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3" r:id="rId4"/>
    <p:sldId id="354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4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85A-4360-8D84-EAA4780965E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85A-4360-8D84-EAA4780965E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85A-4360-8D84-EAA4780965EF}"/>
              </c:ext>
            </c:extLst>
          </c:dPt>
          <c:cat>
            <c:strRef>
              <c:f>Sheet1!$A$2:$A$5</c:f>
              <c:strCache>
                <c:ptCount val="4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  <c:pt idx="3">
                  <c:v>Content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60</c:v>
                </c:pt>
                <c:pt idx="2">
                  <c:v>80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5A-4360-8D84-EAA4780965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Content</c:v>
                </c:pt>
                <c:pt idx="1">
                  <c:v>Content</c:v>
                </c:pt>
                <c:pt idx="2">
                  <c:v>Content</c:v>
                </c:pt>
                <c:pt idx="3">
                  <c:v>Content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5A-4360-8D84-EAA4780965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pPr>
            <a:endParaRPr lang="en-US"/>
          </a:p>
        </c:txPr>
        <c:crossAx val="169898368"/>
        <c:crosses val="autoZero"/>
        <c:auto val="1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72</c:v>
                </c:pt>
                <c:pt idx="1">
                  <c:v>78</c:v>
                </c:pt>
                <c:pt idx="2">
                  <c:v>65</c:v>
                </c:pt>
                <c:pt idx="3">
                  <c:v>62</c:v>
                </c:pt>
                <c:pt idx="4">
                  <c:v>53</c:v>
                </c:pt>
                <c:pt idx="5">
                  <c:v>66</c:v>
                </c:pt>
                <c:pt idx="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BF-4D5A-B0F3-58CA72A78C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60</c:v>
                </c:pt>
                <c:pt idx="1">
                  <c:v>55</c:v>
                </c:pt>
                <c:pt idx="2">
                  <c:v>60</c:v>
                </c:pt>
                <c:pt idx="3">
                  <c:v>52</c:v>
                </c:pt>
                <c:pt idx="4">
                  <c:v>48</c:v>
                </c:pt>
                <c:pt idx="5">
                  <c:v>40</c:v>
                </c:pt>
                <c:pt idx="6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BF-4D5A-B0F3-58CA72A78C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Sheet1!$D$2:$D$8</c:f>
              <c:numCache>
                <c:formatCode>General</c:formatCode>
                <c:ptCount val="7"/>
                <c:pt idx="0">
                  <c:v>45</c:v>
                </c:pt>
                <c:pt idx="1">
                  <c:v>50</c:v>
                </c:pt>
                <c:pt idx="2">
                  <c:v>39</c:v>
                </c:pt>
                <c:pt idx="3">
                  <c:v>55</c:v>
                </c:pt>
                <c:pt idx="4">
                  <c:v>45</c:v>
                </c:pt>
                <c:pt idx="5">
                  <c:v>33</c:v>
                </c:pt>
                <c:pt idx="6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BF-4D5A-B0F3-58CA72A78C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</c:spPr>
          <c:cat>
            <c:numRef>
              <c:f>Sheet1!$A$2:$A$8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Sheet1!$E$2:$E$8</c:f>
              <c:numCache>
                <c:formatCode>General</c:formatCode>
                <c:ptCount val="7"/>
                <c:pt idx="0">
                  <c:v>20</c:v>
                </c:pt>
                <c:pt idx="1">
                  <c:v>30</c:v>
                </c:pt>
                <c:pt idx="2">
                  <c:v>25</c:v>
                </c:pt>
                <c:pt idx="3">
                  <c:v>35</c:v>
                </c:pt>
                <c:pt idx="4">
                  <c:v>45</c:v>
                </c:pt>
                <c:pt idx="5">
                  <c:v>25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BF-4D5A-B0F3-58CA72A78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865600"/>
        <c:axId val="154174592"/>
      </c:areaChart>
      <c:catAx>
        <c:axId val="153865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4174592"/>
        <c:crosses val="autoZero"/>
        <c:auto val="1"/>
        <c:lblAlgn val="ctr"/>
        <c:lblOffset val="100"/>
        <c:noMultiLvlLbl val="0"/>
      </c:catAx>
      <c:valAx>
        <c:axId val="15417459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5386560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1200">
          <a:latin typeface="+mn-lt"/>
          <a:ea typeface="+mn-e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6378093487113117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2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8C56-4B32-A77B-E0E18A1ECECD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C56-4B32-A77B-E0E18A1ECEC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56-4B32-A77B-E0E18A1EC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5416-4894-85D9-72CC899626C0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16-4894-85D9-72CC899626C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16-4894-85D9-72CC89962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4231-4072-871B-A5798EB0F3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231-4072-871B-A5798EB0F3E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31-4072-871B-A5798EB0F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76200">
                <a:noFill/>
              </a:ln>
            </c:spPr>
            <c:extLst>
              <c:ext xmlns:c16="http://schemas.microsoft.com/office/drawing/2014/chart" uri="{C3380CC4-5D6E-409C-BE32-E72D297353CC}">
                <c16:uniqueId val="{00000001-21E8-4BDB-9D64-FD49924BBDEA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1E8-4BDB-9D64-FD49924BBDE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E8-4BDB-9D64-FD49924BB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17000">
              <a:srgbClr val="D5CE46"/>
            </a:gs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A972A3-ADEA-41C1-A744-DD0BE7150B31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475B9-3BC3-4DB3-9F72-EB3FD9B661BE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75154FB5-668B-4FB4-9D13-094B18AAAE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A3A1930E-59F7-4DEA-B638-ACEF5FDD0C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04128E9-444D-4722-8400-651125779F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24AB90C-4C8D-4639-BAB5-E3C8F75A0A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843"/>
            <a:ext cx="12191999" cy="354082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BB784AF-149B-4CDA-9841-06D4E91F24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43E771B-050A-458A-A99B-6E9BD185A3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DAF812CC-3B79-431F-BC3A-007E67D3F855}"/>
              </a:ext>
            </a:extLst>
          </p:cNvPr>
          <p:cNvGrpSpPr/>
          <p:nvPr userDrawn="1"/>
        </p:nvGrpSpPr>
        <p:grpSpPr>
          <a:xfrm>
            <a:off x="-315899" y="81480"/>
            <a:ext cx="12738873" cy="6795256"/>
            <a:chOff x="-315899" y="81480"/>
            <a:chExt cx="12738873" cy="679525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3D5B30-BBAB-48E4-919C-ADDC4768D330}"/>
                </a:ext>
              </a:extLst>
            </p:cNvPr>
            <p:cNvGrpSpPr/>
            <p:nvPr userDrawn="1"/>
          </p:nvGrpSpPr>
          <p:grpSpPr>
            <a:xfrm>
              <a:off x="-315899" y="81480"/>
              <a:ext cx="1675564" cy="6795256"/>
              <a:chOff x="-315899" y="81480"/>
              <a:chExt cx="1675564" cy="679525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9B2D9A2-C4CC-404F-8EDE-7F4A10E4C9C1}"/>
                  </a:ext>
                </a:extLst>
              </p:cNvPr>
              <p:cNvGrpSpPr/>
              <p:nvPr/>
            </p:nvGrpSpPr>
            <p:grpSpPr>
              <a:xfrm>
                <a:off x="-315899" y="81480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0E681744-9A88-4C86-B66D-E9A24E6B00A1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0EAE8BB-A564-45E3-AF08-84F663F2037A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0CBC208-27FA-4B00-ADDF-2F7F0CCE131D}"/>
                  </a:ext>
                </a:extLst>
              </p:cNvPr>
              <p:cNvGrpSpPr/>
              <p:nvPr/>
            </p:nvGrpSpPr>
            <p:grpSpPr>
              <a:xfrm>
                <a:off x="-315899" y="1432102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F846C96-DDCE-4B1C-BA6D-016D4ECD1D85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7D251875-720D-4B0C-A56C-4179286F3A2F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77A0BBC-72DF-4992-9578-C9B403D3C738}"/>
                  </a:ext>
                </a:extLst>
              </p:cNvPr>
              <p:cNvGrpSpPr/>
              <p:nvPr/>
            </p:nvGrpSpPr>
            <p:grpSpPr>
              <a:xfrm>
                <a:off x="-315899" y="2782724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AE15AFDC-DD9C-43B7-9360-AB9CD8F32C3B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3C309F0-FA25-4C62-8A28-99DBF58D8CA0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8CFE792-4A0B-45C9-8D9D-018D80FC3382}"/>
                  </a:ext>
                </a:extLst>
              </p:cNvPr>
              <p:cNvGrpSpPr/>
              <p:nvPr/>
            </p:nvGrpSpPr>
            <p:grpSpPr>
              <a:xfrm>
                <a:off x="-315899" y="4133346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F889E153-5E40-4004-BBA7-4FF0D885B639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528B7A3-6F0D-4C56-A999-F0083D9BF2FE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7F184C7-992C-41C3-B355-210307C01A55}"/>
                  </a:ext>
                </a:extLst>
              </p:cNvPr>
              <p:cNvGrpSpPr/>
              <p:nvPr/>
            </p:nvGrpSpPr>
            <p:grpSpPr>
              <a:xfrm>
                <a:off x="-315899" y="5483969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9219821E-3AC8-416B-8DF1-80ED8C3BFEE9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74805EBD-1BD1-4BC4-95EB-73C3DEEA341B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F270C8-BFED-452D-82A0-30FD6DC8764F}"/>
                </a:ext>
              </a:extLst>
            </p:cNvPr>
            <p:cNvGrpSpPr/>
            <p:nvPr userDrawn="1"/>
          </p:nvGrpSpPr>
          <p:grpSpPr>
            <a:xfrm>
              <a:off x="1896763" y="81480"/>
              <a:ext cx="1675564" cy="6795256"/>
              <a:chOff x="-315899" y="81480"/>
              <a:chExt cx="1675564" cy="679525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B68594D-4AD1-4CB5-975D-8D40B21C32D1}"/>
                  </a:ext>
                </a:extLst>
              </p:cNvPr>
              <p:cNvGrpSpPr/>
              <p:nvPr/>
            </p:nvGrpSpPr>
            <p:grpSpPr>
              <a:xfrm>
                <a:off x="-315899" y="81480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EBE5D33-AFD6-4043-8BCF-4A37862D0F02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77359F4-63BF-4817-AD4C-8B8DD426B2D0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FA51CAC-9EF7-4E50-A532-635D646753B7}"/>
                  </a:ext>
                </a:extLst>
              </p:cNvPr>
              <p:cNvGrpSpPr/>
              <p:nvPr/>
            </p:nvGrpSpPr>
            <p:grpSpPr>
              <a:xfrm>
                <a:off x="-315899" y="1432102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AD18188-E383-467D-A76C-EF0AEB48D9FD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5174300-8E70-40CB-82F6-A71212E09203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B3E5869-BFC2-47D7-8C99-105DAB1DFB2F}"/>
                  </a:ext>
                </a:extLst>
              </p:cNvPr>
              <p:cNvGrpSpPr/>
              <p:nvPr/>
            </p:nvGrpSpPr>
            <p:grpSpPr>
              <a:xfrm>
                <a:off x="-315899" y="2782724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B0328668-034E-44D7-8DB0-849D3511C693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365DAC7-2ED6-4CD7-87D1-73D655536581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2D6D8DF-AF8B-4C1B-914C-E51A6864893A}"/>
                  </a:ext>
                </a:extLst>
              </p:cNvPr>
              <p:cNvGrpSpPr/>
              <p:nvPr/>
            </p:nvGrpSpPr>
            <p:grpSpPr>
              <a:xfrm>
                <a:off x="-315899" y="4133346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8DD7126-FF27-4050-AE06-9003D6399311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152A06B-B108-4FB4-8B0B-4FA56ECDC18B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32E543C-9948-4E4A-84D6-C1DC547DCA21}"/>
                  </a:ext>
                </a:extLst>
              </p:cNvPr>
              <p:cNvGrpSpPr/>
              <p:nvPr/>
            </p:nvGrpSpPr>
            <p:grpSpPr>
              <a:xfrm>
                <a:off x="-315899" y="5483969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75B6047-58E3-4322-B624-5400D92FCD01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19C45E31-E049-4157-A0B9-E8B169B8E8B8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D6F568E-D991-403C-9209-8EA947CA7219}"/>
                </a:ext>
              </a:extLst>
            </p:cNvPr>
            <p:cNvGrpSpPr/>
            <p:nvPr userDrawn="1"/>
          </p:nvGrpSpPr>
          <p:grpSpPr>
            <a:xfrm>
              <a:off x="4109425" y="81480"/>
              <a:ext cx="1675564" cy="6795256"/>
              <a:chOff x="-315899" y="81480"/>
              <a:chExt cx="1675564" cy="6795256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D37DB09-FFB1-4E09-8963-A177379A73BB}"/>
                  </a:ext>
                </a:extLst>
              </p:cNvPr>
              <p:cNvGrpSpPr/>
              <p:nvPr/>
            </p:nvGrpSpPr>
            <p:grpSpPr>
              <a:xfrm>
                <a:off x="-315899" y="81480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5EDD5B8-C4AC-4981-A935-F80306BF433B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1AD7646-9AFF-4008-B7E6-8B8D99B952ED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8CBF287-0867-4E81-A051-0F9F3A4028FF}"/>
                  </a:ext>
                </a:extLst>
              </p:cNvPr>
              <p:cNvGrpSpPr/>
              <p:nvPr/>
            </p:nvGrpSpPr>
            <p:grpSpPr>
              <a:xfrm>
                <a:off x="-315899" y="1432102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5D62BBDA-C5B3-4DA6-8017-761A2E4495DF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64360F9-F2B1-473E-BB22-C1689E6B9AFC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402AB3B-970B-4736-8514-8268E7646EF8}"/>
                  </a:ext>
                </a:extLst>
              </p:cNvPr>
              <p:cNvGrpSpPr/>
              <p:nvPr/>
            </p:nvGrpSpPr>
            <p:grpSpPr>
              <a:xfrm>
                <a:off x="-315899" y="2782724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58E73389-09A4-43B9-81DE-082CCED17317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5BD0011D-529B-47FE-A6DA-B258803AD8A1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C0F7FA1-9036-46BE-A931-E1D69F6AE362}"/>
                  </a:ext>
                </a:extLst>
              </p:cNvPr>
              <p:cNvGrpSpPr/>
              <p:nvPr/>
            </p:nvGrpSpPr>
            <p:grpSpPr>
              <a:xfrm>
                <a:off x="-315899" y="4133346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79DF9B64-1A36-404E-B25C-90E555A507D6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1712008C-2190-412A-A191-4AEA6ED504EC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5855AAC-FC5F-4100-9FBB-2701F253ABDA}"/>
                  </a:ext>
                </a:extLst>
              </p:cNvPr>
              <p:cNvGrpSpPr/>
              <p:nvPr/>
            </p:nvGrpSpPr>
            <p:grpSpPr>
              <a:xfrm>
                <a:off x="-315899" y="5483969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C3A1E612-5258-475E-B75F-EACBD1422EE8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3892A0AA-094D-4D50-95DA-275B20B94220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EB9BE5-6DCD-4259-AE03-AC1D3531D6B0}"/>
                </a:ext>
              </a:extLst>
            </p:cNvPr>
            <p:cNvGrpSpPr/>
            <p:nvPr userDrawn="1"/>
          </p:nvGrpSpPr>
          <p:grpSpPr>
            <a:xfrm>
              <a:off x="6322087" y="81480"/>
              <a:ext cx="1675564" cy="6795256"/>
              <a:chOff x="-315899" y="81480"/>
              <a:chExt cx="1675564" cy="679525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BCCCA99-4152-458E-840E-B12690A6172B}"/>
                  </a:ext>
                </a:extLst>
              </p:cNvPr>
              <p:cNvGrpSpPr/>
              <p:nvPr/>
            </p:nvGrpSpPr>
            <p:grpSpPr>
              <a:xfrm>
                <a:off x="-315899" y="81480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809B028B-793D-47C6-B4E9-679DC7B5F97A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A2402E0F-D069-4E38-ADF7-5A3156E48229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736D838-34C0-4230-ABFE-3D3E37537C9C}"/>
                  </a:ext>
                </a:extLst>
              </p:cNvPr>
              <p:cNvGrpSpPr/>
              <p:nvPr/>
            </p:nvGrpSpPr>
            <p:grpSpPr>
              <a:xfrm>
                <a:off x="-315899" y="1432102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07F408D9-4AF3-4398-B65B-098B4FE1011D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2833A17B-ACB6-4D0A-ADC7-F9BAD656C309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A3A451-5A57-4D5E-8277-860376EA6999}"/>
                  </a:ext>
                </a:extLst>
              </p:cNvPr>
              <p:cNvGrpSpPr/>
              <p:nvPr/>
            </p:nvGrpSpPr>
            <p:grpSpPr>
              <a:xfrm>
                <a:off x="-315899" y="2782724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5CF4A03-8187-4F7E-81E9-0EFAB793A2E6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E39C132-7248-4255-8736-B8277526AE53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CF51AAD-C360-4777-B471-655313DBE09B}"/>
                  </a:ext>
                </a:extLst>
              </p:cNvPr>
              <p:cNvGrpSpPr/>
              <p:nvPr/>
            </p:nvGrpSpPr>
            <p:grpSpPr>
              <a:xfrm>
                <a:off x="-315899" y="4133346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FA070CA-569D-45BF-9104-0B9C14747855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5D611D0-5033-4D43-9ECA-36CCE8D76A8F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9410D9B-9B75-4383-B456-6F89F08ACC9A}"/>
                  </a:ext>
                </a:extLst>
              </p:cNvPr>
              <p:cNvGrpSpPr/>
              <p:nvPr/>
            </p:nvGrpSpPr>
            <p:grpSpPr>
              <a:xfrm>
                <a:off x="-315899" y="5483969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9F69B984-E81C-4BE6-9C48-4B2D3D42D41B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BDA865CF-F40D-4024-80DB-20FF2E6E57DB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D5AEBA3-91B5-45A7-9C4A-09A31C06EAE0}"/>
                </a:ext>
              </a:extLst>
            </p:cNvPr>
            <p:cNvGrpSpPr/>
            <p:nvPr userDrawn="1"/>
          </p:nvGrpSpPr>
          <p:grpSpPr>
            <a:xfrm>
              <a:off x="8534749" y="81480"/>
              <a:ext cx="1675564" cy="6795256"/>
              <a:chOff x="-315899" y="81480"/>
              <a:chExt cx="1675564" cy="679525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76DF209-0CB5-4DD0-8C38-83A6B3D597A8}"/>
                  </a:ext>
                </a:extLst>
              </p:cNvPr>
              <p:cNvGrpSpPr/>
              <p:nvPr/>
            </p:nvGrpSpPr>
            <p:grpSpPr>
              <a:xfrm>
                <a:off x="-315899" y="81480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ECBAD5C6-092B-47A6-8588-DE9B6658C622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2CFB16C7-3963-4516-B371-BFC92615A193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1E72BAE-C3A6-4D16-8E23-FC7ECC16A62C}"/>
                  </a:ext>
                </a:extLst>
              </p:cNvPr>
              <p:cNvGrpSpPr/>
              <p:nvPr/>
            </p:nvGrpSpPr>
            <p:grpSpPr>
              <a:xfrm>
                <a:off x="-315899" y="1432102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1E7B9BA8-AC26-4E4F-B767-A4C22926769B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C7EA7D49-FAFB-4ED0-945E-06C9A4872222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4EDB734-043D-4438-8C51-CC8DA74F80AE}"/>
                  </a:ext>
                </a:extLst>
              </p:cNvPr>
              <p:cNvGrpSpPr/>
              <p:nvPr/>
            </p:nvGrpSpPr>
            <p:grpSpPr>
              <a:xfrm>
                <a:off x="-315899" y="2782724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2320E41-46EB-4B73-BD2F-86D8EB0A77FB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526016B8-77CB-44E8-9245-E640E4DD5383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4527727-1706-4A5A-B3AA-838730D42B8F}"/>
                  </a:ext>
                </a:extLst>
              </p:cNvPr>
              <p:cNvGrpSpPr/>
              <p:nvPr/>
            </p:nvGrpSpPr>
            <p:grpSpPr>
              <a:xfrm>
                <a:off x="-315899" y="4133346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684E171A-7735-406A-BD32-7BAB747DA958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16F90CDF-B151-405C-8769-52A3EC8C38E5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84F1D7C-B450-4D08-ADAF-25EBFDC92774}"/>
                  </a:ext>
                </a:extLst>
              </p:cNvPr>
              <p:cNvGrpSpPr/>
              <p:nvPr/>
            </p:nvGrpSpPr>
            <p:grpSpPr>
              <a:xfrm>
                <a:off x="-315899" y="5483969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B5E60A49-E6B5-4FE4-B7CE-E2FE45238F0B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1D42313F-9CA2-4BEA-A92E-8507810532EC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FE8211F-1C0E-46DC-8489-7ECF9D7A7871}"/>
                </a:ext>
              </a:extLst>
            </p:cNvPr>
            <p:cNvGrpSpPr/>
            <p:nvPr userDrawn="1"/>
          </p:nvGrpSpPr>
          <p:grpSpPr>
            <a:xfrm>
              <a:off x="10747410" y="81480"/>
              <a:ext cx="1675564" cy="6795256"/>
              <a:chOff x="-315899" y="81480"/>
              <a:chExt cx="1675564" cy="679525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495CAABF-9C72-46D9-8B02-6E3A09B570FA}"/>
                  </a:ext>
                </a:extLst>
              </p:cNvPr>
              <p:cNvGrpSpPr/>
              <p:nvPr/>
            </p:nvGrpSpPr>
            <p:grpSpPr>
              <a:xfrm>
                <a:off x="-315899" y="81480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DCA9AB6-463B-42D1-BF89-9C50EC70B860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8D85AD97-9EE0-43FC-B026-883A26B84928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DD33E70-0EBB-4CBA-B66C-27E19987119B}"/>
                  </a:ext>
                </a:extLst>
              </p:cNvPr>
              <p:cNvGrpSpPr/>
              <p:nvPr/>
            </p:nvGrpSpPr>
            <p:grpSpPr>
              <a:xfrm>
                <a:off x="-315899" y="1432102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96FBD72A-14AB-4A91-A3D4-7AE6DCA13E42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36D36A6-6940-4554-83E0-B4C55DBFAE22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220DF3D-F53A-4841-BAD7-5A3B267BD207}"/>
                  </a:ext>
                </a:extLst>
              </p:cNvPr>
              <p:cNvGrpSpPr/>
              <p:nvPr/>
            </p:nvGrpSpPr>
            <p:grpSpPr>
              <a:xfrm>
                <a:off x="-315899" y="2782724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B22201D-D2A8-43F6-B971-9C077CC15CE5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2084AE7F-BED0-41CD-89CB-74037D7E6FBE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FF1F0DB-57B7-4165-B29C-8F9E99029371}"/>
                  </a:ext>
                </a:extLst>
              </p:cNvPr>
              <p:cNvGrpSpPr/>
              <p:nvPr/>
            </p:nvGrpSpPr>
            <p:grpSpPr>
              <a:xfrm>
                <a:off x="-315899" y="4133346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8E20702-3CB7-4E8C-82FB-25190BD14631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021304B-603D-48A8-B029-7A584E4A102A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A804780-A4D6-4672-81E5-A72C95CA674A}"/>
                  </a:ext>
                </a:extLst>
              </p:cNvPr>
              <p:cNvGrpSpPr/>
              <p:nvPr/>
            </p:nvGrpSpPr>
            <p:grpSpPr>
              <a:xfrm>
                <a:off x="-315899" y="5483969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D08F8F4C-1DCF-4995-9B62-83EEB0375F5D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1B984CDC-64D1-444F-AA9D-A497967FBA0F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1000">
              <a:schemeClr val="accent2"/>
            </a:gs>
            <a:gs pos="100000">
              <a:schemeClr val="accent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2"/>
            </a:gs>
            <a:gs pos="100000">
              <a:schemeClr val="accent2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 flip="none" rotWithShape="1">
          <a:gsLst>
            <a:gs pos="30000">
              <a:schemeClr val="accent2"/>
            </a:gs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37">
            <a:extLst>
              <a:ext uri="{FF2B5EF4-FFF2-40B4-BE49-F238E27FC236}">
                <a16:creationId xmlns:a16="http://schemas.microsoft.com/office/drawing/2014/main" id="{A8698AFE-4B65-49BF-B06D-33FC666F2BD3}"/>
              </a:ext>
            </a:extLst>
          </p:cNvPr>
          <p:cNvSpPr/>
          <p:nvPr userDrawn="1"/>
        </p:nvSpPr>
        <p:spPr>
          <a:xfrm rot="1882940">
            <a:off x="8045016" y="1862385"/>
            <a:ext cx="3192184" cy="3057648"/>
          </a:xfrm>
          <a:prstGeom prst="wedgeEllipseCallout">
            <a:avLst>
              <a:gd name="adj1" fmla="val -37974"/>
              <a:gd name="adj2" fmla="val 6573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6CA95D8-3F0D-4846-933D-5A4AF2BD92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1053" y="1992541"/>
            <a:ext cx="2124560" cy="20354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3">
            <a:extLst>
              <a:ext uri="{FF2B5EF4-FFF2-40B4-BE49-F238E27FC236}">
                <a16:creationId xmlns:a16="http://schemas.microsoft.com/office/drawing/2014/main" id="{C2617231-3332-4CB9-BE8F-F2AE73D2B6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903EF8-FFAC-4452-880A-33A5C960BE53}"/>
              </a:ext>
            </a:extLst>
          </p:cNvPr>
          <p:cNvSpPr/>
          <p:nvPr userDrawn="1"/>
        </p:nvSpPr>
        <p:spPr>
          <a:xfrm>
            <a:off x="0" y="5216179"/>
            <a:ext cx="12192000" cy="13811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99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1E4BBDF1-DC2D-40A0-942A-9D6BE72937C0}"/>
              </a:ext>
            </a:extLst>
          </p:cNvPr>
          <p:cNvSpPr/>
          <p:nvPr userDrawn="1"/>
        </p:nvSpPr>
        <p:spPr>
          <a:xfrm>
            <a:off x="-312273" y="5323247"/>
            <a:ext cx="6041672" cy="438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D415E8FA-4ED4-4A7D-97E2-1AA30EC0B09E}"/>
              </a:ext>
            </a:extLst>
          </p:cNvPr>
          <p:cNvGrpSpPr/>
          <p:nvPr userDrawn="1"/>
        </p:nvGrpSpPr>
        <p:grpSpPr>
          <a:xfrm>
            <a:off x="694197" y="2381565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BAF6249-ED1C-4850-9EC9-330D7107E2B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B50BF3-0A55-469D-B4BB-28406DBC3D0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35B139D-EEC9-42FB-A733-171D28081AA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92D2C1-5C4D-4596-BFA4-14CA8F4F691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BF290A-6C5F-4F0A-ACFF-5A7CE9F1AE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1095DE6-6CBA-4254-B8C0-DE3BD2D4E2A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EA34A61-78CB-4F53-A703-2CC9EACB77E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D37B06-82B6-458F-B9EA-BD3DB50E985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95215D0-A965-4755-AD82-9B3A6DE3F2C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0999" y="2536582"/>
            <a:ext cx="3806882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53180D-EEE9-4625-ACDE-58662DA86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AFA7C5A-EA42-45C9-84D0-13F38356ACD0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BAAB21A-0467-405B-9907-6DC49FF566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point-templates-design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B43F4B3-C6F0-4CE2-B1AC-5D24AD8A1F89}"/>
              </a:ext>
            </a:extLst>
          </p:cNvPr>
          <p:cNvGrpSpPr/>
          <p:nvPr/>
        </p:nvGrpSpPr>
        <p:grpSpPr>
          <a:xfrm>
            <a:off x="8867617" y="2707612"/>
            <a:ext cx="1961131" cy="2156654"/>
            <a:chOff x="8948132" y="2385429"/>
            <a:chExt cx="1961131" cy="2156654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D96402A-E628-4994-88F0-49371666F529}"/>
                </a:ext>
              </a:extLst>
            </p:cNvPr>
            <p:cNvSpPr/>
            <p:nvPr/>
          </p:nvSpPr>
          <p:spPr>
            <a:xfrm>
              <a:off x="9564405" y="2385429"/>
              <a:ext cx="884669" cy="719612"/>
            </a:xfrm>
            <a:custGeom>
              <a:avLst/>
              <a:gdLst>
                <a:gd name="connsiteX0" fmla="*/ 164483 w 717330"/>
                <a:gd name="connsiteY0" fmla="*/ 582636 h 583494"/>
                <a:gd name="connsiteX1" fmla="*/ 180375 w 717330"/>
                <a:gd name="connsiteY1" fmla="*/ 549198 h 583494"/>
                <a:gd name="connsiteX2" fmla="*/ 222395 w 717330"/>
                <a:gd name="connsiteY2" fmla="*/ 522690 h 583494"/>
                <a:gd name="connsiteX3" fmla="*/ 250869 w 717330"/>
                <a:gd name="connsiteY3" fmla="*/ 488942 h 583494"/>
                <a:gd name="connsiteX4" fmla="*/ 259797 w 717330"/>
                <a:gd name="connsiteY4" fmla="*/ 436959 h 583494"/>
                <a:gd name="connsiteX5" fmla="*/ 257522 w 717330"/>
                <a:gd name="connsiteY5" fmla="*/ 367016 h 583494"/>
                <a:gd name="connsiteX6" fmla="*/ 172860 w 717330"/>
                <a:gd name="connsiteY6" fmla="*/ 287249 h 583494"/>
                <a:gd name="connsiteX7" fmla="*/ 22461 w 717330"/>
                <a:gd name="connsiteY7" fmla="*/ 383184 h 583494"/>
                <a:gd name="connsiteX8" fmla="*/ 56656 w 717330"/>
                <a:gd name="connsiteY8" fmla="*/ 470017 h 583494"/>
                <a:gd name="connsiteX9" fmla="*/ 172929 w 717330"/>
                <a:gd name="connsiteY9" fmla="*/ 450300 h 583494"/>
                <a:gd name="connsiteX10" fmla="*/ 161346 w 717330"/>
                <a:gd name="connsiteY10" fmla="*/ 379564 h 583494"/>
                <a:gd name="connsiteX11" fmla="*/ 101952 w 717330"/>
                <a:gd name="connsiteY11" fmla="*/ 377634 h 583494"/>
                <a:gd name="connsiteX12" fmla="*/ 105261 w 717330"/>
                <a:gd name="connsiteY12" fmla="*/ 431202 h 583494"/>
                <a:gd name="connsiteX13" fmla="*/ 117223 w 717330"/>
                <a:gd name="connsiteY13" fmla="*/ 451851 h 583494"/>
                <a:gd name="connsiteX14" fmla="*/ 101986 w 717330"/>
                <a:gd name="connsiteY14" fmla="*/ 455091 h 583494"/>
                <a:gd name="connsiteX15" fmla="*/ 63757 w 717330"/>
                <a:gd name="connsiteY15" fmla="*/ 398903 h 583494"/>
                <a:gd name="connsiteX16" fmla="*/ 117395 w 717330"/>
                <a:gd name="connsiteY16" fmla="*/ 344300 h 583494"/>
                <a:gd name="connsiteX17" fmla="*/ 198851 w 717330"/>
                <a:gd name="connsiteY17" fmla="*/ 440613 h 583494"/>
                <a:gd name="connsiteX18" fmla="*/ 39214 w 717330"/>
                <a:gd name="connsiteY18" fmla="*/ 481703 h 583494"/>
                <a:gd name="connsiteX19" fmla="*/ 847 w 717330"/>
                <a:gd name="connsiteY19" fmla="*/ 384700 h 583494"/>
                <a:gd name="connsiteX20" fmla="*/ 51417 w 717330"/>
                <a:gd name="connsiteY20" fmla="*/ 292213 h 583494"/>
                <a:gd name="connsiteX21" fmla="*/ 212571 w 717330"/>
                <a:gd name="connsiteY21" fmla="*/ 281320 h 583494"/>
                <a:gd name="connsiteX22" fmla="*/ 232392 w 717330"/>
                <a:gd name="connsiteY22" fmla="*/ 277666 h 583494"/>
                <a:gd name="connsiteX23" fmla="*/ 247077 w 717330"/>
                <a:gd name="connsiteY23" fmla="*/ 253433 h 583494"/>
                <a:gd name="connsiteX24" fmla="*/ 286030 w 717330"/>
                <a:gd name="connsiteY24" fmla="*/ 252330 h 583494"/>
                <a:gd name="connsiteX25" fmla="*/ 316640 w 717330"/>
                <a:gd name="connsiteY25" fmla="*/ 296936 h 583494"/>
                <a:gd name="connsiteX26" fmla="*/ 316744 w 717330"/>
                <a:gd name="connsiteY26" fmla="*/ 405728 h 583494"/>
                <a:gd name="connsiteX27" fmla="*/ 355042 w 717330"/>
                <a:gd name="connsiteY27" fmla="*/ 349436 h 583494"/>
                <a:gd name="connsiteX28" fmla="*/ 428363 w 717330"/>
                <a:gd name="connsiteY28" fmla="*/ 265188 h 583494"/>
                <a:gd name="connsiteX29" fmla="*/ 482896 w 717330"/>
                <a:gd name="connsiteY29" fmla="*/ 167185 h 583494"/>
                <a:gd name="connsiteX30" fmla="*/ 479794 w 717330"/>
                <a:gd name="connsiteY30" fmla="*/ 71217 h 583494"/>
                <a:gd name="connsiteX31" fmla="*/ 364004 w 717330"/>
                <a:gd name="connsiteY31" fmla="*/ 17303 h 583494"/>
                <a:gd name="connsiteX32" fmla="*/ 296302 w 717330"/>
                <a:gd name="connsiteY32" fmla="*/ 59186 h 583494"/>
                <a:gd name="connsiteX33" fmla="*/ 304265 w 717330"/>
                <a:gd name="connsiteY33" fmla="*/ 140642 h 583494"/>
                <a:gd name="connsiteX34" fmla="*/ 383929 w 717330"/>
                <a:gd name="connsiteY34" fmla="*/ 146433 h 583494"/>
                <a:gd name="connsiteX35" fmla="*/ 401888 w 717330"/>
                <a:gd name="connsiteY35" fmla="*/ 105447 h 583494"/>
                <a:gd name="connsiteX36" fmla="*/ 404646 w 717330"/>
                <a:gd name="connsiteY36" fmla="*/ 89659 h 583494"/>
                <a:gd name="connsiteX37" fmla="*/ 415608 w 717330"/>
                <a:gd name="connsiteY37" fmla="*/ 102999 h 583494"/>
                <a:gd name="connsiteX38" fmla="*/ 386652 w 717330"/>
                <a:gd name="connsiteY38" fmla="*/ 160705 h 583494"/>
                <a:gd name="connsiteX39" fmla="*/ 275826 w 717330"/>
                <a:gd name="connsiteY39" fmla="*/ 116098 h 583494"/>
                <a:gd name="connsiteX40" fmla="*/ 313366 w 717330"/>
                <a:gd name="connsiteY40" fmla="*/ 25369 h 583494"/>
                <a:gd name="connsiteX41" fmla="*/ 424984 w 717330"/>
                <a:gd name="connsiteY41" fmla="*/ 4652 h 583494"/>
                <a:gd name="connsiteX42" fmla="*/ 502338 w 717330"/>
                <a:gd name="connsiteY42" fmla="*/ 109997 h 583494"/>
                <a:gd name="connsiteX43" fmla="*/ 464696 w 717330"/>
                <a:gd name="connsiteY43" fmla="*/ 244126 h 583494"/>
                <a:gd name="connsiteX44" fmla="*/ 500649 w 717330"/>
                <a:gd name="connsiteY44" fmla="*/ 228234 h 583494"/>
                <a:gd name="connsiteX45" fmla="*/ 664871 w 717330"/>
                <a:gd name="connsiteY45" fmla="*/ 232509 h 583494"/>
                <a:gd name="connsiteX46" fmla="*/ 681556 w 717330"/>
                <a:gd name="connsiteY46" fmla="*/ 244332 h 583494"/>
                <a:gd name="connsiteX47" fmla="*/ 716544 w 717330"/>
                <a:gd name="connsiteY47" fmla="*/ 314344 h 583494"/>
                <a:gd name="connsiteX48" fmla="*/ 680039 w 717330"/>
                <a:gd name="connsiteY48" fmla="*/ 402005 h 583494"/>
                <a:gd name="connsiteX49" fmla="*/ 542567 w 717330"/>
                <a:gd name="connsiteY49" fmla="*/ 436373 h 583494"/>
                <a:gd name="connsiteX50" fmla="*/ 473279 w 717330"/>
                <a:gd name="connsiteY50" fmla="*/ 368223 h 583494"/>
                <a:gd name="connsiteX51" fmla="*/ 531570 w 717330"/>
                <a:gd name="connsiteY51" fmla="*/ 282217 h 583494"/>
                <a:gd name="connsiteX52" fmla="*/ 611199 w 717330"/>
                <a:gd name="connsiteY52" fmla="*/ 327650 h 583494"/>
                <a:gd name="connsiteX53" fmla="*/ 608752 w 717330"/>
                <a:gd name="connsiteY53" fmla="*/ 361294 h 583494"/>
                <a:gd name="connsiteX54" fmla="*/ 597549 w 717330"/>
                <a:gd name="connsiteY54" fmla="*/ 367878 h 583494"/>
                <a:gd name="connsiteX55" fmla="*/ 596239 w 717330"/>
                <a:gd name="connsiteY55" fmla="*/ 357158 h 583494"/>
                <a:gd name="connsiteX56" fmla="*/ 594619 w 717330"/>
                <a:gd name="connsiteY56" fmla="*/ 320652 h 583494"/>
                <a:gd name="connsiteX57" fmla="*/ 545186 w 717330"/>
                <a:gd name="connsiteY57" fmla="*/ 293523 h 583494"/>
                <a:gd name="connsiteX58" fmla="*/ 496065 w 717330"/>
                <a:gd name="connsiteY58" fmla="*/ 329718 h 583494"/>
                <a:gd name="connsiteX59" fmla="*/ 500270 w 717330"/>
                <a:gd name="connsiteY59" fmla="*/ 391457 h 583494"/>
                <a:gd name="connsiteX60" fmla="*/ 587862 w 717330"/>
                <a:gd name="connsiteY60" fmla="*/ 423446 h 583494"/>
                <a:gd name="connsiteX61" fmla="*/ 658322 w 717330"/>
                <a:gd name="connsiteY61" fmla="*/ 398558 h 583494"/>
                <a:gd name="connsiteX62" fmla="*/ 663493 w 717330"/>
                <a:gd name="connsiteY62" fmla="*/ 251847 h 583494"/>
                <a:gd name="connsiteX63" fmla="*/ 520332 w 717330"/>
                <a:gd name="connsiteY63" fmla="*/ 237955 h 583494"/>
                <a:gd name="connsiteX64" fmla="*/ 332911 w 717330"/>
                <a:gd name="connsiteY64" fmla="*/ 415759 h 583494"/>
                <a:gd name="connsiteX65" fmla="*/ 340426 w 717330"/>
                <a:gd name="connsiteY65" fmla="*/ 508453 h 583494"/>
                <a:gd name="connsiteX66" fmla="*/ 412506 w 717330"/>
                <a:gd name="connsiteY66" fmla="*/ 556644 h 583494"/>
                <a:gd name="connsiteX67" fmla="*/ 416160 w 717330"/>
                <a:gd name="connsiteY67" fmla="*/ 579016 h 583494"/>
                <a:gd name="connsiteX68" fmla="*/ 394270 w 717330"/>
                <a:gd name="connsiteY68" fmla="*/ 571364 h 583494"/>
                <a:gd name="connsiteX69" fmla="*/ 184718 w 717330"/>
                <a:gd name="connsiteY69" fmla="*/ 576224 h 583494"/>
                <a:gd name="connsiteX70" fmla="*/ 164483 w 717330"/>
                <a:gd name="connsiteY70" fmla="*/ 582636 h 58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17330" h="583494">
                  <a:moveTo>
                    <a:pt x="164483" y="582636"/>
                  </a:moveTo>
                  <a:cubicBezTo>
                    <a:pt x="157899" y="565848"/>
                    <a:pt x="169102" y="557161"/>
                    <a:pt x="180375" y="549198"/>
                  </a:cubicBezTo>
                  <a:cubicBezTo>
                    <a:pt x="193887" y="539650"/>
                    <a:pt x="209744" y="533755"/>
                    <a:pt x="222395" y="522690"/>
                  </a:cubicBezTo>
                  <a:cubicBezTo>
                    <a:pt x="233633" y="512865"/>
                    <a:pt x="244871" y="503144"/>
                    <a:pt x="250869" y="488942"/>
                  </a:cubicBezTo>
                  <a:cubicBezTo>
                    <a:pt x="258246" y="465812"/>
                    <a:pt x="258073" y="454574"/>
                    <a:pt x="259797" y="436959"/>
                  </a:cubicBezTo>
                  <a:cubicBezTo>
                    <a:pt x="262072" y="413415"/>
                    <a:pt x="262106" y="390285"/>
                    <a:pt x="257522" y="367016"/>
                  </a:cubicBezTo>
                  <a:cubicBezTo>
                    <a:pt x="246525" y="311345"/>
                    <a:pt x="246319" y="314034"/>
                    <a:pt x="172860" y="287249"/>
                  </a:cubicBezTo>
                  <a:cubicBezTo>
                    <a:pt x="100883" y="267876"/>
                    <a:pt x="35387" y="309690"/>
                    <a:pt x="22461" y="383184"/>
                  </a:cubicBezTo>
                  <a:cubicBezTo>
                    <a:pt x="16221" y="418586"/>
                    <a:pt x="31010" y="446680"/>
                    <a:pt x="56656" y="470017"/>
                  </a:cubicBezTo>
                  <a:cubicBezTo>
                    <a:pt x="101504" y="499387"/>
                    <a:pt x="149005" y="491355"/>
                    <a:pt x="172929" y="450300"/>
                  </a:cubicBezTo>
                  <a:cubicBezTo>
                    <a:pt x="181960" y="424584"/>
                    <a:pt x="184339" y="399971"/>
                    <a:pt x="161346" y="379564"/>
                  </a:cubicBezTo>
                  <a:cubicBezTo>
                    <a:pt x="143904" y="364052"/>
                    <a:pt x="117361" y="363294"/>
                    <a:pt x="101952" y="377634"/>
                  </a:cubicBezTo>
                  <a:cubicBezTo>
                    <a:pt x="83716" y="394628"/>
                    <a:pt x="85026" y="416311"/>
                    <a:pt x="105261" y="431202"/>
                  </a:cubicBezTo>
                  <a:cubicBezTo>
                    <a:pt x="113845" y="437511"/>
                    <a:pt x="121015" y="443853"/>
                    <a:pt x="117223" y="451851"/>
                  </a:cubicBezTo>
                  <a:cubicBezTo>
                    <a:pt x="113845" y="456470"/>
                    <a:pt x="105916" y="455781"/>
                    <a:pt x="101986" y="455091"/>
                  </a:cubicBezTo>
                  <a:cubicBezTo>
                    <a:pt x="80545" y="447163"/>
                    <a:pt x="60207" y="427997"/>
                    <a:pt x="63757" y="398903"/>
                  </a:cubicBezTo>
                  <a:cubicBezTo>
                    <a:pt x="67136" y="370912"/>
                    <a:pt x="89197" y="348298"/>
                    <a:pt x="117395" y="344300"/>
                  </a:cubicBezTo>
                  <a:cubicBezTo>
                    <a:pt x="173584" y="336302"/>
                    <a:pt x="214881" y="386010"/>
                    <a:pt x="198851" y="440613"/>
                  </a:cubicBezTo>
                  <a:cubicBezTo>
                    <a:pt x="168792" y="523034"/>
                    <a:pt x="99091" y="524241"/>
                    <a:pt x="39214" y="481703"/>
                  </a:cubicBezTo>
                  <a:cubicBezTo>
                    <a:pt x="9741" y="455953"/>
                    <a:pt x="-3634" y="422585"/>
                    <a:pt x="847" y="384700"/>
                  </a:cubicBezTo>
                  <a:cubicBezTo>
                    <a:pt x="5190" y="348126"/>
                    <a:pt x="20496" y="315275"/>
                    <a:pt x="51417" y="292213"/>
                  </a:cubicBezTo>
                  <a:cubicBezTo>
                    <a:pt x="102745" y="253881"/>
                    <a:pt x="156693" y="254777"/>
                    <a:pt x="212571" y="281320"/>
                  </a:cubicBezTo>
                  <a:cubicBezTo>
                    <a:pt x="231289" y="285940"/>
                    <a:pt x="233357" y="290317"/>
                    <a:pt x="232392" y="277666"/>
                  </a:cubicBezTo>
                  <a:cubicBezTo>
                    <a:pt x="230979" y="259328"/>
                    <a:pt x="234047" y="257501"/>
                    <a:pt x="247077" y="253433"/>
                  </a:cubicBezTo>
                  <a:cubicBezTo>
                    <a:pt x="260038" y="249400"/>
                    <a:pt x="273137" y="250227"/>
                    <a:pt x="286030" y="252330"/>
                  </a:cubicBezTo>
                  <a:cubicBezTo>
                    <a:pt x="312745" y="256673"/>
                    <a:pt x="318261" y="260327"/>
                    <a:pt x="316640" y="296936"/>
                  </a:cubicBezTo>
                  <a:cubicBezTo>
                    <a:pt x="316985" y="332373"/>
                    <a:pt x="316744" y="367809"/>
                    <a:pt x="316744" y="405728"/>
                  </a:cubicBezTo>
                  <a:cubicBezTo>
                    <a:pt x="330429" y="385597"/>
                    <a:pt x="342597" y="367430"/>
                    <a:pt x="355042" y="349436"/>
                  </a:cubicBezTo>
                  <a:cubicBezTo>
                    <a:pt x="375552" y="319825"/>
                    <a:pt x="402681" y="290111"/>
                    <a:pt x="428363" y="265188"/>
                  </a:cubicBezTo>
                  <a:cubicBezTo>
                    <a:pt x="457767" y="236611"/>
                    <a:pt x="471555" y="205690"/>
                    <a:pt x="482896" y="167185"/>
                  </a:cubicBezTo>
                  <a:cubicBezTo>
                    <a:pt x="492548" y="134403"/>
                    <a:pt x="492617" y="102655"/>
                    <a:pt x="479794" y="71217"/>
                  </a:cubicBezTo>
                  <a:cubicBezTo>
                    <a:pt x="460662" y="24508"/>
                    <a:pt x="415298" y="4376"/>
                    <a:pt x="364004" y="17303"/>
                  </a:cubicBezTo>
                  <a:cubicBezTo>
                    <a:pt x="337392" y="24025"/>
                    <a:pt x="312366" y="34987"/>
                    <a:pt x="296302" y="59186"/>
                  </a:cubicBezTo>
                  <a:cubicBezTo>
                    <a:pt x="279894" y="83937"/>
                    <a:pt x="283686" y="120442"/>
                    <a:pt x="304265" y="140642"/>
                  </a:cubicBezTo>
                  <a:cubicBezTo>
                    <a:pt x="325120" y="161153"/>
                    <a:pt x="359075" y="164462"/>
                    <a:pt x="383929" y="146433"/>
                  </a:cubicBezTo>
                  <a:cubicBezTo>
                    <a:pt x="397028" y="136919"/>
                    <a:pt x="406680" y="122855"/>
                    <a:pt x="401888" y="105447"/>
                  </a:cubicBezTo>
                  <a:cubicBezTo>
                    <a:pt x="399958" y="98449"/>
                    <a:pt x="399544" y="91693"/>
                    <a:pt x="404646" y="89659"/>
                  </a:cubicBezTo>
                  <a:cubicBezTo>
                    <a:pt x="411127" y="87073"/>
                    <a:pt x="414539" y="99656"/>
                    <a:pt x="415608" y="102999"/>
                  </a:cubicBezTo>
                  <a:cubicBezTo>
                    <a:pt x="421158" y="120235"/>
                    <a:pt x="406542" y="148295"/>
                    <a:pt x="386652" y="160705"/>
                  </a:cubicBezTo>
                  <a:cubicBezTo>
                    <a:pt x="349147" y="184180"/>
                    <a:pt x="287236" y="167737"/>
                    <a:pt x="275826" y="116098"/>
                  </a:cubicBezTo>
                  <a:cubicBezTo>
                    <a:pt x="266347" y="73147"/>
                    <a:pt x="282962" y="45639"/>
                    <a:pt x="313366" y="25369"/>
                  </a:cubicBezTo>
                  <a:cubicBezTo>
                    <a:pt x="347803" y="2446"/>
                    <a:pt x="385239" y="-6206"/>
                    <a:pt x="424984" y="4652"/>
                  </a:cubicBezTo>
                  <a:cubicBezTo>
                    <a:pt x="471314" y="17303"/>
                    <a:pt x="499477" y="58531"/>
                    <a:pt x="502338" y="109997"/>
                  </a:cubicBezTo>
                  <a:cubicBezTo>
                    <a:pt x="504820" y="154465"/>
                    <a:pt x="490756" y="201105"/>
                    <a:pt x="464696" y="244126"/>
                  </a:cubicBezTo>
                  <a:cubicBezTo>
                    <a:pt x="478622" y="237679"/>
                    <a:pt x="489136" y="233474"/>
                    <a:pt x="500649" y="228234"/>
                  </a:cubicBezTo>
                  <a:cubicBezTo>
                    <a:pt x="556114" y="203070"/>
                    <a:pt x="610958" y="200623"/>
                    <a:pt x="664871" y="232509"/>
                  </a:cubicBezTo>
                  <a:cubicBezTo>
                    <a:pt x="670732" y="235956"/>
                    <a:pt x="676006" y="240368"/>
                    <a:pt x="681556" y="244332"/>
                  </a:cubicBezTo>
                  <a:cubicBezTo>
                    <a:pt x="700515" y="264016"/>
                    <a:pt x="713511" y="286112"/>
                    <a:pt x="716544" y="314344"/>
                  </a:cubicBezTo>
                  <a:cubicBezTo>
                    <a:pt x="720474" y="350884"/>
                    <a:pt x="709891" y="380598"/>
                    <a:pt x="680039" y="402005"/>
                  </a:cubicBezTo>
                  <a:cubicBezTo>
                    <a:pt x="638949" y="431513"/>
                    <a:pt x="593860" y="448679"/>
                    <a:pt x="542567" y="436373"/>
                  </a:cubicBezTo>
                  <a:cubicBezTo>
                    <a:pt x="506647" y="427755"/>
                    <a:pt x="481276" y="406038"/>
                    <a:pt x="473279" y="368223"/>
                  </a:cubicBezTo>
                  <a:cubicBezTo>
                    <a:pt x="465971" y="333614"/>
                    <a:pt x="495651" y="290317"/>
                    <a:pt x="531570" y="282217"/>
                  </a:cubicBezTo>
                  <a:cubicBezTo>
                    <a:pt x="567455" y="274150"/>
                    <a:pt x="602375" y="294144"/>
                    <a:pt x="611199" y="327650"/>
                  </a:cubicBezTo>
                  <a:cubicBezTo>
                    <a:pt x="614233" y="339198"/>
                    <a:pt x="612992" y="350401"/>
                    <a:pt x="608752" y="361294"/>
                  </a:cubicBezTo>
                  <a:cubicBezTo>
                    <a:pt x="607442" y="364672"/>
                    <a:pt x="603236" y="370602"/>
                    <a:pt x="597549" y="367878"/>
                  </a:cubicBezTo>
                  <a:cubicBezTo>
                    <a:pt x="593481" y="365913"/>
                    <a:pt x="594239" y="361777"/>
                    <a:pt x="596239" y="357158"/>
                  </a:cubicBezTo>
                  <a:cubicBezTo>
                    <a:pt x="600548" y="347230"/>
                    <a:pt x="597755" y="330718"/>
                    <a:pt x="594619" y="320652"/>
                  </a:cubicBezTo>
                  <a:cubicBezTo>
                    <a:pt x="588379" y="300659"/>
                    <a:pt x="567662" y="292144"/>
                    <a:pt x="545186" y="293523"/>
                  </a:cubicBezTo>
                  <a:cubicBezTo>
                    <a:pt x="520195" y="295040"/>
                    <a:pt x="507302" y="307726"/>
                    <a:pt x="496065" y="329718"/>
                  </a:cubicBezTo>
                  <a:cubicBezTo>
                    <a:pt x="484861" y="351677"/>
                    <a:pt x="485206" y="371842"/>
                    <a:pt x="500270" y="391457"/>
                  </a:cubicBezTo>
                  <a:cubicBezTo>
                    <a:pt x="524400" y="422826"/>
                    <a:pt x="551529" y="428307"/>
                    <a:pt x="587862" y="423446"/>
                  </a:cubicBezTo>
                  <a:cubicBezTo>
                    <a:pt x="611130" y="420344"/>
                    <a:pt x="637639" y="410175"/>
                    <a:pt x="658322" y="398558"/>
                  </a:cubicBezTo>
                  <a:cubicBezTo>
                    <a:pt x="730712" y="357882"/>
                    <a:pt x="706065" y="282423"/>
                    <a:pt x="663493" y="251847"/>
                  </a:cubicBezTo>
                  <a:cubicBezTo>
                    <a:pt x="617301" y="218617"/>
                    <a:pt x="570661" y="217617"/>
                    <a:pt x="520332" y="237955"/>
                  </a:cubicBezTo>
                  <a:cubicBezTo>
                    <a:pt x="421124" y="284216"/>
                    <a:pt x="419400" y="287112"/>
                    <a:pt x="332911" y="415759"/>
                  </a:cubicBezTo>
                  <a:cubicBezTo>
                    <a:pt x="311470" y="448886"/>
                    <a:pt x="310298" y="452988"/>
                    <a:pt x="340426" y="508453"/>
                  </a:cubicBezTo>
                  <a:cubicBezTo>
                    <a:pt x="358627" y="531859"/>
                    <a:pt x="391133" y="536789"/>
                    <a:pt x="412506" y="556644"/>
                  </a:cubicBezTo>
                  <a:cubicBezTo>
                    <a:pt x="418642" y="562332"/>
                    <a:pt x="424329" y="570054"/>
                    <a:pt x="416160" y="579016"/>
                  </a:cubicBezTo>
                  <a:cubicBezTo>
                    <a:pt x="407266" y="581050"/>
                    <a:pt x="400958" y="575604"/>
                    <a:pt x="394270" y="571364"/>
                  </a:cubicBezTo>
                  <a:cubicBezTo>
                    <a:pt x="323328" y="526551"/>
                    <a:pt x="253523" y="527792"/>
                    <a:pt x="184718" y="576224"/>
                  </a:cubicBezTo>
                  <a:cubicBezTo>
                    <a:pt x="178754" y="580395"/>
                    <a:pt x="172825" y="585566"/>
                    <a:pt x="164483" y="582636"/>
                  </a:cubicBezTo>
                  <a:close/>
                </a:path>
              </a:pathLst>
            </a:custGeom>
            <a:solidFill>
              <a:srgbClr val="098A4B"/>
            </a:solidFill>
            <a:ln w="343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9B20208-1FB1-4652-B360-652F4F54E827}"/>
                </a:ext>
              </a:extLst>
            </p:cNvPr>
            <p:cNvGrpSpPr/>
            <p:nvPr/>
          </p:nvGrpSpPr>
          <p:grpSpPr>
            <a:xfrm>
              <a:off x="8948132" y="3071895"/>
              <a:ext cx="1961131" cy="1470188"/>
              <a:chOff x="3636984" y="1048571"/>
              <a:chExt cx="1961131" cy="1470188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F0D49F0-2841-4D01-AC26-6D612D5D717D}"/>
                  </a:ext>
                </a:extLst>
              </p:cNvPr>
              <p:cNvSpPr/>
              <p:nvPr/>
            </p:nvSpPr>
            <p:spPr>
              <a:xfrm>
                <a:off x="3636984" y="1048976"/>
                <a:ext cx="1961131" cy="1469783"/>
              </a:xfrm>
              <a:custGeom>
                <a:avLst/>
                <a:gdLst>
                  <a:gd name="connsiteX0" fmla="*/ 1546182 w 1709631"/>
                  <a:gd name="connsiteY0" fmla="*/ 150042 h 1281294"/>
                  <a:gd name="connsiteX1" fmla="*/ 1381747 w 1709631"/>
                  <a:gd name="connsiteY1" fmla="*/ 92585 h 1281294"/>
                  <a:gd name="connsiteX2" fmla="*/ 1338257 w 1709631"/>
                  <a:gd name="connsiteY2" fmla="*/ 102108 h 1281294"/>
                  <a:gd name="connsiteX3" fmla="*/ 1303974 w 1709631"/>
                  <a:gd name="connsiteY3" fmla="*/ 70046 h 1281294"/>
                  <a:gd name="connsiteX4" fmla="*/ 1128111 w 1709631"/>
                  <a:gd name="connsiteY4" fmla="*/ 10685 h 1281294"/>
                  <a:gd name="connsiteX5" fmla="*/ 1053512 w 1709631"/>
                  <a:gd name="connsiteY5" fmla="*/ 36080 h 1281294"/>
                  <a:gd name="connsiteX6" fmla="*/ 1028434 w 1709631"/>
                  <a:gd name="connsiteY6" fmla="*/ 46873 h 1281294"/>
                  <a:gd name="connsiteX7" fmla="*/ 1020816 w 1709631"/>
                  <a:gd name="connsiteY7" fmla="*/ 50682 h 1281294"/>
                  <a:gd name="connsiteX8" fmla="*/ 1005261 w 1709631"/>
                  <a:gd name="connsiteY8" fmla="*/ 58301 h 1281294"/>
                  <a:gd name="connsiteX9" fmla="*/ 997643 w 1709631"/>
                  <a:gd name="connsiteY9" fmla="*/ 55762 h 1281294"/>
                  <a:gd name="connsiteX10" fmla="*/ 952566 w 1709631"/>
                  <a:gd name="connsiteY10" fmla="*/ 24970 h 1281294"/>
                  <a:gd name="connsiteX11" fmla="*/ 948122 w 1709631"/>
                  <a:gd name="connsiteY11" fmla="*/ 23382 h 1281294"/>
                  <a:gd name="connsiteX12" fmla="*/ 826224 w 1709631"/>
                  <a:gd name="connsiteY12" fmla="*/ 2114 h 1281294"/>
                  <a:gd name="connsiteX13" fmla="*/ 816384 w 1709631"/>
                  <a:gd name="connsiteY13" fmla="*/ 3701 h 1281294"/>
                  <a:gd name="connsiteX14" fmla="*/ 741785 w 1709631"/>
                  <a:gd name="connsiteY14" fmla="*/ 34493 h 1281294"/>
                  <a:gd name="connsiteX15" fmla="*/ 730039 w 1709631"/>
                  <a:gd name="connsiteY15" fmla="*/ 41159 h 1281294"/>
                  <a:gd name="connsiteX16" fmla="*/ 704009 w 1709631"/>
                  <a:gd name="connsiteY16" fmla="*/ 58619 h 1281294"/>
                  <a:gd name="connsiteX17" fmla="*/ 697978 w 1709631"/>
                  <a:gd name="connsiteY17" fmla="*/ 56714 h 1281294"/>
                  <a:gd name="connsiteX18" fmla="*/ 675439 w 1709631"/>
                  <a:gd name="connsiteY18" fmla="*/ 46238 h 1281294"/>
                  <a:gd name="connsiteX19" fmla="*/ 660202 w 1709631"/>
                  <a:gd name="connsiteY19" fmla="*/ 37667 h 1281294"/>
                  <a:gd name="connsiteX20" fmla="*/ 452278 w 1709631"/>
                  <a:gd name="connsiteY20" fmla="*/ 38620 h 1281294"/>
                  <a:gd name="connsiteX21" fmla="*/ 380854 w 1709631"/>
                  <a:gd name="connsiteY21" fmla="*/ 98299 h 1281294"/>
                  <a:gd name="connsiteX22" fmla="*/ 363394 w 1709631"/>
                  <a:gd name="connsiteY22" fmla="*/ 103378 h 1281294"/>
                  <a:gd name="connsiteX23" fmla="*/ 183405 w 1709631"/>
                  <a:gd name="connsiteY23" fmla="*/ 132582 h 1281294"/>
                  <a:gd name="connsiteX24" fmla="*/ 69126 w 1709631"/>
                  <a:gd name="connsiteY24" fmla="*/ 288446 h 1281294"/>
                  <a:gd name="connsiteX25" fmla="*/ 1828 w 1709631"/>
                  <a:gd name="connsiteY25" fmla="*/ 584937 h 1281294"/>
                  <a:gd name="connsiteX26" fmla="*/ 54524 w 1709631"/>
                  <a:gd name="connsiteY26" fmla="*/ 963962 h 1281294"/>
                  <a:gd name="connsiteX27" fmla="*/ 175152 w 1709631"/>
                  <a:gd name="connsiteY27" fmla="*/ 1149665 h 1281294"/>
                  <a:gd name="connsiteX28" fmla="*/ 331968 w 1709631"/>
                  <a:gd name="connsiteY28" fmla="*/ 1196012 h 1281294"/>
                  <a:gd name="connsiteX29" fmla="*/ 373870 w 1709631"/>
                  <a:gd name="connsiteY29" fmla="*/ 1185854 h 1281294"/>
                  <a:gd name="connsiteX30" fmla="*/ 406884 w 1709631"/>
                  <a:gd name="connsiteY30" fmla="*/ 1216645 h 1281294"/>
                  <a:gd name="connsiteX31" fmla="*/ 697660 w 1709631"/>
                  <a:gd name="connsiteY31" fmla="*/ 1225534 h 1281294"/>
                  <a:gd name="connsiteX32" fmla="*/ 718294 w 1709631"/>
                  <a:gd name="connsiteY32" fmla="*/ 1225534 h 1281294"/>
                  <a:gd name="connsiteX33" fmla="*/ 992246 w 1709631"/>
                  <a:gd name="connsiteY33" fmla="*/ 1226169 h 1281294"/>
                  <a:gd name="connsiteX34" fmla="*/ 1017006 w 1709631"/>
                  <a:gd name="connsiteY34" fmla="*/ 1225851 h 1281294"/>
                  <a:gd name="connsiteX35" fmla="*/ 1226835 w 1709631"/>
                  <a:gd name="connsiteY35" fmla="*/ 1267436 h 1281294"/>
                  <a:gd name="connsiteX36" fmla="*/ 1330321 w 1709631"/>
                  <a:gd name="connsiteY36" fmla="*/ 1193155 h 1281294"/>
                  <a:gd name="connsiteX37" fmla="*/ 1349050 w 1709631"/>
                  <a:gd name="connsiteY37" fmla="*/ 1187123 h 1281294"/>
                  <a:gd name="connsiteX38" fmla="*/ 1521104 w 1709631"/>
                  <a:gd name="connsiteY38" fmla="*/ 1160141 h 1281294"/>
                  <a:gd name="connsiteX39" fmla="*/ 1643954 w 1709631"/>
                  <a:gd name="connsiteY39" fmla="*/ 991579 h 1281294"/>
                  <a:gd name="connsiteX40" fmla="*/ 1708394 w 1709631"/>
                  <a:gd name="connsiteY40" fmla="*/ 692549 h 1281294"/>
                  <a:gd name="connsiteX41" fmla="*/ 1651572 w 1709631"/>
                  <a:gd name="connsiteY41" fmla="*/ 316064 h 1281294"/>
                  <a:gd name="connsiteX42" fmla="*/ 1546182 w 1709631"/>
                  <a:gd name="connsiteY42" fmla="*/ 150042 h 12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09631" h="1281294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C367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1F36D7E-A81E-4B57-B314-BF791CEE411F}"/>
                  </a:ext>
                </a:extLst>
              </p:cNvPr>
              <p:cNvSpPr/>
              <p:nvPr/>
            </p:nvSpPr>
            <p:spPr>
              <a:xfrm>
                <a:off x="4218883" y="1048571"/>
                <a:ext cx="802820" cy="1465173"/>
              </a:xfrm>
              <a:custGeom>
                <a:avLst/>
                <a:gdLst>
                  <a:gd name="connsiteX0" fmla="*/ 499275 w 699865"/>
                  <a:gd name="connsiteY0" fmla="*/ 1216458 h 1277276"/>
                  <a:gd name="connsiteX1" fmla="*/ 396741 w 699865"/>
                  <a:gd name="connsiteY1" fmla="*/ 1272645 h 1277276"/>
                  <a:gd name="connsiteX2" fmla="*/ 365632 w 699865"/>
                  <a:gd name="connsiteY2" fmla="*/ 1277089 h 1277276"/>
                  <a:gd name="connsiteX3" fmla="*/ 334205 w 699865"/>
                  <a:gd name="connsiteY3" fmla="*/ 1277089 h 1277276"/>
                  <a:gd name="connsiteX4" fmla="*/ 203419 w 699865"/>
                  <a:gd name="connsiteY4" fmla="*/ 1217410 h 1277276"/>
                  <a:gd name="connsiteX5" fmla="*/ 154533 w 699865"/>
                  <a:gd name="connsiteY5" fmla="*/ 1177730 h 1277276"/>
                  <a:gd name="connsiteX6" fmla="*/ 41524 w 699865"/>
                  <a:gd name="connsiteY6" fmla="*/ 950759 h 1277276"/>
                  <a:gd name="connsiteX7" fmla="*/ 2796 w 699865"/>
                  <a:gd name="connsiteY7" fmla="*/ 729820 h 1277276"/>
                  <a:gd name="connsiteX8" fmla="*/ 8510 w 699865"/>
                  <a:gd name="connsiteY8" fmla="*/ 492691 h 1277276"/>
                  <a:gd name="connsiteX9" fmla="*/ 65650 w 699865"/>
                  <a:gd name="connsiteY9" fmla="*/ 262863 h 1277276"/>
                  <a:gd name="connsiteX10" fmla="*/ 174215 w 699865"/>
                  <a:gd name="connsiteY10" fmla="*/ 85731 h 1277276"/>
                  <a:gd name="connsiteX11" fmla="*/ 192944 w 699865"/>
                  <a:gd name="connsiteY11" fmla="*/ 66367 h 1277276"/>
                  <a:gd name="connsiteX12" fmla="*/ 225640 w 699865"/>
                  <a:gd name="connsiteY12" fmla="*/ 40654 h 1277276"/>
                  <a:gd name="connsiteX13" fmla="*/ 235481 w 699865"/>
                  <a:gd name="connsiteY13" fmla="*/ 34305 h 1277276"/>
                  <a:gd name="connsiteX14" fmla="*/ 310397 w 699865"/>
                  <a:gd name="connsiteY14" fmla="*/ 3831 h 1277276"/>
                  <a:gd name="connsiteX15" fmla="*/ 322777 w 699865"/>
                  <a:gd name="connsiteY15" fmla="*/ 1291 h 1277276"/>
                  <a:gd name="connsiteX16" fmla="*/ 423089 w 699865"/>
                  <a:gd name="connsiteY16" fmla="*/ 12719 h 1277276"/>
                  <a:gd name="connsiteX17" fmla="*/ 441818 w 699865"/>
                  <a:gd name="connsiteY17" fmla="*/ 23512 h 1277276"/>
                  <a:gd name="connsiteX18" fmla="*/ 446262 w 699865"/>
                  <a:gd name="connsiteY18" fmla="*/ 25099 h 1277276"/>
                  <a:gd name="connsiteX19" fmla="*/ 491974 w 699865"/>
                  <a:gd name="connsiteY19" fmla="*/ 56526 h 1277276"/>
                  <a:gd name="connsiteX20" fmla="*/ 499910 w 699865"/>
                  <a:gd name="connsiteY20" fmla="*/ 61288 h 1277276"/>
                  <a:gd name="connsiteX21" fmla="*/ 508163 w 699865"/>
                  <a:gd name="connsiteY21" fmla="*/ 69859 h 1277276"/>
                  <a:gd name="connsiteX22" fmla="*/ 584349 w 699865"/>
                  <a:gd name="connsiteY22" fmla="*/ 164456 h 1277276"/>
                  <a:gd name="connsiteX23" fmla="*/ 686565 w 699865"/>
                  <a:gd name="connsiteY23" fmla="*/ 467296 h 1277276"/>
                  <a:gd name="connsiteX24" fmla="*/ 697041 w 699865"/>
                  <a:gd name="connsiteY24" fmla="*/ 569512 h 1277276"/>
                  <a:gd name="connsiteX25" fmla="*/ 699580 w 699865"/>
                  <a:gd name="connsiteY25" fmla="*/ 659665 h 1277276"/>
                  <a:gd name="connsiteX26" fmla="*/ 669423 w 699865"/>
                  <a:gd name="connsiteY26" fmla="*/ 902826 h 1277276"/>
                  <a:gd name="connsiteX27" fmla="*/ 606570 w 699865"/>
                  <a:gd name="connsiteY27" fmla="*/ 1079958 h 1277276"/>
                  <a:gd name="connsiteX28" fmla="*/ 518956 w 699865"/>
                  <a:gd name="connsiteY28" fmla="*/ 1205347 h 1277276"/>
                  <a:gd name="connsiteX29" fmla="*/ 499275 w 699865"/>
                  <a:gd name="connsiteY29" fmla="*/ 1216458 h 127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99865" h="1277276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rgbClr val="C35A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3BEB501-2D4E-4FE7-AFA7-ABD2CED53159}"/>
                  </a:ext>
                </a:extLst>
              </p:cNvPr>
              <p:cNvSpPr/>
              <p:nvPr/>
            </p:nvSpPr>
            <p:spPr>
              <a:xfrm>
                <a:off x="4791605" y="1058033"/>
                <a:ext cx="574063" cy="1459642"/>
              </a:xfrm>
              <a:custGeom>
                <a:avLst/>
                <a:gdLst>
                  <a:gd name="connsiteX0" fmla="*/ 0 w 500444"/>
                  <a:gd name="connsiteY0" fmla="*/ 1208210 h 1272454"/>
                  <a:gd name="connsiteX1" fmla="*/ 55552 w 500444"/>
                  <a:gd name="connsiteY1" fmla="*/ 1143452 h 1272454"/>
                  <a:gd name="connsiteX2" fmla="*/ 129516 w 500444"/>
                  <a:gd name="connsiteY2" fmla="*/ 1002190 h 1272454"/>
                  <a:gd name="connsiteX3" fmla="*/ 184434 w 500444"/>
                  <a:gd name="connsiteY3" fmla="*/ 771728 h 1272454"/>
                  <a:gd name="connsiteX4" fmla="*/ 193322 w 500444"/>
                  <a:gd name="connsiteY4" fmla="*/ 610785 h 1272454"/>
                  <a:gd name="connsiteX5" fmla="*/ 153959 w 500444"/>
                  <a:gd name="connsiteY5" fmla="*/ 340642 h 1272454"/>
                  <a:gd name="connsiteX6" fmla="*/ 59997 w 500444"/>
                  <a:gd name="connsiteY6" fmla="*/ 130496 h 1272454"/>
                  <a:gd name="connsiteX7" fmla="*/ 3174 w 500444"/>
                  <a:gd name="connsiteY7" fmla="*/ 62563 h 1272454"/>
                  <a:gd name="connsiteX8" fmla="*/ 14920 w 500444"/>
                  <a:gd name="connsiteY8" fmla="*/ 42882 h 1272454"/>
                  <a:gd name="connsiteX9" fmla="*/ 22856 w 500444"/>
                  <a:gd name="connsiteY9" fmla="*/ 38755 h 1272454"/>
                  <a:gd name="connsiteX10" fmla="*/ 47934 w 500444"/>
                  <a:gd name="connsiteY10" fmla="*/ 27962 h 1272454"/>
                  <a:gd name="connsiteX11" fmla="*/ 146023 w 500444"/>
                  <a:gd name="connsiteY11" fmla="*/ 27 h 1272454"/>
                  <a:gd name="connsiteX12" fmla="*/ 297760 w 500444"/>
                  <a:gd name="connsiteY12" fmla="*/ 61293 h 1272454"/>
                  <a:gd name="connsiteX13" fmla="*/ 333314 w 500444"/>
                  <a:gd name="connsiteY13" fmla="*/ 97482 h 1272454"/>
                  <a:gd name="connsiteX14" fmla="*/ 356804 w 500444"/>
                  <a:gd name="connsiteY14" fmla="*/ 114624 h 1272454"/>
                  <a:gd name="connsiteX15" fmla="*/ 477750 w 500444"/>
                  <a:gd name="connsiteY15" fmla="*/ 404765 h 1272454"/>
                  <a:gd name="connsiteX16" fmla="*/ 499970 w 500444"/>
                  <a:gd name="connsiteY16" fmla="*/ 606023 h 1272454"/>
                  <a:gd name="connsiteX17" fmla="*/ 475845 w 500444"/>
                  <a:gd name="connsiteY17" fmla="*/ 878071 h 1272454"/>
                  <a:gd name="connsiteX18" fmla="*/ 417118 w 500444"/>
                  <a:gd name="connsiteY18" fmla="*/ 1056790 h 1272454"/>
                  <a:gd name="connsiteX19" fmla="*/ 356487 w 500444"/>
                  <a:gd name="connsiteY19" fmla="*/ 1158689 h 1272454"/>
                  <a:gd name="connsiteX20" fmla="*/ 336171 w 500444"/>
                  <a:gd name="connsiteY20" fmla="*/ 1175831 h 1272454"/>
                  <a:gd name="connsiteX21" fmla="*/ 307601 w 500444"/>
                  <a:gd name="connsiteY21" fmla="*/ 1202496 h 1272454"/>
                  <a:gd name="connsiteX22" fmla="*/ 143166 w 500444"/>
                  <a:gd name="connsiteY22" fmla="*/ 1272333 h 1272454"/>
                  <a:gd name="connsiteX23" fmla="*/ 0 w 500444"/>
                  <a:gd name="connsiteY23" fmla="*/ 1208210 h 127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0444" h="127245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95260C7-BC49-4FED-9D00-D29947222425}"/>
                  </a:ext>
                </a:extLst>
              </p:cNvPr>
              <p:cNvSpPr/>
              <p:nvPr/>
            </p:nvSpPr>
            <p:spPr>
              <a:xfrm>
                <a:off x="3875995" y="1058426"/>
                <a:ext cx="576231" cy="1459137"/>
              </a:xfrm>
              <a:custGeom>
                <a:avLst/>
                <a:gdLst>
                  <a:gd name="connsiteX0" fmla="*/ 496303 w 502334"/>
                  <a:gd name="connsiteY0" fmla="*/ 60316 h 1272014"/>
                  <a:gd name="connsiteX1" fmla="*/ 376627 w 502334"/>
                  <a:gd name="connsiteY1" fmla="*/ 243480 h 1272014"/>
                  <a:gd name="connsiteX2" fmla="*/ 318853 w 502334"/>
                  <a:gd name="connsiteY2" fmla="*/ 452039 h 1272014"/>
                  <a:gd name="connsiteX3" fmla="*/ 306790 w 502334"/>
                  <a:gd name="connsiteY3" fmla="*/ 696787 h 1272014"/>
                  <a:gd name="connsiteX4" fmla="*/ 395991 w 502334"/>
                  <a:gd name="connsiteY4" fmla="*/ 1065336 h 1272014"/>
                  <a:gd name="connsiteX5" fmla="*/ 488049 w 502334"/>
                  <a:gd name="connsiteY5" fmla="*/ 1195170 h 1272014"/>
                  <a:gd name="connsiteX6" fmla="*/ 502334 w 502334"/>
                  <a:gd name="connsiteY6" fmla="*/ 1208502 h 1272014"/>
                  <a:gd name="connsiteX7" fmla="*/ 491859 w 502334"/>
                  <a:gd name="connsiteY7" fmla="*/ 1215169 h 1272014"/>
                  <a:gd name="connsiteX8" fmla="*/ 199178 w 502334"/>
                  <a:gd name="connsiteY8" fmla="*/ 1207550 h 1272014"/>
                  <a:gd name="connsiteX9" fmla="*/ 166164 w 502334"/>
                  <a:gd name="connsiteY9" fmla="*/ 1173584 h 1272014"/>
                  <a:gd name="connsiteX10" fmla="*/ 143943 w 502334"/>
                  <a:gd name="connsiteY10" fmla="*/ 1158029 h 1272014"/>
                  <a:gd name="connsiteX11" fmla="*/ 46488 w 502334"/>
                  <a:gd name="connsiteY11" fmla="*/ 959946 h 1272014"/>
                  <a:gd name="connsiteX12" fmla="*/ 4903 w 502334"/>
                  <a:gd name="connsiteY12" fmla="*/ 753926 h 1272014"/>
                  <a:gd name="connsiteX13" fmla="*/ 2999 w 502334"/>
                  <a:gd name="connsiteY13" fmla="*/ 549811 h 1272014"/>
                  <a:gd name="connsiteX14" fmla="*/ 22998 w 502334"/>
                  <a:gd name="connsiteY14" fmla="*/ 402518 h 1272014"/>
                  <a:gd name="connsiteX15" fmla="*/ 117595 w 502334"/>
                  <a:gd name="connsiteY15" fmla="*/ 153327 h 1272014"/>
                  <a:gd name="connsiteX16" fmla="*/ 149657 w 502334"/>
                  <a:gd name="connsiteY16" fmla="*/ 107932 h 1272014"/>
                  <a:gd name="connsiteX17" fmla="*/ 163624 w 502334"/>
                  <a:gd name="connsiteY17" fmla="*/ 98409 h 1272014"/>
                  <a:gd name="connsiteX18" fmla="*/ 182988 w 502334"/>
                  <a:gd name="connsiteY18" fmla="*/ 79998 h 1272014"/>
                  <a:gd name="connsiteX19" fmla="*/ 352819 w 502334"/>
                  <a:gd name="connsiteY19" fmla="*/ 2 h 1272014"/>
                  <a:gd name="connsiteX20" fmla="*/ 468685 w 502334"/>
                  <a:gd name="connsiteY20" fmla="*/ 38095 h 1272014"/>
                  <a:gd name="connsiteX21" fmla="*/ 491859 w 502334"/>
                  <a:gd name="connsiteY21" fmla="*/ 49206 h 1272014"/>
                  <a:gd name="connsiteX22" fmla="*/ 496620 w 502334"/>
                  <a:gd name="connsiteY22" fmla="*/ 53967 h 1272014"/>
                  <a:gd name="connsiteX23" fmla="*/ 496303 w 502334"/>
                  <a:gd name="connsiteY23" fmla="*/ 60316 h 127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2334" h="127201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FCC524B-C75B-401E-8638-EE833A188586}"/>
              </a:ext>
            </a:extLst>
          </p:cNvPr>
          <p:cNvGrpSpPr/>
          <p:nvPr/>
        </p:nvGrpSpPr>
        <p:grpSpPr>
          <a:xfrm flipH="1">
            <a:off x="1363253" y="2707612"/>
            <a:ext cx="1961131" cy="2156654"/>
            <a:chOff x="8948132" y="2385429"/>
            <a:chExt cx="1961131" cy="2156654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EB0A1AB-147B-417D-A83D-B409643AC13C}"/>
                </a:ext>
              </a:extLst>
            </p:cNvPr>
            <p:cNvSpPr/>
            <p:nvPr/>
          </p:nvSpPr>
          <p:spPr>
            <a:xfrm>
              <a:off x="9564405" y="2385429"/>
              <a:ext cx="884669" cy="719612"/>
            </a:xfrm>
            <a:custGeom>
              <a:avLst/>
              <a:gdLst>
                <a:gd name="connsiteX0" fmla="*/ 164483 w 717330"/>
                <a:gd name="connsiteY0" fmla="*/ 582636 h 583494"/>
                <a:gd name="connsiteX1" fmla="*/ 180375 w 717330"/>
                <a:gd name="connsiteY1" fmla="*/ 549198 h 583494"/>
                <a:gd name="connsiteX2" fmla="*/ 222395 w 717330"/>
                <a:gd name="connsiteY2" fmla="*/ 522690 h 583494"/>
                <a:gd name="connsiteX3" fmla="*/ 250869 w 717330"/>
                <a:gd name="connsiteY3" fmla="*/ 488942 h 583494"/>
                <a:gd name="connsiteX4" fmla="*/ 259797 w 717330"/>
                <a:gd name="connsiteY4" fmla="*/ 436959 h 583494"/>
                <a:gd name="connsiteX5" fmla="*/ 257522 w 717330"/>
                <a:gd name="connsiteY5" fmla="*/ 367016 h 583494"/>
                <a:gd name="connsiteX6" fmla="*/ 172860 w 717330"/>
                <a:gd name="connsiteY6" fmla="*/ 287249 h 583494"/>
                <a:gd name="connsiteX7" fmla="*/ 22461 w 717330"/>
                <a:gd name="connsiteY7" fmla="*/ 383184 h 583494"/>
                <a:gd name="connsiteX8" fmla="*/ 56656 w 717330"/>
                <a:gd name="connsiteY8" fmla="*/ 470017 h 583494"/>
                <a:gd name="connsiteX9" fmla="*/ 172929 w 717330"/>
                <a:gd name="connsiteY9" fmla="*/ 450300 h 583494"/>
                <a:gd name="connsiteX10" fmla="*/ 161346 w 717330"/>
                <a:gd name="connsiteY10" fmla="*/ 379564 h 583494"/>
                <a:gd name="connsiteX11" fmla="*/ 101952 w 717330"/>
                <a:gd name="connsiteY11" fmla="*/ 377634 h 583494"/>
                <a:gd name="connsiteX12" fmla="*/ 105261 w 717330"/>
                <a:gd name="connsiteY12" fmla="*/ 431202 h 583494"/>
                <a:gd name="connsiteX13" fmla="*/ 117223 w 717330"/>
                <a:gd name="connsiteY13" fmla="*/ 451851 h 583494"/>
                <a:gd name="connsiteX14" fmla="*/ 101986 w 717330"/>
                <a:gd name="connsiteY14" fmla="*/ 455091 h 583494"/>
                <a:gd name="connsiteX15" fmla="*/ 63757 w 717330"/>
                <a:gd name="connsiteY15" fmla="*/ 398903 h 583494"/>
                <a:gd name="connsiteX16" fmla="*/ 117395 w 717330"/>
                <a:gd name="connsiteY16" fmla="*/ 344300 h 583494"/>
                <a:gd name="connsiteX17" fmla="*/ 198851 w 717330"/>
                <a:gd name="connsiteY17" fmla="*/ 440613 h 583494"/>
                <a:gd name="connsiteX18" fmla="*/ 39214 w 717330"/>
                <a:gd name="connsiteY18" fmla="*/ 481703 h 583494"/>
                <a:gd name="connsiteX19" fmla="*/ 847 w 717330"/>
                <a:gd name="connsiteY19" fmla="*/ 384700 h 583494"/>
                <a:gd name="connsiteX20" fmla="*/ 51417 w 717330"/>
                <a:gd name="connsiteY20" fmla="*/ 292213 h 583494"/>
                <a:gd name="connsiteX21" fmla="*/ 212571 w 717330"/>
                <a:gd name="connsiteY21" fmla="*/ 281320 h 583494"/>
                <a:gd name="connsiteX22" fmla="*/ 232392 w 717330"/>
                <a:gd name="connsiteY22" fmla="*/ 277666 h 583494"/>
                <a:gd name="connsiteX23" fmla="*/ 247077 w 717330"/>
                <a:gd name="connsiteY23" fmla="*/ 253433 h 583494"/>
                <a:gd name="connsiteX24" fmla="*/ 286030 w 717330"/>
                <a:gd name="connsiteY24" fmla="*/ 252330 h 583494"/>
                <a:gd name="connsiteX25" fmla="*/ 316640 w 717330"/>
                <a:gd name="connsiteY25" fmla="*/ 296936 h 583494"/>
                <a:gd name="connsiteX26" fmla="*/ 316744 w 717330"/>
                <a:gd name="connsiteY26" fmla="*/ 405728 h 583494"/>
                <a:gd name="connsiteX27" fmla="*/ 355042 w 717330"/>
                <a:gd name="connsiteY27" fmla="*/ 349436 h 583494"/>
                <a:gd name="connsiteX28" fmla="*/ 428363 w 717330"/>
                <a:gd name="connsiteY28" fmla="*/ 265188 h 583494"/>
                <a:gd name="connsiteX29" fmla="*/ 482896 w 717330"/>
                <a:gd name="connsiteY29" fmla="*/ 167185 h 583494"/>
                <a:gd name="connsiteX30" fmla="*/ 479794 w 717330"/>
                <a:gd name="connsiteY30" fmla="*/ 71217 h 583494"/>
                <a:gd name="connsiteX31" fmla="*/ 364004 w 717330"/>
                <a:gd name="connsiteY31" fmla="*/ 17303 h 583494"/>
                <a:gd name="connsiteX32" fmla="*/ 296302 w 717330"/>
                <a:gd name="connsiteY32" fmla="*/ 59186 h 583494"/>
                <a:gd name="connsiteX33" fmla="*/ 304265 w 717330"/>
                <a:gd name="connsiteY33" fmla="*/ 140642 h 583494"/>
                <a:gd name="connsiteX34" fmla="*/ 383929 w 717330"/>
                <a:gd name="connsiteY34" fmla="*/ 146433 h 583494"/>
                <a:gd name="connsiteX35" fmla="*/ 401888 w 717330"/>
                <a:gd name="connsiteY35" fmla="*/ 105447 h 583494"/>
                <a:gd name="connsiteX36" fmla="*/ 404646 w 717330"/>
                <a:gd name="connsiteY36" fmla="*/ 89659 h 583494"/>
                <a:gd name="connsiteX37" fmla="*/ 415608 w 717330"/>
                <a:gd name="connsiteY37" fmla="*/ 102999 h 583494"/>
                <a:gd name="connsiteX38" fmla="*/ 386652 w 717330"/>
                <a:gd name="connsiteY38" fmla="*/ 160705 h 583494"/>
                <a:gd name="connsiteX39" fmla="*/ 275826 w 717330"/>
                <a:gd name="connsiteY39" fmla="*/ 116098 h 583494"/>
                <a:gd name="connsiteX40" fmla="*/ 313366 w 717330"/>
                <a:gd name="connsiteY40" fmla="*/ 25369 h 583494"/>
                <a:gd name="connsiteX41" fmla="*/ 424984 w 717330"/>
                <a:gd name="connsiteY41" fmla="*/ 4652 h 583494"/>
                <a:gd name="connsiteX42" fmla="*/ 502338 w 717330"/>
                <a:gd name="connsiteY42" fmla="*/ 109997 h 583494"/>
                <a:gd name="connsiteX43" fmla="*/ 464696 w 717330"/>
                <a:gd name="connsiteY43" fmla="*/ 244126 h 583494"/>
                <a:gd name="connsiteX44" fmla="*/ 500649 w 717330"/>
                <a:gd name="connsiteY44" fmla="*/ 228234 h 583494"/>
                <a:gd name="connsiteX45" fmla="*/ 664871 w 717330"/>
                <a:gd name="connsiteY45" fmla="*/ 232509 h 583494"/>
                <a:gd name="connsiteX46" fmla="*/ 681556 w 717330"/>
                <a:gd name="connsiteY46" fmla="*/ 244332 h 583494"/>
                <a:gd name="connsiteX47" fmla="*/ 716544 w 717330"/>
                <a:gd name="connsiteY47" fmla="*/ 314344 h 583494"/>
                <a:gd name="connsiteX48" fmla="*/ 680039 w 717330"/>
                <a:gd name="connsiteY48" fmla="*/ 402005 h 583494"/>
                <a:gd name="connsiteX49" fmla="*/ 542567 w 717330"/>
                <a:gd name="connsiteY49" fmla="*/ 436373 h 583494"/>
                <a:gd name="connsiteX50" fmla="*/ 473279 w 717330"/>
                <a:gd name="connsiteY50" fmla="*/ 368223 h 583494"/>
                <a:gd name="connsiteX51" fmla="*/ 531570 w 717330"/>
                <a:gd name="connsiteY51" fmla="*/ 282217 h 583494"/>
                <a:gd name="connsiteX52" fmla="*/ 611199 w 717330"/>
                <a:gd name="connsiteY52" fmla="*/ 327650 h 583494"/>
                <a:gd name="connsiteX53" fmla="*/ 608752 w 717330"/>
                <a:gd name="connsiteY53" fmla="*/ 361294 h 583494"/>
                <a:gd name="connsiteX54" fmla="*/ 597549 w 717330"/>
                <a:gd name="connsiteY54" fmla="*/ 367878 h 583494"/>
                <a:gd name="connsiteX55" fmla="*/ 596239 w 717330"/>
                <a:gd name="connsiteY55" fmla="*/ 357158 h 583494"/>
                <a:gd name="connsiteX56" fmla="*/ 594619 w 717330"/>
                <a:gd name="connsiteY56" fmla="*/ 320652 h 583494"/>
                <a:gd name="connsiteX57" fmla="*/ 545186 w 717330"/>
                <a:gd name="connsiteY57" fmla="*/ 293523 h 583494"/>
                <a:gd name="connsiteX58" fmla="*/ 496065 w 717330"/>
                <a:gd name="connsiteY58" fmla="*/ 329718 h 583494"/>
                <a:gd name="connsiteX59" fmla="*/ 500270 w 717330"/>
                <a:gd name="connsiteY59" fmla="*/ 391457 h 583494"/>
                <a:gd name="connsiteX60" fmla="*/ 587862 w 717330"/>
                <a:gd name="connsiteY60" fmla="*/ 423446 h 583494"/>
                <a:gd name="connsiteX61" fmla="*/ 658322 w 717330"/>
                <a:gd name="connsiteY61" fmla="*/ 398558 h 583494"/>
                <a:gd name="connsiteX62" fmla="*/ 663493 w 717330"/>
                <a:gd name="connsiteY62" fmla="*/ 251847 h 583494"/>
                <a:gd name="connsiteX63" fmla="*/ 520332 w 717330"/>
                <a:gd name="connsiteY63" fmla="*/ 237955 h 583494"/>
                <a:gd name="connsiteX64" fmla="*/ 332911 w 717330"/>
                <a:gd name="connsiteY64" fmla="*/ 415759 h 583494"/>
                <a:gd name="connsiteX65" fmla="*/ 340426 w 717330"/>
                <a:gd name="connsiteY65" fmla="*/ 508453 h 583494"/>
                <a:gd name="connsiteX66" fmla="*/ 412506 w 717330"/>
                <a:gd name="connsiteY66" fmla="*/ 556644 h 583494"/>
                <a:gd name="connsiteX67" fmla="*/ 416160 w 717330"/>
                <a:gd name="connsiteY67" fmla="*/ 579016 h 583494"/>
                <a:gd name="connsiteX68" fmla="*/ 394270 w 717330"/>
                <a:gd name="connsiteY68" fmla="*/ 571364 h 583494"/>
                <a:gd name="connsiteX69" fmla="*/ 184718 w 717330"/>
                <a:gd name="connsiteY69" fmla="*/ 576224 h 583494"/>
                <a:gd name="connsiteX70" fmla="*/ 164483 w 717330"/>
                <a:gd name="connsiteY70" fmla="*/ 582636 h 58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17330" h="583494">
                  <a:moveTo>
                    <a:pt x="164483" y="582636"/>
                  </a:moveTo>
                  <a:cubicBezTo>
                    <a:pt x="157899" y="565848"/>
                    <a:pt x="169102" y="557161"/>
                    <a:pt x="180375" y="549198"/>
                  </a:cubicBezTo>
                  <a:cubicBezTo>
                    <a:pt x="193887" y="539650"/>
                    <a:pt x="209744" y="533755"/>
                    <a:pt x="222395" y="522690"/>
                  </a:cubicBezTo>
                  <a:cubicBezTo>
                    <a:pt x="233633" y="512865"/>
                    <a:pt x="244871" y="503144"/>
                    <a:pt x="250869" y="488942"/>
                  </a:cubicBezTo>
                  <a:cubicBezTo>
                    <a:pt x="258246" y="465812"/>
                    <a:pt x="258073" y="454574"/>
                    <a:pt x="259797" y="436959"/>
                  </a:cubicBezTo>
                  <a:cubicBezTo>
                    <a:pt x="262072" y="413415"/>
                    <a:pt x="262106" y="390285"/>
                    <a:pt x="257522" y="367016"/>
                  </a:cubicBezTo>
                  <a:cubicBezTo>
                    <a:pt x="246525" y="311345"/>
                    <a:pt x="246319" y="314034"/>
                    <a:pt x="172860" y="287249"/>
                  </a:cubicBezTo>
                  <a:cubicBezTo>
                    <a:pt x="100883" y="267876"/>
                    <a:pt x="35387" y="309690"/>
                    <a:pt x="22461" y="383184"/>
                  </a:cubicBezTo>
                  <a:cubicBezTo>
                    <a:pt x="16221" y="418586"/>
                    <a:pt x="31010" y="446680"/>
                    <a:pt x="56656" y="470017"/>
                  </a:cubicBezTo>
                  <a:cubicBezTo>
                    <a:pt x="101504" y="499387"/>
                    <a:pt x="149005" y="491355"/>
                    <a:pt x="172929" y="450300"/>
                  </a:cubicBezTo>
                  <a:cubicBezTo>
                    <a:pt x="181960" y="424584"/>
                    <a:pt x="184339" y="399971"/>
                    <a:pt x="161346" y="379564"/>
                  </a:cubicBezTo>
                  <a:cubicBezTo>
                    <a:pt x="143904" y="364052"/>
                    <a:pt x="117361" y="363294"/>
                    <a:pt x="101952" y="377634"/>
                  </a:cubicBezTo>
                  <a:cubicBezTo>
                    <a:pt x="83716" y="394628"/>
                    <a:pt x="85026" y="416311"/>
                    <a:pt x="105261" y="431202"/>
                  </a:cubicBezTo>
                  <a:cubicBezTo>
                    <a:pt x="113845" y="437511"/>
                    <a:pt x="121015" y="443853"/>
                    <a:pt x="117223" y="451851"/>
                  </a:cubicBezTo>
                  <a:cubicBezTo>
                    <a:pt x="113845" y="456470"/>
                    <a:pt x="105916" y="455781"/>
                    <a:pt x="101986" y="455091"/>
                  </a:cubicBezTo>
                  <a:cubicBezTo>
                    <a:pt x="80545" y="447163"/>
                    <a:pt x="60207" y="427997"/>
                    <a:pt x="63757" y="398903"/>
                  </a:cubicBezTo>
                  <a:cubicBezTo>
                    <a:pt x="67136" y="370912"/>
                    <a:pt x="89197" y="348298"/>
                    <a:pt x="117395" y="344300"/>
                  </a:cubicBezTo>
                  <a:cubicBezTo>
                    <a:pt x="173584" y="336302"/>
                    <a:pt x="214881" y="386010"/>
                    <a:pt x="198851" y="440613"/>
                  </a:cubicBezTo>
                  <a:cubicBezTo>
                    <a:pt x="168792" y="523034"/>
                    <a:pt x="99091" y="524241"/>
                    <a:pt x="39214" y="481703"/>
                  </a:cubicBezTo>
                  <a:cubicBezTo>
                    <a:pt x="9741" y="455953"/>
                    <a:pt x="-3634" y="422585"/>
                    <a:pt x="847" y="384700"/>
                  </a:cubicBezTo>
                  <a:cubicBezTo>
                    <a:pt x="5190" y="348126"/>
                    <a:pt x="20496" y="315275"/>
                    <a:pt x="51417" y="292213"/>
                  </a:cubicBezTo>
                  <a:cubicBezTo>
                    <a:pt x="102745" y="253881"/>
                    <a:pt x="156693" y="254777"/>
                    <a:pt x="212571" y="281320"/>
                  </a:cubicBezTo>
                  <a:cubicBezTo>
                    <a:pt x="231289" y="285940"/>
                    <a:pt x="233357" y="290317"/>
                    <a:pt x="232392" y="277666"/>
                  </a:cubicBezTo>
                  <a:cubicBezTo>
                    <a:pt x="230979" y="259328"/>
                    <a:pt x="234047" y="257501"/>
                    <a:pt x="247077" y="253433"/>
                  </a:cubicBezTo>
                  <a:cubicBezTo>
                    <a:pt x="260038" y="249400"/>
                    <a:pt x="273137" y="250227"/>
                    <a:pt x="286030" y="252330"/>
                  </a:cubicBezTo>
                  <a:cubicBezTo>
                    <a:pt x="312745" y="256673"/>
                    <a:pt x="318261" y="260327"/>
                    <a:pt x="316640" y="296936"/>
                  </a:cubicBezTo>
                  <a:cubicBezTo>
                    <a:pt x="316985" y="332373"/>
                    <a:pt x="316744" y="367809"/>
                    <a:pt x="316744" y="405728"/>
                  </a:cubicBezTo>
                  <a:cubicBezTo>
                    <a:pt x="330429" y="385597"/>
                    <a:pt x="342597" y="367430"/>
                    <a:pt x="355042" y="349436"/>
                  </a:cubicBezTo>
                  <a:cubicBezTo>
                    <a:pt x="375552" y="319825"/>
                    <a:pt x="402681" y="290111"/>
                    <a:pt x="428363" y="265188"/>
                  </a:cubicBezTo>
                  <a:cubicBezTo>
                    <a:pt x="457767" y="236611"/>
                    <a:pt x="471555" y="205690"/>
                    <a:pt x="482896" y="167185"/>
                  </a:cubicBezTo>
                  <a:cubicBezTo>
                    <a:pt x="492548" y="134403"/>
                    <a:pt x="492617" y="102655"/>
                    <a:pt x="479794" y="71217"/>
                  </a:cubicBezTo>
                  <a:cubicBezTo>
                    <a:pt x="460662" y="24508"/>
                    <a:pt x="415298" y="4376"/>
                    <a:pt x="364004" y="17303"/>
                  </a:cubicBezTo>
                  <a:cubicBezTo>
                    <a:pt x="337392" y="24025"/>
                    <a:pt x="312366" y="34987"/>
                    <a:pt x="296302" y="59186"/>
                  </a:cubicBezTo>
                  <a:cubicBezTo>
                    <a:pt x="279894" y="83937"/>
                    <a:pt x="283686" y="120442"/>
                    <a:pt x="304265" y="140642"/>
                  </a:cubicBezTo>
                  <a:cubicBezTo>
                    <a:pt x="325120" y="161153"/>
                    <a:pt x="359075" y="164462"/>
                    <a:pt x="383929" y="146433"/>
                  </a:cubicBezTo>
                  <a:cubicBezTo>
                    <a:pt x="397028" y="136919"/>
                    <a:pt x="406680" y="122855"/>
                    <a:pt x="401888" y="105447"/>
                  </a:cubicBezTo>
                  <a:cubicBezTo>
                    <a:pt x="399958" y="98449"/>
                    <a:pt x="399544" y="91693"/>
                    <a:pt x="404646" y="89659"/>
                  </a:cubicBezTo>
                  <a:cubicBezTo>
                    <a:pt x="411127" y="87073"/>
                    <a:pt x="414539" y="99656"/>
                    <a:pt x="415608" y="102999"/>
                  </a:cubicBezTo>
                  <a:cubicBezTo>
                    <a:pt x="421158" y="120235"/>
                    <a:pt x="406542" y="148295"/>
                    <a:pt x="386652" y="160705"/>
                  </a:cubicBezTo>
                  <a:cubicBezTo>
                    <a:pt x="349147" y="184180"/>
                    <a:pt x="287236" y="167737"/>
                    <a:pt x="275826" y="116098"/>
                  </a:cubicBezTo>
                  <a:cubicBezTo>
                    <a:pt x="266347" y="73147"/>
                    <a:pt x="282962" y="45639"/>
                    <a:pt x="313366" y="25369"/>
                  </a:cubicBezTo>
                  <a:cubicBezTo>
                    <a:pt x="347803" y="2446"/>
                    <a:pt x="385239" y="-6206"/>
                    <a:pt x="424984" y="4652"/>
                  </a:cubicBezTo>
                  <a:cubicBezTo>
                    <a:pt x="471314" y="17303"/>
                    <a:pt x="499477" y="58531"/>
                    <a:pt x="502338" y="109997"/>
                  </a:cubicBezTo>
                  <a:cubicBezTo>
                    <a:pt x="504820" y="154465"/>
                    <a:pt x="490756" y="201105"/>
                    <a:pt x="464696" y="244126"/>
                  </a:cubicBezTo>
                  <a:cubicBezTo>
                    <a:pt x="478622" y="237679"/>
                    <a:pt x="489136" y="233474"/>
                    <a:pt x="500649" y="228234"/>
                  </a:cubicBezTo>
                  <a:cubicBezTo>
                    <a:pt x="556114" y="203070"/>
                    <a:pt x="610958" y="200623"/>
                    <a:pt x="664871" y="232509"/>
                  </a:cubicBezTo>
                  <a:cubicBezTo>
                    <a:pt x="670732" y="235956"/>
                    <a:pt x="676006" y="240368"/>
                    <a:pt x="681556" y="244332"/>
                  </a:cubicBezTo>
                  <a:cubicBezTo>
                    <a:pt x="700515" y="264016"/>
                    <a:pt x="713511" y="286112"/>
                    <a:pt x="716544" y="314344"/>
                  </a:cubicBezTo>
                  <a:cubicBezTo>
                    <a:pt x="720474" y="350884"/>
                    <a:pt x="709891" y="380598"/>
                    <a:pt x="680039" y="402005"/>
                  </a:cubicBezTo>
                  <a:cubicBezTo>
                    <a:pt x="638949" y="431513"/>
                    <a:pt x="593860" y="448679"/>
                    <a:pt x="542567" y="436373"/>
                  </a:cubicBezTo>
                  <a:cubicBezTo>
                    <a:pt x="506647" y="427755"/>
                    <a:pt x="481276" y="406038"/>
                    <a:pt x="473279" y="368223"/>
                  </a:cubicBezTo>
                  <a:cubicBezTo>
                    <a:pt x="465971" y="333614"/>
                    <a:pt x="495651" y="290317"/>
                    <a:pt x="531570" y="282217"/>
                  </a:cubicBezTo>
                  <a:cubicBezTo>
                    <a:pt x="567455" y="274150"/>
                    <a:pt x="602375" y="294144"/>
                    <a:pt x="611199" y="327650"/>
                  </a:cubicBezTo>
                  <a:cubicBezTo>
                    <a:pt x="614233" y="339198"/>
                    <a:pt x="612992" y="350401"/>
                    <a:pt x="608752" y="361294"/>
                  </a:cubicBezTo>
                  <a:cubicBezTo>
                    <a:pt x="607442" y="364672"/>
                    <a:pt x="603236" y="370602"/>
                    <a:pt x="597549" y="367878"/>
                  </a:cubicBezTo>
                  <a:cubicBezTo>
                    <a:pt x="593481" y="365913"/>
                    <a:pt x="594239" y="361777"/>
                    <a:pt x="596239" y="357158"/>
                  </a:cubicBezTo>
                  <a:cubicBezTo>
                    <a:pt x="600548" y="347230"/>
                    <a:pt x="597755" y="330718"/>
                    <a:pt x="594619" y="320652"/>
                  </a:cubicBezTo>
                  <a:cubicBezTo>
                    <a:pt x="588379" y="300659"/>
                    <a:pt x="567662" y="292144"/>
                    <a:pt x="545186" y="293523"/>
                  </a:cubicBezTo>
                  <a:cubicBezTo>
                    <a:pt x="520195" y="295040"/>
                    <a:pt x="507302" y="307726"/>
                    <a:pt x="496065" y="329718"/>
                  </a:cubicBezTo>
                  <a:cubicBezTo>
                    <a:pt x="484861" y="351677"/>
                    <a:pt x="485206" y="371842"/>
                    <a:pt x="500270" y="391457"/>
                  </a:cubicBezTo>
                  <a:cubicBezTo>
                    <a:pt x="524400" y="422826"/>
                    <a:pt x="551529" y="428307"/>
                    <a:pt x="587862" y="423446"/>
                  </a:cubicBezTo>
                  <a:cubicBezTo>
                    <a:pt x="611130" y="420344"/>
                    <a:pt x="637639" y="410175"/>
                    <a:pt x="658322" y="398558"/>
                  </a:cubicBezTo>
                  <a:cubicBezTo>
                    <a:pt x="730712" y="357882"/>
                    <a:pt x="706065" y="282423"/>
                    <a:pt x="663493" y="251847"/>
                  </a:cubicBezTo>
                  <a:cubicBezTo>
                    <a:pt x="617301" y="218617"/>
                    <a:pt x="570661" y="217617"/>
                    <a:pt x="520332" y="237955"/>
                  </a:cubicBezTo>
                  <a:cubicBezTo>
                    <a:pt x="421124" y="284216"/>
                    <a:pt x="419400" y="287112"/>
                    <a:pt x="332911" y="415759"/>
                  </a:cubicBezTo>
                  <a:cubicBezTo>
                    <a:pt x="311470" y="448886"/>
                    <a:pt x="310298" y="452988"/>
                    <a:pt x="340426" y="508453"/>
                  </a:cubicBezTo>
                  <a:cubicBezTo>
                    <a:pt x="358627" y="531859"/>
                    <a:pt x="391133" y="536789"/>
                    <a:pt x="412506" y="556644"/>
                  </a:cubicBezTo>
                  <a:cubicBezTo>
                    <a:pt x="418642" y="562332"/>
                    <a:pt x="424329" y="570054"/>
                    <a:pt x="416160" y="579016"/>
                  </a:cubicBezTo>
                  <a:cubicBezTo>
                    <a:pt x="407266" y="581050"/>
                    <a:pt x="400958" y="575604"/>
                    <a:pt x="394270" y="571364"/>
                  </a:cubicBezTo>
                  <a:cubicBezTo>
                    <a:pt x="323328" y="526551"/>
                    <a:pt x="253523" y="527792"/>
                    <a:pt x="184718" y="576224"/>
                  </a:cubicBezTo>
                  <a:cubicBezTo>
                    <a:pt x="178754" y="580395"/>
                    <a:pt x="172825" y="585566"/>
                    <a:pt x="164483" y="582636"/>
                  </a:cubicBezTo>
                  <a:close/>
                </a:path>
              </a:pathLst>
            </a:custGeom>
            <a:solidFill>
              <a:srgbClr val="098A4B"/>
            </a:solidFill>
            <a:ln w="343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586373C-6DFF-462B-9520-D1F5F59D0099}"/>
                </a:ext>
              </a:extLst>
            </p:cNvPr>
            <p:cNvGrpSpPr/>
            <p:nvPr/>
          </p:nvGrpSpPr>
          <p:grpSpPr>
            <a:xfrm>
              <a:off x="8948132" y="3071895"/>
              <a:ext cx="1961131" cy="1470188"/>
              <a:chOff x="3636984" y="1048571"/>
              <a:chExt cx="1961131" cy="1470188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7A59B1E-2A3F-430F-BACC-576974850449}"/>
                  </a:ext>
                </a:extLst>
              </p:cNvPr>
              <p:cNvSpPr/>
              <p:nvPr/>
            </p:nvSpPr>
            <p:spPr>
              <a:xfrm>
                <a:off x="3636984" y="1048976"/>
                <a:ext cx="1961131" cy="1469783"/>
              </a:xfrm>
              <a:custGeom>
                <a:avLst/>
                <a:gdLst>
                  <a:gd name="connsiteX0" fmla="*/ 1546182 w 1709631"/>
                  <a:gd name="connsiteY0" fmla="*/ 150042 h 1281294"/>
                  <a:gd name="connsiteX1" fmla="*/ 1381747 w 1709631"/>
                  <a:gd name="connsiteY1" fmla="*/ 92585 h 1281294"/>
                  <a:gd name="connsiteX2" fmla="*/ 1338257 w 1709631"/>
                  <a:gd name="connsiteY2" fmla="*/ 102108 h 1281294"/>
                  <a:gd name="connsiteX3" fmla="*/ 1303974 w 1709631"/>
                  <a:gd name="connsiteY3" fmla="*/ 70046 h 1281294"/>
                  <a:gd name="connsiteX4" fmla="*/ 1128111 w 1709631"/>
                  <a:gd name="connsiteY4" fmla="*/ 10685 h 1281294"/>
                  <a:gd name="connsiteX5" fmla="*/ 1053512 w 1709631"/>
                  <a:gd name="connsiteY5" fmla="*/ 36080 h 1281294"/>
                  <a:gd name="connsiteX6" fmla="*/ 1028434 w 1709631"/>
                  <a:gd name="connsiteY6" fmla="*/ 46873 h 1281294"/>
                  <a:gd name="connsiteX7" fmla="*/ 1020816 w 1709631"/>
                  <a:gd name="connsiteY7" fmla="*/ 50682 h 1281294"/>
                  <a:gd name="connsiteX8" fmla="*/ 1005261 w 1709631"/>
                  <a:gd name="connsiteY8" fmla="*/ 58301 h 1281294"/>
                  <a:gd name="connsiteX9" fmla="*/ 997643 w 1709631"/>
                  <a:gd name="connsiteY9" fmla="*/ 55762 h 1281294"/>
                  <a:gd name="connsiteX10" fmla="*/ 952566 w 1709631"/>
                  <a:gd name="connsiteY10" fmla="*/ 24970 h 1281294"/>
                  <a:gd name="connsiteX11" fmla="*/ 948122 w 1709631"/>
                  <a:gd name="connsiteY11" fmla="*/ 23382 h 1281294"/>
                  <a:gd name="connsiteX12" fmla="*/ 826224 w 1709631"/>
                  <a:gd name="connsiteY12" fmla="*/ 2114 h 1281294"/>
                  <a:gd name="connsiteX13" fmla="*/ 816384 w 1709631"/>
                  <a:gd name="connsiteY13" fmla="*/ 3701 h 1281294"/>
                  <a:gd name="connsiteX14" fmla="*/ 741785 w 1709631"/>
                  <a:gd name="connsiteY14" fmla="*/ 34493 h 1281294"/>
                  <a:gd name="connsiteX15" fmla="*/ 730039 w 1709631"/>
                  <a:gd name="connsiteY15" fmla="*/ 41159 h 1281294"/>
                  <a:gd name="connsiteX16" fmla="*/ 704009 w 1709631"/>
                  <a:gd name="connsiteY16" fmla="*/ 58619 h 1281294"/>
                  <a:gd name="connsiteX17" fmla="*/ 697978 w 1709631"/>
                  <a:gd name="connsiteY17" fmla="*/ 56714 h 1281294"/>
                  <a:gd name="connsiteX18" fmla="*/ 675439 w 1709631"/>
                  <a:gd name="connsiteY18" fmla="*/ 46238 h 1281294"/>
                  <a:gd name="connsiteX19" fmla="*/ 660202 w 1709631"/>
                  <a:gd name="connsiteY19" fmla="*/ 37667 h 1281294"/>
                  <a:gd name="connsiteX20" fmla="*/ 452278 w 1709631"/>
                  <a:gd name="connsiteY20" fmla="*/ 38620 h 1281294"/>
                  <a:gd name="connsiteX21" fmla="*/ 380854 w 1709631"/>
                  <a:gd name="connsiteY21" fmla="*/ 98299 h 1281294"/>
                  <a:gd name="connsiteX22" fmla="*/ 363394 w 1709631"/>
                  <a:gd name="connsiteY22" fmla="*/ 103378 h 1281294"/>
                  <a:gd name="connsiteX23" fmla="*/ 183405 w 1709631"/>
                  <a:gd name="connsiteY23" fmla="*/ 132582 h 1281294"/>
                  <a:gd name="connsiteX24" fmla="*/ 69126 w 1709631"/>
                  <a:gd name="connsiteY24" fmla="*/ 288446 h 1281294"/>
                  <a:gd name="connsiteX25" fmla="*/ 1828 w 1709631"/>
                  <a:gd name="connsiteY25" fmla="*/ 584937 h 1281294"/>
                  <a:gd name="connsiteX26" fmla="*/ 54524 w 1709631"/>
                  <a:gd name="connsiteY26" fmla="*/ 963962 h 1281294"/>
                  <a:gd name="connsiteX27" fmla="*/ 175152 w 1709631"/>
                  <a:gd name="connsiteY27" fmla="*/ 1149665 h 1281294"/>
                  <a:gd name="connsiteX28" fmla="*/ 331968 w 1709631"/>
                  <a:gd name="connsiteY28" fmla="*/ 1196012 h 1281294"/>
                  <a:gd name="connsiteX29" fmla="*/ 373870 w 1709631"/>
                  <a:gd name="connsiteY29" fmla="*/ 1185854 h 1281294"/>
                  <a:gd name="connsiteX30" fmla="*/ 406884 w 1709631"/>
                  <a:gd name="connsiteY30" fmla="*/ 1216645 h 1281294"/>
                  <a:gd name="connsiteX31" fmla="*/ 697660 w 1709631"/>
                  <a:gd name="connsiteY31" fmla="*/ 1225534 h 1281294"/>
                  <a:gd name="connsiteX32" fmla="*/ 718294 w 1709631"/>
                  <a:gd name="connsiteY32" fmla="*/ 1225534 h 1281294"/>
                  <a:gd name="connsiteX33" fmla="*/ 992246 w 1709631"/>
                  <a:gd name="connsiteY33" fmla="*/ 1226169 h 1281294"/>
                  <a:gd name="connsiteX34" fmla="*/ 1017006 w 1709631"/>
                  <a:gd name="connsiteY34" fmla="*/ 1225851 h 1281294"/>
                  <a:gd name="connsiteX35" fmla="*/ 1226835 w 1709631"/>
                  <a:gd name="connsiteY35" fmla="*/ 1267436 h 1281294"/>
                  <a:gd name="connsiteX36" fmla="*/ 1330321 w 1709631"/>
                  <a:gd name="connsiteY36" fmla="*/ 1193155 h 1281294"/>
                  <a:gd name="connsiteX37" fmla="*/ 1349050 w 1709631"/>
                  <a:gd name="connsiteY37" fmla="*/ 1187123 h 1281294"/>
                  <a:gd name="connsiteX38" fmla="*/ 1521104 w 1709631"/>
                  <a:gd name="connsiteY38" fmla="*/ 1160141 h 1281294"/>
                  <a:gd name="connsiteX39" fmla="*/ 1643954 w 1709631"/>
                  <a:gd name="connsiteY39" fmla="*/ 991579 h 1281294"/>
                  <a:gd name="connsiteX40" fmla="*/ 1708394 w 1709631"/>
                  <a:gd name="connsiteY40" fmla="*/ 692549 h 1281294"/>
                  <a:gd name="connsiteX41" fmla="*/ 1651572 w 1709631"/>
                  <a:gd name="connsiteY41" fmla="*/ 316064 h 1281294"/>
                  <a:gd name="connsiteX42" fmla="*/ 1546182 w 1709631"/>
                  <a:gd name="connsiteY42" fmla="*/ 150042 h 12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09631" h="1281294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C367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3C9C187-0699-4975-92FD-89E5D4149A56}"/>
                  </a:ext>
                </a:extLst>
              </p:cNvPr>
              <p:cNvSpPr/>
              <p:nvPr/>
            </p:nvSpPr>
            <p:spPr>
              <a:xfrm>
                <a:off x="4218883" y="1048571"/>
                <a:ext cx="802820" cy="1465173"/>
              </a:xfrm>
              <a:custGeom>
                <a:avLst/>
                <a:gdLst>
                  <a:gd name="connsiteX0" fmla="*/ 499275 w 699865"/>
                  <a:gd name="connsiteY0" fmla="*/ 1216458 h 1277276"/>
                  <a:gd name="connsiteX1" fmla="*/ 396741 w 699865"/>
                  <a:gd name="connsiteY1" fmla="*/ 1272645 h 1277276"/>
                  <a:gd name="connsiteX2" fmla="*/ 365632 w 699865"/>
                  <a:gd name="connsiteY2" fmla="*/ 1277089 h 1277276"/>
                  <a:gd name="connsiteX3" fmla="*/ 334205 w 699865"/>
                  <a:gd name="connsiteY3" fmla="*/ 1277089 h 1277276"/>
                  <a:gd name="connsiteX4" fmla="*/ 203419 w 699865"/>
                  <a:gd name="connsiteY4" fmla="*/ 1217410 h 1277276"/>
                  <a:gd name="connsiteX5" fmla="*/ 154533 w 699865"/>
                  <a:gd name="connsiteY5" fmla="*/ 1177730 h 1277276"/>
                  <a:gd name="connsiteX6" fmla="*/ 41524 w 699865"/>
                  <a:gd name="connsiteY6" fmla="*/ 950759 h 1277276"/>
                  <a:gd name="connsiteX7" fmla="*/ 2796 w 699865"/>
                  <a:gd name="connsiteY7" fmla="*/ 729820 h 1277276"/>
                  <a:gd name="connsiteX8" fmla="*/ 8510 w 699865"/>
                  <a:gd name="connsiteY8" fmla="*/ 492691 h 1277276"/>
                  <a:gd name="connsiteX9" fmla="*/ 65650 w 699865"/>
                  <a:gd name="connsiteY9" fmla="*/ 262863 h 1277276"/>
                  <a:gd name="connsiteX10" fmla="*/ 174215 w 699865"/>
                  <a:gd name="connsiteY10" fmla="*/ 85731 h 1277276"/>
                  <a:gd name="connsiteX11" fmla="*/ 192944 w 699865"/>
                  <a:gd name="connsiteY11" fmla="*/ 66367 h 1277276"/>
                  <a:gd name="connsiteX12" fmla="*/ 225640 w 699865"/>
                  <a:gd name="connsiteY12" fmla="*/ 40654 h 1277276"/>
                  <a:gd name="connsiteX13" fmla="*/ 235481 w 699865"/>
                  <a:gd name="connsiteY13" fmla="*/ 34305 h 1277276"/>
                  <a:gd name="connsiteX14" fmla="*/ 310397 w 699865"/>
                  <a:gd name="connsiteY14" fmla="*/ 3831 h 1277276"/>
                  <a:gd name="connsiteX15" fmla="*/ 322777 w 699865"/>
                  <a:gd name="connsiteY15" fmla="*/ 1291 h 1277276"/>
                  <a:gd name="connsiteX16" fmla="*/ 423089 w 699865"/>
                  <a:gd name="connsiteY16" fmla="*/ 12719 h 1277276"/>
                  <a:gd name="connsiteX17" fmla="*/ 441818 w 699865"/>
                  <a:gd name="connsiteY17" fmla="*/ 23512 h 1277276"/>
                  <a:gd name="connsiteX18" fmla="*/ 446262 w 699865"/>
                  <a:gd name="connsiteY18" fmla="*/ 25099 h 1277276"/>
                  <a:gd name="connsiteX19" fmla="*/ 491974 w 699865"/>
                  <a:gd name="connsiteY19" fmla="*/ 56526 h 1277276"/>
                  <a:gd name="connsiteX20" fmla="*/ 499910 w 699865"/>
                  <a:gd name="connsiteY20" fmla="*/ 61288 h 1277276"/>
                  <a:gd name="connsiteX21" fmla="*/ 508163 w 699865"/>
                  <a:gd name="connsiteY21" fmla="*/ 69859 h 1277276"/>
                  <a:gd name="connsiteX22" fmla="*/ 584349 w 699865"/>
                  <a:gd name="connsiteY22" fmla="*/ 164456 h 1277276"/>
                  <a:gd name="connsiteX23" fmla="*/ 686565 w 699865"/>
                  <a:gd name="connsiteY23" fmla="*/ 467296 h 1277276"/>
                  <a:gd name="connsiteX24" fmla="*/ 697041 w 699865"/>
                  <a:gd name="connsiteY24" fmla="*/ 569512 h 1277276"/>
                  <a:gd name="connsiteX25" fmla="*/ 699580 w 699865"/>
                  <a:gd name="connsiteY25" fmla="*/ 659665 h 1277276"/>
                  <a:gd name="connsiteX26" fmla="*/ 669423 w 699865"/>
                  <a:gd name="connsiteY26" fmla="*/ 902826 h 1277276"/>
                  <a:gd name="connsiteX27" fmla="*/ 606570 w 699865"/>
                  <a:gd name="connsiteY27" fmla="*/ 1079958 h 1277276"/>
                  <a:gd name="connsiteX28" fmla="*/ 518956 w 699865"/>
                  <a:gd name="connsiteY28" fmla="*/ 1205347 h 1277276"/>
                  <a:gd name="connsiteX29" fmla="*/ 499275 w 699865"/>
                  <a:gd name="connsiteY29" fmla="*/ 1216458 h 127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99865" h="1277276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rgbClr val="C35A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F1E319CD-6B52-4570-AE94-FC0E06E213FD}"/>
                  </a:ext>
                </a:extLst>
              </p:cNvPr>
              <p:cNvSpPr/>
              <p:nvPr/>
            </p:nvSpPr>
            <p:spPr>
              <a:xfrm>
                <a:off x="4791605" y="1058033"/>
                <a:ext cx="574063" cy="1459642"/>
              </a:xfrm>
              <a:custGeom>
                <a:avLst/>
                <a:gdLst>
                  <a:gd name="connsiteX0" fmla="*/ 0 w 500444"/>
                  <a:gd name="connsiteY0" fmla="*/ 1208210 h 1272454"/>
                  <a:gd name="connsiteX1" fmla="*/ 55552 w 500444"/>
                  <a:gd name="connsiteY1" fmla="*/ 1143452 h 1272454"/>
                  <a:gd name="connsiteX2" fmla="*/ 129516 w 500444"/>
                  <a:gd name="connsiteY2" fmla="*/ 1002190 h 1272454"/>
                  <a:gd name="connsiteX3" fmla="*/ 184434 w 500444"/>
                  <a:gd name="connsiteY3" fmla="*/ 771728 h 1272454"/>
                  <a:gd name="connsiteX4" fmla="*/ 193322 w 500444"/>
                  <a:gd name="connsiteY4" fmla="*/ 610785 h 1272454"/>
                  <a:gd name="connsiteX5" fmla="*/ 153959 w 500444"/>
                  <a:gd name="connsiteY5" fmla="*/ 340642 h 1272454"/>
                  <a:gd name="connsiteX6" fmla="*/ 59997 w 500444"/>
                  <a:gd name="connsiteY6" fmla="*/ 130496 h 1272454"/>
                  <a:gd name="connsiteX7" fmla="*/ 3174 w 500444"/>
                  <a:gd name="connsiteY7" fmla="*/ 62563 h 1272454"/>
                  <a:gd name="connsiteX8" fmla="*/ 14920 w 500444"/>
                  <a:gd name="connsiteY8" fmla="*/ 42882 h 1272454"/>
                  <a:gd name="connsiteX9" fmla="*/ 22856 w 500444"/>
                  <a:gd name="connsiteY9" fmla="*/ 38755 h 1272454"/>
                  <a:gd name="connsiteX10" fmla="*/ 47934 w 500444"/>
                  <a:gd name="connsiteY10" fmla="*/ 27962 h 1272454"/>
                  <a:gd name="connsiteX11" fmla="*/ 146023 w 500444"/>
                  <a:gd name="connsiteY11" fmla="*/ 27 h 1272454"/>
                  <a:gd name="connsiteX12" fmla="*/ 297760 w 500444"/>
                  <a:gd name="connsiteY12" fmla="*/ 61293 h 1272454"/>
                  <a:gd name="connsiteX13" fmla="*/ 333314 w 500444"/>
                  <a:gd name="connsiteY13" fmla="*/ 97482 h 1272454"/>
                  <a:gd name="connsiteX14" fmla="*/ 356804 w 500444"/>
                  <a:gd name="connsiteY14" fmla="*/ 114624 h 1272454"/>
                  <a:gd name="connsiteX15" fmla="*/ 477750 w 500444"/>
                  <a:gd name="connsiteY15" fmla="*/ 404765 h 1272454"/>
                  <a:gd name="connsiteX16" fmla="*/ 499970 w 500444"/>
                  <a:gd name="connsiteY16" fmla="*/ 606023 h 1272454"/>
                  <a:gd name="connsiteX17" fmla="*/ 475845 w 500444"/>
                  <a:gd name="connsiteY17" fmla="*/ 878071 h 1272454"/>
                  <a:gd name="connsiteX18" fmla="*/ 417118 w 500444"/>
                  <a:gd name="connsiteY18" fmla="*/ 1056790 h 1272454"/>
                  <a:gd name="connsiteX19" fmla="*/ 356487 w 500444"/>
                  <a:gd name="connsiteY19" fmla="*/ 1158689 h 1272454"/>
                  <a:gd name="connsiteX20" fmla="*/ 336171 w 500444"/>
                  <a:gd name="connsiteY20" fmla="*/ 1175831 h 1272454"/>
                  <a:gd name="connsiteX21" fmla="*/ 307601 w 500444"/>
                  <a:gd name="connsiteY21" fmla="*/ 1202496 h 1272454"/>
                  <a:gd name="connsiteX22" fmla="*/ 143166 w 500444"/>
                  <a:gd name="connsiteY22" fmla="*/ 1272333 h 1272454"/>
                  <a:gd name="connsiteX23" fmla="*/ 0 w 500444"/>
                  <a:gd name="connsiteY23" fmla="*/ 1208210 h 127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0444" h="127245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A21C4D8-0CE7-4DBF-A66F-523D00F5F01E}"/>
                  </a:ext>
                </a:extLst>
              </p:cNvPr>
              <p:cNvSpPr/>
              <p:nvPr/>
            </p:nvSpPr>
            <p:spPr>
              <a:xfrm>
                <a:off x="3875995" y="1058426"/>
                <a:ext cx="576231" cy="1459137"/>
              </a:xfrm>
              <a:custGeom>
                <a:avLst/>
                <a:gdLst>
                  <a:gd name="connsiteX0" fmla="*/ 496303 w 502334"/>
                  <a:gd name="connsiteY0" fmla="*/ 60316 h 1272014"/>
                  <a:gd name="connsiteX1" fmla="*/ 376627 w 502334"/>
                  <a:gd name="connsiteY1" fmla="*/ 243480 h 1272014"/>
                  <a:gd name="connsiteX2" fmla="*/ 318853 w 502334"/>
                  <a:gd name="connsiteY2" fmla="*/ 452039 h 1272014"/>
                  <a:gd name="connsiteX3" fmla="*/ 306790 w 502334"/>
                  <a:gd name="connsiteY3" fmla="*/ 696787 h 1272014"/>
                  <a:gd name="connsiteX4" fmla="*/ 395991 w 502334"/>
                  <a:gd name="connsiteY4" fmla="*/ 1065336 h 1272014"/>
                  <a:gd name="connsiteX5" fmla="*/ 488049 w 502334"/>
                  <a:gd name="connsiteY5" fmla="*/ 1195170 h 1272014"/>
                  <a:gd name="connsiteX6" fmla="*/ 502334 w 502334"/>
                  <a:gd name="connsiteY6" fmla="*/ 1208502 h 1272014"/>
                  <a:gd name="connsiteX7" fmla="*/ 491859 w 502334"/>
                  <a:gd name="connsiteY7" fmla="*/ 1215169 h 1272014"/>
                  <a:gd name="connsiteX8" fmla="*/ 199178 w 502334"/>
                  <a:gd name="connsiteY8" fmla="*/ 1207550 h 1272014"/>
                  <a:gd name="connsiteX9" fmla="*/ 166164 w 502334"/>
                  <a:gd name="connsiteY9" fmla="*/ 1173584 h 1272014"/>
                  <a:gd name="connsiteX10" fmla="*/ 143943 w 502334"/>
                  <a:gd name="connsiteY10" fmla="*/ 1158029 h 1272014"/>
                  <a:gd name="connsiteX11" fmla="*/ 46488 w 502334"/>
                  <a:gd name="connsiteY11" fmla="*/ 959946 h 1272014"/>
                  <a:gd name="connsiteX12" fmla="*/ 4903 w 502334"/>
                  <a:gd name="connsiteY12" fmla="*/ 753926 h 1272014"/>
                  <a:gd name="connsiteX13" fmla="*/ 2999 w 502334"/>
                  <a:gd name="connsiteY13" fmla="*/ 549811 h 1272014"/>
                  <a:gd name="connsiteX14" fmla="*/ 22998 w 502334"/>
                  <a:gd name="connsiteY14" fmla="*/ 402518 h 1272014"/>
                  <a:gd name="connsiteX15" fmla="*/ 117595 w 502334"/>
                  <a:gd name="connsiteY15" fmla="*/ 153327 h 1272014"/>
                  <a:gd name="connsiteX16" fmla="*/ 149657 w 502334"/>
                  <a:gd name="connsiteY16" fmla="*/ 107932 h 1272014"/>
                  <a:gd name="connsiteX17" fmla="*/ 163624 w 502334"/>
                  <a:gd name="connsiteY17" fmla="*/ 98409 h 1272014"/>
                  <a:gd name="connsiteX18" fmla="*/ 182988 w 502334"/>
                  <a:gd name="connsiteY18" fmla="*/ 79998 h 1272014"/>
                  <a:gd name="connsiteX19" fmla="*/ 352819 w 502334"/>
                  <a:gd name="connsiteY19" fmla="*/ 2 h 1272014"/>
                  <a:gd name="connsiteX20" fmla="*/ 468685 w 502334"/>
                  <a:gd name="connsiteY20" fmla="*/ 38095 h 1272014"/>
                  <a:gd name="connsiteX21" fmla="*/ 491859 w 502334"/>
                  <a:gd name="connsiteY21" fmla="*/ 49206 h 1272014"/>
                  <a:gd name="connsiteX22" fmla="*/ 496620 w 502334"/>
                  <a:gd name="connsiteY22" fmla="*/ 53967 h 1272014"/>
                  <a:gd name="connsiteX23" fmla="*/ 496303 w 502334"/>
                  <a:gd name="connsiteY23" fmla="*/ 60316 h 127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2334" h="127201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FCEB3CE-761B-4B87-9D0A-E3344F53BA96}"/>
              </a:ext>
            </a:extLst>
          </p:cNvPr>
          <p:cNvGrpSpPr/>
          <p:nvPr/>
        </p:nvGrpSpPr>
        <p:grpSpPr>
          <a:xfrm rot="4449201">
            <a:off x="636665" y="3989999"/>
            <a:ext cx="888749" cy="886326"/>
            <a:chOff x="6212102" y="1713496"/>
            <a:chExt cx="643388" cy="6416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B3E39FB-1B16-439A-921C-75106A252B32}"/>
                </a:ext>
              </a:extLst>
            </p:cNvPr>
            <p:cNvGrpSpPr/>
            <p:nvPr/>
          </p:nvGrpSpPr>
          <p:grpSpPr>
            <a:xfrm>
              <a:off x="6212102" y="1955077"/>
              <a:ext cx="372811" cy="400053"/>
              <a:chOff x="6212102" y="1955077"/>
              <a:chExt cx="372811" cy="400053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6F78B92-2F73-4DBF-BA9A-C080BD944282}"/>
                  </a:ext>
                </a:extLst>
              </p:cNvPr>
              <p:cNvSpPr/>
              <p:nvPr/>
            </p:nvSpPr>
            <p:spPr>
              <a:xfrm>
                <a:off x="6310914" y="1955077"/>
                <a:ext cx="273999" cy="283432"/>
              </a:xfrm>
              <a:custGeom>
                <a:avLst/>
                <a:gdLst>
                  <a:gd name="connsiteX0" fmla="*/ 376978 w 464922"/>
                  <a:gd name="connsiteY0" fmla="*/ 75484 h 480927"/>
                  <a:gd name="connsiteX1" fmla="*/ 308742 w 464922"/>
                  <a:gd name="connsiteY1" fmla="*/ 91214 h 480927"/>
                  <a:gd name="connsiteX2" fmla="*/ 172447 w 464922"/>
                  <a:gd name="connsiteY2" fmla="*/ 212986 h 480927"/>
                  <a:gd name="connsiteX3" fmla="*/ 55769 w 464922"/>
                  <a:gd name="connsiteY3" fmla="*/ 480928 h 480927"/>
                  <a:gd name="connsiteX4" fmla="*/ 0 w 464922"/>
                  <a:gd name="connsiteY4" fmla="*/ 468282 h 480927"/>
                  <a:gd name="connsiteX5" fmla="*/ 143445 w 464922"/>
                  <a:gd name="connsiteY5" fmla="*/ 156591 h 480927"/>
                  <a:gd name="connsiteX6" fmla="*/ 337877 w 464922"/>
                  <a:gd name="connsiteY6" fmla="*/ 14352 h 480927"/>
                  <a:gd name="connsiteX7" fmla="*/ 464922 w 464922"/>
                  <a:gd name="connsiteY7" fmla="*/ 3538 h 480927"/>
                  <a:gd name="connsiteX8" fmla="*/ 376978 w 464922"/>
                  <a:gd name="connsiteY8" fmla="*/ 75484 h 480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922" h="480927">
                    <a:moveTo>
                      <a:pt x="376978" y="75484"/>
                    </a:moveTo>
                    <a:cubicBezTo>
                      <a:pt x="351730" y="69451"/>
                      <a:pt x="326035" y="81964"/>
                      <a:pt x="308742" y="91214"/>
                    </a:cubicBezTo>
                    <a:cubicBezTo>
                      <a:pt x="257396" y="118696"/>
                      <a:pt x="209760" y="167718"/>
                      <a:pt x="172447" y="212986"/>
                    </a:cubicBezTo>
                    <a:cubicBezTo>
                      <a:pt x="150461" y="254142"/>
                      <a:pt x="92904" y="315363"/>
                      <a:pt x="55769" y="480928"/>
                    </a:cubicBezTo>
                    <a:cubicBezTo>
                      <a:pt x="38073" y="472750"/>
                      <a:pt x="21092" y="471633"/>
                      <a:pt x="0" y="468282"/>
                    </a:cubicBezTo>
                    <a:cubicBezTo>
                      <a:pt x="18232" y="380561"/>
                      <a:pt x="73599" y="234793"/>
                      <a:pt x="143445" y="156591"/>
                    </a:cubicBezTo>
                    <a:cubicBezTo>
                      <a:pt x="186434" y="100732"/>
                      <a:pt x="275226" y="34238"/>
                      <a:pt x="337877" y="14352"/>
                    </a:cubicBezTo>
                    <a:cubicBezTo>
                      <a:pt x="360712" y="6041"/>
                      <a:pt x="444054" y="-6070"/>
                      <a:pt x="464922" y="3538"/>
                    </a:cubicBezTo>
                    <a:cubicBezTo>
                      <a:pt x="441372" y="15246"/>
                      <a:pt x="386586" y="61050"/>
                      <a:pt x="376978" y="75484"/>
                    </a:cubicBezTo>
                    <a:close/>
                  </a:path>
                </a:pathLst>
              </a:custGeom>
              <a:solidFill>
                <a:srgbClr val="77703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3077903-6D09-4FAF-95D2-ACF6613A5735}"/>
                  </a:ext>
                </a:extLst>
              </p:cNvPr>
              <p:cNvSpPr/>
              <p:nvPr/>
            </p:nvSpPr>
            <p:spPr>
              <a:xfrm rot="19514616">
                <a:off x="6367427" y="2126834"/>
                <a:ext cx="79747" cy="137160"/>
              </a:xfrm>
              <a:custGeom>
                <a:avLst/>
                <a:gdLst>
                  <a:gd name="connsiteX0" fmla="*/ 135315 w 135314"/>
                  <a:gd name="connsiteY0" fmla="*/ 116367 h 232733"/>
                  <a:gd name="connsiteX1" fmla="*/ 67657 w 135314"/>
                  <a:gd name="connsiteY1" fmla="*/ 232734 h 232733"/>
                  <a:gd name="connsiteX2" fmla="*/ 0 w 135314"/>
                  <a:gd name="connsiteY2" fmla="*/ 116367 h 232733"/>
                  <a:gd name="connsiteX3" fmla="*/ 67657 w 135314"/>
                  <a:gd name="connsiteY3" fmla="*/ 0 h 232733"/>
                  <a:gd name="connsiteX4" fmla="*/ 135315 w 135314"/>
                  <a:gd name="connsiteY4" fmla="*/ 116367 h 23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14" h="232733">
                    <a:moveTo>
                      <a:pt x="135315" y="116367"/>
                    </a:moveTo>
                    <a:cubicBezTo>
                      <a:pt x="135315" y="180635"/>
                      <a:pt x="105023" y="232734"/>
                      <a:pt x="67657" y="232734"/>
                    </a:cubicBezTo>
                    <a:cubicBezTo>
                      <a:pt x="30291" y="232734"/>
                      <a:pt x="0" y="180635"/>
                      <a:pt x="0" y="116367"/>
                    </a:cubicBezTo>
                    <a:cubicBezTo>
                      <a:pt x="0" y="52099"/>
                      <a:pt x="30291" y="0"/>
                      <a:pt x="67657" y="0"/>
                    </a:cubicBezTo>
                    <a:cubicBezTo>
                      <a:pt x="105023" y="0"/>
                      <a:pt x="135315" y="52099"/>
                      <a:pt x="135315" y="116367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7094985-4569-4773-B1AC-0C364E1BC0F0}"/>
                  </a:ext>
                </a:extLst>
              </p:cNvPr>
              <p:cNvSpPr/>
              <p:nvPr/>
            </p:nvSpPr>
            <p:spPr>
              <a:xfrm>
                <a:off x="6212102" y="2105960"/>
                <a:ext cx="137158" cy="79745"/>
              </a:xfrm>
              <a:custGeom>
                <a:avLst/>
                <a:gdLst>
                  <a:gd name="connsiteX0" fmla="*/ 232729 w 232729"/>
                  <a:gd name="connsiteY0" fmla="*/ 67656 h 135311"/>
                  <a:gd name="connsiteX1" fmla="*/ 116365 w 232729"/>
                  <a:gd name="connsiteY1" fmla="*/ 135312 h 135311"/>
                  <a:gd name="connsiteX2" fmla="*/ 0 w 232729"/>
                  <a:gd name="connsiteY2" fmla="*/ 67656 h 135311"/>
                  <a:gd name="connsiteX3" fmla="*/ 116365 w 232729"/>
                  <a:gd name="connsiteY3" fmla="*/ 0 h 135311"/>
                  <a:gd name="connsiteX4" fmla="*/ 232729 w 232729"/>
                  <a:gd name="connsiteY4" fmla="*/ 67656 h 13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29" h="135311">
                    <a:moveTo>
                      <a:pt x="232729" y="67656"/>
                    </a:moveTo>
                    <a:cubicBezTo>
                      <a:pt x="232729" y="105021"/>
                      <a:pt x="180631" y="135312"/>
                      <a:pt x="116365" y="135312"/>
                    </a:cubicBezTo>
                    <a:cubicBezTo>
                      <a:pt x="52098" y="135312"/>
                      <a:pt x="0" y="105021"/>
                      <a:pt x="0" y="67656"/>
                    </a:cubicBezTo>
                    <a:cubicBezTo>
                      <a:pt x="0" y="30291"/>
                      <a:pt x="52098" y="0"/>
                      <a:pt x="116365" y="0"/>
                    </a:cubicBezTo>
                    <a:cubicBezTo>
                      <a:pt x="180631" y="0"/>
                      <a:pt x="232729" y="30290"/>
                      <a:pt x="232729" y="67656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4C1F374-6712-4BEF-986F-DCABB41D586F}"/>
                  </a:ext>
                </a:extLst>
              </p:cNvPr>
              <p:cNvSpPr/>
              <p:nvPr/>
            </p:nvSpPr>
            <p:spPr>
              <a:xfrm rot="16782038">
                <a:off x="6253080" y="2246679"/>
                <a:ext cx="137157" cy="79745"/>
              </a:xfrm>
              <a:custGeom>
                <a:avLst/>
                <a:gdLst>
                  <a:gd name="connsiteX0" fmla="*/ 232729 w 232728"/>
                  <a:gd name="connsiteY0" fmla="*/ 67656 h 135311"/>
                  <a:gd name="connsiteX1" fmla="*/ 116364 w 232728"/>
                  <a:gd name="connsiteY1" fmla="*/ 135312 h 135311"/>
                  <a:gd name="connsiteX2" fmla="*/ 0 w 232728"/>
                  <a:gd name="connsiteY2" fmla="*/ 67656 h 135311"/>
                  <a:gd name="connsiteX3" fmla="*/ 116364 w 232728"/>
                  <a:gd name="connsiteY3" fmla="*/ 0 h 135311"/>
                  <a:gd name="connsiteX4" fmla="*/ 232729 w 232728"/>
                  <a:gd name="connsiteY4" fmla="*/ 67656 h 13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28" h="135311">
                    <a:moveTo>
                      <a:pt x="232729" y="67656"/>
                    </a:moveTo>
                    <a:cubicBezTo>
                      <a:pt x="232729" y="105021"/>
                      <a:pt x="180631" y="135312"/>
                      <a:pt x="116364" y="135312"/>
                    </a:cubicBezTo>
                    <a:cubicBezTo>
                      <a:pt x="52098" y="135312"/>
                      <a:pt x="0" y="105021"/>
                      <a:pt x="0" y="67656"/>
                    </a:cubicBezTo>
                    <a:cubicBezTo>
                      <a:pt x="0" y="30291"/>
                      <a:pt x="52098" y="0"/>
                      <a:pt x="116364" y="0"/>
                    </a:cubicBezTo>
                    <a:cubicBezTo>
                      <a:pt x="180631" y="0"/>
                      <a:pt x="232729" y="30290"/>
                      <a:pt x="232729" y="67656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B395A06-718D-4024-AA75-90F6A0ED0D5C}"/>
                </a:ext>
              </a:extLst>
            </p:cNvPr>
            <p:cNvGrpSpPr/>
            <p:nvPr/>
          </p:nvGrpSpPr>
          <p:grpSpPr>
            <a:xfrm>
              <a:off x="6238476" y="1713496"/>
              <a:ext cx="617014" cy="412944"/>
              <a:chOff x="6238476" y="1713496"/>
              <a:chExt cx="617014" cy="412944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5A26AF2-10CF-45CA-AC30-FAE7AB4DDEBC}"/>
                  </a:ext>
                </a:extLst>
              </p:cNvPr>
              <p:cNvSpPr/>
              <p:nvPr/>
            </p:nvSpPr>
            <p:spPr>
              <a:xfrm>
                <a:off x="6358530" y="1824771"/>
                <a:ext cx="496960" cy="148893"/>
              </a:xfrm>
              <a:custGeom>
                <a:avLst/>
                <a:gdLst>
                  <a:gd name="connsiteX0" fmla="*/ 64885 w 843241"/>
                  <a:gd name="connsiteY0" fmla="*/ 0 h 252641"/>
                  <a:gd name="connsiteX1" fmla="*/ 340201 w 843241"/>
                  <a:gd name="connsiteY1" fmla="*/ 150863 h 252641"/>
                  <a:gd name="connsiteX2" fmla="*/ 579276 w 843241"/>
                  <a:gd name="connsiteY2" fmla="*/ 168738 h 252641"/>
                  <a:gd name="connsiteX3" fmla="*/ 797080 w 843241"/>
                  <a:gd name="connsiteY3" fmla="*/ 93887 h 252641"/>
                  <a:gd name="connsiteX4" fmla="*/ 843241 w 843241"/>
                  <a:gd name="connsiteY4" fmla="*/ 158862 h 252641"/>
                  <a:gd name="connsiteX5" fmla="*/ 614489 w 843241"/>
                  <a:gd name="connsiteY5" fmla="*/ 242829 h 252641"/>
                  <a:gd name="connsiteX6" fmla="*/ 273171 w 843241"/>
                  <a:gd name="connsiteY6" fmla="*/ 205023 h 252641"/>
                  <a:gd name="connsiteX7" fmla="*/ 0 w 843241"/>
                  <a:gd name="connsiteY7" fmla="*/ 56082 h 252641"/>
                  <a:gd name="connsiteX8" fmla="*/ 64885 w 843241"/>
                  <a:gd name="connsiteY8" fmla="*/ 0 h 2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3241" h="252641">
                    <a:moveTo>
                      <a:pt x="64885" y="0"/>
                    </a:moveTo>
                    <a:cubicBezTo>
                      <a:pt x="147914" y="63902"/>
                      <a:pt x="314864" y="140719"/>
                      <a:pt x="340201" y="150863"/>
                    </a:cubicBezTo>
                    <a:cubicBezTo>
                      <a:pt x="388374" y="170123"/>
                      <a:pt x="524535" y="178658"/>
                      <a:pt x="579276" y="168738"/>
                    </a:cubicBezTo>
                    <a:cubicBezTo>
                      <a:pt x="599072" y="165163"/>
                      <a:pt x="739032" y="132988"/>
                      <a:pt x="797080" y="93887"/>
                    </a:cubicBezTo>
                    <a:cubicBezTo>
                      <a:pt x="802845" y="107651"/>
                      <a:pt x="833232" y="149612"/>
                      <a:pt x="843241" y="158862"/>
                    </a:cubicBezTo>
                    <a:cubicBezTo>
                      <a:pt x="800744" y="182188"/>
                      <a:pt x="629191" y="240013"/>
                      <a:pt x="614489" y="242829"/>
                    </a:cubicBezTo>
                    <a:cubicBezTo>
                      <a:pt x="460856" y="272456"/>
                      <a:pt x="320405" y="227680"/>
                      <a:pt x="273171" y="205023"/>
                    </a:cubicBezTo>
                    <a:cubicBezTo>
                      <a:pt x="250783" y="194254"/>
                      <a:pt x="39682" y="92725"/>
                      <a:pt x="0" y="56082"/>
                    </a:cubicBezTo>
                    <a:cubicBezTo>
                      <a:pt x="16445" y="37403"/>
                      <a:pt x="35347" y="21986"/>
                      <a:pt x="64885" y="0"/>
                    </a:cubicBezTo>
                    <a:close/>
                  </a:path>
                </a:pathLst>
              </a:custGeom>
              <a:solidFill>
                <a:srgbClr val="736C37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9147E90-5F56-4057-8725-BE8FF4C19442}"/>
                  </a:ext>
                </a:extLst>
              </p:cNvPr>
              <p:cNvSpPr/>
              <p:nvPr/>
            </p:nvSpPr>
            <p:spPr>
              <a:xfrm rot="18570112">
                <a:off x="6274372" y="1705540"/>
                <a:ext cx="99602" cy="171393"/>
              </a:xfrm>
              <a:custGeom>
                <a:avLst/>
                <a:gdLst>
                  <a:gd name="connsiteX0" fmla="*/ 169005 w 169004"/>
                  <a:gd name="connsiteY0" fmla="*/ 145410 h 290820"/>
                  <a:gd name="connsiteX1" fmla="*/ 84502 w 169004"/>
                  <a:gd name="connsiteY1" fmla="*/ 290821 h 290820"/>
                  <a:gd name="connsiteX2" fmla="*/ 0 w 169004"/>
                  <a:gd name="connsiteY2" fmla="*/ 145410 h 290820"/>
                  <a:gd name="connsiteX3" fmla="*/ 84502 w 169004"/>
                  <a:gd name="connsiteY3" fmla="*/ 0 h 290820"/>
                  <a:gd name="connsiteX4" fmla="*/ 169005 w 169004"/>
                  <a:gd name="connsiteY4" fmla="*/ 145410 h 29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04" h="290820">
                    <a:moveTo>
                      <a:pt x="169005" y="145410"/>
                    </a:moveTo>
                    <a:cubicBezTo>
                      <a:pt x="169005" y="225718"/>
                      <a:pt x="131172" y="290821"/>
                      <a:pt x="84502" y="290821"/>
                    </a:cubicBezTo>
                    <a:cubicBezTo>
                      <a:pt x="37833" y="290821"/>
                      <a:pt x="0" y="225718"/>
                      <a:pt x="0" y="145410"/>
                    </a:cubicBezTo>
                    <a:cubicBezTo>
                      <a:pt x="0" y="65102"/>
                      <a:pt x="37833" y="0"/>
                      <a:pt x="84502" y="0"/>
                    </a:cubicBezTo>
                    <a:cubicBezTo>
                      <a:pt x="131172" y="0"/>
                      <a:pt x="169005" y="65102"/>
                      <a:pt x="169005" y="145410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94709E5-10C4-47AD-8819-D6F3E4DB38EA}"/>
                  </a:ext>
                </a:extLst>
              </p:cNvPr>
              <p:cNvSpPr/>
              <p:nvPr/>
            </p:nvSpPr>
            <p:spPr>
              <a:xfrm rot="21285004">
                <a:off x="6425762" y="1713496"/>
                <a:ext cx="99602" cy="171393"/>
              </a:xfrm>
              <a:custGeom>
                <a:avLst/>
                <a:gdLst>
                  <a:gd name="connsiteX0" fmla="*/ 169005 w 169004"/>
                  <a:gd name="connsiteY0" fmla="*/ 145410 h 290820"/>
                  <a:gd name="connsiteX1" fmla="*/ 84502 w 169004"/>
                  <a:gd name="connsiteY1" fmla="*/ 290821 h 290820"/>
                  <a:gd name="connsiteX2" fmla="*/ 0 w 169004"/>
                  <a:gd name="connsiteY2" fmla="*/ 145410 h 290820"/>
                  <a:gd name="connsiteX3" fmla="*/ 84502 w 169004"/>
                  <a:gd name="connsiteY3" fmla="*/ 0 h 290820"/>
                  <a:gd name="connsiteX4" fmla="*/ 169005 w 169004"/>
                  <a:gd name="connsiteY4" fmla="*/ 145410 h 29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04" h="290820">
                    <a:moveTo>
                      <a:pt x="169005" y="145410"/>
                    </a:moveTo>
                    <a:cubicBezTo>
                      <a:pt x="169005" y="225718"/>
                      <a:pt x="131172" y="290821"/>
                      <a:pt x="84502" y="290821"/>
                    </a:cubicBezTo>
                    <a:cubicBezTo>
                      <a:pt x="37833" y="290821"/>
                      <a:pt x="0" y="225718"/>
                      <a:pt x="0" y="145410"/>
                    </a:cubicBezTo>
                    <a:cubicBezTo>
                      <a:pt x="0" y="65102"/>
                      <a:pt x="37833" y="0"/>
                      <a:pt x="84502" y="0"/>
                    </a:cubicBezTo>
                    <a:cubicBezTo>
                      <a:pt x="131172" y="0"/>
                      <a:pt x="169005" y="65102"/>
                      <a:pt x="169005" y="145410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90AB7AD-E471-4536-8AA2-AEAA27046BFD}"/>
                  </a:ext>
                </a:extLst>
              </p:cNvPr>
              <p:cNvSpPr/>
              <p:nvPr/>
            </p:nvSpPr>
            <p:spPr>
              <a:xfrm rot="19183275">
                <a:off x="6309722" y="1908403"/>
                <a:ext cx="171393" cy="99601"/>
              </a:xfrm>
              <a:custGeom>
                <a:avLst/>
                <a:gdLst>
                  <a:gd name="connsiteX0" fmla="*/ 290819 w 290819"/>
                  <a:gd name="connsiteY0" fmla="*/ 84502 h 169003"/>
                  <a:gd name="connsiteX1" fmla="*/ 145409 w 290819"/>
                  <a:gd name="connsiteY1" fmla="*/ 169004 h 169003"/>
                  <a:gd name="connsiteX2" fmla="*/ 0 w 290819"/>
                  <a:gd name="connsiteY2" fmla="*/ 84502 h 169003"/>
                  <a:gd name="connsiteX3" fmla="*/ 145409 w 290819"/>
                  <a:gd name="connsiteY3" fmla="*/ 0 h 169003"/>
                  <a:gd name="connsiteX4" fmla="*/ 290819 w 290819"/>
                  <a:gd name="connsiteY4" fmla="*/ 84502 h 16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19" h="169003">
                    <a:moveTo>
                      <a:pt x="290819" y="84502"/>
                    </a:moveTo>
                    <a:cubicBezTo>
                      <a:pt x="290819" y="131171"/>
                      <a:pt x="225717" y="169004"/>
                      <a:pt x="145409" y="169004"/>
                    </a:cubicBezTo>
                    <a:cubicBezTo>
                      <a:pt x="65102" y="169004"/>
                      <a:pt x="0" y="131171"/>
                      <a:pt x="0" y="84502"/>
                    </a:cubicBezTo>
                    <a:cubicBezTo>
                      <a:pt x="0" y="37833"/>
                      <a:pt x="65102" y="0"/>
                      <a:pt x="145409" y="0"/>
                    </a:cubicBezTo>
                    <a:cubicBezTo>
                      <a:pt x="225717" y="0"/>
                      <a:pt x="290819" y="37833"/>
                      <a:pt x="290819" y="84502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36E5B51-4717-4A57-ADD5-5D18E15F7876}"/>
                  </a:ext>
                </a:extLst>
              </p:cNvPr>
              <p:cNvSpPr/>
              <p:nvPr/>
            </p:nvSpPr>
            <p:spPr>
              <a:xfrm rot="17126644">
                <a:off x="6482669" y="1990940"/>
                <a:ext cx="171396" cy="99603"/>
              </a:xfrm>
              <a:custGeom>
                <a:avLst/>
                <a:gdLst>
                  <a:gd name="connsiteX0" fmla="*/ 290825 w 290824"/>
                  <a:gd name="connsiteY0" fmla="*/ 84504 h 169007"/>
                  <a:gd name="connsiteX1" fmla="*/ 145412 w 290824"/>
                  <a:gd name="connsiteY1" fmla="*/ 169007 h 169007"/>
                  <a:gd name="connsiteX2" fmla="*/ 0 w 290824"/>
                  <a:gd name="connsiteY2" fmla="*/ 84504 h 169007"/>
                  <a:gd name="connsiteX3" fmla="*/ 145412 w 290824"/>
                  <a:gd name="connsiteY3" fmla="*/ 0 h 169007"/>
                  <a:gd name="connsiteX4" fmla="*/ 290825 w 290824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4" h="169007">
                    <a:moveTo>
                      <a:pt x="290825" y="84504"/>
                    </a:moveTo>
                    <a:cubicBezTo>
                      <a:pt x="290825" y="131174"/>
                      <a:pt x="225722" y="169007"/>
                      <a:pt x="145412" y="169007"/>
                    </a:cubicBezTo>
                    <a:cubicBezTo>
                      <a:pt x="65103" y="169007"/>
                      <a:pt x="0" y="131174"/>
                      <a:pt x="0" y="84504"/>
                    </a:cubicBezTo>
                    <a:cubicBezTo>
                      <a:pt x="0" y="37834"/>
                      <a:pt x="65103" y="0"/>
                      <a:pt x="145412" y="0"/>
                    </a:cubicBezTo>
                    <a:cubicBezTo>
                      <a:pt x="225722" y="0"/>
                      <a:pt x="290825" y="37834"/>
                      <a:pt x="290825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1BFC6B84-2C74-45D7-A1CD-EBBE5BCBE510}"/>
                  </a:ext>
                </a:extLst>
              </p:cNvPr>
              <p:cNvSpPr/>
              <p:nvPr/>
            </p:nvSpPr>
            <p:spPr>
              <a:xfrm rot="17126644">
                <a:off x="6681700" y="1967562"/>
                <a:ext cx="171396" cy="99603"/>
              </a:xfrm>
              <a:custGeom>
                <a:avLst/>
                <a:gdLst>
                  <a:gd name="connsiteX0" fmla="*/ 290825 w 290824"/>
                  <a:gd name="connsiteY0" fmla="*/ 84504 h 169007"/>
                  <a:gd name="connsiteX1" fmla="*/ 145412 w 290824"/>
                  <a:gd name="connsiteY1" fmla="*/ 169007 h 169007"/>
                  <a:gd name="connsiteX2" fmla="*/ 0 w 290824"/>
                  <a:gd name="connsiteY2" fmla="*/ 84504 h 169007"/>
                  <a:gd name="connsiteX3" fmla="*/ 145412 w 290824"/>
                  <a:gd name="connsiteY3" fmla="*/ 0 h 169007"/>
                  <a:gd name="connsiteX4" fmla="*/ 290825 w 290824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4" h="169007">
                    <a:moveTo>
                      <a:pt x="290825" y="84504"/>
                    </a:moveTo>
                    <a:cubicBezTo>
                      <a:pt x="290825" y="131174"/>
                      <a:pt x="225722" y="169007"/>
                      <a:pt x="145412" y="169007"/>
                    </a:cubicBezTo>
                    <a:cubicBezTo>
                      <a:pt x="65103" y="169007"/>
                      <a:pt x="0" y="131174"/>
                      <a:pt x="0" y="84504"/>
                    </a:cubicBezTo>
                    <a:cubicBezTo>
                      <a:pt x="0" y="37833"/>
                      <a:pt x="65103" y="0"/>
                      <a:pt x="145412" y="0"/>
                    </a:cubicBezTo>
                    <a:cubicBezTo>
                      <a:pt x="225722" y="0"/>
                      <a:pt x="290825" y="37834"/>
                      <a:pt x="290825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4DC0CCA-B3F4-4CFA-A219-428A348921C8}"/>
                  </a:ext>
                </a:extLst>
              </p:cNvPr>
              <p:cNvSpPr/>
              <p:nvPr/>
            </p:nvSpPr>
            <p:spPr>
              <a:xfrm rot="16453244">
                <a:off x="6519787" y="1800208"/>
                <a:ext cx="171396" cy="99603"/>
              </a:xfrm>
              <a:custGeom>
                <a:avLst/>
                <a:gdLst>
                  <a:gd name="connsiteX0" fmla="*/ 290826 w 290825"/>
                  <a:gd name="connsiteY0" fmla="*/ 84504 h 169007"/>
                  <a:gd name="connsiteX1" fmla="*/ 145413 w 290825"/>
                  <a:gd name="connsiteY1" fmla="*/ 169008 h 169007"/>
                  <a:gd name="connsiteX2" fmla="*/ 0 w 290825"/>
                  <a:gd name="connsiteY2" fmla="*/ 84504 h 169007"/>
                  <a:gd name="connsiteX3" fmla="*/ 145413 w 290825"/>
                  <a:gd name="connsiteY3" fmla="*/ 0 h 169007"/>
                  <a:gd name="connsiteX4" fmla="*/ 290826 w 290825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5" h="169007">
                    <a:moveTo>
                      <a:pt x="290826" y="84504"/>
                    </a:moveTo>
                    <a:cubicBezTo>
                      <a:pt x="290826" y="131174"/>
                      <a:pt x="225722" y="169008"/>
                      <a:pt x="145413" y="169008"/>
                    </a:cubicBezTo>
                    <a:cubicBezTo>
                      <a:pt x="65103" y="169008"/>
                      <a:pt x="0" y="131174"/>
                      <a:pt x="0" y="84504"/>
                    </a:cubicBezTo>
                    <a:cubicBezTo>
                      <a:pt x="0" y="37834"/>
                      <a:pt x="65103" y="0"/>
                      <a:pt x="145413" y="0"/>
                    </a:cubicBezTo>
                    <a:cubicBezTo>
                      <a:pt x="225722" y="0"/>
                      <a:pt x="290826" y="37834"/>
                      <a:pt x="290826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C4A7CD7-FB0F-4DAC-8E4C-90D5194674EC}"/>
                  </a:ext>
                </a:extLst>
              </p:cNvPr>
              <p:cNvSpPr/>
              <p:nvPr/>
            </p:nvSpPr>
            <p:spPr>
              <a:xfrm rot="20277872">
                <a:off x="6684567" y="1750969"/>
                <a:ext cx="99608" cy="171403"/>
              </a:xfrm>
              <a:custGeom>
                <a:avLst/>
                <a:gdLst>
                  <a:gd name="connsiteX0" fmla="*/ 169015 w 169014"/>
                  <a:gd name="connsiteY0" fmla="*/ 145419 h 290837"/>
                  <a:gd name="connsiteX1" fmla="*/ 84507 w 169014"/>
                  <a:gd name="connsiteY1" fmla="*/ 290837 h 290837"/>
                  <a:gd name="connsiteX2" fmla="*/ 0 w 169014"/>
                  <a:gd name="connsiteY2" fmla="*/ 145419 h 290837"/>
                  <a:gd name="connsiteX3" fmla="*/ 84507 w 169014"/>
                  <a:gd name="connsiteY3" fmla="*/ 0 h 290837"/>
                  <a:gd name="connsiteX4" fmla="*/ 169015 w 169014"/>
                  <a:gd name="connsiteY4" fmla="*/ 145419 h 29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14" h="290837">
                    <a:moveTo>
                      <a:pt x="169015" y="145419"/>
                    </a:moveTo>
                    <a:cubicBezTo>
                      <a:pt x="169015" y="225731"/>
                      <a:pt x="131179" y="290837"/>
                      <a:pt x="84507" y="290837"/>
                    </a:cubicBezTo>
                    <a:cubicBezTo>
                      <a:pt x="37835" y="290837"/>
                      <a:pt x="0" y="225731"/>
                      <a:pt x="0" y="145419"/>
                    </a:cubicBezTo>
                    <a:cubicBezTo>
                      <a:pt x="0" y="65106"/>
                      <a:pt x="37835" y="0"/>
                      <a:pt x="84507" y="0"/>
                    </a:cubicBezTo>
                    <a:cubicBezTo>
                      <a:pt x="131179" y="0"/>
                      <a:pt x="169015" y="65106"/>
                      <a:pt x="169015" y="145419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41B8BC2-5887-41F9-83B3-C0204A5D906C}"/>
              </a:ext>
            </a:extLst>
          </p:cNvPr>
          <p:cNvGrpSpPr/>
          <p:nvPr/>
        </p:nvGrpSpPr>
        <p:grpSpPr>
          <a:xfrm rot="17150799" flipH="1">
            <a:off x="10666586" y="3989999"/>
            <a:ext cx="888749" cy="886326"/>
            <a:chOff x="6212102" y="1713496"/>
            <a:chExt cx="643388" cy="6416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2206801-D175-4B28-9154-D3C199E420DD}"/>
                </a:ext>
              </a:extLst>
            </p:cNvPr>
            <p:cNvGrpSpPr/>
            <p:nvPr/>
          </p:nvGrpSpPr>
          <p:grpSpPr>
            <a:xfrm>
              <a:off x="6212102" y="1955077"/>
              <a:ext cx="372811" cy="400053"/>
              <a:chOff x="6212102" y="1955077"/>
              <a:chExt cx="372811" cy="400053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7D4558B3-9D6B-4029-9000-65DBC83FC72B}"/>
                  </a:ext>
                </a:extLst>
              </p:cNvPr>
              <p:cNvSpPr/>
              <p:nvPr/>
            </p:nvSpPr>
            <p:spPr>
              <a:xfrm>
                <a:off x="6310914" y="1955077"/>
                <a:ext cx="273999" cy="283432"/>
              </a:xfrm>
              <a:custGeom>
                <a:avLst/>
                <a:gdLst>
                  <a:gd name="connsiteX0" fmla="*/ 376978 w 464922"/>
                  <a:gd name="connsiteY0" fmla="*/ 75484 h 480927"/>
                  <a:gd name="connsiteX1" fmla="*/ 308742 w 464922"/>
                  <a:gd name="connsiteY1" fmla="*/ 91214 h 480927"/>
                  <a:gd name="connsiteX2" fmla="*/ 172447 w 464922"/>
                  <a:gd name="connsiteY2" fmla="*/ 212986 h 480927"/>
                  <a:gd name="connsiteX3" fmla="*/ 55769 w 464922"/>
                  <a:gd name="connsiteY3" fmla="*/ 480928 h 480927"/>
                  <a:gd name="connsiteX4" fmla="*/ 0 w 464922"/>
                  <a:gd name="connsiteY4" fmla="*/ 468282 h 480927"/>
                  <a:gd name="connsiteX5" fmla="*/ 143445 w 464922"/>
                  <a:gd name="connsiteY5" fmla="*/ 156591 h 480927"/>
                  <a:gd name="connsiteX6" fmla="*/ 337877 w 464922"/>
                  <a:gd name="connsiteY6" fmla="*/ 14352 h 480927"/>
                  <a:gd name="connsiteX7" fmla="*/ 464922 w 464922"/>
                  <a:gd name="connsiteY7" fmla="*/ 3538 h 480927"/>
                  <a:gd name="connsiteX8" fmla="*/ 376978 w 464922"/>
                  <a:gd name="connsiteY8" fmla="*/ 75484 h 480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922" h="480927">
                    <a:moveTo>
                      <a:pt x="376978" y="75484"/>
                    </a:moveTo>
                    <a:cubicBezTo>
                      <a:pt x="351730" y="69451"/>
                      <a:pt x="326035" y="81964"/>
                      <a:pt x="308742" y="91214"/>
                    </a:cubicBezTo>
                    <a:cubicBezTo>
                      <a:pt x="257396" y="118696"/>
                      <a:pt x="209760" y="167718"/>
                      <a:pt x="172447" y="212986"/>
                    </a:cubicBezTo>
                    <a:cubicBezTo>
                      <a:pt x="150461" y="254142"/>
                      <a:pt x="92904" y="315363"/>
                      <a:pt x="55769" y="480928"/>
                    </a:cubicBezTo>
                    <a:cubicBezTo>
                      <a:pt x="38073" y="472750"/>
                      <a:pt x="21092" y="471633"/>
                      <a:pt x="0" y="468282"/>
                    </a:cubicBezTo>
                    <a:cubicBezTo>
                      <a:pt x="18232" y="380561"/>
                      <a:pt x="73599" y="234793"/>
                      <a:pt x="143445" y="156591"/>
                    </a:cubicBezTo>
                    <a:cubicBezTo>
                      <a:pt x="186434" y="100732"/>
                      <a:pt x="275226" y="34238"/>
                      <a:pt x="337877" y="14352"/>
                    </a:cubicBezTo>
                    <a:cubicBezTo>
                      <a:pt x="360712" y="6041"/>
                      <a:pt x="444054" y="-6070"/>
                      <a:pt x="464922" y="3538"/>
                    </a:cubicBezTo>
                    <a:cubicBezTo>
                      <a:pt x="441372" y="15246"/>
                      <a:pt x="386586" y="61050"/>
                      <a:pt x="376978" y="75484"/>
                    </a:cubicBezTo>
                    <a:close/>
                  </a:path>
                </a:pathLst>
              </a:custGeom>
              <a:solidFill>
                <a:srgbClr val="77703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390602A-0FB7-40C5-842D-D9F814629489}"/>
                  </a:ext>
                </a:extLst>
              </p:cNvPr>
              <p:cNvSpPr/>
              <p:nvPr/>
            </p:nvSpPr>
            <p:spPr>
              <a:xfrm rot="19514616">
                <a:off x="6367427" y="2126834"/>
                <a:ext cx="79747" cy="137160"/>
              </a:xfrm>
              <a:custGeom>
                <a:avLst/>
                <a:gdLst>
                  <a:gd name="connsiteX0" fmla="*/ 135315 w 135314"/>
                  <a:gd name="connsiteY0" fmla="*/ 116367 h 232733"/>
                  <a:gd name="connsiteX1" fmla="*/ 67657 w 135314"/>
                  <a:gd name="connsiteY1" fmla="*/ 232734 h 232733"/>
                  <a:gd name="connsiteX2" fmla="*/ 0 w 135314"/>
                  <a:gd name="connsiteY2" fmla="*/ 116367 h 232733"/>
                  <a:gd name="connsiteX3" fmla="*/ 67657 w 135314"/>
                  <a:gd name="connsiteY3" fmla="*/ 0 h 232733"/>
                  <a:gd name="connsiteX4" fmla="*/ 135315 w 135314"/>
                  <a:gd name="connsiteY4" fmla="*/ 116367 h 23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14" h="232733">
                    <a:moveTo>
                      <a:pt x="135315" y="116367"/>
                    </a:moveTo>
                    <a:cubicBezTo>
                      <a:pt x="135315" y="180635"/>
                      <a:pt x="105023" y="232734"/>
                      <a:pt x="67657" y="232734"/>
                    </a:cubicBezTo>
                    <a:cubicBezTo>
                      <a:pt x="30291" y="232734"/>
                      <a:pt x="0" y="180635"/>
                      <a:pt x="0" y="116367"/>
                    </a:cubicBezTo>
                    <a:cubicBezTo>
                      <a:pt x="0" y="52099"/>
                      <a:pt x="30291" y="0"/>
                      <a:pt x="67657" y="0"/>
                    </a:cubicBezTo>
                    <a:cubicBezTo>
                      <a:pt x="105023" y="0"/>
                      <a:pt x="135315" y="52099"/>
                      <a:pt x="135315" y="116367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170D8B4-0102-4DC1-AE55-53854407BD7A}"/>
                  </a:ext>
                </a:extLst>
              </p:cNvPr>
              <p:cNvSpPr/>
              <p:nvPr/>
            </p:nvSpPr>
            <p:spPr>
              <a:xfrm>
                <a:off x="6212102" y="2105960"/>
                <a:ext cx="137158" cy="79745"/>
              </a:xfrm>
              <a:custGeom>
                <a:avLst/>
                <a:gdLst>
                  <a:gd name="connsiteX0" fmla="*/ 232729 w 232729"/>
                  <a:gd name="connsiteY0" fmla="*/ 67656 h 135311"/>
                  <a:gd name="connsiteX1" fmla="*/ 116365 w 232729"/>
                  <a:gd name="connsiteY1" fmla="*/ 135312 h 135311"/>
                  <a:gd name="connsiteX2" fmla="*/ 0 w 232729"/>
                  <a:gd name="connsiteY2" fmla="*/ 67656 h 135311"/>
                  <a:gd name="connsiteX3" fmla="*/ 116365 w 232729"/>
                  <a:gd name="connsiteY3" fmla="*/ 0 h 135311"/>
                  <a:gd name="connsiteX4" fmla="*/ 232729 w 232729"/>
                  <a:gd name="connsiteY4" fmla="*/ 67656 h 13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29" h="135311">
                    <a:moveTo>
                      <a:pt x="232729" y="67656"/>
                    </a:moveTo>
                    <a:cubicBezTo>
                      <a:pt x="232729" y="105021"/>
                      <a:pt x="180631" y="135312"/>
                      <a:pt x="116365" y="135312"/>
                    </a:cubicBezTo>
                    <a:cubicBezTo>
                      <a:pt x="52098" y="135312"/>
                      <a:pt x="0" y="105021"/>
                      <a:pt x="0" y="67656"/>
                    </a:cubicBezTo>
                    <a:cubicBezTo>
                      <a:pt x="0" y="30291"/>
                      <a:pt x="52098" y="0"/>
                      <a:pt x="116365" y="0"/>
                    </a:cubicBezTo>
                    <a:cubicBezTo>
                      <a:pt x="180631" y="0"/>
                      <a:pt x="232729" y="30290"/>
                      <a:pt x="232729" y="67656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78E235D3-83A3-41BF-ACE1-BF30926DF42D}"/>
                  </a:ext>
                </a:extLst>
              </p:cNvPr>
              <p:cNvSpPr/>
              <p:nvPr/>
            </p:nvSpPr>
            <p:spPr>
              <a:xfrm rot="16782038">
                <a:off x="6253080" y="2246679"/>
                <a:ext cx="137157" cy="79745"/>
              </a:xfrm>
              <a:custGeom>
                <a:avLst/>
                <a:gdLst>
                  <a:gd name="connsiteX0" fmla="*/ 232729 w 232728"/>
                  <a:gd name="connsiteY0" fmla="*/ 67656 h 135311"/>
                  <a:gd name="connsiteX1" fmla="*/ 116364 w 232728"/>
                  <a:gd name="connsiteY1" fmla="*/ 135312 h 135311"/>
                  <a:gd name="connsiteX2" fmla="*/ 0 w 232728"/>
                  <a:gd name="connsiteY2" fmla="*/ 67656 h 135311"/>
                  <a:gd name="connsiteX3" fmla="*/ 116364 w 232728"/>
                  <a:gd name="connsiteY3" fmla="*/ 0 h 135311"/>
                  <a:gd name="connsiteX4" fmla="*/ 232729 w 232728"/>
                  <a:gd name="connsiteY4" fmla="*/ 67656 h 13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28" h="135311">
                    <a:moveTo>
                      <a:pt x="232729" y="67656"/>
                    </a:moveTo>
                    <a:cubicBezTo>
                      <a:pt x="232729" y="105021"/>
                      <a:pt x="180631" y="135312"/>
                      <a:pt x="116364" y="135312"/>
                    </a:cubicBezTo>
                    <a:cubicBezTo>
                      <a:pt x="52098" y="135312"/>
                      <a:pt x="0" y="105021"/>
                      <a:pt x="0" y="67656"/>
                    </a:cubicBezTo>
                    <a:cubicBezTo>
                      <a:pt x="0" y="30291"/>
                      <a:pt x="52098" y="0"/>
                      <a:pt x="116364" y="0"/>
                    </a:cubicBezTo>
                    <a:cubicBezTo>
                      <a:pt x="180631" y="0"/>
                      <a:pt x="232729" y="30290"/>
                      <a:pt x="232729" y="67656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F0E19B9-3140-4463-9B67-092DDB853B39}"/>
                </a:ext>
              </a:extLst>
            </p:cNvPr>
            <p:cNvGrpSpPr/>
            <p:nvPr/>
          </p:nvGrpSpPr>
          <p:grpSpPr>
            <a:xfrm>
              <a:off x="6238476" y="1713496"/>
              <a:ext cx="617014" cy="412944"/>
              <a:chOff x="6238476" y="1713496"/>
              <a:chExt cx="617014" cy="412944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0DFE22F-F825-409D-BE9B-C159F501F888}"/>
                  </a:ext>
                </a:extLst>
              </p:cNvPr>
              <p:cNvSpPr/>
              <p:nvPr/>
            </p:nvSpPr>
            <p:spPr>
              <a:xfrm>
                <a:off x="6358530" y="1824771"/>
                <a:ext cx="496960" cy="148893"/>
              </a:xfrm>
              <a:custGeom>
                <a:avLst/>
                <a:gdLst>
                  <a:gd name="connsiteX0" fmla="*/ 64885 w 843241"/>
                  <a:gd name="connsiteY0" fmla="*/ 0 h 252641"/>
                  <a:gd name="connsiteX1" fmla="*/ 340201 w 843241"/>
                  <a:gd name="connsiteY1" fmla="*/ 150863 h 252641"/>
                  <a:gd name="connsiteX2" fmla="*/ 579276 w 843241"/>
                  <a:gd name="connsiteY2" fmla="*/ 168738 h 252641"/>
                  <a:gd name="connsiteX3" fmla="*/ 797080 w 843241"/>
                  <a:gd name="connsiteY3" fmla="*/ 93887 h 252641"/>
                  <a:gd name="connsiteX4" fmla="*/ 843241 w 843241"/>
                  <a:gd name="connsiteY4" fmla="*/ 158862 h 252641"/>
                  <a:gd name="connsiteX5" fmla="*/ 614489 w 843241"/>
                  <a:gd name="connsiteY5" fmla="*/ 242829 h 252641"/>
                  <a:gd name="connsiteX6" fmla="*/ 273171 w 843241"/>
                  <a:gd name="connsiteY6" fmla="*/ 205023 h 252641"/>
                  <a:gd name="connsiteX7" fmla="*/ 0 w 843241"/>
                  <a:gd name="connsiteY7" fmla="*/ 56082 h 252641"/>
                  <a:gd name="connsiteX8" fmla="*/ 64885 w 843241"/>
                  <a:gd name="connsiteY8" fmla="*/ 0 h 2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3241" h="252641">
                    <a:moveTo>
                      <a:pt x="64885" y="0"/>
                    </a:moveTo>
                    <a:cubicBezTo>
                      <a:pt x="147914" y="63902"/>
                      <a:pt x="314864" y="140719"/>
                      <a:pt x="340201" y="150863"/>
                    </a:cubicBezTo>
                    <a:cubicBezTo>
                      <a:pt x="388374" y="170123"/>
                      <a:pt x="524535" y="178658"/>
                      <a:pt x="579276" y="168738"/>
                    </a:cubicBezTo>
                    <a:cubicBezTo>
                      <a:pt x="599072" y="165163"/>
                      <a:pt x="739032" y="132988"/>
                      <a:pt x="797080" y="93887"/>
                    </a:cubicBezTo>
                    <a:cubicBezTo>
                      <a:pt x="802845" y="107651"/>
                      <a:pt x="833232" y="149612"/>
                      <a:pt x="843241" y="158862"/>
                    </a:cubicBezTo>
                    <a:cubicBezTo>
                      <a:pt x="800744" y="182188"/>
                      <a:pt x="629191" y="240013"/>
                      <a:pt x="614489" y="242829"/>
                    </a:cubicBezTo>
                    <a:cubicBezTo>
                      <a:pt x="460856" y="272456"/>
                      <a:pt x="320405" y="227680"/>
                      <a:pt x="273171" y="205023"/>
                    </a:cubicBezTo>
                    <a:cubicBezTo>
                      <a:pt x="250783" y="194254"/>
                      <a:pt x="39682" y="92725"/>
                      <a:pt x="0" y="56082"/>
                    </a:cubicBezTo>
                    <a:cubicBezTo>
                      <a:pt x="16445" y="37403"/>
                      <a:pt x="35347" y="21986"/>
                      <a:pt x="64885" y="0"/>
                    </a:cubicBezTo>
                    <a:close/>
                  </a:path>
                </a:pathLst>
              </a:custGeom>
              <a:solidFill>
                <a:srgbClr val="736C37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7A7C208-4F60-4285-A54E-FFC39F236106}"/>
                  </a:ext>
                </a:extLst>
              </p:cNvPr>
              <p:cNvSpPr/>
              <p:nvPr/>
            </p:nvSpPr>
            <p:spPr>
              <a:xfrm rot="18570112">
                <a:off x="6274372" y="1705540"/>
                <a:ext cx="99602" cy="171393"/>
              </a:xfrm>
              <a:custGeom>
                <a:avLst/>
                <a:gdLst>
                  <a:gd name="connsiteX0" fmla="*/ 169005 w 169004"/>
                  <a:gd name="connsiteY0" fmla="*/ 145410 h 290820"/>
                  <a:gd name="connsiteX1" fmla="*/ 84502 w 169004"/>
                  <a:gd name="connsiteY1" fmla="*/ 290821 h 290820"/>
                  <a:gd name="connsiteX2" fmla="*/ 0 w 169004"/>
                  <a:gd name="connsiteY2" fmla="*/ 145410 h 290820"/>
                  <a:gd name="connsiteX3" fmla="*/ 84502 w 169004"/>
                  <a:gd name="connsiteY3" fmla="*/ 0 h 290820"/>
                  <a:gd name="connsiteX4" fmla="*/ 169005 w 169004"/>
                  <a:gd name="connsiteY4" fmla="*/ 145410 h 29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04" h="290820">
                    <a:moveTo>
                      <a:pt x="169005" y="145410"/>
                    </a:moveTo>
                    <a:cubicBezTo>
                      <a:pt x="169005" y="225718"/>
                      <a:pt x="131172" y="290821"/>
                      <a:pt x="84502" y="290821"/>
                    </a:cubicBezTo>
                    <a:cubicBezTo>
                      <a:pt x="37833" y="290821"/>
                      <a:pt x="0" y="225718"/>
                      <a:pt x="0" y="145410"/>
                    </a:cubicBezTo>
                    <a:cubicBezTo>
                      <a:pt x="0" y="65102"/>
                      <a:pt x="37833" y="0"/>
                      <a:pt x="84502" y="0"/>
                    </a:cubicBezTo>
                    <a:cubicBezTo>
                      <a:pt x="131172" y="0"/>
                      <a:pt x="169005" y="65102"/>
                      <a:pt x="169005" y="145410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2DE95D08-ADED-4AF2-AD11-06BFFFA6CCB2}"/>
                  </a:ext>
                </a:extLst>
              </p:cNvPr>
              <p:cNvSpPr/>
              <p:nvPr/>
            </p:nvSpPr>
            <p:spPr>
              <a:xfrm rot="21285004">
                <a:off x="6425762" y="1713496"/>
                <a:ext cx="99602" cy="171393"/>
              </a:xfrm>
              <a:custGeom>
                <a:avLst/>
                <a:gdLst>
                  <a:gd name="connsiteX0" fmla="*/ 169005 w 169004"/>
                  <a:gd name="connsiteY0" fmla="*/ 145410 h 290820"/>
                  <a:gd name="connsiteX1" fmla="*/ 84502 w 169004"/>
                  <a:gd name="connsiteY1" fmla="*/ 290821 h 290820"/>
                  <a:gd name="connsiteX2" fmla="*/ 0 w 169004"/>
                  <a:gd name="connsiteY2" fmla="*/ 145410 h 290820"/>
                  <a:gd name="connsiteX3" fmla="*/ 84502 w 169004"/>
                  <a:gd name="connsiteY3" fmla="*/ 0 h 290820"/>
                  <a:gd name="connsiteX4" fmla="*/ 169005 w 169004"/>
                  <a:gd name="connsiteY4" fmla="*/ 145410 h 29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04" h="290820">
                    <a:moveTo>
                      <a:pt x="169005" y="145410"/>
                    </a:moveTo>
                    <a:cubicBezTo>
                      <a:pt x="169005" y="225718"/>
                      <a:pt x="131172" y="290821"/>
                      <a:pt x="84502" y="290821"/>
                    </a:cubicBezTo>
                    <a:cubicBezTo>
                      <a:pt x="37833" y="290821"/>
                      <a:pt x="0" y="225718"/>
                      <a:pt x="0" y="145410"/>
                    </a:cubicBezTo>
                    <a:cubicBezTo>
                      <a:pt x="0" y="65102"/>
                      <a:pt x="37833" y="0"/>
                      <a:pt x="84502" y="0"/>
                    </a:cubicBezTo>
                    <a:cubicBezTo>
                      <a:pt x="131172" y="0"/>
                      <a:pt x="169005" y="65102"/>
                      <a:pt x="169005" y="145410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6B97231F-1A3D-4352-801B-D3FB730C15FE}"/>
                  </a:ext>
                </a:extLst>
              </p:cNvPr>
              <p:cNvSpPr/>
              <p:nvPr/>
            </p:nvSpPr>
            <p:spPr>
              <a:xfrm rot="19183275">
                <a:off x="6309722" y="1908403"/>
                <a:ext cx="171393" cy="99601"/>
              </a:xfrm>
              <a:custGeom>
                <a:avLst/>
                <a:gdLst>
                  <a:gd name="connsiteX0" fmla="*/ 290819 w 290819"/>
                  <a:gd name="connsiteY0" fmla="*/ 84502 h 169003"/>
                  <a:gd name="connsiteX1" fmla="*/ 145409 w 290819"/>
                  <a:gd name="connsiteY1" fmla="*/ 169004 h 169003"/>
                  <a:gd name="connsiteX2" fmla="*/ 0 w 290819"/>
                  <a:gd name="connsiteY2" fmla="*/ 84502 h 169003"/>
                  <a:gd name="connsiteX3" fmla="*/ 145409 w 290819"/>
                  <a:gd name="connsiteY3" fmla="*/ 0 h 169003"/>
                  <a:gd name="connsiteX4" fmla="*/ 290819 w 290819"/>
                  <a:gd name="connsiteY4" fmla="*/ 84502 h 16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19" h="169003">
                    <a:moveTo>
                      <a:pt x="290819" y="84502"/>
                    </a:moveTo>
                    <a:cubicBezTo>
                      <a:pt x="290819" y="131171"/>
                      <a:pt x="225717" y="169004"/>
                      <a:pt x="145409" y="169004"/>
                    </a:cubicBezTo>
                    <a:cubicBezTo>
                      <a:pt x="65102" y="169004"/>
                      <a:pt x="0" y="131171"/>
                      <a:pt x="0" y="84502"/>
                    </a:cubicBezTo>
                    <a:cubicBezTo>
                      <a:pt x="0" y="37833"/>
                      <a:pt x="65102" y="0"/>
                      <a:pt x="145409" y="0"/>
                    </a:cubicBezTo>
                    <a:cubicBezTo>
                      <a:pt x="225717" y="0"/>
                      <a:pt x="290819" y="37833"/>
                      <a:pt x="290819" y="84502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9D8E19D-2B98-4C87-BD1F-526344763F31}"/>
                  </a:ext>
                </a:extLst>
              </p:cNvPr>
              <p:cNvSpPr/>
              <p:nvPr/>
            </p:nvSpPr>
            <p:spPr>
              <a:xfrm rot="17126644">
                <a:off x="6482669" y="1990940"/>
                <a:ext cx="171396" cy="99603"/>
              </a:xfrm>
              <a:custGeom>
                <a:avLst/>
                <a:gdLst>
                  <a:gd name="connsiteX0" fmla="*/ 290825 w 290824"/>
                  <a:gd name="connsiteY0" fmla="*/ 84504 h 169007"/>
                  <a:gd name="connsiteX1" fmla="*/ 145412 w 290824"/>
                  <a:gd name="connsiteY1" fmla="*/ 169007 h 169007"/>
                  <a:gd name="connsiteX2" fmla="*/ 0 w 290824"/>
                  <a:gd name="connsiteY2" fmla="*/ 84504 h 169007"/>
                  <a:gd name="connsiteX3" fmla="*/ 145412 w 290824"/>
                  <a:gd name="connsiteY3" fmla="*/ 0 h 169007"/>
                  <a:gd name="connsiteX4" fmla="*/ 290825 w 290824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4" h="169007">
                    <a:moveTo>
                      <a:pt x="290825" y="84504"/>
                    </a:moveTo>
                    <a:cubicBezTo>
                      <a:pt x="290825" y="131174"/>
                      <a:pt x="225722" y="169007"/>
                      <a:pt x="145412" y="169007"/>
                    </a:cubicBezTo>
                    <a:cubicBezTo>
                      <a:pt x="65103" y="169007"/>
                      <a:pt x="0" y="131174"/>
                      <a:pt x="0" y="84504"/>
                    </a:cubicBezTo>
                    <a:cubicBezTo>
                      <a:pt x="0" y="37834"/>
                      <a:pt x="65103" y="0"/>
                      <a:pt x="145412" y="0"/>
                    </a:cubicBezTo>
                    <a:cubicBezTo>
                      <a:pt x="225722" y="0"/>
                      <a:pt x="290825" y="37834"/>
                      <a:pt x="290825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EE5437B-0BB6-4BDB-8795-27D8F8623847}"/>
                  </a:ext>
                </a:extLst>
              </p:cNvPr>
              <p:cNvSpPr/>
              <p:nvPr/>
            </p:nvSpPr>
            <p:spPr>
              <a:xfrm rot="17126644">
                <a:off x="6681700" y="1967562"/>
                <a:ext cx="171396" cy="99603"/>
              </a:xfrm>
              <a:custGeom>
                <a:avLst/>
                <a:gdLst>
                  <a:gd name="connsiteX0" fmla="*/ 290825 w 290824"/>
                  <a:gd name="connsiteY0" fmla="*/ 84504 h 169007"/>
                  <a:gd name="connsiteX1" fmla="*/ 145412 w 290824"/>
                  <a:gd name="connsiteY1" fmla="*/ 169007 h 169007"/>
                  <a:gd name="connsiteX2" fmla="*/ 0 w 290824"/>
                  <a:gd name="connsiteY2" fmla="*/ 84504 h 169007"/>
                  <a:gd name="connsiteX3" fmla="*/ 145412 w 290824"/>
                  <a:gd name="connsiteY3" fmla="*/ 0 h 169007"/>
                  <a:gd name="connsiteX4" fmla="*/ 290825 w 290824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4" h="169007">
                    <a:moveTo>
                      <a:pt x="290825" y="84504"/>
                    </a:moveTo>
                    <a:cubicBezTo>
                      <a:pt x="290825" y="131174"/>
                      <a:pt x="225722" y="169007"/>
                      <a:pt x="145412" y="169007"/>
                    </a:cubicBezTo>
                    <a:cubicBezTo>
                      <a:pt x="65103" y="169007"/>
                      <a:pt x="0" y="131174"/>
                      <a:pt x="0" y="84504"/>
                    </a:cubicBezTo>
                    <a:cubicBezTo>
                      <a:pt x="0" y="37833"/>
                      <a:pt x="65103" y="0"/>
                      <a:pt x="145412" y="0"/>
                    </a:cubicBezTo>
                    <a:cubicBezTo>
                      <a:pt x="225722" y="0"/>
                      <a:pt x="290825" y="37834"/>
                      <a:pt x="290825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E2DD0EA0-E2BC-4369-BCEF-6D82A2C3D53C}"/>
                  </a:ext>
                </a:extLst>
              </p:cNvPr>
              <p:cNvSpPr/>
              <p:nvPr/>
            </p:nvSpPr>
            <p:spPr>
              <a:xfrm rot="16453244">
                <a:off x="6519787" y="1800208"/>
                <a:ext cx="171396" cy="99603"/>
              </a:xfrm>
              <a:custGeom>
                <a:avLst/>
                <a:gdLst>
                  <a:gd name="connsiteX0" fmla="*/ 290826 w 290825"/>
                  <a:gd name="connsiteY0" fmla="*/ 84504 h 169007"/>
                  <a:gd name="connsiteX1" fmla="*/ 145413 w 290825"/>
                  <a:gd name="connsiteY1" fmla="*/ 169008 h 169007"/>
                  <a:gd name="connsiteX2" fmla="*/ 0 w 290825"/>
                  <a:gd name="connsiteY2" fmla="*/ 84504 h 169007"/>
                  <a:gd name="connsiteX3" fmla="*/ 145413 w 290825"/>
                  <a:gd name="connsiteY3" fmla="*/ 0 h 169007"/>
                  <a:gd name="connsiteX4" fmla="*/ 290826 w 290825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5" h="169007">
                    <a:moveTo>
                      <a:pt x="290826" y="84504"/>
                    </a:moveTo>
                    <a:cubicBezTo>
                      <a:pt x="290826" y="131174"/>
                      <a:pt x="225722" y="169008"/>
                      <a:pt x="145413" y="169008"/>
                    </a:cubicBezTo>
                    <a:cubicBezTo>
                      <a:pt x="65103" y="169008"/>
                      <a:pt x="0" y="131174"/>
                      <a:pt x="0" y="84504"/>
                    </a:cubicBezTo>
                    <a:cubicBezTo>
                      <a:pt x="0" y="37834"/>
                      <a:pt x="65103" y="0"/>
                      <a:pt x="145413" y="0"/>
                    </a:cubicBezTo>
                    <a:cubicBezTo>
                      <a:pt x="225722" y="0"/>
                      <a:pt x="290826" y="37834"/>
                      <a:pt x="290826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E75F614-F2C5-447F-AFDF-C48ED71FC479}"/>
                  </a:ext>
                </a:extLst>
              </p:cNvPr>
              <p:cNvSpPr/>
              <p:nvPr/>
            </p:nvSpPr>
            <p:spPr>
              <a:xfrm rot="20277872">
                <a:off x="6684567" y="1750969"/>
                <a:ext cx="99608" cy="171403"/>
              </a:xfrm>
              <a:custGeom>
                <a:avLst/>
                <a:gdLst>
                  <a:gd name="connsiteX0" fmla="*/ 169015 w 169014"/>
                  <a:gd name="connsiteY0" fmla="*/ 145419 h 290837"/>
                  <a:gd name="connsiteX1" fmla="*/ 84507 w 169014"/>
                  <a:gd name="connsiteY1" fmla="*/ 290837 h 290837"/>
                  <a:gd name="connsiteX2" fmla="*/ 0 w 169014"/>
                  <a:gd name="connsiteY2" fmla="*/ 145419 h 290837"/>
                  <a:gd name="connsiteX3" fmla="*/ 84507 w 169014"/>
                  <a:gd name="connsiteY3" fmla="*/ 0 h 290837"/>
                  <a:gd name="connsiteX4" fmla="*/ 169015 w 169014"/>
                  <a:gd name="connsiteY4" fmla="*/ 145419 h 29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14" h="290837">
                    <a:moveTo>
                      <a:pt x="169015" y="145419"/>
                    </a:moveTo>
                    <a:cubicBezTo>
                      <a:pt x="169015" y="225731"/>
                      <a:pt x="131179" y="290837"/>
                      <a:pt x="84507" y="290837"/>
                    </a:cubicBezTo>
                    <a:cubicBezTo>
                      <a:pt x="37835" y="290837"/>
                      <a:pt x="0" y="225731"/>
                      <a:pt x="0" y="145419"/>
                    </a:cubicBezTo>
                    <a:cubicBezTo>
                      <a:pt x="0" y="65106"/>
                      <a:pt x="37835" y="0"/>
                      <a:pt x="84507" y="0"/>
                    </a:cubicBezTo>
                    <a:cubicBezTo>
                      <a:pt x="131179" y="0"/>
                      <a:pt x="169015" y="65106"/>
                      <a:pt x="169015" y="145419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BF87B5-A82C-48BA-9CB7-CBC332F74B55}"/>
              </a:ext>
            </a:extLst>
          </p:cNvPr>
          <p:cNvGrpSpPr/>
          <p:nvPr/>
        </p:nvGrpSpPr>
        <p:grpSpPr>
          <a:xfrm>
            <a:off x="3152985" y="1337958"/>
            <a:ext cx="5886029" cy="3448897"/>
            <a:chOff x="68618" y="3216471"/>
            <a:chExt cx="5886029" cy="3670126"/>
          </a:xfrm>
          <a:solidFill>
            <a:schemeClr val="accent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8043015-1E0A-44F0-8D44-8383A638324B}"/>
                </a:ext>
              </a:extLst>
            </p:cNvPr>
            <p:cNvSpPr/>
            <p:nvPr/>
          </p:nvSpPr>
          <p:spPr>
            <a:xfrm>
              <a:off x="68618" y="6081044"/>
              <a:ext cx="5886029" cy="800622"/>
            </a:xfrm>
            <a:custGeom>
              <a:avLst/>
              <a:gdLst>
                <a:gd name="connsiteX0" fmla="*/ 0 w 9030557"/>
                <a:gd name="connsiteY0" fmla="*/ 614172 h 1228343"/>
                <a:gd name="connsiteX1" fmla="*/ 0 w 9030557"/>
                <a:gd name="connsiteY1" fmla="*/ 614172 h 1228343"/>
                <a:gd name="connsiteX2" fmla="*/ 614172 w 9030557"/>
                <a:gd name="connsiteY2" fmla="*/ 0 h 1228343"/>
                <a:gd name="connsiteX3" fmla="*/ 8416385 w 9030557"/>
                <a:gd name="connsiteY3" fmla="*/ 0 h 1228343"/>
                <a:gd name="connsiteX4" fmla="*/ 9030558 w 9030557"/>
                <a:gd name="connsiteY4" fmla="*/ 614172 h 1228343"/>
                <a:gd name="connsiteX5" fmla="*/ 9030558 w 9030557"/>
                <a:gd name="connsiteY5" fmla="*/ 614172 h 1228343"/>
                <a:gd name="connsiteX6" fmla="*/ 8416385 w 9030557"/>
                <a:gd name="connsiteY6" fmla="*/ 1228344 h 1228343"/>
                <a:gd name="connsiteX7" fmla="*/ 614172 w 9030557"/>
                <a:gd name="connsiteY7" fmla="*/ 1228344 h 1228343"/>
                <a:gd name="connsiteX8" fmla="*/ 0 w 9030557"/>
                <a:gd name="connsiteY8" fmla="*/ 614172 h 122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0557" h="1228343">
                  <a:moveTo>
                    <a:pt x="0" y="614172"/>
                  </a:moveTo>
                  <a:lnTo>
                    <a:pt x="0" y="614172"/>
                  </a:lnTo>
                  <a:cubicBezTo>
                    <a:pt x="0" y="274987"/>
                    <a:pt x="274987" y="0"/>
                    <a:pt x="614172" y="0"/>
                  </a:cubicBezTo>
                  <a:lnTo>
                    <a:pt x="8416385" y="0"/>
                  </a:lnTo>
                  <a:cubicBezTo>
                    <a:pt x="8755570" y="0"/>
                    <a:pt x="9030558" y="274987"/>
                    <a:pt x="9030558" y="614172"/>
                  </a:cubicBezTo>
                  <a:lnTo>
                    <a:pt x="9030558" y="614172"/>
                  </a:lnTo>
                  <a:cubicBezTo>
                    <a:pt x="9030558" y="953357"/>
                    <a:pt x="8755570" y="1228344"/>
                    <a:pt x="8416385" y="1228344"/>
                  </a:cubicBezTo>
                  <a:lnTo>
                    <a:pt x="614172" y="1228344"/>
                  </a:lnTo>
                  <a:cubicBezTo>
                    <a:pt x="274987" y="1228344"/>
                    <a:pt x="0" y="953357"/>
                    <a:pt x="0" y="614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2198F27-61D6-48CC-AE46-F880C587D8B9}"/>
                </a:ext>
              </a:extLst>
            </p:cNvPr>
            <p:cNvSpPr/>
            <p:nvPr/>
          </p:nvSpPr>
          <p:spPr>
            <a:xfrm>
              <a:off x="218375" y="5416060"/>
              <a:ext cx="2376986" cy="1470537"/>
            </a:xfrm>
            <a:custGeom>
              <a:avLst/>
              <a:gdLst>
                <a:gd name="connsiteX0" fmla="*/ 41033 w 3646858"/>
                <a:gd name="connsiteY0" fmla="*/ 393973 h 2256151"/>
                <a:gd name="connsiteX1" fmla="*/ 41033 w 3646858"/>
                <a:gd name="connsiteY1" fmla="*/ 393973 h 2256151"/>
                <a:gd name="connsiteX2" fmla="*/ 834656 w 3646858"/>
                <a:gd name="connsiteY2" fmla="*/ 41072 h 2256151"/>
                <a:gd name="connsiteX3" fmla="*/ 3602240 w 3646858"/>
                <a:gd name="connsiteY3" fmla="*/ 1104919 h 2256151"/>
                <a:gd name="connsiteX4" fmla="*/ 3642245 w 3646858"/>
                <a:gd name="connsiteY4" fmla="*/ 1194835 h 2256151"/>
                <a:gd name="connsiteX5" fmla="*/ 3251435 w 3646858"/>
                <a:gd name="connsiteY5" fmla="*/ 2211534 h 2256151"/>
                <a:gd name="connsiteX6" fmla="*/ 3161519 w 3646858"/>
                <a:gd name="connsiteY6" fmla="*/ 2251539 h 2256151"/>
                <a:gd name="connsiteX7" fmla="*/ 393935 w 3646858"/>
                <a:gd name="connsiteY7" fmla="*/ 1187691 h 2256151"/>
                <a:gd name="connsiteX8" fmla="*/ 41033 w 3646858"/>
                <a:gd name="connsiteY8" fmla="*/ 393973 h 225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6858" h="2256151">
                  <a:moveTo>
                    <a:pt x="41033" y="393973"/>
                  </a:moveTo>
                  <a:lnTo>
                    <a:pt x="41033" y="393973"/>
                  </a:lnTo>
                  <a:cubicBezTo>
                    <a:pt x="162763" y="77362"/>
                    <a:pt x="518045" y="-80657"/>
                    <a:pt x="834656" y="41072"/>
                  </a:cubicBezTo>
                  <a:lnTo>
                    <a:pt x="3602240" y="1104919"/>
                  </a:lnTo>
                  <a:cubicBezTo>
                    <a:pt x="3638054" y="1118731"/>
                    <a:pt x="3655962" y="1158926"/>
                    <a:pt x="3642245" y="1194835"/>
                  </a:cubicBezTo>
                  <a:lnTo>
                    <a:pt x="3251435" y="2211534"/>
                  </a:lnTo>
                  <a:cubicBezTo>
                    <a:pt x="3237623" y="2247348"/>
                    <a:pt x="3197428" y="2265255"/>
                    <a:pt x="3161519" y="2251539"/>
                  </a:cubicBezTo>
                  <a:lnTo>
                    <a:pt x="393935" y="1187691"/>
                  </a:lnTo>
                  <a:cubicBezTo>
                    <a:pt x="77324" y="1065962"/>
                    <a:pt x="-80601" y="710585"/>
                    <a:pt x="41033" y="393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8623B8C-35A0-4737-9946-F1E871EFB642}"/>
                </a:ext>
              </a:extLst>
            </p:cNvPr>
            <p:cNvSpPr/>
            <p:nvPr/>
          </p:nvSpPr>
          <p:spPr>
            <a:xfrm>
              <a:off x="468843" y="4723839"/>
              <a:ext cx="2198064" cy="1899117"/>
            </a:xfrm>
            <a:custGeom>
              <a:avLst/>
              <a:gdLst>
                <a:gd name="connsiteX0" fmla="*/ 125577 w 3372348"/>
                <a:gd name="connsiteY0" fmla="*/ 242042 h 2913693"/>
                <a:gd name="connsiteX1" fmla="*/ 125577 w 3372348"/>
                <a:gd name="connsiteY1" fmla="*/ 242042 h 2913693"/>
                <a:gd name="connsiteX2" fmla="*/ 986351 w 3372348"/>
                <a:gd name="connsiteY2" fmla="*/ 125646 h 2913693"/>
                <a:gd name="connsiteX3" fmla="*/ 3344932 w 3372348"/>
                <a:gd name="connsiteY3" fmla="*/ 1922347 h 2913693"/>
                <a:gd name="connsiteX4" fmla="*/ 3358076 w 3372348"/>
                <a:gd name="connsiteY4" fmla="*/ 2019788 h 2913693"/>
                <a:gd name="connsiteX5" fmla="*/ 2697994 w 3372348"/>
                <a:gd name="connsiteY5" fmla="*/ 2886277 h 2913693"/>
                <a:gd name="connsiteX6" fmla="*/ 2600553 w 3372348"/>
                <a:gd name="connsiteY6" fmla="*/ 2899421 h 2913693"/>
                <a:gd name="connsiteX7" fmla="*/ 241972 w 3372348"/>
                <a:gd name="connsiteY7" fmla="*/ 1102721 h 2913693"/>
                <a:gd name="connsiteX8" fmla="*/ 125577 w 3372348"/>
                <a:gd name="connsiteY8" fmla="*/ 242042 h 29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2348" h="2913693">
                  <a:moveTo>
                    <a:pt x="125577" y="242042"/>
                  </a:moveTo>
                  <a:lnTo>
                    <a:pt x="125577" y="242042"/>
                  </a:lnTo>
                  <a:cubicBezTo>
                    <a:pt x="331126" y="-27802"/>
                    <a:pt x="716508" y="-79904"/>
                    <a:pt x="986351" y="125646"/>
                  </a:cubicBezTo>
                  <a:lnTo>
                    <a:pt x="3344932" y="1922347"/>
                  </a:lnTo>
                  <a:cubicBezTo>
                    <a:pt x="3375507" y="1945588"/>
                    <a:pt x="3381412" y="1989308"/>
                    <a:pt x="3358076" y="2019788"/>
                  </a:cubicBezTo>
                  <a:lnTo>
                    <a:pt x="2697994" y="2886277"/>
                  </a:lnTo>
                  <a:cubicBezTo>
                    <a:pt x="2674753" y="2916852"/>
                    <a:pt x="2631033" y="2922758"/>
                    <a:pt x="2600553" y="2899421"/>
                  </a:cubicBezTo>
                  <a:lnTo>
                    <a:pt x="241972" y="1102721"/>
                  </a:lnTo>
                  <a:cubicBezTo>
                    <a:pt x="-27776" y="897171"/>
                    <a:pt x="-79877" y="511790"/>
                    <a:pt x="125577" y="242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8C7789-7DB2-4E8F-B8B1-D805FF8710FE}"/>
                </a:ext>
              </a:extLst>
            </p:cNvPr>
            <p:cNvSpPr/>
            <p:nvPr/>
          </p:nvSpPr>
          <p:spPr>
            <a:xfrm>
              <a:off x="938356" y="4161206"/>
              <a:ext cx="2411743" cy="2609788"/>
            </a:xfrm>
            <a:custGeom>
              <a:avLst/>
              <a:gdLst>
                <a:gd name="connsiteX0" fmla="*/ 208189 w 3700183"/>
                <a:gd name="connsiteY0" fmla="*/ 153325 h 4004031"/>
                <a:gd name="connsiteX1" fmla="*/ 208189 w 3700183"/>
                <a:gd name="connsiteY1" fmla="*/ 153325 h 4004031"/>
                <a:gd name="connsiteX2" fmla="*/ 1075059 w 3700183"/>
                <a:gd name="connsiteY2" fmla="*/ 208189 h 4004031"/>
                <a:gd name="connsiteX3" fmla="*/ 3682814 w 3700183"/>
                <a:gd name="connsiteY3" fmla="*/ 3168464 h 4004031"/>
                <a:gd name="connsiteX4" fmla="*/ 3676623 w 3700183"/>
                <a:gd name="connsiteY4" fmla="*/ 3266666 h 4004031"/>
                <a:gd name="connsiteX5" fmla="*/ 2859282 w 3700183"/>
                <a:gd name="connsiteY5" fmla="*/ 3986661 h 4004031"/>
                <a:gd name="connsiteX6" fmla="*/ 2761080 w 3700183"/>
                <a:gd name="connsiteY6" fmla="*/ 3980470 h 4004031"/>
                <a:gd name="connsiteX7" fmla="*/ 153325 w 3700183"/>
                <a:gd name="connsiteY7" fmla="*/ 1020195 h 4004031"/>
                <a:gd name="connsiteX8" fmla="*/ 208189 w 3700183"/>
                <a:gd name="connsiteY8" fmla="*/ 153325 h 400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183" h="4004031">
                  <a:moveTo>
                    <a:pt x="208189" y="153325"/>
                  </a:moveTo>
                  <a:lnTo>
                    <a:pt x="208189" y="153325"/>
                  </a:lnTo>
                  <a:cubicBezTo>
                    <a:pt x="462697" y="-70894"/>
                    <a:pt x="850841" y="-46319"/>
                    <a:pt x="1075059" y="208189"/>
                  </a:cubicBezTo>
                  <a:lnTo>
                    <a:pt x="3682814" y="3168464"/>
                  </a:lnTo>
                  <a:cubicBezTo>
                    <a:pt x="3708245" y="3197325"/>
                    <a:pt x="3705388" y="3241235"/>
                    <a:pt x="3676623" y="3266666"/>
                  </a:cubicBezTo>
                  <a:lnTo>
                    <a:pt x="2859282" y="3986661"/>
                  </a:lnTo>
                  <a:cubicBezTo>
                    <a:pt x="2830422" y="4012093"/>
                    <a:pt x="2786511" y="4009236"/>
                    <a:pt x="2761080" y="3980470"/>
                  </a:cubicBezTo>
                  <a:lnTo>
                    <a:pt x="153325" y="1020195"/>
                  </a:lnTo>
                  <a:cubicBezTo>
                    <a:pt x="-70894" y="765592"/>
                    <a:pt x="-46319" y="377544"/>
                    <a:pt x="208189" y="15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64FE80E-88BA-4FE4-A67D-CB818B3FC0E1}"/>
                </a:ext>
              </a:extLst>
            </p:cNvPr>
            <p:cNvSpPr/>
            <p:nvPr/>
          </p:nvSpPr>
          <p:spPr>
            <a:xfrm>
              <a:off x="1488981" y="3744504"/>
              <a:ext cx="1921042" cy="2901345"/>
            </a:xfrm>
            <a:custGeom>
              <a:avLst/>
              <a:gdLst>
                <a:gd name="connsiteX0" fmla="*/ 337618 w 2947332"/>
                <a:gd name="connsiteY0" fmla="*/ 65983 h 4451347"/>
                <a:gd name="connsiteX1" fmla="*/ 337618 w 2947332"/>
                <a:gd name="connsiteY1" fmla="*/ 65983 h 4451347"/>
                <a:gd name="connsiteX2" fmla="*/ 1162579 w 2947332"/>
                <a:gd name="connsiteY2" fmla="*/ 337636 h 4451347"/>
                <a:gd name="connsiteX3" fmla="*/ 2939848 w 2947332"/>
                <a:gd name="connsiteY3" fmla="*/ 3859695 h 4451347"/>
                <a:gd name="connsiteX4" fmla="*/ 2909083 w 2947332"/>
                <a:gd name="connsiteY4" fmla="*/ 3953135 h 4451347"/>
                <a:gd name="connsiteX5" fmla="*/ 1936675 w 2947332"/>
                <a:gd name="connsiteY5" fmla="*/ 4443864 h 4451347"/>
                <a:gd name="connsiteX6" fmla="*/ 1843235 w 2947332"/>
                <a:gd name="connsiteY6" fmla="*/ 4413097 h 4451347"/>
                <a:gd name="connsiteX7" fmla="*/ 65965 w 2947332"/>
                <a:gd name="connsiteY7" fmla="*/ 891038 h 4451347"/>
                <a:gd name="connsiteX8" fmla="*/ 337618 w 2947332"/>
                <a:gd name="connsiteY8" fmla="*/ 65983 h 445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7332" h="4451347">
                  <a:moveTo>
                    <a:pt x="337618" y="65983"/>
                  </a:moveTo>
                  <a:lnTo>
                    <a:pt x="337618" y="65983"/>
                  </a:lnTo>
                  <a:cubicBezTo>
                    <a:pt x="640418" y="-86798"/>
                    <a:pt x="1009797" y="34741"/>
                    <a:pt x="1162579" y="337636"/>
                  </a:cubicBezTo>
                  <a:lnTo>
                    <a:pt x="2939848" y="3859695"/>
                  </a:lnTo>
                  <a:cubicBezTo>
                    <a:pt x="2957184" y="3893985"/>
                    <a:pt x="2943372" y="3935800"/>
                    <a:pt x="2909083" y="3953135"/>
                  </a:cubicBezTo>
                  <a:lnTo>
                    <a:pt x="1936675" y="4443864"/>
                  </a:lnTo>
                  <a:cubicBezTo>
                    <a:pt x="1902385" y="4461199"/>
                    <a:pt x="1860571" y="4447388"/>
                    <a:pt x="1843235" y="4413097"/>
                  </a:cubicBezTo>
                  <a:lnTo>
                    <a:pt x="65965" y="891038"/>
                  </a:lnTo>
                  <a:cubicBezTo>
                    <a:pt x="-86816" y="588238"/>
                    <a:pt x="34819" y="218859"/>
                    <a:pt x="337618" y="65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FBAC33-3DD8-442C-96AD-A9605423AFB3}"/>
                </a:ext>
              </a:extLst>
            </p:cNvPr>
            <p:cNvSpPr/>
            <p:nvPr/>
          </p:nvSpPr>
          <p:spPr>
            <a:xfrm>
              <a:off x="2005814" y="3375795"/>
              <a:ext cx="1663174" cy="2982438"/>
            </a:xfrm>
            <a:custGeom>
              <a:avLst/>
              <a:gdLst>
                <a:gd name="connsiteX0" fmla="*/ 403163 w 2551702"/>
                <a:gd name="connsiteY0" fmla="*/ 37594 h 4575764"/>
                <a:gd name="connsiteX1" fmla="*/ 403163 w 2551702"/>
                <a:gd name="connsiteY1" fmla="*/ 37594 h 4575764"/>
                <a:gd name="connsiteX2" fmla="*/ 1191071 w 2551702"/>
                <a:gd name="connsiteY2" fmla="*/ 403164 h 4575764"/>
                <a:gd name="connsiteX3" fmla="*/ 2547431 w 2551702"/>
                <a:gd name="connsiteY3" fmla="*/ 4107722 h 4575764"/>
                <a:gd name="connsiteX4" fmla="*/ 2505998 w 2551702"/>
                <a:gd name="connsiteY4" fmla="*/ 4196971 h 4575764"/>
                <a:gd name="connsiteX5" fmla="*/ 1483203 w 2551702"/>
                <a:gd name="connsiteY5" fmla="*/ 4571494 h 4575764"/>
                <a:gd name="connsiteX6" fmla="*/ 1393954 w 2551702"/>
                <a:gd name="connsiteY6" fmla="*/ 4530060 h 4575764"/>
                <a:gd name="connsiteX7" fmla="*/ 37594 w 2551702"/>
                <a:gd name="connsiteY7" fmla="*/ 825502 h 4575764"/>
                <a:gd name="connsiteX8" fmla="*/ 403163 w 2551702"/>
                <a:gd name="connsiteY8" fmla="*/ 37594 h 45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1702" h="4575764">
                  <a:moveTo>
                    <a:pt x="403163" y="37594"/>
                  </a:moveTo>
                  <a:lnTo>
                    <a:pt x="403163" y="37594"/>
                  </a:lnTo>
                  <a:cubicBezTo>
                    <a:pt x="721679" y="-78992"/>
                    <a:pt x="1074390" y="84647"/>
                    <a:pt x="1191071" y="403164"/>
                  </a:cubicBezTo>
                  <a:lnTo>
                    <a:pt x="2547431" y="4107722"/>
                  </a:lnTo>
                  <a:cubicBezTo>
                    <a:pt x="2560671" y="4143822"/>
                    <a:pt x="2542097" y="4183731"/>
                    <a:pt x="2505998" y="4196971"/>
                  </a:cubicBezTo>
                  <a:lnTo>
                    <a:pt x="1483203" y="4571494"/>
                  </a:lnTo>
                  <a:cubicBezTo>
                    <a:pt x="1447103" y="4584734"/>
                    <a:pt x="1407194" y="4566160"/>
                    <a:pt x="1393954" y="4530060"/>
                  </a:cubicBezTo>
                  <a:lnTo>
                    <a:pt x="37594" y="825502"/>
                  </a:lnTo>
                  <a:cubicBezTo>
                    <a:pt x="-78992" y="506986"/>
                    <a:pt x="84648" y="154180"/>
                    <a:pt x="403163" y="375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41B74B-F828-48F0-B9EE-0CEC33E7258A}"/>
                </a:ext>
              </a:extLst>
            </p:cNvPr>
            <p:cNvSpPr/>
            <p:nvPr/>
          </p:nvSpPr>
          <p:spPr>
            <a:xfrm>
              <a:off x="3397358" y="5368007"/>
              <a:ext cx="2377012" cy="1470599"/>
            </a:xfrm>
            <a:custGeom>
              <a:avLst/>
              <a:gdLst>
                <a:gd name="connsiteX0" fmla="*/ 3605825 w 3646897"/>
                <a:gd name="connsiteY0" fmla="*/ 393973 h 2256246"/>
                <a:gd name="connsiteX1" fmla="*/ 3605825 w 3646897"/>
                <a:gd name="connsiteY1" fmla="*/ 393973 h 2256246"/>
                <a:gd name="connsiteX2" fmla="*/ 2812202 w 3646897"/>
                <a:gd name="connsiteY2" fmla="*/ 41072 h 2256246"/>
                <a:gd name="connsiteX3" fmla="*/ 44618 w 3646897"/>
                <a:gd name="connsiteY3" fmla="*/ 1105015 h 2256246"/>
                <a:gd name="connsiteX4" fmla="*/ 4613 w 3646897"/>
                <a:gd name="connsiteY4" fmla="*/ 1194931 h 2256246"/>
                <a:gd name="connsiteX5" fmla="*/ 395424 w 3646897"/>
                <a:gd name="connsiteY5" fmla="*/ 2211629 h 2256246"/>
                <a:gd name="connsiteX6" fmla="*/ 485340 w 3646897"/>
                <a:gd name="connsiteY6" fmla="*/ 2251634 h 2256246"/>
                <a:gd name="connsiteX7" fmla="*/ 3252924 w 3646897"/>
                <a:gd name="connsiteY7" fmla="*/ 1187787 h 2256246"/>
                <a:gd name="connsiteX8" fmla="*/ 3605825 w 3646897"/>
                <a:gd name="connsiteY8" fmla="*/ 393973 h 225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6897" h="2256246">
                  <a:moveTo>
                    <a:pt x="3605825" y="393973"/>
                  </a:moveTo>
                  <a:lnTo>
                    <a:pt x="3605825" y="393973"/>
                  </a:lnTo>
                  <a:cubicBezTo>
                    <a:pt x="3484096" y="77362"/>
                    <a:pt x="3128813" y="-80657"/>
                    <a:pt x="2812202" y="41072"/>
                  </a:cubicBezTo>
                  <a:lnTo>
                    <a:pt x="44618" y="1105015"/>
                  </a:lnTo>
                  <a:cubicBezTo>
                    <a:pt x="8804" y="1118826"/>
                    <a:pt x="-9103" y="1159021"/>
                    <a:pt x="4613" y="1194931"/>
                  </a:cubicBezTo>
                  <a:lnTo>
                    <a:pt x="395424" y="2211629"/>
                  </a:lnTo>
                  <a:cubicBezTo>
                    <a:pt x="409235" y="2247443"/>
                    <a:pt x="449430" y="2265350"/>
                    <a:pt x="485340" y="2251634"/>
                  </a:cubicBezTo>
                  <a:lnTo>
                    <a:pt x="3252924" y="1187787"/>
                  </a:lnTo>
                  <a:cubicBezTo>
                    <a:pt x="3569535" y="1065962"/>
                    <a:pt x="3727555" y="710584"/>
                    <a:pt x="3605825" y="393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25BB7-E662-430B-A520-1CB537996889}"/>
                </a:ext>
              </a:extLst>
            </p:cNvPr>
            <p:cNvSpPr/>
            <p:nvPr/>
          </p:nvSpPr>
          <p:spPr>
            <a:xfrm>
              <a:off x="3325813" y="4675725"/>
              <a:ext cx="2198109" cy="1899117"/>
            </a:xfrm>
            <a:custGeom>
              <a:avLst/>
              <a:gdLst>
                <a:gd name="connsiteX0" fmla="*/ 3246772 w 3372417"/>
                <a:gd name="connsiteY0" fmla="*/ 242042 h 2913693"/>
                <a:gd name="connsiteX1" fmla="*/ 3246772 w 3372417"/>
                <a:gd name="connsiteY1" fmla="*/ 242042 h 2913693"/>
                <a:gd name="connsiteX2" fmla="*/ 2385998 w 3372417"/>
                <a:gd name="connsiteY2" fmla="*/ 125646 h 2913693"/>
                <a:gd name="connsiteX3" fmla="*/ 27417 w 3372417"/>
                <a:gd name="connsiteY3" fmla="*/ 1922347 h 2913693"/>
                <a:gd name="connsiteX4" fmla="*/ 14273 w 3372417"/>
                <a:gd name="connsiteY4" fmla="*/ 2019788 h 2913693"/>
                <a:gd name="connsiteX5" fmla="*/ 674355 w 3372417"/>
                <a:gd name="connsiteY5" fmla="*/ 2886277 h 2913693"/>
                <a:gd name="connsiteX6" fmla="*/ 771796 w 3372417"/>
                <a:gd name="connsiteY6" fmla="*/ 2899421 h 2913693"/>
                <a:gd name="connsiteX7" fmla="*/ 3130376 w 3372417"/>
                <a:gd name="connsiteY7" fmla="*/ 1102816 h 2913693"/>
                <a:gd name="connsiteX8" fmla="*/ 3246772 w 3372417"/>
                <a:gd name="connsiteY8" fmla="*/ 242042 h 29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2417" h="2913693">
                  <a:moveTo>
                    <a:pt x="3246772" y="242042"/>
                  </a:moveTo>
                  <a:lnTo>
                    <a:pt x="3246772" y="242042"/>
                  </a:lnTo>
                  <a:cubicBezTo>
                    <a:pt x="3041222" y="-27802"/>
                    <a:pt x="2655841" y="-79904"/>
                    <a:pt x="2385998" y="125646"/>
                  </a:cubicBezTo>
                  <a:lnTo>
                    <a:pt x="27417" y="1922347"/>
                  </a:lnTo>
                  <a:cubicBezTo>
                    <a:pt x="-3158" y="1945588"/>
                    <a:pt x="-9064" y="1989308"/>
                    <a:pt x="14273" y="2019788"/>
                  </a:cubicBezTo>
                  <a:lnTo>
                    <a:pt x="674355" y="2886277"/>
                  </a:lnTo>
                  <a:cubicBezTo>
                    <a:pt x="697596" y="2916852"/>
                    <a:pt x="741315" y="2922758"/>
                    <a:pt x="771796" y="2899421"/>
                  </a:cubicBezTo>
                  <a:lnTo>
                    <a:pt x="3130376" y="1102816"/>
                  </a:lnTo>
                  <a:cubicBezTo>
                    <a:pt x="3400220" y="897266"/>
                    <a:pt x="3452321" y="511885"/>
                    <a:pt x="3246772" y="242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04B0AA-1143-4BE1-8CD0-8C19B345909C}"/>
                </a:ext>
              </a:extLst>
            </p:cNvPr>
            <p:cNvSpPr/>
            <p:nvPr/>
          </p:nvSpPr>
          <p:spPr>
            <a:xfrm>
              <a:off x="2661307" y="4113154"/>
              <a:ext cx="2411743" cy="2609788"/>
            </a:xfrm>
            <a:custGeom>
              <a:avLst/>
              <a:gdLst>
                <a:gd name="connsiteX0" fmla="*/ 3491995 w 3700183"/>
                <a:gd name="connsiteY0" fmla="*/ 153325 h 4004031"/>
                <a:gd name="connsiteX1" fmla="*/ 3491995 w 3700183"/>
                <a:gd name="connsiteY1" fmla="*/ 153325 h 4004031"/>
                <a:gd name="connsiteX2" fmla="*/ 2625124 w 3700183"/>
                <a:gd name="connsiteY2" fmla="*/ 208189 h 4004031"/>
                <a:gd name="connsiteX3" fmla="*/ 17370 w 3700183"/>
                <a:gd name="connsiteY3" fmla="*/ 3168464 h 4004031"/>
                <a:gd name="connsiteX4" fmla="*/ 23561 w 3700183"/>
                <a:gd name="connsiteY4" fmla="*/ 3266667 h 4004031"/>
                <a:gd name="connsiteX5" fmla="*/ 840901 w 3700183"/>
                <a:gd name="connsiteY5" fmla="*/ 3986662 h 4004031"/>
                <a:gd name="connsiteX6" fmla="*/ 939104 w 3700183"/>
                <a:gd name="connsiteY6" fmla="*/ 3980470 h 4004031"/>
                <a:gd name="connsiteX7" fmla="*/ 3546859 w 3700183"/>
                <a:gd name="connsiteY7" fmla="*/ 1020195 h 4004031"/>
                <a:gd name="connsiteX8" fmla="*/ 3491995 w 3700183"/>
                <a:gd name="connsiteY8" fmla="*/ 153325 h 400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183" h="4004031">
                  <a:moveTo>
                    <a:pt x="3491995" y="153325"/>
                  </a:moveTo>
                  <a:lnTo>
                    <a:pt x="3491995" y="153325"/>
                  </a:lnTo>
                  <a:cubicBezTo>
                    <a:pt x="3237487" y="-70894"/>
                    <a:pt x="2849343" y="-46319"/>
                    <a:pt x="2625124" y="208189"/>
                  </a:cubicBezTo>
                  <a:lnTo>
                    <a:pt x="17370" y="3168464"/>
                  </a:lnTo>
                  <a:cubicBezTo>
                    <a:pt x="-8062" y="3197324"/>
                    <a:pt x="-5204" y="3241235"/>
                    <a:pt x="23561" y="3266667"/>
                  </a:cubicBezTo>
                  <a:lnTo>
                    <a:pt x="840901" y="3986662"/>
                  </a:lnTo>
                  <a:cubicBezTo>
                    <a:pt x="869762" y="4012093"/>
                    <a:pt x="913672" y="4009236"/>
                    <a:pt x="939104" y="3980470"/>
                  </a:cubicBezTo>
                  <a:lnTo>
                    <a:pt x="3546859" y="1020195"/>
                  </a:lnTo>
                  <a:cubicBezTo>
                    <a:pt x="3771077" y="765592"/>
                    <a:pt x="3746503" y="377543"/>
                    <a:pt x="3491995" y="15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813C94D-D5AA-4BED-B2B8-D05750810DD7}"/>
                </a:ext>
              </a:extLst>
            </p:cNvPr>
            <p:cNvSpPr/>
            <p:nvPr/>
          </p:nvSpPr>
          <p:spPr>
            <a:xfrm>
              <a:off x="2582696" y="3696451"/>
              <a:ext cx="1921083" cy="2901345"/>
            </a:xfrm>
            <a:custGeom>
              <a:avLst/>
              <a:gdLst>
                <a:gd name="connsiteX0" fmla="*/ 2609810 w 2947394"/>
                <a:gd name="connsiteY0" fmla="*/ 65983 h 4451347"/>
                <a:gd name="connsiteX1" fmla="*/ 2609810 w 2947394"/>
                <a:gd name="connsiteY1" fmla="*/ 65983 h 4451347"/>
                <a:gd name="connsiteX2" fmla="*/ 1784850 w 2947394"/>
                <a:gd name="connsiteY2" fmla="*/ 337636 h 4451347"/>
                <a:gd name="connsiteX3" fmla="*/ 7484 w 2947394"/>
                <a:gd name="connsiteY3" fmla="*/ 3859695 h 4451347"/>
                <a:gd name="connsiteX4" fmla="*/ 38250 w 2947394"/>
                <a:gd name="connsiteY4" fmla="*/ 3953135 h 4451347"/>
                <a:gd name="connsiteX5" fmla="*/ 1010657 w 2947394"/>
                <a:gd name="connsiteY5" fmla="*/ 4443863 h 4451347"/>
                <a:gd name="connsiteX6" fmla="*/ 1104098 w 2947394"/>
                <a:gd name="connsiteY6" fmla="*/ 4413097 h 4451347"/>
                <a:gd name="connsiteX7" fmla="*/ 2881368 w 2947394"/>
                <a:gd name="connsiteY7" fmla="*/ 891038 h 4451347"/>
                <a:gd name="connsiteX8" fmla="*/ 2609810 w 2947394"/>
                <a:gd name="connsiteY8" fmla="*/ 65983 h 445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7394" h="4451347">
                  <a:moveTo>
                    <a:pt x="2609810" y="65983"/>
                  </a:moveTo>
                  <a:lnTo>
                    <a:pt x="2609810" y="65983"/>
                  </a:lnTo>
                  <a:cubicBezTo>
                    <a:pt x="2307010" y="-86798"/>
                    <a:pt x="1937631" y="34741"/>
                    <a:pt x="1784850" y="337636"/>
                  </a:cubicBezTo>
                  <a:lnTo>
                    <a:pt x="7484" y="3859695"/>
                  </a:lnTo>
                  <a:cubicBezTo>
                    <a:pt x="-9851" y="3893985"/>
                    <a:pt x="3960" y="3935800"/>
                    <a:pt x="38250" y="3953135"/>
                  </a:cubicBezTo>
                  <a:lnTo>
                    <a:pt x="1010657" y="4443863"/>
                  </a:lnTo>
                  <a:cubicBezTo>
                    <a:pt x="1044947" y="4461199"/>
                    <a:pt x="1086762" y="4447388"/>
                    <a:pt x="1104098" y="4413097"/>
                  </a:cubicBezTo>
                  <a:lnTo>
                    <a:pt x="2881368" y="891038"/>
                  </a:lnTo>
                  <a:cubicBezTo>
                    <a:pt x="3034244" y="588143"/>
                    <a:pt x="2912610" y="218764"/>
                    <a:pt x="2609810" y="65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9B0345-7DF1-432C-B661-226ADDAC7D14}"/>
                </a:ext>
              </a:extLst>
            </p:cNvPr>
            <p:cNvSpPr/>
            <p:nvPr/>
          </p:nvSpPr>
          <p:spPr>
            <a:xfrm>
              <a:off x="2310073" y="3352017"/>
              <a:ext cx="1663199" cy="2982439"/>
            </a:xfrm>
            <a:custGeom>
              <a:avLst/>
              <a:gdLst>
                <a:gd name="connsiteX0" fmla="*/ 2148539 w 2551740"/>
                <a:gd name="connsiteY0" fmla="*/ 37594 h 4575765"/>
                <a:gd name="connsiteX1" fmla="*/ 2148539 w 2551740"/>
                <a:gd name="connsiteY1" fmla="*/ 37594 h 4575765"/>
                <a:gd name="connsiteX2" fmla="*/ 1360631 w 2551740"/>
                <a:gd name="connsiteY2" fmla="*/ 403164 h 4575765"/>
                <a:gd name="connsiteX3" fmla="*/ 4271 w 2551740"/>
                <a:gd name="connsiteY3" fmla="*/ 4107722 h 4575765"/>
                <a:gd name="connsiteX4" fmla="*/ 45705 w 2551740"/>
                <a:gd name="connsiteY4" fmla="*/ 4196971 h 4575765"/>
                <a:gd name="connsiteX5" fmla="*/ 1068500 w 2551740"/>
                <a:gd name="connsiteY5" fmla="*/ 4571494 h 4575765"/>
                <a:gd name="connsiteX6" fmla="*/ 1157749 w 2551740"/>
                <a:gd name="connsiteY6" fmla="*/ 4530060 h 4575765"/>
                <a:gd name="connsiteX7" fmla="*/ 2514109 w 2551740"/>
                <a:gd name="connsiteY7" fmla="*/ 825502 h 4575765"/>
                <a:gd name="connsiteX8" fmla="*/ 2148539 w 2551740"/>
                <a:gd name="connsiteY8" fmla="*/ 37594 h 457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1740" h="4575765">
                  <a:moveTo>
                    <a:pt x="2148539" y="37594"/>
                  </a:moveTo>
                  <a:lnTo>
                    <a:pt x="2148539" y="37594"/>
                  </a:lnTo>
                  <a:cubicBezTo>
                    <a:pt x="1830023" y="-78992"/>
                    <a:pt x="1477313" y="84647"/>
                    <a:pt x="1360631" y="403164"/>
                  </a:cubicBezTo>
                  <a:lnTo>
                    <a:pt x="4271" y="4107722"/>
                  </a:lnTo>
                  <a:cubicBezTo>
                    <a:pt x="-8968" y="4143821"/>
                    <a:pt x="9605" y="4183731"/>
                    <a:pt x="45705" y="4196971"/>
                  </a:cubicBezTo>
                  <a:lnTo>
                    <a:pt x="1068500" y="4571494"/>
                  </a:lnTo>
                  <a:cubicBezTo>
                    <a:pt x="1104599" y="4584734"/>
                    <a:pt x="1144509" y="4566160"/>
                    <a:pt x="1157749" y="4530060"/>
                  </a:cubicBezTo>
                  <a:lnTo>
                    <a:pt x="2514109" y="825502"/>
                  </a:lnTo>
                  <a:cubicBezTo>
                    <a:pt x="2630790" y="506986"/>
                    <a:pt x="2467055" y="154180"/>
                    <a:pt x="2148539" y="375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988B92-F17D-4E46-8F46-8C84D90DD25E}"/>
                </a:ext>
              </a:extLst>
            </p:cNvPr>
            <p:cNvSpPr/>
            <p:nvPr/>
          </p:nvSpPr>
          <p:spPr>
            <a:xfrm>
              <a:off x="2624079" y="3216471"/>
              <a:ext cx="800623" cy="3016987"/>
            </a:xfrm>
            <a:custGeom>
              <a:avLst/>
              <a:gdLst>
                <a:gd name="connsiteX0" fmla="*/ 614172 w 1228344"/>
                <a:gd name="connsiteY0" fmla="*/ 0 h 4628769"/>
                <a:gd name="connsiteX1" fmla="*/ 614172 w 1228344"/>
                <a:gd name="connsiteY1" fmla="*/ 0 h 4628769"/>
                <a:gd name="connsiteX2" fmla="*/ 0 w 1228344"/>
                <a:gd name="connsiteY2" fmla="*/ 614172 h 4628769"/>
                <a:gd name="connsiteX3" fmla="*/ 0 w 1228344"/>
                <a:gd name="connsiteY3" fmla="*/ 4559237 h 4628769"/>
                <a:gd name="connsiteX4" fmla="*/ 69533 w 1228344"/>
                <a:gd name="connsiteY4" fmla="*/ 4628769 h 4628769"/>
                <a:gd name="connsiteX5" fmla="*/ 1158812 w 1228344"/>
                <a:gd name="connsiteY5" fmla="*/ 4628769 h 4628769"/>
                <a:gd name="connsiteX6" fmla="*/ 1228344 w 1228344"/>
                <a:gd name="connsiteY6" fmla="*/ 4559237 h 4628769"/>
                <a:gd name="connsiteX7" fmla="*/ 1228344 w 1228344"/>
                <a:gd name="connsiteY7" fmla="*/ 614172 h 4628769"/>
                <a:gd name="connsiteX8" fmla="*/ 614172 w 1228344"/>
                <a:gd name="connsiteY8" fmla="*/ 0 h 462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8344" h="4628769">
                  <a:moveTo>
                    <a:pt x="614172" y="0"/>
                  </a:moveTo>
                  <a:lnTo>
                    <a:pt x="614172" y="0"/>
                  </a:lnTo>
                  <a:cubicBezTo>
                    <a:pt x="274987" y="0"/>
                    <a:pt x="0" y="274987"/>
                    <a:pt x="0" y="614172"/>
                  </a:cubicBezTo>
                  <a:lnTo>
                    <a:pt x="0" y="4559237"/>
                  </a:lnTo>
                  <a:cubicBezTo>
                    <a:pt x="0" y="4597622"/>
                    <a:pt x="31147" y="4628769"/>
                    <a:pt x="69533" y="4628769"/>
                  </a:cubicBezTo>
                  <a:lnTo>
                    <a:pt x="1158812" y="4628769"/>
                  </a:lnTo>
                  <a:cubicBezTo>
                    <a:pt x="1197197" y="4628769"/>
                    <a:pt x="1228344" y="4597622"/>
                    <a:pt x="1228344" y="4559237"/>
                  </a:cubicBezTo>
                  <a:lnTo>
                    <a:pt x="1228344" y="614172"/>
                  </a:lnTo>
                  <a:cubicBezTo>
                    <a:pt x="1228344" y="274987"/>
                    <a:pt x="953357" y="0"/>
                    <a:pt x="6141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5C756E-5A12-4E58-8ABA-F783363B2652}"/>
              </a:ext>
            </a:extLst>
          </p:cNvPr>
          <p:cNvGrpSpPr/>
          <p:nvPr/>
        </p:nvGrpSpPr>
        <p:grpSpPr>
          <a:xfrm>
            <a:off x="3417521" y="1744943"/>
            <a:ext cx="5337587" cy="3054197"/>
            <a:chOff x="333154" y="3649562"/>
            <a:chExt cx="5337587" cy="3250108"/>
          </a:xfrm>
          <a:solidFill>
            <a:schemeClr val="accent5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A98EC02-7754-4FD2-B9A2-09D317535062}"/>
                </a:ext>
              </a:extLst>
            </p:cNvPr>
            <p:cNvSpPr/>
            <p:nvPr/>
          </p:nvSpPr>
          <p:spPr>
            <a:xfrm>
              <a:off x="333154" y="6189689"/>
              <a:ext cx="5337587" cy="709981"/>
            </a:xfrm>
            <a:custGeom>
              <a:avLst/>
              <a:gdLst>
                <a:gd name="connsiteX0" fmla="*/ 0 w 8189118"/>
                <a:gd name="connsiteY0" fmla="*/ 544639 h 1089278"/>
                <a:gd name="connsiteX1" fmla="*/ 0 w 8189118"/>
                <a:gd name="connsiteY1" fmla="*/ 544639 h 1089278"/>
                <a:gd name="connsiteX2" fmla="*/ 544640 w 8189118"/>
                <a:gd name="connsiteY2" fmla="*/ 0 h 1089278"/>
                <a:gd name="connsiteX3" fmla="*/ 7644479 w 8189118"/>
                <a:gd name="connsiteY3" fmla="*/ 0 h 1089278"/>
                <a:gd name="connsiteX4" fmla="*/ 8189119 w 8189118"/>
                <a:gd name="connsiteY4" fmla="*/ 544639 h 1089278"/>
                <a:gd name="connsiteX5" fmla="*/ 8189119 w 8189118"/>
                <a:gd name="connsiteY5" fmla="*/ 544639 h 1089278"/>
                <a:gd name="connsiteX6" fmla="*/ 7644479 w 8189118"/>
                <a:gd name="connsiteY6" fmla="*/ 1089279 h 1089278"/>
                <a:gd name="connsiteX7" fmla="*/ 544544 w 8189118"/>
                <a:gd name="connsiteY7" fmla="*/ 1089279 h 1089278"/>
                <a:gd name="connsiteX8" fmla="*/ 0 w 8189118"/>
                <a:gd name="connsiteY8" fmla="*/ 544639 h 108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9118" h="1089278">
                  <a:moveTo>
                    <a:pt x="0" y="544639"/>
                  </a:moveTo>
                  <a:lnTo>
                    <a:pt x="0" y="544639"/>
                  </a:lnTo>
                  <a:cubicBezTo>
                    <a:pt x="0" y="243840"/>
                    <a:pt x="243840" y="0"/>
                    <a:pt x="544640" y="0"/>
                  </a:cubicBezTo>
                  <a:lnTo>
                    <a:pt x="7644479" y="0"/>
                  </a:lnTo>
                  <a:cubicBezTo>
                    <a:pt x="7945279" y="0"/>
                    <a:pt x="8189119" y="243840"/>
                    <a:pt x="8189119" y="544639"/>
                  </a:cubicBezTo>
                  <a:lnTo>
                    <a:pt x="8189119" y="544639"/>
                  </a:lnTo>
                  <a:cubicBezTo>
                    <a:pt x="8189119" y="845439"/>
                    <a:pt x="7945279" y="1089279"/>
                    <a:pt x="7644479" y="1089279"/>
                  </a:cubicBezTo>
                  <a:lnTo>
                    <a:pt x="544544" y="1089279"/>
                  </a:lnTo>
                  <a:cubicBezTo>
                    <a:pt x="243840" y="1089279"/>
                    <a:pt x="0" y="845439"/>
                    <a:pt x="0" y="544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0939CEF-42B1-4208-9398-250C022F09C8}"/>
                </a:ext>
              </a:extLst>
            </p:cNvPr>
            <p:cNvSpPr/>
            <p:nvPr/>
          </p:nvSpPr>
          <p:spPr>
            <a:xfrm>
              <a:off x="477232" y="5565483"/>
              <a:ext cx="2119529" cy="1315686"/>
            </a:xfrm>
            <a:custGeom>
              <a:avLst/>
              <a:gdLst>
                <a:gd name="connsiteX0" fmla="*/ 36409 w 3251858"/>
                <a:gd name="connsiteY0" fmla="*/ 349317 h 2018573"/>
                <a:gd name="connsiteX1" fmla="*/ 36409 w 3251858"/>
                <a:gd name="connsiteY1" fmla="*/ 349317 h 2018573"/>
                <a:gd name="connsiteX2" fmla="*/ 740211 w 3251858"/>
                <a:gd name="connsiteY2" fmla="*/ 36421 h 2018573"/>
                <a:gd name="connsiteX3" fmla="*/ 3251859 w 3251858"/>
                <a:gd name="connsiteY3" fmla="*/ 1001970 h 2018573"/>
                <a:gd name="connsiteX4" fmla="*/ 2861048 w 3251858"/>
                <a:gd name="connsiteY4" fmla="*/ 2018574 h 2018573"/>
                <a:gd name="connsiteX5" fmla="*/ 349305 w 3251858"/>
                <a:gd name="connsiteY5" fmla="*/ 1053119 h 2018573"/>
                <a:gd name="connsiteX6" fmla="*/ 36409 w 3251858"/>
                <a:gd name="connsiteY6" fmla="*/ 349317 h 20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8" h="2018573">
                  <a:moveTo>
                    <a:pt x="36409" y="349317"/>
                  </a:moveTo>
                  <a:lnTo>
                    <a:pt x="36409" y="349317"/>
                  </a:lnTo>
                  <a:cubicBezTo>
                    <a:pt x="144327" y="68520"/>
                    <a:pt x="459414" y="-71498"/>
                    <a:pt x="740211" y="36421"/>
                  </a:cubicBezTo>
                  <a:lnTo>
                    <a:pt x="3251859" y="1001970"/>
                  </a:lnTo>
                  <a:lnTo>
                    <a:pt x="2861048" y="2018574"/>
                  </a:lnTo>
                  <a:lnTo>
                    <a:pt x="349305" y="1053119"/>
                  </a:lnTo>
                  <a:cubicBezTo>
                    <a:pt x="68604" y="945106"/>
                    <a:pt x="-71509" y="630019"/>
                    <a:pt x="36409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CEB7E0-2B81-495A-972B-6F925DF1C4E6}"/>
                </a:ext>
              </a:extLst>
            </p:cNvPr>
            <p:cNvSpPr/>
            <p:nvPr/>
          </p:nvSpPr>
          <p:spPr>
            <a:xfrm>
              <a:off x="699314" y="4951612"/>
              <a:ext cx="1965304" cy="1700160"/>
            </a:xfrm>
            <a:custGeom>
              <a:avLst/>
              <a:gdLst>
                <a:gd name="connsiteX0" fmla="*/ 111449 w 3015240"/>
                <a:gd name="connsiteY0" fmla="*/ 214624 h 2608447"/>
                <a:gd name="connsiteX1" fmla="*/ 111449 w 3015240"/>
                <a:gd name="connsiteY1" fmla="*/ 214624 h 2608447"/>
                <a:gd name="connsiteX2" fmla="*/ 874688 w 3015240"/>
                <a:gd name="connsiteY2" fmla="*/ 111374 h 2608447"/>
                <a:gd name="connsiteX3" fmla="*/ 3015241 w 3015240"/>
                <a:gd name="connsiteY3" fmla="*/ 1741958 h 2608447"/>
                <a:gd name="connsiteX4" fmla="*/ 2355159 w 3015240"/>
                <a:gd name="connsiteY4" fmla="*/ 2608448 h 2608447"/>
                <a:gd name="connsiteX5" fmla="*/ 214605 w 3015240"/>
                <a:gd name="connsiteY5" fmla="*/ 977863 h 2608447"/>
                <a:gd name="connsiteX6" fmla="*/ 111449 w 3015240"/>
                <a:gd name="connsiteY6" fmla="*/ 214624 h 260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40" h="2608447">
                  <a:moveTo>
                    <a:pt x="111449" y="214624"/>
                  </a:moveTo>
                  <a:lnTo>
                    <a:pt x="111449" y="214624"/>
                  </a:lnTo>
                  <a:cubicBezTo>
                    <a:pt x="293758" y="-24643"/>
                    <a:pt x="635420" y="-70840"/>
                    <a:pt x="874688" y="111374"/>
                  </a:cubicBezTo>
                  <a:lnTo>
                    <a:pt x="3015241" y="1741958"/>
                  </a:lnTo>
                  <a:lnTo>
                    <a:pt x="2355159" y="2608448"/>
                  </a:lnTo>
                  <a:lnTo>
                    <a:pt x="214605" y="977863"/>
                  </a:lnTo>
                  <a:cubicBezTo>
                    <a:pt x="-24663" y="795554"/>
                    <a:pt x="-70859" y="453892"/>
                    <a:pt x="111449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D09663E-E2E6-4AB4-B89B-3326D5F2D05C}"/>
                </a:ext>
              </a:extLst>
            </p:cNvPr>
            <p:cNvSpPr/>
            <p:nvPr/>
          </p:nvSpPr>
          <p:spPr>
            <a:xfrm>
              <a:off x="1115657" y="4452709"/>
              <a:ext cx="2155140" cy="2330742"/>
            </a:xfrm>
            <a:custGeom>
              <a:avLst/>
              <a:gdLst>
                <a:gd name="connsiteX0" fmla="*/ 184580 w 3306493"/>
                <a:gd name="connsiteY0" fmla="*/ 135955 h 3575908"/>
                <a:gd name="connsiteX1" fmla="*/ 184580 w 3306493"/>
                <a:gd name="connsiteY1" fmla="*/ 135955 h 3575908"/>
                <a:gd name="connsiteX2" fmla="*/ 953248 w 3306493"/>
                <a:gd name="connsiteY2" fmla="*/ 184628 h 3575908"/>
                <a:gd name="connsiteX3" fmla="*/ 3306494 w 3306493"/>
                <a:gd name="connsiteY3" fmla="*/ 2855914 h 3575908"/>
                <a:gd name="connsiteX4" fmla="*/ 2489154 w 3306493"/>
                <a:gd name="connsiteY4" fmla="*/ 3575909 h 3575908"/>
                <a:gd name="connsiteX5" fmla="*/ 136003 w 3306493"/>
                <a:gd name="connsiteY5" fmla="*/ 904622 h 3575908"/>
                <a:gd name="connsiteX6" fmla="*/ 184580 w 3306493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493" h="3575908">
                  <a:moveTo>
                    <a:pt x="184580" y="135955"/>
                  </a:moveTo>
                  <a:lnTo>
                    <a:pt x="184580" y="135955"/>
                  </a:lnTo>
                  <a:cubicBezTo>
                    <a:pt x="410323" y="-62832"/>
                    <a:pt x="754461" y="-41115"/>
                    <a:pt x="953248" y="184628"/>
                  </a:cubicBezTo>
                  <a:lnTo>
                    <a:pt x="3306494" y="2855914"/>
                  </a:lnTo>
                  <a:lnTo>
                    <a:pt x="2489154" y="3575909"/>
                  </a:lnTo>
                  <a:lnTo>
                    <a:pt x="136003" y="904622"/>
                  </a:lnTo>
                  <a:cubicBezTo>
                    <a:pt x="-62879" y="678880"/>
                    <a:pt x="-41067" y="334742"/>
                    <a:pt x="184580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FC227A-A7A8-4547-9B1E-B1DA7F7B7481}"/>
                </a:ext>
              </a:extLst>
            </p:cNvPr>
            <p:cNvSpPr/>
            <p:nvPr/>
          </p:nvSpPr>
          <p:spPr>
            <a:xfrm>
              <a:off x="1603933" y="4083186"/>
              <a:ext cx="1717338" cy="2586590"/>
            </a:xfrm>
            <a:custGeom>
              <a:avLst/>
              <a:gdLst>
                <a:gd name="connsiteX0" fmla="*/ 299368 w 2634802"/>
                <a:gd name="connsiteY0" fmla="*/ 58523 h 3968439"/>
                <a:gd name="connsiteX1" fmla="*/ 299368 w 2634802"/>
                <a:gd name="connsiteY1" fmla="*/ 58523 h 3968439"/>
                <a:gd name="connsiteX2" fmla="*/ 1030983 w 2634802"/>
                <a:gd name="connsiteY2" fmla="*/ 299410 h 3968439"/>
                <a:gd name="connsiteX3" fmla="*/ 2634803 w 2634802"/>
                <a:gd name="connsiteY3" fmla="*/ 3477712 h 3968439"/>
                <a:gd name="connsiteX4" fmla="*/ 1662395 w 2634802"/>
                <a:gd name="connsiteY4" fmla="*/ 3968440 h 3968439"/>
                <a:gd name="connsiteX5" fmla="*/ 58481 w 2634802"/>
                <a:gd name="connsiteY5" fmla="*/ 790138 h 3968439"/>
                <a:gd name="connsiteX6" fmla="*/ 299368 w 2634802"/>
                <a:gd name="connsiteY6" fmla="*/ 58523 h 39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802" h="3968439">
                  <a:moveTo>
                    <a:pt x="299368" y="58523"/>
                  </a:moveTo>
                  <a:lnTo>
                    <a:pt x="299368" y="58523"/>
                  </a:lnTo>
                  <a:cubicBezTo>
                    <a:pt x="567878" y="-77018"/>
                    <a:pt x="895443" y="30900"/>
                    <a:pt x="1030983" y="299410"/>
                  </a:cubicBezTo>
                  <a:lnTo>
                    <a:pt x="2634803" y="3477712"/>
                  </a:lnTo>
                  <a:lnTo>
                    <a:pt x="1662395" y="3968440"/>
                  </a:lnTo>
                  <a:lnTo>
                    <a:pt x="58481" y="790138"/>
                  </a:lnTo>
                  <a:cubicBezTo>
                    <a:pt x="-76965" y="521533"/>
                    <a:pt x="30858" y="194063"/>
                    <a:pt x="299368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784998F-74A8-47AB-8244-49ABF0F4CAFB}"/>
                </a:ext>
              </a:extLst>
            </p:cNvPr>
            <p:cNvSpPr/>
            <p:nvPr/>
          </p:nvSpPr>
          <p:spPr>
            <a:xfrm>
              <a:off x="2074381" y="3777748"/>
              <a:ext cx="1486159" cy="2656051"/>
            </a:xfrm>
            <a:custGeom>
              <a:avLst/>
              <a:gdLst>
                <a:gd name="connsiteX0" fmla="*/ 357497 w 2280118"/>
                <a:gd name="connsiteY0" fmla="*/ 33361 h 4075009"/>
                <a:gd name="connsiteX1" fmla="*/ 357497 w 2280118"/>
                <a:gd name="connsiteY1" fmla="*/ 33361 h 4075009"/>
                <a:gd name="connsiteX2" fmla="*/ 1056156 w 2280118"/>
                <a:gd name="connsiteY2" fmla="*/ 357497 h 4075009"/>
                <a:gd name="connsiteX3" fmla="*/ 2280118 w 2280118"/>
                <a:gd name="connsiteY3" fmla="*/ 3700486 h 4075009"/>
                <a:gd name="connsiteX4" fmla="*/ 1257323 w 2280118"/>
                <a:gd name="connsiteY4" fmla="*/ 4075009 h 4075009"/>
                <a:gd name="connsiteX5" fmla="*/ 33361 w 2280118"/>
                <a:gd name="connsiteY5" fmla="*/ 732020 h 4075009"/>
                <a:gd name="connsiteX6" fmla="*/ 357497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357497" y="33361"/>
                  </a:moveTo>
                  <a:lnTo>
                    <a:pt x="357497" y="33361"/>
                  </a:lnTo>
                  <a:cubicBezTo>
                    <a:pt x="639913" y="-70081"/>
                    <a:pt x="952714" y="75080"/>
                    <a:pt x="1056156" y="357497"/>
                  </a:cubicBezTo>
                  <a:lnTo>
                    <a:pt x="2280118" y="3700486"/>
                  </a:lnTo>
                  <a:lnTo>
                    <a:pt x="1257323" y="4075009"/>
                  </a:lnTo>
                  <a:lnTo>
                    <a:pt x="33361" y="732020"/>
                  </a:lnTo>
                  <a:cubicBezTo>
                    <a:pt x="-70080" y="449603"/>
                    <a:pt x="75080" y="136802"/>
                    <a:pt x="357497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5F54064-C4F2-4A50-B6B1-2C375B47E6FB}"/>
                </a:ext>
              </a:extLst>
            </p:cNvPr>
            <p:cNvSpPr/>
            <p:nvPr/>
          </p:nvSpPr>
          <p:spPr>
            <a:xfrm>
              <a:off x="3363364" y="5542016"/>
              <a:ext cx="2119529" cy="1315748"/>
            </a:xfrm>
            <a:custGeom>
              <a:avLst/>
              <a:gdLst>
                <a:gd name="connsiteX0" fmla="*/ 3215450 w 3251857"/>
                <a:gd name="connsiteY0" fmla="*/ 349317 h 2018668"/>
                <a:gd name="connsiteX1" fmla="*/ 3215450 w 3251857"/>
                <a:gd name="connsiteY1" fmla="*/ 349317 h 2018668"/>
                <a:gd name="connsiteX2" fmla="*/ 2511647 w 3251857"/>
                <a:gd name="connsiteY2" fmla="*/ 36421 h 2018668"/>
                <a:gd name="connsiteX3" fmla="*/ 0 w 3251857"/>
                <a:gd name="connsiteY3" fmla="*/ 1001970 h 2018668"/>
                <a:gd name="connsiteX4" fmla="*/ 390810 w 3251857"/>
                <a:gd name="connsiteY4" fmla="*/ 2018669 h 2018668"/>
                <a:gd name="connsiteX5" fmla="*/ 2902458 w 3251857"/>
                <a:gd name="connsiteY5" fmla="*/ 1053119 h 2018668"/>
                <a:gd name="connsiteX6" fmla="*/ 3215450 w 3251857"/>
                <a:gd name="connsiteY6" fmla="*/ 349317 h 20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7" h="2018668">
                  <a:moveTo>
                    <a:pt x="3215450" y="349317"/>
                  </a:moveTo>
                  <a:lnTo>
                    <a:pt x="3215450" y="349317"/>
                  </a:lnTo>
                  <a:cubicBezTo>
                    <a:pt x="3107531" y="68520"/>
                    <a:pt x="2792444" y="-71498"/>
                    <a:pt x="2511647" y="36421"/>
                  </a:cubicBezTo>
                  <a:lnTo>
                    <a:pt x="0" y="1001970"/>
                  </a:lnTo>
                  <a:lnTo>
                    <a:pt x="390810" y="2018669"/>
                  </a:lnTo>
                  <a:lnTo>
                    <a:pt x="2902458" y="1053119"/>
                  </a:lnTo>
                  <a:cubicBezTo>
                    <a:pt x="3183255" y="945201"/>
                    <a:pt x="3323368" y="630114"/>
                    <a:pt x="3215450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8B94EC-C5E5-4389-A753-8AF25A42DB26}"/>
                </a:ext>
              </a:extLst>
            </p:cNvPr>
            <p:cNvSpPr/>
            <p:nvPr/>
          </p:nvSpPr>
          <p:spPr>
            <a:xfrm>
              <a:off x="3295507" y="4928145"/>
              <a:ext cx="1965286" cy="1700222"/>
            </a:xfrm>
            <a:custGeom>
              <a:avLst/>
              <a:gdLst>
                <a:gd name="connsiteX0" fmla="*/ 2903791 w 3015212"/>
                <a:gd name="connsiteY0" fmla="*/ 214624 h 2608542"/>
                <a:gd name="connsiteX1" fmla="*/ 2903791 w 3015212"/>
                <a:gd name="connsiteY1" fmla="*/ 214624 h 2608542"/>
                <a:gd name="connsiteX2" fmla="*/ 2140553 w 3015212"/>
                <a:gd name="connsiteY2" fmla="*/ 111374 h 2608542"/>
                <a:gd name="connsiteX3" fmla="*/ 0 w 3015212"/>
                <a:gd name="connsiteY3" fmla="*/ 1742054 h 2608542"/>
                <a:gd name="connsiteX4" fmla="*/ 660082 w 3015212"/>
                <a:gd name="connsiteY4" fmla="*/ 2608543 h 2608542"/>
                <a:gd name="connsiteX5" fmla="*/ 2800636 w 3015212"/>
                <a:gd name="connsiteY5" fmla="*/ 977958 h 2608542"/>
                <a:gd name="connsiteX6" fmla="*/ 2903791 w 3015212"/>
                <a:gd name="connsiteY6" fmla="*/ 214624 h 260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12" h="2608542">
                  <a:moveTo>
                    <a:pt x="2903791" y="214624"/>
                  </a:moveTo>
                  <a:lnTo>
                    <a:pt x="2903791" y="214624"/>
                  </a:lnTo>
                  <a:cubicBezTo>
                    <a:pt x="2721483" y="-24643"/>
                    <a:pt x="2379821" y="-70840"/>
                    <a:pt x="2140553" y="111374"/>
                  </a:cubicBezTo>
                  <a:lnTo>
                    <a:pt x="0" y="1742054"/>
                  </a:lnTo>
                  <a:lnTo>
                    <a:pt x="660082" y="2608543"/>
                  </a:lnTo>
                  <a:lnTo>
                    <a:pt x="2800636" y="977958"/>
                  </a:lnTo>
                  <a:cubicBezTo>
                    <a:pt x="3039808" y="795649"/>
                    <a:pt x="3086100" y="453892"/>
                    <a:pt x="2903791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13C4E62-A140-4621-B5F6-8AD6FE98EF69}"/>
                </a:ext>
              </a:extLst>
            </p:cNvPr>
            <p:cNvSpPr/>
            <p:nvPr/>
          </p:nvSpPr>
          <p:spPr>
            <a:xfrm>
              <a:off x="2689328" y="4429241"/>
              <a:ext cx="2155144" cy="2330742"/>
            </a:xfrm>
            <a:custGeom>
              <a:avLst/>
              <a:gdLst>
                <a:gd name="connsiteX0" fmla="*/ 3121819 w 3306500"/>
                <a:gd name="connsiteY0" fmla="*/ 135955 h 3575908"/>
                <a:gd name="connsiteX1" fmla="*/ 3121819 w 3306500"/>
                <a:gd name="connsiteY1" fmla="*/ 135955 h 3575908"/>
                <a:gd name="connsiteX2" fmla="*/ 2353151 w 3306500"/>
                <a:gd name="connsiteY2" fmla="*/ 184628 h 3575908"/>
                <a:gd name="connsiteX3" fmla="*/ 0 w 3306500"/>
                <a:gd name="connsiteY3" fmla="*/ 2855914 h 3575908"/>
                <a:gd name="connsiteX4" fmla="*/ 817340 w 3306500"/>
                <a:gd name="connsiteY4" fmla="*/ 3575909 h 3575908"/>
                <a:gd name="connsiteX5" fmla="*/ 3170587 w 3306500"/>
                <a:gd name="connsiteY5" fmla="*/ 904623 h 3575908"/>
                <a:gd name="connsiteX6" fmla="*/ 3121819 w 3306500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500" h="3575908">
                  <a:moveTo>
                    <a:pt x="3121819" y="135955"/>
                  </a:moveTo>
                  <a:lnTo>
                    <a:pt x="3121819" y="135955"/>
                  </a:lnTo>
                  <a:cubicBezTo>
                    <a:pt x="2896076" y="-62832"/>
                    <a:pt x="2551938" y="-41115"/>
                    <a:pt x="2353151" y="184628"/>
                  </a:cubicBezTo>
                  <a:lnTo>
                    <a:pt x="0" y="2855914"/>
                  </a:lnTo>
                  <a:lnTo>
                    <a:pt x="817340" y="3575909"/>
                  </a:lnTo>
                  <a:lnTo>
                    <a:pt x="3170587" y="904623"/>
                  </a:lnTo>
                  <a:cubicBezTo>
                    <a:pt x="3369374" y="678975"/>
                    <a:pt x="3347561" y="334837"/>
                    <a:pt x="3121819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46C889C-9F1A-4C73-91E3-55B8CFEF1D04}"/>
                </a:ext>
              </a:extLst>
            </p:cNvPr>
            <p:cNvSpPr/>
            <p:nvPr/>
          </p:nvSpPr>
          <p:spPr>
            <a:xfrm>
              <a:off x="2638917" y="4059781"/>
              <a:ext cx="1717276" cy="2586527"/>
            </a:xfrm>
            <a:custGeom>
              <a:avLst/>
              <a:gdLst>
                <a:gd name="connsiteX0" fmla="*/ 2335340 w 2634707"/>
                <a:gd name="connsiteY0" fmla="*/ 58523 h 3968344"/>
                <a:gd name="connsiteX1" fmla="*/ 2335340 w 2634707"/>
                <a:gd name="connsiteY1" fmla="*/ 58523 h 3968344"/>
                <a:gd name="connsiteX2" fmla="*/ 1603724 w 2634707"/>
                <a:gd name="connsiteY2" fmla="*/ 299410 h 3968344"/>
                <a:gd name="connsiteX3" fmla="*/ 0 w 2634707"/>
                <a:gd name="connsiteY3" fmla="*/ 3477617 h 3968344"/>
                <a:gd name="connsiteX4" fmla="*/ 972407 w 2634707"/>
                <a:gd name="connsiteY4" fmla="*/ 3968345 h 3968344"/>
                <a:gd name="connsiteX5" fmla="*/ 2576227 w 2634707"/>
                <a:gd name="connsiteY5" fmla="*/ 790043 h 3968344"/>
                <a:gd name="connsiteX6" fmla="*/ 2335340 w 2634707"/>
                <a:gd name="connsiteY6" fmla="*/ 58523 h 39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707" h="3968344">
                  <a:moveTo>
                    <a:pt x="2335340" y="58523"/>
                  </a:moveTo>
                  <a:lnTo>
                    <a:pt x="2335340" y="58523"/>
                  </a:lnTo>
                  <a:cubicBezTo>
                    <a:pt x="2066830" y="-77018"/>
                    <a:pt x="1739265" y="30900"/>
                    <a:pt x="1603724" y="299410"/>
                  </a:cubicBezTo>
                  <a:lnTo>
                    <a:pt x="0" y="3477617"/>
                  </a:lnTo>
                  <a:lnTo>
                    <a:pt x="972407" y="3968345"/>
                  </a:lnTo>
                  <a:lnTo>
                    <a:pt x="2576227" y="790043"/>
                  </a:lnTo>
                  <a:cubicBezTo>
                    <a:pt x="2711672" y="521533"/>
                    <a:pt x="2603849" y="193968"/>
                    <a:pt x="2335340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AC2E53-8C9C-487F-977E-D39C07B4207D}"/>
                </a:ext>
              </a:extLst>
            </p:cNvPr>
            <p:cNvSpPr/>
            <p:nvPr/>
          </p:nvSpPr>
          <p:spPr>
            <a:xfrm>
              <a:off x="2399587" y="3754343"/>
              <a:ext cx="1486159" cy="2656051"/>
            </a:xfrm>
            <a:custGeom>
              <a:avLst/>
              <a:gdLst>
                <a:gd name="connsiteX0" fmla="*/ 1922621 w 2280118"/>
                <a:gd name="connsiteY0" fmla="*/ 33361 h 4075009"/>
                <a:gd name="connsiteX1" fmla="*/ 1922621 w 2280118"/>
                <a:gd name="connsiteY1" fmla="*/ 33361 h 4075009"/>
                <a:gd name="connsiteX2" fmla="*/ 1223963 w 2280118"/>
                <a:gd name="connsiteY2" fmla="*/ 357497 h 4075009"/>
                <a:gd name="connsiteX3" fmla="*/ 0 w 2280118"/>
                <a:gd name="connsiteY3" fmla="*/ 3700486 h 4075009"/>
                <a:gd name="connsiteX4" fmla="*/ 1022795 w 2280118"/>
                <a:gd name="connsiteY4" fmla="*/ 4075009 h 4075009"/>
                <a:gd name="connsiteX5" fmla="*/ 2246757 w 2280118"/>
                <a:gd name="connsiteY5" fmla="*/ 732020 h 4075009"/>
                <a:gd name="connsiteX6" fmla="*/ 1922621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1922621" y="33361"/>
                  </a:moveTo>
                  <a:lnTo>
                    <a:pt x="1922621" y="33361"/>
                  </a:lnTo>
                  <a:cubicBezTo>
                    <a:pt x="1640205" y="-70081"/>
                    <a:pt x="1327404" y="75081"/>
                    <a:pt x="1223963" y="357497"/>
                  </a:cubicBezTo>
                  <a:lnTo>
                    <a:pt x="0" y="3700486"/>
                  </a:lnTo>
                  <a:lnTo>
                    <a:pt x="1022795" y="4075009"/>
                  </a:lnTo>
                  <a:lnTo>
                    <a:pt x="2246757" y="732020"/>
                  </a:lnTo>
                  <a:cubicBezTo>
                    <a:pt x="2350199" y="449508"/>
                    <a:pt x="2205038" y="136707"/>
                    <a:pt x="1922621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1A7257E-6E73-431E-8364-86C7D098971F}"/>
                </a:ext>
              </a:extLst>
            </p:cNvPr>
            <p:cNvSpPr/>
            <p:nvPr/>
          </p:nvSpPr>
          <p:spPr>
            <a:xfrm>
              <a:off x="2599122" y="3649562"/>
              <a:ext cx="709981" cy="2675344"/>
            </a:xfrm>
            <a:custGeom>
              <a:avLst/>
              <a:gdLst>
                <a:gd name="connsiteX0" fmla="*/ 544639 w 1089279"/>
                <a:gd name="connsiteY0" fmla="*/ 0 h 4104608"/>
                <a:gd name="connsiteX1" fmla="*/ 544639 w 1089279"/>
                <a:gd name="connsiteY1" fmla="*/ 0 h 4104608"/>
                <a:gd name="connsiteX2" fmla="*/ 0 w 1089279"/>
                <a:gd name="connsiteY2" fmla="*/ 544640 h 4104608"/>
                <a:gd name="connsiteX3" fmla="*/ 0 w 1089279"/>
                <a:gd name="connsiteY3" fmla="*/ 4104608 h 4104608"/>
                <a:gd name="connsiteX4" fmla="*/ 1089279 w 1089279"/>
                <a:gd name="connsiteY4" fmla="*/ 4104608 h 4104608"/>
                <a:gd name="connsiteX5" fmla="*/ 1089279 w 1089279"/>
                <a:gd name="connsiteY5" fmla="*/ 544640 h 4104608"/>
                <a:gd name="connsiteX6" fmla="*/ 544639 w 1089279"/>
                <a:gd name="connsiteY6" fmla="*/ 0 h 41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279" h="4104608">
                  <a:moveTo>
                    <a:pt x="544639" y="0"/>
                  </a:moveTo>
                  <a:lnTo>
                    <a:pt x="544639" y="0"/>
                  </a:lnTo>
                  <a:cubicBezTo>
                    <a:pt x="243840" y="0"/>
                    <a:pt x="0" y="243840"/>
                    <a:pt x="0" y="544640"/>
                  </a:cubicBezTo>
                  <a:lnTo>
                    <a:pt x="0" y="4104608"/>
                  </a:lnTo>
                  <a:lnTo>
                    <a:pt x="1089279" y="4104608"/>
                  </a:lnTo>
                  <a:lnTo>
                    <a:pt x="1089279" y="544640"/>
                  </a:lnTo>
                  <a:cubicBezTo>
                    <a:pt x="1089279" y="243840"/>
                    <a:pt x="845439" y="0"/>
                    <a:pt x="5446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6EEEC53-A4E1-46D7-BF99-ACCD24985E13}"/>
              </a:ext>
            </a:extLst>
          </p:cNvPr>
          <p:cNvGrpSpPr/>
          <p:nvPr/>
        </p:nvGrpSpPr>
        <p:grpSpPr>
          <a:xfrm>
            <a:off x="3953258" y="2354658"/>
            <a:ext cx="4279662" cy="2448846"/>
            <a:chOff x="333154" y="3649562"/>
            <a:chExt cx="5337587" cy="3250108"/>
          </a:xfr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42BAC8-0DAB-4CAB-87A1-485D822E2B8B}"/>
                </a:ext>
              </a:extLst>
            </p:cNvPr>
            <p:cNvSpPr/>
            <p:nvPr/>
          </p:nvSpPr>
          <p:spPr>
            <a:xfrm>
              <a:off x="333154" y="6189689"/>
              <a:ext cx="5337587" cy="709981"/>
            </a:xfrm>
            <a:custGeom>
              <a:avLst/>
              <a:gdLst>
                <a:gd name="connsiteX0" fmla="*/ 0 w 8189118"/>
                <a:gd name="connsiteY0" fmla="*/ 544639 h 1089278"/>
                <a:gd name="connsiteX1" fmla="*/ 0 w 8189118"/>
                <a:gd name="connsiteY1" fmla="*/ 544639 h 1089278"/>
                <a:gd name="connsiteX2" fmla="*/ 544640 w 8189118"/>
                <a:gd name="connsiteY2" fmla="*/ 0 h 1089278"/>
                <a:gd name="connsiteX3" fmla="*/ 7644479 w 8189118"/>
                <a:gd name="connsiteY3" fmla="*/ 0 h 1089278"/>
                <a:gd name="connsiteX4" fmla="*/ 8189119 w 8189118"/>
                <a:gd name="connsiteY4" fmla="*/ 544639 h 1089278"/>
                <a:gd name="connsiteX5" fmla="*/ 8189119 w 8189118"/>
                <a:gd name="connsiteY5" fmla="*/ 544639 h 1089278"/>
                <a:gd name="connsiteX6" fmla="*/ 7644479 w 8189118"/>
                <a:gd name="connsiteY6" fmla="*/ 1089279 h 1089278"/>
                <a:gd name="connsiteX7" fmla="*/ 544544 w 8189118"/>
                <a:gd name="connsiteY7" fmla="*/ 1089279 h 1089278"/>
                <a:gd name="connsiteX8" fmla="*/ 0 w 8189118"/>
                <a:gd name="connsiteY8" fmla="*/ 544639 h 108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9118" h="1089278">
                  <a:moveTo>
                    <a:pt x="0" y="544639"/>
                  </a:moveTo>
                  <a:lnTo>
                    <a:pt x="0" y="544639"/>
                  </a:lnTo>
                  <a:cubicBezTo>
                    <a:pt x="0" y="243840"/>
                    <a:pt x="243840" y="0"/>
                    <a:pt x="544640" y="0"/>
                  </a:cubicBezTo>
                  <a:lnTo>
                    <a:pt x="7644479" y="0"/>
                  </a:lnTo>
                  <a:cubicBezTo>
                    <a:pt x="7945279" y="0"/>
                    <a:pt x="8189119" y="243840"/>
                    <a:pt x="8189119" y="544639"/>
                  </a:cubicBezTo>
                  <a:lnTo>
                    <a:pt x="8189119" y="544639"/>
                  </a:lnTo>
                  <a:cubicBezTo>
                    <a:pt x="8189119" y="845439"/>
                    <a:pt x="7945279" y="1089279"/>
                    <a:pt x="7644479" y="1089279"/>
                  </a:cubicBezTo>
                  <a:lnTo>
                    <a:pt x="544544" y="1089279"/>
                  </a:lnTo>
                  <a:cubicBezTo>
                    <a:pt x="243840" y="1089279"/>
                    <a:pt x="0" y="845439"/>
                    <a:pt x="0" y="544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360525B-AF37-45FE-84AA-3E90ACB32B7E}"/>
                </a:ext>
              </a:extLst>
            </p:cNvPr>
            <p:cNvSpPr/>
            <p:nvPr/>
          </p:nvSpPr>
          <p:spPr>
            <a:xfrm>
              <a:off x="477232" y="5565483"/>
              <a:ext cx="2119529" cy="1315686"/>
            </a:xfrm>
            <a:custGeom>
              <a:avLst/>
              <a:gdLst>
                <a:gd name="connsiteX0" fmla="*/ 36409 w 3251858"/>
                <a:gd name="connsiteY0" fmla="*/ 349317 h 2018573"/>
                <a:gd name="connsiteX1" fmla="*/ 36409 w 3251858"/>
                <a:gd name="connsiteY1" fmla="*/ 349317 h 2018573"/>
                <a:gd name="connsiteX2" fmla="*/ 740211 w 3251858"/>
                <a:gd name="connsiteY2" fmla="*/ 36421 h 2018573"/>
                <a:gd name="connsiteX3" fmla="*/ 3251859 w 3251858"/>
                <a:gd name="connsiteY3" fmla="*/ 1001970 h 2018573"/>
                <a:gd name="connsiteX4" fmla="*/ 2861048 w 3251858"/>
                <a:gd name="connsiteY4" fmla="*/ 2018574 h 2018573"/>
                <a:gd name="connsiteX5" fmla="*/ 349305 w 3251858"/>
                <a:gd name="connsiteY5" fmla="*/ 1053119 h 2018573"/>
                <a:gd name="connsiteX6" fmla="*/ 36409 w 3251858"/>
                <a:gd name="connsiteY6" fmla="*/ 349317 h 20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8" h="2018573">
                  <a:moveTo>
                    <a:pt x="36409" y="349317"/>
                  </a:moveTo>
                  <a:lnTo>
                    <a:pt x="36409" y="349317"/>
                  </a:lnTo>
                  <a:cubicBezTo>
                    <a:pt x="144327" y="68520"/>
                    <a:pt x="459414" y="-71498"/>
                    <a:pt x="740211" y="36421"/>
                  </a:cubicBezTo>
                  <a:lnTo>
                    <a:pt x="3251859" y="1001970"/>
                  </a:lnTo>
                  <a:lnTo>
                    <a:pt x="2861048" y="2018574"/>
                  </a:lnTo>
                  <a:lnTo>
                    <a:pt x="349305" y="1053119"/>
                  </a:lnTo>
                  <a:cubicBezTo>
                    <a:pt x="68604" y="945106"/>
                    <a:pt x="-71509" y="630019"/>
                    <a:pt x="36409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6BB8A44-3E2C-4521-900A-AA869E913B61}"/>
                </a:ext>
              </a:extLst>
            </p:cNvPr>
            <p:cNvSpPr/>
            <p:nvPr/>
          </p:nvSpPr>
          <p:spPr>
            <a:xfrm>
              <a:off x="699314" y="4951611"/>
              <a:ext cx="1965304" cy="1700160"/>
            </a:xfrm>
            <a:custGeom>
              <a:avLst/>
              <a:gdLst>
                <a:gd name="connsiteX0" fmla="*/ 111449 w 3015240"/>
                <a:gd name="connsiteY0" fmla="*/ 214624 h 2608447"/>
                <a:gd name="connsiteX1" fmla="*/ 111449 w 3015240"/>
                <a:gd name="connsiteY1" fmla="*/ 214624 h 2608447"/>
                <a:gd name="connsiteX2" fmla="*/ 874688 w 3015240"/>
                <a:gd name="connsiteY2" fmla="*/ 111374 h 2608447"/>
                <a:gd name="connsiteX3" fmla="*/ 3015241 w 3015240"/>
                <a:gd name="connsiteY3" fmla="*/ 1741958 h 2608447"/>
                <a:gd name="connsiteX4" fmla="*/ 2355159 w 3015240"/>
                <a:gd name="connsiteY4" fmla="*/ 2608448 h 2608447"/>
                <a:gd name="connsiteX5" fmla="*/ 214605 w 3015240"/>
                <a:gd name="connsiteY5" fmla="*/ 977863 h 2608447"/>
                <a:gd name="connsiteX6" fmla="*/ 111449 w 3015240"/>
                <a:gd name="connsiteY6" fmla="*/ 214624 h 260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40" h="2608447">
                  <a:moveTo>
                    <a:pt x="111449" y="214624"/>
                  </a:moveTo>
                  <a:lnTo>
                    <a:pt x="111449" y="214624"/>
                  </a:lnTo>
                  <a:cubicBezTo>
                    <a:pt x="293758" y="-24643"/>
                    <a:pt x="635420" y="-70840"/>
                    <a:pt x="874688" y="111374"/>
                  </a:cubicBezTo>
                  <a:lnTo>
                    <a:pt x="3015241" y="1741958"/>
                  </a:lnTo>
                  <a:lnTo>
                    <a:pt x="2355159" y="2608448"/>
                  </a:lnTo>
                  <a:lnTo>
                    <a:pt x="214605" y="977863"/>
                  </a:lnTo>
                  <a:cubicBezTo>
                    <a:pt x="-24663" y="795554"/>
                    <a:pt x="-70859" y="453892"/>
                    <a:pt x="111449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7D4514A-B186-4400-B4B3-C420027BAB11}"/>
                </a:ext>
              </a:extLst>
            </p:cNvPr>
            <p:cNvSpPr/>
            <p:nvPr/>
          </p:nvSpPr>
          <p:spPr>
            <a:xfrm>
              <a:off x="1115657" y="4452709"/>
              <a:ext cx="2155140" cy="2330742"/>
            </a:xfrm>
            <a:custGeom>
              <a:avLst/>
              <a:gdLst>
                <a:gd name="connsiteX0" fmla="*/ 184580 w 3306493"/>
                <a:gd name="connsiteY0" fmla="*/ 135955 h 3575908"/>
                <a:gd name="connsiteX1" fmla="*/ 184580 w 3306493"/>
                <a:gd name="connsiteY1" fmla="*/ 135955 h 3575908"/>
                <a:gd name="connsiteX2" fmla="*/ 953248 w 3306493"/>
                <a:gd name="connsiteY2" fmla="*/ 184628 h 3575908"/>
                <a:gd name="connsiteX3" fmla="*/ 3306494 w 3306493"/>
                <a:gd name="connsiteY3" fmla="*/ 2855914 h 3575908"/>
                <a:gd name="connsiteX4" fmla="*/ 2489154 w 3306493"/>
                <a:gd name="connsiteY4" fmla="*/ 3575909 h 3575908"/>
                <a:gd name="connsiteX5" fmla="*/ 136003 w 3306493"/>
                <a:gd name="connsiteY5" fmla="*/ 904622 h 3575908"/>
                <a:gd name="connsiteX6" fmla="*/ 184580 w 3306493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493" h="3575908">
                  <a:moveTo>
                    <a:pt x="184580" y="135955"/>
                  </a:moveTo>
                  <a:lnTo>
                    <a:pt x="184580" y="135955"/>
                  </a:lnTo>
                  <a:cubicBezTo>
                    <a:pt x="410323" y="-62832"/>
                    <a:pt x="754461" y="-41115"/>
                    <a:pt x="953248" y="184628"/>
                  </a:cubicBezTo>
                  <a:lnTo>
                    <a:pt x="3306494" y="2855914"/>
                  </a:lnTo>
                  <a:lnTo>
                    <a:pt x="2489154" y="3575909"/>
                  </a:lnTo>
                  <a:lnTo>
                    <a:pt x="136003" y="904622"/>
                  </a:lnTo>
                  <a:cubicBezTo>
                    <a:pt x="-62879" y="678880"/>
                    <a:pt x="-41067" y="334742"/>
                    <a:pt x="184580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5DD53E8-EEA4-4BA1-837D-6CBF70ED7680}"/>
                </a:ext>
              </a:extLst>
            </p:cNvPr>
            <p:cNvSpPr/>
            <p:nvPr/>
          </p:nvSpPr>
          <p:spPr>
            <a:xfrm>
              <a:off x="1603933" y="4083186"/>
              <a:ext cx="1717338" cy="2586590"/>
            </a:xfrm>
            <a:custGeom>
              <a:avLst/>
              <a:gdLst>
                <a:gd name="connsiteX0" fmla="*/ 299368 w 2634802"/>
                <a:gd name="connsiteY0" fmla="*/ 58523 h 3968439"/>
                <a:gd name="connsiteX1" fmla="*/ 299368 w 2634802"/>
                <a:gd name="connsiteY1" fmla="*/ 58523 h 3968439"/>
                <a:gd name="connsiteX2" fmla="*/ 1030983 w 2634802"/>
                <a:gd name="connsiteY2" fmla="*/ 299410 h 3968439"/>
                <a:gd name="connsiteX3" fmla="*/ 2634803 w 2634802"/>
                <a:gd name="connsiteY3" fmla="*/ 3477712 h 3968439"/>
                <a:gd name="connsiteX4" fmla="*/ 1662395 w 2634802"/>
                <a:gd name="connsiteY4" fmla="*/ 3968440 h 3968439"/>
                <a:gd name="connsiteX5" fmla="*/ 58481 w 2634802"/>
                <a:gd name="connsiteY5" fmla="*/ 790138 h 3968439"/>
                <a:gd name="connsiteX6" fmla="*/ 299368 w 2634802"/>
                <a:gd name="connsiteY6" fmla="*/ 58523 h 39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802" h="3968439">
                  <a:moveTo>
                    <a:pt x="299368" y="58523"/>
                  </a:moveTo>
                  <a:lnTo>
                    <a:pt x="299368" y="58523"/>
                  </a:lnTo>
                  <a:cubicBezTo>
                    <a:pt x="567878" y="-77018"/>
                    <a:pt x="895443" y="30900"/>
                    <a:pt x="1030983" y="299410"/>
                  </a:cubicBezTo>
                  <a:lnTo>
                    <a:pt x="2634803" y="3477712"/>
                  </a:lnTo>
                  <a:lnTo>
                    <a:pt x="1662395" y="3968440"/>
                  </a:lnTo>
                  <a:lnTo>
                    <a:pt x="58481" y="790138"/>
                  </a:lnTo>
                  <a:cubicBezTo>
                    <a:pt x="-76965" y="521533"/>
                    <a:pt x="30858" y="194063"/>
                    <a:pt x="299368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D1B73F0-D01B-477E-ABFE-65DFA729D781}"/>
                </a:ext>
              </a:extLst>
            </p:cNvPr>
            <p:cNvSpPr/>
            <p:nvPr/>
          </p:nvSpPr>
          <p:spPr>
            <a:xfrm>
              <a:off x="2074381" y="3777748"/>
              <a:ext cx="1486159" cy="2656051"/>
            </a:xfrm>
            <a:custGeom>
              <a:avLst/>
              <a:gdLst>
                <a:gd name="connsiteX0" fmla="*/ 357497 w 2280118"/>
                <a:gd name="connsiteY0" fmla="*/ 33361 h 4075009"/>
                <a:gd name="connsiteX1" fmla="*/ 357497 w 2280118"/>
                <a:gd name="connsiteY1" fmla="*/ 33361 h 4075009"/>
                <a:gd name="connsiteX2" fmla="*/ 1056156 w 2280118"/>
                <a:gd name="connsiteY2" fmla="*/ 357497 h 4075009"/>
                <a:gd name="connsiteX3" fmla="*/ 2280118 w 2280118"/>
                <a:gd name="connsiteY3" fmla="*/ 3700486 h 4075009"/>
                <a:gd name="connsiteX4" fmla="*/ 1257323 w 2280118"/>
                <a:gd name="connsiteY4" fmla="*/ 4075009 h 4075009"/>
                <a:gd name="connsiteX5" fmla="*/ 33361 w 2280118"/>
                <a:gd name="connsiteY5" fmla="*/ 732020 h 4075009"/>
                <a:gd name="connsiteX6" fmla="*/ 357497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357497" y="33361"/>
                  </a:moveTo>
                  <a:lnTo>
                    <a:pt x="357497" y="33361"/>
                  </a:lnTo>
                  <a:cubicBezTo>
                    <a:pt x="639913" y="-70081"/>
                    <a:pt x="952714" y="75080"/>
                    <a:pt x="1056156" y="357497"/>
                  </a:cubicBezTo>
                  <a:lnTo>
                    <a:pt x="2280118" y="3700486"/>
                  </a:lnTo>
                  <a:lnTo>
                    <a:pt x="1257323" y="4075009"/>
                  </a:lnTo>
                  <a:lnTo>
                    <a:pt x="33361" y="732020"/>
                  </a:lnTo>
                  <a:cubicBezTo>
                    <a:pt x="-70080" y="449603"/>
                    <a:pt x="75080" y="136802"/>
                    <a:pt x="357497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55BAEDB-D499-45F1-930E-8737B4FF9A5C}"/>
                </a:ext>
              </a:extLst>
            </p:cNvPr>
            <p:cNvSpPr/>
            <p:nvPr/>
          </p:nvSpPr>
          <p:spPr>
            <a:xfrm>
              <a:off x="3392836" y="5505955"/>
              <a:ext cx="2119529" cy="1315747"/>
            </a:xfrm>
            <a:custGeom>
              <a:avLst/>
              <a:gdLst>
                <a:gd name="connsiteX0" fmla="*/ 3215450 w 3251857"/>
                <a:gd name="connsiteY0" fmla="*/ 349317 h 2018668"/>
                <a:gd name="connsiteX1" fmla="*/ 3215450 w 3251857"/>
                <a:gd name="connsiteY1" fmla="*/ 349317 h 2018668"/>
                <a:gd name="connsiteX2" fmla="*/ 2511647 w 3251857"/>
                <a:gd name="connsiteY2" fmla="*/ 36421 h 2018668"/>
                <a:gd name="connsiteX3" fmla="*/ 0 w 3251857"/>
                <a:gd name="connsiteY3" fmla="*/ 1001970 h 2018668"/>
                <a:gd name="connsiteX4" fmla="*/ 390810 w 3251857"/>
                <a:gd name="connsiteY4" fmla="*/ 2018669 h 2018668"/>
                <a:gd name="connsiteX5" fmla="*/ 2902458 w 3251857"/>
                <a:gd name="connsiteY5" fmla="*/ 1053119 h 2018668"/>
                <a:gd name="connsiteX6" fmla="*/ 3215450 w 3251857"/>
                <a:gd name="connsiteY6" fmla="*/ 349317 h 20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7" h="2018668">
                  <a:moveTo>
                    <a:pt x="3215450" y="349317"/>
                  </a:moveTo>
                  <a:lnTo>
                    <a:pt x="3215450" y="349317"/>
                  </a:lnTo>
                  <a:cubicBezTo>
                    <a:pt x="3107531" y="68520"/>
                    <a:pt x="2792444" y="-71498"/>
                    <a:pt x="2511647" y="36421"/>
                  </a:cubicBezTo>
                  <a:lnTo>
                    <a:pt x="0" y="1001970"/>
                  </a:lnTo>
                  <a:lnTo>
                    <a:pt x="390810" y="2018669"/>
                  </a:lnTo>
                  <a:lnTo>
                    <a:pt x="2902458" y="1053119"/>
                  </a:lnTo>
                  <a:cubicBezTo>
                    <a:pt x="3183255" y="945201"/>
                    <a:pt x="3323368" y="630114"/>
                    <a:pt x="3215450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22E009C-887E-445C-B77C-9ACB79416E49}"/>
                </a:ext>
              </a:extLst>
            </p:cNvPr>
            <p:cNvSpPr/>
            <p:nvPr/>
          </p:nvSpPr>
          <p:spPr>
            <a:xfrm>
              <a:off x="3280401" y="4863165"/>
              <a:ext cx="1965286" cy="1700223"/>
            </a:xfrm>
            <a:custGeom>
              <a:avLst/>
              <a:gdLst>
                <a:gd name="connsiteX0" fmla="*/ 2903791 w 3015212"/>
                <a:gd name="connsiteY0" fmla="*/ 214624 h 2608542"/>
                <a:gd name="connsiteX1" fmla="*/ 2903791 w 3015212"/>
                <a:gd name="connsiteY1" fmla="*/ 214624 h 2608542"/>
                <a:gd name="connsiteX2" fmla="*/ 2140553 w 3015212"/>
                <a:gd name="connsiteY2" fmla="*/ 111374 h 2608542"/>
                <a:gd name="connsiteX3" fmla="*/ 0 w 3015212"/>
                <a:gd name="connsiteY3" fmla="*/ 1742054 h 2608542"/>
                <a:gd name="connsiteX4" fmla="*/ 660082 w 3015212"/>
                <a:gd name="connsiteY4" fmla="*/ 2608543 h 2608542"/>
                <a:gd name="connsiteX5" fmla="*/ 2800636 w 3015212"/>
                <a:gd name="connsiteY5" fmla="*/ 977958 h 2608542"/>
                <a:gd name="connsiteX6" fmla="*/ 2903791 w 3015212"/>
                <a:gd name="connsiteY6" fmla="*/ 214624 h 260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12" h="2608542">
                  <a:moveTo>
                    <a:pt x="2903791" y="214624"/>
                  </a:moveTo>
                  <a:lnTo>
                    <a:pt x="2903791" y="214624"/>
                  </a:lnTo>
                  <a:cubicBezTo>
                    <a:pt x="2721483" y="-24643"/>
                    <a:pt x="2379821" y="-70840"/>
                    <a:pt x="2140553" y="111374"/>
                  </a:cubicBezTo>
                  <a:lnTo>
                    <a:pt x="0" y="1742054"/>
                  </a:lnTo>
                  <a:lnTo>
                    <a:pt x="660082" y="2608543"/>
                  </a:lnTo>
                  <a:lnTo>
                    <a:pt x="2800636" y="977958"/>
                  </a:lnTo>
                  <a:cubicBezTo>
                    <a:pt x="3039808" y="795649"/>
                    <a:pt x="3086100" y="453892"/>
                    <a:pt x="2903791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C933CC4-1D4B-4990-A00F-0661EC281BC0}"/>
                </a:ext>
              </a:extLst>
            </p:cNvPr>
            <p:cNvSpPr/>
            <p:nvPr/>
          </p:nvSpPr>
          <p:spPr>
            <a:xfrm>
              <a:off x="2684676" y="4401990"/>
              <a:ext cx="2155144" cy="2330742"/>
            </a:xfrm>
            <a:custGeom>
              <a:avLst/>
              <a:gdLst>
                <a:gd name="connsiteX0" fmla="*/ 3121819 w 3306500"/>
                <a:gd name="connsiteY0" fmla="*/ 135955 h 3575908"/>
                <a:gd name="connsiteX1" fmla="*/ 3121819 w 3306500"/>
                <a:gd name="connsiteY1" fmla="*/ 135955 h 3575908"/>
                <a:gd name="connsiteX2" fmla="*/ 2353151 w 3306500"/>
                <a:gd name="connsiteY2" fmla="*/ 184628 h 3575908"/>
                <a:gd name="connsiteX3" fmla="*/ 0 w 3306500"/>
                <a:gd name="connsiteY3" fmla="*/ 2855914 h 3575908"/>
                <a:gd name="connsiteX4" fmla="*/ 817340 w 3306500"/>
                <a:gd name="connsiteY4" fmla="*/ 3575909 h 3575908"/>
                <a:gd name="connsiteX5" fmla="*/ 3170587 w 3306500"/>
                <a:gd name="connsiteY5" fmla="*/ 904623 h 3575908"/>
                <a:gd name="connsiteX6" fmla="*/ 3121819 w 3306500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500" h="3575908">
                  <a:moveTo>
                    <a:pt x="3121819" y="135955"/>
                  </a:moveTo>
                  <a:lnTo>
                    <a:pt x="3121819" y="135955"/>
                  </a:lnTo>
                  <a:cubicBezTo>
                    <a:pt x="2896076" y="-62832"/>
                    <a:pt x="2551938" y="-41115"/>
                    <a:pt x="2353151" y="184628"/>
                  </a:cubicBezTo>
                  <a:lnTo>
                    <a:pt x="0" y="2855914"/>
                  </a:lnTo>
                  <a:lnTo>
                    <a:pt x="817340" y="3575909"/>
                  </a:lnTo>
                  <a:lnTo>
                    <a:pt x="3170587" y="904623"/>
                  </a:lnTo>
                  <a:cubicBezTo>
                    <a:pt x="3369374" y="678975"/>
                    <a:pt x="3347561" y="334837"/>
                    <a:pt x="3121819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6D0F041-0C54-45C4-BEC9-78F3178861F2}"/>
                </a:ext>
              </a:extLst>
            </p:cNvPr>
            <p:cNvSpPr/>
            <p:nvPr/>
          </p:nvSpPr>
          <p:spPr>
            <a:xfrm>
              <a:off x="2638917" y="4059781"/>
              <a:ext cx="1717276" cy="2586527"/>
            </a:xfrm>
            <a:custGeom>
              <a:avLst/>
              <a:gdLst>
                <a:gd name="connsiteX0" fmla="*/ 2335340 w 2634707"/>
                <a:gd name="connsiteY0" fmla="*/ 58523 h 3968344"/>
                <a:gd name="connsiteX1" fmla="*/ 2335340 w 2634707"/>
                <a:gd name="connsiteY1" fmla="*/ 58523 h 3968344"/>
                <a:gd name="connsiteX2" fmla="*/ 1603724 w 2634707"/>
                <a:gd name="connsiteY2" fmla="*/ 299410 h 3968344"/>
                <a:gd name="connsiteX3" fmla="*/ 0 w 2634707"/>
                <a:gd name="connsiteY3" fmla="*/ 3477617 h 3968344"/>
                <a:gd name="connsiteX4" fmla="*/ 972407 w 2634707"/>
                <a:gd name="connsiteY4" fmla="*/ 3968345 h 3968344"/>
                <a:gd name="connsiteX5" fmla="*/ 2576227 w 2634707"/>
                <a:gd name="connsiteY5" fmla="*/ 790043 h 3968344"/>
                <a:gd name="connsiteX6" fmla="*/ 2335340 w 2634707"/>
                <a:gd name="connsiteY6" fmla="*/ 58523 h 39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707" h="3968344">
                  <a:moveTo>
                    <a:pt x="2335340" y="58523"/>
                  </a:moveTo>
                  <a:lnTo>
                    <a:pt x="2335340" y="58523"/>
                  </a:lnTo>
                  <a:cubicBezTo>
                    <a:pt x="2066830" y="-77018"/>
                    <a:pt x="1739265" y="30900"/>
                    <a:pt x="1603724" y="299410"/>
                  </a:cubicBezTo>
                  <a:lnTo>
                    <a:pt x="0" y="3477617"/>
                  </a:lnTo>
                  <a:lnTo>
                    <a:pt x="972407" y="3968345"/>
                  </a:lnTo>
                  <a:lnTo>
                    <a:pt x="2576227" y="790043"/>
                  </a:lnTo>
                  <a:cubicBezTo>
                    <a:pt x="2711672" y="521533"/>
                    <a:pt x="2603849" y="193968"/>
                    <a:pt x="2335340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0F145C0-C069-4575-888F-05A70E9B9665}"/>
                </a:ext>
              </a:extLst>
            </p:cNvPr>
            <p:cNvSpPr/>
            <p:nvPr/>
          </p:nvSpPr>
          <p:spPr>
            <a:xfrm>
              <a:off x="2399587" y="3754343"/>
              <a:ext cx="1486159" cy="2656051"/>
            </a:xfrm>
            <a:custGeom>
              <a:avLst/>
              <a:gdLst>
                <a:gd name="connsiteX0" fmla="*/ 1922621 w 2280118"/>
                <a:gd name="connsiteY0" fmla="*/ 33361 h 4075009"/>
                <a:gd name="connsiteX1" fmla="*/ 1922621 w 2280118"/>
                <a:gd name="connsiteY1" fmla="*/ 33361 h 4075009"/>
                <a:gd name="connsiteX2" fmla="*/ 1223963 w 2280118"/>
                <a:gd name="connsiteY2" fmla="*/ 357497 h 4075009"/>
                <a:gd name="connsiteX3" fmla="*/ 0 w 2280118"/>
                <a:gd name="connsiteY3" fmla="*/ 3700486 h 4075009"/>
                <a:gd name="connsiteX4" fmla="*/ 1022795 w 2280118"/>
                <a:gd name="connsiteY4" fmla="*/ 4075009 h 4075009"/>
                <a:gd name="connsiteX5" fmla="*/ 2246757 w 2280118"/>
                <a:gd name="connsiteY5" fmla="*/ 732020 h 4075009"/>
                <a:gd name="connsiteX6" fmla="*/ 1922621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1922621" y="33361"/>
                  </a:moveTo>
                  <a:lnTo>
                    <a:pt x="1922621" y="33361"/>
                  </a:lnTo>
                  <a:cubicBezTo>
                    <a:pt x="1640205" y="-70081"/>
                    <a:pt x="1327404" y="75081"/>
                    <a:pt x="1223963" y="357497"/>
                  </a:cubicBezTo>
                  <a:lnTo>
                    <a:pt x="0" y="3700486"/>
                  </a:lnTo>
                  <a:lnTo>
                    <a:pt x="1022795" y="4075009"/>
                  </a:lnTo>
                  <a:lnTo>
                    <a:pt x="2246757" y="732020"/>
                  </a:lnTo>
                  <a:cubicBezTo>
                    <a:pt x="2350199" y="449508"/>
                    <a:pt x="2205038" y="136707"/>
                    <a:pt x="1922621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FFA3C41-2E8E-44D8-9B5B-DF60EC6C524E}"/>
                </a:ext>
              </a:extLst>
            </p:cNvPr>
            <p:cNvSpPr/>
            <p:nvPr/>
          </p:nvSpPr>
          <p:spPr>
            <a:xfrm>
              <a:off x="2599122" y="3649562"/>
              <a:ext cx="709981" cy="2675344"/>
            </a:xfrm>
            <a:custGeom>
              <a:avLst/>
              <a:gdLst>
                <a:gd name="connsiteX0" fmla="*/ 544639 w 1089279"/>
                <a:gd name="connsiteY0" fmla="*/ 0 h 4104608"/>
                <a:gd name="connsiteX1" fmla="*/ 544639 w 1089279"/>
                <a:gd name="connsiteY1" fmla="*/ 0 h 4104608"/>
                <a:gd name="connsiteX2" fmla="*/ 0 w 1089279"/>
                <a:gd name="connsiteY2" fmla="*/ 544640 h 4104608"/>
                <a:gd name="connsiteX3" fmla="*/ 0 w 1089279"/>
                <a:gd name="connsiteY3" fmla="*/ 4104608 h 4104608"/>
                <a:gd name="connsiteX4" fmla="*/ 1089279 w 1089279"/>
                <a:gd name="connsiteY4" fmla="*/ 4104608 h 4104608"/>
                <a:gd name="connsiteX5" fmla="*/ 1089279 w 1089279"/>
                <a:gd name="connsiteY5" fmla="*/ 544640 h 4104608"/>
                <a:gd name="connsiteX6" fmla="*/ 544639 w 1089279"/>
                <a:gd name="connsiteY6" fmla="*/ 0 h 41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279" h="4104608">
                  <a:moveTo>
                    <a:pt x="544639" y="0"/>
                  </a:moveTo>
                  <a:lnTo>
                    <a:pt x="544639" y="0"/>
                  </a:lnTo>
                  <a:cubicBezTo>
                    <a:pt x="243840" y="0"/>
                    <a:pt x="0" y="243840"/>
                    <a:pt x="0" y="544640"/>
                  </a:cubicBezTo>
                  <a:lnTo>
                    <a:pt x="0" y="4104608"/>
                  </a:lnTo>
                  <a:lnTo>
                    <a:pt x="1089279" y="4104608"/>
                  </a:lnTo>
                  <a:lnTo>
                    <a:pt x="1089279" y="544640"/>
                  </a:lnTo>
                  <a:cubicBezTo>
                    <a:pt x="1089279" y="243840"/>
                    <a:pt x="845439" y="0"/>
                    <a:pt x="5446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6B4F-E5E4-4599-BDFB-6820B92E841A}"/>
              </a:ext>
            </a:extLst>
          </p:cNvPr>
          <p:cNvGrpSpPr/>
          <p:nvPr/>
        </p:nvGrpSpPr>
        <p:grpSpPr>
          <a:xfrm>
            <a:off x="3305699" y="1490987"/>
            <a:ext cx="5528057" cy="3130096"/>
            <a:chOff x="212279" y="3379322"/>
            <a:chExt cx="5528057" cy="3330880"/>
          </a:xfrm>
          <a:solidFill>
            <a:schemeClr val="tx1">
              <a:lumMod val="50000"/>
              <a:lumOff val="50000"/>
              <a:alpha val="2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3B0C094-D755-4C3F-B9E9-01D39C0F2127}"/>
                </a:ext>
              </a:extLst>
            </p:cNvPr>
            <p:cNvSpPr/>
            <p:nvPr/>
          </p:nvSpPr>
          <p:spPr>
            <a:xfrm>
              <a:off x="212279" y="6003381"/>
              <a:ext cx="2158252" cy="706821"/>
            </a:xfrm>
            <a:custGeom>
              <a:avLst/>
              <a:gdLst>
                <a:gd name="connsiteX0" fmla="*/ 2602897 w 2656617"/>
                <a:gd name="connsiteY0" fmla="*/ 646176 h 933830"/>
                <a:gd name="connsiteX1" fmla="*/ 69247 w 2656617"/>
                <a:gd name="connsiteY1" fmla="*/ 0 h 933830"/>
                <a:gd name="connsiteX2" fmla="*/ 184118 w 2656617"/>
                <a:gd name="connsiteY2" fmla="*/ 154877 h 933830"/>
                <a:gd name="connsiteX3" fmla="*/ 0 w 2656617"/>
                <a:gd name="connsiteY3" fmla="*/ 256318 h 933830"/>
                <a:gd name="connsiteX4" fmla="*/ 2656618 w 2656617"/>
                <a:gd name="connsiteY4" fmla="*/ 933831 h 933830"/>
                <a:gd name="connsiteX5" fmla="*/ 2602897 w 2656617"/>
                <a:gd name="connsiteY5" fmla="*/ 646176 h 933830"/>
                <a:gd name="connsiteX0" fmla="*/ 2602897 w 3259622"/>
                <a:gd name="connsiteY0" fmla="*/ 646176 h 1084431"/>
                <a:gd name="connsiteX1" fmla="*/ 69247 w 3259622"/>
                <a:gd name="connsiteY1" fmla="*/ 0 h 1084431"/>
                <a:gd name="connsiteX2" fmla="*/ 184118 w 3259622"/>
                <a:gd name="connsiteY2" fmla="*/ 154877 h 1084431"/>
                <a:gd name="connsiteX3" fmla="*/ 0 w 3259622"/>
                <a:gd name="connsiteY3" fmla="*/ 256318 h 1084431"/>
                <a:gd name="connsiteX4" fmla="*/ 3259622 w 3259622"/>
                <a:gd name="connsiteY4" fmla="*/ 1084431 h 1084431"/>
                <a:gd name="connsiteX5" fmla="*/ 2602897 w 3259622"/>
                <a:gd name="connsiteY5" fmla="*/ 646176 h 1084431"/>
                <a:gd name="connsiteX0" fmla="*/ 3310502 w 3311267"/>
                <a:gd name="connsiteY0" fmla="*/ 855706 h 1084431"/>
                <a:gd name="connsiteX1" fmla="*/ 69247 w 3311267"/>
                <a:gd name="connsiteY1" fmla="*/ 0 h 1084431"/>
                <a:gd name="connsiteX2" fmla="*/ 184118 w 3311267"/>
                <a:gd name="connsiteY2" fmla="*/ 154877 h 1084431"/>
                <a:gd name="connsiteX3" fmla="*/ 0 w 3311267"/>
                <a:gd name="connsiteY3" fmla="*/ 256318 h 1084431"/>
                <a:gd name="connsiteX4" fmla="*/ 3259622 w 3311267"/>
                <a:gd name="connsiteY4" fmla="*/ 1084431 h 1084431"/>
                <a:gd name="connsiteX5" fmla="*/ 3310502 w 3311267"/>
                <a:gd name="connsiteY5" fmla="*/ 855706 h 108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1267" h="1084431">
                  <a:moveTo>
                    <a:pt x="3310502" y="855706"/>
                  </a:moveTo>
                  <a:lnTo>
                    <a:pt x="69247" y="0"/>
                  </a:lnTo>
                  <a:cubicBezTo>
                    <a:pt x="98965" y="56959"/>
                    <a:pt x="137541" y="109347"/>
                    <a:pt x="184118" y="154877"/>
                  </a:cubicBezTo>
                  <a:cubicBezTo>
                    <a:pt x="116681" y="178022"/>
                    <a:pt x="54483" y="212598"/>
                    <a:pt x="0" y="256318"/>
                  </a:cubicBezTo>
                  <a:lnTo>
                    <a:pt x="3259622" y="1084431"/>
                  </a:lnTo>
                  <a:cubicBezTo>
                    <a:pt x="3233714" y="991562"/>
                    <a:pt x="3320217" y="954290"/>
                    <a:pt x="3310502" y="855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9F2BBCF-9528-4A21-B1C4-B4D4FE4741F2}"/>
                </a:ext>
              </a:extLst>
            </p:cNvPr>
            <p:cNvSpPr/>
            <p:nvPr/>
          </p:nvSpPr>
          <p:spPr>
            <a:xfrm>
              <a:off x="424851" y="5312458"/>
              <a:ext cx="1975862" cy="1123568"/>
            </a:xfrm>
            <a:custGeom>
              <a:avLst/>
              <a:gdLst>
                <a:gd name="connsiteX0" fmla="*/ 2342293 w 2342292"/>
                <a:gd name="connsiteY0" fmla="*/ 1045178 h 1311306"/>
                <a:gd name="connsiteX1" fmla="*/ 128111 w 2342292"/>
                <a:gd name="connsiteY1" fmla="*/ 0 h 1311306"/>
                <a:gd name="connsiteX2" fmla="*/ 252412 w 2342292"/>
                <a:gd name="connsiteY2" fmla="*/ 162687 h 1311306"/>
                <a:gd name="connsiteX3" fmla="*/ 0 w 2342292"/>
                <a:gd name="connsiteY3" fmla="*/ 233172 h 1311306"/>
                <a:gd name="connsiteX4" fmla="*/ 2284000 w 2342292"/>
                <a:gd name="connsiteY4" fmla="*/ 1311307 h 1311306"/>
                <a:gd name="connsiteX5" fmla="*/ 2342293 w 2342292"/>
                <a:gd name="connsiteY5" fmla="*/ 1045178 h 1311306"/>
                <a:gd name="connsiteX0" fmla="*/ 2342293 w 2961013"/>
                <a:gd name="connsiteY0" fmla="*/ 1045178 h 1723818"/>
                <a:gd name="connsiteX1" fmla="*/ 128111 w 2961013"/>
                <a:gd name="connsiteY1" fmla="*/ 0 h 1723818"/>
                <a:gd name="connsiteX2" fmla="*/ 252412 w 2961013"/>
                <a:gd name="connsiteY2" fmla="*/ 162687 h 1723818"/>
                <a:gd name="connsiteX3" fmla="*/ 0 w 2961013"/>
                <a:gd name="connsiteY3" fmla="*/ 233172 h 1723818"/>
                <a:gd name="connsiteX4" fmla="*/ 2960841 w 2961013"/>
                <a:gd name="connsiteY4" fmla="*/ 1723818 h 1723818"/>
                <a:gd name="connsiteX5" fmla="*/ 2342293 w 2961013"/>
                <a:gd name="connsiteY5" fmla="*/ 1045178 h 1723818"/>
                <a:gd name="connsiteX0" fmla="*/ 3031439 w 3031439"/>
                <a:gd name="connsiteY0" fmla="*/ 1483879 h 1723818"/>
                <a:gd name="connsiteX1" fmla="*/ 128111 w 3031439"/>
                <a:gd name="connsiteY1" fmla="*/ 0 h 1723818"/>
                <a:gd name="connsiteX2" fmla="*/ 252412 w 3031439"/>
                <a:gd name="connsiteY2" fmla="*/ 162687 h 1723818"/>
                <a:gd name="connsiteX3" fmla="*/ 0 w 3031439"/>
                <a:gd name="connsiteY3" fmla="*/ 233172 h 1723818"/>
                <a:gd name="connsiteX4" fmla="*/ 2960841 w 3031439"/>
                <a:gd name="connsiteY4" fmla="*/ 1723818 h 1723818"/>
                <a:gd name="connsiteX5" fmla="*/ 3031439 w 3031439"/>
                <a:gd name="connsiteY5" fmla="*/ 1483879 h 17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1439" h="1723818">
                  <a:moveTo>
                    <a:pt x="3031439" y="1483879"/>
                  </a:moveTo>
                  <a:lnTo>
                    <a:pt x="128111" y="0"/>
                  </a:lnTo>
                  <a:cubicBezTo>
                    <a:pt x="159449" y="59627"/>
                    <a:pt x="200978" y="114776"/>
                    <a:pt x="252412" y="162687"/>
                  </a:cubicBezTo>
                  <a:cubicBezTo>
                    <a:pt x="163639" y="167830"/>
                    <a:pt x="77629" y="192214"/>
                    <a:pt x="0" y="233172"/>
                  </a:cubicBezTo>
                  <a:cubicBezTo>
                    <a:pt x="761333" y="592550"/>
                    <a:pt x="2199508" y="1364440"/>
                    <a:pt x="2960841" y="1723818"/>
                  </a:cubicBezTo>
                  <a:cubicBezTo>
                    <a:pt x="2973223" y="1632568"/>
                    <a:pt x="3005150" y="1569795"/>
                    <a:pt x="3031439" y="1483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152F9F5-C5FC-4515-8049-DA4665022660}"/>
                </a:ext>
              </a:extLst>
            </p:cNvPr>
            <p:cNvSpPr/>
            <p:nvPr/>
          </p:nvSpPr>
          <p:spPr>
            <a:xfrm>
              <a:off x="808585" y="4610546"/>
              <a:ext cx="1629726" cy="1613459"/>
            </a:xfrm>
            <a:custGeom>
              <a:avLst/>
              <a:gdLst>
                <a:gd name="connsiteX0" fmla="*/ 1928146 w 1928145"/>
                <a:gd name="connsiteY0" fmla="*/ 1734693 h 1984343"/>
                <a:gd name="connsiteX1" fmla="*/ 193358 w 1928145"/>
                <a:gd name="connsiteY1" fmla="*/ 0 h 1984343"/>
                <a:gd name="connsiteX2" fmla="*/ 252889 w 1928145"/>
                <a:gd name="connsiteY2" fmla="*/ 200311 h 1984343"/>
                <a:gd name="connsiteX3" fmla="*/ 0 w 1928145"/>
                <a:gd name="connsiteY3" fmla="*/ 182023 h 1984343"/>
                <a:gd name="connsiteX4" fmla="*/ 1802321 w 1928145"/>
                <a:gd name="connsiteY4" fmla="*/ 1984343 h 1984343"/>
                <a:gd name="connsiteX5" fmla="*/ 1928146 w 1928145"/>
                <a:gd name="connsiteY5" fmla="*/ 1734693 h 1984343"/>
                <a:gd name="connsiteX0" fmla="*/ 1928146 w 2351698"/>
                <a:gd name="connsiteY0" fmla="*/ 1734693 h 2436140"/>
                <a:gd name="connsiteX1" fmla="*/ 193358 w 2351698"/>
                <a:gd name="connsiteY1" fmla="*/ 0 h 2436140"/>
                <a:gd name="connsiteX2" fmla="*/ 252889 w 2351698"/>
                <a:gd name="connsiteY2" fmla="*/ 200311 h 2436140"/>
                <a:gd name="connsiteX3" fmla="*/ 0 w 2351698"/>
                <a:gd name="connsiteY3" fmla="*/ 182023 h 2436140"/>
                <a:gd name="connsiteX4" fmla="*/ 2349946 w 2351698"/>
                <a:gd name="connsiteY4" fmla="*/ 2436140 h 2436140"/>
                <a:gd name="connsiteX5" fmla="*/ 1928146 w 2351698"/>
                <a:gd name="connsiteY5" fmla="*/ 1734693 h 2436140"/>
                <a:gd name="connsiteX0" fmla="*/ 2500384 w 2500384"/>
                <a:gd name="connsiteY0" fmla="*/ 2323993 h 2436140"/>
                <a:gd name="connsiteX1" fmla="*/ 193358 w 2500384"/>
                <a:gd name="connsiteY1" fmla="*/ 0 h 2436140"/>
                <a:gd name="connsiteX2" fmla="*/ 252889 w 2500384"/>
                <a:gd name="connsiteY2" fmla="*/ 200311 h 2436140"/>
                <a:gd name="connsiteX3" fmla="*/ 0 w 2500384"/>
                <a:gd name="connsiteY3" fmla="*/ 182023 h 2436140"/>
                <a:gd name="connsiteX4" fmla="*/ 2349946 w 2500384"/>
                <a:gd name="connsiteY4" fmla="*/ 2436140 h 2436140"/>
                <a:gd name="connsiteX5" fmla="*/ 2500384 w 2500384"/>
                <a:gd name="connsiteY5" fmla="*/ 2323993 h 2436140"/>
                <a:gd name="connsiteX0" fmla="*/ 2500384 w 2500384"/>
                <a:gd name="connsiteY0" fmla="*/ 2323993 h 2475428"/>
                <a:gd name="connsiteX1" fmla="*/ 193358 w 2500384"/>
                <a:gd name="connsiteY1" fmla="*/ 0 h 2475428"/>
                <a:gd name="connsiteX2" fmla="*/ 252889 w 2500384"/>
                <a:gd name="connsiteY2" fmla="*/ 200311 h 2475428"/>
                <a:gd name="connsiteX3" fmla="*/ 0 w 2500384"/>
                <a:gd name="connsiteY3" fmla="*/ 182023 h 2475428"/>
                <a:gd name="connsiteX4" fmla="*/ 2362252 w 2500384"/>
                <a:gd name="connsiteY4" fmla="*/ 2475428 h 2475428"/>
                <a:gd name="connsiteX5" fmla="*/ 2500384 w 2500384"/>
                <a:gd name="connsiteY5" fmla="*/ 2323993 h 247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0384" h="2475428">
                  <a:moveTo>
                    <a:pt x="2500384" y="2323993"/>
                  </a:moveTo>
                  <a:lnTo>
                    <a:pt x="193358" y="0"/>
                  </a:lnTo>
                  <a:cubicBezTo>
                    <a:pt x="201549" y="68771"/>
                    <a:pt x="221266" y="136684"/>
                    <a:pt x="252889" y="200311"/>
                  </a:cubicBezTo>
                  <a:cubicBezTo>
                    <a:pt x="170117" y="176498"/>
                    <a:pt x="83915" y="170688"/>
                    <a:pt x="0" y="182023"/>
                  </a:cubicBezTo>
                  <a:cubicBezTo>
                    <a:pt x="600774" y="782796"/>
                    <a:pt x="1761478" y="1874655"/>
                    <a:pt x="2362252" y="2475428"/>
                  </a:cubicBezTo>
                  <a:cubicBezTo>
                    <a:pt x="2397399" y="2388370"/>
                    <a:pt x="2451806" y="2403146"/>
                    <a:pt x="2500384" y="23239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241E4C1-BE17-4882-913D-AC9BB9DBB500}"/>
                </a:ext>
              </a:extLst>
            </p:cNvPr>
            <p:cNvSpPr/>
            <p:nvPr/>
          </p:nvSpPr>
          <p:spPr>
            <a:xfrm>
              <a:off x="1336975" y="4078558"/>
              <a:ext cx="1172721" cy="1949792"/>
            </a:xfrm>
            <a:custGeom>
              <a:avLst/>
              <a:gdLst>
                <a:gd name="connsiteX0" fmla="*/ 1362361 w 1362360"/>
                <a:gd name="connsiteY0" fmla="*/ 2239899 h 2461069"/>
                <a:gd name="connsiteX1" fmla="*/ 232124 w 1362360"/>
                <a:gd name="connsiteY1" fmla="*/ 0 h 2461069"/>
                <a:gd name="connsiteX2" fmla="*/ 227171 w 1362360"/>
                <a:gd name="connsiteY2" fmla="*/ 175831 h 2461069"/>
                <a:gd name="connsiteX3" fmla="*/ 0 w 1362360"/>
                <a:gd name="connsiteY3" fmla="*/ 129350 h 2461069"/>
                <a:gd name="connsiteX4" fmla="*/ 1176623 w 1362360"/>
                <a:gd name="connsiteY4" fmla="*/ 2461070 h 2461069"/>
                <a:gd name="connsiteX5" fmla="*/ 1362361 w 1362360"/>
                <a:gd name="connsiteY5" fmla="*/ 2239899 h 2461069"/>
                <a:gd name="connsiteX0" fmla="*/ 1362361 w 1643421"/>
                <a:gd name="connsiteY0" fmla="*/ 2239899 h 2991440"/>
                <a:gd name="connsiteX1" fmla="*/ 232124 w 1643421"/>
                <a:gd name="connsiteY1" fmla="*/ 0 h 2991440"/>
                <a:gd name="connsiteX2" fmla="*/ 227171 w 1643421"/>
                <a:gd name="connsiteY2" fmla="*/ 175831 h 2991440"/>
                <a:gd name="connsiteX3" fmla="*/ 0 w 1643421"/>
                <a:gd name="connsiteY3" fmla="*/ 129350 h 2991440"/>
                <a:gd name="connsiteX4" fmla="*/ 1638104 w 1643421"/>
                <a:gd name="connsiteY4" fmla="*/ 2991440 h 2991440"/>
                <a:gd name="connsiteX5" fmla="*/ 1362361 w 1643421"/>
                <a:gd name="connsiteY5" fmla="*/ 2239899 h 2991440"/>
                <a:gd name="connsiteX0" fmla="*/ 1799230 w 1799230"/>
                <a:gd name="connsiteY0" fmla="*/ 2881582 h 2991440"/>
                <a:gd name="connsiteX1" fmla="*/ 232124 w 1799230"/>
                <a:gd name="connsiteY1" fmla="*/ 0 h 2991440"/>
                <a:gd name="connsiteX2" fmla="*/ 227171 w 1799230"/>
                <a:gd name="connsiteY2" fmla="*/ 175831 h 2991440"/>
                <a:gd name="connsiteX3" fmla="*/ 0 w 1799230"/>
                <a:gd name="connsiteY3" fmla="*/ 129350 h 2991440"/>
                <a:gd name="connsiteX4" fmla="*/ 1638104 w 1799230"/>
                <a:gd name="connsiteY4" fmla="*/ 2991440 h 2991440"/>
                <a:gd name="connsiteX5" fmla="*/ 1799230 w 1799230"/>
                <a:gd name="connsiteY5" fmla="*/ 2881582 h 29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230" h="2991440">
                  <a:moveTo>
                    <a:pt x="1799230" y="2881582"/>
                  </a:moveTo>
                  <a:lnTo>
                    <a:pt x="232124" y="0"/>
                  </a:lnTo>
                  <a:cubicBezTo>
                    <a:pt x="222123" y="57531"/>
                    <a:pt x="220218" y="116776"/>
                    <a:pt x="227171" y="175831"/>
                  </a:cubicBezTo>
                  <a:cubicBezTo>
                    <a:pt x="154781" y="145923"/>
                    <a:pt x="77533" y="130397"/>
                    <a:pt x="0" y="129350"/>
                  </a:cubicBezTo>
                  <a:cubicBezTo>
                    <a:pt x="392208" y="906590"/>
                    <a:pt x="1245896" y="2214200"/>
                    <a:pt x="1638104" y="2991440"/>
                  </a:cubicBezTo>
                  <a:cubicBezTo>
                    <a:pt x="1693635" y="2912477"/>
                    <a:pt x="1731221" y="2949781"/>
                    <a:pt x="1799230" y="2881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F7418B3-61FC-4BB0-8DB5-F694D2908D0C}"/>
                </a:ext>
              </a:extLst>
            </p:cNvPr>
            <p:cNvSpPr/>
            <p:nvPr/>
          </p:nvSpPr>
          <p:spPr>
            <a:xfrm>
              <a:off x="1876662" y="3635905"/>
              <a:ext cx="867173" cy="2310911"/>
            </a:xfrm>
            <a:custGeom>
              <a:avLst/>
              <a:gdLst>
                <a:gd name="connsiteX0" fmla="*/ 961263 w 961262"/>
                <a:gd name="connsiteY0" fmla="*/ 2607278 h 2753201"/>
                <a:gd name="connsiteX1" fmla="*/ 228124 w 961262"/>
                <a:gd name="connsiteY1" fmla="*/ 0 h 2753201"/>
                <a:gd name="connsiteX2" fmla="*/ 188500 w 961262"/>
                <a:gd name="connsiteY2" fmla="*/ 196120 h 2753201"/>
                <a:gd name="connsiteX3" fmla="*/ 0 w 961262"/>
                <a:gd name="connsiteY3" fmla="*/ 169450 h 2753201"/>
                <a:gd name="connsiteX4" fmla="*/ 726567 w 961262"/>
                <a:gd name="connsiteY4" fmla="*/ 2753201 h 2753201"/>
                <a:gd name="connsiteX5" fmla="*/ 961263 w 961262"/>
                <a:gd name="connsiteY5" fmla="*/ 2607278 h 2753201"/>
                <a:gd name="connsiteX0" fmla="*/ 961263 w 1149567"/>
                <a:gd name="connsiteY0" fmla="*/ 2607278 h 3545482"/>
                <a:gd name="connsiteX1" fmla="*/ 228124 w 1149567"/>
                <a:gd name="connsiteY1" fmla="*/ 0 h 3545482"/>
                <a:gd name="connsiteX2" fmla="*/ 188500 w 1149567"/>
                <a:gd name="connsiteY2" fmla="*/ 196120 h 3545482"/>
                <a:gd name="connsiteX3" fmla="*/ 0 w 1149567"/>
                <a:gd name="connsiteY3" fmla="*/ 169450 h 3545482"/>
                <a:gd name="connsiteX4" fmla="*/ 1138824 w 1149567"/>
                <a:gd name="connsiteY4" fmla="*/ 3545482 h 3545482"/>
                <a:gd name="connsiteX5" fmla="*/ 961263 w 1149567"/>
                <a:gd name="connsiteY5" fmla="*/ 2607278 h 3545482"/>
                <a:gd name="connsiteX0" fmla="*/ 1305837 w 1305837"/>
                <a:gd name="connsiteY0" fmla="*/ 3484682 h 3545482"/>
                <a:gd name="connsiteX1" fmla="*/ 228124 w 1305837"/>
                <a:gd name="connsiteY1" fmla="*/ 0 h 3545482"/>
                <a:gd name="connsiteX2" fmla="*/ 188500 w 1305837"/>
                <a:gd name="connsiteY2" fmla="*/ 196120 h 3545482"/>
                <a:gd name="connsiteX3" fmla="*/ 0 w 1305837"/>
                <a:gd name="connsiteY3" fmla="*/ 169450 h 3545482"/>
                <a:gd name="connsiteX4" fmla="*/ 1138824 w 1305837"/>
                <a:gd name="connsiteY4" fmla="*/ 3545482 h 3545482"/>
                <a:gd name="connsiteX5" fmla="*/ 1305837 w 1305837"/>
                <a:gd name="connsiteY5" fmla="*/ 3484682 h 3545482"/>
                <a:gd name="connsiteX0" fmla="*/ 1330449 w 1330449"/>
                <a:gd name="connsiteY0" fmla="*/ 3458491 h 3545482"/>
                <a:gd name="connsiteX1" fmla="*/ 228124 w 1330449"/>
                <a:gd name="connsiteY1" fmla="*/ 0 h 3545482"/>
                <a:gd name="connsiteX2" fmla="*/ 188500 w 1330449"/>
                <a:gd name="connsiteY2" fmla="*/ 196120 h 3545482"/>
                <a:gd name="connsiteX3" fmla="*/ 0 w 1330449"/>
                <a:gd name="connsiteY3" fmla="*/ 169450 h 3545482"/>
                <a:gd name="connsiteX4" fmla="*/ 1138824 w 1330449"/>
                <a:gd name="connsiteY4" fmla="*/ 3545482 h 3545482"/>
                <a:gd name="connsiteX5" fmla="*/ 1330449 w 1330449"/>
                <a:gd name="connsiteY5" fmla="*/ 3458491 h 354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449" h="3545482">
                  <a:moveTo>
                    <a:pt x="1330449" y="3458491"/>
                  </a:moveTo>
                  <a:lnTo>
                    <a:pt x="228124" y="0"/>
                  </a:lnTo>
                  <a:cubicBezTo>
                    <a:pt x="204502" y="62294"/>
                    <a:pt x="190881" y="128492"/>
                    <a:pt x="188500" y="196120"/>
                  </a:cubicBezTo>
                  <a:cubicBezTo>
                    <a:pt x="127730" y="177546"/>
                    <a:pt x="64198" y="168497"/>
                    <a:pt x="0" y="169450"/>
                  </a:cubicBezTo>
                  <a:cubicBezTo>
                    <a:pt x="242189" y="1030700"/>
                    <a:pt x="896635" y="2684232"/>
                    <a:pt x="1138824" y="3545482"/>
                  </a:cubicBezTo>
                  <a:cubicBezTo>
                    <a:pt x="1212643" y="3490714"/>
                    <a:pt x="1248058" y="3500782"/>
                    <a:pt x="1330449" y="345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E4F32AA-B1C3-4485-84AE-152C140F4449}"/>
                </a:ext>
              </a:extLst>
            </p:cNvPr>
            <p:cNvSpPr/>
            <p:nvPr/>
          </p:nvSpPr>
          <p:spPr>
            <a:xfrm>
              <a:off x="3731705" y="5958681"/>
              <a:ext cx="2008631" cy="733373"/>
            </a:xfrm>
            <a:custGeom>
              <a:avLst/>
              <a:gdLst>
                <a:gd name="connsiteX0" fmla="*/ 0 w 2547080"/>
                <a:gd name="connsiteY0" fmla="*/ 915638 h 915638"/>
                <a:gd name="connsiteX1" fmla="*/ 2547081 w 2547080"/>
                <a:gd name="connsiteY1" fmla="*/ 266129 h 915638"/>
                <a:gd name="connsiteX2" fmla="*/ 2348484 w 2547080"/>
                <a:gd name="connsiteY2" fmla="*/ 197930 h 915638"/>
                <a:gd name="connsiteX3" fmla="*/ 2516124 w 2547080"/>
                <a:gd name="connsiteY3" fmla="*/ 0 h 915638"/>
                <a:gd name="connsiteX4" fmla="*/ 38005 w 2547080"/>
                <a:gd name="connsiteY4" fmla="*/ 631984 h 915638"/>
                <a:gd name="connsiteX5" fmla="*/ 0 w 2547080"/>
                <a:gd name="connsiteY5" fmla="*/ 915638 h 915638"/>
                <a:gd name="connsiteX0" fmla="*/ 534259 w 3081341"/>
                <a:gd name="connsiteY0" fmla="*/ 915638 h 936590"/>
                <a:gd name="connsiteX1" fmla="*/ 3081340 w 3081341"/>
                <a:gd name="connsiteY1" fmla="*/ 266129 h 936590"/>
                <a:gd name="connsiteX2" fmla="*/ 2882743 w 3081341"/>
                <a:gd name="connsiteY2" fmla="*/ 197930 h 936590"/>
                <a:gd name="connsiteX3" fmla="*/ 3050383 w 3081341"/>
                <a:gd name="connsiteY3" fmla="*/ 0 h 936590"/>
                <a:gd name="connsiteX4" fmla="*/ 26 w 3081341"/>
                <a:gd name="connsiteY4" fmla="*/ 906993 h 936590"/>
                <a:gd name="connsiteX5" fmla="*/ 534259 w 3081341"/>
                <a:gd name="connsiteY5" fmla="*/ 915638 h 936590"/>
                <a:gd name="connsiteX0" fmla="*/ 29951 w 3081586"/>
                <a:gd name="connsiteY0" fmla="*/ 1125168 h 1125168"/>
                <a:gd name="connsiteX1" fmla="*/ 3081587 w 3081586"/>
                <a:gd name="connsiteY1" fmla="*/ 266129 h 1125168"/>
                <a:gd name="connsiteX2" fmla="*/ 2882990 w 3081586"/>
                <a:gd name="connsiteY2" fmla="*/ 197930 h 1125168"/>
                <a:gd name="connsiteX3" fmla="*/ 3050630 w 3081586"/>
                <a:gd name="connsiteY3" fmla="*/ 0 h 1125168"/>
                <a:gd name="connsiteX4" fmla="*/ 273 w 3081586"/>
                <a:gd name="connsiteY4" fmla="*/ 906993 h 1125168"/>
                <a:gd name="connsiteX5" fmla="*/ 29951 w 3081586"/>
                <a:gd name="connsiteY5" fmla="*/ 1125168 h 1125168"/>
                <a:gd name="connsiteX0" fmla="*/ 30077 w 3081713"/>
                <a:gd name="connsiteY0" fmla="*/ 1125168 h 1125168"/>
                <a:gd name="connsiteX1" fmla="*/ 3081713 w 3081713"/>
                <a:gd name="connsiteY1" fmla="*/ 266129 h 1125168"/>
                <a:gd name="connsiteX2" fmla="*/ 2883116 w 3081713"/>
                <a:gd name="connsiteY2" fmla="*/ 197930 h 1125168"/>
                <a:gd name="connsiteX3" fmla="*/ 3050756 w 3081713"/>
                <a:gd name="connsiteY3" fmla="*/ 0 h 1125168"/>
                <a:gd name="connsiteX4" fmla="*/ 399 w 3081713"/>
                <a:gd name="connsiteY4" fmla="*/ 906993 h 1125168"/>
                <a:gd name="connsiteX5" fmla="*/ 30077 w 3081713"/>
                <a:gd name="connsiteY5" fmla="*/ 1125168 h 112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1713" h="1125168">
                  <a:moveTo>
                    <a:pt x="30077" y="1125168"/>
                  </a:moveTo>
                  <a:lnTo>
                    <a:pt x="3081713" y="266129"/>
                  </a:lnTo>
                  <a:cubicBezTo>
                    <a:pt x="3021038" y="232696"/>
                    <a:pt x="2954173" y="209169"/>
                    <a:pt x="2883116" y="197930"/>
                  </a:cubicBezTo>
                  <a:cubicBezTo>
                    <a:pt x="2953411" y="144018"/>
                    <a:pt x="3010085" y="76200"/>
                    <a:pt x="3050756" y="0"/>
                  </a:cubicBezTo>
                  <a:cubicBezTo>
                    <a:pt x="2224716" y="210661"/>
                    <a:pt x="826439" y="696332"/>
                    <a:pt x="399" y="906993"/>
                  </a:cubicBezTo>
                  <a:cubicBezTo>
                    <a:pt x="-4173" y="1003958"/>
                    <a:pt x="32001" y="1033157"/>
                    <a:pt x="30077" y="1125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AAFC68C-A538-4BD9-B2E8-46C308CBB18D}"/>
                </a:ext>
              </a:extLst>
            </p:cNvPr>
            <p:cNvSpPr/>
            <p:nvPr/>
          </p:nvSpPr>
          <p:spPr>
            <a:xfrm>
              <a:off x="3666345" y="5259998"/>
              <a:ext cx="1884825" cy="1102133"/>
            </a:xfrm>
            <a:custGeom>
              <a:avLst/>
              <a:gdLst>
                <a:gd name="connsiteX0" fmla="*/ 72009 w 2319527"/>
                <a:gd name="connsiteY0" fmla="*/ 1298067 h 1298066"/>
                <a:gd name="connsiteX1" fmla="*/ 2319528 w 2319527"/>
                <a:gd name="connsiteY1" fmla="*/ 237173 h 1298066"/>
                <a:gd name="connsiteX2" fmla="*/ 2072259 w 2319527"/>
                <a:gd name="connsiteY2" fmla="*/ 169354 h 1298066"/>
                <a:gd name="connsiteX3" fmla="*/ 2199989 w 2319527"/>
                <a:gd name="connsiteY3" fmla="*/ 0 h 1298066"/>
                <a:gd name="connsiteX4" fmla="*/ 0 w 2319527"/>
                <a:gd name="connsiteY4" fmla="*/ 1038511 h 1298066"/>
                <a:gd name="connsiteX5" fmla="*/ 72009 w 2319527"/>
                <a:gd name="connsiteY5" fmla="*/ 1298067 h 1298066"/>
                <a:gd name="connsiteX0" fmla="*/ 644247 w 2891766"/>
                <a:gd name="connsiteY0" fmla="*/ 1298067 h 1439738"/>
                <a:gd name="connsiteX1" fmla="*/ 2891766 w 2891766"/>
                <a:gd name="connsiteY1" fmla="*/ 237173 h 1439738"/>
                <a:gd name="connsiteX2" fmla="*/ 2644497 w 2891766"/>
                <a:gd name="connsiteY2" fmla="*/ 169354 h 1439738"/>
                <a:gd name="connsiteX3" fmla="*/ 2772227 w 2891766"/>
                <a:gd name="connsiteY3" fmla="*/ 0 h 1439738"/>
                <a:gd name="connsiteX4" fmla="*/ 0 w 2891766"/>
                <a:gd name="connsiteY4" fmla="*/ 1424830 h 1439738"/>
                <a:gd name="connsiteX5" fmla="*/ 644247 w 2891766"/>
                <a:gd name="connsiteY5" fmla="*/ 1298067 h 1439738"/>
                <a:gd name="connsiteX0" fmla="*/ 35091 w 2891766"/>
                <a:gd name="connsiteY0" fmla="*/ 1690933 h 1690933"/>
                <a:gd name="connsiteX1" fmla="*/ 2891766 w 2891766"/>
                <a:gd name="connsiteY1" fmla="*/ 237173 h 1690933"/>
                <a:gd name="connsiteX2" fmla="*/ 2644497 w 2891766"/>
                <a:gd name="connsiteY2" fmla="*/ 169354 h 1690933"/>
                <a:gd name="connsiteX3" fmla="*/ 2772227 w 2891766"/>
                <a:gd name="connsiteY3" fmla="*/ 0 h 1690933"/>
                <a:gd name="connsiteX4" fmla="*/ 0 w 2891766"/>
                <a:gd name="connsiteY4" fmla="*/ 1424830 h 1690933"/>
                <a:gd name="connsiteX5" fmla="*/ 35091 w 2891766"/>
                <a:gd name="connsiteY5" fmla="*/ 1690933 h 169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1766" h="1690933">
                  <a:moveTo>
                    <a:pt x="35091" y="1690933"/>
                  </a:moveTo>
                  <a:lnTo>
                    <a:pt x="2891766" y="237173"/>
                  </a:lnTo>
                  <a:cubicBezTo>
                    <a:pt x="2815566" y="197834"/>
                    <a:pt x="2731270" y="174403"/>
                    <a:pt x="2644497" y="169354"/>
                  </a:cubicBezTo>
                  <a:cubicBezTo>
                    <a:pt x="2697837" y="119634"/>
                    <a:pt x="2740509" y="62103"/>
                    <a:pt x="2772227" y="0"/>
                  </a:cubicBezTo>
                  <a:cubicBezTo>
                    <a:pt x="2038897" y="346170"/>
                    <a:pt x="733330" y="1078660"/>
                    <a:pt x="0" y="1424830"/>
                  </a:cubicBezTo>
                  <a:cubicBezTo>
                    <a:pt x="30670" y="1508460"/>
                    <a:pt x="17946" y="1601779"/>
                    <a:pt x="35091" y="1690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58929D7-1AF1-4400-BB77-D4ACD4FC0533}"/>
                </a:ext>
              </a:extLst>
            </p:cNvPr>
            <p:cNvSpPr/>
            <p:nvPr/>
          </p:nvSpPr>
          <p:spPr>
            <a:xfrm>
              <a:off x="3284461" y="4524872"/>
              <a:ext cx="1869873" cy="1853824"/>
            </a:xfrm>
            <a:custGeom>
              <a:avLst/>
              <a:gdLst>
                <a:gd name="connsiteX0" fmla="*/ 0 w 1915096"/>
                <a:gd name="connsiteY0" fmla="*/ 1776413 h 2012632"/>
                <a:gd name="connsiteX1" fmla="*/ 139160 w 1915096"/>
                <a:gd name="connsiteY1" fmla="*/ 2012633 h 2012632"/>
                <a:gd name="connsiteX2" fmla="*/ 1915097 w 1915096"/>
                <a:gd name="connsiteY2" fmla="*/ 236696 h 2012632"/>
                <a:gd name="connsiteX3" fmla="*/ 1720120 w 1915096"/>
                <a:gd name="connsiteY3" fmla="*/ 249460 h 2012632"/>
                <a:gd name="connsiteX4" fmla="*/ 1779651 w 1915096"/>
                <a:gd name="connsiteY4" fmla="*/ 3239 h 2012632"/>
                <a:gd name="connsiteX5" fmla="*/ 1776413 w 1915096"/>
                <a:gd name="connsiteY5" fmla="*/ 0 h 2012632"/>
                <a:gd name="connsiteX6" fmla="*/ 0 w 1915096"/>
                <a:gd name="connsiteY6" fmla="*/ 1776413 h 2012632"/>
                <a:gd name="connsiteX0" fmla="*/ 0 w 2868828"/>
                <a:gd name="connsiteY0" fmla="*/ 2653817 h 2658741"/>
                <a:gd name="connsiteX1" fmla="*/ 1092890 w 2868828"/>
                <a:gd name="connsiteY1" fmla="*/ 2012633 h 2658741"/>
                <a:gd name="connsiteX2" fmla="*/ 2868827 w 2868828"/>
                <a:gd name="connsiteY2" fmla="*/ 236696 h 2658741"/>
                <a:gd name="connsiteX3" fmla="*/ 2673850 w 2868828"/>
                <a:gd name="connsiteY3" fmla="*/ 249460 h 2658741"/>
                <a:gd name="connsiteX4" fmla="*/ 2733381 w 2868828"/>
                <a:gd name="connsiteY4" fmla="*/ 3239 h 2658741"/>
                <a:gd name="connsiteX5" fmla="*/ 2730143 w 2868828"/>
                <a:gd name="connsiteY5" fmla="*/ 0 h 2658741"/>
                <a:gd name="connsiteX6" fmla="*/ 0 w 2868828"/>
                <a:gd name="connsiteY6" fmla="*/ 2653817 h 2658741"/>
                <a:gd name="connsiteX0" fmla="*/ 0 w 2868826"/>
                <a:gd name="connsiteY0" fmla="*/ 2653817 h 2844204"/>
                <a:gd name="connsiteX1" fmla="*/ 139160 w 2868826"/>
                <a:gd name="connsiteY1" fmla="*/ 2844204 h 2844204"/>
                <a:gd name="connsiteX2" fmla="*/ 2868827 w 2868826"/>
                <a:gd name="connsiteY2" fmla="*/ 236696 h 2844204"/>
                <a:gd name="connsiteX3" fmla="*/ 2673850 w 2868826"/>
                <a:gd name="connsiteY3" fmla="*/ 249460 h 2844204"/>
                <a:gd name="connsiteX4" fmla="*/ 2733381 w 2868826"/>
                <a:gd name="connsiteY4" fmla="*/ 3239 h 2844204"/>
                <a:gd name="connsiteX5" fmla="*/ 2730143 w 2868826"/>
                <a:gd name="connsiteY5" fmla="*/ 0 h 2844204"/>
                <a:gd name="connsiteX6" fmla="*/ 0 w 2868826"/>
                <a:gd name="connsiteY6" fmla="*/ 2653817 h 284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826" h="2844204">
                  <a:moveTo>
                    <a:pt x="0" y="2653817"/>
                  </a:moveTo>
                  <a:cubicBezTo>
                    <a:pt x="52483" y="2728397"/>
                    <a:pt x="99156" y="2761527"/>
                    <a:pt x="139160" y="2844204"/>
                  </a:cubicBezTo>
                  <a:lnTo>
                    <a:pt x="2868827" y="236696"/>
                  </a:lnTo>
                  <a:cubicBezTo>
                    <a:pt x="2803961" y="230600"/>
                    <a:pt x="2738144" y="234791"/>
                    <a:pt x="2673850" y="249460"/>
                  </a:cubicBezTo>
                  <a:cubicBezTo>
                    <a:pt x="2711188" y="171355"/>
                    <a:pt x="2730809" y="87440"/>
                    <a:pt x="2733381" y="3239"/>
                  </a:cubicBezTo>
                  <a:lnTo>
                    <a:pt x="2730143" y="0"/>
                  </a:lnTo>
                  <a:cubicBezTo>
                    <a:pt x="2138005" y="592138"/>
                    <a:pt x="592138" y="2061679"/>
                    <a:pt x="0" y="26538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4C989F4-12C8-4CF1-8848-73859F15BF2C}"/>
                </a:ext>
              </a:extLst>
            </p:cNvPr>
            <p:cNvSpPr/>
            <p:nvPr/>
          </p:nvSpPr>
          <p:spPr>
            <a:xfrm>
              <a:off x="3286718" y="3998098"/>
              <a:ext cx="1330845" cy="2220155"/>
            </a:xfrm>
            <a:custGeom>
              <a:avLst/>
              <a:gdLst>
                <a:gd name="connsiteX0" fmla="*/ 195167 w 1358836"/>
                <a:gd name="connsiteY0" fmla="*/ 2489549 h 2489549"/>
                <a:gd name="connsiteX1" fmla="*/ 1358836 w 1358836"/>
                <a:gd name="connsiteY1" fmla="*/ 183547 h 2489549"/>
                <a:gd name="connsiteX2" fmla="*/ 1167956 w 1358836"/>
                <a:gd name="connsiteY2" fmla="*/ 239078 h 2489549"/>
                <a:gd name="connsiteX3" fmla="*/ 1154049 w 1358836"/>
                <a:gd name="connsiteY3" fmla="*/ 0 h 2489549"/>
                <a:gd name="connsiteX4" fmla="*/ 0 w 1358836"/>
                <a:gd name="connsiteY4" fmla="*/ 2286953 h 2489549"/>
                <a:gd name="connsiteX5" fmla="*/ 195167 w 1358836"/>
                <a:gd name="connsiteY5" fmla="*/ 2489549 h 2489549"/>
                <a:gd name="connsiteX0" fmla="*/ 878161 w 2041830"/>
                <a:gd name="connsiteY0" fmla="*/ 2489549 h 3213408"/>
                <a:gd name="connsiteX1" fmla="*/ 2041830 w 2041830"/>
                <a:gd name="connsiteY1" fmla="*/ 183547 h 3213408"/>
                <a:gd name="connsiteX2" fmla="*/ 1850950 w 2041830"/>
                <a:gd name="connsiteY2" fmla="*/ 239078 h 3213408"/>
                <a:gd name="connsiteX3" fmla="*/ 1837043 w 2041830"/>
                <a:gd name="connsiteY3" fmla="*/ 0 h 3213408"/>
                <a:gd name="connsiteX4" fmla="*/ 0 w 2041830"/>
                <a:gd name="connsiteY4" fmla="*/ 3210191 h 3213408"/>
                <a:gd name="connsiteX5" fmla="*/ 878161 w 2041830"/>
                <a:gd name="connsiteY5" fmla="*/ 2489549 h 3213408"/>
                <a:gd name="connsiteX0" fmla="*/ 158249 w 2041830"/>
                <a:gd name="connsiteY0" fmla="*/ 3406240 h 3406240"/>
                <a:gd name="connsiteX1" fmla="*/ 2041830 w 2041830"/>
                <a:gd name="connsiteY1" fmla="*/ 183547 h 3406240"/>
                <a:gd name="connsiteX2" fmla="*/ 1850950 w 2041830"/>
                <a:gd name="connsiteY2" fmla="*/ 239078 h 3406240"/>
                <a:gd name="connsiteX3" fmla="*/ 1837043 w 2041830"/>
                <a:gd name="connsiteY3" fmla="*/ 0 h 3406240"/>
                <a:gd name="connsiteX4" fmla="*/ 0 w 2041830"/>
                <a:gd name="connsiteY4" fmla="*/ 3210191 h 3406240"/>
                <a:gd name="connsiteX5" fmla="*/ 158249 w 2041830"/>
                <a:gd name="connsiteY5" fmla="*/ 3406240 h 340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830" h="3406240">
                  <a:moveTo>
                    <a:pt x="158249" y="3406240"/>
                  </a:moveTo>
                  <a:lnTo>
                    <a:pt x="2041830" y="183547"/>
                  </a:lnTo>
                  <a:cubicBezTo>
                    <a:pt x="1976108" y="191548"/>
                    <a:pt x="1911624" y="210122"/>
                    <a:pt x="1850950" y="239078"/>
                  </a:cubicBezTo>
                  <a:cubicBezTo>
                    <a:pt x="1862284" y="158401"/>
                    <a:pt x="1857046" y="77153"/>
                    <a:pt x="1837043" y="0"/>
                  </a:cubicBezTo>
                  <a:cubicBezTo>
                    <a:pt x="1452360" y="762318"/>
                    <a:pt x="384683" y="2447873"/>
                    <a:pt x="0" y="3210191"/>
                  </a:cubicBezTo>
                  <a:cubicBezTo>
                    <a:pt x="70485" y="3272198"/>
                    <a:pt x="98909" y="3333374"/>
                    <a:pt x="158249" y="3406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C331786-C6AD-45EE-BC31-9E32A4FB2025}"/>
                </a:ext>
              </a:extLst>
            </p:cNvPr>
            <p:cNvSpPr/>
            <p:nvPr/>
          </p:nvSpPr>
          <p:spPr>
            <a:xfrm>
              <a:off x="3248549" y="3585245"/>
              <a:ext cx="828335" cy="2269942"/>
            </a:xfrm>
            <a:custGeom>
              <a:avLst/>
              <a:gdLst>
                <a:gd name="connsiteX0" fmla="*/ 239745 w 969359"/>
                <a:gd name="connsiteY0" fmla="*/ 2768918 h 2768917"/>
                <a:gd name="connsiteX1" fmla="*/ 969359 w 969359"/>
                <a:gd name="connsiteY1" fmla="*/ 174117 h 2768917"/>
                <a:gd name="connsiteX2" fmla="*/ 797719 w 969359"/>
                <a:gd name="connsiteY2" fmla="*/ 207550 h 2768917"/>
                <a:gd name="connsiteX3" fmla="*/ 742474 w 969359"/>
                <a:gd name="connsiteY3" fmla="*/ 0 h 2768917"/>
                <a:gd name="connsiteX4" fmla="*/ 0 w 969359"/>
                <a:gd name="connsiteY4" fmla="*/ 2640425 h 2768917"/>
                <a:gd name="connsiteX5" fmla="*/ 239745 w 969359"/>
                <a:gd name="connsiteY5" fmla="*/ 2768918 h 2768917"/>
                <a:gd name="connsiteX0" fmla="*/ 541247 w 1270861"/>
                <a:gd name="connsiteY0" fmla="*/ 2768918 h 3407852"/>
                <a:gd name="connsiteX1" fmla="*/ 1270861 w 1270861"/>
                <a:gd name="connsiteY1" fmla="*/ 174117 h 3407852"/>
                <a:gd name="connsiteX2" fmla="*/ 1099221 w 1270861"/>
                <a:gd name="connsiteY2" fmla="*/ 207550 h 3407852"/>
                <a:gd name="connsiteX3" fmla="*/ 1043976 w 1270861"/>
                <a:gd name="connsiteY3" fmla="*/ 0 h 3407852"/>
                <a:gd name="connsiteX4" fmla="*/ 0 w 1270861"/>
                <a:gd name="connsiteY4" fmla="*/ 3406516 h 3407852"/>
                <a:gd name="connsiteX5" fmla="*/ 541247 w 1270861"/>
                <a:gd name="connsiteY5" fmla="*/ 2768918 h 3407852"/>
                <a:gd name="connsiteX0" fmla="*/ 227441 w 1270861"/>
                <a:gd name="connsiteY0" fmla="*/ 3482627 h 3482627"/>
                <a:gd name="connsiteX1" fmla="*/ 1270861 w 1270861"/>
                <a:gd name="connsiteY1" fmla="*/ 174117 h 3482627"/>
                <a:gd name="connsiteX2" fmla="*/ 1099221 w 1270861"/>
                <a:gd name="connsiteY2" fmla="*/ 207550 h 3482627"/>
                <a:gd name="connsiteX3" fmla="*/ 1043976 w 1270861"/>
                <a:gd name="connsiteY3" fmla="*/ 0 h 3482627"/>
                <a:gd name="connsiteX4" fmla="*/ 0 w 1270861"/>
                <a:gd name="connsiteY4" fmla="*/ 3406516 h 3482627"/>
                <a:gd name="connsiteX5" fmla="*/ 227441 w 1270861"/>
                <a:gd name="connsiteY5" fmla="*/ 3482627 h 348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861" h="3482627">
                  <a:moveTo>
                    <a:pt x="227441" y="3482627"/>
                  </a:moveTo>
                  <a:lnTo>
                    <a:pt x="1270861" y="174117"/>
                  </a:lnTo>
                  <a:cubicBezTo>
                    <a:pt x="1212187" y="177070"/>
                    <a:pt x="1154371" y="188404"/>
                    <a:pt x="1099221" y="207550"/>
                  </a:cubicBezTo>
                  <a:cubicBezTo>
                    <a:pt x="1093125" y="135255"/>
                    <a:pt x="1074170" y="65056"/>
                    <a:pt x="1043976" y="0"/>
                  </a:cubicBezTo>
                  <a:cubicBezTo>
                    <a:pt x="796485" y="880142"/>
                    <a:pt x="247491" y="2526374"/>
                    <a:pt x="0" y="3406516"/>
                  </a:cubicBezTo>
                  <a:cubicBezTo>
                    <a:pt x="83725" y="3442997"/>
                    <a:pt x="151526" y="3433573"/>
                    <a:pt x="227441" y="3482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3D6E5FA-F6AB-430E-86DC-5800D3576BF5}"/>
                </a:ext>
              </a:extLst>
            </p:cNvPr>
            <p:cNvSpPr/>
            <p:nvPr/>
          </p:nvSpPr>
          <p:spPr>
            <a:xfrm rot="952421">
              <a:off x="2277072" y="3379322"/>
              <a:ext cx="866829" cy="2150677"/>
            </a:xfrm>
            <a:custGeom>
              <a:avLst/>
              <a:gdLst>
                <a:gd name="connsiteX0" fmla="*/ 961263 w 961262"/>
                <a:gd name="connsiteY0" fmla="*/ 2607278 h 2753201"/>
                <a:gd name="connsiteX1" fmla="*/ 228124 w 961262"/>
                <a:gd name="connsiteY1" fmla="*/ 0 h 2753201"/>
                <a:gd name="connsiteX2" fmla="*/ 188500 w 961262"/>
                <a:gd name="connsiteY2" fmla="*/ 196120 h 2753201"/>
                <a:gd name="connsiteX3" fmla="*/ 0 w 961262"/>
                <a:gd name="connsiteY3" fmla="*/ 169450 h 2753201"/>
                <a:gd name="connsiteX4" fmla="*/ 726567 w 961262"/>
                <a:gd name="connsiteY4" fmla="*/ 2753201 h 2753201"/>
                <a:gd name="connsiteX5" fmla="*/ 961263 w 961262"/>
                <a:gd name="connsiteY5" fmla="*/ 2607278 h 2753201"/>
                <a:gd name="connsiteX0" fmla="*/ 1329921 w 1329921"/>
                <a:gd name="connsiteY0" fmla="*/ 3196883 h 3199243"/>
                <a:gd name="connsiteX1" fmla="*/ 228124 w 1329921"/>
                <a:gd name="connsiteY1" fmla="*/ 0 h 3199243"/>
                <a:gd name="connsiteX2" fmla="*/ 188500 w 1329921"/>
                <a:gd name="connsiteY2" fmla="*/ 196120 h 3199243"/>
                <a:gd name="connsiteX3" fmla="*/ 0 w 1329921"/>
                <a:gd name="connsiteY3" fmla="*/ 169450 h 3199243"/>
                <a:gd name="connsiteX4" fmla="*/ 726567 w 1329921"/>
                <a:gd name="connsiteY4" fmla="*/ 2753201 h 3199243"/>
                <a:gd name="connsiteX5" fmla="*/ 1329921 w 1329921"/>
                <a:gd name="connsiteY5" fmla="*/ 3196883 h 3199243"/>
                <a:gd name="connsiteX0" fmla="*/ 1329921 w 1329921"/>
                <a:gd name="connsiteY0" fmla="*/ 3196883 h 3299644"/>
                <a:gd name="connsiteX1" fmla="*/ 228124 w 1329921"/>
                <a:gd name="connsiteY1" fmla="*/ 0 h 3299644"/>
                <a:gd name="connsiteX2" fmla="*/ 188500 w 1329921"/>
                <a:gd name="connsiteY2" fmla="*/ 196120 h 3299644"/>
                <a:gd name="connsiteX3" fmla="*/ 0 w 1329921"/>
                <a:gd name="connsiteY3" fmla="*/ 169450 h 3299644"/>
                <a:gd name="connsiteX4" fmla="*/ 1102880 w 1329921"/>
                <a:gd name="connsiteY4" fmla="*/ 3299645 h 3299644"/>
                <a:gd name="connsiteX5" fmla="*/ 1329921 w 1329921"/>
                <a:gd name="connsiteY5" fmla="*/ 3196883 h 32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9921" h="3299644">
                  <a:moveTo>
                    <a:pt x="1329921" y="3196883"/>
                  </a:moveTo>
                  <a:cubicBezTo>
                    <a:pt x="1085541" y="2327790"/>
                    <a:pt x="472504" y="869093"/>
                    <a:pt x="228124" y="0"/>
                  </a:cubicBezTo>
                  <a:cubicBezTo>
                    <a:pt x="204502" y="62294"/>
                    <a:pt x="190881" y="128492"/>
                    <a:pt x="188500" y="196120"/>
                  </a:cubicBezTo>
                  <a:cubicBezTo>
                    <a:pt x="127730" y="177546"/>
                    <a:pt x="64198" y="168497"/>
                    <a:pt x="0" y="169450"/>
                  </a:cubicBezTo>
                  <a:lnTo>
                    <a:pt x="1102880" y="3299645"/>
                  </a:lnTo>
                  <a:cubicBezTo>
                    <a:pt x="1176699" y="3244877"/>
                    <a:pt x="1247530" y="3239174"/>
                    <a:pt x="1329921" y="3196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7517343-3581-47CC-B471-3A7F9B37E49F}"/>
                </a:ext>
              </a:extLst>
            </p:cNvPr>
            <p:cNvSpPr/>
            <p:nvPr/>
          </p:nvSpPr>
          <p:spPr>
            <a:xfrm rot="20482574">
              <a:off x="2579591" y="3392951"/>
              <a:ext cx="1229691" cy="2309140"/>
            </a:xfrm>
            <a:custGeom>
              <a:avLst/>
              <a:gdLst>
                <a:gd name="connsiteX0" fmla="*/ 195167 w 1358836"/>
                <a:gd name="connsiteY0" fmla="*/ 2489549 h 2489549"/>
                <a:gd name="connsiteX1" fmla="*/ 1358836 w 1358836"/>
                <a:gd name="connsiteY1" fmla="*/ 183547 h 2489549"/>
                <a:gd name="connsiteX2" fmla="*/ 1167956 w 1358836"/>
                <a:gd name="connsiteY2" fmla="*/ 239078 h 2489549"/>
                <a:gd name="connsiteX3" fmla="*/ 1154049 w 1358836"/>
                <a:gd name="connsiteY3" fmla="*/ 0 h 2489549"/>
                <a:gd name="connsiteX4" fmla="*/ 0 w 1358836"/>
                <a:gd name="connsiteY4" fmla="*/ 2286953 h 2489549"/>
                <a:gd name="connsiteX5" fmla="*/ 195167 w 1358836"/>
                <a:gd name="connsiteY5" fmla="*/ 2489549 h 2489549"/>
                <a:gd name="connsiteX0" fmla="*/ 195167 w 1358836"/>
                <a:gd name="connsiteY0" fmla="*/ 2444836 h 2444836"/>
                <a:gd name="connsiteX1" fmla="*/ 1358836 w 1358836"/>
                <a:gd name="connsiteY1" fmla="*/ 138834 h 2444836"/>
                <a:gd name="connsiteX2" fmla="*/ 1167956 w 1358836"/>
                <a:gd name="connsiteY2" fmla="*/ 194365 h 2444836"/>
                <a:gd name="connsiteX3" fmla="*/ 1103558 w 1358836"/>
                <a:gd name="connsiteY3" fmla="*/ 1 h 2444836"/>
                <a:gd name="connsiteX4" fmla="*/ 0 w 1358836"/>
                <a:gd name="connsiteY4" fmla="*/ 2242240 h 2444836"/>
                <a:gd name="connsiteX5" fmla="*/ 195167 w 1358836"/>
                <a:gd name="connsiteY5" fmla="*/ 2444836 h 2444836"/>
                <a:gd name="connsiteX0" fmla="*/ 195167 w 1360076"/>
                <a:gd name="connsiteY0" fmla="*/ 2444834 h 2444834"/>
                <a:gd name="connsiteX1" fmla="*/ 1360075 w 1360076"/>
                <a:gd name="connsiteY1" fmla="*/ 177937 h 2444834"/>
                <a:gd name="connsiteX2" fmla="*/ 1167956 w 1360076"/>
                <a:gd name="connsiteY2" fmla="*/ 194363 h 2444834"/>
                <a:gd name="connsiteX3" fmla="*/ 1103558 w 1360076"/>
                <a:gd name="connsiteY3" fmla="*/ -1 h 2444834"/>
                <a:gd name="connsiteX4" fmla="*/ 0 w 1360076"/>
                <a:gd name="connsiteY4" fmla="*/ 2242238 h 2444834"/>
                <a:gd name="connsiteX5" fmla="*/ 195167 w 1360076"/>
                <a:gd name="connsiteY5" fmla="*/ 2444834 h 2444834"/>
                <a:gd name="connsiteX0" fmla="*/ 195167 w 1365481"/>
                <a:gd name="connsiteY0" fmla="*/ 2444836 h 2444836"/>
                <a:gd name="connsiteX1" fmla="*/ 1365481 w 1365481"/>
                <a:gd name="connsiteY1" fmla="*/ 189545 h 2444836"/>
                <a:gd name="connsiteX2" fmla="*/ 1167956 w 1365481"/>
                <a:gd name="connsiteY2" fmla="*/ 194365 h 2444836"/>
                <a:gd name="connsiteX3" fmla="*/ 1103558 w 1365481"/>
                <a:gd name="connsiteY3" fmla="*/ 1 h 2444836"/>
                <a:gd name="connsiteX4" fmla="*/ 0 w 1365481"/>
                <a:gd name="connsiteY4" fmla="*/ 2242240 h 2444836"/>
                <a:gd name="connsiteX5" fmla="*/ 195167 w 1365481"/>
                <a:gd name="connsiteY5" fmla="*/ 2444836 h 2444836"/>
                <a:gd name="connsiteX0" fmla="*/ 195167 w 1365481"/>
                <a:gd name="connsiteY0" fmla="*/ 2444834 h 2444834"/>
                <a:gd name="connsiteX1" fmla="*/ 1365481 w 1365481"/>
                <a:gd name="connsiteY1" fmla="*/ 189543 h 2444834"/>
                <a:gd name="connsiteX2" fmla="*/ 1161130 w 1365481"/>
                <a:gd name="connsiteY2" fmla="*/ 201580 h 2444834"/>
                <a:gd name="connsiteX3" fmla="*/ 1103558 w 1365481"/>
                <a:gd name="connsiteY3" fmla="*/ -1 h 2444834"/>
                <a:gd name="connsiteX4" fmla="*/ 0 w 1365481"/>
                <a:gd name="connsiteY4" fmla="*/ 2242238 h 2444834"/>
                <a:gd name="connsiteX5" fmla="*/ 195167 w 1365481"/>
                <a:gd name="connsiteY5" fmla="*/ 2444834 h 2444834"/>
                <a:gd name="connsiteX0" fmla="*/ 195167 w 1365481"/>
                <a:gd name="connsiteY0" fmla="*/ 2444836 h 2444836"/>
                <a:gd name="connsiteX1" fmla="*/ 1365481 w 1365481"/>
                <a:gd name="connsiteY1" fmla="*/ 189545 h 2444836"/>
                <a:gd name="connsiteX2" fmla="*/ 1176112 w 1365481"/>
                <a:gd name="connsiteY2" fmla="*/ 197289 h 2444836"/>
                <a:gd name="connsiteX3" fmla="*/ 1103558 w 1365481"/>
                <a:gd name="connsiteY3" fmla="*/ 1 h 2444836"/>
                <a:gd name="connsiteX4" fmla="*/ 0 w 1365481"/>
                <a:gd name="connsiteY4" fmla="*/ 2242240 h 2444836"/>
                <a:gd name="connsiteX5" fmla="*/ 195167 w 1365481"/>
                <a:gd name="connsiteY5" fmla="*/ 2444836 h 2444836"/>
                <a:gd name="connsiteX0" fmla="*/ 7593 w 1553351"/>
                <a:gd name="connsiteY0" fmla="*/ 3671387 h 3671388"/>
                <a:gd name="connsiteX1" fmla="*/ 1553351 w 1553351"/>
                <a:gd name="connsiteY1" fmla="*/ 189543 h 3671388"/>
                <a:gd name="connsiteX2" fmla="*/ 1363982 w 1553351"/>
                <a:gd name="connsiteY2" fmla="*/ 197287 h 3671388"/>
                <a:gd name="connsiteX3" fmla="*/ 1291428 w 1553351"/>
                <a:gd name="connsiteY3" fmla="*/ -1 h 3671388"/>
                <a:gd name="connsiteX4" fmla="*/ 187870 w 1553351"/>
                <a:gd name="connsiteY4" fmla="*/ 2242238 h 3671388"/>
                <a:gd name="connsiteX5" fmla="*/ 7593 w 1553351"/>
                <a:gd name="connsiteY5" fmla="*/ 3671387 h 3671388"/>
                <a:gd name="connsiteX0" fmla="*/ 302090 w 1847848"/>
                <a:gd name="connsiteY0" fmla="*/ 3671389 h 3671388"/>
                <a:gd name="connsiteX1" fmla="*/ 1847848 w 1847848"/>
                <a:gd name="connsiteY1" fmla="*/ 189545 h 3671388"/>
                <a:gd name="connsiteX2" fmla="*/ 1658479 w 1847848"/>
                <a:gd name="connsiteY2" fmla="*/ 197289 h 3671388"/>
                <a:gd name="connsiteX3" fmla="*/ 1585925 w 1847848"/>
                <a:gd name="connsiteY3" fmla="*/ 1 h 3671388"/>
                <a:gd name="connsiteX4" fmla="*/ 0 w 1847848"/>
                <a:gd name="connsiteY4" fmla="*/ 3437358 h 3671388"/>
                <a:gd name="connsiteX5" fmla="*/ 302090 w 1847848"/>
                <a:gd name="connsiteY5" fmla="*/ 3671389 h 3671388"/>
                <a:gd name="connsiteX0" fmla="*/ 247967 w 1847848"/>
                <a:gd name="connsiteY0" fmla="*/ 3555244 h 3555244"/>
                <a:gd name="connsiteX1" fmla="*/ 1847848 w 1847848"/>
                <a:gd name="connsiteY1" fmla="*/ 189543 h 3555244"/>
                <a:gd name="connsiteX2" fmla="*/ 1658479 w 1847848"/>
                <a:gd name="connsiteY2" fmla="*/ 197287 h 3555244"/>
                <a:gd name="connsiteX3" fmla="*/ 1585925 w 1847848"/>
                <a:gd name="connsiteY3" fmla="*/ -1 h 3555244"/>
                <a:gd name="connsiteX4" fmla="*/ 0 w 1847848"/>
                <a:gd name="connsiteY4" fmla="*/ 3437356 h 3555244"/>
                <a:gd name="connsiteX5" fmla="*/ 247967 w 1847848"/>
                <a:gd name="connsiteY5" fmla="*/ 3555244 h 3555244"/>
                <a:gd name="connsiteX0" fmla="*/ 232440 w 1847848"/>
                <a:gd name="connsiteY0" fmla="*/ 3542770 h 3542769"/>
                <a:gd name="connsiteX1" fmla="*/ 1847848 w 1847848"/>
                <a:gd name="connsiteY1" fmla="*/ 189545 h 3542769"/>
                <a:gd name="connsiteX2" fmla="*/ 1658479 w 1847848"/>
                <a:gd name="connsiteY2" fmla="*/ 197289 h 3542769"/>
                <a:gd name="connsiteX3" fmla="*/ 1585925 w 1847848"/>
                <a:gd name="connsiteY3" fmla="*/ 1 h 3542769"/>
                <a:gd name="connsiteX4" fmla="*/ 0 w 1847848"/>
                <a:gd name="connsiteY4" fmla="*/ 3437358 h 3542769"/>
                <a:gd name="connsiteX5" fmla="*/ 232440 w 1847848"/>
                <a:gd name="connsiteY5" fmla="*/ 3542770 h 3542769"/>
                <a:gd name="connsiteX0" fmla="*/ 271229 w 1886637"/>
                <a:gd name="connsiteY0" fmla="*/ 3542768 h 3542769"/>
                <a:gd name="connsiteX1" fmla="*/ 1886637 w 1886637"/>
                <a:gd name="connsiteY1" fmla="*/ 189543 h 3542769"/>
                <a:gd name="connsiteX2" fmla="*/ 1697268 w 1886637"/>
                <a:gd name="connsiteY2" fmla="*/ 197287 h 3542769"/>
                <a:gd name="connsiteX3" fmla="*/ 1624714 w 1886637"/>
                <a:gd name="connsiteY3" fmla="*/ -1 h 3542769"/>
                <a:gd name="connsiteX4" fmla="*/ 1 w 1886637"/>
                <a:gd name="connsiteY4" fmla="*/ 3395807 h 3542769"/>
                <a:gd name="connsiteX5" fmla="*/ 271229 w 1886637"/>
                <a:gd name="connsiteY5" fmla="*/ 3542768 h 354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6637" h="3542769">
                  <a:moveTo>
                    <a:pt x="271229" y="3542768"/>
                  </a:moveTo>
                  <a:lnTo>
                    <a:pt x="1886637" y="189543"/>
                  </a:lnTo>
                  <a:cubicBezTo>
                    <a:pt x="1820915" y="197544"/>
                    <a:pt x="1757942" y="168331"/>
                    <a:pt x="1697268" y="197287"/>
                  </a:cubicBezTo>
                  <a:cubicBezTo>
                    <a:pt x="1708602" y="116610"/>
                    <a:pt x="1644717" y="77152"/>
                    <a:pt x="1624714" y="-1"/>
                  </a:cubicBezTo>
                  <a:cubicBezTo>
                    <a:pt x="1240031" y="762317"/>
                    <a:pt x="384684" y="2633489"/>
                    <a:pt x="1" y="3395807"/>
                  </a:cubicBezTo>
                  <a:cubicBezTo>
                    <a:pt x="70486" y="3457814"/>
                    <a:pt x="211889" y="3469902"/>
                    <a:pt x="271229" y="3542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" name="Graphic 1">
            <a:extLst>
              <a:ext uri="{FF2B5EF4-FFF2-40B4-BE49-F238E27FC236}">
                <a16:creationId xmlns:a16="http://schemas.microsoft.com/office/drawing/2014/main" id="{37C2A82D-9A29-46CF-89E3-D35CF9C3BD06}"/>
              </a:ext>
            </a:extLst>
          </p:cNvPr>
          <p:cNvGrpSpPr/>
          <p:nvPr/>
        </p:nvGrpSpPr>
        <p:grpSpPr>
          <a:xfrm>
            <a:off x="9999871" y="310236"/>
            <a:ext cx="1684599" cy="432917"/>
            <a:chOff x="28575" y="1871662"/>
            <a:chExt cx="12134850" cy="3118484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29EE53E-80A7-46BB-AE9F-3E011639E724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C40B6ECD-A033-4501-BE78-8D5D1B43DDF4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B14FB10D-418A-492B-81FC-7BC4E3ADF731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6" name="Graphic 1">
                <a:extLst>
                  <a:ext uri="{FF2B5EF4-FFF2-40B4-BE49-F238E27FC236}">
                    <a16:creationId xmlns:a16="http://schemas.microsoft.com/office/drawing/2014/main" id="{A774077B-0411-43F5-BA0F-722707FCCA5A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0BC24D67-D214-4176-A64B-495614D15170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8" name="Graphic 1">
                  <a:extLst>
                    <a:ext uri="{FF2B5EF4-FFF2-40B4-BE49-F238E27FC236}">
                      <a16:creationId xmlns:a16="http://schemas.microsoft.com/office/drawing/2014/main" id="{401EEBD9-1779-4CEF-9CFC-10F737F95BAA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9" name="Freeform: Shape 8">
                    <a:extLst>
                      <a:ext uri="{FF2B5EF4-FFF2-40B4-BE49-F238E27FC236}">
                        <a16:creationId xmlns:a16="http://schemas.microsoft.com/office/drawing/2014/main" id="{26885F4F-51AD-4740-A3C7-2172ADED6E4E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10" name="Graphic 1">
                    <a:extLst>
                      <a:ext uri="{FF2B5EF4-FFF2-40B4-BE49-F238E27FC236}">
                        <a16:creationId xmlns:a16="http://schemas.microsoft.com/office/drawing/2014/main" id="{E0F072A0-872F-4452-BB9F-CF305900703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11" name="Freeform: Shape 10">
                      <a:extLst>
                        <a:ext uri="{FF2B5EF4-FFF2-40B4-BE49-F238E27FC236}">
                          <a16:creationId xmlns:a16="http://schemas.microsoft.com/office/drawing/2014/main" id="{959E8572-38B7-4789-8BD2-17CC2A2A0E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12" name="Freeform: Shape 11">
                      <a:extLst>
                        <a:ext uri="{FF2B5EF4-FFF2-40B4-BE49-F238E27FC236}">
                          <a16:creationId xmlns:a16="http://schemas.microsoft.com/office/drawing/2014/main" id="{40D4BBCF-B496-4A8C-A343-7D7DE0D674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FD6A96D-109C-4D60-B9CC-277FEE14B5CA}"/>
              </a:ext>
            </a:extLst>
          </p:cNvPr>
          <p:cNvGrpSpPr/>
          <p:nvPr/>
        </p:nvGrpSpPr>
        <p:grpSpPr>
          <a:xfrm rot="7158255">
            <a:off x="1472016" y="1856180"/>
            <a:ext cx="416413" cy="1036449"/>
            <a:chOff x="-3" y="81788"/>
            <a:chExt cx="1121720" cy="27919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D90F672-D3AE-4FCA-B620-1A6D14A933BE}"/>
                </a:ext>
              </a:extLst>
            </p:cNvPr>
            <p:cNvSpPr/>
            <p:nvPr/>
          </p:nvSpPr>
          <p:spPr>
            <a:xfrm>
              <a:off x="-3" y="538235"/>
              <a:ext cx="1121720" cy="2335507"/>
            </a:xfrm>
            <a:custGeom>
              <a:avLst/>
              <a:gdLst>
                <a:gd name="connsiteX0" fmla="*/ 799585 w 1121720"/>
                <a:gd name="connsiteY0" fmla="*/ 22947 h 2335507"/>
                <a:gd name="connsiteX1" fmla="*/ 1107279 w 1121720"/>
                <a:gd name="connsiteY1" fmla="*/ 688707 h 2335507"/>
                <a:gd name="connsiteX2" fmla="*/ 846867 w 1121720"/>
                <a:gd name="connsiteY2" fmla="*/ 1660253 h 2335507"/>
                <a:gd name="connsiteX3" fmla="*/ 340511 w 1121720"/>
                <a:gd name="connsiteY3" fmla="*/ 2307073 h 2335507"/>
                <a:gd name="connsiteX4" fmla="*/ 291980 w 1121720"/>
                <a:gd name="connsiteY4" fmla="*/ 2307797 h 2335507"/>
                <a:gd name="connsiteX5" fmla="*/ 34593 w 1121720"/>
                <a:gd name="connsiteY5" fmla="*/ 1455474 h 2335507"/>
                <a:gd name="connsiteX6" fmla="*/ 207609 w 1121720"/>
                <a:gd name="connsiteY6" fmla="*/ 524766 h 2335507"/>
                <a:gd name="connsiteX7" fmla="*/ 681019 w 1121720"/>
                <a:gd name="connsiteY7" fmla="*/ 35902 h 2335507"/>
                <a:gd name="connsiteX8" fmla="*/ 799585 w 1121720"/>
                <a:gd name="connsiteY8" fmla="*/ 22947 h 23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720" h="2335507">
                  <a:moveTo>
                    <a:pt x="799585" y="22947"/>
                  </a:moveTo>
                  <a:cubicBezTo>
                    <a:pt x="962145" y="217138"/>
                    <a:pt x="1069467" y="437765"/>
                    <a:pt x="1107279" y="688707"/>
                  </a:cubicBezTo>
                  <a:cubicBezTo>
                    <a:pt x="1161597" y="1049469"/>
                    <a:pt x="1060063" y="1372287"/>
                    <a:pt x="846867" y="1660253"/>
                  </a:cubicBezTo>
                  <a:cubicBezTo>
                    <a:pt x="683978" y="1880222"/>
                    <a:pt x="509845" y="2091839"/>
                    <a:pt x="340511" y="2307073"/>
                  </a:cubicBezTo>
                  <a:cubicBezTo>
                    <a:pt x="325189" y="2326539"/>
                    <a:pt x="307828" y="2359550"/>
                    <a:pt x="291980" y="2307797"/>
                  </a:cubicBezTo>
                  <a:cubicBezTo>
                    <a:pt x="204913" y="2024040"/>
                    <a:pt x="107127" y="1742914"/>
                    <a:pt x="34593" y="1455474"/>
                  </a:cubicBezTo>
                  <a:cubicBezTo>
                    <a:pt x="-49120" y="1123713"/>
                    <a:pt x="23151" y="811153"/>
                    <a:pt x="207609" y="524766"/>
                  </a:cubicBezTo>
                  <a:cubicBezTo>
                    <a:pt x="332751" y="330509"/>
                    <a:pt x="489459" y="166174"/>
                    <a:pt x="681019" y="35902"/>
                  </a:cubicBezTo>
                  <a:cubicBezTo>
                    <a:pt x="737836" y="-3357"/>
                    <a:pt x="762496" y="-14405"/>
                    <a:pt x="799585" y="2294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2000">
                  <a:schemeClr val="accent3">
                    <a:lumMod val="89000"/>
                  </a:schemeClr>
                </a:gs>
                <a:gs pos="67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60015CE-F827-4707-9601-4001B0E20982}"/>
                </a:ext>
              </a:extLst>
            </p:cNvPr>
            <p:cNvSpPr/>
            <p:nvPr/>
          </p:nvSpPr>
          <p:spPr>
            <a:xfrm>
              <a:off x="264159" y="81788"/>
              <a:ext cx="644190" cy="2199820"/>
            </a:xfrm>
            <a:custGeom>
              <a:avLst/>
              <a:gdLst>
                <a:gd name="connsiteX0" fmla="*/ 413108 w 644190"/>
                <a:gd name="connsiteY0" fmla="*/ 945505 h 2199820"/>
                <a:gd name="connsiteX1" fmla="*/ 433625 w 644190"/>
                <a:gd name="connsiteY1" fmla="*/ 1003374 h 2199820"/>
                <a:gd name="connsiteX2" fmla="*/ 590792 w 644190"/>
                <a:gd name="connsiteY2" fmla="*/ 1325403 h 2199820"/>
                <a:gd name="connsiteX3" fmla="*/ 391078 w 644190"/>
                <a:gd name="connsiteY3" fmla="*/ 1028758 h 2199820"/>
                <a:gd name="connsiteX4" fmla="*/ 248706 w 644190"/>
                <a:gd name="connsiteY4" fmla="*/ 1636714 h 2199820"/>
                <a:gd name="connsiteX5" fmla="*/ 427378 w 644190"/>
                <a:gd name="connsiteY5" fmla="*/ 1947564 h 2199820"/>
                <a:gd name="connsiteX6" fmla="*/ 235751 w 644190"/>
                <a:gd name="connsiteY6" fmla="*/ 1694780 h 2199820"/>
                <a:gd name="connsiteX7" fmla="*/ 124353 w 644190"/>
                <a:gd name="connsiteY7" fmla="*/ 2199821 h 2199820"/>
                <a:gd name="connsiteX8" fmla="*/ 232661 w 644190"/>
                <a:gd name="connsiteY8" fmla="*/ 1419046 h 2199820"/>
                <a:gd name="connsiteX9" fmla="*/ 0 w 644190"/>
                <a:gd name="connsiteY9" fmla="*/ 1565955 h 2199820"/>
                <a:gd name="connsiteX10" fmla="*/ 199320 w 644190"/>
                <a:gd name="connsiteY10" fmla="*/ 1384193 h 2199820"/>
                <a:gd name="connsiteX11" fmla="*/ 255019 w 644190"/>
                <a:gd name="connsiteY11" fmla="*/ 1288051 h 2199820"/>
                <a:gd name="connsiteX12" fmla="*/ 548640 w 644190"/>
                <a:gd name="connsiteY12" fmla="*/ 147041 h 2199820"/>
                <a:gd name="connsiteX13" fmla="*/ 644190 w 644190"/>
                <a:gd name="connsiteY13" fmla="*/ 0 h 2199820"/>
                <a:gd name="connsiteX14" fmla="*/ 413108 w 644190"/>
                <a:gd name="connsiteY14" fmla="*/ 945505 h 219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90" h="2199820">
                  <a:moveTo>
                    <a:pt x="413108" y="945505"/>
                  </a:moveTo>
                  <a:cubicBezTo>
                    <a:pt x="405940" y="972072"/>
                    <a:pt x="422511" y="985947"/>
                    <a:pt x="433625" y="1003374"/>
                  </a:cubicBezTo>
                  <a:cubicBezTo>
                    <a:pt x="498202" y="1104448"/>
                    <a:pt x="552783" y="1210520"/>
                    <a:pt x="590792" y="1325403"/>
                  </a:cubicBezTo>
                  <a:cubicBezTo>
                    <a:pt x="529043" y="1228275"/>
                    <a:pt x="475843" y="1125491"/>
                    <a:pt x="391078" y="1028758"/>
                  </a:cubicBezTo>
                  <a:cubicBezTo>
                    <a:pt x="339127" y="1232813"/>
                    <a:pt x="293095" y="1435289"/>
                    <a:pt x="248706" y="1636714"/>
                  </a:cubicBezTo>
                  <a:cubicBezTo>
                    <a:pt x="308548" y="1699712"/>
                    <a:pt x="378846" y="1826762"/>
                    <a:pt x="427378" y="1947564"/>
                  </a:cubicBezTo>
                  <a:cubicBezTo>
                    <a:pt x="379438" y="1880948"/>
                    <a:pt x="302367" y="1751532"/>
                    <a:pt x="235751" y="1694780"/>
                  </a:cubicBezTo>
                  <a:cubicBezTo>
                    <a:pt x="200175" y="1857143"/>
                    <a:pt x="161048" y="2038445"/>
                    <a:pt x="124353" y="2199821"/>
                  </a:cubicBezTo>
                  <a:cubicBezTo>
                    <a:pt x="148619" y="1941053"/>
                    <a:pt x="188272" y="1684456"/>
                    <a:pt x="232661" y="1419046"/>
                  </a:cubicBezTo>
                  <a:cubicBezTo>
                    <a:pt x="145988" y="1467315"/>
                    <a:pt x="70430" y="1511834"/>
                    <a:pt x="0" y="1565955"/>
                  </a:cubicBezTo>
                  <a:cubicBezTo>
                    <a:pt x="55633" y="1493553"/>
                    <a:pt x="128693" y="1439564"/>
                    <a:pt x="199320" y="1384193"/>
                  </a:cubicBezTo>
                  <a:cubicBezTo>
                    <a:pt x="233384" y="1357494"/>
                    <a:pt x="235686" y="1375447"/>
                    <a:pt x="255019" y="1288051"/>
                  </a:cubicBezTo>
                  <a:cubicBezTo>
                    <a:pt x="312099" y="1029415"/>
                    <a:pt x="494651" y="258307"/>
                    <a:pt x="548640" y="147041"/>
                  </a:cubicBezTo>
                  <a:cubicBezTo>
                    <a:pt x="574155" y="94564"/>
                    <a:pt x="603945" y="44849"/>
                    <a:pt x="644190" y="0"/>
                  </a:cubicBezTo>
                  <a:cubicBezTo>
                    <a:pt x="614203" y="123235"/>
                    <a:pt x="454866" y="790376"/>
                    <a:pt x="413108" y="94550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7191F67-B46F-40C8-AF3E-4F718D1404B4}"/>
              </a:ext>
            </a:extLst>
          </p:cNvPr>
          <p:cNvGrpSpPr/>
          <p:nvPr/>
        </p:nvGrpSpPr>
        <p:grpSpPr>
          <a:xfrm rot="4323872">
            <a:off x="7673188" y="776211"/>
            <a:ext cx="736378" cy="999699"/>
            <a:chOff x="2472398" y="211797"/>
            <a:chExt cx="1983632" cy="26929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86B7E3B-0E28-4651-BE1E-A74287C4C9F7}"/>
                </a:ext>
              </a:extLst>
            </p:cNvPr>
            <p:cNvSpPr/>
            <p:nvPr/>
          </p:nvSpPr>
          <p:spPr>
            <a:xfrm>
              <a:off x="2472398" y="779516"/>
              <a:ext cx="1983632" cy="2125240"/>
            </a:xfrm>
            <a:custGeom>
              <a:avLst/>
              <a:gdLst>
                <a:gd name="connsiteX0" fmla="*/ 933470 w 1983632"/>
                <a:gd name="connsiteY0" fmla="*/ 198260 h 2125240"/>
                <a:gd name="connsiteX1" fmla="*/ 1026653 w 1983632"/>
                <a:gd name="connsiteY1" fmla="*/ 77655 h 2125240"/>
                <a:gd name="connsiteX2" fmla="*/ 1433711 w 1983632"/>
                <a:gd name="connsiteY2" fmla="*/ 13801 h 2125240"/>
                <a:gd name="connsiteX3" fmla="*/ 1693859 w 1983632"/>
                <a:gd name="connsiteY3" fmla="*/ 103433 h 2125240"/>
                <a:gd name="connsiteX4" fmla="*/ 1702934 w 1983632"/>
                <a:gd name="connsiteY4" fmla="*/ 139733 h 2125240"/>
                <a:gd name="connsiteX5" fmla="*/ 1549975 w 1983632"/>
                <a:gd name="connsiteY5" fmla="*/ 286444 h 2125240"/>
                <a:gd name="connsiteX6" fmla="*/ 1486188 w 1983632"/>
                <a:gd name="connsiteY6" fmla="*/ 335173 h 2125240"/>
                <a:gd name="connsiteX7" fmla="*/ 1752978 w 1983632"/>
                <a:gd name="connsiteY7" fmla="*/ 528772 h 2125240"/>
                <a:gd name="connsiteX8" fmla="*/ 1780203 w 1983632"/>
                <a:gd name="connsiteY8" fmla="*/ 573160 h 2125240"/>
                <a:gd name="connsiteX9" fmla="*/ 1926915 w 1983632"/>
                <a:gd name="connsiteY9" fmla="*/ 885786 h 2125240"/>
                <a:gd name="connsiteX10" fmla="*/ 1976893 w 1983632"/>
                <a:gd name="connsiteY10" fmla="*/ 983637 h 2125240"/>
                <a:gd name="connsiteX11" fmla="*/ 1879633 w 1983632"/>
                <a:gd name="connsiteY11" fmla="*/ 977653 h 2125240"/>
                <a:gd name="connsiteX12" fmla="*/ 1419573 w 1983632"/>
                <a:gd name="connsiteY12" fmla="*/ 995803 h 2125240"/>
                <a:gd name="connsiteX13" fmla="*/ 1469945 w 1983632"/>
                <a:gd name="connsiteY13" fmla="*/ 1244575 h 2125240"/>
                <a:gd name="connsiteX14" fmla="*/ 1407670 w 1983632"/>
                <a:gd name="connsiteY14" fmla="*/ 1886069 h 2125240"/>
                <a:gd name="connsiteX15" fmla="*/ 1226368 w 1983632"/>
                <a:gd name="connsiteY15" fmla="*/ 2125240 h 2125240"/>
                <a:gd name="connsiteX16" fmla="*/ 1060323 w 1983632"/>
                <a:gd name="connsiteY16" fmla="*/ 1783022 h 2125240"/>
                <a:gd name="connsiteX17" fmla="*/ 725930 w 1983632"/>
                <a:gd name="connsiteY17" fmla="*/ 1255952 h 2125240"/>
                <a:gd name="connsiteX18" fmla="*/ 712581 w 1983632"/>
                <a:gd name="connsiteY18" fmla="*/ 1158429 h 2125240"/>
                <a:gd name="connsiteX19" fmla="*/ 515891 w 1983632"/>
                <a:gd name="connsiteY19" fmla="*/ 1302510 h 2125240"/>
                <a:gd name="connsiteX20" fmla="*/ 356093 w 1983632"/>
                <a:gd name="connsiteY20" fmla="*/ 1358670 h 2125240"/>
                <a:gd name="connsiteX21" fmla="*/ 187681 w 1983632"/>
                <a:gd name="connsiteY21" fmla="*/ 1478420 h 2125240"/>
                <a:gd name="connsiteX22" fmla="*/ 179921 w 1983632"/>
                <a:gd name="connsiteY22" fmla="*/ 1390103 h 2125240"/>
                <a:gd name="connsiteX23" fmla="*/ 130272 w 1983632"/>
                <a:gd name="connsiteY23" fmla="*/ 1221362 h 2125240"/>
                <a:gd name="connsiteX24" fmla="*/ 172753 w 1983632"/>
                <a:gd name="connsiteY24" fmla="*/ 827325 h 2125240"/>
                <a:gd name="connsiteX25" fmla="*/ 368062 w 1983632"/>
                <a:gd name="connsiteY25" fmla="*/ 598938 h 2125240"/>
                <a:gd name="connsiteX26" fmla="*/ 0 w 1983632"/>
                <a:gd name="connsiteY26" fmla="*/ 456501 h 2125240"/>
                <a:gd name="connsiteX27" fmla="*/ 148684 w 1983632"/>
                <a:gd name="connsiteY27" fmla="*/ 289206 h 2125240"/>
                <a:gd name="connsiteX28" fmla="*/ 409754 w 1983632"/>
                <a:gd name="connsiteY28" fmla="*/ 157685 h 2125240"/>
                <a:gd name="connsiteX29" fmla="*/ 648596 w 1983632"/>
                <a:gd name="connsiteY29" fmla="*/ 131513 h 2125240"/>
                <a:gd name="connsiteX30" fmla="*/ 875930 w 1983632"/>
                <a:gd name="connsiteY30" fmla="*/ 215489 h 2125240"/>
                <a:gd name="connsiteX31" fmla="*/ 933470 w 1983632"/>
                <a:gd name="connsiteY31" fmla="*/ 198260 h 2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83632" h="2125240">
                  <a:moveTo>
                    <a:pt x="933470" y="198260"/>
                  </a:moveTo>
                  <a:cubicBezTo>
                    <a:pt x="943927" y="142100"/>
                    <a:pt x="983580" y="108496"/>
                    <a:pt x="1026653" y="77655"/>
                  </a:cubicBezTo>
                  <a:cubicBezTo>
                    <a:pt x="1151598" y="-11714"/>
                    <a:pt x="1290879" y="-9741"/>
                    <a:pt x="1433711" y="13801"/>
                  </a:cubicBezTo>
                  <a:cubicBezTo>
                    <a:pt x="1525644" y="28992"/>
                    <a:pt x="1609949" y="64897"/>
                    <a:pt x="1693859" y="103433"/>
                  </a:cubicBezTo>
                  <a:cubicBezTo>
                    <a:pt x="1718388" y="114678"/>
                    <a:pt x="1721216" y="133420"/>
                    <a:pt x="1702934" y="139733"/>
                  </a:cubicBezTo>
                  <a:cubicBezTo>
                    <a:pt x="1628559" y="165511"/>
                    <a:pt x="1610409" y="246988"/>
                    <a:pt x="1549975" y="286444"/>
                  </a:cubicBezTo>
                  <a:cubicBezTo>
                    <a:pt x="1530379" y="299268"/>
                    <a:pt x="1512623" y="319127"/>
                    <a:pt x="1486188" y="335173"/>
                  </a:cubicBezTo>
                  <a:cubicBezTo>
                    <a:pt x="1598310" y="375484"/>
                    <a:pt x="1688664" y="433880"/>
                    <a:pt x="1752978" y="528772"/>
                  </a:cubicBezTo>
                  <a:cubicBezTo>
                    <a:pt x="1762777" y="543239"/>
                    <a:pt x="1774548" y="556786"/>
                    <a:pt x="1780203" y="573160"/>
                  </a:cubicBezTo>
                  <a:cubicBezTo>
                    <a:pt x="1818278" y="682520"/>
                    <a:pt x="1879502" y="780898"/>
                    <a:pt x="1926915" y="885786"/>
                  </a:cubicBezTo>
                  <a:cubicBezTo>
                    <a:pt x="1964135" y="908539"/>
                    <a:pt x="1998594" y="944313"/>
                    <a:pt x="1976893" y="983637"/>
                  </a:cubicBezTo>
                  <a:cubicBezTo>
                    <a:pt x="1953351" y="1026382"/>
                    <a:pt x="1912842" y="982717"/>
                    <a:pt x="1879633" y="977653"/>
                  </a:cubicBezTo>
                  <a:cubicBezTo>
                    <a:pt x="1729962" y="1042559"/>
                    <a:pt x="1577134" y="1036969"/>
                    <a:pt x="1419573" y="995803"/>
                  </a:cubicBezTo>
                  <a:cubicBezTo>
                    <a:pt x="1437065" y="1080700"/>
                    <a:pt x="1458568" y="1161914"/>
                    <a:pt x="1469945" y="1244575"/>
                  </a:cubicBezTo>
                  <a:cubicBezTo>
                    <a:pt x="1499932" y="1462834"/>
                    <a:pt x="1499471" y="1678924"/>
                    <a:pt x="1407670" y="1886069"/>
                  </a:cubicBezTo>
                  <a:cubicBezTo>
                    <a:pt x="1367753" y="1976227"/>
                    <a:pt x="1306530" y="2049418"/>
                    <a:pt x="1226368" y="2125240"/>
                  </a:cubicBezTo>
                  <a:cubicBezTo>
                    <a:pt x="1261353" y="1959852"/>
                    <a:pt x="1162514" y="1870944"/>
                    <a:pt x="1060323" y="1783022"/>
                  </a:cubicBezTo>
                  <a:cubicBezTo>
                    <a:pt x="895658" y="1641309"/>
                    <a:pt x="780643" y="1468029"/>
                    <a:pt x="725930" y="1255952"/>
                  </a:cubicBezTo>
                  <a:cubicBezTo>
                    <a:pt x="718368" y="1226689"/>
                    <a:pt x="722577" y="1197228"/>
                    <a:pt x="712581" y="1158429"/>
                  </a:cubicBezTo>
                  <a:cubicBezTo>
                    <a:pt x="662735" y="1234251"/>
                    <a:pt x="589806" y="1270222"/>
                    <a:pt x="515891" y="1302510"/>
                  </a:cubicBezTo>
                  <a:cubicBezTo>
                    <a:pt x="464401" y="1325000"/>
                    <a:pt x="406137" y="1328157"/>
                    <a:pt x="356093" y="1358670"/>
                  </a:cubicBezTo>
                  <a:cubicBezTo>
                    <a:pt x="297501" y="1394378"/>
                    <a:pt x="239960" y="1431006"/>
                    <a:pt x="187681" y="1478420"/>
                  </a:cubicBezTo>
                  <a:cubicBezTo>
                    <a:pt x="155195" y="1450340"/>
                    <a:pt x="188798" y="1419827"/>
                    <a:pt x="179921" y="1390103"/>
                  </a:cubicBezTo>
                  <a:cubicBezTo>
                    <a:pt x="163152" y="1334010"/>
                    <a:pt x="150066" y="1276798"/>
                    <a:pt x="130272" y="1221362"/>
                  </a:cubicBezTo>
                  <a:cubicBezTo>
                    <a:pt x="80951" y="1083330"/>
                    <a:pt x="101929" y="954571"/>
                    <a:pt x="172753" y="827325"/>
                  </a:cubicBezTo>
                  <a:cubicBezTo>
                    <a:pt x="222402" y="738088"/>
                    <a:pt x="286650" y="664239"/>
                    <a:pt x="368062" y="598938"/>
                  </a:cubicBezTo>
                  <a:cubicBezTo>
                    <a:pt x="231674" y="584208"/>
                    <a:pt x="116659" y="531994"/>
                    <a:pt x="0" y="456501"/>
                  </a:cubicBezTo>
                  <a:cubicBezTo>
                    <a:pt x="86015" y="421911"/>
                    <a:pt x="110017" y="348654"/>
                    <a:pt x="148684" y="289206"/>
                  </a:cubicBezTo>
                  <a:cubicBezTo>
                    <a:pt x="211157" y="193196"/>
                    <a:pt x="292897" y="144336"/>
                    <a:pt x="409754" y="157685"/>
                  </a:cubicBezTo>
                  <a:cubicBezTo>
                    <a:pt x="490836" y="166958"/>
                    <a:pt x="568171" y="133946"/>
                    <a:pt x="648596" y="131513"/>
                  </a:cubicBezTo>
                  <a:cubicBezTo>
                    <a:pt x="730797" y="129080"/>
                    <a:pt x="826675" y="134143"/>
                    <a:pt x="875930" y="215489"/>
                  </a:cubicBezTo>
                  <a:cubicBezTo>
                    <a:pt x="884808" y="224761"/>
                    <a:pt x="925908" y="241596"/>
                    <a:pt x="933470" y="198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2000">
                  <a:schemeClr val="accent3">
                    <a:lumMod val="89000"/>
                  </a:schemeClr>
                </a:gs>
                <a:gs pos="67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300CB76-3DC2-4402-9EBE-D1301867C418}"/>
                </a:ext>
              </a:extLst>
            </p:cNvPr>
            <p:cNvSpPr/>
            <p:nvPr/>
          </p:nvSpPr>
          <p:spPr>
            <a:xfrm>
              <a:off x="3134014" y="211797"/>
              <a:ext cx="690353" cy="1854972"/>
            </a:xfrm>
            <a:custGeom>
              <a:avLst/>
              <a:gdLst>
                <a:gd name="connsiteX0" fmla="*/ 270013 w 690353"/>
                <a:gd name="connsiteY0" fmla="*/ 780577 h 1854972"/>
                <a:gd name="connsiteX1" fmla="*/ 311968 w 690353"/>
                <a:gd name="connsiteY1" fmla="*/ 834041 h 1854972"/>
                <a:gd name="connsiteX2" fmla="*/ 690354 w 690353"/>
                <a:gd name="connsiteY2" fmla="*/ 1100897 h 1854972"/>
                <a:gd name="connsiteX3" fmla="*/ 307036 w 690353"/>
                <a:gd name="connsiteY3" fmla="*/ 875141 h 1854972"/>
                <a:gd name="connsiteX4" fmla="*/ 436913 w 690353"/>
                <a:gd name="connsiteY4" fmla="*/ 1854973 h 1854972"/>
                <a:gd name="connsiteX5" fmla="*/ 262648 w 690353"/>
                <a:gd name="connsiteY5" fmla="*/ 936759 h 1854972"/>
                <a:gd name="connsiteX6" fmla="*/ 0 w 690353"/>
                <a:gd name="connsiteY6" fmla="*/ 1412339 h 1854972"/>
                <a:gd name="connsiteX7" fmla="*/ 232463 w 690353"/>
                <a:gd name="connsiteY7" fmla="*/ 905128 h 1854972"/>
                <a:gd name="connsiteX8" fmla="*/ 214314 w 690353"/>
                <a:gd name="connsiteY8" fmla="*/ 782419 h 1854972"/>
                <a:gd name="connsiteX9" fmla="*/ 165519 w 690353"/>
                <a:gd name="connsiteY9" fmla="*/ 612625 h 1854972"/>
                <a:gd name="connsiteX10" fmla="*/ 284151 w 690353"/>
                <a:gd name="connsiteY10" fmla="*/ 20320 h 1854972"/>
                <a:gd name="connsiteX11" fmla="*/ 330447 w 690353"/>
                <a:gd name="connsiteY11" fmla="*/ 0 h 1854972"/>
                <a:gd name="connsiteX12" fmla="*/ 270013 w 690353"/>
                <a:gd name="connsiteY12" fmla="*/ 780577 h 185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353" h="1854972">
                  <a:moveTo>
                    <a:pt x="270013" y="780577"/>
                  </a:moveTo>
                  <a:cubicBezTo>
                    <a:pt x="293358" y="830424"/>
                    <a:pt x="274945" y="821678"/>
                    <a:pt x="311968" y="834041"/>
                  </a:cubicBezTo>
                  <a:cubicBezTo>
                    <a:pt x="493664" y="900656"/>
                    <a:pt x="577838" y="992721"/>
                    <a:pt x="690354" y="1100897"/>
                  </a:cubicBezTo>
                  <a:cubicBezTo>
                    <a:pt x="528978" y="993510"/>
                    <a:pt x="451183" y="936233"/>
                    <a:pt x="307036" y="875141"/>
                  </a:cubicBezTo>
                  <a:cubicBezTo>
                    <a:pt x="394235" y="1185005"/>
                    <a:pt x="448618" y="1538994"/>
                    <a:pt x="436913" y="1854973"/>
                  </a:cubicBezTo>
                  <a:cubicBezTo>
                    <a:pt x="391538" y="1569638"/>
                    <a:pt x="352542" y="1219923"/>
                    <a:pt x="262648" y="936759"/>
                  </a:cubicBezTo>
                  <a:cubicBezTo>
                    <a:pt x="155787" y="1078078"/>
                    <a:pt x="75230" y="1203089"/>
                    <a:pt x="0" y="1412339"/>
                  </a:cubicBezTo>
                  <a:cubicBezTo>
                    <a:pt x="36563" y="1203089"/>
                    <a:pt x="151118" y="1012120"/>
                    <a:pt x="232463" y="905128"/>
                  </a:cubicBezTo>
                  <a:cubicBezTo>
                    <a:pt x="250285" y="877574"/>
                    <a:pt x="238513" y="875010"/>
                    <a:pt x="214314" y="782419"/>
                  </a:cubicBezTo>
                  <a:cubicBezTo>
                    <a:pt x="198071" y="725799"/>
                    <a:pt x="181565" y="669245"/>
                    <a:pt x="165519" y="612625"/>
                  </a:cubicBezTo>
                  <a:cubicBezTo>
                    <a:pt x="103573" y="394892"/>
                    <a:pt x="140859" y="196953"/>
                    <a:pt x="284151" y="20320"/>
                  </a:cubicBezTo>
                  <a:cubicBezTo>
                    <a:pt x="291516" y="11245"/>
                    <a:pt x="298684" y="1315"/>
                    <a:pt x="330447" y="0"/>
                  </a:cubicBezTo>
                  <a:cubicBezTo>
                    <a:pt x="173148" y="249232"/>
                    <a:pt x="147567" y="420539"/>
                    <a:pt x="270013" y="78057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FC7342D-274D-42E8-887B-46FA2CF61504}"/>
              </a:ext>
            </a:extLst>
          </p:cNvPr>
          <p:cNvGrpSpPr/>
          <p:nvPr/>
        </p:nvGrpSpPr>
        <p:grpSpPr>
          <a:xfrm>
            <a:off x="3347400" y="1235775"/>
            <a:ext cx="421133" cy="873514"/>
            <a:chOff x="1287998" y="241981"/>
            <a:chExt cx="1134435" cy="23530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C0BB1E68-DE2C-4FE6-B9F9-BD9258745B0A}"/>
                </a:ext>
              </a:extLst>
            </p:cNvPr>
            <p:cNvSpPr/>
            <p:nvPr/>
          </p:nvSpPr>
          <p:spPr>
            <a:xfrm>
              <a:off x="1287998" y="642827"/>
              <a:ext cx="1134435" cy="1952200"/>
            </a:xfrm>
            <a:custGeom>
              <a:avLst/>
              <a:gdLst>
                <a:gd name="connsiteX0" fmla="*/ 506803 w 1134435"/>
                <a:gd name="connsiteY0" fmla="*/ 3581 h 1952200"/>
                <a:gd name="connsiteX1" fmla="*/ 734400 w 1134435"/>
                <a:gd name="connsiteY1" fmla="*/ 110442 h 1952200"/>
                <a:gd name="connsiteX2" fmla="*/ 1047618 w 1134435"/>
                <a:gd name="connsiteY2" fmla="*/ 420305 h 1952200"/>
                <a:gd name="connsiteX3" fmla="*/ 1127188 w 1134435"/>
                <a:gd name="connsiteY3" fmla="*/ 609433 h 1952200"/>
                <a:gd name="connsiteX4" fmla="*/ 911296 w 1134435"/>
                <a:gd name="connsiteY4" fmla="*/ 843146 h 1952200"/>
                <a:gd name="connsiteX5" fmla="*/ 950095 w 1134435"/>
                <a:gd name="connsiteY5" fmla="*/ 891151 h 1952200"/>
                <a:gd name="connsiteX6" fmla="*/ 1101607 w 1134435"/>
                <a:gd name="connsiteY6" fmla="*/ 1364692 h 1952200"/>
                <a:gd name="connsiteX7" fmla="*/ 976530 w 1134435"/>
                <a:gd name="connsiteY7" fmla="*/ 1515152 h 1952200"/>
                <a:gd name="connsiteX8" fmla="*/ 789771 w 1134435"/>
                <a:gd name="connsiteY8" fmla="*/ 1440909 h 1952200"/>
                <a:gd name="connsiteX9" fmla="*/ 771226 w 1134435"/>
                <a:gd name="connsiteY9" fmla="*/ 1424798 h 1952200"/>
                <a:gd name="connsiteX10" fmla="*/ 743804 w 1134435"/>
                <a:gd name="connsiteY10" fmla="*/ 1705200 h 1952200"/>
                <a:gd name="connsiteX11" fmla="*/ 434927 w 1134435"/>
                <a:gd name="connsiteY11" fmla="*/ 1951079 h 1952200"/>
                <a:gd name="connsiteX12" fmla="*/ 255006 w 1134435"/>
                <a:gd name="connsiteY12" fmla="*/ 1857041 h 1952200"/>
                <a:gd name="connsiteX13" fmla="*/ 203253 w 1134435"/>
                <a:gd name="connsiteY13" fmla="*/ 1496016 h 1952200"/>
                <a:gd name="connsiteX14" fmla="*/ 227913 w 1134435"/>
                <a:gd name="connsiteY14" fmla="*/ 1426902 h 1952200"/>
                <a:gd name="connsiteX15" fmla="*/ 114870 w 1134435"/>
                <a:gd name="connsiteY15" fmla="*/ 1400992 h 1952200"/>
                <a:gd name="connsiteX16" fmla="*/ 4130 w 1134435"/>
                <a:gd name="connsiteY16" fmla="*/ 1205683 h 1952200"/>
                <a:gd name="connsiteX17" fmla="*/ 162218 w 1134435"/>
                <a:gd name="connsiteY17" fmla="*/ 852352 h 1952200"/>
                <a:gd name="connsiteX18" fmla="*/ 216339 w 1134435"/>
                <a:gd name="connsiteY18" fmla="*/ 768705 h 1952200"/>
                <a:gd name="connsiteX19" fmla="*/ 189772 w 1134435"/>
                <a:gd name="connsiteY19" fmla="*/ 764956 h 1952200"/>
                <a:gd name="connsiteX20" fmla="*/ 3406 w 1134435"/>
                <a:gd name="connsiteY20" fmla="*/ 587206 h 1952200"/>
                <a:gd name="connsiteX21" fmla="*/ 76729 w 1134435"/>
                <a:gd name="connsiteY21" fmla="*/ 402156 h 1952200"/>
                <a:gd name="connsiteX22" fmla="*/ 432296 w 1134435"/>
                <a:gd name="connsiteY22" fmla="*/ 13182 h 1952200"/>
                <a:gd name="connsiteX23" fmla="*/ 506803 w 1134435"/>
                <a:gd name="connsiteY23" fmla="*/ 3581 h 19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4435" h="1952200">
                  <a:moveTo>
                    <a:pt x="506803" y="3581"/>
                  </a:moveTo>
                  <a:cubicBezTo>
                    <a:pt x="593278" y="16536"/>
                    <a:pt x="664628" y="63292"/>
                    <a:pt x="734400" y="110442"/>
                  </a:cubicBezTo>
                  <a:cubicBezTo>
                    <a:pt x="857899" y="193826"/>
                    <a:pt x="964562" y="295689"/>
                    <a:pt x="1047618" y="420305"/>
                  </a:cubicBezTo>
                  <a:cubicBezTo>
                    <a:pt x="1086022" y="477912"/>
                    <a:pt x="1113576" y="540516"/>
                    <a:pt x="1127188" y="609433"/>
                  </a:cubicBezTo>
                  <a:cubicBezTo>
                    <a:pt x="1159148" y="771532"/>
                    <a:pt x="1085101" y="853865"/>
                    <a:pt x="911296" y="843146"/>
                  </a:cubicBezTo>
                  <a:cubicBezTo>
                    <a:pt x="915570" y="867214"/>
                    <a:pt x="936745" y="876749"/>
                    <a:pt x="950095" y="891151"/>
                  </a:cubicBezTo>
                  <a:cubicBezTo>
                    <a:pt x="1074777" y="1025500"/>
                    <a:pt x="1143497" y="1177538"/>
                    <a:pt x="1101607" y="1364692"/>
                  </a:cubicBezTo>
                  <a:cubicBezTo>
                    <a:pt x="1085693" y="1435714"/>
                    <a:pt x="1051892" y="1496937"/>
                    <a:pt x="976530" y="1515152"/>
                  </a:cubicBezTo>
                  <a:cubicBezTo>
                    <a:pt x="900183" y="1533565"/>
                    <a:pt x="838433" y="1500093"/>
                    <a:pt x="789771" y="1440909"/>
                  </a:cubicBezTo>
                  <a:cubicBezTo>
                    <a:pt x="786285" y="1436634"/>
                    <a:pt x="781419" y="1433544"/>
                    <a:pt x="771226" y="1424798"/>
                  </a:cubicBezTo>
                  <a:cubicBezTo>
                    <a:pt x="782208" y="1524293"/>
                    <a:pt x="773857" y="1616095"/>
                    <a:pt x="743804" y="1705200"/>
                  </a:cubicBezTo>
                  <a:cubicBezTo>
                    <a:pt x="693826" y="1853490"/>
                    <a:pt x="586834" y="1933850"/>
                    <a:pt x="434927" y="1951079"/>
                  </a:cubicBezTo>
                  <a:cubicBezTo>
                    <a:pt x="358645" y="1959694"/>
                    <a:pt x="298474" y="1917738"/>
                    <a:pt x="255006" y="1857041"/>
                  </a:cubicBezTo>
                  <a:cubicBezTo>
                    <a:pt x="175699" y="1746235"/>
                    <a:pt x="169254" y="1623591"/>
                    <a:pt x="203253" y="1496016"/>
                  </a:cubicBezTo>
                  <a:cubicBezTo>
                    <a:pt x="209303" y="1473329"/>
                    <a:pt x="219035" y="1451562"/>
                    <a:pt x="227913" y="1426902"/>
                  </a:cubicBezTo>
                  <a:cubicBezTo>
                    <a:pt x="189969" y="1418484"/>
                    <a:pt x="150973" y="1413750"/>
                    <a:pt x="114870" y="1400992"/>
                  </a:cubicBezTo>
                  <a:cubicBezTo>
                    <a:pt x="24581" y="1369033"/>
                    <a:pt x="-13297" y="1300379"/>
                    <a:pt x="4130" y="1205683"/>
                  </a:cubicBezTo>
                  <a:cubicBezTo>
                    <a:pt x="28198" y="1075215"/>
                    <a:pt x="95011" y="963619"/>
                    <a:pt x="162218" y="852352"/>
                  </a:cubicBezTo>
                  <a:cubicBezTo>
                    <a:pt x="179447" y="823878"/>
                    <a:pt x="198321" y="796390"/>
                    <a:pt x="216339" y="768705"/>
                  </a:cubicBezTo>
                  <a:cubicBezTo>
                    <a:pt x="207527" y="756736"/>
                    <a:pt x="197729" y="762786"/>
                    <a:pt x="189772" y="764956"/>
                  </a:cubicBezTo>
                  <a:cubicBezTo>
                    <a:pt x="55883" y="801980"/>
                    <a:pt x="-8168" y="695119"/>
                    <a:pt x="3406" y="587206"/>
                  </a:cubicBezTo>
                  <a:cubicBezTo>
                    <a:pt x="10640" y="519538"/>
                    <a:pt x="40890" y="458973"/>
                    <a:pt x="76729" y="402156"/>
                  </a:cubicBezTo>
                  <a:cubicBezTo>
                    <a:pt x="171753" y="251235"/>
                    <a:pt x="279601" y="111626"/>
                    <a:pt x="432296" y="13182"/>
                  </a:cubicBezTo>
                  <a:cubicBezTo>
                    <a:pt x="458864" y="-2272"/>
                    <a:pt x="478592" y="-2206"/>
                    <a:pt x="506803" y="358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2000">
                  <a:schemeClr val="accent3">
                    <a:lumMod val="89000"/>
                  </a:schemeClr>
                </a:gs>
                <a:gs pos="67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FAC328D-6D91-4D91-822D-2A4FB469DC82}"/>
                </a:ext>
              </a:extLst>
            </p:cNvPr>
            <p:cNvSpPr/>
            <p:nvPr/>
          </p:nvSpPr>
          <p:spPr>
            <a:xfrm>
              <a:off x="1610540" y="241981"/>
              <a:ext cx="522269" cy="1981167"/>
            </a:xfrm>
            <a:custGeom>
              <a:avLst/>
              <a:gdLst>
                <a:gd name="connsiteX0" fmla="*/ 184261 w 522269"/>
                <a:gd name="connsiteY0" fmla="*/ 404427 h 1981167"/>
                <a:gd name="connsiteX1" fmla="*/ 286321 w 522269"/>
                <a:gd name="connsiteY1" fmla="*/ 911046 h 1981167"/>
                <a:gd name="connsiteX2" fmla="*/ 301775 w 522269"/>
                <a:gd name="connsiteY2" fmla="*/ 1240967 h 1981167"/>
                <a:gd name="connsiteX3" fmla="*/ 340771 w 522269"/>
                <a:gd name="connsiteY3" fmla="*/ 1319353 h 1981167"/>
                <a:gd name="connsiteX4" fmla="*/ 522270 w 522269"/>
                <a:gd name="connsiteY4" fmla="*/ 1542084 h 1981167"/>
                <a:gd name="connsiteX5" fmla="*/ 299934 w 522269"/>
                <a:gd name="connsiteY5" fmla="*/ 1352562 h 1981167"/>
                <a:gd name="connsiteX6" fmla="*/ 262713 w 522269"/>
                <a:gd name="connsiteY6" fmla="*/ 1676630 h 1981167"/>
                <a:gd name="connsiteX7" fmla="*/ 176435 w 522269"/>
                <a:gd name="connsiteY7" fmla="*/ 1981167 h 1981167"/>
                <a:gd name="connsiteX8" fmla="*/ 244695 w 522269"/>
                <a:gd name="connsiteY8" fmla="*/ 1591273 h 1981167"/>
                <a:gd name="connsiteX9" fmla="*/ 88908 w 522269"/>
                <a:gd name="connsiteY9" fmla="*/ 1714508 h 1981167"/>
                <a:gd name="connsiteX10" fmla="*/ 216221 w 522269"/>
                <a:gd name="connsiteY10" fmla="*/ 1565100 h 1981167"/>
                <a:gd name="connsiteX11" fmla="*/ 252652 w 522269"/>
                <a:gd name="connsiteY11" fmla="*/ 1495723 h 1981167"/>
                <a:gd name="connsiteX12" fmla="*/ 190508 w 522269"/>
                <a:gd name="connsiteY12" fmla="*/ 751314 h 1981167"/>
                <a:gd name="connsiteX13" fmla="*/ 0 w 522269"/>
                <a:gd name="connsiteY13" fmla="*/ 929525 h 1981167"/>
                <a:gd name="connsiteX14" fmla="*/ 147895 w 522269"/>
                <a:gd name="connsiteY14" fmla="*/ 735268 h 1981167"/>
                <a:gd name="connsiteX15" fmla="*/ 170386 w 522269"/>
                <a:gd name="connsiteY15" fmla="*/ 659710 h 1981167"/>
                <a:gd name="connsiteX16" fmla="*/ 109820 w 522269"/>
                <a:gd name="connsiteY16" fmla="*/ 413831 h 1981167"/>
                <a:gd name="connsiteX17" fmla="*/ 1447 w 522269"/>
                <a:gd name="connsiteY17" fmla="*/ 0 h 1981167"/>
                <a:gd name="connsiteX18" fmla="*/ 184261 w 522269"/>
                <a:gd name="connsiteY18" fmla="*/ 404427 h 19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269" h="1981167">
                  <a:moveTo>
                    <a:pt x="184261" y="404427"/>
                  </a:moveTo>
                  <a:cubicBezTo>
                    <a:pt x="231477" y="570670"/>
                    <a:pt x="272380" y="738425"/>
                    <a:pt x="286321" y="911046"/>
                  </a:cubicBezTo>
                  <a:cubicBezTo>
                    <a:pt x="295199" y="1020735"/>
                    <a:pt x="296646" y="1089915"/>
                    <a:pt x="301775" y="1240967"/>
                  </a:cubicBezTo>
                  <a:cubicBezTo>
                    <a:pt x="305655" y="1300349"/>
                    <a:pt x="300723" y="1287197"/>
                    <a:pt x="340771" y="1319353"/>
                  </a:cubicBezTo>
                  <a:cubicBezTo>
                    <a:pt x="416527" y="1379853"/>
                    <a:pt x="472489" y="1455675"/>
                    <a:pt x="522270" y="1542084"/>
                  </a:cubicBezTo>
                  <a:cubicBezTo>
                    <a:pt x="424024" y="1433448"/>
                    <a:pt x="360696" y="1369331"/>
                    <a:pt x="299934" y="1352562"/>
                  </a:cubicBezTo>
                  <a:cubicBezTo>
                    <a:pt x="287636" y="1464421"/>
                    <a:pt x="283954" y="1571808"/>
                    <a:pt x="262713" y="1676630"/>
                  </a:cubicBezTo>
                  <a:cubicBezTo>
                    <a:pt x="241801" y="1780072"/>
                    <a:pt x="220495" y="1883579"/>
                    <a:pt x="176435" y="1981167"/>
                  </a:cubicBezTo>
                  <a:cubicBezTo>
                    <a:pt x="203726" y="1876476"/>
                    <a:pt x="239894" y="1724438"/>
                    <a:pt x="244695" y="1591273"/>
                  </a:cubicBezTo>
                  <a:cubicBezTo>
                    <a:pt x="163481" y="1619221"/>
                    <a:pt x="138689" y="1666766"/>
                    <a:pt x="88908" y="1714508"/>
                  </a:cubicBezTo>
                  <a:cubicBezTo>
                    <a:pt x="120144" y="1654403"/>
                    <a:pt x="166177" y="1607319"/>
                    <a:pt x="216221" y="1565100"/>
                  </a:cubicBezTo>
                  <a:cubicBezTo>
                    <a:pt x="257189" y="1530510"/>
                    <a:pt x="251468" y="1560103"/>
                    <a:pt x="252652" y="1495723"/>
                  </a:cubicBezTo>
                  <a:cubicBezTo>
                    <a:pt x="257781" y="1221107"/>
                    <a:pt x="243906" y="998442"/>
                    <a:pt x="190508" y="751314"/>
                  </a:cubicBezTo>
                  <a:cubicBezTo>
                    <a:pt x="107650" y="785773"/>
                    <a:pt x="62472" y="871130"/>
                    <a:pt x="0" y="929525"/>
                  </a:cubicBezTo>
                  <a:cubicBezTo>
                    <a:pt x="41561" y="859293"/>
                    <a:pt x="67339" y="803857"/>
                    <a:pt x="147895" y="735268"/>
                  </a:cubicBezTo>
                  <a:cubicBezTo>
                    <a:pt x="178671" y="709096"/>
                    <a:pt x="179987" y="710740"/>
                    <a:pt x="170386" y="659710"/>
                  </a:cubicBezTo>
                  <a:cubicBezTo>
                    <a:pt x="154734" y="576786"/>
                    <a:pt x="130206" y="495769"/>
                    <a:pt x="109820" y="413831"/>
                  </a:cubicBezTo>
                  <a:cubicBezTo>
                    <a:pt x="64906" y="264555"/>
                    <a:pt x="37549" y="137900"/>
                    <a:pt x="1447" y="0"/>
                  </a:cubicBezTo>
                  <a:cubicBezTo>
                    <a:pt x="80885" y="127641"/>
                    <a:pt x="151972" y="285927"/>
                    <a:pt x="184261" y="40442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759950D-8198-483B-AAF8-55DF42A2E9B4}"/>
              </a:ext>
            </a:extLst>
          </p:cNvPr>
          <p:cNvGrpSpPr/>
          <p:nvPr/>
        </p:nvGrpSpPr>
        <p:grpSpPr>
          <a:xfrm rot="8493295">
            <a:off x="8928052" y="2398603"/>
            <a:ext cx="426791" cy="969769"/>
            <a:chOff x="5526599" y="103706"/>
            <a:chExt cx="1149678" cy="2612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A694974-AAF5-48CA-9258-3FAC01F861E2}"/>
                </a:ext>
              </a:extLst>
            </p:cNvPr>
            <p:cNvSpPr/>
            <p:nvPr/>
          </p:nvSpPr>
          <p:spPr>
            <a:xfrm>
              <a:off x="5526599" y="482300"/>
              <a:ext cx="1149678" cy="2233744"/>
            </a:xfrm>
            <a:custGeom>
              <a:avLst/>
              <a:gdLst>
                <a:gd name="connsiteX0" fmla="*/ 1116133 w 1149678"/>
                <a:gd name="connsiteY0" fmla="*/ 1677390 h 2233744"/>
                <a:gd name="connsiteX1" fmla="*/ 1095024 w 1149678"/>
                <a:gd name="connsiteY1" fmla="*/ 1505623 h 2233744"/>
                <a:gd name="connsiteX2" fmla="*/ 981258 w 1149678"/>
                <a:gd name="connsiteY2" fmla="*/ 1403103 h 2233744"/>
                <a:gd name="connsiteX3" fmla="*/ 981258 w 1149678"/>
                <a:gd name="connsiteY3" fmla="*/ 1403103 h 2233744"/>
                <a:gd name="connsiteX4" fmla="*/ 1007497 w 1149678"/>
                <a:gd name="connsiteY4" fmla="*/ 1274541 h 2233744"/>
                <a:gd name="connsiteX5" fmla="*/ 1035971 w 1149678"/>
                <a:gd name="connsiteY5" fmla="*/ 1159065 h 2233744"/>
                <a:gd name="connsiteX6" fmla="*/ 951798 w 1149678"/>
                <a:gd name="connsiteY6" fmla="*/ 973621 h 2233744"/>
                <a:gd name="connsiteX7" fmla="*/ 949956 w 1149678"/>
                <a:gd name="connsiteY7" fmla="*/ 901481 h 2233744"/>
                <a:gd name="connsiteX8" fmla="*/ 947457 w 1149678"/>
                <a:gd name="connsiteY8" fmla="*/ 731359 h 2233744"/>
                <a:gd name="connsiteX9" fmla="*/ 840005 w 1149678"/>
                <a:gd name="connsiteY9" fmla="*/ 623183 h 2233744"/>
                <a:gd name="connsiteX10" fmla="*/ 840005 w 1149678"/>
                <a:gd name="connsiteY10" fmla="*/ 623183 h 2233744"/>
                <a:gd name="connsiteX11" fmla="*/ 825735 w 1149678"/>
                <a:gd name="connsiteY11" fmla="*/ 565971 h 2233744"/>
                <a:gd name="connsiteX12" fmla="*/ 825735 w 1149678"/>
                <a:gd name="connsiteY12" fmla="*/ 565971 h 2233744"/>
                <a:gd name="connsiteX13" fmla="*/ 825735 w 1149678"/>
                <a:gd name="connsiteY13" fmla="*/ 565971 h 2233744"/>
                <a:gd name="connsiteX14" fmla="*/ 726371 w 1149678"/>
                <a:gd name="connsiteY14" fmla="*/ 334165 h 2233744"/>
                <a:gd name="connsiteX15" fmla="*/ 637265 w 1149678"/>
                <a:gd name="connsiteY15" fmla="*/ 221978 h 2233744"/>
                <a:gd name="connsiteX16" fmla="*/ 610435 w 1149678"/>
                <a:gd name="connsiteY16" fmla="*/ 119589 h 2233744"/>
                <a:gd name="connsiteX17" fmla="*/ 509755 w 1149678"/>
                <a:gd name="connsiteY17" fmla="*/ 5954 h 2233744"/>
                <a:gd name="connsiteX18" fmla="*/ 437682 w 1149678"/>
                <a:gd name="connsiteY18" fmla="*/ 12728 h 2233744"/>
                <a:gd name="connsiteX19" fmla="*/ 313329 w 1149678"/>
                <a:gd name="connsiteY19" fmla="*/ 199290 h 2233744"/>
                <a:gd name="connsiteX20" fmla="*/ 162737 w 1149678"/>
                <a:gd name="connsiteY20" fmla="*/ 412091 h 2233744"/>
                <a:gd name="connsiteX21" fmla="*/ 162737 w 1149678"/>
                <a:gd name="connsiteY21" fmla="*/ 412091 h 2233744"/>
                <a:gd name="connsiteX22" fmla="*/ 172338 w 1149678"/>
                <a:gd name="connsiteY22" fmla="*/ 544731 h 2233744"/>
                <a:gd name="connsiteX23" fmla="*/ 142680 w 1149678"/>
                <a:gd name="connsiteY23" fmla="*/ 704989 h 2233744"/>
                <a:gd name="connsiteX24" fmla="*/ 79484 w 1149678"/>
                <a:gd name="connsiteY24" fmla="*/ 774695 h 2233744"/>
                <a:gd name="connsiteX25" fmla="*/ 72316 w 1149678"/>
                <a:gd name="connsiteY25" fmla="*/ 878268 h 2233744"/>
                <a:gd name="connsiteX26" fmla="*/ 70409 w 1149678"/>
                <a:gd name="connsiteY26" fmla="*/ 981249 h 2233744"/>
                <a:gd name="connsiteX27" fmla="*/ 31479 w 1149678"/>
                <a:gd name="connsiteY27" fmla="*/ 1053914 h 2233744"/>
                <a:gd name="connsiteX28" fmla="*/ 107170 w 1149678"/>
                <a:gd name="connsiteY28" fmla="*/ 1235347 h 2233744"/>
                <a:gd name="connsiteX29" fmla="*/ 148993 w 1149678"/>
                <a:gd name="connsiteY29" fmla="*/ 1355689 h 2233744"/>
                <a:gd name="connsiteX30" fmla="*/ 126766 w 1149678"/>
                <a:gd name="connsiteY30" fmla="*/ 1382717 h 2233744"/>
                <a:gd name="connsiteX31" fmla="*/ 48446 w 1149678"/>
                <a:gd name="connsiteY31" fmla="*/ 1452094 h 2233744"/>
                <a:gd name="connsiteX32" fmla="*/ 64162 w 1149678"/>
                <a:gd name="connsiteY32" fmla="*/ 1646088 h 2233744"/>
                <a:gd name="connsiteX33" fmla="*/ 115587 w 1149678"/>
                <a:gd name="connsiteY33" fmla="*/ 1715728 h 2233744"/>
                <a:gd name="connsiteX34" fmla="*/ 111181 w 1149678"/>
                <a:gd name="connsiteY34" fmla="*/ 1844750 h 2233744"/>
                <a:gd name="connsiteX35" fmla="*/ 245727 w 1149678"/>
                <a:gd name="connsiteY35" fmla="*/ 1993829 h 2233744"/>
                <a:gd name="connsiteX36" fmla="*/ 351075 w 1149678"/>
                <a:gd name="connsiteY36" fmla="*/ 1989029 h 2233744"/>
                <a:gd name="connsiteX37" fmla="*/ 351075 w 1149678"/>
                <a:gd name="connsiteY37" fmla="*/ 1989029 h 2233744"/>
                <a:gd name="connsiteX38" fmla="*/ 351075 w 1149678"/>
                <a:gd name="connsiteY38" fmla="*/ 1989029 h 2233744"/>
                <a:gd name="connsiteX39" fmla="*/ 379155 w 1149678"/>
                <a:gd name="connsiteY39" fmla="*/ 2064259 h 2233744"/>
                <a:gd name="connsiteX40" fmla="*/ 578804 w 1149678"/>
                <a:gd name="connsiteY40" fmla="*/ 2190979 h 2233744"/>
                <a:gd name="connsiteX41" fmla="*/ 730316 w 1149678"/>
                <a:gd name="connsiteY41" fmla="*/ 2208669 h 2233744"/>
                <a:gd name="connsiteX42" fmla="*/ 899452 w 1149678"/>
                <a:gd name="connsiteY42" fmla="*/ 2146723 h 2233744"/>
                <a:gd name="connsiteX43" fmla="*/ 921285 w 1149678"/>
                <a:gd name="connsiteY43" fmla="*/ 2001129 h 2233744"/>
                <a:gd name="connsiteX44" fmla="*/ 1058856 w 1149678"/>
                <a:gd name="connsiteY44" fmla="*/ 1860467 h 2233744"/>
                <a:gd name="connsiteX45" fmla="*/ 1114095 w 1149678"/>
                <a:gd name="connsiteY45" fmla="*/ 1778661 h 2233744"/>
                <a:gd name="connsiteX46" fmla="*/ 1116133 w 1149678"/>
                <a:gd name="connsiteY46" fmla="*/ 1677390 h 22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49678" h="2233744">
                  <a:moveTo>
                    <a:pt x="1116133" y="1677390"/>
                  </a:moveTo>
                  <a:cubicBezTo>
                    <a:pt x="1166637" y="1609525"/>
                    <a:pt x="1160522" y="1560928"/>
                    <a:pt x="1095024" y="1505623"/>
                  </a:cubicBezTo>
                  <a:cubicBezTo>
                    <a:pt x="1055962" y="1472611"/>
                    <a:pt x="1014205" y="1442822"/>
                    <a:pt x="981258" y="1403103"/>
                  </a:cubicBezTo>
                  <a:cubicBezTo>
                    <a:pt x="981258" y="1403103"/>
                    <a:pt x="981258" y="1403103"/>
                    <a:pt x="981258" y="1403103"/>
                  </a:cubicBezTo>
                  <a:cubicBezTo>
                    <a:pt x="963766" y="1354900"/>
                    <a:pt x="968567" y="1312748"/>
                    <a:pt x="1007497" y="1274541"/>
                  </a:cubicBezTo>
                  <a:cubicBezTo>
                    <a:pt x="1039259" y="1243370"/>
                    <a:pt x="1043534" y="1201744"/>
                    <a:pt x="1035971" y="1159065"/>
                  </a:cubicBezTo>
                  <a:cubicBezTo>
                    <a:pt x="1023740" y="1090082"/>
                    <a:pt x="995792" y="1028268"/>
                    <a:pt x="951798" y="973621"/>
                  </a:cubicBezTo>
                  <a:cubicBezTo>
                    <a:pt x="933319" y="950670"/>
                    <a:pt x="923652" y="928772"/>
                    <a:pt x="949956" y="901481"/>
                  </a:cubicBezTo>
                  <a:cubicBezTo>
                    <a:pt x="1009141" y="840127"/>
                    <a:pt x="1007629" y="793174"/>
                    <a:pt x="947457" y="731359"/>
                  </a:cubicBezTo>
                  <a:cubicBezTo>
                    <a:pt x="912012" y="694993"/>
                    <a:pt x="869663" y="665401"/>
                    <a:pt x="840005" y="623183"/>
                  </a:cubicBezTo>
                  <a:lnTo>
                    <a:pt x="840005" y="623183"/>
                  </a:lnTo>
                  <a:cubicBezTo>
                    <a:pt x="835270" y="604112"/>
                    <a:pt x="830470" y="585042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55985" y="414525"/>
                    <a:pt x="856314" y="413933"/>
                    <a:pt x="726371" y="334165"/>
                  </a:cubicBezTo>
                  <a:cubicBezTo>
                    <a:pt x="682377" y="307138"/>
                    <a:pt x="650944" y="271956"/>
                    <a:pt x="637265" y="221978"/>
                  </a:cubicBezTo>
                  <a:cubicBezTo>
                    <a:pt x="627927" y="187914"/>
                    <a:pt x="621746" y="152929"/>
                    <a:pt x="610435" y="119589"/>
                  </a:cubicBezTo>
                  <a:cubicBezTo>
                    <a:pt x="592943" y="68098"/>
                    <a:pt x="567954" y="18581"/>
                    <a:pt x="509755" y="5954"/>
                  </a:cubicBezTo>
                  <a:cubicBezTo>
                    <a:pt x="477467" y="-2331"/>
                    <a:pt x="468787" y="-3581"/>
                    <a:pt x="437682" y="12728"/>
                  </a:cubicBezTo>
                  <a:cubicBezTo>
                    <a:pt x="361992" y="52710"/>
                    <a:pt x="352128" y="135568"/>
                    <a:pt x="313329" y="199290"/>
                  </a:cubicBezTo>
                  <a:cubicBezTo>
                    <a:pt x="263154" y="270246"/>
                    <a:pt x="212912" y="341136"/>
                    <a:pt x="162737" y="412091"/>
                  </a:cubicBezTo>
                  <a:cubicBezTo>
                    <a:pt x="162737" y="412091"/>
                    <a:pt x="162737" y="412091"/>
                    <a:pt x="162737" y="412091"/>
                  </a:cubicBezTo>
                  <a:cubicBezTo>
                    <a:pt x="130646" y="458781"/>
                    <a:pt x="152676" y="502249"/>
                    <a:pt x="172338" y="544731"/>
                  </a:cubicBezTo>
                  <a:cubicBezTo>
                    <a:pt x="200615" y="605822"/>
                    <a:pt x="192329" y="658233"/>
                    <a:pt x="142680" y="704989"/>
                  </a:cubicBezTo>
                  <a:cubicBezTo>
                    <a:pt x="119927" y="726427"/>
                    <a:pt x="98884" y="750101"/>
                    <a:pt x="79484" y="774695"/>
                  </a:cubicBezTo>
                  <a:cubicBezTo>
                    <a:pt x="54101" y="806852"/>
                    <a:pt x="47393" y="843218"/>
                    <a:pt x="72316" y="878268"/>
                  </a:cubicBezTo>
                  <a:cubicBezTo>
                    <a:pt x="97963" y="914370"/>
                    <a:pt x="93294" y="946527"/>
                    <a:pt x="70409" y="981249"/>
                  </a:cubicBezTo>
                  <a:cubicBezTo>
                    <a:pt x="55350" y="1004134"/>
                    <a:pt x="44171" y="1029517"/>
                    <a:pt x="31479" y="1053914"/>
                  </a:cubicBezTo>
                  <a:cubicBezTo>
                    <a:pt x="-25206" y="1162879"/>
                    <a:pt x="-8437" y="1202928"/>
                    <a:pt x="107170" y="1235347"/>
                  </a:cubicBezTo>
                  <a:cubicBezTo>
                    <a:pt x="172536" y="1253695"/>
                    <a:pt x="188516" y="1299398"/>
                    <a:pt x="148993" y="1355689"/>
                  </a:cubicBezTo>
                  <a:cubicBezTo>
                    <a:pt x="142286" y="1365225"/>
                    <a:pt x="134197" y="1373773"/>
                    <a:pt x="126766" y="1382717"/>
                  </a:cubicBezTo>
                  <a:cubicBezTo>
                    <a:pt x="97503" y="1402248"/>
                    <a:pt x="69883" y="1423686"/>
                    <a:pt x="48446" y="1452094"/>
                  </a:cubicBezTo>
                  <a:cubicBezTo>
                    <a:pt x="-7780" y="1526601"/>
                    <a:pt x="-4229" y="1584470"/>
                    <a:pt x="64162" y="1646088"/>
                  </a:cubicBezTo>
                  <a:cubicBezTo>
                    <a:pt x="86653" y="1666342"/>
                    <a:pt x="99015" y="1692186"/>
                    <a:pt x="115587" y="1715728"/>
                  </a:cubicBezTo>
                  <a:cubicBezTo>
                    <a:pt x="115061" y="1758736"/>
                    <a:pt x="120651" y="1801874"/>
                    <a:pt x="111181" y="1844750"/>
                  </a:cubicBezTo>
                  <a:cubicBezTo>
                    <a:pt x="89217" y="1944575"/>
                    <a:pt x="141759" y="2003036"/>
                    <a:pt x="245727" y="1993829"/>
                  </a:cubicBezTo>
                  <a:cubicBezTo>
                    <a:pt x="280843" y="1990673"/>
                    <a:pt x="315565" y="1982716"/>
                    <a:pt x="351075" y="1989029"/>
                  </a:cubicBezTo>
                  <a:lnTo>
                    <a:pt x="351075" y="1989029"/>
                  </a:lnTo>
                  <a:cubicBezTo>
                    <a:pt x="351075" y="1989029"/>
                    <a:pt x="351075" y="1989029"/>
                    <a:pt x="351075" y="1989029"/>
                  </a:cubicBezTo>
                  <a:cubicBezTo>
                    <a:pt x="372053" y="2009809"/>
                    <a:pt x="374881" y="2036508"/>
                    <a:pt x="379155" y="2064259"/>
                  </a:cubicBezTo>
                  <a:cubicBezTo>
                    <a:pt x="398094" y="2186376"/>
                    <a:pt x="459186" y="2225438"/>
                    <a:pt x="578804" y="2190979"/>
                  </a:cubicBezTo>
                  <a:cubicBezTo>
                    <a:pt x="632859" y="2175394"/>
                    <a:pt x="680667" y="2175591"/>
                    <a:pt x="730316" y="2208669"/>
                  </a:cubicBezTo>
                  <a:cubicBezTo>
                    <a:pt x="804560" y="2258187"/>
                    <a:pt x="868479" y="2232737"/>
                    <a:pt x="899452" y="2146723"/>
                  </a:cubicBezTo>
                  <a:cubicBezTo>
                    <a:pt x="916419" y="2099770"/>
                    <a:pt x="915235" y="2049791"/>
                    <a:pt x="921285" y="2001129"/>
                  </a:cubicBezTo>
                  <a:cubicBezTo>
                    <a:pt x="932398" y="1911957"/>
                    <a:pt x="970737" y="1871975"/>
                    <a:pt x="1058856" y="1860467"/>
                  </a:cubicBezTo>
                  <a:cubicBezTo>
                    <a:pt x="1119290" y="1852576"/>
                    <a:pt x="1128759" y="1837780"/>
                    <a:pt x="1114095" y="1778661"/>
                  </a:cubicBezTo>
                  <a:cubicBezTo>
                    <a:pt x="1105809" y="1745189"/>
                    <a:pt x="1089960" y="1712506"/>
                    <a:pt x="1116133" y="16773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2000">
                  <a:schemeClr val="accent3">
                    <a:lumMod val="89000"/>
                  </a:schemeClr>
                </a:gs>
                <a:gs pos="67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3E79DD4-0060-4B0D-92B9-FDDE9E92033B}"/>
                </a:ext>
              </a:extLst>
            </p:cNvPr>
            <p:cNvSpPr/>
            <p:nvPr/>
          </p:nvSpPr>
          <p:spPr>
            <a:xfrm>
              <a:off x="5853541" y="103706"/>
              <a:ext cx="448815" cy="2245045"/>
            </a:xfrm>
            <a:custGeom>
              <a:avLst/>
              <a:gdLst>
                <a:gd name="connsiteX0" fmla="*/ 159403 w 448815"/>
                <a:gd name="connsiteY0" fmla="*/ 384943 h 2245045"/>
                <a:gd name="connsiteX1" fmla="*/ 153814 w 448815"/>
                <a:gd name="connsiteY1" fmla="*/ 52918 h 2245045"/>
                <a:gd name="connsiteX2" fmla="*/ 126194 w 448815"/>
                <a:gd name="connsiteY2" fmla="*/ 112 h 2245045"/>
                <a:gd name="connsiteX3" fmla="*/ 111070 w 448815"/>
                <a:gd name="connsiteY3" fmla="*/ 54167 h 2245045"/>
                <a:gd name="connsiteX4" fmla="*/ 122446 w 448815"/>
                <a:gd name="connsiteY4" fmla="*/ 391124 h 2245045"/>
                <a:gd name="connsiteX5" fmla="*/ 154011 w 448815"/>
                <a:gd name="connsiteY5" fmla="*/ 764184 h 2245045"/>
                <a:gd name="connsiteX6" fmla="*/ 9075 w 448815"/>
                <a:gd name="connsiteY6" fmla="*/ 966792 h 2245045"/>
                <a:gd name="connsiteX7" fmla="*/ 156773 w 448815"/>
                <a:gd name="connsiteY7" fmla="*/ 786740 h 2245045"/>
                <a:gd name="connsiteX8" fmla="*/ 190640 w 448815"/>
                <a:gd name="connsiteY8" fmla="*/ 1132837 h 2245045"/>
                <a:gd name="connsiteX9" fmla="*/ 0 w 448815"/>
                <a:gd name="connsiteY9" fmla="*/ 1335051 h 2245045"/>
                <a:gd name="connsiteX10" fmla="*/ 193204 w 448815"/>
                <a:gd name="connsiteY10" fmla="*/ 1159142 h 2245045"/>
                <a:gd name="connsiteX11" fmla="*/ 223849 w 448815"/>
                <a:gd name="connsiteY11" fmla="*/ 1483604 h 2245045"/>
                <a:gd name="connsiteX12" fmla="*/ 32091 w 448815"/>
                <a:gd name="connsiteY12" fmla="*/ 1686015 h 2245045"/>
                <a:gd name="connsiteX13" fmla="*/ 225559 w 448815"/>
                <a:gd name="connsiteY13" fmla="*/ 1515827 h 2245045"/>
                <a:gd name="connsiteX14" fmla="*/ 278496 w 448815"/>
                <a:gd name="connsiteY14" fmla="*/ 1920714 h 2245045"/>
                <a:gd name="connsiteX15" fmla="*/ 208001 w 448815"/>
                <a:gd name="connsiteY15" fmla="*/ 2127465 h 2245045"/>
                <a:gd name="connsiteX16" fmla="*/ 288557 w 448815"/>
                <a:gd name="connsiteY16" fmla="*/ 1949912 h 2245045"/>
                <a:gd name="connsiteX17" fmla="*/ 355173 w 448815"/>
                <a:gd name="connsiteY17" fmla="*/ 2245045 h 2245045"/>
                <a:gd name="connsiteX18" fmla="*/ 267185 w 448815"/>
                <a:gd name="connsiteY18" fmla="*/ 1678650 h 2245045"/>
                <a:gd name="connsiteX19" fmla="*/ 436518 w 448815"/>
                <a:gd name="connsiteY19" fmla="*/ 1825822 h 2245045"/>
                <a:gd name="connsiteX20" fmla="*/ 263897 w 448815"/>
                <a:gd name="connsiteY20" fmla="*/ 1638404 h 2245045"/>
                <a:gd name="connsiteX21" fmla="*/ 238908 w 448815"/>
                <a:gd name="connsiteY21" fmla="*/ 1360040 h 2245045"/>
                <a:gd name="connsiteX22" fmla="*/ 424155 w 448815"/>
                <a:gd name="connsiteY22" fmla="*/ 1469926 h 2245045"/>
                <a:gd name="connsiteX23" fmla="*/ 251863 w 448815"/>
                <a:gd name="connsiteY23" fmla="*/ 1304078 h 2245045"/>
                <a:gd name="connsiteX24" fmla="*/ 235094 w 448815"/>
                <a:gd name="connsiteY24" fmla="*/ 1159207 h 2245045"/>
                <a:gd name="connsiteX25" fmla="*/ 224375 w 448815"/>
                <a:gd name="connsiteY25" fmla="*/ 1035906 h 2245045"/>
                <a:gd name="connsiteX26" fmla="*/ 448816 w 448815"/>
                <a:gd name="connsiteY26" fmla="*/ 1114030 h 2245045"/>
                <a:gd name="connsiteX27" fmla="*/ 221942 w 448815"/>
                <a:gd name="connsiteY27" fmla="*/ 1003881 h 2245045"/>
                <a:gd name="connsiteX28" fmla="*/ 206291 w 448815"/>
                <a:gd name="connsiteY28" fmla="*/ 887945 h 2245045"/>
                <a:gd name="connsiteX29" fmla="*/ 159403 w 448815"/>
                <a:gd name="connsiteY29" fmla="*/ 384943 h 224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8815" h="2245045">
                  <a:moveTo>
                    <a:pt x="159403" y="384943"/>
                  </a:moveTo>
                  <a:cubicBezTo>
                    <a:pt x="164073" y="290708"/>
                    <a:pt x="155787" y="147284"/>
                    <a:pt x="153814" y="52918"/>
                  </a:cubicBezTo>
                  <a:cubicBezTo>
                    <a:pt x="153419" y="33387"/>
                    <a:pt x="164927" y="-2255"/>
                    <a:pt x="126194" y="112"/>
                  </a:cubicBezTo>
                  <a:cubicBezTo>
                    <a:pt x="81872" y="2874"/>
                    <a:pt x="107782" y="38516"/>
                    <a:pt x="111070" y="54167"/>
                  </a:cubicBezTo>
                  <a:cubicBezTo>
                    <a:pt x="132639" y="155636"/>
                    <a:pt x="134546" y="289130"/>
                    <a:pt x="122446" y="391124"/>
                  </a:cubicBezTo>
                  <a:cubicBezTo>
                    <a:pt x="122446" y="391124"/>
                    <a:pt x="124682" y="631019"/>
                    <a:pt x="154011" y="764184"/>
                  </a:cubicBezTo>
                  <a:cubicBezTo>
                    <a:pt x="136979" y="776547"/>
                    <a:pt x="16506" y="829484"/>
                    <a:pt x="9075" y="966792"/>
                  </a:cubicBezTo>
                  <a:cubicBezTo>
                    <a:pt x="33604" y="881698"/>
                    <a:pt x="93511" y="823894"/>
                    <a:pt x="156773" y="786740"/>
                  </a:cubicBezTo>
                  <a:cubicBezTo>
                    <a:pt x="164073" y="849212"/>
                    <a:pt x="176961" y="986323"/>
                    <a:pt x="190640" y="1132837"/>
                  </a:cubicBezTo>
                  <a:cubicBezTo>
                    <a:pt x="142240" y="1145135"/>
                    <a:pt x="0" y="1273368"/>
                    <a:pt x="0" y="1335051"/>
                  </a:cubicBezTo>
                  <a:cubicBezTo>
                    <a:pt x="62867" y="1243381"/>
                    <a:pt x="138952" y="1173938"/>
                    <a:pt x="193204" y="1159142"/>
                  </a:cubicBezTo>
                  <a:cubicBezTo>
                    <a:pt x="203660" y="1270934"/>
                    <a:pt x="215168" y="1395616"/>
                    <a:pt x="223849" y="1483604"/>
                  </a:cubicBezTo>
                  <a:cubicBezTo>
                    <a:pt x="161968" y="1518325"/>
                    <a:pt x="80557" y="1567646"/>
                    <a:pt x="32091" y="1686015"/>
                  </a:cubicBezTo>
                  <a:cubicBezTo>
                    <a:pt x="104428" y="1592306"/>
                    <a:pt x="119092" y="1567975"/>
                    <a:pt x="225559" y="1515827"/>
                  </a:cubicBezTo>
                  <a:cubicBezTo>
                    <a:pt x="238711" y="1637286"/>
                    <a:pt x="273695" y="1860280"/>
                    <a:pt x="278496" y="1920714"/>
                  </a:cubicBezTo>
                  <a:cubicBezTo>
                    <a:pt x="279088" y="1930710"/>
                    <a:pt x="228978" y="1998377"/>
                    <a:pt x="208001" y="2127465"/>
                  </a:cubicBezTo>
                  <a:cubicBezTo>
                    <a:pt x="233516" y="2036190"/>
                    <a:pt x="284875" y="1943599"/>
                    <a:pt x="288557" y="1949912"/>
                  </a:cubicBezTo>
                  <a:cubicBezTo>
                    <a:pt x="295988" y="1982792"/>
                    <a:pt x="323081" y="2142261"/>
                    <a:pt x="355173" y="2245045"/>
                  </a:cubicBezTo>
                  <a:cubicBezTo>
                    <a:pt x="355041" y="2225120"/>
                    <a:pt x="267317" y="1698575"/>
                    <a:pt x="267185" y="1678650"/>
                  </a:cubicBezTo>
                  <a:cubicBezTo>
                    <a:pt x="273235" y="1661355"/>
                    <a:pt x="330512" y="1722249"/>
                    <a:pt x="436518" y="1825822"/>
                  </a:cubicBezTo>
                  <a:cubicBezTo>
                    <a:pt x="347742" y="1710412"/>
                    <a:pt x="292174" y="1653924"/>
                    <a:pt x="263897" y="1638404"/>
                  </a:cubicBezTo>
                  <a:cubicBezTo>
                    <a:pt x="263239" y="1634524"/>
                    <a:pt x="237198" y="1400088"/>
                    <a:pt x="238908" y="1360040"/>
                  </a:cubicBezTo>
                  <a:cubicBezTo>
                    <a:pt x="245747" y="1350242"/>
                    <a:pt x="295133" y="1359777"/>
                    <a:pt x="424155" y="1469926"/>
                  </a:cubicBezTo>
                  <a:cubicBezTo>
                    <a:pt x="377268" y="1378650"/>
                    <a:pt x="253573" y="1312561"/>
                    <a:pt x="251863" y="1304078"/>
                  </a:cubicBezTo>
                  <a:cubicBezTo>
                    <a:pt x="240618" y="1249891"/>
                    <a:pt x="241933" y="1213920"/>
                    <a:pt x="235094" y="1159207"/>
                  </a:cubicBezTo>
                  <a:cubicBezTo>
                    <a:pt x="230425" y="1121658"/>
                    <a:pt x="228912" y="1090948"/>
                    <a:pt x="224375" y="1035906"/>
                  </a:cubicBezTo>
                  <a:cubicBezTo>
                    <a:pt x="223914" y="1030645"/>
                    <a:pt x="348531" y="1031763"/>
                    <a:pt x="448816" y="1114030"/>
                  </a:cubicBezTo>
                  <a:cubicBezTo>
                    <a:pt x="392919" y="1029330"/>
                    <a:pt x="222994" y="1008616"/>
                    <a:pt x="221942" y="1003881"/>
                  </a:cubicBezTo>
                  <a:cubicBezTo>
                    <a:pt x="206291" y="935621"/>
                    <a:pt x="213327" y="937857"/>
                    <a:pt x="206291" y="887945"/>
                  </a:cubicBezTo>
                  <a:cubicBezTo>
                    <a:pt x="180118" y="701251"/>
                    <a:pt x="150526" y="563943"/>
                    <a:pt x="159403" y="38494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93F0749-E2CF-4CDD-ADF8-97931DA090CA}"/>
              </a:ext>
            </a:extLst>
          </p:cNvPr>
          <p:cNvGrpSpPr/>
          <p:nvPr/>
        </p:nvGrpSpPr>
        <p:grpSpPr>
          <a:xfrm rot="10800000">
            <a:off x="4684919" y="478256"/>
            <a:ext cx="400876" cy="997777"/>
            <a:chOff x="-3" y="81788"/>
            <a:chExt cx="1121720" cy="27919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588AC25-8A26-460D-BB82-331D40066E85}"/>
                </a:ext>
              </a:extLst>
            </p:cNvPr>
            <p:cNvSpPr/>
            <p:nvPr/>
          </p:nvSpPr>
          <p:spPr>
            <a:xfrm>
              <a:off x="-3" y="538235"/>
              <a:ext cx="1121720" cy="2335507"/>
            </a:xfrm>
            <a:custGeom>
              <a:avLst/>
              <a:gdLst>
                <a:gd name="connsiteX0" fmla="*/ 799585 w 1121720"/>
                <a:gd name="connsiteY0" fmla="*/ 22947 h 2335507"/>
                <a:gd name="connsiteX1" fmla="*/ 1107279 w 1121720"/>
                <a:gd name="connsiteY1" fmla="*/ 688707 h 2335507"/>
                <a:gd name="connsiteX2" fmla="*/ 846867 w 1121720"/>
                <a:gd name="connsiteY2" fmla="*/ 1660253 h 2335507"/>
                <a:gd name="connsiteX3" fmla="*/ 340511 w 1121720"/>
                <a:gd name="connsiteY3" fmla="*/ 2307073 h 2335507"/>
                <a:gd name="connsiteX4" fmla="*/ 291980 w 1121720"/>
                <a:gd name="connsiteY4" fmla="*/ 2307797 h 2335507"/>
                <a:gd name="connsiteX5" fmla="*/ 34593 w 1121720"/>
                <a:gd name="connsiteY5" fmla="*/ 1455474 h 2335507"/>
                <a:gd name="connsiteX6" fmla="*/ 207609 w 1121720"/>
                <a:gd name="connsiteY6" fmla="*/ 524766 h 2335507"/>
                <a:gd name="connsiteX7" fmla="*/ 681019 w 1121720"/>
                <a:gd name="connsiteY7" fmla="*/ 35902 h 2335507"/>
                <a:gd name="connsiteX8" fmla="*/ 799585 w 1121720"/>
                <a:gd name="connsiteY8" fmla="*/ 22947 h 23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720" h="2335507">
                  <a:moveTo>
                    <a:pt x="799585" y="22947"/>
                  </a:moveTo>
                  <a:cubicBezTo>
                    <a:pt x="962145" y="217138"/>
                    <a:pt x="1069467" y="437765"/>
                    <a:pt x="1107279" y="688707"/>
                  </a:cubicBezTo>
                  <a:cubicBezTo>
                    <a:pt x="1161597" y="1049469"/>
                    <a:pt x="1060063" y="1372287"/>
                    <a:pt x="846867" y="1660253"/>
                  </a:cubicBezTo>
                  <a:cubicBezTo>
                    <a:pt x="683978" y="1880222"/>
                    <a:pt x="509845" y="2091839"/>
                    <a:pt x="340511" y="2307073"/>
                  </a:cubicBezTo>
                  <a:cubicBezTo>
                    <a:pt x="325189" y="2326539"/>
                    <a:pt x="307828" y="2359550"/>
                    <a:pt x="291980" y="2307797"/>
                  </a:cubicBezTo>
                  <a:cubicBezTo>
                    <a:pt x="204913" y="2024040"/>
                    <a:pt x="107127" y="1742914"/>
                    <a:pt x="34593" y="1455474"/>
                  </a:cubicBezTo>
                  <a:cubicBezTo>
                    <a:pt x="-49120" y="1123713"/>
                    <a:pt x="23151" y="811153"/>
                    <a:pt x="207609" y="524766"/>
                  </a:cubicBezTo>
                  <a:cubicBezTo>
                    <a:pt x="332751" y="330509"/>
                    <a:pt x="489459" y="166174"/>
                    <a:pt x="681019" y="35902"/>
                  </a:cubicBezTo>
                  <a:cubicBezTo>
                    <a:pt x="737836" y="-3357"/>
                    <a:pt x="762496" y="-14405"/>
                    <a:pt x="799585" y="2294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7000">
                  <a:schemeClr val="accent1">
                    <a:lumMod val="89000"/>
                  </a:schemeClr>
                </a:gs>
                <a:gs pos="67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5B25995-73EB-4CAB-9C18-AE7378477877}"/>
                </a:ext>
              </a:extLst>
            </p:cNvPr>
            <p:cNvSpPr/>
            <p:nvPr/>
          </p:nvSpPr>
          <p:spPr>
            <a:xfrm>
              <a:off x="264159" y="81788"/>
              <a:ext cx="644190" cy="2199820"/>
            </a:xfrm>
            <a:custGeom>
              <a:avLst/>
              <a:gdLst>
                <a:gd name="connsiteX0" fmla="*/ 413108 w 644190"/>
                <a:gd name="connsiteY0" fmla="*/ 945505 h 2199820"/>
                <a:gd name="connsiteX1" fmla="*/ 433625 w 644190"/>
                <a:gd name="connsiteY1" fmla="*/ 1003374 h 2199820"/>
                <a:gd name="connsiteX2" fmla="*/ 590792 w 644190"/>
                <a:gd name="connsiteY2" fmla="*/ 1325403 h 2199820"/>
                <a:gd name="connsiteX3" fmla="*/ 391078 w 644190"/>
                <a:gd name="connsiteY3" fmla="*/ 1028758 h 2199820"/>
                <a:gd name="connsiteX4" fmla="*/ 248706 w 644190"/>
                <a:gd name="connsiteY4" fmla="*/ 1636714 h 2199820"/>
                <a:gd name="connsiteX5" fmla="*/ 427378 w 644190"/>
                <a:gd name="connsiteY5" fmla="*/ 1947564 h 2199820"/>
                <a:gd name="connsiteX6" fmla="*/ 235751 w 644190"/>
                <a:gd name="connsiteY6" fmla="*/ 1694780 h 2199820"/>
                <a:gd name="connsiteX7" fmla="*/ 124353 w 644190"/>
                <a:gd name="connsiteY7" fmla="*/ 2199821 h 2199820"/>
                <a:gd name="connsiteX8" fmla="*/ 232661 w 644190"/>
                <a:gd name="connsiteY8" fmla="*/ 1419046 h 2199820"/>
                <a:gd name="connsiteX9" fmla="*/ 0 w 644190"/>
                <a:gd name="connsiteY9" fmla="*/ 1565955 h 2199820"/>
                <a:gd name="connsiteX10" fmla="*/ 199320 w 644190"/>
                <a:gd name="connsiteY10" fmla="*/ 1384193 h 2199820"/>
                <a:gd name="connsiteX11" fmla="*/ 255019 w 644190"/>
                <a:gd name="connsiteY11" fmla="*/ 1288051 h 2199820"/>
                <a:gd name="connsiteX12" fmla="*/ 548640 w 644190"/>
                <a:gd name="connsiteY12" fmla="*/ 147041 h 2199820"/>
                <a:gd name="connsiteX13" fmla="*/ 644190 w 644190"/>
                <a:gd name="connsiteY13" fmla="*/ 0 h 2199820"/>
                <a:gd name="connsiteX14" fmla="*/ 413108 w 644190"/>
                <a:gd name="connsiteY14" fmla="*/ 945505 h 219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90" h="2199820">
                  <a:moveTo>
                    <a:pt x="413108" y="945505"/>
                  </a:moveTo>
                  <a:cubicBezTo>
                    <a:pt x="405940" y="972072"/>
                    <a:pt x="422511" y="985947"/>
                    <a:pt x="433625" y="1003374"/>
                  </a:cubicBezTo>
                  <a:cubicBezTo>
                    <a:pt x="498202" y="1104448"/>
                    <a:pt x="552783" y="1210520"/>
                    <a:pt x="590792" y="1325403"/>
                  </a:cubicBezTo>
                  <a:cubicBezTo>
                    <a:pt x="529043" y="1228275"/>
                    <a:pt x="475843" y="1125491"/>
                    <a:pt x="391078" y="1028758"/>
                  </a:cubicBezTo>
                  <a:cubicBezTo>
                    <a:pt x="339127" y="1232813"/>
                    <a:pt x="293095" y="1435289"/>
                    <a:pt x="248706" y="1636714"/>
                  </a:cubicBezTo>
                  <a:cubicBezTo>
                    <a:pt x="308548" y="1699712"/>
                    <a:pt x="378846" y="1826762"/>
                    <a:pt x="427378" y="1947564"/>
                  </a:cubicBezTo>
                  <a:cubicBezTo>
                    <a:pt x="379438" y="1880948"/>
                    <a:pt x="302367" y="1751532"/>
                    <a:pt x="235751" y="1694780"/>
                  </a:cubicBezTo>
                  <a:cubicBezTo>
                    <a:pt x="200175" y="1857143"/>
                    <a:pt x="161048" y="2038445"/>
                    <a:pt x="124353" y="2199821"/>
                  </a:cubicBezTo>
                  <a:cubicBezTo>
                    <a:pt x="148619" y="1941053"/>
                    <a:pt x="188272" y="1684456"/>
                    <a:pt x="232661" y="1419046"/>
                  </a:cubicBezTo>
                  <a:cubicBezTo>
                    <a:pt x="145988" y="1467315"/>
                    <a:pt x="70430" y="1511834"/>
                    <a:pt x="0" y="1565955"/>
                  </a:cubicBezTo>
                  <a:cubicBezTo>
                    <a:pt x="55633" y="1493553"/>
                    <a:pt x="128693" y="1439564"/>
                    <a:pt x="199320" y="1384193"/>
                  </a:cubicBezTo>
                  <a:cubicBezTo>
                    <a:pt x="233384" y="1357494"/>
                    <a:pt x="235686" y="1375447"/>
                    <a:pt x="255019" y="1288051"/>
                  </a:cubicBezTo>
                  <a:cubicBezTo>
                    <a:pt x="312099" y="1029415"/>
                    <a:pt x="494651" y="258307"/>
                    <a:pt x="548640" y="147041"/>
                  </a:cubicBezTo>
                  <a:cubicBezTo>
                    <a:pt x="574155" y="94564"/>
                    <a:pt x="603945" y="44849"/>
                    <a:pt x="644190" y="0"/>
                  </a:cubicBezTo>
                  <a:cubicBezTo>
                    <a:pt x="614203" y="123235"/>
                    <a:pt x="454866" y="790376"/>
                    <a:pt x="413108" y="94550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1A84E4F-87E2-4DDD-868F-F997BC710019}"/>
              </a:ext>
            </a:extLst>
          </p:cNvPr>
          <p:cNvGrpSpPr/>
          <p:nvPr/>
        </p:nvGrpSpPr>
        <p:grpSpPr>
          <a:xfrm rot="7965617">
            <a:off x="2606050" y="2286960"/>
            <a:ext cx="708901" cy="962397"/>
            <a:chOff x="2472398" y="211797"/>
            <a:chExt cx="1983632" cy="26929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4951FE1-F44D-42A0-8328-A0CAC41EDEB8}"/>
                </a:ext>
              </a:extLst>
            </p:cNvPr>
            <p:cNvSpPr/>
            <p:nvPr/>
          </p:nvSpPr>
          <p:spPr>
            <a:xfrm>
              <a:off x="2472398" y="779516"/>
              <a:ext cx="1983632" cy="2125240"/>
            </a:xfrm>
            <a:custGeom>
              <a:avLst/>
              <a:gdLst>
                <a:gd name="connsiteX0" fmla="*/ 933470 w 1983632"/>
                <a:gd name="connsiteY0" fmla="*/ 198260 h 2125240"/>
                <a:gd name="connsiteX1" fmla="*/ 1026653 w 1983632"/>
                <a:gd name="connsiteY1" fmla="*/ 77655 h 2125240"/>
                <a:gd name="connsiteX2" fmla="*/ 1433711 w 1983632"/>
                <a:gd name="connsiteY2" fmla="*/ 13801 h 2125240"/>
                <a:gd name="connsiteX3" fmla="*/ 1693859 w 1983632"/>
                <a:gd name="connsiteY3" fmla="*/ 103433 h 2125240"/>
                <a:gd name="connsiteX4" fmla="*/ 1702934 w 1983632"/>
                <a:gd name="connsiteY4" fmla="*/ 139733 h 2125240"/>
                <a:gd name="connsiteX5" fmla="*/ 1549975 w 1983632"/>
                <a:gd name="connsiteY5" fmla="*/ 286444 h 2125240"/>
                <a:gd name="connsiteX6" fmla="*/ 1486188 w 1983632"/>
                <a:gd name="connsiteY6" fmla="*/ 335173 h 2125240"/>
                <a:gd name="connsiteX7" fmla="*/ 1752978 w 1983632"/>
                <a:gd name="connsiteY7" fmla="*/ 528772 h 2125240"/>
                <a:gd name="connsiteX8" fmla="*/ 1780203 w 1983632"/>
                <a:gd name="connsiteY8" fmla="*/ 573160 h 2125240"/>
                <a:gd name="connsiteX9" fmla="*/ 1926915 w 1983632"/>
                <a:gd name="connsiteY9" fmla="*/ 885786 h 2125240"/>
                <a:gd name="connsiteX10" fmla="*/ 1976893 w 1983632"/>
                <a:gd name="connsiteY10" fmla="*/ 983637 h 2125240"/>
                <a:gd name="connsiteX11" fmla="*/ 1879633 w 1983632"/>
                <a:gd name="connsiteY11" fmla="*/ 977653 h 2125240"/>
                <a:gd name="connsiteX12" fmla="*/ 1419573 w 1983632"/>
                <a:gd name="connsiteY12" fmla="*/ 995803 h 2125240"/>
                <a:gd name="connsiteX13" fmla="*/ 1469945 w 1983632"/>
                <a:gd name="connsiteY13" fmla="*/ 1244575 h 2125240"/>
                <a:gd name="connsiteX14" fmla="*/ 1407670 w 1983632"/>
                <a:gd name="connsiteY14" fmla="*/ 1886069 h 2125240"/>
                <a:gd name="connsiteX15" fmla="*/ 1226368 w 1983632"/>
                <a:gd name="connsiteY15" fmla="*/ 2125240 h 2125240"/>
                <a:gd name="connsiteX16" fmla="*/ 1060323 w 1983632"/>
                <a:gd name="connsiteY16" fmla="*/ 1783022 h 2125240"/>
                <a:gd name="connsiteX17" fmla="*/ 725930 w 1983632"/>
                <a:gd name="connsiteY17" fmla="*/ 1255952 h 2125240"/>
                <a:gd name="connsiteX18" fmla="*/ 712581 w 1983632"/>
                <a:gd name="connsiteY18" fmla="*/ 1158429 h 2125240"/>
                <a:gd name="connsiteX19" fmla="*/ 515891 w 1983632"/>
                <a:gd name="connsiteY19" fmla="*/ 1302510 h 2125240"/>
                <a:gd name="connsiteX20" fmla="*/ 356093 w 1983632"/>
                <a:gd name="connsiteY20" fmla="*/ 1358670 h 2125240"/>
                <a:gd name="connsiteX21" fmla="*/ 187681 w 1983632"/>
                <a:gd name="connsiteY21" fmla="*/ 1478420 h 2125240"/>
                <a:gd name="connsiteX22" fmla="*/ 179921 w 1983632"/>
                <a:gd name="connsiteY22" fmla="*/ 1390103 h 2125240"/>
                <a:gd name="connsiteX23" fmla="*/ 130272 w 1983632"/>
                <a:gd name="connsiteY23" fmla="*/ 1221362 h 2125240"/>
                <a:gd name="connsiteX24" fmla="*/ 172753 w 1983632"/>
                <a:gd name="connsiteY24" fmla="*/ 827325 h 2125240"/>
                <a:gd name="connsiteX25" fmla="*/ 368062 w 1983632"/>
                <a:gd name="connsiteY25" fmla="*/ 598938 h 2125240"/>
                <a:gd name="connsiteX26" fmla="*/ 0 w 1983632"/>
                <a:gd name="connsiteY26" fmla="*/ 456501 h 2125240"/>
                <a:gd name="connsiteX27" fmla="*/ 148684 w 1983632"/>
                <a:gd name="connsiteY27" fmla="*/ 289206 h 2125240"/>
                <a:gd name="connsiteX28" fmla="*/ 409754 w 1983632"/>
                <a:gd name="connsiteY28" fmla="*/ 157685 h 2125240"/>
                <a:gd name="connsiteX29" fmla="*/ 648596 w 1983632"/>
                <a:gd name="connsiteY29" fmla="*/ 131513 h 2125240"/>
                <a:gd name="connsiteX30" fmla="*/ 875930 w 1983632"/>
                <a:gd name="connsiteY30" fmla="*/ 215489 h 2125240"/>
                <a:gd name="connsiteX31" fmla="*/ 933470 w 1983632"/>
                <a:gd name="connsiteY31" fmla="*/ 198260 h 2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83632" h="2125240">
                  <a:moveTo>
                    <a:pt x="933470" y="198260"/>
                  </a:moveTo>
                  <a:cubicBezTo>
                    <a:pt x="943927" y="142100"/>
                    <a:pt x="983580" y="108496"/>
                    <a:pt x="1026653" y="77655"/>
                  </a:cubicBezTo>
                  <a:cubicBezTo>
                    <a:pt x="1151598" y="-11714"/>
                    <a:pt x="1290879" y="-9741"/>
                    <a:pt x="1433711" y="13801"/>
                  </a:cubicBezTo>
                  <a:cubicBezTo>
                    <a:pt x="1525644" y="28992"/>
                    <a:pt x="1609949" y="64897"/>
                    <a:pt x="1693859" y="103433"/>
                  </a:cubicBezTo>
                  <a:cubicBezTo>
                    <a:pt x="1718388" y="114678"/>
                    <a:pt x="1721216" y="133420"/>
                    <a:pt x="1702934" y="139733"/>
                  </a:cubicBezTo>
                  <a:cubicBezTo>
                    <a:pt x="1628559" y="165511"/>
                    <a:pt x="1610409" y="246988"/>
                    <a:pt x="1549975" y="286444"/>
                  </a:cubicBezTo>
                  <a:cubicBezTo>
                    <a:pt x="1530379" y="299268"/>
                    <a:pt x="1512623" y="319127"/>
                    <a:pt x="1486188" y="335173"/>
                  </a:cubicBezTo>
                  <a:cubicBezTo>
                    <a:pt x="1598310" y="375484"/>
                    <a:pt x="1688664" y="433880"/>
                    <a:pt x="1752978" y="528772"/>
                  </a:cubicBezTo>
                  <a:cubicBezTo>
                    <a:pt x="1762777" y="543239"/>
                    <a:pt x="1774548" y="556786"/>
                    <a:pt x="1780203" y="573160"/>
                  </a:cubicBezTo>
                  <a:cubicBezTo>
                    <a:pt x="1818278" y="682520"/>
                    <a:pt x="1879502" y="780898"/>
                    <a:pt x="1926915" y="885786"/>
                  </a:cubicBezTo>
                  <a:cubicBezTo>
                    <a:pt x="1964135" y="908539"/>
                    <a:pt x="1998594" y="944313"/>
                    <a:pt x="1976893" y="983637"/>
                  </a:cubicBezTo>
                  <a:cubicBezTo>
                    <a:pt x="1953351" y="1026382"/>
                    <a:pt x="1912842" y="982717"/>
                    <a:pt x="1879633" y="977653"/>
                  </a:cubicBezTo>
                  <a:cubicBezTo>
                    <a:pt x="1729962" y="1042559"/>
                    <a:pt x="1577134" y="1036969"/>
                    <a:pt x="1419573" y="995803"/>
                  </a:cubicBezTo>
                  <a:cubicBezTo>
                    <a:pt x="1437065" y="1080700"/>
                    <a:pt x="1458568" y="1161914"/>
                    <a:pt x="1469945" y="1244575"/>
                  </a:cubicBezTo>
                  <a:cubicBezTo>
                    <a:pt x="1499932" y="1462834"/>
                    <a:pt x="1499471" y="1678924"/>
                    <a:pt x="1407670" y="1886069"/>
                  </a:cubicBezTo>
                  <a:cubicBezTo>
                    <a:pt x="1367753" y="1976227"/>
                    <a:pt x="1306530" y="2049418"/>
                    <a:pt x="1226368" y="2125240"/>
                  </a:cubicBezTo>
                  <a:cubicBezTo>
                    <a:pt x="1261353" y="1959852"/>
                    <a:pt x="1162514" y="1870944"/>
                    <a:pt x="1060323" y="1783022"/>
                  </a:cubicBezTo>
                  <a:cubicBezTo>
                    <a:pt x="895658" y="1641309"/>
                    <a:pt x="780643" y="1468029"/>
                    <a:pt x="725930" y="1255952"/>
                  </a:cubicBezTo>
                  <a:cubicBezTo>
                    <a:pt x="718368" y="1226689"/>
                    <a:pt x="722577" y="1197228"/>
                    <a:pt x="712581" y="1158429"/>
                  </a:cubicBezTo>
                  <a:cubicBezTo>
                    <a:pt x="662735" y="1234251"/>
                    <a:pt x="589806" y="1270222"/>
                    <a:pt x="515891" y="1302510"/>
                  </a:cubicBezTo>
                  <a:cubicBezTo>
                    <a:pt x="464401" y="1325000"/>
                    <a:pt x="406137" y="1328157"/>
                    <a:pt x="356093" y="1358670"/>
                  </a:cubicBezTo>
                  <a:cubicBezTo>
                    <a:pt x="297501" y="1394378"/>
                    <a:pt x="239960" y="1431006"/>
                    <a:pt x="187681" y="1478420"/>
                  </a:cubicBezTo>
                  <a:cubicBezTo>
                    <a:pt x="155195" y="1450340"/>
                    <a:pt x="188798" y="1419827"/>
                    <a:pt x="179921" y="1390103"/>
                  </a:cubicBezTo>
                  <a:cubicBezTo>
                    <a:pt x="163152" y="1334010"/>
                    <a:pt x="150066" y="1276798"/>
                    <a:pt x="130272" y="1221362"/>
                  </a:cubicBezTo>
                  <a:cubicBezTo>
                    <a:pt x="80951" y="1083330"/>
                    <a:pt x="101929" y="954571"/>
                    <a:pt x="172753" y="827325"/>
                  </a:cubicBezTo>
                  <a:cubicBezTo>
                    <a:pt x="222402" y="738088"/>
                    <a:pt x="286650" y="664239"/>
                    <a:pt x="368062" y="598938"/>
                  </a:cubicBezTo>
                  <a:cubicBezTo>
                    <a:pt x="231674" y="584208"/>
                    <a:pt x="116659" y="531994"/>
                    <a:pt x="0" y="456501"/>
                  </a:cubicBezTo>
                  <a:cubicBezTo>
                    <a:pt x="86015" y="421911"/>
                    <a:pt x="110017" y="348654"/>
                    <a:pt x="148684" y="289206"/>
                  </a:cubicBezTo>
                  <a:cubicBezTo>
                    <a:pt x="211157" y="193196"/>
                    <a:pt x="292897" y="144336"/>
                    <a:pt x="409754" y="157685"/>
                  </a:cubicBezTo>
                  <a:cubicBezTo>
                    <a:pt x="490836" y="166958"/>
                    <a:pt x="568171" y="133946"/>
                    <a:pt x="648596" y="131513"/>
                  </a:cubicBezTo>
                  <a:cubicBezTo>
                    <a:pt x="730797" y="129080"/>
                    <a:pt x="826675" y="134143"/>
                    <a:pt x="875930" y="215489"/>
                  </a:cubicBezTo>
                  <a:cubicBezTo>
                    <a:pt x="884808" y="224761"/>
                    <a:pt x="925908" y="241596"/>
                    <a:pt x="933470" y="198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7000">
                  <a:schemeClr val="accent1">
                    <a:lumMod val="89000"/>
                  </a:schemeClr>
                </a:gs>
                <a:gs pos="67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90273FB-0174-474D-B739-38F24742A6C9}"/>
                </a:ext>
              </a:extLst>
            </p:cNvPr>
            <p:cNvSpPr/>
            <p:nvPr/>
          </p:nvSpPr>
          <p:spPr>
            <a:xfrm>
              <a:off x="3134014" y="211797"/>
              <a:ext cx="690353" cy="1854972"/>
            </a:xfrm>
            <a:custGeom>
              <a:avLst/>
              <a:gdLst>
                <a:gd name="connsiteX0" fmla="*/ 270013 w 690353"/>
                <a:gd name="connsiteY0" fmla="*/ 780577 h 1854972"/>
                <a:gd name="connsiteX1" fmla="*/ 311968 w 690353"/>
                <a:gd name="connsiteY1" fmla="*/ 834041 h 1854972"/>
                <a:gd name="connsiteX2" fmla="*/ 690354 w 690353"/>
                <a:gd name="connsiteY2" fmla="*/ 1100897 h 1854972"/>
                <a:gd name="connsiteX3" fmla="*/ 307036 w 690353"/>
                <a:gd name="connsiteY3" fmla="*/ 875141 h 1854972"/>
                <a:gd name="connsiteX4" fmla="*/ 436913 w 690353"/>
                <a:gd name="connsiteY4" fmla="*/ 1854973 h 1854972"/>
                <a:gd name="connsiteX5" fmla="*/ 262648 w 690353"/>
                <a:gd name="connsiteY5" fmla="*/ 936759 h 1854972"/>
                <a:gd name="connsiteX6" fmla="*/ 0 w 690353"/>
                <a:gd name="connsiteY6" fmla="*/ 1412339 h 1854972"/>
                <a:gd name="connsiteX7" fmla="*/ 232463 w 690353"/>
                <a:gd name="connsiteY7" fmla="*/ 905128 h 1854972"/>
                <a:gd name="connsiteX8" fmla="*/ 214314 w 690353"/>
                <a:gd name="connsiteY8" fmla="*/ 782419 h 1854972"/>
                <a:gd name="connsiteX9" fmla="*/ 165519 w 690353"/>
                <a:gd name="connsiteY9" fmla="*/ 612625 h 1854972"/>
                <a:gd name="connsiteX10" fmla="*/ 284151 w 690353"/>
                <a:gd name="connsiteY10" fmla="*/ 20320 h 1854972"/>
                <a:gd name="connsiteX11" fmla="*/ 330447 w 690353"/>
                <a:gd name="connsiteY11" fmla="*/ 0 h 1854972"/>
                <a:gd name="connsiteX12" fmla="*/ 270013 w 690353"/>
                <a:gd name="connsiteY12" fmla="*/ 780577 h 185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353" h="1854972">
                  <a:moveTo>
                    <a:pt x="270013" y="780577"/>
                  </a:moveTo>
                  <a:cubicBezTo>
                    <a:pt x="293358" y="830424"/>
                    <a:pt x="274945" y="821678"/>
                    <a:pt x="311968" y="834041"/>
                  </a:cubicBezTo>
                  <a:cubicBezTo>
                    <a:pt x="493664" y="900656"/>
                    <a:pt x="577838" y="992721"/>
                    <a:pt x="690354" y="1100897"/>
                  </a:cubicBezTo>
                  <a:cubicBezTo>
                    <a:pt x="528978" y="993510"/>
                    <a:pt x="451183" y="936233"/>
                    <a:pt x="307036" y="875141"/>
                  </a:cubicBezTo>
                  <a:cubicBezTo>
                    <a:pt x="394235" y="1185005"/>
                    <a:pt x="448618" y="1538994"/>
                    <a:pt x="436913" y="1854973"/>
                  </a:cubicBezTo>
                  <a:cubicBezTo>
                    <a:pt x="391538" y="1569638"/>
                    <a:pt x="352542" y="1219923"/>
                    <a:pt x="262648" y="936759"/>
                  </a:cubicBezTo>
                  <a:cubicBezTo>
                    <a:pt x="155787" y="1078078"/>
                    <a:pt x="75230" y="1203089"/>
                    <a:pt x="0" y="1412339"/>
                  </a:cubicBezTo>
                  <a:cubicBezTo>
                    <a:pt x="36563" y="1203089"/>
                    <a:pt x="151118" y="1012120"/>
                    <a:pt x="232463" y="905128"/>
                  </a:cubicBezTo>
                  <a:cubicBezTo>
                    <a:pt x="250285" y="877574"/>
                    <a:pt x="238513" y="875010"/>
                    <a:pt x="214314" y="782419"/>
                  </a:cubicBezTo>
                  <a:cubicBezTo>
                    <a:pt x="198071" y="725799"/>
                    <a:pt x="181565" y="669245"/>
                    <a:pt x="165519" y="612625"/>
                  </a:cubicBezTo>
                  <a:cubicBezTo>
                    <a:pt x="103573" y="394892"/>
                    <a:pt x="140859" y="196953"/>
                    <a:pt x="284151" y="20320"/>
                  </a:cubicBezTo>
                  <a:cubicBezTo>
                    <a:pt x="291516" y="11245"/>
                    <a:pt x="298684" y="1315"/>
                    <a:pt x="330447" y="0"/>
                  </a:cubicBezTo>
                  <a:cubicBezTo>
                    <a:pt x="173148" y="249232"/>
                    <a:pt x="147567" y="420539"/>
                    <a:pt x="270013" y="78057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7F7E1CA-9640-49F6-8A0F-1400DB237C85}"/>
              </a:ext>
            </a:extLst>
          </p:cNvPr>
          <p:cNvGrpSpPr/>
          <p:nvPr/>
        </p:nvGrpSpPr>
        <p:grpSpPr>
          <a:xfrm rot="3641745">
            <a:off x="10801768" y="2785093"/>
            <a:ext cx="405420" cy="840922"/>
            <a:chOff x="1287998" y="241981"/>
            <a:chExt cx="1134435" cy="23530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47F4737-EFCE-4199-80A8-41683D801701}"/>
                </a:ext>
              </a:extLst>
            </p:cNvPr>
            <p:cNvSpPr/>
            <p:nvPr/>
          </p:nvSpPr>
          <p:spPr>
            <a:xfrm>
              <a:off x="1287998" y="642827"/>
              <a:ext cx="1134435" cy="1952200"/>
            </a:xfrm>
            <a:custGeom>
              <a:avLst/>
              <a:gdLst>
                <a:gd name="connsiteX0" fmla="*/ 506803 w 1134435"/>
                <a:gd name="connsiteY0" fmla="*/ 3581 h 1952200"/>
                <a:gd name="connsiteX1" fmla="*/ 734400 w 1134435"/>
                <a:gd name="connsiteY1" fmla="*/ 110442 h 1952200"/>
                <a:gd name="connsiteX2" fmla="*/ 1047618 w 1134435"/>
                <a:gd name="connsiteY2" fmla="*/ 420305 h 1952200"/>
                <a:gd name="connsiteX3" fmla="*/ 1127188 w 1134435"/>
                <a:gd name="connsiteY3" fmla="*/ 609433 h 1952200"/>
                <a:gd name="connsiteX4" fmla="*/ 911296 w 1134435"/>
                <a:gd name="connsiteY4" fmla="*/ 843146 h 1952200"/>
                <a:gd name="connsiteX5" fmla="*/ 950095 w 1134435"/>
                <a:gd name="connsiteY5" fmla="*/ 891151 h 1952200"/>
                <a:gd name="connsiteX6" fmla="*/ 1101607 w 1134435"/>
                <a:gd name="connsiteY6" fmla="*/ 1364692 h 1952200"/>
                <a:gd name="connsiteX7" fmla="*/ 976530 w 1134435"/>
                <a:gd name="connsiteY7" fmla="*/ 1515152 h 1952200"/>
                <a:gd name="connsiteX8" fmla="*/ 789771 w 1134435"/>
                <a:gd name="connsiteY8" fmla="*/ 1440909 h 1952200"/>
                <a:gd name="connsiteX9" fmla="*/ 771226 w 1134435"/>
                <a:gd name="connsiteY9" fmla="*/ 1424798 h 1952200"/>
                <a:gd name="connsiteX10" fmla="*/ 743804 w 1134435"/>
                <a:gd name="connsiteY10" fmla="*/ 1705200 h 1952200"/>
                <a:gd name="connsiteX11" fmla="*/ 434927 w 1134435"/>
                <a:gd name="connsiteY11" fmla="*/ 1951079 h 1952200"/>
                <a:gd name="connsiteX12" fmla="*/ 255006 w 1134435"/>
                <a:gd name="connsiteY12" fmla="*/ 1857041 h 1952200"/>
                <a:gd name="connsiteX13" fmla="*/ 203253 w 1134435"/>
                <a:gd name="connsiteY13" fmla="*/ 1496016 h 1952200"/>
                <a:gd name="connsiteX14" fmla="*/ 227913 w 1134435"/>
                <a:gd name="connsiteY14" fmla="*/ 1426902 h 1952200"/>
                <a:gd name="connsiteX15" fmla="*/ 114870 w 1134435"/>
                <a:gd name="connsiteY15" fmla="*/ 1400992 h 1952200"/>
                <a:gd name="connsiteX16" fmla="*/ 4130 w 1134435"/>
                <a:gd name="connsiteY16" fmla="*/ 1205683 h 1952200"/>
                <a:gd name="connsiteX17" fmla="*/ 162218 w 1134435"/>
                <a:gd name="connsiteY17" fmla="*/ 852352 h 1952200"/>
                <a:gd name="connsiteX18" fmla="*/ 216339 w 1134435"/>
                <a:gd name="connsiteY18" fmla="*/ 768705 h 1952200"/>
                <a:gd name="connsiteX19" fmla="*/ 189772 w 1134435"/>
                <a:gd name="connsiteY19" fmla="*/ 764956 h 1952200"/>
                <a:gd name="connsiteX20" fmla="*/ 3406 w 1134435"/>
                <a:gd name="connsiteY20" fmla="*/ 587206 h 1952200"/>
                <a:gd name="connsiteX21" fmla="*/ 76729 w 1134435"/>
                <a:gd name="connsiteY21" fmla="*/ 402156 h 1952200"/>
                <a:gd name="connsiteX22" fmla="*/ 432296 w 1134435"/>
                <a:gd name="connsiteY22" fmla="*/ 13182 h 1952200"/>
                <a:gd name="connsiteX23" fmla="*/ 506803 w 1134435"/>
                <a:gd name="connsiteY23" fmla="*/ 3581 h 19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4435" h="1952200">
                  <a:moveTo>
                    <a:pt x="506803" y="3581"/>
                  </a:moveTo>
                  <a:cubicBezTo>
                    <a:pt x="593278" y="16536"/>
                    <a:pt x="664628" y="63292"/>
                    <a:pt x="734400" y="110442"/>
                  </a:cubicBezTo>
                  <a:cubicBezTo>
                    <a:pt x="857899" y="193826"/>
                    <a:pt x="964562" y="295689"/>
                    <a:pt x="1047618" y="420305"/>
                  </a:cubicBezTo>
                  <a:cubicBezTo>
                    <a:pt x="1086022" y="477912"/>
                    <a:pt x="1113576" y="540516"/>
                    <a:pt x="1127188" y="609433"/>
                  </a:cubicBezTo>
                  <a:cubicBezTo>
                    <a:pt x="1159148" y="771532"/>
                    <a:pt x="1085101" y="853865"/>
                    <a:pt x="911296" y="843146"/>
                  </a:cubicBezTo>
                  <a:cubicBezTo>
                    <a:pt x="915570" y="867214"/>
                    <a:pt x="936745" y="876749"/>
                    <a:pt x="950095" y="891151"/>
                  </a:cubicBezTo>
                  <a:cubicBezTo>
                    <a:pt x="1074777" y="1025500"/>
                    <a:pt x="1143497" y="1177538"/>
                    <a:pt x="1101607" y="1364692"/>
                  </a:cubicBezTo>
                  <a:cubicBezTo>
                    <a:pt x="1085693" y="1435714"/>
                    <a:pt x="1051892" y="1496937"/>
                    <a:pt x="976530" y="1515152"/>
                  </a:cubicBezTo>
                  <a:cubicBezTo>
                    <a:pt x="900183" y="1533565"/>
                    <a:pt x="838433" y="1500093"/>
                    <a:pt x="789771" y="1440909"/>
                  </a:cubicBezTo>
                  <a:cubicBezTo>
                    <a:pt x="786285" y="1436634"/>
                    <a:pt x="781419" y="1433544"/>
                    <a:pt x="771226" y="1424798"/>
                  </a:cubicBezTo>
                  <a:cubicBezTo>
                    <a:pt x="782208" y="1524293"/>
                    <a:pt x="773857" y="1616095"/>
                    <a:pt x="743804" y="1705200"/>
                  </a:cubicBezTo>
                  <a:cubicBezTo>
                    <a:pt x="693826" y="1853490"/>
                    <a:pt x="586834" y="1933850"/>
                    <a:pt x="434927" y="1951079"/>
                  </a:cubicBezTo>
                  <a:cubicBezTo>
                    <a:pt x="358645" y="1959694"/>
                    <a:pt x="298474" y="1917738"/>
                    <a:pt x="255006" y="1857041"/>
                  </a:cubicBezTo>
                  <a:cubicBezTo>
                    <a:pt x="175699" y="1746235"/>
                    <a:pt x="169254" y="1623591"/>
                    <a:pt x="203253" y="1496016"/>
                  </a:cubicBezTo>
                  <a:cubicBezTo>
                    <a:pt x="209303" y="1473329"/>
                    <a:pt x="219035" y="1451562"/>
                    <a:pt x="227913" y="1426902"/>
                  </a:cubicBezTo>
                  <a:cubicBezTo>
                    <a:pt x="189969" y="1418484"/>
                    <a:pt x="150973" y="1413750"/>
                    <a:pt x="114870" y="1400992"/>
                  </a:cubicBezTo>
                  <a:cubicBezTo>
                    <a:pt x="24581" y="1369033"/>
                    <a:pt x="-13297" y="1300379"/>
                    <a:pt x="4130" y="1205683"/>
                  </a:cubicBezTo>
                  <a:cubicBezTo>
                    <a:pt x="28198" y="1075215"/>
                    <a:pt x="95011" y="963619"/>
                    <a:pt x="162218" y="852352"/>
                  </a:cubicBezTo>
                  <a:cubicBezTo>
                    <a:pt x="179447" y="823878"/>
                    <a:pt x="198321" y="796390"/>
                    <a:pt x="216339" y="768705"/>
                  </a:cubicBezTo>
                  <a:cubicBezTo>
                    <a:pt x="207527" y="756736"/>
                    <a:pt x="197729" y="762786"/>
                    <a:pt x="189772" y="764956"/>
                  </a:cubicBezTo>
                  <a:cubicBezTo>
                    <a:pt x="55883" y="801980"/>
                    <a:pt x="-8168" y="695119"/>
                    <a:pt x="3406" y="587206"/>
                  </a:cubicBezTo>
                  <a:cubicBezTo>
                    <a:pt x="10640" y="519538"/>
                    <a:pt x="40890" y="458973"/>
                    <a:pt x="76729" y="402156"/>
                  </a:cubicBezTo>
                  <a:cubicBezTo>
                    <a:pt x="171753" y="251235"/>
                    <a:pt x="279601" y="111626"/>
                    <a:pt x="432296" y="13182"/>
                  </a:cubicBezTo>
                  <a:cubicBezTo>
                    <a:pt x="458864" y="-2272"/>
                    <a:pt x="478592" y="-2206"/>
                    <a:pt x="506803" y="3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7000">
                  <a:schemeClr val="accent1">
                    <a:lumMod val="89000"/>
                  </a:schemeClr>
                </a:gs>
                <a:gs pos="67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21E4B9B-5D85-483F-80B3-ABA9A053E0D8}"/>
                </a:ext>
              </a:extLst>
            </p:cNvPr>
            <p:cNvSpPr/>
            <p:nvPr/>
          </p:nvSpPr>
          <p:spPr>
            <a:xfrm>
              <a:off x="1610540" y="241981"/>
              <a:ext cx="522269" cy="1981167"/>
            </a:xfrm>
            <a:custGeom>
              <a:avLst/>
              <a:gdLst>
                <a:gd name="connsiteX0" fmla="*/ 184261 w 522269"/>
                <a:gd name="connsiteY0" fmla="*/ 404427 h 1981167"/>
                <a:gd name="connsiteX1" fmla="*/ 286321 w 522269"/>
                <a:gd name="connsiteY1" fmla="*/ 911046 h 1981167"/>
                <a:gd name="connsiteX2" fmla="*/ 301775 w 522269"/>
                <a:gd name="connsiteY2" fmla="*/ 1240967 h 1981167"/>
                <a:gd name="connsiteX3" fmla="*/ 340771 w 522269"/>
                <a:gd name="connsiteY3" fmla="*/ 1319353 h 1981167"/>
                <a:gd name="connsiteX4" fmla="*/ 522270 w 522269"/>
                <a:gd name="connsiteY4" fmla="*/ 1542084 h 1981167"/>
                <a:gd name="connsiteX5" fmla="*/ 299934 w 522269"/>
                <a:gd name="connsiteY5" fmla="*/ 1352562 h 1981167"/>
                <a:gd name="connsiteX6" fmla="*/ 262713 w 522269"/>
                <a:gd name="connsiteY6" fmla="*/ 1676630 h 1981167"/>
                <a:gd name="connsiteX7" fmla="*/ 176435 w 522269"/>
                <a:gd name="connsiteY7" fmla="*/ 1981167 h 1981167"/>
                <a:gd name="connsiteX8" fmla="*/ 244695 w 522269"/>
                <a:gd name="connsiteY8" fmla="*/ 1591273 h 1981167"/>
                <a:gd name="connsiteX9" fmla="*/ 88908 w 522269"/>
                <a:gd name="connsiteY9" fmla="*/ 1714508 h 1981167"/>
                <a:gd name="connsiteX10" fmla="*/ 216221 w 522269"/>
                <a:gd name="connsiteY10" fmla="*/ 1565100 h 1981167"/>
                <a:gd name="connsiteX11" fmla="*/ 252652 w 522269"/>
                <a:gd name="connsiteY11" fmla="*/ 1495723 h 1981167"/>
                <a:gd name="connsiteX12" fmla="*/ 190508 w 522269"/>
                <a:gd name="connsiteY12" fmla="*/ 751314 h 1981167"/>
                <a:gd name="connsiteX13" fmla="*/ 0 w 522269"/>
                <a:gd name="connsiteY13" fmla="*/ 929525 h 1981167"/>
                <a:gd name="connsiteX14" fmla="*/ 147895 w 522269"/>
                <a:gd name="connsiteY14" fmla="*/ 735268 h 1981167"/>
                <a:gd name="connsiteX15" fmla="*/ 170386 w 522269"/>
                <a:gd name="connsiteY15" fmla="*/ 659710 h 1981167"/>
                <a:gd name="connsiteX16" fmla="*/ 109820 w 522269"/>
                <a:gd name="connsiteY16" fmla="*/ 413831 h 1981167"/>
                <a:gd name="connsiteX17" fmla="*/ 1447 w 522269"/>
                <a:gd name="connsiteY17" fmla="*/ 0 h 1981167"/>
                <a:gd name="connsiteX18" fmla="*/ 184261 w 522269"/>
                <a:gd name="connsiteY18" fmla="*/ 404427 h 19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269" h="1981167">
                  <a:moveTo>
                    <a:pt x="184261" y="404427"/>
                  </a:moveTo>
                  <a:cubicBezTo>
                    <a:pt x="231477" y="570670"/>
                    <a:pt x="272380" y="738425"/>
                    <a:pt x="286321" y="911046"/>
                  </a:cubicBezTo>
                  <a:cubicBezTo>
                    <a:pt x="295199" y="1020735"/>
                    <a:pt x="296646" y="1089915"/>
                    <a:pt x="301775" y="1240967"/>
                  </a:cubicBezTo>
                  <a:cubicBezTo>
                    <a:pt x="305655" y="1300349"/>
                    <a:pt x="300723" y="1287197"/>
                    <a:pt x="340771" y="1319353"/>
                  </a:cubicBezTo>
                  <a:cubicBezTo>
                    <a:pt x="416527" y="1379853"/>
                    <a:pt x="472489" y="1455675"/>
                    <a:pt x="522270" y="1542084"/>
                  </a:cubicBezTo>
                  <a:cubicBezTo>
                    <a:pt x="424024" y="1433448"/>
                    <a:pt x="360696" y="1369331"/>
                    <a:pt x="299934" y="1352562"/>
                  </a:cubicBezTo>
                  <a:cubicBezTo>
                    <a:pt x="287636" y="1464421"/>
                    <a:pt x="283954" y="1571808"/>
                    <a:pt x="262713" y="1676630"/>
                  </a:cubicBezTo>
                  <a:cubicBezTo>
                    <a:pt x="241801" y="1780072"/>
                    <a:pt x="220495" y="1883579"/>
                    <a:pt x="176435" y="1981167"/>
                  </a:cubicBezTo>
                  <a:cubicBezTo>
                    <a:pt x="203726" y="1876476"/>
                    <a:pt x="239894" y="1724438"/>
                    <a:pt x="244695" y="1591273"/>
                  </a:cubicBezTo>
                  <a:cubicBezTo>
                    <a:pt x="163481" y="1619221"/>
                    <a:pt x="138689" y="1666766"/>
                    <a:pt x="88908" y="1714508"/>
                  </a:cubicBezTo>
                  <a:cubicBezTo>
                    <a:pt x="120144" y="1654403"/>
                    <a:pt x="166177" y="1607319"/>
                    <a:pt x="216221" y="1565100"/>
                  </a:cubicBezTo>
                  <a:cubicBezTo>
                    <a:pt x="257189" y="1530510"/>
                    <a:pt x="251468" y="1560103"/>
                    <a:pt x="252652" y="1495723"/>
                  </a:cubicBezTo>
                  <a:cubicBezTo>
                    <a:pt x="257781" y="1221107"/>
                    <a:pt x="243906" y="998442"/>
                    <a:pt x="190508" y="751314"/>
                  </a:cubicBezTo>
                  <a:cubicBezTo>
                    <a:pt x="107650" y="785773"/>
                    <a:pt x="62472" y="871130"/>
                    <a:pt x="0" y="929525"/>
                  </a:cubicBezTo>
                  <a:cubicBezTo>
                    <a:pt x="41561" y="859293"/>
                    <a:pt x="67339" y="803857"/>
                    <a:pt x="147895" y="735268"/>
                  </a:cubicBezTo>
                  <a:cubicBezTo>
                    <a:pt x="178671" y="709096"/>
                    <a:pt x="179987" y="710740"/>
                    <a:pt x="170386" y="659710"/>
                  </a:cubicBezTo>
                  <a:cubicBezTo>
                    <a:pt x="154734" y="576786"/>
                    <a:pt x="130206" y="495769"/>
                    <a:pt x="109820" y="413831"/>
                  </a:cubicBezTo>
                  <a:cubicBezTo>
                    <a:pt x="64906" y="264555"/>
                    <a:pt x="37549" y="137900"/>
                    <a:pt x="1447" y="0"/>
                  </a:cubicBezTo>
                  <a:cubicBezTo>
                    <a:pt x="80885" y="127641"/>
                    <a:pt x="151972" y="285927"/>
                    <a:pt x="184261" y="40442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3A68BD9-E532-4BB1-BEC0-D98979BD8B81}"/>
              </a:ext>
            </a:extLst>
          </p:cNvPr>
          <p:cNvGrpSpPr/>
          <p:nvPr/>
        </p:nvGrpSpPr>
        <p:grpSpPr>
          <a:xfrm rot="12135040">
            <a:off x="821905" y="3035920"/>
            <a:ext cx="410867" cy="933585"/>
            <a:chOff x="5526599" y="103706"/>
            <a:chExt cx="1149678" cy="2612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0DF73DE-D0E6-4848-99AF-8E93E44B5E17}"/>
                </a:ext>
              </a:extLst>
            </p:cNvPr>
            <p:cNvSpPr/>
            <p:nvPr/>
          </p:nvSpPr>
          <p:spPr>
            <a:xfrm>
              <a:off x="5526599" y="482300"/>
              <a:ext cx="1149678" cy="2233744"/>
            </a:xfrm>
            <a:custGeom>
              <a:avLst/>
              <a:gdLst>
                <a:gd name="connsiteX0" fmla="*/ 1116133 w 1149678"/>
                <a:gd name="connsiteY0" fmla="*/ 1677390 h 2233744"/>
                <a:gd name="connsiteX1" fmla="*/ 1095024 w 1149678"/>
                <a:gd name="connsiteY1" fmla="*/ 1505623 h 2233744"/>
                <a:gd name="connsiteX2" fmla="*/ 981258 w 1149678"/>
                <a:gd name="connsiteY2" fmla="*/ 1403103 h 2233744"/>
                <a:gd name="connsiteX3" fmla="*/ 981258 w 1149678"/>
                <a:gd name="connsiteY3" fmla="*/ 1403103 h 2233744"/>
                <a:gd name="connsiteX4" fmla="*/ 1007497 w 1149678"/>
                <a:gd name="connsiteY4" fmla="*/ 1274541 h 2233744"/>
                <a:gd name="connsiteX5" fmla="*/ 1035971 w 1149678"/>
                <a:gd name="connsiteY5" fmla="*/ 1159065 h 2233744"/>
                <a:gd name="connsiteX6" fmla="*/ 951798 w 1149678"/>
                <a:gd name="connsiteY6" fmla="*/ 973621 h 2233744"/>
                <a:gd name="connsiteX7" fmla="*/ 949956 w 1149678"/>
                <a:gd name="connsiteY7" fmla="*/ 901481 h 2233744"/>
                <a:gd name="connsiteX8" fmla="*/ 947457 w 1149678"/>
                <a:gd name="connsiteY8" fmla="*/ 731359 h 2233744"/>
                <a:gd name="connsiteX9" fmla="*/ 840005 w 1149678"/>
                <a:gd name="connsiteY9" fmla="*/ 623183 h 2233744"/>
                <a:gd name="connsiteX10" fmla="*/ 840005 w 1149678"/>
                <a:gd name="connsiteY10" fmla="*/ 623183 h 2233744"/>
                <a:gd name="connsiteX11" fmla="*/ 825735 w 1149678"/>
                <a:gd name="connsiteY11" fmla="*/ 565971 h 2233744"/>
                <a:gd name="connsiteX12" fmla="*/ 825735 w 1149678"/>
                <a:gd name="connsiteY12" fmla="*/ 565971 h 2233744"/>
                <a:gd name="connsiteX13" fmla="*/ 825735 w 1149678"/>
                <a:gd name="connsiteY13" fmla="*/ 565971 h 2233744"/>
                <a:gd name="connsiteX14" fmla="*/ 726371 w 1149678"/>
                <a:gd name="connsiteY14" fmla="*/ 334165 h 2233744"/>
                <a:gd name="connsiteX15" fmla="*/ 637265 w 1149678"/>
                <a:gd name="connsiteY15" fmla="*/ 221978 h 2233744"/>
                <a:gd name="connsiteX16" fmla="*/ 610435 w 1149678"/>
                <a:gd name="connsiteY16" fmla="*/ 119589 h 2233744"/>
                <a:gd name="connsiteX17" fmla="*/ 509755 w 1149678"/>
                <a:gd name="connsiteY17" fmla="*/ 5954 h 2233744"/>
                <a:gd name="connsiteX18" fmla="*/ 437682 w 1149678"/>
                <a:gd name="connsiteY18" fmla="*/ 12728 h 2233744"/>
                <a:gd name="connsiteX19" fmla="*/ 313329 w 1149678"/>
                <a:gd name="connsiteY19" fmla="*/ 199290 h 2233744"/>
                <a:gd name="connsiteX20" fmla="*/ 162737 w 1149678"/>
                <a:gd name="connsiteY20" fmla="*/ 412091 h 2233744"/>
                <a:gd name="connsiteX21" fmla="*/ 162737 w 1149678"/>
                <a:gd name="connsiteY21" fmla="*/ 412091 h 2233744"/>
                <a:gd name="connsiteX22" fmla="*/ 172338 w 1149678"/>
                <a:gd name="connsiteY22" fmla="*/ 544731 h 2233744"/>
                <a:gd name="connsiteX23" fmla="*/ 142680 w 1149678"/>
                <a:gd name="connsiteY23" fmla="*/ 704989 h 2233744"/>
                <a:gd name="connsiteX24" fmla="*/ 79484 w 1149678"/>
                <a:gd name="connsiteY24" fmla="*/ 774695 h 2233744"/>
                <a:gd name="connsiteX25" fmla="*/ 72316 w 1149678"/>
                <a:gd name="connsiteY25" fmla="*/ 878268 h 2233744"/>
                <a:gd name="connsiteX26" fmla="*/ 70409 w 1149678"/>
                <a:gd name="connsiteY26" fmla="*/ 981249 h 2233744"/>
                <a:gd name="connsiteX27" fmla="*/ 31479 w 1149678"/>
                <a:gd name="connsiteY27" fmla="*/ 1053914 h 2233744"/>
                <a:gd name="connsiteX28" fmla="*/ 107170 w 1149678"/>
                <a:gd name="connsiteY28" fmla="*/ 1235347 h 2233744"/>
                <a:gd name="connsiteX29" fmla="*/ 148993 w 1149678"/>
                <a:gd name="connsiteY29" fmla="*/ 1355689 h 2233744"/>
                <a:gd name="connsiteX30" fmla="*/ 126766 w 1149678"/>
                <a:gd name="connsiteY30" fmla="*/ 1382717 h 2233744"/>
                <a:gd name="connsiteX31" fmla="*/ 48446 w 1149678"/>
                <a:gd name="connsiteY31" fmla="*/ 1452094 h 2233744"/>
                <a:gd name="connsiteX32" fmla="*/ 64162 w 1149678"/>
                <a:gd name="connsiteY32" fmla="*/ 1646088 h 2233744"/>
                <a:gd name="connsiteX33" fmla="*/ 115587 w 1149678"/>
                <a:gd name="connsiteY33" fmla="*/ 1715728 h 2233744"/>
                <a:gd name="connsiteX34" fmla="*/ 111181 w 1149678"/>
                <a:gd name="connsiteY34" fmla="*/ 1844750 h 2233744"/>
                <a:gd name="connsiteX35" fmla="*/ 245727 w 1149678"/>
                <a:gd name="connsiteY35" fmla="*/ 1993829 h 2233744"/>
                <a:gd name="connsiteX36" fmla="*/ 351075 w 1149678"/>
                <a:gd name="connsiteY36" fmla="*/ 1989029 h 2233744"/>
                <a:gd name="connsiteX37" fmla="*/ 351075 w 1149678"/>
                <a:gd name="connsiteY37" fmla="*/ 1989029 h 2233744"/>
                <a:gd name="connsiteX38" fmla="*/ 351075 w 1149678"/>
                <a:gd name="connsiteY38" fmla="*/ 1989029 h 2233744"/>
                <a:gd name="connsiteX39" fmla="*/ 379155 w 1149678"/>
                <a:gd name="connsiteY39" fmla="*/ 2064259 h 2233744"/>
                <a:gd name="connsiteX40" fmla="*/ 578804 w 1149678"/>
                <a:gd name="connsiteY40" fmla="*/ 2190979 h 2233744"/>
                <a:gd name="connsiteX41" fmla="*/ 730316 w 1149678"/>
                <a:gd name="connsiteY41" fmla="*/ 2208669 h 2233744"/>
                <a:gd name="connsiteX42" fmla="*/ 899452 w 1149678"/>
                <a:gd name="connsiteY42" fmla="*/ 2146723 h 2233744"/>
                <a:gd name="connsiteX43" fmla="*/ 921285 w 1149678"/>
                <a:gd name="connsiteY43" fmla="*/ 2001129 h 2233744"/>
                <a:gd name="connsiteX44" fmla="*/ 1058856 w 1149678"/>
                <a:gd name="connsiteY44" fmla="*/ 1860467 h 2233744"/>
                <a:gd name="connsiteX45" fmla="*/ 1114095 w 1149678"/>
                <a:gd name="connsiteY45" fmla="*/ 1778661 h 2233744"/>
                <a:gd name="connsiteX46" fmla="*/ 1116133 w 1149678"/>
                <a:gd name="connsiteY46" fmla="*/ 1677390 h 22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49678" h="2233744">
                  <a:moveTo>
                    <a:pt x="1116133" y="1677390"/>
                  </a:moveTo>
                  <a:cubicBezTo>
                    <a:pt x="1166637" y="1609525"/>
                    <a:pt x="1160522" y="1560928"/>
                    <a:pt x="1095024" y="1505623"/>
                  </a:cubicBezTo>
                  <a:cubicBezTo>
                    <a:pt x="1055962" y="1472611"/>
                    <a:pt x="1014205" y="1442822"/>
                    <a:pt x="981258" y="1403103"/>
                  </a:cubicBezTo>
                  <a:cubicBezTo>
                    <a:pt x="981258" y="1403103"/>
                    <a:pt x="981258" y="1403103"/>
                    <a:pt x="981258" y="1403103"/>
                  </a:cubicBezTo>
                  <a:cubicBezTo>
                    <a:pt x="963766" y="1354900"/>
                    <a:pt x="968567" y="1312748"/>
                    <a:pt x="1007497" y="1274541"/>
                  </a:cubicBezTo>
                  <a:cubicBezTo>
                    <a:pt x="1039259" y="1243370"/>
                    <a:pt x="1043534" y="1201744"/>
                    <a:pt x="1035971" y="1159065"/>
                  </a:cubicBezTo>
                  <a:cubicBezTo>
                    <a:pt x="1023740" y="1090082"/>
                    <a:pt x="995792" y="1028268"/>
                    <a:pt x="951798" y="973621"/>
                  </a:cubicBezTo>
                  <a:cubicBezTo>
                    <a:pt x="933319" y="950670"/>
                    <a:pt x="923652" y="928772"/>
                    <a:pt x="949956" y="901481"/>
                  </a:cubicBezTo>
                  <a:cubicBezTo>
                    <a:pt x="1009141" y="840127"/>
                    <a:pt x="1007629" y="793174"/>
                    <a:pt x="947457" y="731359"/>
                  </a:cubicBezTo>
                  <a:cubicBezTo>
                    <a:pt x="912012" y="694993"/>
                    <a:pt x="869663" y="665401"/>
                    <a:pt x="840005" y="623183"/>
                  </a:cubicBezTo>
                  <a:lnTo>
                    <a:pt x="840005" y="623183"/>
                  </a:lnTo>
                  <a:cubicBezTo>
                    <a:pt x="835270" y="604112"/>
                    <a:pt x="830470" y="585042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55985" y="414525"/>
                    <a:pt x="856314" y="413933"/>
                    <a:pt x="726371" y="334165"/>
                  </a:cubicBezTo>
                  <a:cubicBezTo>
                    <a:pt x="682377" y="307138"/>
                    <a:pt x="650944" y="271956"/>
                    <a:pt x="637265" y="221978"/>
                  </a:cubicBezTo>
                  <a:cubicBezTo>
                    <a:pt x="627927" y="187914"/>
                    <a:pt x="621746" y="152929"/>
                    <a:pt x="610435" y="119589"/>
                  </a:cubicBezTo>
                  <a:cubicBezTo>
                    <a:pt x="592943" y="68098"/>
                    <a:pt x="567954" y="18581"/>
                    <a:pt x="509755" y="5954"/>
                  </a:cubicBezTo>
                  <a:cubicBezTo>
                    <a:pt x="477467" y="-2331"/>
                    <a:pt x="468787" y="-3581"/>
                    <a:pt x="437682" y="12728"/>
                  </a:cubicBezTo>
                  <a:cubicBezTo>
                    <a:pt x="361992" y="52710"/>
                    <a:pt x="352128" y="135568"/>
                    <a:pt x="313329" y="199290"/>
                  </a:cubicBezTo>
                  <a:cubicBezTo>
                    <a:pt x="263154" y="270246"/>
                    <a:pt x="212912" y="341136"/>
                    <a:pt x="162737" y="412091"/>
                  </a:cubicBezTo>
                  <a:cubicBezTo>
                    <a:pt x="162737" y="412091"/>
                    <a:pt x="162737" y="412091"/>
                    <a:pt x="162737" y="412091"/>
                  </a:cubicBezTo>
                  <a:cubicBezTo>
                    <a:pt x="130646" y="458781"/>
                    <a:pt x="152676" y="502249"/>
                    <a:pt x="172338" y="544731"/>
                  </a:cubicBezTo>
                  <a:cubicBezTo>
                    <a:pt x="200615" y="605822"/>
                    <a:pt x="192329" y="658233"/>
                    <a:pt x="142680" y="704989"/>
                  </a:cubicBezTo>
                  <a:cubicBezTo>
                    <a:pt x="119927" y="726427"/>
                    <a:pt x="98884" y="750101"/>
                    <a:pt x="79484" y="774695"/>
                  </a:cubicBezTo>
                  <a:cubicBezTo>
                    <a:pt x="54101" y="806852"/>
                    <a:pt x="47393" y="843218"/>
                    <a:pt x="72316" y="878268"/>
                  </a:cubicBezTo>
                  <a:cubicBezTo>
                    <a:pt x="97963" y="914370"/>
                    <a:pt x="93294" y="946527"/>
                    <a:pt x="70409" y="981249"/>
                  </a:cubicBezTo>
                  <a:cubicBezTo>
                    <a:pt x="55350" y="1004134"/>
                    <a:pt x="44171" y="1029517"/>
                    <a:pt x="31479" y="1053914"/>
                  </a:cubicBezTo>
                  <a:cubicBezTo>
                    <a:pt x="-25206" y="1162879"/>
                    <a:pt x="-8437" y="1202928"/>
                    <a:pt x="107170" y="1235347"/>
                  </a:cubicBezTo>
                  <a:cubicBezTo>
                    <a:pt x="172536" y="1253695"/>
                    <a:pt x="188516" y="1299398"/>
                    <a:pt x="148993" y="1355689"/>
                  </a:cubicBezTo>
                  <a:cubicBezTo>
                    <a:pt x="142286" y="1365225"/>
                    <a:pt x="134197" y="1373773"/>
                    <a:pt x="126766" y="1382717"/>
                  </a:cubicBezTo>
                  <a:cubicBezTo>
                    <a:pt x="97503" y="1402248"/>
                    <a:pt x="69883" y="1423686"/>
                    <a:pt x="48446" y="1452094"/>
                  </a:cubicBezTo>
                  <a:cubicBezTo>
                    <a:pt x="-7780" y="1526601"/>
                    <a:pt x="-4229" y="1584470"/>
                    <a:pt x="64162" y="1646088"/>
                  </a:cubicBezTo>
                  <a:cubicBezTo>
                    <a:pt x="86653" y="1666342"/>
                    <a:pt x="99015" y="1692186"/>
                    <a:pt x="115587" y="1715728"/>
                  </a:cubicBezTo>
                  <a:cubicBezTo>
                    <a:pt x="115061" y="1758736"/>
                    <a:pt x="120651" y="1801874"/>
                    <a:pt x="111181" y="1844750"/>
                  </a:cubicBezTo>
                  <a:cubicBezTo>
                    <a:pt x="89217" y="1944575"/>
                    <a:pt x="141759" y="2003036"/>
                    <a:pt x="245727" y="1993829"/>
                  </a:cubicBezTo>
                  <a:cubicBezTo>
                    <a:pt x="280843" y="1990673"/>
                    <a:pt x="315565" y="1982716"/>
                    <a:pt x="351075" y="1989029"/>
                  </a:cubicBezTo>
                  <a:lnTo>
                    <a:pt x="351075" y="1989029"/>
                  </a:lnTo>
                  <a:cubicBezTo>
                    <a:pt x="351075" y="1989029"/>
                    <a:pt x="351075" y="1989029"/>
                    <a:pt x="351075" y="1989029"/>
                  </a:cubicBezTo>
                  <a:cubicBezTo>
                    <a:pt x="372053" y="2009809"/>
                    <a:pt x="374881" y="2036508"/>
                    <a:pt x="379155" y="2064259"/>
                  </a:cubicBezTo>
                  <a:cubicBezTo>
                    <a:pt x="398094" y="2186376"/>
                    <a:pt x="459186" y="2225438"/>
                    <a:pt x="578804" y="2190979"/>
                  </a:cubicBezTo>
                  <a:cubicBezTo>
                    <a:pt x="632859" y="2175394"/>
                    <a:pt x="680667" y="2175591"/>
                    <a:pt x="730316" y="2208669"/>
                  </a:cubicBezTo>
                  <a:cubicBezTo>
                    <a:pt x="804560" y="2258187"/>
                    <a:pt x="868479" y="2232737"/>
                    <a:pt x="899452" y="2146723"/>
                  </a:cubicBezTo>
                  <a:cubicBezTo>
                    <a:pt x="916419" y="2099770"/>
                    <a:pt x="915235" y="2049791"/>
                    <a:pt x="921285" y="2001129"/>
                  </a:cubicBezTo>
                  <a:cubicBezTo>
                    <a:pt x="932398" y="1911957"/>
                    <a:pt x="970737" y="1871975"/>
                    <a:pt x="1058856" y="1860467"/>
                  </a:cubicBezTo>
                  <a:cubicBezTo>
                    <a:pt x="1119290" y="1852576"/>
                    <a:pt x="1128759" y="1837780"/>
                    <a:pt x="1114095" y="1778661"/>
                  </a:cubicBezTo>
                  <a:cubicBezTo>
                    <a:pt x="1105809" y="1745189"/>
                    <a:pt x="1089960" y="1712506"/>
                    <a:pt x="1116133" y="16773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7000">
                  <a:schemeClr val="accent1">
                    <a:lumMod val="89000"/>
                  </a:schemeClr>
                </a:gs>
                <a:gs pos="67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C0EE27C-E2EE-42CB-B30C-F7AB2300B322}"/>
                </a:ext>
              </a:extLst>
            </p:cNvPr>
            <p:cNvSpPr/>
            <p:nvPr/>
          </p:nvSpPr>
          <p:spPr>
            <a:xfrm>
              <a:off x="5853541" y="103706"/>
              <a:ext cx="448815" cy="2245045"/>
            </a:xfrm>
            <a:custGeom>
              <a:avLst/>
              <a:gdLst>
                <a:gd name="connsiteX0" fmla="*/ 159403 w 448815"/>
                <a:gd name="connsiteY0" fmla="*/ 384943 h 2245045"/>
                <a:gd name="connsiteX1" fmla="*/ 153814 w 448815"/>
                <a:gd name="connsiteY1" fmla="*/ 52918 h 2245045"/>
                <a:gd name="connsiteX2" fmla="*/ 126194 w 448815"/>
                <a:gd name="connsiteY2" fmla="*/ 112 h 2245045"/>
                <a:gd name="connsiteX3" fmla="*/ 111070 w 448815"/>
                <a:gd name="connsiteY3" fmla="*/ 54167 h 2245045"/>
                <a:gd name="connsiteX4" fmla="*/ 122446 w 448815"/>
                <a:gd name="connsiteY4" fmla="*/ 391124 h 2245045"/>
                <a:gd name="connsiteX5" fmla="*/ 154011 w 448815"/>
                <a:gd name="connsiteY5" fmla="*/ 764184 h 2245045"/>
                <a:gd name="connsiteX6" fmla="*/ 9075 w 448815"/>
                <a:gd name="connsiteY6" fmla="*/ 966792 h 2245045"/>
                <a:gd name="connsiteX7" fmla="*/ 156773 w 448815"/>
                <a:gd name="connsiteY7" fmla="*/ 786740 h 2245045"/>
                <a:gd name="connsiteX8" fmla="*/ 190640 w 448815"/>
                <a:gd name="connsiteY8" fmla="*/ 1132837 h 2245045"/>
                <a:gd name="connsiteX9" fmla="*/ 0 w 448815"/>
                <a:gd name="connsiteY9" fmla="*/ 1335051 h 2245045"/>
                <a:gd name="connsiteX10" fmla="*/ 193204 w 448815"/>
                <a:gd name="connsiteY10" fmla="*/ 1159142 h 2245045"/>
                <a:gd name="connsiteX11" fmla="*/ 223849 w 448815"/>
                <a:gd name="connsiteY11" fmla="*/ 1483604 h 2245045"/>
                <a:gd name="connsiteX12" fmla="*/ 32091 w 448815"/>
                <a:gd name="connsiteY12" fmla="*/ 1686015 h 2245045"/>
                <a:gd name="connsiteX13" fmla="*/ 225559 w 448815"/>
                <a:gd name="connsiteY13" fmla="*/ 1515827 h 2245045"/>
                <a:gd name="connsiteX14" fmla="*/ 278496 w 448815"/>
                <a:gd name="connsiteY14" fmla="*/ 1920714 h 2245045"/>
                <a:gd name="connsiteX15" fmla="*/ 208001 w 448815"/>
                <a:gd name="connsiteY15" fmla="*/ 2127465 h 2245045"/>
                <a:gd name="connsiteX16" fmla="*/ 288557 w 448815"/>
                <a:gd name="connsiteY16" fmla="*/ 1949912 h 2245045"/>
                <a:gd name="connsiteX17" fmla="*/ 355173 w 448815"/>
                <a:gd name="connsiteY17" fmla="*/ 2245045 h 2245045"/>
                <a:gd name="connsiteX18" fmla="*/ 267185 w 448815"/>
                <a:gd name="connsiteY18" fmla="*/ 1678650 h 2245045"/>
                <a:gd name="connsiteX19" fmla="*/ 436518 w 448815"/>
                <a:gd name="connsiteY19" fmla="*/ 1825822 h 2245045"/>
                <a:gd name="connsiteX20" fmla="*/ 263897 w 448815"/>
                <a:gd name="connsiteY20" fmla="*/ 1638404 h 2245045"/>
                <a:gd name="connsiteX21" fmla="*/ 238908 w 448815"/>
                <a:gd name="connsiteY21" fmla="*/ 1360040 h 2245045"/>
                <a:gd name="connsiteX22" fmla="*/ 424155 w 448815"/>
                <a:gd name="connsiteY22" fmla="*/ 1469926 h 2245045"/>
                <a:gd name="connsiteX23" fmla="*/ 251863 w 448815"/>
                <a:gd name="connsiteY23" fmla="*/ 1304078 h 2245045"/>
                <a:gd name="connsiteX24" fmla="*/ 235094 w 448815"/>
                <a:gd name="connsiteY24" fmla="*/ 1159207 h 2245045"/>
                <a:gd name="connsiteX25" fmla="*/ 224375 w 448815"/>
                <a:gd name="connsiteY25" fmla="*/ 1035906 h 2245045"/>
                <a:gd name="connsiteX26" fmla="*/ 448816 w 448815"/>
                <a:gd name="connsiteY26" fmla="*/ 1114030 h 2245045"/>
                <a:gd name="connsiteX27" fmla="*/ 221942 w 448815"/>
                <a:gd name="connsiteY27" fmla="*/ 1003881 h 2245045"/>
                <a:gd name="connsiteX28" fmla="*/ 206291 w 448815"/>
                <a:gd name="connsiteY28" fmla="*/ 887945 h 2245045"/>
                <a:gd name="connsiteX29" fmla="*/ 159403 w 448815"/>
                <a:gd name="connsiteY29" fmla="*/ 384943 h 224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8815" h="2245045">
                  <a:moveTo>
                    <a:pt x="159403" y="384943"/>
                  </a:moveTo>
                  <a:cubicBezTo>
                    <a:pt x="164073" y="290708"/>
                    <a:pt x="155787" y="147284"/>
                    <a:pt x="153814" y="52918"/>
                  </a:cubicBezTo>
                  <a:cubicBezTo>
                    <a:pt x="153419" y="33387"/>
                    <a:pt x="164927" y="-2255"/>
                    <a:pt x="126194" y="112"/>
                  </a:cubicBezTo>
                  <a:cubicBezTo>
                    <a:pt x="81872" y="2874"/>
                    <a:pt x="107782" y="38516"/>
                    <a:pt x="111070" y="54167"/>
                  </a:cubicBezTo>
                  <a:cubicBezTo>
                    <a:pt x="132639" y="155636"/>
                    <a:pt x="134546" y="289130"/>
                    <a:pt x="122446" y="391124"/>
                  </a:cubicBezTo>
                  <a:cubicBezTo>
                    <a:pt x="122446" y="391124"/>
                    <a:pt x="124682" y="631019"/>
                    <a:pt x="154011" y="764184"/>
                  </a:cubicBezTo>
                  <a:cubicBezTo>
                    <a:pt x="136979" y="776547"/>
                    <a:pt x="16506" y="829484"/>
                    <a:pt x="9075" y="966792"/>
                  </a:cubicBezTo>
                  <a:cubicBezTo>
                    <a:pt x="33604" y="881698"/>
                    <a:pt x="93511" y="823894"/>
                    <a:pt x="156773" y="786740"/>
                  </a:cubicBezTo>
                  <a:cubicBezTo>
                    <a:pt x="164073" y="849212"/>
                    <a:pt x="176961" y="986323"/>
                    <a:pt x="190640" y="1132837"/>
                  </a:cubicBezTo>
                  <a:cubicBezTo>
                    <a:pt x="142240" y="1145135"/>
                    <a:pt x="0" y="1273368"/>
                    <a:pt x="0" y="1335051"/>
                  </a:cubicBezTo>
                  <a:cubicBezTo>
                    <a:pt x="62867" y="1243381"/>
                    <a:pt x="138952" y="1173938"/>
                    <a:pt x="193204" y="1159142"/>
                  </a:cubicBezTo>
                  <a:cubicBezTo>
                    <a:pt x="203660" y="1270934"/>
                    <a:pt x="215168" y="1395616"/>
                    <a:pt x="223849" y="1483604"/>
                  </a:cubicBezTo>
                  <a:cubicBezTo>
                    <a:pt x="161968" y="1518325"/>
                    <a:pt x="80557" y="1567646"/>
                    <a:pt x="32091" y="1686015"/>
                  </a:cubicBezTo>
                  <a:cubicBezTo>
                    <a:pt x="104428" y="1592306"/>
                    <a:pt x="119092" y="1567975"/>
                    <a:pt x="225559" y="1515827"/>
                  </a:cubicBezTo>
                  <a:cubicBezTo>
                    <a:pt x="238711" y="1637286"/>
                    <a:pt x="273695" y="1860280"/>
                    <a:pt x="278496" y="1920714"/>
                  </a:cubicBezTo>
                  <a:cubicBezTo>
                    <a:pt x="279088" y="1930710"/>
                    <a:pt x="228978" y="1998377"/>
                    <a:pt x="208001" y="2127465"/>
                  </a:cubicBezTo>
                  <a:cubicBezTo>
                    <a:pt x="233516" y="2036190"/>
                    <a:pt x="284875" y="1943599"/>
                    <a:pt x="288557" y="1949912"/>
                  </a:cubicBezTo>
                  <a:cubicBezTo>
                    <a:pt x="295988" y="1982792"/>
                    <a:pt x="323081" y="2142261"/>
                    <a:pt x="355173" y="2245045"/>
                  </a:cubicBezTo>
                  <a:cubicBezTo>
                    <a:pt x="355041" y="2225120"/>
                    <a:pt x="267317" y="1698575"/>
                    <a:pt x="267185" y="1678650"/>
                  </a:cubicBezTo>
                  <a:cubicBezTo>
                    <a:pt x="273235" y="1661355"/>
                    <a:pt x="330512" y="1722249"/>
                    <a:pt x="436518" y="1825822"/>
                  </a:cubicBezTo>
                  <a:cubicBezTo>
                    <a:pt x="347742" y="1710412"/>
                    <a:pt x="292174" y="1653924"/>
                    <a:pt x="263897" y="1638404"/>
                  </a:cubicBezTo>
                  <a:cubicBezTo>
                    <a:pt x="263239" y="1634524"/>
                    <a:pt x="237198" y="1400088"/>
                    <a:pt x="238908" y="1360040"/>
                  </a:cubicBezTo>
                  <a:cubicBezTo>
                    <a:pt x="245747" y="1350242"/>
                    <a:pt x="295133" y="1359777"/>
                    <a:pt x="424155" y="1469926"/>
                  </a:cubicBezTo>
                  <a:cubicBezTo>
                    <a:pt x="377268" y="1378650"/>
                    <a:pt x="253573" y="1312561"/>
                    <a:pt x="251863" y="1304078"/>
                  </a:cubicBezTo>
                  <a:cubicBezTo>
                    <a:pt x="240618" y="1249891"/>
                    <a:pt x="241933" y="1213920"/>
                    <a:pt x="235094" y="1159207"/>
                  </a:cubicBezTo>
                  <a:cubicBezTo>
                    <a:pt x="230425" y="1121658"/>
                    <a:pt x="228912" y="1090948"/>
                    <a:pt x="224375" y="1035906"/>
                  </a:cubicBezTo>
                  <a:cubicBezTo>
                    <a:pt x="223914" y="1030645"/>
                    <a:pt x="348531" y="1031763"/>
                    <a:pt x="448816" y="1114030"/>
                  </a:cubicBezTo>
                  <a:cubicBezTo>
                    <a:pt x="392919" y="1029330"/>
                    <a:pt x="222994" y="1008616"/>
                    <a:pt x="221942" y="1003881"/>
                  </a:cubicBezTo>
                  <a:cubicBezTo>
                    <a:pt x="206291" y="935621"/>
                    <a:pt x="213327" y="937857"/>
                    <a:pt x="206291" y="887945"/>
                  </a:cubicBezTo>
                  <a:cubicBezTo>
                    <a:pt x="180118" y="701251"/>
                    <a:pt x="150526" y="563943"/>
                    <a:pt x="159403" y="3849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5A5821-B52A-4DC4-813F-CB6DDCC184D3}"/>
              </a:ext>
            </a:extLst>
          </p:cNvPr>
          <p:cNvGrpSpPr/>
          <p:nvPr/>
        </p:nvGrpSpPr>
        <p:grpSpPr>
          <a:xfrm>
            <a:off x="-6" y="4583131"/>
            <a:ext cx="12192006" cy="2274867"/>
            <a:chOff x="-6" y="2142973"/>
            <a:chExt cx="12192006" cy="19629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A242B7-03C9-4C2B-8B27-C5CFFDFD4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6" y="2142973"/>
              <a:ext cx="12192000" cy="24023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12D89B-311F-4FB6-9924-71B8812F646F}"/>
                </a:ext>
              </a:extLst>
            </p:cNvPr>
            <p:cNvSpPr/>
            <p:nvPr/>
          </p:nvSpPr>
          <p:spPr>
            <a:xfrm>
              <a:off x="-6" y="2370642"/>
              <a:ext cx="12192006" cy="1735267"/>
            </a:xfrm>
            <a:prstGeom prst="rect">
              <a:avLst/>
            </a:prstGeom>
            <a:gradFill>
              <a:gsLst>
                <a:gs pos="17000">
                  <a:srgbClr val="D5CE46"/>
                </a:gs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086BEB-88EA-46C8-B2BA-075C87C89AEE}"/>
              </a:ext>
            </a:extLst>
          </p:cNvPr>
          <p:cNvGrpSpPr/>
          <p:nvPr/>
        </p:nvGrpSpPr>
        <p:grpSpPr>
          <a:xfrm>
            <a:off x="0" y="5035561"/>
            <a:ext cx="12192001" cy="1584862"/>
            <a:chOff x="0" y="2465535"/>
            <a:chExt cx="12192001" cy="1584862"/>
          </a:xfrm>
        </p:grpSpPr>
        <p:sp>
          <p:nvSpPr>
            <p:cNvPr id="21" name="TextBox 20">
              <a:hlinkClick r:id="rId3"/>
              <a:extLst>
                <a:ext uri="{FF2B5EF4-FFF2-40B4-BE49-F238E27FC236}">
                  <a16:creationId xmlns:a16="http://schemas.microsoft.com/office/drawing/2014/main" id="{C035F629-1B60-435E-8A0C-C753604F39C6}"/>
                </a:ext>
              </a:extLst>
            </p:cNvPr>
            <p:cNvSpPr txBox="1"/>
            <p:nvPr/>
          </p:nvSpPr>
          <p:spPr>
            <a:xfrm>
              <a:off x="0" y="3804176"/>
              <a:ext cx="12191996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205DE4-EB13-42E1-8FB9-3348CEF5FA7E}"/>
                </a:ext>
              </a:extLst>
            </p:cNvPr>
            <p:cNvSpPr txBox="1"/>
            <p:nvPr/>
          </p:nvSpPr>
          <p:spPr>
            <a:xfrm>
              <a:off x="2" y="2465535"/>
              <a:ext cx="12191999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E6A96A-223D-4063-9126-25C71167A548}"/>
                </a:ext>
              </a:extLst>
            </p:cNvPr>
            <p:cNvSpPr txBox="1"/>
            <p:nvPr/>
          </p:nvSpPr>
          <p:spPr>
            <a:xfrm>
              <a:off x="1" y="3406693"/>
              <a:ext cx="12191998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F56AD34-01DB-469E-B9A5-92C71B8DF9FB}"/>
              </a:ext>
            </a:extLst>
          </p:cNvPr>
          <p:cNvGrpSpPr/>
          <p:nvPr/>
        </p:nvGrpSpPr>
        <p:grpSpPr>
          <a:xfrm>
            <a:off x="4930969" y="2091950"/>
            <a:ext cx="2364299" cy="3023172"/>
            <a:chOff x="4930969" y="2091950"/>
            <a:chExt cx="2364299" cy="3023172"/>
          </a:xfrm>
        </p:grpSpPr>
        <p:sp>
          <p:nvSpPr>
            <p:cNvPr id="98" name="Chord 97">
              <a:extLst>
                <a:ext uri="{FF2B5EF4-FFF2-40B4-BE49-F238E27FC236}">
                  <a16:creationId xmlns:a16="http://schemas.microsoft.com/office/drawing/2014/main" id="{050D09C0-86A0-4655-986F-73DA44BF608B}"/>
                </a:ext>
              </a:extLst>
            </p:cNvPr>
            <p:cNvSpPr/>
            <p:nvPr/>
          </p:nvSpPr>
          <p:spPr>
            <a:xfrm>
              <a:off x="4930969" y="4079747"/>
              <a:ext cx="2364299" cy="731010"/>
            </a:xfrm>
            <a:custGeom>
              <a:avLst/>
              <a:gdLst>
                <a:gd name="connsiteX0" fmla="*/ 141019 w 2644953"/>
                <a:gd name="connsiteY0" fmla="*/ 728252 h 2644953"/>
                <a:gd name="connsiteX1" fmla="*/ 1324020 w 2644953"/>
                <a:gd name="connsiteY1" fmla="*/ 0 h 2644953"/>
                <a:gd name="connsiteX2" fmla="*/ 2505318 w 2644953"/>
                <a:gd name="connsiteY2" fmla="*/ 731010 h 2644953"/>
                <a:gd name="connsiteX3" fmla="*/ 141019 w 2644953"/>
                <a:gd name="connsiteY3" fmla="*/ 728252 h 2644953"/>
                <a:gd name="connsiteX0" fmla="*/ 0 w 2364299"/>
                <a:gd name="connsiteY0" fmla="*/ 728252 h 731010"/>
                <a:gd name="connsiteX1" fmla="*/ 1183001 w 2364299"/>
                <a:gd name="connsiteY1" fmla="*/ 0 h 731010"/>
                <a:gd name="connsiteX2" fmla="*/ 2364299 w 2364299"/>
                <a:gd name="connsiteY2" fmla="*/ 731010 h 731010"/>
                <a:gd name="connsiteX3" fmla="*/ 0 w 2364299"/>
                <a:gd name="connsiteY3" fmla="*/ 728252 h 73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4299" h="731010">
                  <a:moveTo>
                    <a:pt x="0" y="728252"/>
                  </a:moveTo>
                  <a:cubicBezTo>
                    <a:pt x="224819" y="281258"/>
                    <a:pt x="682654" y="-584"/>
                    <a:pt x="1183001" y="0"/>
                  </a:cubicBezTo>
                  <a:cubicBezTo>
                    <a:pt x="1683348" y="584"/>
                    <a:pt x="2140524" y="283493"/>
                    <a:pt x="2364299" y="731010"/>
                  </a:cubicBezTo>
                  <a:lnTo>
                    <a:pt x="0" y="7282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8044BE5-4F65-44B1-8185-2F34F52116CB}"/>
                </a:ext>
              </a:extLst>
            </p:cNvPr>
            <p:cNvGrpSpPr/>
            <p:nvPr/>
          </p:nvGrpSpPr>
          <p:grpSpPr>
            <a:xfrm>
              <a:off x="5317416" y="3097168"/>
              <a:ext cx="1626511" cy="1626512"/>
              <a:chOff x="5199041" y="2631054"/>
              <a:chExt cx="1804914" cy="1804915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1A50743-6848-4699-B0F9-91CA0DA7939C}"/>
                  </a:ext>
                </a:extLst>
              </p:cNvPr>
              <p:cNvSpPr/>
              <p:nvPr/>
            </p:nvSpPr>
            <p:spPr>
              <a:xfrm>
                <a:off x="5199041" y="2631054"/>
                <a:ext cx="1804914" cy="1804915"/>
              </a:xfrm>
              <a:custGeom>
                <a:avLst/>
                <a:gdLst>
                  <a:gd name="connsiteX0" fmla="*/ 1116877 w 1116876"/>
                  <a:gd name="connsiteY0" fmla="*/ 558438 h 1116876"/>
                  <a:gd name="connsiteX1" fmla="*/ 558438 w 1116876"/>
                  <a:gd name="connsiteY1" fmla="*/ 1116877 h 1116876"/>
                  <a:gd name="connsiteX2" fmla="*/ -1 w 1116876"/>
                  <a:gd name="connsiteY2" fmla="*/ 558438 h 1116876"/>
                  <a:gd name="connsiteX3" fmla="*/ 558438 w 1116876"/>
                  <a:gd name="connsiteY3" fmla="*/ 0 h 1116876"/>
                  <a:gd name="connsiteX4" fmla="*/ 1116877 w 1116876"/>
                  <a:gd name="connsiteY4" fmla="*/ 558438 h 111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876" h="1116876">
                    <a:moveTo>
                      <a:pt x="1116877" y="558438"/>
                    </a:moveTo>
                    <a:cubicBezTo>
                      <a:pt x="1116877" y="866855"/>
                      <a:pt x="866855" y="1116877"/>
                      <a:pt x="558438" y="1116877"/>
                    </a:cubicBezTo>
                    <a:cubicBezTo>
                      <a:pt x="250021" y="1116877"/>
                      <a:pt x="-1" y="866855"/>
                      <a:pt x="-1" y="558438"/>
                    </a:cubicBezTo>
                    <a:cubicBezTo>
                      <a:pt x="-1" y="250021"/>
                      <a:pt x="250021" y="0"/>
                      <a:pt x="558438" y="0"/>
                    </a:cubicBezTo>
                    <a:cubicBezTo>
                      <a:pt x="866855" y="0"/>
                      <a:pt x="1116877" y="250021"/>
                      <a:pt x="1116877" y="5584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0B89D3C-5691-4046-A1FE-E4102784A5BC}"/>
                  </a:ext>
                </a:extLst>
              </p:cNvPr>
              <p:cNvSpPr/>
              <p:nvPr/>
            </p:nvSpPr>
            <p:spPr>
              <a:xfrm>
                <a:off x="5199041" y="2631056"/>
                <a:ext cx="1714158" cy="1577813"/>
              </a:xfrm>
              <a:custGeom>
                <a:avLst/>
                <a:gdLst>
                  <a:gd name="connsiteX0" fmla="*/ 1060717 w 1060716"/>
                  <a:gd name="connsiteY0" fmla="*/ 417908 h 976346"/>
                  <a:gd name="connsiteX1" fmla="*/ 1044277 w 1060716"/>
                  <a:gd name="connsiteY1" fmla="*/ 282967 h 976346"/>
                  <a:gd name="connsiteX2" fmla="*/ 558438 w 1060716"/>
                  <a:gd name="connsiteY2" fmla="*/ 0 h 976346"/>
                  <a:gd name="connsiteX3" fmla="*/ 0 w 1060716"/>
                  <a:gd name="connsiteY3" fmla="*/ 558438 h 976346"/>
                  <a:gd name="connsiteX4" fmla="*/ 16440 w 1060716"/>
                  <a:gd name="connsiteY4" fmla="*/ 693379 h 976346"/>
                  <a:gd name="connsiteX5" fmla="*/ 502279 w 1060716"/>
                  <a:gd name="connsiteY5" fmla="*/ 976346 h 976346"/>
                  <a:gd name="connsiteX6" fmla="*/ 1060717 w 1060716"/>
                  <a:gd name="connsiteY6" fmla="*/ 417908 h 97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0716" h="976346">
                    <a:moveTo>
                      <a:pt x="1060717" y="417908"/>
                    </a:moveTo>
                    <a:cubicBezTo>
                      <a:pt x="1060717" y="371349"/>
                      <a:pt x="1054996" y="326172"/>
                      <a:pt x="1044277" y="282967"/>
                    </a:cubicBezTo>
                    <a:cubicBezTo>
                      <a:pt x="948266" y="113963"/>
                      <a:pt x="766702" y="0"/>
                      <a:pt x="558438" y="0"/>
                    </a:cubicBezTo>
                    <a:cubicBezTo>
                      <a:pt x="250022" y="0"/>
                      <a:pt x="0" y="250021"/>
                      <a:pt x="0" y="558438"/>
                    </a:cubicBezTo>
                    <a:cubicBezTo>
                      <a:pt x="0" y="604997"/>
                      <a:pt x="5721" y="650174"/>
                      <a:pt x="16440" y="693379"/>
                    </a:cubicBezTo>
                    <a:cubicBezTo>
                      <a:pt x="112450" y="862318"/>
                      <a:pt x="294015" y="976346"/>
                      <a:pt x="502279" y="976346"/>
                    </a:cubicBezTo>
                    <a:cubicBezTo>
                      <a:pt x="810696" y="976346"/>
                      <a:pt x="1060717" y="726325"/>
                      <a:pt x="1060717" y="4179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B0AB639-F743-4A68-9477-61E0C2AFDE99}"/>
                </a:ext>
              </a:extLst>
            </p:cNvPr>
            <p:cNvGrpSpPr/>
            <p:nvPr/>
          </p:nvGrpSpPr>
          <p:grpSpPr>
            <a:xfrm>
              <a:off x="5103951" y="2091950"/>
              <a:ext cx="2088111" cy="1541611"/>
              <a:chOff x="4962162" y="1515579"/>
              <a:chExt cx="2317144" cy="1710702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2C62081-6EAE-460B-8B17-9BBB4C5A9A53}"/>
                  </a:ext>
                </a:extLst>
              </p:cNvPr>
              <p:cNvSpPr/>
              <p:nvPr/>
            </p:nvSpPr>
            <p:spPr>
              <a:xfrm>
                <a:off x="4962162" y="2269413"/>
                <a:ext cx="2317144" cy="956868"/>
              </a:xfrm>
              <a:custGeom>
                <a:avLst/>
                <a:gdLst>
                  <a:gd name="connsiteX0" fmla="*/ 1433843 w 1433842"/>
                  <a:gd name="connsiteY0" fmla="*/ 296054 h 592107"/>
                  <a:gd name="connsiteX1" fmla="*/ 716921 w 1433842"/>
                  <a:gd name="connsiteY1" fmla="*/ 592108 h 592107"/>
                  <a:gd name="connsiteX2" fmla="*/ 0 w 1433842"/>
                  <a:gd name="connsiteY2" fmla="*/ 296054 h 592107"/>
                  <a:gd name="connsiteX3" fmla="*/ 716921 w 1433842"/>
                  <a:gd name="connsiteY3" fmla="*/ 0 h 592107"/>
                  <a:gd name="connsiteX4" fmla="*/ 1433843 w 1433842"/>
                  <a:gd name="connsiteY4" fmla="*/ 296054 h 59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842" h="592107">
                    <a:moveTo>
                      <a:pt x="1433843" y="296054"/>
                    </a:moveTo>
                    <a:cubicBezTo>
                      <a:pt x="1433843" y="459560"/>
                      <a:pt x="1112866" y="592108"/>
                      <a:pt x="716921" y="592108"/>
                    </a:cubicBezTo>
                    <a:cubicBezTo>
                      <a:pt x="320977" y="592108"/>
                      <a:pt x="0" y="459560"/>
                      <a:pt x="0" y="296054"/>
                    </a:cubicBezTo>
                    <a:cubicBezTo>
                      <a:pt x="0" y="132548"/>
                      <a:pt x="320977" y="0"/>
                      <a:pt x="716921" y="0"/>
                    </a:cubicBezTo>
                    <a:cubicBezTo>
                      <a:pt x="1112866" y="0"/>
                      <a:pt x="1433843" y="132548"/>
                      <a:pt x="1433843" y="296054"/>
                    </a:cubicBezTo>
                    <a:close/>
                  </a:path>
                </a:pathLst>
              </a:custGeom>
              <a:solidFill>
                <a:srgbClr val="040202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60256E1-47C1-4D77-9B33-FBED164D60F1}"/>
                  </a:ext>
                </a:extLst>
              </p:cNvPr>
              <p:cNvSpPr/>
              <p:nvPr/>
            </p:nvSpPr>
            <p:spPr>
              <a:xfrm>
                <a:off x="5422313" y="1515579"/>
                <a:ext cx="1387199" cy="1507404"/>
              </a:xfrm>
              <a:custGeom>
                <a:avLst/>
                <a:gdLst>
                  <a:gd name="connsiteX0" fmla="*/ 857389 w 858395"/>
                  <a:gd name="connsiteY0" fmla="*/ 791525 h 932777"/>
                  <a:gd name="connsiteX1" fmla="*/ 844762 w 858395"/>
                  <a:gd name="connsiteY1" fmla="*/ 823287 h 932777"/>
                  <a:gd name="connsiteX2" fmla="*/ 436784 w 858395"/>
                  <a:gd name="connsiteY2" fmla="*/ 932713 h 932777"/>
                  <a:gd name="connsiteX3" fmla="*/ 28872 w 858395"/>
                  <a:gd name="connsiteY3" fmla="*/ 825260 h 932777"/>
                  <a:gd name="connsiteX4" fmla="*/ 4540 w 858395"/>
                  <a:gd name="connsiteY4" fmla="*/ 765615 h 932777"/>
                  <a:gd name="connsiteX5" fmla="*/ 210963 w 858395"/>
                  <a:gd name="connsiteY5" fmla="*/ 77891 h 932777"/>
                  <a:gd name="connsiteX6" fmla="*/ 295925 w 858395"/>
                  <a:gd name="connsiteY6" fmla="*/ 9698 h 932777"/>
                  <a:gd name="connsiteX7" fmla="*/ 685819 w 858395"/>
                  <a:gd name="connsiteY7" fmla="*/ 63556 h 932777"/>
                  <a:gd name="connsiteX8" fmla="*/ 764469 w 858395"/>
                  <a:gd name="connsiteY8" fmla="*/ 177584 h 932777"/>
                  <a:gd name="connsiteX9" fmla="*/ 857389 w 858395"/>
                  <a:gd name="connsiteY9" fmla="*/ 791525 h 93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8395" h="932777">
                    <a:moveTo>
                      <a:pt x="857389" y="791525"/>
                    </a:moveTo>
                    <a:cubicBezTo>
                      <a:pt x="859756" y="806189"/>
                      <a:pt x="858835" y="816513"/>
                      <a:pt x="844762" y="823287"/>
                    </a:cubicBezTo>
                    <a:cubicBezTo>
                      <a:pt x="715609" y="885431"/>
                      <a:pt x="580800" y="930805"/>
                      <a:pt x="436784" y="932713"/>
                    </a:cubicBezTo>
                    <a:cubicBezTo>
                      <a:pt x="292242" y="934685"/>
                      <a:pt x="156908" y="891349"/>
                      <a:pt x="28872" y="825260"/>
                    </a:cubicBezTo>
                    <a:cubicBezTo>
                      <a:pt x="3159" y="811976"/>
                      <a:pt x="-6573" y="798166"/>
                      <a:pt x="4540" y="765615"/>
                    </a:cubicBezTo>
                    <a:cubicBezTo>
                      <a:pt x="34330" y="678548"/>
                      <a:pt x="169468" y="219211"/>
                      <a:pt x="210963" y="77891"/>
                    </a:cubicBezTo>
                    <a:cubicBezTo>
                      <a:pt x="223721" y="34358"/>
                      <a:pt x="256995" y="16340"/>
                      <a:pt x="295925" y="9698"/>
                    </a:cubicBezTo>
                    <a:cubicBezTo>
                      <a:pt x="431194" y="-13318"/>
                      <a:pt x="561598" y="4634"/>
                      <a:pt x="685819" y="63556"/>
                    </a:cubicBezTo>
                    <a:cubicBezTo>
                      <a:pt x="733627" y="86243"/>
                      <a:pt x="757827" y="123463"/>
                      <a:pt x="764469" y="177584"/>
                    </a:cubicBezTo>
                    <a:cubicBezTo>
                      <a:pt x="777292" y="280697"/>
                      <a:pt x="844433" y="712283"/>
                      <a:pt x="857389" y="791525"/>
                    </a:cubicBezTo>
                    <a:close/>
                  </a:path>
                </a:pathLst>
              </a:custGeom>
              <a:solidFill>
                <a:srgbClr val="353535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9BAA056-5158-43CB-A8FF-EC3C7A57032A}"/>
                  </a:ext>
                </a:extLst>
              </p:cNvPr>
              <p:cNvSpPr/>
              <p:nvPr/>
            </p:nvSpPr>
            <p:spPr>
              <a:xfrm>
                <a:off x="5521895" y="1646662"/>
                <a:ext cx="1221909" cy="1136020"/>
              </a:xfrm>
              <a:custGeom>
                <a:avLst/>
                <a:gdLst>
                  <a:gd name="connsiteX0" fmla="*/ 0 w 756114"/>
                  <a:gd name="connsiteY0" fmla="*/ 589083 h 702966"/>
                  <a:gd name="connsiteX1" fmla="*/ 173674 w 756114"/>
                  <a:gd name="connsiteY1" fmla="*/ 0 h 702966"/>
                  <a:gd name="connsiteX2" fmla="*/ 344256 w 756114"/>
                  <a:gd name="connsiteY2" fmla="*/ 81083 h 702966"/>
                  <a:gd name="connsiteX3" fmla="*/ 643861 w 756114"/>
                  <a:gd name="connsiteY3" fmla="*/ 78452 h 702966"/>
                  <a:gd name="connsiteX4" fmla="*/ 680095 w 756114"/>
                  <a:gd name="connsiteY4" fmla="*/ 102586 h 702966"/>
                  <a:gd name="connsiteX5" fmla="*/ 756114 w 756114"/>
                  <a:gd name="connsiteY5" fmla="*/ 605194 h 702966"/>
                  <a:gd name="connsiteX6" fmla="*/ 713238 w 756114"/>
                  <a:gd name="connsiteY6" fmla="*/ 636496 h 702966"/>
                  <a:gd name="connsiteX7" fmla="*/ 297501 w 756114"/>
                  <a:gd name="connsiteY7" fmla="*/ 689302 h 702966"/>
                  <a:gd name="connsiteX8" fmla="*/ 0 w 756114"/>
                  <a:gd name="connsiteY8" fmla="*/ 589083 h 7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114" h="702966">
                    <a:moveTo>
                      <a:pt x="0" y="589083"/>
                    </a:moveTo>
                    <a:cubicBezTo>
                      <a:pt x="4537" y="534962"/>
                      <a:pt x="171175" y="6510"/>
                      <a:pt x="173674" y="0"/>
                    </a:cubicBezTo>
                    <a:cubicBezTo>
                      <a:pt x="228780" y="33538"/>
                      <a:pt x="282507" y="65892"/>
                      <a:pt x="344256" y="81083"/>
                    </a:cubicBezTo>
                    <a:cubicBezTo>
                      <a:pt x="444409" y="105677"/>
                      <a:pt x="544497" y="105743"/>
                      <a:pt x="643861" y="78452"/>
                    </a:cubicBezTo>
                    <a:cubicBezTo>
                      <a:pt x="669311" y="71482"/>
                      <a:pt x="676018" y="75559"/>
                      <a:pt x="680095" y="102586"/>
                    </a:cubicBezTo>
                    <a:cubicBezTo>
                      <a:pt x="703769" y="258768"/>
                      <a:pt x="755851" y="593620"/>
                      <a:pt x="756114" y="605194"/>
                    </a:cubicBezTo>
                    <a:cubicBezTo>
                      <a:pt x="745527" y="620713"/>
                      <a:pt x="729678" y="629131"/>
                      <a:pt x="713238" y="636496"/>
                    </a:cubicBezTo>
                    <a:cubicBezTo>
                      <a:pt x="580007" y="695944"/>
                      <a:pt x="442305" y="720670"/>
                      <a:pt x="297501" y="689302"/>
                    </a:cubicBezTo>
                    <a:cubicBezTo>
                      <a:pt x="169070" y="657474"/>
                      <a:pt x="17689" y="612099"/>
                      <a:pt x="0" y="589083"/>
                    </a:cubicBezTo>
                    <a:close/>
                  </a:path>
                </a:pathLst>
              </a:custGeom>
              <a:solidFill>
                <a:srgbClr val="01010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FBDBAD5-14DD-409E-BD8F-343CA32C76D7}"/>
                  </a:ext>
                </a:extLst>
              </p:cNvPr>
              <p:cNvSpPr/>
              <p:nvPr/>
            </p:nvSpPr>
            <p:spPr>
              <a:xfrm>
                <a:off x="5469600" y="2598642"/>
                <a:ext cx="1301378" cy="388082"/>
              </a:xfrm>
              <a:custGeom>
                <a:avLst/>
                <a:gdLst>
                  <a:gd name="connsiteX0" fmla="*/ 788474 w 805289"/>
                  <a:gd name="connsiteY0" fmla="*/ 16111 h 240144"/>
                  <a:gd name="connsiteX1" fmla="*/ 697462 w 805289"/>
                  <a:gd name="connsiteY1" fmla="*/ 55962 h 240144"/>
                  <a:gd name="connsiteX2" fmla="*/ 196695 w 805289"/>
                  <a:gd name="connsiteY2" fmla="*/ 68391 h 240144"/>
                  <a:gd name="connsiteX3" fmla="*/ 32426 w 805289"/>
                  <a:gd name="connsiteY3" fmla="*/ 0 h 240144"/>
                  <a:gd name="connsiteX4" fmla="*/ 16511 w 805289"/>
                  <a:gd name="connsiteY4" fmla="*/ 38470 h 240144"/>
                  <a:gd name="connsiteX5" fmla="*/ 50049 w 805289"/>
                  <a:gd name="connsiteY5" fmla="*/ 153091 h 240144"/>
                  <a:gd name="connsiteX6" fmla="*/ 50049 w 805289"/>
                  <a:gd name="connsiteY6" fmla="*/ 153091 h 240144"/>
                  <a:gd name="connsiteX7" fmla="*/ 50049 w 805289"/>
                  <a:gd name="connsiteY7" fmla="*/ 153091 h 240144"/>
                  <a:gd name="connsiteX8" fmla="*/ 301715 w 805289"/>
                  <a:gd name="connsiteY8" fmla="*/ 232200 h 240144"/>
                  <a:gd name="connsiteX9" fmla="*/ 385494 w 805289"/>
                  <a:gd name="connsiteY9" fmla="*/ 240092 h 240144"/>
                  <a:gd name="connsiteX10" fmla="*/ 713310 w 805289"/>
                  <a:gd name="connsiteY10" fmla="*/ 173345 h 240144"/>
                  <a:gd name="connsiteX11" fmla="*/ 788474 w 805289"/>
                  <a:gd name="connsiteY11" fmla="*/ 16111 h 2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5289" h="240144">
                    <a:moveTo>
                      <a:pt x="788474" y="16111"/>
                    </a:moveTo>
                    <a:cubicBezTo>
                      <a:pt x="758159" y="29461"/>
                      <a:pt x="728303" y="43928"/>
                      <a:pt x="697462" y="55962"/>
                    </a:cubicBezTo>
                    <a:cubicBezTo>
                      <a:pt x="576791" y="102850"/>
                      <a:pt x="341105" y="120079"/>
                      <a:pt x="196695" y="68391"/>
                    </a:cubicBezTo>
                    <a:cubicBezTo>
                      <a:pt x="86086" y="26896"/>
                      <a:pt x="55968" y="5392"/>
                      <a:pt x="32426" y="0"/>
                    </a:cubicBezTo>
                    <a:cubicBezTo>
                      <a:pt x="22101" y="10719"/>
                      <a:pt x="20654" y="25252"/>
                      <a:pt x="16511" y="38470"/>
                    </a:cubicBezTo>
                    <a:cubicBezTo>
                      <a:pt x="-8478" y="117054"/>
                      <a:pt x="-10779" y="124550"/>
                      <a:pt x="50049" y="153091"/>
                    </a:cubicBezTo>
                    <a:lnTo>
                      <a:pt x="50049" y="153091"/>
                    </a:lnTo>
                    <a:lnTo>
                      <a:pt x="50049" y="153091"/>
                    </a:lnTo>
                    <a:cubicBezTo>
                      <a:pt x="154740" y="196624"/>
                      <a:pt x="215174" y="214708"/>
                      <a:pt x="301715" y="232200"/>
                    </a:cubicBezTo>
                    <a:cubicBezTo>
                      <a:pt x="329663" y="234963"/>
                      <a:pt x="357545" y="239763"/>
                      <a:pt x="385494" y="240092"/>
                    </a:cubicBezTo>
                    <a:cubicBezTo>
                      <a:pt x="499457" y="241473"/>
                      <a:pt x="608356" y="215826"/>
                      <a:pt x="713310" y="173345"/>
                    </a:cubicBezTo>
                    <a:cubicBezTo>
                      <a:pt x="818132" y="130864"/>
                      <a:pt x="817671" y="129877"/>
                      <a:pt x="788474" y="16111"/>
                    </a:cubicBezTo>
                    <a:close/>
                  </a:path>
                </a:pathLst>
              </a:custGeom>
              <a:solidFill>
                <a:srgbClr val="296734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3B5F563-054F-40D7-9115-68888D7DFC90}"/>
                  </a:ext>
                </a:extLst>
              </p:cNvPr>
              <p:cNvSpPr/>
              <p:nvPr/>
            </p:nvSpPr>
            <p:spPr>
              <a:xfrm>
                <a:off x="5046165" y="2566875"/>
                <a:ext cx="573816" cy="509259"/>
              </a:xfrm>
              <a:custGeom>
                <a:avLst/>
                <a:gdLst>
                  <a:gd name="connsiteX0" fmla="*/ 355076 w 355076"/>
                  <a:gd name="connsiteY0" fmla="*/ 280135 h 315128"/>
                  <a:gd name="connsiteX1" fmla="*/ 266036 w 355076"/>
                  <a:gd name="connsiteY1" fmla="*/ 308084 h 315128"/>
                  <a:gd name="connsiteX2" fmla="*/ 35546 w 355076"/>
                  <a:gd name="connsiteY2" fmla="*/ 183402 h 315128"/>
                  <a:gd name="connsiteX3" fmla="*/ 5099 w 355076"/>
                  <a:gd name="connsiteY3" fmla="*/ 67203 h 315128"/>
                  <a:gd name="connsiteX4" fmla="*/ 96703 w 355076"/>
                  <a:gd name="connsiteY4" fmla="*/ 1508 h 315128"/>
                  <a:gd name="connsiteX5" fmla="*/ 120837 w 355076"/>
                  <a:gd name="connsiteY5" fmla="*/ 29456 h 315128"/>
                  <a:gd name="connsiteX6" fmla="*/ 119062 w 355076"/>
                  <a:gd name="connsiteY6" fmla="*/ 32876 h 315128"/>
                  <a:gd name="connsiteX7" fmla="*/ 195212 w 355076"/>
                  <a:gd name="connsiteY7" fmla="*/ 218847 h 315128"/>
                  <a:gd name="connsiteX8" fmla="*/ 273467 w 355076"/>
                  <a:gd name="connsiteY8" fmla="*/ 250346 h 315128"/>
                  <a:gd name="connsiteX9" fmla="*/ 355076 w 355076"/>
                  <a:gd name="connsiteY9" fmla="*/ 280135 h 3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076" h="315128">
                    <a:moveTo>
                      <a:pt x="355076" y="280135"/>
                    </a:moveTo>
                    <a:cubicBezTo>
                      <a:pt x="330614" y="315449"/>
                      <a:pt x="304704" y="322551"/>
                      <a:pt x="266036" y="308084"/>
                    </a:cubicBezTo>
                    <a:cubicBezTo>
                      <a:pt x="183112" y="277044"/>
                      <a:pt x="99399" y="249425"/>
                      <a:pt x="35546" y="183402"/>
                    </a:cubicBezTo>
                    <a:cubicBezTo>
                      <a:pt x="3192" y="149995"/>
                      <a:pt x="-7396" y="111525"/>
                      <a:pt x="5099" y="67203"/>
                    </a:cubicBezTo>
                    <a:cubicBezTo>
                      <a:pt x="17988" y="21499"/>
                      <a:pt x="57970" y="11306"/>
                      <a:pt x="96703" y="1508"/>
                    </a:cubicBezTo>
                    <a:cubicBezTo>
                      <a:pt x="119917" y="-4345"/>
                      <a:pt x="127743" y="7229"/>
                      <a:pt x="120837" y="29456"/>
                    </a:cubicBezTo>
                    <a:cubicBezTo>
                      <a:pt x="120442" y="30640"/>
                      <a:pt x="119785" y="31824"/>
                      <a:pt x="119062" y="32876"/>
                    </a:cubicBezTo>
                    <a:cubicBezTo>
                      <a:pt x="56787" y="126124"/>
                      <a:pt x="117484" y="181560"/>
                      <a:pt x="195212" y="218847"/>
                    </a:cubicBezTo>
                    <a:cubicBezTo>
                      <a:pt x="220531" y="231012"/>
                      <a:pt x="247163" y="240350"/>
                      <a:pt x="273467" y="250346"/>
                    </a:cubicBezTo>
                    <a:cubicBezTo>
                      <a:pt x="299574" y="260407"/>
                      <a:pt x="326142" y="269679"/>
                      <a:pt x="355076" y="280135"/>
                    </a:cubicBezTo>
                    <a:close/>
                  </a:path>
                </a:pathLst>
              </a:custGeom>
              <a:solidFill>
                <a:srgbClr val="52525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F727C1C-20BB-4256-8706-C6F6C76A6954}"/>
                  </a:ext>
                </a:extLst>
              </p:cNvPr>
              <p:cNvSpPr/>
              <p:nvPr/>
            </p:nvSpPr>
            <p:spPr>
              <a:xfrm>
                <a:off x="5596623" y="1735717"/>
                <a:ext cx="281818" cy="811177"/>
              </a:xfrm>
              <a:custGeom>
                <a:avLst/>
                <a:gdLst>
                  <a:gd name="connsiteX0" fmla="*/ 141044 w 174388"/>
                  <a:gd name="connsiteY0" fmla="*/ 0 h 501954"/>
                  <a:gd name="connsiteX1" fmla="*/ 170373 w 174388"/>
                  <a:gd name="connsiteY1" fmla="*/ 58330 h 501954"/>
                  <a:gd name="connsiteX2" fmla="*/ 47072 w 174388"/>
                  <a:gd name="connsiteY2" fmla="*/ 477027 h 501954"/>
                  <a:gd name="connsiteX3" fmla="*/ 25897 w 174388"/>
                  <a:gd name="connsiteY3" fmla="*/ 501161 h 501954"/>
                  <a:gd name="connsiteX4" fmla="*/ 1500 w 174388"/>
                  <a:gd name="connsiteY4" fmla="*/ 464796 h 501954"/>
                  <a:gd name="connsiteX5" fmla="*/ 30763 w 174388"/>
                  <a:gd name="connsiteY5" fmla="*/ 365629 h 501954"/>
                  <a:gd name="connsiteX6" fmla="*/ 130850 w 174388"/>
                  <a:gd name="connsiteY6" fmla="*/ 24003 h 501954"/>
                  <a:gd name="connsiteX7" fmla="*/ 141044 w 174388"/>
                  <a:gd name="connsiteY7" fmla="*/ 0 h 50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388" h="501954">
                    <a:moveTo>
                      <a:pt x="141044" y="0"/>
                    </a:moveTo>
                    <a:cubicBezTo>
                      <a:pt x="173003" y="9733"/>
                      <a:pt x="180040" y="26699"/>
                      <a:pt x="170373" y="58330"/>
                    </a:cubicBezTo>
                    <a:cubicBezTo>
                      <a:pt x="127892" y="197479"/>
                      <a:pt x="87778" y="337352"/>
                      <a:pt x="47072" y="477027"/>
                    </a:cubicBezTo>
                    <a:cubicBezTo>
                      <a:pt x="43652" y="488864"/>
                      <a:pt x="45296" y="505830"/>
                      <a:pt x="25897" y="501161"/>
                    </a:cubicBezTo>
                    <a:cubicBezTo>
                      <a:pt x="8208" y="496886"/>
                      <a:pt x="-4484" y="485970"/>
                      <a:pt x="1500" y="464796"/>
                    </a:cubicBezTo>
                    <a:cubicBezTo>
                      <a:pt x="10903" y="431652"/>
                      <a:pt x="21097" y="398706"/>
                      <a:pt x="30763" y="365629"/>
                    </a:cubicBezTo>
                    <a:cubicBezTo>
                      <a:pt x="64104" y="251731"/>
                      <a:pt x="97313" y="137834"/>
                      <a:pt x="130850" y="24003"/>
                    </a:cubicBezTo>
                    <a:cubicBezTo>
                      <a:pt x="133349" y="15651"/>
                      <a:pt x="137690" y="7891"/>
                      <a:pt x="141044" y="0"/>
                    </a:cubicBezTo>
                    <a:close/>
                  </a:path>
                </a:pathLst>
              </a:custGeom>
              <a:solidFill>
                <a:srgbClr val="3E3E3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F1780FF-6E40-4EBB-BCF4-AEB121D2F04D}"/>
                  </a:ext>
                </a:extLst>
              </p:cNvPr>
              <p:cNvSpPr/>
              <p:nvPr/>
            </p:nvSpPr>
            <p:spPr>
              <a:xfrm rot="20651249">
                <a:off x="5902169" y="2667536"/>
                <a:ext cx="410409" cy="378000"/>
              </a:xfrm>
              <a:custGeom>
                <a:avLst/>
                <a:gdLst>
                  <a:gd name="connsiteX0" fmla="*/ 232397 w 253960"/>
                  <a:gd name="connsiteY0" fmla="*/ 49579 h 233905"/>
                  <a:gd name="connsiteX1" fmla="*/ 58593 w 253960"/>
                  <a:gd name="connsiteY1" fmla="*/ 2560 h 233905"/>
                  <a:gd name="connsiteX2" fmla="*/ 28737 w 253960"/>
                  <a:gd name="connsiteY2" fmla="*/ 25971 h 233905"/>
                  <a:gd name="connsiteX3" fmla="*/ 0 w 253960"/>
                  <a:gd name="connsiteY3" fmla="*/ 164660 h 233905"/>
                  <a:gd name="connsiteX4" fmla="*/ 230293 w 253960"/>
                  <a:gd name="connsiteY4" fmla="*/ 233906 h 233905"/>
                  <a:gd name="connsiteX5" fmla="*/ 253573 w 253960"/>
                  <a:gd name="connsiteY5" fmla="*/ 94428 h 233905"/>
                  <a:gd name="connsiteX6" fmla="*/ 232397 w 253960"/>
                  <a:gd name="connsiteY6" fmla="*/ 49579 h 233905"/>
                  <a:gd name="connsiteX7" fmla="*/ 202477 w 253960"/>
                  <a:gd name="connsiteY7" fmla="*/ 104160 h 233905"/>
                  <a:gd name="connsiteX8" fmla="*/ 112977 w 253960"/>
                  <a:gd name="connsiteY8" fmla="*/ 165515 h 233905"/>
                  <a:gd name="connsiteX9" fmla="*/ 56883 w 253960"/>
                  <a:gd name="connsiteY9" fmla="*/ 141249 h 233905"/>
                  <a:gd name="connsiteX10" fmla="*/ 70627 w 253960"/>
                  <a:gd name="connsiteY10" fmla="*/ 58983 h 233905"/>
                  <a:gd name="connsiteX11" fmla="*/ 92262 w 253960"/>
                  <a:gd name="connsiteY11" fmla="*/ 52144 h 233905"/>
                  <a:gd name="connsiteX12" fmla="*/ 188009 w 253960"/>
                  <a:gd name="connsiteY12" fmla="*/ 80092 h 233905"/>
                  <a:gd name="connsiteX13" fmla="*/ 202477 w 253960"/>
                  <a:gd name="connsiteY13" fmla="*/ 104160 h 23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960" h="233905">
                    <a:moveTo>
                      <a:pt x="232397" y="49579"/>
                    </a:moveTo>
                    <a:cubicBezTo>
                      <a:pt x="173871" y="36295"/>
                      <a:pt x="115738" y="20776"/>
                      <a:pt x="58593" y="2560"/>
                    </a:cubicBezTo>
                    <a:cubicBezTo>
                      <a:pt x="31500" y="-6054"/>
                      <a:pt x="30973" y="8413"/>
                      <a:pt x="28737" y="25971"/>
                    </a:cubicBezTo>
                    <a:cubicBezTo>
                      <a:pt x="7365" y="94033"/>
                      <a:pt x="7365" y="121784"/>
                      <a:pt x="0" y="164660"/>
                    </a:cubicBezTo>
                    <a:cubicBezTo>
                      <a:pt x="73323" y="199118"/>
                      <a:pt x="150131" y="222003"/>
                      <a:pt x="230293" y="233906"/>
                    </a:cubicBezTo>
                    <a:cubicBezTo>
                      <a:pt x="240092" y="187742"/>
                      <a:pt x="239828" y="165909"/>
                      <a:pt x="253573" y="94428"/>
                    </a:cubicBezTo>
                    <a:cubicBezTo>
                      <a:pt x="251337" y="77461"/>
                      <a:pt x="262976" y="56550"/>
                      <a:pt x="232397" y="49579"/>
                    </a:cubicBezTo>
                    <a:close/>
                    <a:moveTo>
                      <a:pt x="202477" y="104160"/>
                    </a:moveTo>
                    <a:cubicBezTo>
                      <a:pt x="196163" y="191687"/>
                      <a:pt x="195967" y="192148"/>
                      <a:pt x="112977" y="165515"/>
                    </a:cubicBezTo>
                    <a:cubicBezTo>
                      <a:pt x="93051" y="159136"/>
                      <a:pt x="60303" y="161240"/>
                      <a:pt x="56883" y="141249"/>
                    </a:cubicBezTo>
                    <a:cubicBezTo>
                      <a:pt x="52411" y="115340"/>
                      <a:pt x="64642" y="86405"/>
                      <a:pt x="70627" y="58983"/>
                    </a:cubicBezTo>
                    <a:cubicBezTo>
                      <a:pt x="73455" y="45897"/>
                      <a:pt x="83581" y="49645"/>
                      <a:pt x="92262" y="52144"/>
                    </a:cubicBezTo>
                    <a:cubicBezTo>
                      <a:pt x="124156" y="61482"/>
                      <a:pt x="155852" y="71543"/>
                      <a:pt x="188009" y="80092"/>
                    </a:cubicBezTo>
                    <a:cubicBezTo>
                      <a:pt x="202016" y="83906"/>
                      <a:pt x="208001" y="90219"/>
                      <a:pt x="202477" y="104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22DCC7D-7687-40E0-8BDC-0B3CA467CC76}"/>
                </a:ext>
              </a:extLst>
            </p:cNvPr>
            <p:cNvGrpSpPr/>
            <p:nvPr/>
          </p:nvGrpSpPr>
          <p:grpSpPr>
            <a:xfrm>
              <a:off x="5585565" y="3460306"/>
              <a:ext cx="1177214" cy="1654816"/>
              <a:chOff x="5585565" y="3460306"/>
              <a:chExt cx="1177214" cy="1654816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AF7BC026-FA5C-4FCB-AE4D-C0444E704E0F}"/>
                  </a:ext>
                </a:extLst>
              </p:cNvPr>
              <p:cNvGrpSpPr/>
              <p:nvPr/>
            </p:nvGrpSpPr>
            <p:grpSpPr>
              <a:xfrm>
                <a:off x="5585565" y="3460306"/>
                <a:ext cx="1177214" cy="512859"/>
                <a:chOff x="5585565" y="3460306"/>
                <a:chExt cx="1177214" cy="51285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43A90264-067B-452E-A2E4-F58E5E2D32BA}"/>
                    </a:ext>
                  </a:extLst>
                </p:cNvPr>
                <p:cNvSpPr/>
                <p:nvPr/>
              </p:nvSpPr>
              <p:spPr>
                <a:xfrm>
                  <a:off x="5585565" y="3474579"/>
                  <a:ext cx="473378" cy="498586"/>
                </a:xfrm>
                <a:custGeom>
                  <a:avLst/>
                  <a:gdLst>
                    <a:gd name="connsiteX0" fmla="*/ 0 w 325054"/>
                    <a:gd name="connsiteY0" fmla="*/ 169865 h 342364"/>
                    <a:gd name="connsiteX1" fmla="*/ 164401 w 325054"/>
                    <a:gd name="connsiteY1" fmla="*/ 5 h 342364"/>
                    <a:gd name="connsiteX2" fmla="*/ 325054 w 325054"/>
                    <a:gd name="connsiteY2" fmla="*/ 170654 h 342364"/>
                    <a:gd name="connsiteX3" fmla="*/ 163678 w 325054"/>
                    <a:gd name="connsiteY3" fmla="*/ 342355 h 342364"/>
                    <a:gd name="connsiteX4" fmla="*/ 0 w 325054"/>
                    <a:gd name="connsiteY4" fmla="*/ 169865 h 342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054" h="342364">
                      <a:moveTo>
                        <a:pt x="0" y="169865"/>
                      </a:moveTo>
                      <a:cubicBezTo>
                        <a:pt x="66" y="72013"/>
                        <a:pt x="70429" y="-718"/>
                        <a:pt x="164401" y="5"/>
                      </a:cubicBezTo>
                      <a:cubicBezTo>
                        <a:pt x="254625" y="663"/>
                        <a:pt x="325120" y="75564"/>
                        <a:pt x="325054" y="170654"/>
                      </a:cubicBezTo>
                      <a:cubicBezTo>
                        <a:pt x="324988" y="263705"/>
                        <a:pt x="251994" y="341303"/>
                        <a:pt x="163678" y="342355"/>
                      </a:cubicBezTo>
                      <a:cubicBezTo>
                        <a:pt x="72337" y="343341"/>
                        <a:pt x="-131" y="267059"/>
                        <a:pt x="0" y="16986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6576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4905928-E673-4BD2-B76F-28146D010E5D}"/>
                    </a:ext>
                  </a:extLst>
                </p:cNvPr>
                <p:cNvSpPr/>
                <p:nvPr/>
              </p:nvSpPr>
              <p:spPr>
                <a:xfrm>
                  <a:off x="6288296" y="3460306"/>
                  <a:ext cx="474483" cy="499557"/>
                </a:xfrm>
                <a:custGeom>
                  <a:avLst/>
                  <a:gdLst>
                    <a:gd name="connsiteX0" fmla="*/ 7 w 325813"/>
                    <a:gd name="connsiteY0" fmla="*/ 166843 h 343031"/>
                    <a:gd name="connsiteX1" fmla="*/ 163619 w 325813"/>
                    <a:gd name="connsiteY1" fmla="*/ 9 h 343031"/>
                    <a:gd name="connsiteX2" fmla="*/ 325784 w 325813"/>
                    <a:gd name="connsiteY2" fmla="*/ 174142 h 343031"/>
                    <a:gd name="connsiteX3" fmla="*/ 160593 w 325813"/>
                    <a:gd name="connsiteY3" fmla="*/ 343015 h 343031"/>
                    <a:gd name="connsiteX4" fmla="*/ 7 w 325813"/>
                    <a:gd name="connsiteY4" fmla="*/ 166843 h 343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813" h="343031">
                      <a:moveTo>
                        <a:pt x="7" y="166843"/>
                      </a:moveTo>
                      <a:cubicBezTo>
                        <a:pt x="796" y="72214"/>
                        <a:pt x="72475" y="-912"/>
                        <a:pt x="163619" y="9"/>
                      </a:cubicBezTo>
                      <a:cubicBezTo>
                        <a:pt x="255420" y="929"/>
                        <a:pt x="327493" y="78329"/>
                        <a:pt x="325784" y="174142"/>
                      </a:cubicBezTo>
                      <a:cubicBezTo>
                        <a:pt x="324140" y="265418"/>
                        <a:pt x="246937" y="344331"/>
                        <a:pt x="160593" y="343015"/>
                      </a:cubicBezTo>
                      <a:cubicBezTo>
                        <a:pt x="69515" y="341700"/>
                        <a:pt x="-783" y="264497"/>
                        <a:pt x="7" y="166843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6576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7D60F63-6413-486F-A048-00FB88BB69ED}"/>
                    </a:ext>
                  </a:extLst>
                </p:cNvPr>
                <p:cNvSpPr/>
                <p:nvPr/>
              </p:nvSpPr>
              <p:spPr>
                <a:xfrm>
                  <a:off x="5785753" y="3690813"/>
                  <a:ext cx="158561" cy="164642"/>
                </a:xfrm>
                <a:custGeom>
                  <a:avLst/>
                  <a:gdLst>
                    <a:gd name="connsiteX0" fmla="*/ 108875 w 108879"/>
                    <a:gd name="connsiteY0" fmla="*/ 55383 h 113055"/>
                    <a:gd name="connsiteX1" fmla="*/ 53111 w 108879"/>
                    <a:gd name="connsiteY1" fmla="*/ 113055 h 113055"/>
                    <a:gd name="connsiteX2" fmla="*/ 42 w 108879"/>
                    <a:gd name="connsiteY2" fmla="*/ 58474 h 113055"/>
                    <a:gd name="connsiteX3" fmla="*/ 51796 w 108879"/>
                    <a:gd name="connsiteY3" fmla="*/ 12 h 113055"/>
                    <a:gd name="connsiteX4" fmla="*/ 108875 w 108879"/>
                    <a:gd name="connsiteY4" fmla="*/ 55383 h 11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879" h="113055">
                      <a:moveTo>
                        <a:pt x="108875" y="55383"/>
                      </a:moveTo>
                      <a:cubicBezTo>
                        <a:pt x="109270" y="85106"/>
                        <a:pt x="81979" y="113252"/>
                        <a:pt x="53111" y="113055"/>
                      </a:cubicBezTo>
                      <a:cubicBezTo>
                        <a:pt x="23650" y="112857"/>
                        <a:pt x="1094" y="89644"/>
                        <a:pt x="42" y="58474"/>
                      </a:cubicBezTo>
                      <a:cubicBezTo>
                        <a:pt x="-1076" y="24673"/>
                        <a:pt x="20164" y="670"/>
                        <a:pt x="51796" y="12"/>
                      </a:cubicBezTo>
                      <a:cubicBezTo>
                        <a:pt x="81979" y="-646"/>
                        <a:pt x="108481" y="25133"/>
                        <a:pt x="108875" y="55383"/>
                      </a:cubicBezTo>
                      <a:close/>
                    </a:path>
                  </a:pathLst>
                </a:custGeom>
                <a:solidFill>
                  <a:srgbClr val="050505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22F319DF-F2BD-4823-8F7A-F68635A3A855}"/>
                    </a:ext>
                  </a:extLst>
                </p:cNvPr>
                <p:cNvSpPr/>
                <p:nvPr/>
              </p:nvSpPr>
              <p:spPr>
                <a:xfrm>
                  <a:off x="6396936" y="3691563"/>
                  <a:ext cx="159016" cy="163020"/>
                </a:xfrm>
                <a:custGeom>
                  <a:avLst/>
                  <a:gdLst>
                    <a:gd name="connsiteX0" fmla="*/ 58769 w 109192"/>
                    <a:gd name="connsiteY0" fmla="*/ 221 h 111941"/>
                    <a:gd name="connsiteX1" fmla="*/ 109141 w 109192"/>
                    <a:gd name="connsiteY1" fmla="*/ 57827 h 111941"/>
                    <a:gd name="connsiteX2" fmla="*/ 50811 w 109192"/>
                    <a:gd name="connsiteY2" fmla="*/ 111882 h 111941"/>
                    <a:gd name="connsiteX3" fmla="*/ 110 w 109192"/>
                    <a:gd name="connsiteY3" fmla="*/ 51711 h 111941"/>
                    <a:gd name="connsiteX4" fmla="*/ 58769 w 109192"/>
                    <a:gd name="connsiteY4" fmla="*/ 221 h 11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192" h="111941">
                      <a:moveTo>
                        <a:pt x="58769" y="221"/>
                      </a:moveTo>
                      <a:cubicBezTo>
                        <a:pt x="86585" y="2457"/>
                        <a:pt x="110456" y="29747"/>
                        <a:pt x="109141" y="57827"/>
                      </a:cubicBezTo>
                      <a:cubicBezTo>
                        <a:pt x="107760" y="88077"/>
                        <a:pt x="80535" y="113329"/>
                        <a:pt x="50811" y="111882"/>
                      </a:cubicBezTo>
                      <a:cubicBezTo>
                        <a:pt x="19707" y="110370"/>
                        <a:pt x="-1731" y="84920"/>
                        <a:pt x="110" y="51711"/>
                      </a:cubicBezTo>
                      <a:cubicBezTo>
                        <a:pt x="2017" y="18699"/>
                        <a:pt x="26019" y="-2410"/>
                        <a:pt x="58769" y="221"/>
                      </a:cubicBezTo>
                      <a:close/>
                    </a:path>
                  </a:pathLst>
                </a:custGeom>
                <a:solidFill>
                  <a:srgbClr val="060606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33303F3-ADD3-4B7D-B756-365EA041E474}"/>
                  </a:ext>
                </a:extLst>
              </p:cNvPr>
              <p:cNvGrpSpPr/>
              <p:nvPr/>
            </p:nvGrpSpPr>
            <p:grpSpPr>
              <a:xfrm>
                <a:off x="5868808" y="3984650"/>
                <a:ext cx="766672" cy="1130472"/>
                <a:chOff x="5853444" y="3755897"/>
                <a:chExt cx="643535" cy="948907"/>
              </a:xfrm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6D06B53-58EC-4770-81F8-308BF62D4A4D}"/>
                    </a:ext>
                  </a:extLst>
                </p:cNvPr>
                <p:cNvSpPr/>
                <p:nvPr/>
              </p:nvSpPr>
              <p:spPr>
                <a:xfrm>
                  <a:off x="5853444" y="3755897"/>
                  <a:ext cx="643535" cy="948907"/>
                </a:xfrm>
                <a:custGeom>
                  <a:avLst/>
                  <a:gdLst>
                    <a:gd name="connsiteX0" fmla="*/ 310377 w 441896"/>
                    <a:gd name="connsiteY0" fmla="*/ 84827 h 651585"/>
                    <a:gd name="connsiteX1" fmla="*/ 297225 w 441896"/>
                    <a:gd name="connsiteY1" fmla="*/ 63718 h 651585"/>
                    <a:gd name="connsiteX2" fmla="*/ 14849 w 441896"/>
                    <a:gd name="connsiteY2" fmla="*/ 40504 h 651585"/>
                    <a:gd name="connsiteX3" fmla="*/ 1302 w 441896"/>
                    <a:gd name="connsiteY3" fmla="*/ 72267 h 651585"/>
                    <a:gd name="connsiteX4" fmla="*/ 100930 w 441896"/>
                    <a:gd name="connsiteY4" fmla="*/ 487084 h 651585"/>
                    <a:gd name="connsiteX5" fmla="*/ 142885 w 441896"/>
                    <a:gd name="connsiteY5" fmla="*/ 443287 h 651585"/>
                    <a:gd name="connsiteX6" fmla="*/ 185958 w 441896"/>
                    <a:gd name="connsiteY6" fmla="*/ 505957 h 651585"/>
                    <a:gd name="connsiteX7" fmla="*/ 308273 w 441896"/>
                    <a:gd name="connsiteY7" fmla="*/ 243770 h 651585"/>
                    <a:gd name="connsiteX8" fmla="*/ 265199 w 441896"/>
                    <a:gd name="connsiteY8" fmla="*/ 440591 h 651585"/>
                    <a:gd name="connsiteX9" fmla="*/ 248365 w 441896"/>
                    <a:gd name="connsiteY9" fmla="*/ 583686 h 651585"/>
                    <a:gd name="connsiteX10" fmla="*/ 293542 w 441896"/>
                    <a:gd name="connsiteY10" fmla="*/ 647408 h 651585"/>
                    <a:gd name="connsiteX11" fmla="*/ 376927 w 441896"/>
                    <a:gd name="connsiteY11" fmla="*/ 623734 h 651585"/>
                    <a:gd name="connsiteX12" fmla="*/ 437426 w 441896"/>
                    <a:gd name="connsiteY12" fmla="*/ 486492 h 651585"/>
                    <a:gd name="connsiteX13" fmla="*/ 310377 w 441896"/>
                    <a:gd name="connsiteY13" fmla="*/ 84827 h 651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1896" h="651585">
                      <a:moveTo>
                        <a:pt x="310377" y="84827"/>
                      </a:moveTo>
                      <a:cubicBezTo>
                        <a:pt x="306694" y="76278"/>
                        <a:pt x="302288" y="69044"/>
                        <a:pt x="297225" y="63718"/>
                      </a:cubicBezTo>
                      <a:cubicBezTo>
                        <a:pt x="225809" y="-11184"/>
                        <a:pt x="96787" y="-21508"/>
                        <a:pt x="14849" y="40504"/>
                      </a:cubicBezTo>
                      <a:cubicBezTo>
                        <a:pt x="3473" y="49119"/>
                        <a:pt x="-2906" y="55037"/>
                        <a:pt x="1302" y="72267"/>
                      </a:cubicBezTo>
                      <a:cubicBezTo>
                        <a:pt x="34182" y="205366"/>
                        <a:pt x="67655" y="346883"/>
                        <a:pt x="100930" y="487084"/>
                      </a:cubicBezTo>
                      <a:cubicBezTo>
                        <a:pt x="115791" y="472814"/>
                        <a:pt x="129667" y="458149"/>
                        <a:pt x="142885" y="443287"/>
                      </a:cubicBezTo>
                      <a:cubicBezTo>
                        <a:pt x="146962" y="462884"/>
                        <a:pt x="160575" y="483599"/>
                        <a:pt x="185958" y="505957"/>
                      </a:cubicBezTo>
                      <a:cubicBezTo>
                        <a:pt x="225349" y="426124"/>
                        <a:pt x="269014" y="325773"/>
                        <a:pt x="308273" y="243770"/>
                      </a:cubicBezTo>
                      <a:cubicBezTo>
                        <a:pt x="310706" y="304993"/>
                        <a:pt x="304327" y="349644"/>
                        <a:pt x="265199" y="440591"/>
                      </a:cubicBezTo>
                      <a:cubicBezTo>
                        <a:pt x="245471" y="486361"/>
                        <a:pt x="242380" y="534760"/>
                        <a:pt x="248365" y="583686"/>
                      </a:cubicBezTo>
                      <a:cubicBezTo>
                        <a:pt x="251916" y="612752"/>
                        <a:pt x="266120" y="637281"/>
                        <a:pt x="293542" y="647408"/>
                      </a:cubicBezTo>
                      <a:cubicBezTo>
                        <a:pt x="323135" y="658324"/>
                        <a:pt x="354897" y="646948"/>
                        <a:pt x="376927" y="623734"/>
                      </a:cubicBezTo>
                      <a:cubicBezTo>
                        <a:pt x="416646" y="581845"/>
                        <a:pt x="430259" y="541337"/>
                        <a:pt x="437426" y="486492"/>
                      </a:cubicBezTo>
                      <a:cubicBezTo>
                        <a:pt x="456365" y="340307"/>
                        <a:pt x="415331" y="230158"/>
                        <a:pt x="310377" y="84827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8A36F343-7F76-4C09-9EB8-5953E52925AF}"/>
                    </a:ext>
                  </a:extLst>
                </p:cNvPr>
                <p:cNvSpPr/>
                <p:nvPr/>
              </p:nvSpPr>
              <p:spPr>
                <a:xfrm>
                  <a:off x="5885880" y="3788463"/>
                  <a:ext cx="411376" cy="609014"/>
                </a:xfrm>
                <a:custGeom>
                  <a:avLst/>
                  <a:gdLst>
                    <a:gd name="connsiteX0" fmla="*/ 86043 w 282479"/>
                    <a:gd name="connsiteY0" fmla="*/ 418191 h 418191"/>
                    <a:gd name="connsiteX1" fmla="*/ 1146 w 282479"/>
                    <a:gd name="connsiteY1" fmla="*/ 63150 h 418191"/>
                    <a:gd name="connsiteX2" fmla="*/ 12918 w 282479"/>
                    <a:gd name="connsiteY2" fmla="*/ 35399 h 418191"/>
                    <a:gd name="connsiteX3" fmla="*/ 259322 w 282479"/>
                    <a:gd name="connsiteY3" fmla="*/ 55654 h 418191"/>
                    <a:gd name="connsiteX4" fmla="*/ 264518 w 282479"/>
                    <a:gd name="connsiteY4" fmla="*/ 210717 h 418191"/>
                    <a:gd name="connsiteX5" fmla="*/ 86043 w 282479"/>
                    <a:gd name="connsiteY5" fmla="*/ 418191 h 418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479" h="418191">
                      <a:moveTo>
                        <a:pt x="86043" y="418191"/>
                      </a:moveTo>
                      <a:cubicBezTo>
                        <a:pt x="56978" y="295811"/>
                        <a:pt x="29819" y="179283"/>
                        <a:pt x="1146" y="63150"/>
                      </a:cubicBezTo>
                      <a:cubicBezTo>
                        <a:pt x="-2536" y="48091"/>
                        <a:pt x="2988" y="42962"/>
                        <a:pt x="12918" y="35399"/>
                      </a:cubicBezTo>
                      <a:cubicBezTo>
                        <a:pt x="84399" y="-18787"/>
                        <a:pt x="197047" y="-9778"/>
                        <a:pt x="259322" y="55654"/>
                      </a:cubicBezTo>
                      <a:cubicBezTo>
                        <a:pt x="287665" y="85377"/>
                        <a:pt x="290690" y="180467"/>
                        <a:pt x="264518" y="210717"/>
                      </a:cubicBezTo>
                      <a:cubicBezTo>
                        <a:pt x="206254" y="278319"/>
                        <a:pt x="148122" y="346052"/>
                        <a:pt x="86043" y="4181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F71D0D9C-21FD-4175-8E82-DA84157BB62C}"/>
                    </a:ext>
                  </a:extLst>
                </p:cNvPr>
                <p:cNvSpPr/>
                <p:nvPr/>
              </p:nvSpPr>
              <p:spPr>
                <a:xfrm>
                  <a:off x="6235234" y="3946852"/>
                  <a:ext cx="233249" cy="724015"/>
                </a:xfrm>
                <a:custGeom>
                  <a:avLst/>
                  <a:gdLst>
                    <a:gd name="connsiteX0" fmla="*/ 57288 w 160165"/>
                    <a:gd name="connsiteY0" fmla="*/ 0 h 497159"/>
                    <a:gd name="connsiteX1" fmla="*/ 156653 w 160165"/>
                    <a:gd name="connsiteY1" fmla="*/ 348662 h 497159"/>
                    <a:gd name="connsiteX2" fmla="*/ 105753 w 160165"/>
                    <a:gd name="connsiteY2" fmla="*/ 473739 h 497159"/>
                    <a:gd name="connsiteX3" fmla="*/ 40322 w 160165"/>
                    <a:gd name="connsiteY3" fmla="*/ 493664 h 497159"/>
                    <a:gd name="connsiteX4" fmla="*/ 2312 w 160165"/>
                    <a:gd name="connsiteY4" fmla="*/ 440069 h 497159"/>
                    <a:gd name="connsiteX5" fmla="*/ 16451 w 160165"/>
                    <a:gd name="connsiteY5" fmla="*/ 319596 h 497159"/>
                    <a:gd name="connsiteX6" fmla="*/ 57288 w 160165"/>
                    <a:gd name="connsiteY6" fmla="*/ 0 h 49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65" h="497159">
                      <a:moveTo>
                        <a:pt x="57288" y="0"/>
                      </a:moveTo>
                      <a:cubicBezTo>
                        <a:pt x="129690" y="110412"/>
                        <a:pt x="173224" y="221153"/>
                        <a:pt x="156653" y="348662"/>
                      </a:cubicBezTo>
                      <a:cubicBezTo>
                        <a:pt x="150668" y="394826"/>
                        <a:pt x="139226" y="438491"/>
                        <a:pt x="105753" y="473739"/>
                      </a:cubicBezTo>
                      <a:cubicBezTo>
                        <a:pt x="87209" y="493270"/>
                        <a:pt x="65246" y="502805"/>
                        <a:pt x="40322" y="493664"/>
                      </a:cubicBezTo>
                      <a:cubicBezTo>
                        <a:pt x="17240" y="485181"/>
                        <a:pt x="5338" y="464467"/>
                        <a:pt x="2312" y="440069"/>
                      </a:cubicBezTo>
                      <a:cubicBezTo>
                        <a:pt x="-2751" y="398838"/>
                        <a:pt x="-121" y="358132"/>
                        <a:pt x="16451" y="319596"/>
                      </a:cubicBezTo>
                      <a:cubicBezTo>
                        <a:pt x="72545" y="189193"/>
                        <a:pt x="70506" y="157036"/>
                        <a:pt x="572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8A5AEE90-D174-4EF6-990F-EF78003517A0}"/>
                    </a:ext>
                  </a:extLst>
                </p:cNvPr>
                <p:cNvSpPr/>
                <p:nvPr/>
              </p:nvSpPr>
              <p:spPr>
                <a:xfrm>
                  <a:off x="6089055" y="4188281"/>
                  <a:ext cx="158644" cy="262690"/>
                </a:xfrm>
                <a:custGeom>
                  <a:avLst/>
                  <a:gdLst>
                    <a:gd name="connsiteX0" fmla="*/ 19831 w 108936"/>
                    <a:gd name="connsiteY0" fmla="*/ 180381 h 180381"/>
                    <a:gd name="connsiteX1" fmla="*/ 23185 w 108936"/>
                    <a:gd name="connsiteY1" fmla="*/ 88316 h 180381"/>
                    <a:gd name="connsiteX2" fmla="*/ 108937 w 108936"/>
                    <a:gd name="connsiteY2" fmla="*/ 0 h 180381"/>
                    <a:gd name="connsiteX3" fmla="*/ 19831 w 108936"/>
                    <a:gd name="connsiteY3" fmla="*/ 180381 h 180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936" h="180381">
                      <a:moveTo>
                        <a:pt x="19831" y="180381"/>
                      </a:moveTo>
                      <a:cubicBezTo>
                        <a:pt x="-4698" y="145593"/>
                        <a:pt x="-9630" y="118303"/>
                        <a:pt x="23185" y="88316"/>
                      </a:cubicBezTo>
                      <a:cubicBezTo>
                        <a:pt x="52908" y="61091"/>
                        <a:pt x="76648" y="27290"/>
                        <a:pt x="108937" y="0"/>
                      </a:cubicBezTo>
                      <a:cubicBezTo>
                        <a:pt x="79476" y="59447"/>
                        <a:pt x="50146" y="118961"/>
                        <a:pt x="19831" y="18038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EE981C0-9647-4A3E-B29F-A08DB96AEA8D}"/>
              </a:ext>
            </a:extLst>
          </p:cNvPr>
          <p:cNvGrpSpPr/>
          <p:nvPr/>
        </p:nvGrpSpPr>
        <p:grpSpPr>
          <a:xfrm rot="327603">
            <a:off x="4162540" y="4581201"/>
            <a:ext cx="1279496" cy="594174"/>
            <a:chOff x="10518076" y="1388059"/>
            <a:chExt cx="852511" cy="395890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1182C2D-4F39-4D51-A703-1079A8B49FA4}"/>
                </a:ext>
              </a:extLst>
            </p:cNvPr>
            <p:cNvSpPr/>
            <p:nvPr/>
          </p:nvSpPr>
          <p:spPr>
            <a:xfrm rot="20568049">
              <a:off x="10518076" y="1503651"/>
              <a:ext cx="188312" cy="236182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A0989A8-1EC2-4034-B332-F0CD060B3EAD}"/>
                </a:ext>
              </a:extLst>
            </p:cNvPr>
            <p:cNvSpPr/>
            <p:nvPr/>
          </p:nvSpPr>
          <p:spPr>
            <a:xfrm rot="21084343">
              <a:off x="10665403" y="1459742"/>
              <a:ext cx="255172" cy="320038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A4B0FB9-54B9-4E6F-927A-6F9D455B28FE}"/>
                </a:ext>
              </a:extLst>
            </p:cNvPr>
            <p:cNvSpPr/>
            <p:nvPr/>
          </p:nvSpPr>
          <p:spPr>
            <a:xfrm rot="20970004">
              <a:off x="10859286" y="1414036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CA1CCC1-AD61-4AB5-8609-5778763E699F}"/>
                </a:ext>
              </a:extLst>
            </p:cNvPr>
            <p:cNvSpPr/>
            <p:nvPr/>
          </p:nvSpPr>
          <p:spPr>
            <a:xfrm>
              <a:off x="11075649" y="1388059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7D8298E-DEBF-4A3E-83B8-BB0E5C8C036F}"/>
              </a:ext>
            </a:extLst>
          </p:cNvPr>
          <p:cNvGrpSpPr/>
          <p:nvPr/>
        </p:nvGrpSpPr>
        <p:grpSpPr>
          <a:xfrm rot="21272397" flipH="1">
            <a:off x="6749965" y="4581201"/>
            <a:ext cx="1279496" cy="594174"/>
            <a:chOff x="10518076" y="1388059"/>
            <a:chExt cx="852511" cy="395890"/>
          </a:xfrm>
        </p:grpSpPr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8FFD090-EE8E-4827-B363-FD3A579AA2CF}"/>
                </a:ext>
              </a:extLst>
            </p:cNvPr>
            <p:cNvSpPr/>
            <p:nvPr/>
          </p:nvSpPr>
          <p:spPr>
            <a:xfrm rot="20568049">
              <a:off x="10518076" y="1503651"/>
              <a:ext cx="188312" cy="236182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43F908F0-2551-4D7A-833B-3E2B24F60F93}"/>
                </a:ext>
              </a:extLst>
            </p:cNvPr>
            <p:cNvSpPr/>
            <p:nvPr/>
          </p:nvSpPr>
          <p:spPr>
            <a:xfrm rot="21084343">
              <a:off x="10665403" y="1459742"/>
              <a:ext cx="255172" cy="320038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AA09ADD-C258-43D4-80D3-9818822A0EB4}"/>
                </a:ext>
              </a:extLst>
            </p:cNvPr>
            <p:cNvSpPr/>
            <p:nvPr/>
          </p:nvSpPr>
          <p:spPr>
            <a:xfrm rot="20970004">
              <a:off x="10859286" y="1414036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07A3FA9-B39E-4F7A-808F-9E49EF551DF5}"/>
                </a:ext>
              </a:extLst>
            </p:cNvPr>
            <p:cNvSpPr/>
            <p:nvPr/>
          </p:nvSpPr>
          <p:spPr>
            <a:xfrm>
              <a:off x="11075649" y="1388059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811A9FB-9874-487D-AA6A-D2FBAFA78F9C}"/>
              </a:ext>
            </a:extLst>
          </p:cNvPr>
          <p:cNvGrpSpPr/>
          <p:nvPr/>
        </p:nvGrpSpPr>
        <p:grpSpPr>
          <a:xfrm rot="17477487">
            <a:off x="9457177" y="1165446"/>
            <a:ext cx="400876" cy="997777"/>
            <a:chOff x="-3" y="81788"/>
            <a:chExt cx="1121720" cy="27919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D07783B8-7B0B-4794-8CB1-A27EB2F19340}"/>
                </a:ext>
              </a:extLst>
            </p:cNvPr>
            <p:cNvSpPr/>
            <p:nvPr/>
          </p:nvSpPr>
          <p:spPr>
            <a:xfrm>
              <a:off x="-3" y="538235"/>
              <a:ext cx="1121720" cy="2335507"/>
            </a:xfrm>
            <a:custGeom>
              <a:avLst/>
              <a:gdLst>
                <a:gd name="connsiteX0" fmla="*/ 799585 w 1121720"/>
                <a:gd name="connsiteY0" fmla="*/ 22947 h 2335507"/>
                <a:gd name="connsiteX1" fmla="*/ 1107279 w 1121720"/>
                <a:gd name="connsiteY1" fmla="*/ 688707 h 2335507"/>
                <a:gd name="connsiteX2" fmla="*/ 846867 w 1121720"/>
                <a:gd name="connsiteY2" fmla="*/ 1660253 h 2335507"/>
                <a:gd name="connsiteX3" fmla="*/ 340511 w 1121720"/>
                <a:gd name="connsiteY3" fmla="*/ 2307073 h 2335507"/>
                <a:gd name="connsiteX4" fmla="*/ 291980 w 1121720"/>
                <a:gd name="connsiteY4" fmla="*/ 2307797 h 2335507"/>
                <a:gd name="connsiteX5" fmla="*/ 34593 w 1121720"/>
                <a:gd name="connsiteY5" fmla="*/ 1455474 h 2335507"/>
                <a:gd name="connsiteX6" fmla="*/ 207609 w 1121720"/>
                <a:gd name="connsiteY6" fmla="*/ 524766 h 2335507"/>
                <a:gd name="connsiteX7" fmla="*/ 681019 w 1121720"/>
                <a:gd name="connsiteY7" fmla="*/ 35902 h 2335507"/>
                <a:gd name="connsiteX8" fmla="*/ 799585 w 1121720"/>
                <a:gd name="connsiteY8" fmla="*/ 22947 h 23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720" h="2335507">
                  <a:moveTo>
                    <a:pt x="799585" y="22947"/>
                  </a:moveTo>
                  <a:cubicBezTo>
                    <a:pt x="962145" y="217138"/>
                    <a:pt x="1069467" y="437765"/>
                    <a:pt x="1107279" y="688707"/>
                  </a:cubicBezTo>
                  <a:cubicBezTo>
                    <a:pt x="1161597" y="1049469"/>
                    <a:pt x="1060063" y="1372287"/>
                    <a:pt x="846867" y="1660253"/>
                  </a:cubicBezTo>
                  <a:cubicBezTo>
                    <a:pt x="683978" y="1880222"/>
                    <a:pt x="509845" y="2091839"/>
                    <a:pt x="340511" y="2307073"/>
                  </a:cubicBezTo>
                  <a:cubicBezTo>
                    <a:pt x="325189" y="2326539"/>
                    <a:pt x="307828" y="2359550"/>
                    <a:pt x="291980" y="2307797"/>
                  </a:cubicBezTo>
                  <a:cubicBezTo>
                    <a:pt x="204913" y="2024040"/>
                    <a:pt x="107127" y="1742914"/>
                    <a:pt x="34593" y="1455474"/>
                  </a:cubicBezTo>
                  <a:cubicBezTo>
                    <a:pt x="-49120" y="1123713"/>
                    <a:pt x="23151" y="811153"/>
                    <a:pt x="207609" y="524766"/>
                  </a:cubicBezTo>
                  <a:cubicBezTo>
                    <a:pt x="332751" y="330509"/>
                    <a:pt x="489459" y="166174"/>
                    <a:pt x="681019" y="35902"/>
                  </a:cubicBezTo>
                  <a:cubicBezTo>
                    <a:pt x="737836" y="-3357"/>
                    <a:pt x="762496" y="-14405"/>
                    <a:pt x="799585" y="2294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7000">
                  <a:schemeClr val="accent1">
                    <a:lumMod val="89000"/>
                  </a:schemeClr>
                </a:gs>
                <a:gs pos="67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B8FE7CB5-FE31-48DA-8D0F-4F761484575A}"/>
                </a:ext>
              </a:extLst>
            </p:cNvPr>
            <p:cNvSpPr/>
            <p:nvPr/>
          </p:nvSpPr>
          <p:spPr>
            <a:xfrm>
              <a:off x="264159" y="81788"/>
              <a:ext cx="644190" cy="2199820"/>
            </a:xfrm>
            <a:custGeom>
              <a:avLst/>
              <a:gdLst>
                <a:gd name="connsiteX0" fmla="*/ 413108 w 644190"/>
                <a:gd name="connsiteY0" fmla="*/ 945505 h 2199820"/>
                <a:gd name="connsiteX1" fmla="*/ 433625 w 644190"/>
                <a:gd name="connsiteY1" fmla="*/ 1003374 h 2199820"/>
                <a:gd name="connsiteX2" fmla="*/ 590792 w 644190"/>
                <a:gd name="connsiteY2" fmla="*/ 1325403 h 2199820"/>
                <a:gd name="connsiteX3" fmla="*/ 391078 w 644190"/>
                <a:gd name="connsiteY3" fmla="*/ 1028758 h 2199820"/>
                <a:gd name="connsiteX4" fmla="*/ 248706 w 644190"/>
                <a:gd name="connsiteY4" fmla="*/ 1636714 h 2199820"/>
                <a:gd name="connsiteX5" fmla="*/ 427378 w 644190"/>
                <a:gd name="connsiteY5" fmla="*/ 1947564 h 2199820"/>
                <a:gd name="connsiteX6" fmla="*/ 235751 w 644190"/>
                <a:gd name="connsiteY6" fmla="*/ 1694780 h 2199820"/>
                <a:gd name="connsiteX7" fmla="*/ 124353 w 644190"/>
                <a:gd name="connsiteY7" fmla="*/ 2199821 h 2199820"/>
                <a:gd name="connsiteX8" fmla="*/ 232661 w 644190"/>
                <a:gd name="connsiteY8" fmla="*/ 1419046 h 2199820"/>
                <a:gd name="connsiteX9" fmla="*/ 0 w 644190"/>
                <a:gd name="connsiteY9" fmla="*/ 1565955 h 2199820"/>
                <a:gd name="connsiteX10" fmla="*/ 199320 w 644190"/>
                <a:gd name="connsiteY10" fmla="*/ 1384193 h 2199820"/>
                <a:gd name="connsiteX11" fmla="*/ 255019 w 644190"/>
                <a:gd name="connsiteY11" fmla="*/ 1288051 h 2199820"/>
                <a:gd name="connsiteX12" fmla="*/ 548640 w 644190"/>
                <a:gd name="connsiteY12" fmla="*/ 147041 h 2199820"/>
                <a:gd name="connsiteX13" fmla="*/ 644190 w 644190"/>
                <a:gd name="connsiteY13" fmla="*/ 0 h 2199820"/>
                <a:gd name="connsiteX14" fmla="*/ 413108 w 644190"/>
                <a:gd name="connsiteY14" fmla="*/ 945505 h 219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90" h="2199820">
                  <a:moveTo>
                    <a:pt x="413108" y="945505"/>
                  </a:moveTo>
                  <a:cubicBezTo>
                    <a:pt x="405940" y="972072"/>
                    <a:pt x="422511" y="985947"/>
                    <a:pt x="433625" y="1003374"/>
                  </a:cubicBezTo>
                  <a:cubicBezTo>
                    <a:pt x="498202" y="1104448"/>
                    <a:pt x="552783" y="1210520"/>
                    <a:pt x="590792" y="1325403"/>
                  </a:cubicBezTo>
                  <a:cubicBezTo>
                    <a:pt x="529043" y="1228275"/>
                    <a:pt x="475843" y="1125491"/>
                    <a:pt x="391078" y="1028758"/>
                  </a:cubicBezTo>
                  <a:cubicBezTo>
                    <a:pt x="339127" y="1232813"/>
                    <a:pt x="293095" y="1435289"/>
                    <a:pt x="248706" y="1636714"/>
                  </a:cubicBezTo>
                  <a:cubicBezTo>
                    <a:pt x="308548" y="1699712"/>
                    <a:pt x="378846" y="1826762"/>
                    <a:pt x="427378" y="1947564"/>
                  </a:cubicBezTo>
                  <a:cubicBezTo>
                    <a:pt x="379438" y="1880948"/>
                    <a:pt x="302367" y="1751532"/>
                    <a:pt x="235751" y="1694780"/>
                  </a:cubicBezTo>
                  <a:cubicBezTo>
                    <a:pt x="200175" y="1857143"/>
                    <a:pt x="161048" y="2038445"/>
                    <a:pt x="124353" y="2199821"/>
                  </a:cubicBezTo>
                  <a:cubicBezTo>
                    <a:pt x="148619" y="1941053"/>
                    <a:pt x="188272" y="1684456"/>
                    <a:pt x="232661" y="1419046"/>
                  </a:cubicBezTo>
                  <a:cubicBezTo>
                    <a:pt x="145988" y="1467315"/>
                    <a:pt x="70430" y="1511834"/>
                    <a:pt x="0" y="1565955"/>
                  </a:cubicBezTo>
                  <a:cubicBezTo>
                    <a:pt x="55633" y="1493553"/>
                    <a:pt x="128693" y="1439564"/>
                    <a:pt x="199320" y="1384193"/>
                  </a:cubicBezTo>
                  <a:cubicBezTo>
                    <a:pt x="233384" y="1357494"/>
                    <a:pt x="235686" y="1375447"/>
                    <a:pt x="255019" y="1288051"/>
                  </a:cubicBezTo>
                  <a:cubicBezTo>
                    <a:pt x="312099" y="1029415"/>
                    <a:pt x="494651" y="258307"/>
                    <a:pt x="548640" y="147041"/>
                  </a:cubicBezTo>
                  <a:cubicBezTo>
                    <a:pt x="574155" y="94564"/>
                    <a:pt x="603945" y="44849"/>
                    <a:pt x="644190" y="0"/>
                  </a:cubicBezTo>
                  <a:cubicBezTo>
                    <a:pt x="614203" y="123235"/>
                    <a:pt x="454866" y="790376"/>
                    <a:pt x="413108" y="94550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3574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481F94-1351-43B5-ADA9-E86C6F752AA2}"/>
              </a:ext>
            </a:extLst>
          </p:cNvPr>
          <p:cNvGrpSpPr/>
          <p:nvPr/>
        </p:nvGrpSpPr>
        <p:grpSpPr>
          <a:xfrm>
            <a:off x="4536832" y="2358152"/>
            <a:ext cx="3137938" cy="3125698"/>
            <a:chOff x="4140443" y="1954493"/>
            <a:chExt cx="2231757" cy="2223050"/>
          </a:xfrm>
          <a:effectLst>
            <a:outerShdw blurRad="88900" dist="508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B912151-4A06-474A-8DC8-25FF11615AA2}"/>
                </a:ext>
              </a:extLst>
            </p:cNvPr>
            <p:cNvGrpSpPr/>
            <p:nvPr/>
          </p:nvGrpSpPr>
          <p:grpSpPr>
            <a:xfrm>
              <a:off x="5278271" y="1956029"/>
              <a:ext cx="1083534" cy="1091006"/>
              <a:chOff x="4568586" y="2348880"/>
              <a:chExt cx="1083534" cy="1091006"/>
            </a:xfrm>
          </p:grpSpPr>
          <p:sp>
            <p:nvSpPr>
              <p:cNvPr id="14" name="Round Diagonal Corner Rectangle 1">
                <a:extLst>
                  <a:ext uri="{FF2B5EF4-FFF2-40B4-BE49-F238E27FC236}">
                    <a16:creationId xmlns:a16="http://schemas.microsoft.com/office/drawing/2014/main" id="{A0F58931-5BD4-4463-A9DC-825EB7B03A3F}"/>
                  </a:ext>
                </a:extLst>
              </p:cNvPr>
              <p:cNvSpPr/>
              <p:nvPr/>
            </p:nvSpPr>
            <p:spPr>
              <a:xfrm>
                <a:off x="4572000" y="2348880"/>
                <a:ext cx="1080120" cy="1080120"/>
              </a:xfrm>
              <a:prstGeom prst="round2DiagRect">
                <a:avLst>
                  <a:gd name="adj1" fmla="val 49061"/>
                  <a:gd name="adj2" fmla="val 0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Round Diagonal Corner Rectangle 53">
                <a:extLst>
                  <a:ext uri="{FF2B5EF4-FFF2-40B4-BE49-F238E27FC236}">
                    <a16:creationId xmlns:a16="http://schemas.microsoft.com/office/drawing/2014/main" id="{FC2B571A-3793-4C35-A517-A9944A24B51A}"/>
                  </a:ext>
                </a:extLst>
              </p:cNvPr>
              <p:cNvSpPr/>
              <p:nvPr/>
            </p:nvSpPr>
            <p:spPr>
              <a:xfrm>
                <a:off x="4568586" y="2503782"/>
                <a:ext cx="936104" cy="936104"/>
              </a:xfrm>
              <a:prstGeom prst="round2DiagRect">
                <a:avLst>
                  <a:gd name="adj1" fmla="val 49061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B354652-FC8B-4E44-83CD-A0D7012DE51C}"/>
                </a:ext>
              </a:extLst>
            </p:cNvPr>
            <p:cNvGrpSpPr/>
            <p:nvPr/>
          </p:nvGrpSpPr>
          <p:grpSpPr>
            <a:xfrm rot="5400000">
              <a:off x="5284930" y="3090273"/>
              <a:ext cx="1083534" cy="1091006"/>
              <a:chOff x="4568586" y="2348880"/>
              <a:chExt cx="1083534" cy="1091006"/>
            </a:xfrm>
          </p:grpSpPr>
          <p:sp>
            <p:nvSpPr>
              <p:cNvPr id="12" name="Round Diagonal Corner Rectangle 80">
                <a:extLst>
                  <a:ext uri="{FF2B5EF4-FFF2-40B4-BE49-F238E27FC236}">
                    <a16:creationId xmlns:a16="http://schemas.microsoft.com/office/drawing/2014/main" id="{A1381829-95C5-4C2E-80A6-46F3C1406AAB}"/>
                  </a:ext>
                </a:extLst>
              </p:cNvPr>
              <p:cNvSpPr/>
              <p:nvPr/>
            </p:nvSpPr>
            <p:spPr>
              <a:xfrm>
                <a:off x="4572000" y="2348880"/>
                <a:ext cx="1080120" cy="1080120"/>
              </a:xfrm>
              <a:prstGeom prst="round2DiagRect">
                <a:avLst>
                  <a:gd name="adj1" fmla="val 49061"/>
                  <a:gd name="adj2" fmla="val 0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Round Diagonal Corner Rectangle 81">
                <a:extLst>
                  <a:ext uri="{FF2B5EF4-FFF2-40B4-BE49-F238E27FC236}">
                    <a16:creationId xmlns:a16="http://schemas.microsoft.com/office/drawing/2014/main" id="{6B21D194-4072-4235-87A4-5F217328CDFD}"/>
                  </a:ext>
                </a:extLst>
              </p:cNvPr>
              <p:cNvSpPr/>
              <p:nvPr/>
            </p:nvSpPr>
            <p:spPr>
              <a:xfrm>
                <a:off x="4568586" y="2503782"/>
                <a:ext cx="936104" cy="936104"/>
              </a:xfrm>
              <a:prstGeom prst="round2DiagRect">
                <a:avLst>
                  <a:gd name="adj1" fmla="val 49061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4F9B0E6-240A-4158-A085-E2AB4376DBFE}"/>
                </a:ext>
              </a:extLst>
            </p:cNvPr>
            <p:cNvGrpSpPr/>
            <p:nvPr/>
          </p:nvGrpSpPr>
          <p:grpSpPr>
            <a:xfrm flipH="1">
              <a:off x="4147578" y="1954493"/>
              <a:ext cx="1094420" cy="1091006"/>
              <a:chOff x="4557700" y="2348880"/>
              <a:chExt cx="1094420" cy="1091006"/>
            </a:xfrm>
          </p:grpSpPr>
          <p:sp>
            <p:nvSpPr>
              <p:cNvPr id="10" name="Round Diagonal Corner Rectangle 83">
                <a:extLst>
                  <a:ext uri="{FF2B5EF4-FFF2-40B4-BE49-F238E27FC236}">
                    <a16:creationId xmlns:a16="http://schemas.microsoft.com/office/drawing/2014/main" id="{9EC3F5B0-6D3B-4F58-AC75-BC28C26225D1}"/>
                  </a:ext>
                </a:extLst>
              </p:cNvPr>
              <p:cNvSpPr/>
              <p:nvPr/>
            </p:nvSpPr>
            <p:spPr>
              <a:xfrm>
                <a:off x="4572000" y="2348880"/>
                <a:ext cx="1080120" cy="1080120"/>
              </a:xfrm>
              <a:prstGeom prst="round2DiagRect">
                <a:avLst>
                  <a:gd name="adj1" fmla="val 49061"/>
                  <a:gd name="adj2" fmla="val 0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" name="Round Diagonal Corner Rectangle 84">
                <a:extLst>
                  <a:ext uri="{FF2B5EF4-FFF2-40B4-BE49-F238E27FC236}">
                    <a16:creationId xmlns:a16="http://schemas.microsoft.com/office/drawing/2014/main" id="{A0D490CC-DE8B-45D2-B746-19EDA0D613D5}"/>
                  </a:ext>
                </a:extLst>
              </p:cNvPr>
              <p:cNvSpPr/>
              <p:nvPr/>
            </p:nvSpPr>
            <p:spPr>
              <a:xfrm>
                <a:off x="4557700" y="2503782"/>
                <a:ext cx="936104" cy="936104"/>
              </a:xfrm>
              <a:prstGeom prst="round2DiagRect">
                <a:avLst>
                  <a:gd name="adj1" fmla="val 49061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38FE7D0-B27B-4BD2-89D2-ACE772F7E6E3}"/>
                </a:ext>
              </a:extLst>
            </p:cNvPr>
            <p:cNvGrpSpPr/>
            <p:nvPr/>
          </p:nvGrpSpPr>
          <p:grpSpPr>
            <a:xfrm rot="16200000" flipH="1">
              <a:off x="4144179" y="3083581"/>
              <a:ext cx="1083534" cy="1091006"/>
              <a:chOff x="4568586" y="2348880"/>
              <a:chExt cx="1083534" cy="1091006"/>
            </a:xfrm>
          </p:grpSpPr>
          <p:sp>
            <p:nvSpPr>
              <p:cNvPr id="8" name="Round Diagonal Corner Rectangle 86">
                <a:extLst>
                  <a:ext uri="{FF2B5EF4-FFF2-40B4-BE49-F238E27FC236}">
                    <a16:creationId xmlns:a16="http://schemas.microsoft.com/office/drawing/2014/main" id="{F63837B9-0FB0-4E59-BE8C-CF73C6B956CE}"/>
                  </a:ext>
                </a:extLst>
              </p:cNvPr>
              <p:cNvSpPr/>
              <p:nvPr/>
            </p:nvSpPr>
            <p:spPr>
              <a:xfrm>
                <a:off x="4572000" y="2348880"/>
                <a:ext cx="1080120" cy="1080120"/>
              </a:xfrm>
              <a:prstGeom prst="round2DiagRect">
                <a:avLst>
                  <a:gd name="adj1" fmla="val 49061"/>
                  <a:gd name="adj2" fmla="val 0"/>
                </a:avLst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162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Round Diagonal Corner Rectangle 87">
                <a:extLst>
                  <a:ext uri="{FF2B5EF4-FFF2-40B4-BE49-F238E27FC236}">
                    <a16:creationId xmlns:a16="http://schemas.microsoft.com/office/drawing/2014/main" id="{9220CFE3-8549-4BFE-B2E3-98F559EEFE52}"/>
                  </a:ext>
                </a:extLst>
              </p:cNvPr>
              <p:cNvSpPr/>
              <p:nvPr/>
            </p:nvSpPr>
            <p:spPr>
              <a:xfrm>
                <a:off x="4568586" y="2503782"/>
                <a:ext cx="936104" cy="936104"/>
              </a:xfrm>
              <a:prstGeom prst="round2DiagRect">
                <a:avLst>
                  <a:gd name="adj1" fmla="val 49061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600266-63AD-4262-ADE6-0A09BC694EF7}"/>
              </a:ext>
            </a:extLst>
          </p:cNvPr>
          <p:cNvGrpSpPr/>
          <p:nvPr/>
        </p:nvGrpSpPr>
        <p:grpSpPr>
          <a:xfrm>
            <a:off x="8232424" y="1756963"/>
            <a:ext cx="3206370" cy="1290652"/>
            <a:chOff x="491147" y="3343901"/>
            <a:chExt cx="2592288" cy="129065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D60B17-2B65-426F-9B0D-822A979D4FF7}"/>
                </a:ext>
              </a:extLst>
            </p:cNvPr>
            <p:cNvSpPr txBox="1"/>
            <p:nvPr/>
          </p:nvSpPr>
          <p:spPr>
            <a:xfrm>
              <a:off x="491147" y="334390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E3BEF1-74E7-4AED-B864-75ED3B1D89CA}"/>
                </a:ext>
              </a:extLst>
            </p:cNvPr>
            <p:cNvSpPr txBox="1"/>
            <p:nvPr/>
          </p:nvSpPr>
          <p:spPr>
            <a:xfrm>
              <a:off x="491147" y="3618890"/>
              <a:ext cx="2592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94025A-D245-4A1B-9DFA-E412B37D0F91}"/>
              </a:ext>
            </a:extLst>
          </p:cNvPr>
          <p:cNvGrpSpPr/>
          <p:nvPr/>
        </p:nvGrpSpPr>
        <p:grpSpPr>
          <a:xfrm>
            <a:off x="8232424" y="4796388"/>
            <a:ext cx="3206370" cy="1290652"/>
            <a:chOff x="491147" y="3343901"/>
            <a:chExt cx="2592288" cy="129065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C7F49AB-AA13-481A-89D8-5153E4AD40DE}"/>
                </a:ext>
              </a:extLst>
            </p:cNvPr>
            <p:cNvSpPr txBox="1"/>
            <p:nvPr/>
          </p:nvSpPr>
          <p:spPr>
            <a:xfrm>
              <a:off x="491147" y="334390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4B0990-954A-433A-8D7D-FCF976BB4D8D}"/>
                </a:ext>
              </a:extLst>
            </p:cNvPr>
            <p:cNvSpPr txBox="1"/>
            <p:nvPr/>
          </p:nvSpPr>
          <p:spPr>
            <a:xfrm>
              <a:off x="491147" y="3618890"/>
              <a:ext cx="2592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2FC70F-C0E4-448C-BB91-700517F2D6B2}"/>
              </a:ext>
            </a:extLst>
          </p:cNvPr>
          <p:cNvGrpSpPr/>
          <p:nvPr/>
        </p:nvGrpSpPr>
        <p:grpSpPr>
          <a:xfrm>
            <a:off x="716664" y="1756963"/>
            <a:ext cx="3206370" cy="1290652"/>
            <a:chOff x="491147" y="3343901"/>
            <a:chExt cx="2592288" cy="129065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EB4B07-BC5B-4BF1-878E-8603F687C604}"/>
                </a:ext>
              </a:extLst>
            </p:cNvPr>
            <p:cNvSpPr txBox="1"/>
            <p:nvPr/>
          </p:nvSpPr>
          <p:spPr>
            <a:xfrm>
              <a:off x="491147" y="334390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9583F86-5F37-4396-917D-5FF937083B0E}"/>
                </a:ext>
              </a:extLst>
            </p:cNvPr>
            <p:cNvSpPr txBox="1"/>
            <p:nvPr/>
          </p:nvSpPr>
          <p:spPr>
            <a:xfrm>
              <a:off x="491147" y="3618890"/>
              <a:ext cx="2592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E914A45-9B5F-4B2A-B9DD-03FCBA737087}"/>
              </a:ext>
            </a:extLst>
          </p:cNvPr>
          <p:cNvGrpSpPr/>
          <p:nvPr/>
        </p:nvGrpSpPr>
        <p:grpSpPr>
          <a:xfrm>
            <a:off x="716664" y="4796388"/>
            <a:ext cx="3206370" cy="1290652"/>
            <a:chOff x="491147" y="3343901"/>
            <a:chExt cx="2592288" cy="129065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6BE92BB-5448-4A4B-BCA6-ED72FF19C01B}"/>
                </a:ext>
              </a:extLst>
            </p:cNvPr>
            <p:cNvSpPr txBox="1"/>
            <p:nvPr/>
          </p:nvSpPr>
          <p:spPr>
            <a:xfrm>
              <a:off x="491147" y="3343901"/>
              <a:ext cx="25922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2D89FC-C03A-498C-A3CD-817381D06211}"/>
                </a:ext>
              </a:extLst>
            </p:cNvPr>
            <p:cNvSpPr txBox="1"/>
            <p:nvPr/>
          </p:nvSpPr>
          <p:spPr>
            <a:xfrm>
              <a:off x="491147" y="3618890"/>
              <a:ext cx="25922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E61A4200-B382-4017-8515-97D4804DCF0D}"/>
              </a:ext>
            </a:extLst>
          </p:cNvPr>
          <p:cNvSpPr/>
          <p:nvPr/>
        </p:nvSpPr>
        <p:spPr>
          <a:xfrm rot="6837770">
            <a:off x="6566289" y="2948078"/>
            <a:ext cx="490097" cy="620237"/>
          </a:xfrm>
          <a:custGeom>
            <a:avLst/>
            <a:gdLst>
              <a:gd name="connsiteX0" fmla="*/ 983888 w 1892558"/>
              <a:gd name="connsiteY0" fmla="*/ 1787 h 2395107"/>
              <a:gd name="connsiteX1" fmla="*/ 1011679 w 1892558"/>
              <a:gd name="connsiteY1" fmla="*/ 7488 h 2395107"/>
              <a:gd name="connsiteX2" fmla="*/ 1023793 w 1892558"/>
              <a:gd name="connsiteY2" fmla="*/ 34567 h 2395107"/>
              <a:gd name="connsiteX3" fmla="*/ 941845 w 1892558"/>
              <a:gd name="connsiteY3" fmla="*/ 301077 h 2395107"/>
              <a:gd name="connsiteX4" fmla="*/ 903365 w 1892558"/>
              <a:gd name="connsiteY4" fmla="*/ 441458 h 2395107"/>
              <a:gd name="connsiteX5" fmla="*/ 880562 w 1892558"/>
              <a:gd name="connsiteY5" fmla="*/ 582551 h 2395107"/>
              <a:gd name="connsiteX6" fmla="*/ 978187 w 1892558"/>
              <a:gd name="connsiteY6" fmla="*/ 518418 h 2395107"/>
              <a:gd name="connsiteX7" fmla="*/ 1204079 w 1892558"/>
              <a:gd name="connsiteY7" fmla="*/ 420793 h 2395107"/>
              <a:gd name="connsiteX8" fmla="*/ 1223319 w 1892558"/>
              <a:gd name="connsiteY8" fmla="*/ 430056 h 2395107"/>
              <a:gd name="connsiteX9" fmla="*/ 1244697 w 1892558"/>
              <a:gd name="connsiteY9" fmla="*/ 450722 h 2395107"/>
              <a:gd name="connsiteX10" fmla="*/ 1307405 w 1892558"/>
              <a:gd name="connsiteY10" fmla="*/ 440032 h 2395107"/>
              <a:gd name="connsiteX11" fmla="*/ 1416433 w 1892558"/>
              <a:gd name="connsiteY11" fmla="*/ 437182 h 2395107"/>
              <a:gd name="connsiteX12" fmla="*/ 1501944 w 1892558"/>
              <a:gd name="connsiteY12" fmla="*/ 438607 h 2395107"/>
              <a:gd name="connsiteX13" fmla="*/ 1390066 w 1892558"/>
              <a:gd name="connsiteY13" fmla="*/ 526969 h 2395107"/>
              <a:gd name="connsiteX14" fmla="*/ 1550400 w 1892558"/>
              <a:gd name="connsiteY14" fmla="*/ 545496 h 2395107"/>
              <a:gd name="connsiteX15" fmla="*/ 1499806 w 1892558"/>
              <a:gd name="connsiteY15" fmla="*/ 579701 h 2395107"/>
              <a:gd name="connsiteX16" fmla="*/ 1578192 w 1892558"/>
              <a:gd name="connsiteY16" fmla="*/ 614618 h 2395107"/>
              <a:gd name="connsiteX17" fmla="*/ 1585318 w 1892558"/>
              <a:gd name="connsiteY17" fmla="*/ 650248 h 2395107"/>
              <a:gd name="connsiteX18" fmla="*/ 1655864 w 1892558"/>
              <a:gd name="connsiteY18" fmla="*/ 658799 h 2395107"/>
              <a:gd name="connsiteX19" fmla="*/ 1758478 w 1892558"/>
              <a:gd name="connsiteY19" fmla="*/ 695854 h 2395107"/>
              <a:gd name="connsiteX20" fmla="*/ 1772017 w 1892558"/>
              <a:gd name="connsiteY20" fmla="*/ 715094 h 2395107"/>
              <a:gd name="connsiteX21" fmla="*/ 1753489 w 1892558"/>
              <a:gd name="connsiteY21" fmla="*/ 728633 h 2395107"/>
              <a:gd name="connsiteX22" fmla="*/ 1679380 w 1892558"/>
              <a:gd name="connsiteY22" fmla="*/ 752149 h 2395107"/>
              <a:gd name="connsiteX23" fmla="*/ 1715010 w 1892558"/>
              <a:gd name="connsiteY23" fmla="*/ 772101 h 2395107"/>
              <a:gd name="connsiteX24" fmla="*/ 1737100 w 1892558"/>
              <a:gd name="connsiteY24" fmla="*/ 785641 h 2395107"/>
              <a:gd name="connsiteX25" fmla="*/ 1715722 w 1892558"/>
              <a:gd name="connsiteY25" fmla="*/ 800605 h 2395107"/>
              <a:gd name="connsiteX26" fmla="*/ 1699333 w 1892558"/>
              <a:gd name="connsiteY26" fmla="*/ 807731 h 2395107"/>
              <a:gd name="connsiteX27" fmla="*/ 1764891 w 1892558"/>
              <a:gd name="connsiteY27" fmla="*/ 851200 h 2395107"/>
              <a:gd name="connsiteX28" fmla="*/ 1796245 w 1892558"/>
              <a:gd name="connsiteY28" fmla="*/ 881129 h 2395107"/>
              <a:gd name="connsiteX29" fmla="*/ 1759903 w 1892558"/>
              <a:gd name="connsiteY29" fmla="*/ 896093 h 2395107"/>
              <a:gd name="connsiteX30" fmla="*/ 1747788 w 1892558"/>
              <a:gd name="connsiteY30" fmla="*/ 903219 h 2395107"/>
              <a:gd name="connsiteX31" fmla="*/ 1778430 w 1892558"/>
              <a:gd name="connsiteY31" fmla="*/ 933148 h 2395107"/>
              <a:gd name="connsiteX32" fmla="*/ 1796958 w 1892558"/>
              <a:gd name="connsiteY32" fmla="*/ 940986 h 2395107"/>
              <a:gd name="connsiteX33" fmla="*/ 1846127 w 1892558"/>
              <a:gd name="connsiteY33" fmla="*/ 960939 h 2395107"/>
              <a:gd name="connsiteX34" fmla="*/ 1848977 w 1892558"/>
              <a:gd name="connsiteY34" fmla="*/ 994431 h 2395107"/>
              <a:gd name="connsiteX35" fmla="*/ 1847551 w 1892558"/>
              <a:gd name="connsiteY35" fmla="*/ 1016521 h 2395107"/>
              <a:gd name="connsiteX36" fmla="*/ 1892445 w 1892558"/>
              <a:gd name="connsiteY36" fmla="*/ 1062840 h 2395107"/>
              <a:gd name="connsiteX37" fmla="*/ 1836150 w 1892558"/>
              <a:gd name="connsiteY37" fmla="*/ 1089206 h 2395107"/>
              <a:gd name="connsiteX38" fmla="*/ 1774867 w 1892558"/>
              <a:gd name="connsiteY38" fmla="*/ 1107021 h 2395107"/>
              <a:gd name="connsiteX39" fmla="*/ 1729262 w 1892558"/>
              <a:gd name="connsiteY39" fmla="*/ 1121272 h 2395107"/>
              <a:gd name="connsiteX40" fmla="*/ 1637337 w 1892558"/>
              <a:gd name="connsiteY40" fmla="*/ 1124123 h 2395107"/>
              <a:gd name="connsiteX41" fmla="*/ 1583179 w 1892558"/>
              <a:gd name="connsiteY41" fmla="*/ 1096332 h 2395107"/>
              <a:gd name="connsiteX42" fmla="*/ 1543274 w 1892558"/>
              <a:gd name="connsiteY42" fmla="*/ 1088493 h 2395107"/>
              <a:gd name="connsiteX43" fmla="*/ 1565364 w 1892558"/>
              <a:gd name="connsiteY43" fmla="*/ 1124836 h 2395107"/>
              <a:gd name="connsiteX44" fmla="*/ 1569640 w 1892558"/>
              <a:gd name="connsiteY44" fmla="*/ 1135524 h 2395107"/>
              <a:gd name="connsiteX45" fmla="*/ 1427834 w 1892558"/>
              <a:gd name="connsiteY45" fmla="*/ 1101320 h 2395107"/>
              <a:gd name="connsiteX46" fmla="*/ 1426409 w 1892558"/>
              <a:gd name="connsiteY46" fmla="*/ 1109871 h 2395107"/>
              <a:gd name="connsiteX47" fmla="*/ 1434960 w 1892558"/>
              <a:gd name="connsiteY47" fmla="*/ 1146926 h 2395107"/>
              <a:gd name="connsiteX48" fmla="*/ 1400755 w 1892558"/>
              <a:gd name="connsiteY48" fmla="*/ 1136237 h 2395107"/>
              <a:gd name="connsiteX49" fmla="*/ 1324508 w 1892558"/>
              <a:gd name="connsiteY49" fmla="*/ 1078517 h 2395107"/>
              <a:gd name="connsiteX50" fmla="*/ 1286027 w 1892558"/>
              <a:gd name="connsiteY50" fmla="*/ 1032911 h 2395107"/>
              <a:gd name="connsiteX51" fmla="*/ 1311681 w 1892558"/>
              <a:gd name="connsiteY51" fmla="*/ 1091343 h 2395107"/>
              <a:gd name="connsiteX52" fmla="*/ 1346598 w 1892558"/>
              <a:gd name="connsiteY52" fmla="*/ 1133387 h 2395107"/>
              <a:gd name="connsiteX53" fmla="*/ 1407881 w 1892558"/>
              <a:gd name="connsiteY53" fmla="*/ 1191820 h 2395107"/>
              <a:gd name="connsiteX54" fmla="*/ 1404318 w 1892558"/>
              <a:gd name="connsiteY54" fmla="*/ 1221036 h 2395107"/>
              <a:gd name="connsiteX55" fmla="*/ 1404318 w 1892558"/>
              <a:gd name="connsiteY55" fmla="*/ 1236000 h 2395107"/>
              <a:gd name="connsiteX56" fmla="*/ 1545412 w 1892558"/>
              <a:gd name="connsiteY56" fmla="*/ 1415574 h 2395107"/>
              <a:gd name="connsiteX57" fmla="*/ 1562514 w 1892558"/>
              <a:gd name="connsiteY57" fmla="*/ 1443365 h 2395107"/>
              <a:gd name="connsiteX58" fmla="*/ 1530448 w 1892558"/>
              <a:gd name="connsiteY58" fmla="*/ 1453341 h 2395107"/>
              <a:gd name="connsiteX59" fmla="*/ 1510495 w 1892558"/>
              <a:gd name="connsiteY59" fmla="*/ 1456192 h 2395107"/>
              <a:gd name="connsiteX60" fmla="*/ 1577479 w 1892558"/>
              <a:gd name="connsiteY60" fmla="*/ 1544553 h 2395107"/>
              <a:gd name="connsiteX61" fmla="*/ 1591018 w 1892558"/>
              <a:gd name="connsiteY61" fmla="*/ 1575195 h 2395107"/>
              <a:gd name="connsiteX62" fmla="*/ 1556101 w 1892558"/>
              <a:gd name="connsiteY62" fmla="*/ 1582321 h 2395107"/>
              <a:gd name="connsiteX63" fmla="*/ 1474865 w 1892558"/>
              <a:gd name="connsiteY63" fmla="*/ 1594435 h 2395107"/>
              <a:gd name="connsiteX64" fmla="*/ 1459900 w 1892558"/>
              <a:gd name="connsiteY64" fmla="*/ 1608687 h 2395107"/>
              <a:gd name="connsiteX65" fmla="*/ 1479141 w 1892558"/>
              <a:gd name="connsiteY65" fmla="*/ 1627927 h 2395107"/>
              <a:gd name="connsiteX66" fmla="*/ 1512632 w 1892558"/>
              <a:gd name="connsiteY66" fmla="*/ 1631490 h 2395107"/>
              <a:gd name="connsiteX67" fmla="*/ 1535435 w 1892558"/>
              <a:gd name="connsiteY67" fmla="*/ 1662132 h 2395107"/>
              <a:gd name="connsiteX68" fmla="*/ 1506932 w 1892558"/>
              <a:gd name="connsiteY68" fmla="*/ 1699187 h 2395107"/>
              <a:gd name="connsiteX69" fmla="*/ 1477716 w 1892558"/>
              <a:gd name="connsiteY69" fmla="*/ 1726265 h 2395107"/>
              <a:gd name="connsiteX70" fmla="*/ 1453487 w 1892558"/>
              <a:gd name="connsiteY70" fmla="*/ 1747643 h 2395107"/>
              <a:gd name="connsiteX71" fmla="*/ 1449924 w 1892558"/>
              <a:gd name="connsiteY71" fmla="*/ 1789686 h 2395107"/>
              <a:gd name="connsiteX72" fmla="*/ 1457050 w 1892558"/>
              <a:gd name="connsiteY72" fmla="*/ 1813914 h 2395107"/>
              <a:gd name="connsiteX73" fmla="*/ 1526884 w 1892558"/>
              <a:gd name="connsiteY73" fmla="*/ 1912965 h 2395107"/>
              <a:gd name="connsiteX74" fmla="*/ 1510495 w 1892558"/>
              <a:gd name="connsiteY74" fmla="*/ 1948595 h 2395107"/>
              <a:gd name="connsiteX75" fmla="*/ 1395767 w 1892558"/>
              <a:gd name="connsiteY75" fmla="*/ 1969259 h 2395107"/>
              <a:gd name="connsiteX76" fmla="*/ 1387929 w 1892558"/>
              <a:gd name="connsiteY76" fmla="*/ 1986362 h 2395107"/>
              <a:gd name="connsiteX77" fmla="*/ 1410732 w 1892558"/>
              <a:gd name="connsiteY77" fmla="*/ 2026267 h 2395107"/>
              <a:gd name="connsiteX78" fmla="*/ 1396480 w 1892558"/>
              <a:gd name="connsiteY78" fmla="*/ 2064035 h 2395107"/>
              <a:gd name="connsiteX79" fmla="*/ 1413582 w 1892558"/>
              <a:gd name="connsiteY79" fmla="*/ 2091113 h 2395107"/>
              <a:gd name="connsiteX80" fmla="*/ 1415007 w 1892558"/>
              <a:gd name="connsiteY80" fmla="*/ 2113203 h 2395107"/>
              <a:gd name="connsiteX81" fmla="*/ 1416433 w 1892558"/>
              <a:gd name="connsiteY81" fmla="*/ 2162373 h 2395107"/>
              <a:gd name="connsiteX82" fmla="*/ 1471302 w 1892558"/>
              <a:gd name="connsiteY82" fmla="*/ 2232207 h 2395107"/>
              <a:gd name="connsiteX83" fmla="*/ 1473440 w 1892558"/>
              <a:gd name="connsiteY83" fmla="*/ 2262136 h 2395107"/>
              <a:gd name="connsiteX84" fmla="*/ 1472015 w 1892558"/>
              <a:gd name="connsiteY84" fmla="*/ 2294915 h 2395107"/>
              <a:gd name="connsiteX85" fmla="*/ 1528309 w 1892558"/>
              <a:gd name="connsiteY85" fmla="*/ 2359049 h 2395107"/>
              <a:gd name="connsiteX86" fmla="*/ 1536861 w 1892558"/>
              <a:gd name="connsiteY86" fmla="*/ 2386840 h 2395107"/>
              <a:gd name="connsiteX87" fmla="*/ 1511207 w 1892558"/>
              <a:gd name="connsiteY87" fmla="*/ 2393253 h 2395107"/>
              <a:gd name="connsiteX88" fmla="*/ 1335197 w 1892558"/>
              <a:gd name="connsiteY88" fmla="*/ 2297766 h 2395107"/>
              <a:gd name="connsiteX89" fmla="*/ 1328071 w 1892558"/>
              <a:gd name="connsiteY89" fmla="*/ 2289927 h 2395107"/>
              <a:gd name="connsiteX90" fmla="*/ 1214056 w 1892558"/>
              <a:gd name="connsiteY90" fmla="*/ 2233632 h 2395107"/>
              <a:gd name="connsiteX91" fmla="*/ 1170587 w 1892558"/>
              <a:gd name="connsiteY91" fmla="*/ 2238621 h 2395107"/>
              <a:gd name="connsiteX92" fmla="*/ 1139233 w 1892558"/>
              <a:gd name="connsiteY92" fmla="*/ 2238621 h 2395107"/>
              <a:gd name="connsiteX93" fmla="*/ 1085789 w 1892558"/>
              <a:gd name="connsiteY93" fmla="*/ 2176625 h 2395107"/>
              <a:gd name="connsiteX94" fmla="*/ 1056572 w 1892558"/>
              <a:gd name="connsiteY94" fmla="*/ 2168074 h 2395107"/>
              <a:gd name="connsiteX95" fmla="*/ 1003840 w 1892558"/>
              <a:gd name="connsiteY95" fmla="*/ 2150259 h 2395107"/>
              <a:gd name="connsiteX96" fmla="*/ 964648 w 1892558"/>
              <a:gd name="connsiteY96" fmla="*/ 2065460 h 2395107"/>
              <a:gd name="connsiteX97" fmla="*/ 944695 w 1892558"/>
              <a:gd name="connsiteY97" fmla="*/ 2121755 h 2395107"/>
              <a:gd name="connsiteX98" fmla="*/ 903365 w 1892558"/>
              <a:gd name="connsiteY98" fmla="*/ 2133869 h 2395107"/>
              <a:gd name="connsiteX99" fmla="*/ 877711 w 1892558"/>
              <a:gd name="connsiteY99" fmla="*/ 2100377 h 2395107"/>
              <a:gd name="connsiteX100" fmla="*/ 842082 w 1892558"/>
              <a:gd name="connsiteY100" fmla="*/ 2082562 h 2395107"/>
              <a:gd name="connsiteX101" fmla="*/ 797901 w 1892558"/>
              <a:gd name="connsiteY101" fmla="*/ 2039094 h 2395107"/>
              <a:gd name="connsiteX102" fmla="*/ 765122 w 1892558"/>
              <a:gd name="connsiteY102" fmla="*/ 2012015 h 2395107"/>
              <a:gd name="connsiteX103" fmla="*/ 742319 w 1892558"/>
              <a:gd name="connsiteY103" fmla="*/ 1982087 h 2395107"/>
              <a:gd name="connsiteX104" fmla="*/ 699563 w 1892558"/>
              <a:gd name="connsiteY104" fmla="*/ 1970685 h 2395107"/>
              <a:gd name="connsiteX105" fmla="*/ 620465 w 1892558"/>
              <a:gd name="connsiteY105" fmla="*/ 2017004 h 2395107"/>
              <a:gd name="connsiteX106" fmla="*/ 564170 w 1892558"/>
              <a:gd name="connsiteY106" fmla="*/ 2060472 h 2395107"/>
              <a:gd name="connsiteX107" fmla="*/ 526402 w 1892558"/>
              <a:gd name="connsiteY107" fmla="*/ 2091826 h 2395107"/>
              <a:gd name="connsiteX108" fmla="*/ 510725 w 1892558"/>
              <a:gd name="connsiteY108" fmla="*/ 2049070 h 2395107"/>
              <a:gd name="connsiteX109" fmla="*/ 480796 w 1892558"/>
              <a:gd name="connsiteY109" fmla="*/ 1880186 h 2395107"/>
              <a:gd name="connsiteX110" fmla="*/ 457281 w 1892558"/>
              <a:gd name="connsiteY110" fmla="*/ 1885173 h 2395107"/>
              <a:gd name="connsiteX111" fmla="*/ 431628 w 1892558"/>
              <a:gd name="connsiteY111" fmla="*/ 1890162 h 2395107"/>
              <a:gd name="connsiteX112" fmla="*/ 424502 w 1892558"/>
              <a:gd name="connsiteY112" fmla="*/ 1861658 h 2395107"/>
              <a:gd name="connsiteX113" fmla="*/ 462269 w 1892558"/>
              <a:gd name="connsiteY113" fmla="*/ 1761895 h 2395107"/>
              <a:gd name="connsiteX114" fmla="*/ 476521 w 1892558"/>
              <a:gd name="connsiteY114" fmla="*/ 1729116 h 2395107"/>
              <a:gd name="connsiteX115" fmla="*/ 428777 w 1892558"/>
              <a:gd name="connsiteY115" fmla="*/ 1726265 h 2395107"/>
              <a:gd name="connsiteX116" fmla="*/ 419513 w 1892558"/>
              <a:gd name="connsiteY116" fmla="*/ 1674958 h 2395107"/>
              <a:gd name="connsiteX117" fmla="*/ 440891 w 1892558"/>
              <a:gd name="connsiteY117" fmla="*/ 1548117 h 2395107"/>
              <a:gd name="connsiteX118" fmla="*/ 285546 w 1892558"/>
              <a:gd name="connsiteY118" fmla="*/ 1671395 h 2395107"/>
              <a:gd name="connsiteX119" fmla="*/ 244215 w 1892558"/>
              <a:gd name="connsiteY119" fmla="*/ 1672820 h 2395107"/>
              <a:gd name="connsiteX120" fmla="*/ 227826 w 1892558"/>
              <a:gd name="connsiteY120" fmla="*/ 1679946 h 2395107"/>
              <a:gd name="connsiteX121" fmla="*/ 172244 w 1892558"/>
              <a:gd name="connsiteY121" fmla="*/ 1724127 h 2395107"/>
              <a:gd name="connsiteX122" fmla="*/ 133050 w 1892558"/>
              <a:gd name="connsiteY122" fmla="*/ 1704175 h 2395107"/>
              <a:gd name="connsiteX123" fmla="*/ 51815 w 1892558"/>
              <a:gd name="connsiteY123" fmla="*/ 1771158 h 2395107"/>
              <a:gd name="connsiteX124" fmla="*/ 21886 w 1892558"/>
              <a:gd name="connsiteY124" fmla="*/ 1784698 h 2395107"/>
              <a:gd name="connsiteX125" fmla="*/ 17610 w 1892558"/>
              <a:gd name="connsiteY125" fmla="*/ 1752631 h 2395107"/>
              <a:gd name="connsiteX126" fmla="*/ 34000 w 1892558"/>
              <a:gd name="connsiteY126" fmla="*/ 1679946 h 2395107"/>
              <a:gd name="connsiteX127" fmla="*/ 19036 w 1892558"/>
              <a:gd name="connsiteY127" fmla="*/ 1638616 h 2395107"/>
              <a:gd name="connsiteX128" fmla="*/ 14048 w 1892558"/>
              <a:gd name="connsiteY128" fmla="*/ 1596573 h 2395107"/>
              <a:gd name="connsiteX129" fmla="*/ 4784 w 1892558"/>
              <a:gd name="connsiteY129" fmla="*/ 1548829 h 2395107"/>
              <a:gd name="connsiteX130" fmla="*/ 8347 w 1892558"/>
              <a:gd name="connsiteY130" fmla="*/ 1520325 h 2395107"/>
              <a:gd name="connsiteX131" fmla="*/ 38988 w 1892558"/>
              <a:gd name="connsiteY131" fmla="*/ 1476857 h 2395107"/>
              <a:gd name="connsiteX132" fmla="*/ 1933 w 1892558"/>
              <a:gd name="connsiteY132" fmla="*/ 1458330 h 2395107"/>
              <a:gd name="connsiteX133" fmla="*/ 20461 w 1892558"/>
              <a:gd name="connsiteY133" fmla="*/ 1417712 h 2395107"/>
              <a:gd name="connsiteX134" fmla="*/ 73193 w 1892558"/>
              <a:gd name="connsiteY134" fmla="*/ 1347165 h 2395107"/>
              <a:gd name="connsiteX135" fmla="*/ 59654 w 1892558"/>
              <a:gd name="connsiteY135" fmla="*/ 1301559 h 2395107"/>
              <a:gd name="connsiteX136" fmla="*/ 38988 w 1892558"/>
              <a:gd name="connsiteY136" fmla="*/ 1268780 h 2395107"/>
              <a:gd name="connsiteX137" fmla="*/ 26162 w 1892558"/>
              <a:gd name="connsiteY137" fmla="*/ 1236713 h 2395107"/>
              <a:gd name="connsiteX138" fmla="*/ 119512 w 1892558"/>
              <a:gd name="connsiteY138" fmla="*/ 1092769 h 2395107"/>
              <a:gd name="connsiteX139" fmla="*/ 138751 w 1892558"/>
              <a:gd name="connsiteY139" fmla="*/ 1072104 h 2395107"/>
              <a:gd name="connsiteX140" fmla="*/ 103834 w 1892558"/>
              <a:gd name="connsiteY140" fmla="*/ 1072816 h 2395107"/>
              <a:gd name="connsiteX141" fmla="*/ 119512 w 1892558"/>
              <a:gd name="connsiteY141" fmla="*/ 1040037 h 2395107"/>
              <a:gd name="connsiteX142" fmla="*/ 263456 w 1892558"/>
              <a:gd name="connsiteY142" fmla="*/ 908207 h 2395107"/>
              <a:gd name="connsiteX143" fmla="*/ 237089 w 1892558"/>
              <a:gd name="connsiteY143" fmla="*/ 901793 h 2395107"/>
              <a:gd name="connsiteX144" fmla="*/ 155853 w 1892558"/>
              <a:gd name="connsiteY144" fmla="*/ 861888 h 2395107"/>
              <a:gd name="connsiteX145" fmla="*/ 165118 w 1892558"/>
              <a:gd name="connsiteY145" fmla="*/ 831959 h 2395107"/>
              <a:gd name="connsiteX146" fmla="*/ 257042 w 1892558"/>
              <a:gd name="connsiteY146" fmla="*/ 772101 h 2395107"/>
              <a:gd name="connsiteX147" fmla="*/ 267018 w 1892558"/>
              <a:gd name="connsiteY147" fmla="*/ 743598 h 2395107"/>
              <a:gd name="connsiteX148" fmla="*/ 279845 w 1892558"/>
              <a:gd name="connsiteY148" fmla="*/ 713669 h 2395107"/>
              <a:gd name="connsiteX149" fmla="*/ 441604 w 1892558"/>
              <a:gd name="connsiteY149" fmla="*/ 641697 h 2395107"/>
              <a:gd name="connsiteX150" fmla="*/ 450155 w 1892558"/>
              <a:gd name="connsiteY150" fmla="*/ 635996 h 2395107"/>
              <a:gd name="connsiteX151" fmla="*/ 549205 w 1892558"/>
              <a:gd name="connsiteY151" fmla="*/ 579701 h 2395107"/>
              <a:gd name="connsiteX152" fmla="*/ 614052 w 1892558"/>
              <a:gd name="connsiteY152" fmla="*/ 566162 h 2395107"/>
              <a:gd name="connsiteX153" fmla="*/ 713815 w 1892558"/>
              <a:gd name="connsiteY153" fmla="*/ 586827 h 2395107"/>
              <a:gd name="connsiteX154" fmla="*/ 733055 w 1892558"/>
              <a:gd name="connsiteY154" fmla="*/ 596091 h 2395107"/>
              <a:gd name="connsiteX155" fmla="*/ 834956 w 1892558"/>
              <a:gd name="connsiteY155" fmla="*/ 544071 h 2395107"/>
              <a:gd name="connsiteX156" fmla="*/ 946833 w 1892558"/>
              <a:gd name="connsiteY156" fmla="*/ 26728 h 2395107"/>
              <a:gd name="connsiteX157" fmla="*/ 983888 w 1892558"/>
              <a:gd name="connsiteY157" fmla="*/ 1787 h 239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892558" h="2395107">
                <a:moveTo>
                  <a:pt x="983888" y="1787"/>
                </a:moveTo>
                <a:cubicBezTo>
                  <a:pt x="993152" y="3925"/>
                  <a:pt x="1002415" y="6063"/>
                  <a:pt x="1011679" y="7488"/>
                </a:cubicBezTo>
                <a:cubicBezTo>
                  <a:pt x="1030207" y="10339"/>
                  <a:pt x="1033057" y="19602"/>
                  <a:pt x="1023793" y="34567"/>
                </a:cubicBezTo>
                <a:cubicBezTo>
                  <a:pt x="973199" y="116515"/>
                  <a:pt x="955384" y="208440"/>
                  <a:pt x="941845" y="301077"/>
                </a:cubicBezTo>
                <a:cubicBezTo>
                  <a:pt x="934719" y="349533"/>
                  <a:pt x="919042" y="395852"/>
                  <a:pt x="903365" y="441458"/>
                </a:cubicBezTo>
                <a:cubicBezTo>
                  <a:pt x="887688" y="485638"/>
                  <a:pt x="883412" y="530532"/>
                  <a:pt x="880562" y="582551"/>
                </a:cubicBezTo>
                <a:cubicBezTo>
                  <a:pt x="916192" y="559748"/>
                  <a:pt x="951108" y="543359"/>
                  <a:pt x="978187" y="518418"/>
                </a:cubicBezTo>
                <a:cubicBezTo>
                  <a:pt x="1043033" y="459273"/>
                  <a:pt x="1124981" y="444308"/>
                  <a:pt x="1204079" y="420793"/>
                </a:cubicBezTo>
                <a:cubicBezTo>
                  <a:pt x="1211918" y="418655"/>
                  <a:pt x="1229733" y="415804"/>
                  <a:pt x="1223319" y="430056"/>
                </a:cubicBezTo>
                <a:cubicBezTo>
                  <a:pt x="1209780" y="462123"/>
                  <a:pt x="1234009" y="451434"/>
                  <a:pt x="1244697" y="450722"/>
                </a:cubicBezTo>
                <a:cubicBezTo>
                  <a:pt x="1265363" y="449297"/>
                  <a:pt x="1286027" y="442883"/>
                  <a:pt x="1307405" y="440032"/>
                </a:cubicBezTo>
                <a:cubicBezTo>
                  <a:pt x="1343035" y="434332"/>
                  <a:pt x="1377952" y="420793"/>
                  <a:pt x="1416433" y="437182"/>
                </a:cubicBezTo>
                <a:cubicBezTo>
                  <a:pt x="1438523" y="446446"/>
                  <a:pt x="1467739" y="438607"/>
                  <a:pt x="1501944" y="438607"/>
                </a:cubicBezTo>
                <a:cubicBezTo>
                  <a:pt x="1455625" y="460698"/>
                  <a:pt x="1433535" y="502741"/>
                  <a:pt x="1390066" y="526969"/>
                </a:cubicBezTo>
                <a:cubicBezTo>
                  <a:pt x="1443511" y="551197"/>
                  <a:pt x="1496243" y="535520"/>
                  <a:pt x="1550400" y="545496"/>
                </a:cubicBezTo>
                <a:cubicBezTo>
                  <a:pt x="1535435" y="565449"/>
                  <a:pt x="1511207" y="560461"/>
                  <a:pt x="1499806" y="579701"/>
                </a:cubicBezTo>
                <a:cubicBezTo>
                  <a:pt x="1523322" y="596803"/>
                  <a:pt x="1551825" y="603217"/>
                  <a:pt x="1578192" y="614618"/>
                </a:cubicBezTo>
                <a:cubicBezTo>
                  <a:pt x="1597431" y="622457"/>
                  <a:pt x="1632348" y="624595"/>
                  <a:pt x="1585318" y="650248"/>
                </a:cubicBezTo>
                <a:cubicBezTo>
                  <a:pt x="1610970" y="661650"/>
                  <a:pt x="1633773" y="658086"/>
                  <a:pt x="1655864" y="658799"/>
                </a:cubicBezTo>
                <a:cubicBezTo>
                  <a:pt x="1694344" y="660224"/>
                  <a:pt x="1727123" y="676614"/>
                  <a:pt x="1758478" y="695854"/>
                </a:cubicBezTo>
                <a:cubicBezTo>
                  <a:pt x="1764891" y="700130"/>
                  <a:pt x="1773442" y="705117"/>
                  <a:pt x="1772017" y="715094"/>
                </a:cubicBezTo>
                <a:cubicBezTo>
                  <a:pt x="1770592" y="725070"/>
                  <a:pt x="1761328" y="726495"/>
                  <a:pt x="1753489" y="728633"/>
                </a:cubicBezTo>
                <a:cubicBezTo>
                  <a:pt x="1729262" y="736472"/>
                  <a:pt x="1705033" y="744311"/>
                  <a:pt x="1679380" y="752149"/>
                </a:cubicBezTo>
                <a:cubicBezTo>
                  <a:pt x="1688643" y="768539"/>
                  <a:pt x="1702895" y="767826"/>
                  <a:pt x="1715010" y="772101"/>
                </a:cubicBezTo>
                <a:cubicBezTo>
                  <a:pt x="1723560" y="775665"/>
                  <a:pt x="1736388" y="773526"/>
                  <a:pt x="1737100" y="785641"/>
                </a:cubicBezTo>
                <a:cubicBezTo>
                  <a:pt x="1737100" y="797755"/>
                  <a:pt x="1723560" y="796330"/>
                  <a:pt x="1715722" y="800605"/>
                </a:cubicBezTo>
                <a:cubicBezTo>
                  <a:pt x="1712159" y="802743"/>
                  <a:pt x="1707884" y="804168"/>
                  <a:pt x="1699333" y="807731"/>
                </a:cubicBezTo>
                <a:cubicBezTo>
                  <a:pt x="1717859" y="830534"/>
                  <a:pt x="1744226" y="836948"/>
                  <a:pt x="1764891" y="851200"/>
                </a:cubicBezTo>
                <a:cubicBezTo>
                  <a:pt x="1777005" y="859751"/>
                  <a:pt x="1798383" y="864026"/>
                  <a:pt x="1796245" y="881129"/>
                </a:cubicBezTo>
                <a:cubicBezTo>
                  <a:pt x="1794107" y="898231"/>
                  <a:pt x="1772729" y="891105"/>
                  <a:pt x="1759903" y="896093"/>
                </a:cubicBezTo>
                <a:cubicBezTo>
                  <a:pt x="1756340" y="897518"/>
                  <a:pt x="1753489" y="899656"/>
                  <a:pt x="1747788" y="903219"/>
                </a:cubicBezTo>
                <a:cubicBezTo>
                  <a:pt x="1758478" y="913195"/>
                  <a:pt x="1789832" y="903932"/>
                  <a:pt x="1778430" y="933148"/>
                </a:cubicBezTo>
                <a:cubicBezTo>
                  <a:pt x="1778430" y="933861"/>
                  <a:pt x="1790544" y="940274"/>
                  <a:pt x="1796958" y="940986"/>
                </a:cubicBezTo>
                <a:cubicBezTo>
                  <a:pt x="1815485" y="943124"/>
                  <a:pt x="1830449" y="953100"/>
                  <a:pt x="1846127" y="960939"/>
                </a:cubicBezTo>
                <a:cubicBezTo>
                  <a:pt x="1865367" y="970202"/>
                  <a:pt x="1886032" y="980179"/>
                  <a:pt x="1848977" y="994431"/>
                </a:cubicBezTo>
                <a:cubicBezTo>
                  <a:pt x="1831875" y="1000844"/>
                  <a:pt x="1836150" y="1007970"/>
                  <a:pt x="1847551" y="1016521"/>
                </a:cubicBezTo>
                <a:cubicBezTo>
                  <a:pt x="1866079" y="1029348"/>
                  <a:pt x="1894583" y="1044312"/>
                  <a:pt x="1892445" y="1062840"/>
                </a:cubicBezTo>
                <a:cubicBezTo>
                  <a:pt x="1889595" y="1082080"/>
                  <a:pt x="1854677" y="1077805"/>
                  <a:pt x="1836150" y="1089206"/>
                </a:cubicBezTo>
                <a:cubicBezTo>
                  <a:pt x="1817622" y="1099895"/>
                  <a:pt x="1795532" y="1104170"/>
                  <a:pt x="1774867" y="1107021"/>
                </a:cubicBezTo>
                <a:cubicBezTo>
                  <a:pt x="1758478" y="1109159"/>
                  <a:pt x="1744938" y="1112721"/>
                  <a:pt x="1729262" y="1121272"/>
                </a:cubicBezTo>
                <a:cubicBezTo>
                  <a:pt x="1700758" y="1136950"/>
                  <a:pt x="1668691" y="1140513"/>
                  <a:pt x="1637337" y="1124123"/>
                </a:cubicBezTo>
                <a:cubicBezTo>
                  <a:pt x="1618809" y="1114147"/>
                  <a:pt x="1601707" y="1104170"/>
                  <a:pt x="1583179" y="1096332"/>
                </a:cubicBezTo>
                <a:cubicBezTo>
                  <a:pt x="1570353" y="1090631"/>
                  <a:pt x="1553251" y="1073529"/>
                  <a:pt x="1543274" y="1088493"/>
                </a:cubicBezTo>
                <a:cubicBezTo>
                  <a:pt x="1535435" y="1101320"/>
                  <a:pt x="1553963" y="1114147"/>
                  <a:pt x="1565364" y="1124836"/>
                </a:cubicBezTo>
                <a:cubicBezTo>
                  <a:pt x="1566789" y="1126261"/>
                  <a:pt x="1566789" y="1129111"/>
                  <a:pt x="1569640" y="1135524"/>
                </a:cubicBezTo>
                <a:cubicBezTo>
                  <a:pt x="1518333" y="1134812"/>
                  <a:pt x="1472727" y="1121985"/>
                  <a:pt x="1427834" y="1101320"/>
                </a:cubicBezTo>
                <a:cubicBezTo>
                  <a:pt x="1427121" y="1105595"/>
                  <a:pt x="1425696" y="1108446"/>
                  <a:pt x="1426409" y="1109871"/>
                </a:cubicBezTo>
                <a:cubicBezTo>
                  <a:pt x="1431397" y="1121985"/>
                  <a:pt x="1449924" y="1133387"/>
                  <a:pt x="1434960" y="1146926"/>
                </a:cubicBezTo>
                <a:cubicBezTo>
                  <a:pt x="1422845" y="1157615"/>
                  <a:pt x="1410019" y="1142650"/>
                  <a:pt x="1400755" y="1136237"/>
                </a:cubicBezTo>
                <a:cubicBezTo>
                  <a:pt x="1374389" y="1118422"/>
                  <a:pt x="1349449" y="1097757"/>
                  <a:pt x="1324508" y="1078517"/>
                </a:cubicBezTo>
                <a:cubicBezTo>
                  <a:pt x="1315956" y="1060702"/>
                  <a:pt x="1302418" y="1047876"/>
                  <a:pt x="1286027" y="1032911"/>
                </a:cubicBezTo>
                <a:cubicBezTo>
                  <a:pt x="1284602" y="1059989"/>
                  <a:pt x="1310969" y="1069253"/>
                  <a:pt x="1311681" y="1091343"/>
                </a:cubicBezTo>
                <a:cubicBezTo>
                  <a:pt x="1313819" y="1112721"/>
                  <a:pt x="1333772" y="1120560"/>
                  <a:pt x="1346598" y="1133387"/>
                </a:cubicBezTo>
                <a:cubicBezTo>
                  <a:pt x="1366551" y="1152627"/>
                  <a:pt x="1387929" y="1171867"/>
                  <a:pt x="1407881" y="1191820"/>
                </a:cubicBezTo>
                <a:cubicBezTo>
                  <a:pt x="1417858" y="1201796"/>
                  <a:pt x="1431397" y="1213910"/>
                  <a:pt x="1404318" y="1221036"/>
                </a:cubicBezTo>
                <a:cubicBezTo>
                  <a:pt x="1390779" y="1224599"/>
                  <a:pt x="1400755" y="1231725"/>
                  <a:pt x="1404318" y="1236000"/>
                </a:cubicBezTo>
                <a:cubicBezTo>
                  <a:pt x="1455625" y="1292295"/>
                  <a:pt x="1484129" y="1367118"/>
                  <a:pt x="1545412" y="1415574"/>
                </a:cubicBezTo>
                <a:cubicBezTo>
                  <a:pt x="1553963" y="1421987"/>
                  <a:pt x="1568215" y="1429113"/>
                  <a:pt x="1562514" y="1443365"/>
                </a:cubicBezTo>
                <a:cubicBezTo>
                  <a:pt x="1556813" y="1456905"/>
                  <a:pt x="1541849" y="1451916"/>
                  <a:pt x="1530448" y="1453341"/>
                </a:cubicBezTo>
                <a:cubicBezTo>
                  <a:pt x="1526172" y="1453341"/>
                  <a:pt x="1521183" y="1454766"/>
                  <a:pt x="1510495" y="1456192"/>
                </a:cubicBezTo>
                <a:cubicBezTo>
                  <a:pt x="1534010" y="1487546"/>
                  <a:pt x="1556101" y="1515337"/>
                  <a:pt x="1577479" y="1544553"/>
                </a:cubicBezTo>
                <a:cubicBezTo>
                  <a:pt x="1583892" y="1553817"/>
                  <a:pt x="1598144" y="1562369"/>
                  <a:pt x="1591018" y="1575195"/>
                </a:cubicBezTo>
                <a:cubicBezTo>
                  <a:pt x="1583892" y="1590160"/>
                  <a:pt x="1568928" y="1582321"/>
                  <a:pt x="1556101" y="1582321"/>
                </a:cubicBezTo>
                <a:cubicBezTo>
                  <a:pt x="1529022" y="1583034"/>
                  <a:pt x="1497668" y="1561656"/>
                  <a:pt x="1474865" y="1594435"/>
                </a:cubicBezTo>
                <a:cubicBezTo>
                  <a:pt x="1470590" y="1600136"/>
                  <a:pt x="1454913" y="1594435"/>
                  <a:pt x="1459900" y="1608687"/>
                </a:cubicBezTo>
                <a:cubicBezTo>
                  <a:pt x="1463464" y="1617238"/>
                  <a:pt x="1468452" y="1626502"/>
                  <a:pt x="1479141" y="1627927"/>
                </a:cubicBezTo>
                <a:cubicBezTo>
                  <a:pt x="1490542" y="1629352"/>
                  <a:pt x="1501944" y="1629352"/>
                  <a:pt x="1512632" y="1631490"/>
                </a:cubicBezTo>
                <a:lnTo>
                  <a:pt x="1535435" y="1662132"/>
                </a:lnTo>
                <a:cubicBezTo>
                  <a:pt x="1521896" y="1667120"/>
                  <a:pt x="1511207" y="1677096"/>
                  <a:pt x="1506932" y="1699187"/>
                </a:cubicBezTo>
                <a:cubicBezTo>
                  <a:pt x="1504794" y="1712726"/>
                  <a:pt x="1491255" y="1721277"/>
                  <a:pt x="1477716" y="1726265"/>
                </a:cubicBezTo>
                <a:cubicBezTo>
                  <a:pt x="1466314" y="1729828"/>
                  <a:pt x="1457763" y="1736242"/>
                  <a:pt x="1453487" y="1747643"/>
                </a:cubicBezTo>
                <a:cubicBezTo>
                  <a:pt x="1453487" y="1761895"/>
                  <a:pt x="1467739" y="1775435"/>
                  <a:pt x="1449924" y="1789686"/>
                </a:cubicBezTo>
                <a:cubicBezTo>
                  <a:pt x="1439948" y="1797525"/>
                  <a:pt x="1452062" y="1806788"/>
                  <a:pt x="1457050" y="1813914"/>
                </a:cubicBezTo>
                <a:cubicBezTo>
                  <a:pt x="1479853" y="1847406"/>
                  <a:pt x="1503369" y="1880186"/>
                  <a:pt x="1526884" y="1912965"/>
                </a:cubicBezTo>
                <a:cubicBezTo>
                  <a:pt x="1543274" y="1935768"/>
                  <a:pt x="1538999" y="1947169"/>
                  <a:pt x="1510495" y="1948595"/>
                </a:cubicBezTo>
                <a:cubicBezTo>
                  <a:pt x="1471302" y="1950020"/>
                  <a:pt x="1437810" y="1979949"/>
                  <a:pt x="1395767" y="1969259"/>
                </a:cubicBezTo>
                <a:cubicBezTo>
                  <a:pt x="1384365" y="1966409"/>
                  <a:pt x="1383653" y="1977811"/>
                  <a:pt x="1387929" y="1986362"/>
                </a:cubicBezTo>
                <a:cubicBezTo>
                  <a:pt x="1395055" y="1999901"/>
                  <a:pt x="1400755" y="2015578"/>
                  <a:pt x="1410732" y="2026267"/>
                </a:cubicBezTo>
                <a:cubicBezTo>
                  <a:pt x="1434247" y="2051208"/>
                  <a:pt x="1428546" y="2062610"/>
                  <a:pt x="1396480" y="2064035"/>
                </a:cubicBezTo>
                <a:cubicBezTo>
                  <a:pt x="1395055" y="2079000"/>
                  <a:pt x="1407881" y="2082562"/>
                  <a:pt x="1413582" y="2091113"/>
                </a:cubicBezTo>
                <a:cubicBezTo>
                  <a:pt x="1418570" y="2098239"/>
                  <a:pt x="1422845" y="2108928"/>
                  <a:pt x="1415007" y="2113203"/>
                </a:cubicBezTo>
                <a:cubicBezTo>
                  <a:pt x="1382228" y="2131732"/>
                  <a:pt x="1405743" y="2147408"/>
                  <a:pt x="1416433" y="2162373"/>
                </a:cubicBezTo>
                <a:cubicBezTo>
                  <a:pt x="1434247" y="2185889"/>
                  <a:pt x="1452774" y="2208691"/>
                  <a:pt x="1471302" y="2232207"/>
                </a:cubicBezTo>
                <a:cubicBezTo>
                  <a:pt x="1478428" y="2242183"/>
                  <a:pt x="1488404" y="2255010"/>
                  <a:pt x="1473440" y="2262136"/>
                </a:cubicBezTo>
                <a:cubicBezTo>
                  <a:pt x="1447074" y="2273537"/>
                  <a:pt x="1462751" y="2284226"/>
                  <a:pt x="1472015" y="2294915"/>
                </a:cubicBezTo>
                <a:cubicBezTo>
                  <a:pt x="1489829" y="2317006"/>
                  <a:pt x="1509070" y="2338384"/>
                  <a:pt x="1528309" y="2359049"/>
                </a:cubicBezTo>
                <a:cubicBezTo>
                  <a:pt x="1536148" y="2367600"/>
                  <a:pt x="1543274" y="2374726"/>
                  <a:pt x="1536861" y="2386840"/>
                </a:cubicBezTo>
                <a:cubicBezTo>
                  <a:pt x="1530448" y="2396816"/>
                  <a:pt x="1520471" y="2396104"/>
                  <a:pt x="1511207" y="2393253"/>
                </a:cubicBezTo>
                <a:cubicBezTo>
                  <a:pt x="1445649" y="2374726"/>
                  <a:pt x="1375814" y="2363324"/>
                  <a:pt x="1335197" y="2297766"/>
                </a:cubicBezTo>
                <a:cubicBezTo>
                  <a:pt x="1333059" y="2294202"/>
                  <a:pt x="1329496" y="2289215"/>
                  <a:pt x="1328071" y="2289927"/>
                </a:cubicBezTo>
                <a:cubicBezTo>
                  <a:pt x="1271776" y="2308454"/>
                  <a:pt x="1249686" y="2257148"/>
                  <a:pt x="1214056" y="2233632"/>
                </a:cubicBezTo>
                <a:cubicBezTo>
                  <a:pt x="1196953" y="2222231"/>
                  <a:pt x="1181989" y="2193727"/>
                  <a:pt x="1170587" y="2238621"/>
                </a:cubicBezTo>
                <a:cubicBezTo>
                  <a:pt x="1165599" y="2256435"/>
                  <a:pt x="1149209" y="2249309"/>
                  <a:pt x="1139233" y="2238621"/>
                </a:cubicBezTo>
                <a:cubicBezTo>
                  <a:pt x="1120706" y="2218667"/>
                  <a:pt x="1102891" y="2197290"/>
                  <a:pt x="1085789" y="2176625"/>
                </a:cubicBezTo>
                <a:cubicBezTo>
                  <a:pt x="1077950" y="2167361"/>
                  <a:pt x="1070824" y="2158809"/>
                  <a:pt x="1056572" y="2168074"/>
                </a:cubicBezTo>
                <a:cubicBezTo>
                  <a:pt x="1032344" y="2183751"/>
                  <a:pt x="1018092" y="2168786"/>
                  <a:pt x="1003840" y="2150259"/>
                </a:cubicBezTo>
                <a:cubicBezTo>
                  <a:pt x="984601" y="2125318"/>
                  <a:pt x="982462" y="2093252"/>
                  <a:pt x="964648" y="2065460"/>
                </a:cubicBezTo>
                <a:cubicBezTo>
                  <a:pt x="947546" y="2081850"/>
                  <a:pt x="948971" y="2102515"/>
                  <a:pt x="944695" y="2121755"/>
                </a:cubicBezTo>
                <a:cubicBezTo>
                  <a:pt x="938282" y="2150259"/>
                  <a:pt x="924030" y="2154534"/>
                  <a:pt x="903365" y="2133869"/>
                </a:cubicBezTo>
                <a:cubicBezTo>
                  <a:pt x="894101" y="2123893"/>
                  <a:pt x="886263" y="2111778"/>
                  <a:pt x="877711" y="2100377"/>
                </a:cubicBezTo>
                <a:cubicBezTo>
                  <a:pt x="868447" y="2088976"/>
                  <a:pt x="864885" y="2077574"/>
                  <a:pt x="842082" y="2082562"/>
                </a:cubicBezTo>
                <a:cubicBezTo>
                  <a:pt x="817854" y="2088263"/>
                  <a:pt x="806452" y="2059759"/>
                  <a:pt x="797901" y="2039094"/>
                </a:cubicBezTo>
                <a:cubicBezTo>
                  <a:pt x="791487" y="2024130"/>
                  <a:pt x="790062" y="2007740"/>
                  <a:pt x="765122" y="2012015"/>
                </a:cubicBezTo>
                <a:cubicBezTo>
                  <a:pt x="745169" y="2015578"/>
                  <a:pt x="745169" y="1994913"/>
                  <a:pt x="742319" y="1982087"/>
                </a:cubicBezTo>
                <a:cubicBezTo>
                  <a:pt x="732342" y="1940043"/>
                  <a:pt x="732342" y="1939331"/>
                  <a:pt x="699563" y="1970685"/>
                </a:cubicBezTo>
                <a:cubicBezTo>
                  <a:pt x="676760" y="1992062"/>
                  <a:pt x="649681" y="2010591"/>
                  <a:pt x="620465" y="2017004"/>
                </a:cubicBezTo>
                <a:cubicBezTo>
                  <a:pt x="591961" y="2022704"/>
                  <a:pt x="579847" y="2041232"/>
                  <a:pt x="564170" y="2060472"/>
                </a:cubicBezTo>
                <a:cubicBezTo>
                  <a:pt x="553481" y="2073298"/>
                  <a:pt x="547780" y="2096814"/>
                  <a:pt x="526402" y="2091826"/>
                </a:cubicBezTo>
                <a:cubicBezTo>
                  <a:pt x="505737" y="2086838"/>
                  <a:pt x="512150" y="2064035"/>
                  <a:pt x="510725" y="2049070"/>
                </a:cubicBezTo>
                <a:cubicBezTo>
                  <a:pt x="505737" y="1990637"/>
                  <a:pt x="462269" y="1940043"/>
                  <a:pt x="480796" y="1880186"/>
                </a:cubicBezTo>
                <a:cubicBezTo>
                  <a:pt x="466544" y="1873060"/>
                  <a:pt x="462982" y="1881611"/>
                  <a:pt x="457281" y="1885173"/>
                </a:cubicBezTo>
                <a:cubicBezTo>
                  <a:pt x="449442" y="1890874"/>
                  <a:pt x="441604" y="1898000"/>
                  <a:pt x="431628" y="1890162"/>
                </a:cubicBezTo>
                <a:cubicBezTo>
                  <a:pt x="422364" y="1883036"/>
                  <a:pt x="420226" y="1873060"/>
                  <a:pt x="424502" y="1861658"/>
                </a:cubicBezTo>
                <a:cubicBezTo>
                  <a:pt x="437328" y="1828166"/>
                  <a:pt x="449442" y="1795386"/>
                  <a:pt x="462269" y="1761895"/>
                </a:cubicBezTo>
                <a:cubicBezTo>
                  <a:pt x="466544" y="1751206"/>
                  <a:pt x="471533" y="1740517"/>
                  <a:pt x="476521" y="1729116"/>
                </a:cubicBezTo>
                <a:cubicBezTo>
                  <a:pt x="459418" y="1720564"/>
                  <a:pt x="443029" y="1743367"/>
                  <a:pt x="428777" y="1726265"/>
                </a:cubicBezTo>
                <a:cubicBezTo>
                  <a:pt x="416663" y="1710588"/>
                  <a:pt x="420226" y="1692773"/>
                  <a:pt x="419513" y="1674958"/>
                </a:cubicBezTo>
                <a:cubicBezTo>
                  <a:pt x="418801" y="1634340"/>
                  <a:pt x="429490" y="1595860"/>
                  <a:pt x="440891" y="1548117"/>
                </a:cubicBezTo>
                <a:cubicBezTo>
                  <a:pt x="389584" y="1598711"/>
                  <a:pt x="334002" y="1630065"/>
                  <a:pt x="285546" y="1671395"/>
                </a:cubicBezTo>
                <a:cubicBezTo>
                  <a:pt x="275569" y="1679946"/>
                  <a:pt x="259892" y="1710588"/>
                  <a:pt x="244215" y="1672820"/>
                </a:cubicBezTo>
                <a:cubicBezTo>
                  <a:pt x="240653" y="1664982"/>
                  <a:pt x="232814" y="1676384"/>
                  <a:pt x="227826" y="1679946"/>
                </a:cubicBezTo>
                <a:cubicBezTo>
                  <a:pt x="209298" y="1694198"/>
                  <a:pt x="191483" y="1709875"/>
                  <a:pt x="172244" y="1724127"/>
                </a:cubicBezTo>
                <a:cubicBezTo>
                  <a:pt x="150153" y="1740517"/>
                  <a:pt x="131625" y="1743367"/>
                  <a:pt x="133050" y="1704175"/>
                </a:cubicBezTo>
                <a:cubicBezTo>
                  <a:pt x="98134" y="1720564"/>
                  <a:pt x="77468" y="1749068"/>
                  <a:pt x="51815" y="1771158"/>
                </a:cubicBezTo>
                <a:cubicBezTo>
                  <a:pt x="43264" y="1778284"/>
                  <a:pt x="34713" y="1791111"/>
                  <a:pt x="21886" y="1784698"/>
                </a:cubicBezTo>
                <a:cubicBezTo>
                  <a:pt x="8347" y="1777572"/>
                  <a:pt x="15473" y="1764032"/>
                  <a:pt x="17610" y="1752631"/>
                </a:cubicBezTo>
                <a:cubicBezTo>
                  <a:pt x="23311" y="1728403"/>
                  <a:pt x="28300" y="1704175"/>
                  <a:pt x="34000" y="1679946"/>
                </a:cubicBezTo>
                <a:cubicBezTo>
                  <a:pt x="37563" y="1663557"/>
                  <a:pt x="58228" y="1644317"/>
                  <a:pt x="19036" y="1638616"/>
                </a:cubicBezTo>
                <a:cubicBezTo>
                  <a:pt x="4071" y="1636478"/>
                  <a:pt x="12623" y="1611538"/>
                  <a:pt x="14048" y="1596573"/>
                </a:cubicBezTo>
                <a:cubicBezTo>
                  <a:pt x="15473" y="1580183"/>
                  <a:pt x="31150" y="1562369"/>
                  <a:pt x="4784" y="1548829"/>
                </a:cubicBezTo>
                <a:cubicBezTo>
                  <a:pt x="-5193" y="1543841"/>
                  <a:pt x="2646" y="1529589"/>
                  <a:pt x="8347" y="1520325"/>
                </a:cubicBezTo>
                <a:cubicBezTo>
                  <a:pt x="16898" y="1505361"/>
                  <a:pt x="33287" y="1495385"/>
                  <a:pt x="38988" y="1476857"/>
                </a:cubicBezTo>
                <a:cubicBezTo>
                  <a:pt x="29725" y="1464743"/>
                  <a:pt x="6209" y="1478995"/>
                  <a:pt x="1933" y="1458330"/>
                </a:cubicBezTo>
                <a:cubicBezTo>
                  <a:pt x="-917" y="1441228"/>
                  <a:pt x="11910" y="1429826"/>
                  <a:pt x="20461" y="1417712"/>
                </a:cubicBezTo>
                <a:cubicBezTo>
                  <a:pt x="36851" y="1394909"/>
                  <a:pt x="53953" y="1372106"/>
                  <a:pt x="73193" y="1347165"/>
                </a:cubicBezTo>
                <a:cubicBezTo>
                  <a:pt x="28300" y="1342890"/>
                  <a:pt x="55378" y="1318661"/>
                  <a:pt x="59654" y="1301559"/>
                </a:cubicBezTo>
                <a:cubicBezTo>
                  <a:pt x="63929" y="1283032"/>
                  <a:pt x="85307" y="1258803"/>
                  <a:pt x="38988" y="1268780"/>
                </a:cubicBezTo>
                <a:cubicBezTo>
                  <a:pt x="13335" y="1273768"/>
                  <a:pt x="21886" y="1250965"/>
                  <a:pt x="26162" y="1236713"/>
                </a:cubicBezTo>
                <a:cubicBezTo>
                  <a:pt x="43977" y="1179705"/>
                  <a:pt x="68917" y="1128398"/>
                  <a:pt x="119512" y="1092769"/>
                </a:cubicBezTo>
                <a:cubicBezTo>
                  <a:pt x="126638" y="1087781"/>
                  <a:pt x="132338" y="1079230"/>
                  <a:pt x="138751" y="1072104"/>
                </a:cubicBezTo>
                <a:cubicBezTo>
                  <a:pt x="125212" y="1062840"/>
                  <a:pt x="112386" y="1088493"/>
                  <a:pt x="103834" y="1072816"/>
                </a:cubicBezTo>
                <a:cubicBezTo>
                  <a:pt x="96709" y="1059989"/>
                  <a:pt x="111673" y="1049301"/>
                  <a:pt x="119512" y="1040037"/>
                </a:cubicBezTo>
                <a:cubicBezTo>
                  <a:pt x="162267" y="990155"/>
                  <a:pt x="218562" y="955238"/>
                  <a:pt x="263456" y="908207"/>
                </a:cubicBezTo>
                <a:cubicBezTo>
                  <a:pt x="255617" y="896806"/>
                  <a:pt x="244215" y="899656"/>
                  <a:pt x="237089" y="901793"/>
                </a:cubicBezTo>
                <a:cubicBezTo>
                  <a:pt x="197184" y="913195"/>
                  <a:pt x="179369" y="881129"/>
                  <a:pt x="155853" y="861888"/>
                </a:cubicBezTo>
                <a:cubicBezTo>
                  <a:pt x="143740" y="851912"/>
                  <a:pt x="157279" y="839798"/>
                  <a:pt x="165118" y="831959"/>
                </a:cubicBezTo>
                <a:cubicBezTo>
                  <a:pt x="191483" y="806306"/>
                  <a:pt x="224263" y="788491"/>
                  <a:pt x="257042" y="772101"/>
                </a:cubicBezTo>
                <a:cubicBezTo>
                  <a:pt x="271294" y="765688"/>
                  <a:pt x="279845" y="759988"/>
                  <a:pt x="267018" y="743598"/>
                </a:cubicBezTo>
                <a:cubicBezTo>
                  <a:pt x="254191" y="727920"/>
                  <a:pt x="261317" y="717944"/>
                  <a:pt x="279845" y="713669"/>
                </a:cubicBezTo>
                <a:cubicBezTo>
                  <a:pt x="338991" y="700842"/>
                  <a:pt x="383171" y="655236"/>
                  <a:pt x="441604" y="641697"/>
                </a:cubicBezTo>
                <a:cubicBezTo>
                  <a:pt x="445167" y="640984"/>
                  <a:pt x="449442" y="638134"/>
                  <a:pt x="450155" y="635996"/>
                </a:cubicBezTo>
                <a:cubicBezTo>
                  <a:pt x="462269" y="579701"/>
                  <a:pt x="511438" y="591102"/>
                  <a:pt x="549205" y="579701"/>
                </a:cubicBezTo>
                <a:cubicBezTo>
                  <a:pt x="570583" y="573288"/>
                  <a:pt x="594099" y="579701"/>
                  <a:pt x="614052" y="566162"/>
                </a:cubicBezTo>
                <a:cubicBezTo>
                  <a:pt x="651107" y="553335"/>
                  <a:pt x="684598" y="561886"/>
                  <a:pt x="713815" y="586827"/>
                </a:cubicBezTo>
                <a:cubicBezTo>
                  <a:pt x="720228" y="589677"/>
                  <a:pt x="726642" y="593953"/>
                  <a:pt x="733055" y="596091"/>
                </a:cubicBezTo>
                <a:cubicBezTo>
                  <a:pt x="805739" y="621744"/>
                  <a:pt x="812865" y="616044"/>
                  <a:pt x="834956" y="544071"/>
                </a:cubicBezTo>
                <a:cubicBezTo>
                  <a:pt x="885550" y="374474"/>
                  <a:pt x="914053" y="199889"/>
                  <a:pt x="946833" y="26728"/>
                </a:cubicBezTo>
                <a:cubicBezTo>
                  <a:pt x="951108" y="3925"/>
                  <a:pt x="961798" y="-3914"/>
                  <a:pt x="983888" y="17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1088D36-5A98-4D08-ABCC-02E4886B1E3B}"/>
              </a:ext>
            </a:extLst>
          </p:cNvPr>
          <p:cNvSpPr/>
          <p:nvPr/>
        </p:nvSpPr>
        <p:spPr>
          <a:xfrm>
            <a:off x="6497319" y="4240790"/>
            <a:ext cx="594886" cy="604031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bg1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87603E9-3E86-4B1C-A191-7F900D962990}"/>
              </a:ext>
            </a:extLst>
          </p:cNvPr>
          <p:cNvGrpSpPr/>
          <p:nvPr/>
        </p:nvGrpSpPr>
        <p:grpSpPr>
          <a:xfrm>
            <a:off x="5036290" y="3047615"/>
            <a:ext cx="784066" cy="353211"/>
            <a:chOff x="4482307" y="2759288"/>
            <a:chExt cx="2855168" cy="1286213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8F970E4-4A85-4569-ABF3-D0144F0C6FD7}"/>
                </a:ext>
              </a:extLst>
            </p:cNvPr>
            <p:cNvSpPr/>
            <p:nvPr/>
          </p:nvSpPr>
          <p:spPr>
            <a:xfrm>
              <a:off x="4707039" y="2759288"/>
              <a:ext cx="2591842" cy="1076137"/>
            </a:xfrm>
            <a:custGeom>
              <a:avLst/>
              <a:gdLst>
                <a:gd name="connsiteX0" fmla="*/ 2336846 w 2591842"/>
                <a:gd name="connsiteY0" fmla="*/ 379 h 1076137"/>
                <a:gd name="connsiteX1" fmla="*/ 2435935 w 2591842"/>
                <a:gd name="connsiteY1" fmla="*/ 72588 h 1076137"/>
                <a:gd name="connsiteX2" fmla="*/ 2469668 w 2591842"/>
                <a:gd name="connsiteY2" fmla="*/ 144270 h 1076137"/>
                <a:gd name="connsiteX3" fmla="*/ 2583516 w 2591842"/>
                <a:gd name="connsiteY3" fmla="*/ 287634 h 1076137"/>
                <a:gd name="connsiteX4" fmla="*/ 2402203 w 2591842"/>
                <a:gd name="connsiteY4" fmla="*/ 350883 h 1076137"/>
                <a:gd name="connsiteX5" fmla="*/ 2263055 w 2591842"/>
                <a:gd name="connsiteY5" fmla="*/ 443648 h 1076137"/>
                <a:gd name="connsiteX6" fmla="*/ 2262069 w 2591842"/>
                <a:gd name="connsiteY6" fmla="*/ 450670 h 1076137"/>
                <a:gd name="connsiteX7" fmla="*/ 2206528 w 2591842"/>
                <a:gd name="connsiteY7" fmla="*/ 608359 h 1076137"/>
                <a:gd name="connsiteX8" fmla="*/ 1870913 w 2591842"/>
                <a:gd name="connsiteY8" fmla="*/ 966506 h 1076137"/>
                <a:gd name="connsiteX9" fmla="*/ 2258839 w 2591842"/>
                <a:gd name="connsiteY9" fmla="*/ 654478 h 1076137"/>
                <a:gd name="connsiteX10" fmla="*/ 2347388 w 2591842"/>
                <a:gd name="connsiteY10" fmla="*/ 490031 h 1076137"/>
                <a:gd name="connsiteX11" fmla="*/ 2342035 w 2591842"/>
                <a:gd name="connsiteY11" fmla="*/ 480724 h 1076137"/>
                <a:gd name="connsiteX12" fmla="*/ 2347387 w 2591842"/>
                <a:gd name="connsiteY12" fmla="*/ 481597 h 1076137"/>
                <a:gd name="connsiteX13" fmla="*/ 2372686 w 2591842"/>
                <a:gd name="connsiteY13" fmla="*/ 536413 h 1076137"/>
                <a:gd name="connsiteX14" fmla="*/ 2048009 w 2591842"/>
                <a:gd name="connsiteY14" fmla="*/ 1076137 h 1076137"/>
                <a:gd name="connsiteX15" fmla="*/ 196926 w 2591842"/>
                <a:gd name="connsiteY15" fmla="*/ 1076137 h 1076137"/>
                <a:gd name="connsiteX16" fmla="*/ 57779 w 2591842"/>
                <a:gd name="connsiteY16" fmla="*/ 802058 h 1076137"/>
                <a:gd name="connsiteX17" fmla="*/ 955912 w 2591842"/>
                <a:gd name="connsiteY17" fmla="*/ 135837 h 1076137"/>
                <a:gd name="connsiteX18" fmla="*/ 1917032 w 2591842"/>
                <a:gd name="connsiteY18" fmla="*/ 169043 h 1076137"/>
                <a:gd name="connsiteX19" fmla="*/ 2045437 w 2591842"/>
                <a:gd name="connsiteY19" fmla="*/ 235700 h 1076137"/>
                <a:gd name="connsiteX20" fmla="*/ 1993259 w 2591842"/>
                <a:gd name="connsiteY20" fmla="*/ 257854 h 1076137"/>
                <a:gd name="connsiteX21" fmla="*/ 1807663 w 2591842"/>
                <a:gd name="connsiteY21" fmla="*/ 279200 h 1076137"/>
                <a:gd name="connsiteX22" fmla="*/ 1369137 w 2591842"/>
                <a:gd name="connsiteY22" fmla="*/ 481597 h 1076137"/>
                <a:gd name="connsiteX23" fmla="*/ 1369430 w 2591842"/>
                <a:gd name="connsiteY23" fmla="*/ 485604 h 1076137"/>
                <a:gd name="connsiteX24" fmla="*/ 1364922 w 2591842"/>
                <a:gd name="connsiteY24" fmla="*/ 481597 h 1076137"/>
                <a:gd name="connsiteX25" fmla="*/ 1196258 w 2591842"/>
                <a:gd name="connsiteY25" fmla="*/ 818924 h 1076137"/>
                <a:gd name="connsiteX26" fmla="*/ 1390221 w 2591842"/>
                <a:gd name="connsiteY26" fmla="*/ 506897 h 1076137"/>
                <a:gd name="connsiteX27" fmla="*/ 1387769 w 2591842"/>
                <a:gd name="connsiteY27" fmla="*/ 504095 h 1076137"/>
                <a:gd name="connsiteX28" fmla="*/ 1394437 w 2591842"/>
                <a:gd name="connsiteY28" fmla="*/ 502680 h 1076137"/>
                <a:gd name="connsiteX29" fmla="*/ 1744414 w 2591842"/>
                <a:gd name="connsiteY29" fmla="*/ 342449 h 1076137"/>
                <a:gd name="connsiteX30" fmla="*/ 2017727 w 2591842"/>
                <a:gd name="connsiteY30" fmla="*/ 306131 h 1076137"/>
                <a:gd name="connsiteX31" fmla="*/ 2052224 w 2591842"/>
                <a:gd name="connsiteY31" fmla="*/ 279201 h 1076137"/>
                <a:gd name="connsiteX32" fmla="*/ 2052226 w 2591842"/>
                <a:gd name="connsiteY32" fmla="*/ 279201 h 1076137"/>
                <a:gd name="connsiteX33" fmla="*/ 2263055 w 2591842"/>
                <a:gd name="connsiteY33" fmla="*/ 89454 h 1076137"/>
                <a:gd name="connsiteX34" fmla="*/ 2336846 w 2591842"/>
                <a:gd name="connsiteY34" fmla="*/ 379 h 107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91842" h="1076137">
                  <a:moveTo>
                    <a:pt x="2336846" y="379"/>
                  </a:moveTo>
                  <a:cubicBezTo>
                    <a:pt x="2367416" y="-3311"/>
                    <a:pt x="2402203" y="19881"/>
                    <a:pt x="2435935" y="72588"/>
                  </a:cubicBezTo>
                  <a:cubicBezTo>
                    <a:pt x="2448585" y="93671"/>
                    <a:pt x="2452802" y="131620"/>
                    <a:pt x="2469668" y="144270"/>
                  </a:cubicBezTo>
                  <a:cubicBezTo>
                    <a:pt x="2520267" y="186436"/>
                    <a:pt x="2621465" y="190653"/>
                    <a:pt x="2583516" y="287634"/>
                  </a:cubicBezTo>
                  <a:cubicBezTo>
                    <a:pt x="2554000" y="371966"/>
                    <a:pt x="2473885" y="355100"/>
                    <a:pt x="2402203" y="350883"/>
                  </a:cubicBezTo>
                  <a:cubicBezTo>
                    <a:pt x="2334737" y="346666"/>
                    <a:pt x="2275705" y="367749"/>
                    <a:pt x="2263055" y="443648"/>
                  </a:cubicBezTo>
                  <a:lnTo>
                    <a:pt x="2262069" y="450670"/>
                  </a:lnTo>
                  <a:lnTo>
                    <a:pt x="2206528" y="608359"/>
                  </a:lnTo>
                  <a:cubicBezTo>
                    <a:pt x="2149208" y="768063"/>
                    <a:pt x="2076472" y="915907"/>
                    <a:pt x="1870913" y="966506"/>
                  </a:cubicBezTo>
                  <a:cubicBezTo>
                    <a:pt x="2090176" y="962289"/>
                    <a:pt x="2191374" y="831575"/>
                    <a:pt x="2258839" y="654478"/>
                  </a:cubicBezTo>
                  <a:cubicBezTo>
                    <a:pt x="2279922" y="595446"/>
                    <a:pt x="2246189" y="506897"/>
                    <a:pt x="2347388" y="490031"/>
                  </a:cubicBezTo>
                  <a:lnTo>
                    <a:pt x="2342035" y="480724"/>
                  </a:lnTo>
                  <a:lnTo>
                    <a:pt x="2347387" y="481597"/>
                  </a:lnTo>
                  <a:cubicBezTo>
                    <a:pt x="2355820" y="498464"/>
                    <a:pt x="2364253" y="519547"/>
                    <a:pt x="2372686" y="536413"/>
                  </a:cubicBezTo>
                  <a:cubicBezTo>
                    <a:pt x="2583516" y="970722"/>
                    <a:pt x="2524484" y="1076137"/>
                    <a:pt x="2048009" y="1076137"/>
                  </a:cubicBezTo>
                  <a:cubicBezTo>
                    <a:pt x="1432387" y="1076137"/>
                    <a:pt x="816765" y="1076137"/>
                    <a:pt x="196926" y="1076137"/>
                  </a:cubicBezTo>
                  <a:cubicBezTo>
                    <a:pt x="-5470" y="1076137"/>
                    <a:pt x="-51853" y="996021"/>
                    <a:pt x="57779" y="802058"/>
                  </a:cubicBezTo>
                  <a:cubicBezTo>
                    <a:pt x="260175" y="460514"/>
                    <a:pt x="572203" y="241252"/>
                    <a:pt x="955912" y="135837"/>
                  </a:cubicBezTo>
                  <a:cubicBezTo>
                    <a:pt x="1280590" y="43599"/>
                    <a:pt x="1608496" y="32069"/>
                    <a:pt x="1917032" y="169043"/>
                  </a:cubicBezTo>
                  <a:lnTo>
                    <a:pt x="2045437" y="235700"/>
                  </a:lnTo>
                  <a:lnTo>
                    <a:pt x="1993259" y="257854"/>
                  </a:lnTo>
                  <a:cubicBezTo>
                    <a:pt x="1932579" y="274457"/>
                    <a:pt x="1867750" y="269713"/>
                    <a:pt x="1807663" y="279200"/>
                  </a:cubicBezTo>
                  <a:cubicBezTo>
                    <a:pt x="1638999" y="300283"/>
                    <a:pt x="1482985" y="338233"/>
                    <a:pt x="1369137" y="481597"/>
                  </a:cubicBezTo>
                  <a:lnTo>
                    <a:pt x="1369430" y="485604"/>
                  </a:lnTo>
                  <a:lnTo>
                    <a:pt x="1364922" y="481597"/>
                  </a:lnTo>
                  <a:cubicBezTo>
                    <a:pt x="1263723" y="553279"/>
                    <a:pt x="1213124" y="650261"/>
                    <a:pt x="1196258" y="818924"/>
                  </a:cubicBezTo>
                  <a:cubicBezTo>
                    <a:pt x="1280590" y="688210"/>
                    <a:pt x="1335405" y="599662"/>
                    <a:pt x="1390221" y="506897"/>
                  </a:cubicBezTo>
                  <a:lnTo>
                    <a:pt x="1387769" y="504095"/>
                  </a:lnTo>
                  <a:lnTo>
                    <a:pt x="1394437" y="502680"/>
                  </a:lnTo>
                  <a:cubicBezTo>
                    <a:pt x="1499852" y="426781"/>
                    <a:pt x="1617916" y="376182"/>
                    <a:pt x="1744414" y="342449"/>
                  </a:cubicBezTo>
                  <a:cubicBezTo>
                    <a:pt x="1832963" y="316623"/>
                    <a:pt x="1934425" y="355363"/>
                    <a:pt x="2017727" y="306131"/>
                  </a:cubicBezTo>
                  <a:lnTo>
                    <a:pt x="2052224" y="279201"/>
                  </a:lnTo>
                  <a:lnTo>
                    <a:pt x="2052226" y="279201"/>
                  </a:lnTo>
                  <a:cubicBezTo>
                    <a:pt x="2178723" y="279201"/>
                    <a:pt x="2225106" y="203302"/>
                    <a:pt x="2263055" y="89454"/>
                  </a:cubicBezTo>
                  <a:cubicBezTo>
                    <a:pt x="2279922" y="34639"/>
                    <a:pt x="2306276" y="4068"/>
                    <a:pt x="2336846" y="379"/>
                  </a:cubicBezTo>
                  <a:close/>
                </a:path>
              </a:pathLst>
            </a:custGeom>
            <a:grpFill/>
            <a:ln w="421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DE76075-E566-4939-8F6E-C899A70531F1}"/>
                </a:ext>
              </a:extLst>
            </p:cNvPr>
            <p:cNvSpPr/>
            <p:nvPr/>
          </p:nvSpPr>
          <p:spPr>
            <a:xfrm>
              <a:off x="4482307" y="3914107"/>
              <a:ext cx="2855168" cy="131394"/>
            </a:xfrm>
            <a:custGeom>
              <a:avLst/>
              <a:gdLst>
                <a:gd name="connsiteX0" fmla="*/ 1433641 w 2855168"/>
                <a:gd name="connsiteY0" fmla="*/ 5650 h 131394"/>
                <a:gd name="connsiteX1" fmla="*/ 2715484 w 2855168"/>
                <a:gd name="connsiteY1" fmla="*/ 5650 h 131394"/>
                <a:gd name="connsiteX2" fmla="*/ 2854631 w 2855168"/>
                <a:gd name="connsiteY2" fmla="*/ 52032 h 131394"/>
                <a:gd name="connsiteX3" fmla="*/ 2715484 w 2855168"/>
                <a:gd name="connsiteY3" fmla="*/ 127931 h 131394"/>
                <a:gd name="connsiteX4" fmla="*/ 130714 w 2855168"/>
                <a:gd name="connsiteY4" fmla="*/ 127931 h 131394"/>
                <a:gd name="connsiteX5" fmla="*/ 0 w 2855168"/>
                <a:gd name="connsiteY5" fmla="*/ 68898 h 131394"/>
                <a:gd name="connsiteX6" fmla="*/ 130714 w 2855168"/>
                <a:gd name="connsiteY6" fmla="*/ 9866 h 131394"/>
                <a:gd name="connsiteX7" fmla="*/ 1433641 w 2855168"/>
                <a:gd name="connsiteY7" fmla="*/ 5650 h 1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168" h="131394">
                  <a:moveTo>
                    <a:pt x="1433641" y="5650"/>
                  </a:moveTo>
                  <a:cubicBezTo>
                    <a:pt x="1859516" y="5650"/>
                    <a:pt x="2289608" y="5650"/>
                    <a:pt x="2715484" y="5650"/>
                  </a:cubicBezTo>
                  <a:cubicBezTo>
                    <a:pt x="2766083" y="5650"/>
                    <a:pt x="2850415" y="-23867"/>
                    <a:pt x="2854631" y="52032"/>
                  </a:cubicBezTo>
                  <a:cubicBezTo>
                    <a:pt x="2863065" y="149014"/>
                    <a:pt x="2770299" y="127931"/>
                    <a:pt x="2715484" y="127931"/>
                  </a:cubicBezTo>
                  <a:cubicBezTo>
                    <a:pt x="1855300" y="127931"/>
                    <a:pt x="990899" y="127931"/>
                    <a:pt x="130714" y="127931"/>
                  </a:cubicBezTo>
                  <a:cubicBezTo>
                    <a:pt x="75899" y="132147"/>
                    <a:pt x="0" y="144797"/>
                    <a:pt x="0" y="68898"/>
                  </a:cubicBezTo>
                  <a:cubicBezTo>
                    <a:pt x="0" y="-15433"/>
                    <a:pt x="80115" y="9866"/>
                    <a:pt x="130714" y="9866"/>
                  </a:cubicBezTo>
                  <a:cubicBezTo>
                    <a:pt x="565023" y="5650"/>
                    <a:pt x="999332" y="5650"/>
                    <a:pt x="1433641" y="5650"/>
                  </a:cubicBezTo>
                  <a:close/>
                </a:path>
              </a:pathLst>
            </a:custGeom>
            <a:grpFill/>
            <a:ln w="421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0CF74C0-BF8F-4B27-9B83-0B5974621F6A}"/>
              </a:ext>
            </a:extLst>
          </p:cNvPr>
          <p:cNvSpPr/>
          <p:nvPr/>
        </p:nvSpPr>
        <p:spPr>
          <a:xfrm>
            <a:off x="5159948" y="4310181"/>
            <a:ext cx="540461" cy="509943"/>
          </a:xfrm>
          <a:custGeom>
            <a:avLst/>
            <a:gdLst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22142 w 2854081"/>
              <a:gd name="connsiteY18" fmla="*/ 1760471 h 2692920"/>
              <a:gd name="connsiteX19" fmla="*/ 1516898 w 2854081"/>
              <a:gd name="connsiteY19" fmla="*/ 1741364 h 2692920"/>
              <a:gd name="connsiteX20" fmla="*/ 1512701 w 2854081"/>
              <a:gd name="connsiteY20" fmla="*/ 1300163 h 2692920"/>
              <a:gd name="connsiteX21" fmla="*/ 1462347 w 2854081"/>
              <a:gd name="connsiteY21" fmla="*/ 719289 h 2692920"/>
              <a:gd name="connsiteX22" fmla="*/ 1444962 w 2854081"/>
              <a:gd name="connsiteY22" fmla="*/ 653949 h 2692920"/>
              <a:gd name="connsiteX23" fmla="*/ 1455752 w 2854081"/>
              <a:gd name="connsiteY23" fmla="*/ 626375 h 2692920"/>
              <a:gd name="connsiteX24" fmla="*/ 1676973 w 2854081"/>
              <a:gd name="connsiteY24" fmla="*/ 561676 h 2692920"/>
              <a:gd name="connsiteX25" fmla="*/ 1174608 w 2854081"/>
              <a:gd name="connsiteY25" fmla="*/ 536459 h 2692920"/>
              <a:gd name="connsiteX26" fmla="*/ 1387416 w 2854081"/>
              <a:gd name="connsiteY26" fmla="*/ 613189 h 2692920"/>
              <a:gd name="connsiteX27" fmla="*/ 1425781 w 2854081"/>
              <a:gd name="connsiteY27" fmla="*/ 673135 h 2692920"/>
              <a:gd name="connsiteX28" fmla="*/ 1465344 w 2854081"/>
              <a:gd name="connsiteY28" fmla="*/ 920109 h 2692920"/>
              <a:gd name="connsiteX29" fmla="*/ 1491720 w 2854081"/>
              <a:gd name="connsiteY29" fmla="*/ 1464417 h 2692920"/>
              <a:gd name="connsiteX30" fmla="*/ 1492319 w 2854081"/>
              <a:gd name="connsiteY30" fmla="*/ 1738968 h 2692920"/>
              <a:gd name="connsiteX31" fmla="*/ 1488021 w 2854081"/>
              <a:gd name="connsiteY31" fmla="*/ 1756865 h 2692920"/>
              <a:gd name="connsiteX32" fmla="*/ 1481497 w 2854081"/>
              <a:gd name="connsiteY32" fmla="*/ 1917350 h 2692920"/>
              <a:gd name="connsiteX33" fmla="*/ 1460757 w 2854081"/>
              <a:gd name="connsiteY33" fmla="*/ 2083044 h 2692920"/>
              <a:gd name="connsiteX34" fmla="*/ 1428792 w 2854081"/>
              <a:gd name="connsiteY34" fmla="*/ 2229084 h 2692920"/>
              <a:gd name="connsiteX35" fmla="*/ 1452756 w 2854081"/>
              <a:gd name="connsiteY35" fmla="*/ 2229921 h 2692920"/>
              <a:gd name="connsiteX36" fmla="*/ 1473737 w 2854081"/>
              <a:gd name="connsiteY36" fmla="*/ 2245507 h 2692920"/>
              <a:gd name="connsiteX37" fmla="*/ 1435971 w 2854081"/>
              <a:gd name="connsiteY37" fmla="*/ 2566214 h 2692920"/>
              <a:gd name="connsiteX38" fmla="*/ 1387416 w 2854081"/>
              <a:gd name="connsiteY38" fmla="*/ 2626759 h 2692920"/>
              <a:gd name="connsiteX39" fmla="*/ 762183 w 2854081"/>
              <a:gd name="connsiteY39" fmla="*/ 2488884 h 2692920"/>
              <a:gd name="connsiteX40" fmla="*/ 543381 w 2854081"/>
              <a:gd name="connsiteY40" fmla="*/ 2052483 h 2692920"/>
              <a:gd name="connsiteX41" fmla="*/ 493628 w 2854081"/>
              <a:gd name="connsiteY41" fmla="*/ 1372699 h 2692920"/>
              <a:gd name="connsiteX42" fmla="*/ 608122 w 2854081"/>
              <a:gd name="connsiteY42" fmla="*/ 891335 h 2692920"/>
              <a:gd name="connsiteX43" fmla="*/ 1174608 w 2854081"/>
              <a:gd name="connsiteY43" fmla="*/ 536459 h 2692920"/>
              <a:gd name="connsiteX44" fmla="*/ 2252335 w 2854081"/>
              <a:gd name="connsiteY44" fmla="*/ 524589 h 2692920"/>
              <a:gd name="connsiteX45" fmla="*/ 2353137 w 2854081"/>
              <a:gd name="connsiteY45" fmla="*/ 544849 h 2692920"/>
              <a:gd name="connsiteX46" fmla="*/ 2776952 w 2854081"/>
              <a:gd name="connsiteY46" fmla="*/ 963270 h 2692920"/>
              <a:gd name="connsiteX47" fmla="*/ 2849487 w 2854081"/>
              <a:gd name="connsiteY47" fmla="*/ 1322944 h 2692920"/>
              <a:gd name="connsiteX48" fmla="*/ 2776353 w 2854081"/>
              <a:gd name="connsiteY48" fmla="*/ 1991337 h 2692920"/>
              <a:gd name="connsiteX49" fmla="*/ 2393302 w 2854081"/>
              <a:gd name="connsiteY49" fmla="*/ 2424143 h 2692920"/>
              <a:gd name="connsiteX50" fmla="*/ 2294392 w 2854081"/>
              <a:gd name="connsiteY50" fmla="*/ 2455315 h 2692920"/>
              <a:gd name="connsiteX51" fmla="*/ 2339350 w 2854081"/>
              <a:gd name="connsiteY51" fmla="*/ 2304252 h 2692920"/>
              <a:gd name="connsiteX52" fmla="*/ 2367525 w 2854081"/>
              <a:gd name="connsiteY52" fmla="*/ 1834880 h 2692920"/>
              <a:gd name="connsiteX53" fmla="*/ 2308778 w 2854081"/>
              <a:gd name="connsiteY53" fmla="*/ 1335532 h 2692920"/>
              <a:gd name="connsiteX54" fmla="*/ 2103164 w 2854081"/>
              <a:gd name="connsiteY54" fmla="*/ 791826 h 2692920"/>
              <a:gd name="connsiteX55" fmla="*/ 1962891 w 2854081"/>
              <a:gd name="connsiteY55" fmla="*/ 626375 h 2692920"/>
              <a:gd name="connsiteX56" fmla="*/ 1965889 w 2854081"/>
              <a:gd name="connsiteY56" fmla="*/ 597001 h 2692920"/>
              <a:gd name="connsiteX57" fmla="*/ 2154118 w 2854081"/>
              <a:gd name="connsiteY57" fmla="*/ 527090 h 2692920"/>
              <a:gd name="connsiteX58" fmla="*/ 2252335 w 2854081"/>
              <a:gd name="connsiteY58" fmla="*/ 524589 h 2692920"/>
              <a:gd name="connsiteX59" fmla="*/ 790038 w 2854081"/>
              <a:gd name="connsiteY59" fmla="*/ 465000 h 2692920"/>
              <a:gd name="connsiteX60" fmla="*/ 887018 w 2854081"/>
              <a:gd name="connsiteY60" fmla="*/ 469541 h 2692920"/>
              <a:gd name="connsiteX61" fmla="*/ 1077495 w 2854081"/>
              <a:gd name="connsiteY61" fmla="*/ 511279 h 2692920"/>
              <a:gd name="connsiteX62" fmla="*/ 1082890 w 2854081"/>
              <a:gd name="connsiteY62" fmla="*/ 517275 h 2692920"/>
              <a:gd name="connsiteX63" fmla="*/ 759784 w 2854081"/>
              <a:gd name="connsiteY63" fmla="*/ 662941 h 2692920"/>
              <a:gd name="connsiteX64" fmla="*/ 524198 w 2854081"/>
              <a:gd name="connsiteY64" fmla="*/ 1041798 h 2692920"/>
              <a:gd name="connsiteX65" fmla="*/ 467250 w 2854081"/>
              <a:gd name="connsiteY65" fmla="*/ 1585505 h 2692920"/>
              <a:gd name="connsiteX66" fmla="*/ 503818 w 2854081"/>
              <a:gd name="connsiteY66" fmla="*/ 1979347 h 2692920"/>
              <a:gd name="connsiteX67" fmla="*/ 669266 w 2854081"/>
              <a:gd name="connsiteY67" fmla="*/ 2409156 h 2692920"/>
              <a:gd name="connsiteX68" fmla="*/ 673462 w 2854081"/>
              <a:gd name="connsiteY68" fmla="*/ 2418148 h 2692920"/>
              <a:gd name="connsiteX69" fmla="*/ 594934 w 2854081"/>
              <a:gd name="connsiteY69" fmla="*/ 2408557 h 2692920"/>
              <a:gd name="connsiteX70" fmla="*/ 173517 w 2854081"/>
              <a:gd name="connsiteY70" fmla="*/ 2099238 h 2692920"/>
              <a:gd name="connsiteX71" fmla="*/ 2073 w 2854081"/>
              <a:gd name="connsiteY71" fmla="*/ 1526158 h 2692920"/>
              <a:gd name="connsiteX72" fmla="*/ 132154 w 2854081"/>
              <a:gd name="connsiteY72" fmla="*/ 877546 h 2692920"/>
              <a:gd name="connsiteX73" fmla="*/ 692045 w 2854081"/>
              <a:gd name="connsiteY73" fmla="*/ 472315 h 2692920"/>
              <a:gd name="connsiteX74" fmla="*/ 790038 w 2854081"/>
              <a:gd name="connsiteY74" fmla="*/ 465000 h 2692920"/>
              <a:gd name="connsiteX75" fmla="*/ 1544698 w 2854081"/>
              <a:gd name="connsiteY75" fmla="*/ 18 h 2692920"/>
              <a:gd name="connsiteX76" fmla="*/ 1624202 w 2854081"/>
              <a:gd name="connsiteY76" fmla="*/ 35312 h 2692920"/>
              <a:gd name="connsiteX77" fmla="*/ 1690142 w 2854081"/>
              <a:gd name="connsiteY77" fmla="*/ 103650 h 2692920"/>
              <a:gd name="connsiteX78" fmla="*/ 1712920 w 2854081"/>
              <a:gd name="connsiteY78" fmla="*/ 168391 h 2692920"/>
              <a:gd name="connsiteX79" fmla="*/ 1686545 w 2854081"/>
              <a:gd name="connsiteY79" fmla="*/ 242725 h 2692920"/>
              <a:gd name="connsiteX80" fmla="*/ 1595428 w 2854081"/>
              <a:gd name="connsiteY80" fmla="*/ 349430 h 2692920"/>
              <a:gd name="connsiteX81" fmla="*/ 1522894 w 2854081"/>
              <a:gd name="connsiteY81" fmla="*/ 445342 h 2692920"/>
              <a:gd name="connsiteX82" fmla="*/ 1488123 w 2854081"/>
              <a:gd name="connsiteY82" fmla="*/ 558638 h 2692920"/>
              <a:gd name="connsiteX83" fmla="*/ 1467142 w 2854081"/>
              <a:gd name="connsiteY83" fmla="*/ 593406 h 2692920"/>
              <a:gd name="connsiteX84" fmla="*/ 1391010 w 2854081"/>
              <a:gd name="connsiteY84" fmla="*/ 586813 h 2692920"/>
              <a:gd name="connsiteX85" fmla="*/ 1313681 w 2854081"/>
              <a:gd name="connsiteY85" fmla="*/ 541254 h 2692920"/>
              <a:gd name="connsiteX86" fmla="*/ 1295698 w 2854081"/>
              <a:gd name="connsiteY86" fmla="*/ 517876 h 2692920"/>
              <a:gd name="connsiteX87" fmla="*/ 1301691 w 2854081"/>
              <a:gd name="connsiteY87" fmla="*/ 288282 h 2692920"/>
              <a:gd name="connsiteX88" fmla="*/ 1431175 w 2854081"/>
              <a:gd name="connsiteY88" fmla="*/ 56293 h 2692920"/>
              <a:gd name="connsiteX89" fmla="*/ 1462946 w 2854081"/>
              <a:gd name="connsiteY89" fmla="*/ 31717 h 2692920"/>
              <a:gd name="connsiteX90" fmla="*/ 1544698 w 2854081"/>
              <a:gd name="connsiteY90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22142 w 2854081"/>
              <a:gd name="connsiteY18" fmla="*/ 1760471 h 2692920"/>
              <a:gd name="connsiteX19" fmla="*/ 1516898 w 2854081"/>
              <a:gd name="connsiteY19" fmla="*/ 1741364 h 2692920"/>
              <a:gd name="connsiteX20" fmla="*/ 1512701 w 2854081"/>
              <a:gd name="connsiteY20" fmla="*/ 1300163 h 2692920"/>
              <a:gd name="connsiteX21" fmla="*/ 1462347 w 2854081"/>
              <a:gd name="connsiteY21" fmla="*/ 719289 h 2692920"/>
              <a:gd name="connsiteX22" fmla="*/ 1444962 w 2854081"/>
              <a:gd name="connsiteY22" fmla="*/ 653949 h 2692920"/>
              <a:gd name="connsiteX23" fmla="*/ 1455752 w 2854081"/>
              <a:gd name="connsiteY23" fmla="*/ 626375 h 2692920"/>
              <a:gd name="connsiteX24" fmla="*/ 1676973 w 2854081"/>
              <a:gd name="connsiteY24" fmla="*/ 561676 h 2692920"/>
              <a:gd name="connsiteX25" fmla="*/ 1174608 w 2854081"/>
              <a:gd name="connsiteY25" fmla="*/ 536459 h 2692920"/>
              <a:gd name="connsiteX26" fmla="*/ 1387416 w 2854081"/>
              <a:gd name="connsiteY26" fmla="*/ 613189 h 2692920"/>
              <a:gd name="connsiteX27" fmla="*/ 1425781 w 2854081"/>
              <a:gd name="connsiteY27" fmla="*/ 673135 h 2692920"/>
              <a:gd name="connsiteX28" fmla="*/ 1465344 w 2854081"/>
              <a:gd name="connsiteY28" fmla="*/ 920109 h 2692920"/>
              <a:gd name="connsiteX29" fmla="*/ 1491720 w 2854081"/>
              <a:gd name="connsiteY29" fmla="*/ 1464417 h 2692920"/>
              <a:gd name="connsiteX30" fmla="*/ 1492319 w 2854081"/>
              <a:gd name="connsiteY30" fmla="*/ 1738968 h 2692920"/>
              <a:gd name="connsiteX31" fmla="*/ 1488021 w 2854081"/>
              <a:gd name="connsiteY31" fmla="*/ 1756865 h 2692920"/>
              <a:gd name="connsiteX32" fmla="*/ 1481497 w 2854081"/>
              <a:gd name="connsiteY32" fmla="*/ 1917350 h 2692920"/>
              <a:gd name="connsiteX33" fmla="*/ 1460757 w 2854081"/>
              <a:gd name="connsiteY33" fmla="*/ 2083044 h 2692920"/>
              <a:gd name="connsiteX34" fmla="*/ 1452756 w 2854081"/>
              <a:gd name="connsiteY34" fmla="*/ 2229921 h 2692920"/>
              <a:gd name="connsiteX35" fmla="*/ 1473737 w 2854081"/>
              <a:gd name="connsiteY35" fmla="*/ 2245507 h 2692920"/>
              <a:gd name="connsiteX36" fmla="*/ 1435971 w 2854081"/>
              <a:gd name="connsiteY36" fmla="*/ 2566214 h 2692920"/>
              <a:gd name="connsiteX37" fmla="*/ 1387416 w 2854081"/>
              <a:gd name="connsiteY37" fmla="*/ 2626759 h 2692920"/>
              <a:gd name="connsiteX38" fmla="*/ 762183 w 2854081"/>
              <a:gd name="connsiteY38" fmla="*/ 2488884 h 2692920"/>
              <a:gd name="connsiteX39" fmla="*/ 543381 w 2854081"/>
              <a:gd name="connsiteY39" fmla="*/ 2052483 h 2692920"/>
              <a:gd name="connsiteX40" fmla="*/ 493628 w 2854081"/>
              <a:gd name="connsiteY40" fmla="*/ 1372699 h 2692920"/>
              <a:gd name="connsiteX41" fmla="*/ 608122 w 2854081"/>
              <a:gd name="connsiteY41" fmla="*/ 891335 h 2692920"/>
              <a:gd name="connsiteX42" fmla="*/ 1174608 w 2854081"/>
              <a:gd name="connsiteY42" fmla="*/ 536459 h 2692920"/>
              <a:gd name="connsiteX43" fmla="*/ 2252335 w 2854081"/>
              <a:gd name="connsiteY43" fmla="*/ 524589 h 2692920"/>
              <a:gd name="connsiteX44" fmla="*/ 2353137 w 2854081"/>
              <a:gd name="connsiteY44" fmla="*/ 544849 h 2692920"/>
              <a:gd name="connsiteX45" fmla="*/ 2776952 w 2854081"/>
              <a:gd name="connsiteY45" fmla="*/ 963270 h 2692920"/>
              <a:gd name="connsiteX46" fmla="*/ 2849487 w 2854081"/>
              <a:gd name="connsiteY46" fmla="*/ 1322944 h 2692920"/>
              <a:gd name="connsiteX47" fmla="*/ 2776353 w 2854081"/>
              <a:gd name="connsiteY47" fmla="*/ 1991337 h 2692920"/>
              <a:gd name="connsiteX48" fmla="*/ 2393302 w 2854081"/>
              <a:gd name="connsiteY48" fmla="*/ 2424143 h 2692920"/>
              <a:gd name="connsiteX49" fmla="*/ 2294392 w 2854081"/>
              <a:gd name="connsiteY49" fmla="*/ 2455315 h 2692920"/>
              <a:gd name="connsiteX50" fmla="*/ 2339350 w 2854081"/>
              <a:gd name="connsiteY50" fmla="*/ 2304252 h 2692920"/>
              <a:gd name="connsiteX51" fmla="*/ 2367525 w 2854081"/>
              <a:gd name="connsiteY51" fmla="*/ 1834880 h 2692920"/>
              <a:gd name="connsiteX52" fmla="*/ 2308778 w 2854081"/>
              <a:gd name="connsiteY52" fmla="*/ 1335532 h 2692920"/>
              <a:gd name="connsiteX53" fmla="*/ 2103164 w 2854081"/>
              <a:gd name="connsiteY53" fmla="*/ 791826 h 2692920"/>
              <a:gd name="connsiteX54" fmla="*/ 1962891 w 2854081"/>
              <a:gd name="connsiteY54" fmla="*/ 626375 h 2692920"/>
              <a:gd name="connsiteX55" fmla="*/ 1965889 w 2854081"/>
              <a:gd name="connsiteY55" fmla="*/ 597001 h 2692920"/>
              <a:gd name="connsiteX56" fmla="*/ 2154118 w 2854081"/>
              <a:gd name="connsiteY56" fmla="*/ 527090 h 2692920"/>
              <a:gd name="connsiteX57" fmla="*/ 2252335 w 2854081"/>
              <a:gd name="connsiteY57" fmla="*/ 524589 h 2692920"/>
              <a:gd name="connsiteX58" fmla="*/ 790038 w 2854081"/>
              <a:gd name="connsiteY58" fmla="*/ 465000 h 2692920"/>
              <a:gd name="connsiteX59" fmla="*/ 887018 w 2854081"/>
              <a:gd name="connsiteY59" fmla="*/ 469541 h 2692920"/>
              <a:gd name="connsiteX60" fmla="*/ 1077495 w 2854081"/>
              <a:gd name="connsiteY60" fmla="*/ 511279 h 2692920"/>
              <a:gd name="connsiteX61" fmla="*/ 1082890 w 2854081"/>
              <a:gd name="connsiteY61" fmla="*/ 517275 h 2692920"/>
              <a:gd name="connsiteX62" fmla="*/ 759784 w 2854081"/>
              <a:gd name="connsiteY62" fmla="*/ 662941 h 2692920"/>
              <a:gd name="connsiteX63" fmla="*/ 524198 w 2854081"/>
              <a:gd name="connsiteY63" fmla="*/ 1041798 h 2692920"/>
              <a:gd name="connsiteX64" fmla="*/ 467250 w 2854081"/>
              <a:gd name="connsiteY64" fmla="*/ 1585505 h 2692920"/>
              <a:gd name="connsiteX65" fmla="*/ 503818 w 2854081"/>
              <a:gd name="connsiteY65" fmla="*/ 1979347 h 2692920"/>
              <a:gd name="connsiteX66" fmla="*/ 669266 w 2854081"/>
              <a:gd name="connsiteY66" fmla="*/ 2409156 h 2692920"/>
              <a:gd name="connsiteX67" fmla="*/ 673462 w 2854081"/>
              <a:gd name="connsiteY67" fmla="*/ 2418148 h 2692920"/>
              <a:gd name="connsiteX68" fmla="*/ 594934 w 2854081"/>
              <a:gd name="connsiteY68" fmla="*/ 2408557 h 2692920"/>
              <a:gd name="connsiteX69" fmla="*/ 173517 w 2854081"/>
              <a:gd name="connsiteY69" fmla="*/ 2099238 h 2692920"/>
              <a:gd name="connsiteX70" fmla="*/ 2073 w 2854081"/>
              <a:gd name="connsiteY70" fmla="*/ 1526158 h 2692920"/>
              <a:gd name="connsiteX71" fmla="*/ 132154 w 2854081"/>
              <a:gd name="connsiteY71" fmla="*/ 877546 h 2692920"/>
              <a:gd name="connsiteX72" fmla="*/ 692045 w 2854081"/>
              <a:gd name="connsiteY72" fmla="*/ 472315 h 2692920"/>
              <a:gd name="connsiteX73" fmla="*/ 790038 w 2854081"/>
              <a:gd name="connsiteY73" fmla="*/ 465000 h 2692920"/>
              <a:gd name="connsiteX74" fmla="*/ 1544698 w 2854081"/>
              <a:gd name="connsiteY74" fmla="*/ 18 h 2692920"/>
              <a:gd name="connsiteX75" fmla="*/ 1624202 w 2854081"/>
              <a:gd name="connsiteY75" fmla="*/ 35312 h 2692920"/>
              <a:gd name="connsiteX76" fmla="*/ 1690142 w 2854081"/>
              <a:gd name="connsiteY76" fmla="*/ 103650 h 2692920"/>
              <a:gd name="connsiteX77" fmla="*/ 1712920 w 2854081"/>
              <a:gd name="connsiteY77" fmla="*/ 168391 h 2692920"/>
              <a:gd name="connsiteX78" fmla="*/ 1686545 w 2854081"/>
              <a:gd name="connsiteY78" fmla="*/ 242725 h 2692920"/>
              <a:gd name="connsiteX79" fmla="*/ 1595428 w 2854081"/>
              <a:gd name="connsiteY79" fmla="*/ 349430 h 2692920"/>
              <a:gd name="connsiteX80" fmla="*/ 1522894 w 2854081"/>
              <a:gd name="connsiteY80" fmla="*/ 445342 h 2692920"/>
              <a:gd name="connsiteX81" fmla="*/ 1488123 w 2854081"/>
              <a:gd name="connsiteY81" fmla="*/ 558638 h 2692920"/>
              <a:gd name="connsiteX82" fmla="*/ 1467142 w 2854081"/>
              <a:gd name="connsiteY82" fmla="*/ 593406 h 2692920"/>
              <a:gd name="connsiteX83" fmla="*/ 1391010 w 2854081"/>
              <a:gd name="connsiteY83" fmla="*/ 586813 h 2692920"/>
              <a:gd name="connsiteX84" fmla="*/ 1313681 w 2854081"/>
              <a:gd name="connsiteY84" fmla="*/ 541254 h 2692920"/>
              <a:gd name="connsiteX85" fmla="*/ 1295698 w 2854081"/>
              <a:gd name="connsiteY85" fmla="*/ 517876 h 2692920"/>
              <a:gd name="connsiteX86" fmla="*/ 1301691 w 2854081"/>
              <a:gd name="connsiteY86" fmla="*/ 288282 h 2692920"/>
              <a:gd name="connsiteX87" fmla="*/ 1431175 w 2854081"/>
              <a:gd name="connsiteY87" fmla="*/ 56293 h 2692920"/>
              <a:gd name="connsiteX88" fmla="*/ 1462946 w 2854081"/>
              <a:gd name="connsiteY88" fmla="*/ 31717 h 2692920"/>
              <a:gd name="connsiteX89" fmla="*/ 1544698 w 2854081"/>
              <a:gd name="connsiteY89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22142 w 2854081"/>
              <a:gd name="connsiteY18" fmla="*/ 1760471 h 2692920"/>
              <a:gd name="connsiteX19" fmla="*/ 1516898 w 2854081"/>
              <a:gd name="connsiteY19" fmla="*/ 1741364 h 2692920"/>
              <a:gd name="connsiteX20" fmla="*/ 1512701 w 2854081"/>
              <a:gd name="connsiteY20" fmla="*/ 1300163 h 2692920"/>
              <a:gd name="connsiteX21" fmla="*/ 1462347 w 2854081"/>
              <a:gd name="connsiteY21" fmla="*/ 719289 h 2692920"/>
              <a:gd name="connsiteX22" fmla="*/ 1444962 w 2854081"/>
              <a:gd name="connsiteY22" fmla="*/ 653949 h 2692920"/>
              <a:gd name="connsiteX23" fmla="*/ 1455752 w 2854081"/>
              <a:gd name="connsiteY23" fmla="*/ 626375 h 2692920"/>
              <a:gd name="connsiteX24" fmla="*/ 1676973 w 2854081"/>
              <a:gd name="connsiteY24" fmla="*/ 561676 h 2692920"/>
              <a:gd name="connsiteX25" fmla="*/ 1174608 w 2854081"/>
              <a:gd name="connsiteY25" fmla="*/ 536459 h 2692920"/>
              <a:gd name="connsiteX26" fmla="*/ 1387416 w 2854081"/>
              <a:gd name="connsiteY26" fmla="*/ 613189 h 2692920"/>
              <a:gd name="connsiteX27" fmla="*/ 1425781 w 2854081"/>
              <a:gd name="connsiteY27" fmla="*/ 673135 h 2692920"/>
              <a:gd name="connsiteX28" fmla="*/ 1465344 w 2854081"/>
              <a:gd name="connsiteY28" fmla="*/ 920109 h 2692920"/>
              <a:gd name="connsiteX29" fmla="*/ 1491720 w 2854081"/>
              <a:gd name="connsiteY29" fmla="*/ 1464417 h 2692920"/>
              <a:gd name="connsiteX30" fmla="*/ 1492319 w 2854081"/>
              <a:gd name="connsiteY30" fmla="*/ 1738968 h 2692920"/>
              <a:gd name="connsiteX31" fmla="*/ 1488021 w 2854081"/>
              <a:gd name="connsiteY31" fmla="*/ 1756865 h 2692920"/>
              <a:gd name="connsiteX32" fmla="*/ 1481497 w 2854081"/>
              <a:gd name="connsiteY32" fmla="*/ 1917350 h 2692920"/>
              <a:gd name="connsiteX33" fmla="*/ 1452756 w 2854081"/>
              <a:gd name="connsiteY33" fmla="*/ 2229921 h 2692920"/>
              <a:gd name="connsiteX34" fmla="*/ 1473737 w 2854081"/>
              <a:gd name="connsiteY34" fmla="*/ 2245507 h 2692920"/>
              <a:gd name="connsiteX35" fmla="*/ 1435971 w 2854081"/>
              <a:gd name="connsiteY35" fmla="*/ 2566214 h 2692920"/>
              <a:gd name="connsiteX36" fmla="*/ 1387416 w 2854081"/>
              <a:gd name="connsiteY36" fmla="*/ 2626759 h 2692920"/>
              <a:gd name="connsiteX37" fmla="*/ 762183 w 2854081"/>
              <a:gd name="connsiteY37" fmla="*/ 2488884 h 2692920"/>
              <a:gd name="connsiteX38" fmla="*/ 543381 w 2854081"/>
              <a:gd name="connsiteY38" fmla="*/ 2052483 h 2692920"/>
              <a:gd name="connsiteX39" fmla="*/ 493628 w 2854081"/>
              <a:gd name="connsiteY39" fmla="*/ 1372699 h 2692920"/>
              <a:gd name="connsiteX40" fmla="*/ 608122 w 2854081"/>
              <a:gd name="connsiteY40" fmla="*/ 891335 h 2692920"/>
              <a:gd name="connsiteX41" fmla="*/ 1174608 w 2854081"/>
              <a:gd name="connsiteY41" fmla="*/ 536459 h 2692920"/>
              <a:gd name="connsiteX42" fmla="*/ 2252335 w 2854081"/>
              <a:gd name="connsiteY42" fmla="*/ 524589 h 2692920"/>
              <a:gd name="connsiteX43" fmla="*/ 2353137 w 2854081"/>
              <a:gd name="connsiteY43" fmla="*/ 544849 h 2692920"/>
              <a:gd name="connsiteX44" fmla="*/ 2776952 w 2854081"/>
              <a:gd name="connsiteY44" fmla="*/ 963270 h 2692920"/>
              <a:gd name="connsiteX45" fmla="*/ 2849487 w 2854081"/>
              <a:gd name="connsiteY45" fmla="*/ 1322944 h 2692920"/>
              <a:gd name="connsiteX46" fmla="*/ 2776353 w 2854081"/>
              <a:gd name="connsiteY46" fmla="*/ 1991337 h 2692920"/>
              <a:gd name="connsiteX47" fmla="*/ 2393302 w 2854081"/>
              <a:gd name="connsiteY47" fmla="*/ 2424143 h 2692920"/>
              <a:gd name="connsiteX48" fmla="*/ 2294392 w 2854081"/>
              <a:gd name="connsiteY48" fmla="*/ 2455315 h 2692920"/>
              <a:gd name="connsiteX49" fmla="*/ 2339350 w 2854081"/>
              <a:gd name="connsiteY49" fmla="*/ 2304252 h 2692920"/>
              <a:gd name="connsiteX50" fmla="*/ 2367525 w 2854081"/>
              <a:gd name="connsiteY50" fmla="*/ 1834880 h 2692920"/>
              <a:gd name="connsiteX51" fmla="*/ 2308778 w 2854081"/>
              <a:gd name="connsiteY51" fmla="*/ 1335532 h 2692920"/>
              <a:gd name="connsiteX52" fmla="*/ 2103164 w 2854081"/>
              <a:gd name="connsiteY52" fmla="*/ 791826 h 2692920"/>
              <a:gd name="connsiteX53" fmla="*/ 1962891 w 2854081"/>
              <a:gd name="connsiteY53" fmla="*/ 626375 h 2692920"/>
              <a:gd name="connsiteX54" fmla="*/ 1965889 w 2854081"/>
              <a:gd name="connsiteY54" fmla="*/ 597001 h 2692920"/>
              <a:gd name="connsiteX55" fmla="*/ 2154118 w 2854081"/>
              <a:gd name="connsiteY55" fmla="*/ 527090 h 2692920"/>
              <a:gd name="connsiteX56" fmla="*/ 2252335 w 2854081"/>
              <a:gd name="connsiteY56" fmla="*/ 524589 h 2692920"/>
              <a:gd name="connsiteX57" fmla="*/ 790038 w 2854081"/>
              <a:gd name="connsiteY57" fmla="*/ 465000 h 2692920"/>
              <a:gd name="connsiteX58" fmla="*/ 887018 w 2854081"/>
              <a:gd name="connsiteY58" fmla="*/ 469541 h 2692920"/>
              <a:gd name="connsiteX59" fmla="*/ 1077495 w 2854081"/>
              <a:gd name="connsiteY59" fmla="*/ 511279 h 2692920"/>
              <a:gd name="connsiteX60" fmla="*/ 1082890 w 2854081"/>
              <a:gd name="connsiteY60" fmla="*/ 517275 h 2692920"/>
              <a:gd name="connsiteX61" fmla="*/ 759784 w 2854081"/>
              <a:gd name="connsiteY61" fmla="*/ 662941 h 2692920"/>
              <a:gd name="connsiteX62" fmla="*/ 524198 w 2854081"/>
              <a:gd name="connsiteY62" fmla="*/ 1041798 h 2692920"/>
              <a:gd name="connsiteX63" fmla="*/ 467250 w 2854081"/>
              <a:gd name="connsiteY63" fmla="*/ 1585505 h 2692920"/>
              <a:gd name="connsiteX64" fmla="*/ 503818 w 2854081"/>
              <a:gd name="connsiteY64" fmla="*/ 1979347 h 2692920"/>
              <a:gd name="connsiteX65" fmla="*/ 669266 w 2854081"/>
              <a:gd name="connsiteY65" fmla="*/ 2409156 h 2692920"/>
              <a:gd name="connsiteX66" fmla="*/ 673462 w 2854081"/>
              <a:gd name="connsiteY66" fmla="*/ 2418148 h 2692920"/>
              <a:gd name="connsiteX67" fmla="*/ 594934 w 2854081"/>
              <a:gd name="connsiteY67" fmla="*/ 2408557 h 2692920"/>
              <a:gd name="connsiteX68" fmla="*/ 173517 w 2854081"/>
              <a:gd name="connsiteY68" fmla="*/ 2099238 h 2692920"/>
              <a:gd name="connsiteX69" fmla="*/ 2073 w 2854081"/>
              <a:gd name="connsiteY69" fmla="*/ 1526158 h 2692920"/>
              <a:gd name="connsiteX70" fmla="*/ 132154 w 2854081"/>
              <a:gd name="connsiteY70" fmla="*/ 877546 h 2692920"/>
              <a:gd name="connsiteX71" fmla="*/ 692045 w 2854081"/>
              <a:gd name="connsiteY71" fmla="*/ 472315 h 2692920"/>
              <a:gd name="connsiteX72" fmla="*/ 790038 w 2854081"/>
              <a:gd name="connsiteY72" fmla="*/ 465000 h 2692920"/>
              <a:gd name="connsiteX73" fmla="*/ 1544698 w 2854081"/>
              <a:gd name="connsiteY73" fmla="*/ 18 h 2692920"/>
              <a:gd name="connsiteX74" fmla="*/ 1624202 w 2854081"/>
              <a:gd name="connsiteY74" fmla="*/ 35312 h 2692920"/>
              <a:gd name="connsiteX75" fmla="*/ 1690142 w 2854081"/>
              <a:gd name="connsiteY75" fmla="*/ 103650 h 2692920"/>
              <a:gd name="connsiteX76" fmla="*/ 1712920 w 2854081"/>
              <a:gd name="connsiteY76" fmla="*/ 168391 h 2692920"/>
              <a:gd name="connsiteX77" fmla="*/ 1686545 w 2854081"/>
              <a:gd name="connsiteY77" fmla="*/ 242725 h 2692920"/>
              <a:gd name="connsiteX78" fmla="*/ 1595428 w 2854081"/>
              <a:gd name="connsiteY78" fmla="*/ 349430 h 2692920"/>
              <a:gd name="connsiteX79" fmla="*/ 1522894 w 2854081"/>
              <a:gd name="connsiteY79" fmla="*/ 445342 h 2692920"/>
              <a:gd name="connsiteX80" fmla="*/ 1488123 w 2854081"/>
              <a:gd name="connsiteY80" fmla="*/ 558638 h 2692920"/>
              <a:gd name="connsiteX81" fmla="*/ 1467142 w 2854081"/>
              <a:gd name="connsiteY81" fmla="*/ 593406 h 2692920"/>
              <a:gd name="connsiteX82" fmla="*/ 1391010 w 2854081"/>
              <a:gd name="connsiteY82" fmla="*/ 586813 h 2692920"/>
              <a:gd name="connsiteX83" fmla="*/ 1313681 w 2854081"/>
              <a:gd name="connsiteY83" fmla="*/ 541254 h 2692920"/>
              <a:gd name="connsiteX84" fmla="*/ 1295698 w 2854081"/>
              <a:gd name="connsiteY84" fmla="*/ 517876 h 2692920"/>
              <a:gd name="connsiteX85" fmla="*/ 1301691 w 2854081"/>
              <a:gd name="connsiteY85" fmla="*/ 288282 h 2692920"/>
              <a:gd name="connsiteX86" fmla="*/ 1431175 w 2854081"/>
              <a:gd name="connsiteY86" fmla="*/ 56293 h 2692920"/>
              <a:gd name="connsiteX87" fmla="*/ 1462946 w 2854081"/>
              <a:gd name="connsiteY87" fmla="*/ 31717 h 2692920"/>
              <a:gd name="connsiteX88" fmla="*/ 1544698 w 2854081"/>
              <a:gd name="connsiteY88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22142 w 2854081"/>
              <a:gd name="connsiteY18" fmla="*/ 1760471 h 2692920"/>
              <a:gd name="connsiteX19" fmla="*/ 1516898 w 2854081"/>
              <a:gd name="connsiteY19" fmla="*/ 1741364 h 2692920"/>
              <a:gd name="connsiteX20" fmla="*/ 1512701 w 2854081"/>
              <a:gd name="connsiteY20" fmla="*/ 1300163 h 2692920"/>
              <a:gd name="connsiteX21" fmla="*/ 1462347 w 2854081"/>
              <a:gd name="connsiteY21" fmla="*/ 719289 h 2692920"/>
              <a:gd name="connsiteX22" fmla="*/ 1444962 w 2854081"/>
              <a:gd name="connsiteY22" fmla="*/ 653949 h 2692920"/>
              <a:gd name="connsiteX23" fmla="*/ 1455752 w 2854081"/>
              <a:gd name="connsiteY23" fmla="*/ 626375 h 2692920"/>
              <a:gd name="connsiteX24" fmla="*/ 1676973 w 2854081"/>
              <a:gd name="connsiteY24" fmla="*/ 561676 h 2692920"/>
              <a:gd name="connsiteX25" fmla="*/ 1174608 w 2854081"/>
              <a:gd name="connsiteY25" fmla="*/ 536459 h 2692920"/>
              <a:gd name="connsiteX26" fmla="*/ 1387416 w 2854081"/>
              <a:gd name="connsiteY26" fmla="*/ 613189 h 2692920"/>
              <a:gd name="connsiteX27" fmla="*/ 1425781 w 2854081"/>
              <a:gd name="connsiteY27" fmla="*/ 673135 h 2692920"/>
              <a:gd name="connsiteX28" fmla="*/ 1465344 w 2854081"/>
              <a:gd name="connsiteY28" fmla="*/ 920109 h 2692920"/>
              <a:gd name="connsiteX29" fmla="*/ 1491720 w 2854081"/>
              <a:gd name="connsiteY29" fmla="*/ 1464417 h 2692920"/>
              <a:gd name="connsiteX30" fmla="*/ 1492319 w 2854081"/>
              <a:gd name="connsiteY30" fmla="*/ 1738968 h 2692920"/>
              <a:gd name="connsiteX31" fmla="*/ 1488021 w 2854081"/>
              <a:gd name="connsiteY31" fmla="*/ 1756865 h 2692920"/>
              <a:gd name="connsiteX32" fmla="*/ 1481497 w 2854081"/>
              <a:gd name="connsiteY32" fmla="*/ 1917350 h 2692920"/>
              <a:gd name="connsiteX33" fmla="*/ 1473737 w 2854081"/>
              <a:gd name="connsiteY33" fmla="*/ 2245507 h 2692920"/>
              <a:gd name="connsiteX34" fmla="*/ 1435971 w 2854081"/>
              <a:gd name="connsiteY34" fmla="*/ 2566214 h 2692920"/>
              <a:gd name="connsiteX35" fmla="*/ 1387416 w 2854081"/>
              <a:gd name="connsiteY35" fmla="*/ 2626759 h 2692920"/>
              <a:gd name="connsiteX36" fmla="*/ 762183 w 2854081"/>
              <a:gd name="connsiteY36" fmla="*/ 2488884 h 2692920"/>
              <a:gd name="connsiteX37" fmla="*/ 543381 w 2854081"/>
              <a:gd name="connsiteY37" fmla="*/ 2052483 h 2692920"/>
              <a:gd name="connsiteX38" fmla="*/ 493628 w 2854081"/>
              <a:gd name="connsiteY38" fmla="*/ 1372699 h 2692920"/>
              <a:gd name="connsiteX39" fmla="*/ 608122 w 2854081"/>
              <a:gd name="connsiteY39" fmla="*/ 891335 h 2692920"/>
              <a:gd name="connsiteX40" fmla="*/ 1174608 w 2854081"/>
              <a:gd name="connsiteY40" fmla="*/ 536459 h 2692920"/>
              <a:gd name="connsiteX41" fmla="*/ 2252335 w 2854081"/>
              <a:gd name="connsiteY41" fmla="*/ 524589 h 2692920"/>
              <a:gd name="connsiteX42" fmla="*/ 2353137 w 2854081"/>
              <a:gd name="connsiteY42" fmla="*/ 544849 h 2692920"/>
              <a:gd name="connsiteX43" fmla="*/ 2776952 w 2854081"/>
              <a:gd name="connsiteY43" fmla="*/ 963270 h 2692920"/>
              <a:gd name="connsiteX44" fmla="*/ 2849487 w 2854081"/>
              <a:gd name="connsiteY44" fmla="*/ 1322944 h 2692920"/>
              <a:gd name="connsiteX45" fmla="*/ 2776353 w 2854081"/>
              <a:gd name="connsiteY45" fmla="*/ 1991337 h 2692920"/>
              <a:gd name="connsiteX46" fmla="*/ 2393302 w 2854081"/>
              <a:gd name="connsiteY46" fmla="*/ 2424143 h 2692920"/>
              <a:gd name="connsiteX47" fmla="*/ 2294392 w 2854081"/>
              <a:gd name="connsiteY47" fmla="*/ 2455315 h 2692920"/>
              <a:gd name="connsiteX48" fmla="*/ 2339350 w 2854081"/>
              <a:gd name="connsiteY48" fmla="*/ 2304252 h 2692920"/>
              <a:gd name="connsiteX49" fmla="*/ 2367525 w 2854081"/>
              <a:gd name="connsiteY49" fmla="*/ 1834880 h 2692920"/>
              <a:gd name="connsiteX50" fmla="*/ 2308778 w 2854081"/>
              <a:gd name="connsiteY50" fmla="*/ 1335532 h 2692920"/>
              <a:gd name="connsiteX51" fmla="*/ 2103164 w 2854081"/>
              <a:gd name="connsiteY51" fmla="*/ 791826 h 2692920"/>
              <a:gd name="connsiteX52" fmla="*/ 1962891 w 2854081"/>
              <a:gd name="connsiteY52" fmla="*/ 626375 h 2692920"/>
              <a:gd name="connsiteX53" fmla="*/ 1965889 w 2854081"/>
              <a:gd name="connsiteY53" fmla="*/ 597001 h 2692920"/>
              <a:gd name="connsiteX54" fmla="*/ 2154118 w 2854081"/>
              <a:gd name="connsiteY54" fmla="*/ 527090 h 2692920"/>
              <a:gd name="connsiteX55" fmla="*/ 2252335 w 2854081"/>
              <a:gd name="connsiteY55" fmla="*/ 524589 h 2692920"/>
              <a:gd name="connsiteX56" fmla="*/ 790038 w 2854081"/>
              <a:gd name="connsiteY56" fmla="*/ 465000 h 2692920"/>
              <a:gd name="connsiteX57" fmla="*/ 887018 w 2854081"/>
              <a:gd name="connsiteY57" fmla="*/ 469541 h 2692920"/>
              <a:gd name="connsiteX58" fmla="*/ 1077495 w 2854081"/>
              <a:gd name="connsiteY58" fmla="*/ 511279 h 2692920"/>
              <a:gd name="connsiteX59" fmla="*/ 1082890 w 2854081"/>
              <a:gd name="connsiteY59" fmla="*/ 517275 h 2692920"/>
              <a:gd name="connsiteX60" fmla="*/ 759784 w 2854081"/>
              <a:gd name="connsiteY60" fmla="*/ 662941 h 2692920"/>
              <a:gd name="connsiteX61" fmla="*/ 524198 w 2854081"/>
              <a:gd name="connsiteY61" fmla="*/ 1041798 h 2692920"/>
              <a:gd name="connsiteX62" fmla="*/ 467250 w 2854081"/>
              <a:gd name="connsiteY62" fmla="*/ 1585505 h 2692920"/>
              <a:gd name="connsiteX63" fmla="*/ 503818 w 2854081"/>
              <a:gd name="connsiteY63" fmla="*/ 1979347 h 2692920"/>
              <a:gd name="connsiteX64" fmla="*/ 669266 w 2854081"/>
              <a:gd name="connsiteY64" fmla="*/ 2409156 h 2692920"/>
              <a:gd name="connsiteX65" fmla="*/ 673462 w 2854081"/>
              <a:gd name="connsiteY65" fmla="*/ 2418148 h 2692920"/>
              <a:gd name="connsiteX66" fmla="*/ 594934 w 2854081"/>
              <a:gd name="connsiteY66" fmla="*/ 2408557 h 2692920"/>
              <a:gd name="connsiteX67" fmla="*/ 173517 w 2854081"/>
              <a:gd name="connsiteY67" fmla="*/ 2099238 h 2692920"/>
              <a:gd name="connsiteX68" fmla="*/ 2073 w 2854081"/>
              <a:gd name="connsiteY68" fmla="*/ 1526158 h 2692920"/>
              <a:gd name="connsiteX69" fmla="*/ 132154 w 2854081"/>
              <a:gd name="connsiteY69" fmla="*/ 877546 h 2692920"/>
              <a:gd name="connsiteX70" fmla="*/ 692045 w 2854081"/>
              <a:gd name="connsiteY70" fmla="*/ 472315 h 2692920"/>
              <a:gd name="connsiteX71" fmla="*/ 790038 w 2854081"/>
              <a:gd name="connsiteY71" fmla="*/ 465000 h 2692920"/>
              <a:gd name="connsiteX72" fmla="*/ 1544698 w 2854081"/>
              <a:gd name="connsiteY72" fmla="*/ 18 h 2692920"/>
              <a:gd name="connsiteX73" fmla="*/ 1624202 w 2854081"/>
              <a:gd name="connsiteY73" fmla="*/ 35312 h 2692920"/>
              <a:gd name="connsiteX74" fmla="*/ 1690142 w 2854081"/>
              <a:gd name="connsiteY74" fmla="*/ 103650 h 2692920"/>
              <a:gd name="connsiteX75" fmla="*/ 1712920 w 2854081"/>
              <a:gd name="connsiteY75" fmla="*/ 168391 h 2692920"/>
              <a:gd name="connsiteX76" fmla="*/ 1686545 w 2854081"/>
              <a:gd name="connsiteY76" fmla="*/ 242725 h 2692920"/>
              <a:gd name="connsiteX77" fmla="*/ 1595428 w 2854081"/>
              <a:gd name="connsiteY77" fmla="*/ 349430 h 2692920"/>
              <a:gd name="connsiteX78" fmla="*/ 1522894 w 2854081"/>
              <a:gd name="connsiteY78" fmla="*/ 445342 h 2692920"/>
              <a:gd name="connsiteX79" fmla="*/ 1488123 w 2854081"/>
              <a:gd name="connsiteY79" fmla="*/ 558638 h 2692920"/>
              <a:gd name="connsiteX80" fmla="*/ 1467142 w 2854081"/>
              <a:gd name="connsiteY80" fmla="*/ 593406 h 2692920"/>
              <a:gd name="connsiteX81" fmla="*/ 1391010 w 2854081"/>
              <a:gd name="connsiteY81" fmla="*/ 586813 h 2692920"/>
              <a:gd name="connsiteX82" fmla="*/ 1313681 w 2854081"/>
              <a:gd name="connsiteY82" fmla="*/ 541254 h 2692920"/>
              <a:gd name="connsiteX83" fmla="*/ 1295698 w 2854081"/>
              <a:gd name="connsiteY83" fmla="*/ 517876 h 2692920"/>
              <a:gd name="connsiteX84" fmla="*/ 1301691 w 2854081"/>
              <a:gd name="connsiteY84" fmla="*/ 288282 h 2692920"/>
              <a:gd name="connsiteX85" fmla="*/ 1431175 w 2854081"/>
              <a:gd name="connsiteY85" fmla="*/ 56293 h 2692920"/>
              <a:gd name="connsiteX86" fmla="*/ 1462946 w 2854081"/>
              <a:gd name="connsiteY86" fmla="*/ 31717 h 2692920"/>
              <a:gd name="connsiteX87" fmla="*/ 1544698 w 2854081"/>
              <a:gd name="connsiteY87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22142 w 2854081"/>
              <a:gd name="connsiteY18" fmla="*/ 1760471 h 2692920"/>
              <a:gd name="connsiteX19" fmla="*/ 1516898 w 2854081"/>
              <a:gd name="connsiteY19" fmla="*/ 1741364 h 2692920"/>
              <a:gd name="connsiteX20" fmla="*/ 1512701 w 2854081"/>
              <a:gd name="connsiteY20" fmla="*/ 1300163 h 2692920"/>
              <a:gd name="connsiteX21" fmla="*/ 1462347 w 2854081"/>
              <a:gd name="connsiteY21" fmla="*/ 719289 h 2692920"/>
              <a:gd name="connsiteX22" fmla="*/ 1444962 w 2854081"/>
              <a:gd name="connsiteY22" fmla="*/ 653949 h 2692920"/>
              <a:gd name="connsiteX23" fmla="*/ 1455752 w 2854081"/>
              <a:gd name="connsiteY23" fmla="*/ 626375 h 2692920"/>
              <a:gd name="connsiteX24" fmla="*/ 1676973 w 2854081"/>
              <a:gd name="connsiteY24" fmla="*/ 561676 h 2692920"/>
              <a:gd name="connsiteX25" fmla="*/ 1174608 w 2854081"/>
              <a:gd name="connsiteY25" fmla="*/ 536459 h 2692920"/>
              <a:gd name="connsiteX26" fmla="*/ 1387416 w 2854081"/>
              <a:gd name="connsiteY26" fmla="*/ 613189 h 2692920"/>
              <a:gd name="connsiteX27" fmla="*/ 1425781 w 2854081"/>
              <a:gd name="connsiteY27" fmla="*/ 673135 h 2692920"/>
              <a:gd name="connsiteX28" fmla="*/ 1465344 w 2854081"/>
              <a:gd name="connsiteY28" fmla="*/ 920109 h 2692920"/>
              <a:gd name="connsiteX29" fmla="*/ 1491720 w 2854081"/>
              <a:gd name="connsiteY29" fmla="*/ 1464417 h 2692920"/>
              <a:gd name="connsiteX30" fmla="*/ 1492319 w 2854081"/>
              <a:gd name="connsiteY30" fmla="*/ 1738968 h 2692920"/>
              <a:gd name="connsiteX31" fmla="*/ 1488021 w 2854081"/>
              <a:gd name="connsiteY31" fmla="*/ 1756865 h 2692920"/>
              <a:gd name="connsiteX32" fmla="*/ 1473737 w 2854081"/>
              <a:gd name="connsiteY32" fmla="*/ 2245507 h 2692920"/>
              <a:gd name="connsiteX33" fmla="*/ 1435971 w 2854081"/>
              <a:gd name="connsiteY33" fmla="*/ 2566214 h 2692920"/>
              <a:gd name="connsiteX34" fmla="*/ 1387416 w 2854081"/>
              <a:gd name="connsiteY34" fmla="*/ 2626759 h 2692920"/>
              <a:gd name="connsiteX35" fmla="*/ 762183 w 2854081"/>
              <a:gd name="connsiteY35" fmla="*/ 2488884 h 2692920"/>
              <a:gd name="connsiteX36" fmla="*/ 543381 w 2854081"/>
              <a:gd name="connsiteY36" fmla="*/ 2052483 h 2692920"/>
              <a:gd name="connsiteX37" fmla="*/ 493628 w 2854081"/>
              <a:gd name="connsiteY37" fmla="*/ 1372699 h 2692920"/>
              <a:gd name="connsiteX38" fmla="*/ 608122 w 2854081"/>
              <a:gd name="connsiteY38" fmla="*/ 891335 h 2692920"/>
              <a:gd name="connsiteX39" fmla="*/ 1174608 w 2854081"/>
              <a:gd name="connsiteY39" fmla="*/ 536459 h 2692920"/>
              <a:gd name="connsiteX40" fmla="*/ 2252335 w 2854081"/>
              <a:gd name="connsiteY40" fmla="*/ 524589 h 2692920"/>
              <a:gd name="connsiteX41" fmla="*/ 2353137 w 2854081"/>
              <a:gd name="connsiteY41" fmla="*/ 544849 h 2692920"/>
              <a:gd name="connsiteX42" fmla="*/ 2776952 w 2854081"/>
              <a:gd name="connsiteY42" fmla="*/ 963270 h 2692920"/>
              <a:gd name="connsiteX43" fmla="*/ 2849487 w 2854081"/>
              <a:gd name="connsiteY43" fmla="*/ 1322944 h 2692920"/>
              <a:gd name="connsiteX44" fmla="*/ 2776353 w 2854081"/>
              <a:gd name="connsiteY44" fmla="*/ 1991337 h 2692920"/>
              <a:gd name="connsiteX45" fmla="*/ 2393302 w 2854081"/>
              <a:gd name="connsiteY45" fmla="*/ 2424143 h 2692920"/>
              <a:gd name="connsiteX46" fmla="*/ 2294392 w 2854081"/>
              <a:gd name="connsiteY46" fmla="*/ 2455315 h 2692920"/>
              <a:gd name="connsiteX47" fmla="*/ 2339350 w 2854081"/>
              <a:gd name="connsiteY47" fmla="*/ 2304252 h 2692920"/>
              <a:gd name="connsiteX48" fmla="*/ 2367525 w 2854081"/>
              <a:gd name="connsiteY48" fmla="*/ 1834880 h 2692920"/>
              <a:gd name="connsiteX49" fmla="*/ 2308778 w 2854081"/>
              <a:gd name="connsiteY49" fmla="*/ 1335532 h 2692920"/>
              <a:gd name="connsiteX50" fmla="*/ 2103164 w 2854081"/>
              <a:gd name="connsiteY50" fmla="*/ 791826 h 2692920"/>
              <a:gd name="connsiteX51" fmla="*/ 1962891 w 2854081"/>
              <a:gd name="connsiteY51" fmla="*/ 626375 h 2692920"/>
              <a:gd name="connsiteX52" fmla="*/ 1965889 w 2854081"/>
              <a:gd name="connsiteY52" fmla="*/ 597001 h 2692920"/>
              <a:gd name="connsiteX53" fmla="*/ 2154118 w 2854081"/>
              <a:gd name="connsiteY53" fmla="*/ 527090 h 2692920"/>
              <a:gd name="connsiteX54" fmla="*/ 2252335 w 2854081"/>
              <a:gd name="connsiteY54" fmla="*/ 524589 h 2692920"/>
              <a:gd name="connsiteX55" fmla="*/ 790038 w 2854081"/>
              <a:gd name="connsiteY55" fmla="*/ 465000 h 2692920"/>
              <a:gd name="connsiteX56" fmla="*/ 887018 w 2854081"/>
              <a:gd name="connsiteY56" fmla="*/ 469541 h 2692920"/>
              <a:gd name="connsiteX57" fmla="*/ 1077495 w 2854081"/>
              <a:gd name="connsiteY57" fmla="*/ 511279 h 2692920"/>
              <a:gd name="connsiteX58" fmla="*/ 1082890 w 2854081"/>
              <a:gd name="connsiteY58" fmla="*/ 517275 h 2692920"/>
              <a:gd name="connsiteX59" fmla="*/ 759784 w 2854081"/>
              <a:gd name="connsiteY59" fmla="*/ 662941 h 2692920"/>
              <a:gd name="connsiteX60" fmla="*/ 524198 w 2854081"/>
              <a:gd name="connsiteY60" fmla="*/ 1041798 h 2692920"/>
              <a:gd name="connsiteX61" fmla="*/ 467250 w 2854081"/>
              <a:gd name="connsiteY61" fmla="*/ 1585505 h 2692920"/>
              <a:gd name="connsiteX62" fmla="*/ 503818 w 2854081"/>
              <a:gd name="connsiteY62" fmla="*/ 1979347 h 2692920"/>
              <a:gd name="connsiteX63" fmla="*/ 669266 w 2854081"/>
              <a:gd name="connsiteY63" fmla="*/ 2409156 h 2692920"/>
              <a:gd name="connsiteX64" fmla="*/ 673462 w 2854081"/>
              <a:gd name="connsiteY64" fmla="*/ 2418148 h 2692920"/>
              <a:gd name="connsiteX65" fmla="*/ 594934 w 2854081"/>
              <a:gd name="connsiteY65" fmla="*/ 2408557 h 2692920"/>
              <a:gd name="connsiteX66" fmla="*/ 173517 w 2854081"/>
              <a:gd name="connsiteY66" fmla="*/ 2099238 h 2692920"/>
              <a:gd name="connsiteX67" fmla="*/ 2073 w 2854081"/>
              <a:gd name="connsiteY67" fmla="*/ 1526158 h 2692920"/>
              <a:gd name="connsiteX68" fmla="*/ 132154 w 2854081"/>
              <a:gd name="connsiteY68" fmla="*/ 877546 h 2692920"/>
              <a:gd name="connsiteX69" fmla="*/ 692045 w 2854081"/>
              <a:gd name="connsiteY69" fmla="*/ 472315 h 2692920"/>
              <a:gd name="connsiteX70" fmla="*/ 790038 w 2854081"/>
              <a:gd name="connsiteY70" fmla="*/ 465000 h 2692920"/>
              <a:gd name="connsiteX71" fmla="*/ 1544698 w 2854081"/>
              <a:gd name="connsiteY71" fmla="*/ 18 h 2692920"/>
              <a:gd name="connsiteX72" fmla="*/ 1624202 w 2854081"/>
              <a:gd name="connsiteY72" fmla="*/ 35312 h 2692920"/>
              <a:gd name="connsiteX73" fmla="*/ 1690142 w 2854081"/>
              <a:gd name="connsiteY73" fmla="*/ 103650 h 2692920"/>
              <a:gd name="connsiteX74" fmla="*/ 1712920 w 2854081"/>
              <a:gd name="connsiteY74" fmla="*/ 168391 h 2692920"/>
              <a:gd name="connsiteX75" fmla="*/ 1686545 w 2854081"/>
              <a:gd name="connsiteY75" fmla="*/ 242725 h 2692920"/>
              <a:gd name="connsiteX76" fmla="*/ 1595428 w 2854081"/>
              <a:gd name="connsiteY76" fmla="*/ 349430 h 2692920"/>
              <a:gd name="connsiteX77" fmla="*/ 1522894 w 2854081"/>
              <a:gd name="connsiteY77" fmla="*/ 445342 h 2692920"/>
              <a:gd name="connsiteX78" fmla="*/ 1488123 w 2854081"/>
              <a:gd name="connsiteY78" fmla="*/ 558638 h 2692920"/>
              <a:gd name="connsiteX79" fmla="*/ 1467142 w 2854081"/>
              <a:gd name="connsiteY79" fmla="*/ 593406 h 2692920"/>
              <a:gd name="connsiteX80" fmla="*/ 1391010 w 2854081"/>
              <a:gd name="connsiteY80" fmla="*/ 586813 h 2692920"/>
              <a:gd name="connsiteX81" fmla="*/ 1313681 w 2854081"/>
              <a:gd name="connsiteY81" fmla="*/ 541254 h 2692920"/>
              <a:gd name="connsiteX82" fmla="*/ 1295698 w 2854081"/>
              <a:gd name="connsiteY82" fmla="*/ 517876 h 2692920"/>
              <a:gd name="connsiteX83" fmla="*/ 1301691 w 2854081"/>
              <a:gd name="connsiteY83" fmla="*/ 288282 h 2692920"/>
              <a:gd name="connsiteX84" fmla="*/ 1431175 w 2854081"/>
              <a:gd name="connsiteY84" fmla="*/ 56293 h 2692920"/>
              <a:gd name="connsiteX85" fmla="*/ 1462946 w 2854081"/>
              <a:gd name="connsiteY85" fmla="*/ 31717 h 2692920"/>
              <a:gd name="connsiteX86" fmla="*/ 1544698 w 2854081"/>
              <a:gd name="connsiteY86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22142 w 2854081"/>
              <a:gd name="connsiteY18" fmla="*/ 1760471 h 2692920"/>
              <a:gd name="connsiteX19" fmla="*/ 1516898 w 2854081"/>
              <a:gd name="connsiteY19" fmla="*/ 1741364 h 2692920"/>
              <a:gd name="connsiteX20" fmla="*/ 1512701 w 2854081"/>
              <a:gd name="connsiteY20" fmla="*/ 1300163 h 2692920"/>
              <a:gd name="connsiteX21" fmla="*/ 1462347 w 2854081"/>
              <a:gd name="connsiteY21" fmla="*/ 719289 h 2692920"/>
              <a:gd name="connsiteX22" fmla="*/ 1444962 w 2854081"/>
              <a:gd name="connsiteY22" fmla="*/ 653949 h 2692920"/>
              <a:gd name="connsiteX23" fmla="*/ 1455752 w 2854081"/>
              <a:gd name="connsiteY23" fmla="*/ 626375 h 2692920"/>
              <a:gd name="connsiteX24" fmla="*/ 1676973 w 2854081"/>
              <a:gd name="connsiteY24" fmla="*/ 561676 h 2692920"/>
              <a:gd name="connsiteX25" fmla="*/ 1174608 w 2854081"/>
              <a:gd name="connsiteY25" fmla="*/ 536459 h 2692920"/>
              <a:gd name="connsiteX26" fmla="*/ 1387416 w 2854081"/>
              <a:gd name="connsiteY26" fmla="*/ 613189 h 2692920"/>
              <a:gd name="connsiteX27" fmla="*/ 1425781 w 2854081"/>
              <a:gd name="connsiteY27" fmla="*/ 673135 h 2692920"/>
              <a:gd name="connsiteX28" fmla="*/ 1465344 w 2854081"/>
              <a:gd name="connsiteY28" fmla="*/ 920109 h 2692920"/>
              <a:gd name="connsiteX29" fmla="*/ 1491720 w 2854081"/>
              <a:gd name="connsiteY29" fmla="*/ 1464417 h 2692920"/>
              <a:gd name="connsiteX30" fmla="*/ 1492319 w 2854081"/>
              <a:gd name="connsiteY30" fmla="*/ 1738968 h 2692920"/>
              <a:gd name="connsiteX31" fmla="*/ 1473737 w 2854081"/>
              <a:gd name="connsiteY31" fmla="*/ 2245507 h 2692920"/>
              <a:gd name="connsiteX32" fmla="*/ 1435971 w 2854081"/>
              <a:gd name="connsiteY32" fmla="*/ 2566214 h 2692920"/>
              <a:gd name="connsiteX33" fmla="*/ 1387416 w 2854081"/>
              <a:gd name="connsiteY33" fmla="*/ 2626759 h 2692920"/>
              <a:gd name="connsiteX34" fmla="*/ 762183 w 2854081"/>
              <a:gd name="connsiteY34" fmla="*/ 2488884 h 2692920"/>
              <a:gd name="connsiteX35" fmla="*/ 543381 w 2854081"/>
              <a:gd name="connsiteY35" fmla="*/ 2052483 h 2692920"/>
              <a:gd name="connsiteX36" fmla="*/ 493628 w 2854081"/>
              <a:gd name="connsiteY36" fmla="*/ 1372699 h 2692920"/>
              <a:gd name="connsiteX37" fmla="*/ 608122 w 2854081"/>
              <a:gd name="connsiteY37" fmla="*/ 891335 h 2692920"/>
              <a:gd name="connsiteX38" fmla="*/ 1174608 w 2854081"/>
              <a:gd name="connsiteY38" fmla="*/ 536459 h 2692920"/>
              <a:gd name="connsiteX39" fmla="*/ 2252335 w 2854081"/>
              <a:gd name="connsiteY39" fmla="*/ 524589 h 2692920"/>
              <a:gd name="connsiteX40" fmla="*/ 2353137 w 2854081"/>
              <a:gd name="connsiteY40" fmla="*/ 544849 h 2692920"/>
              <a:gd name="connsiteX41" fmla="*/ 2776952 w 2854081"/>
              <a:gd name="connsiteY41" fmla="*/ 963270 h 2692920"/>
              <a:gd name="connsiteX42" fmla="*/ 2849487 w 2854081"/>
              <a:gd name="connsiteY42" fmla="*/ 1322944 h 2692920"/>
              <a:gd name="connsiteX43" fmla="*/ 2776353 w 2854081"/>
              <a:gd name="connsiteY43" fmla="*/ 1991337 h 2692920"/>
              <a:gd name="connsiteX44" fmla="*/ 2393302 w 2854081"/>
              <a:gd name="connsiteY44" fmla="*/ 2424143 h 2692920"/>
              <a:gd name="connsiteX45" fmla="*/ 2294392 w 2854081"/>
              <a:gd name="connsiteY45" fmla="*/ 2455315 h 2692920"/>
              <a:gd name="connsiteX46" fmla="*/ 2339350 w 2854081"/>
              <a:gd name="connsiteY46" fmla="*/ 2304252 h 2692920"/>
              <a:gd name="connsiteX47" fmla="*/ 2367525 w 2854081"/>
              <a:gd name="connsiteY47" fmla="*/ 1834880 h 2692920"/>
              <a:gd name="connsiteX48" fmla="*/ 2308778 w 2854081"/>
              <a:gd name="connsiteY48" fmla="*/ 1335532 h 2692920"/>
              <a:gd name="connsiteX49" fmla="*/ 2103164 w 2854081"/>
              <a:gd name="connsiteY49" fmla="*/ 791826 h 2692920"/>
              <a:gd name="connsiteX50" fmla="*/ 1962891 w 2854081"/>
              <a:gd name="connsiteY50" fmla="*/ 626375 h 2692920"/>
              <a:gd name="connsiteX51" fmla="*/ 1965889 w 2854081"/>
              <a:gd name="connsiteY51" fmla="*/ 597001 h 2692920"/>
              <a:gd name="connsiteX52" fmla="*/ 2154118 w 2854081"/>
              <a:gd name="connsiteY52" fmla="*/ 527090 h 2692920"/>
              <a:gd name="connsiteX53" fmla="*/ 2252335 w 2854081"/>
              <a:gd name="connsiteY53" fmla="*/ 524589 h 2692920"/>
              <a:gd name="connsiteX54" fmla="*/ 790038 w 2854081"/>
              <a:gd name="connsiteY54" fmla="*/ 465000 h 2692920"/>
              <a:gd name="connsiteX55" fmla="*/ 887018 w 2854081"/>
              <a:gd name="connsiteY55" fmla="*/ 469541 h 2692920"/>
              <a:gd name="connsiteX56" fmla="*/ 1077495 w 2854081"/>
              <a:gd name="connsiteY56" fmla="*/ 511279 h 2692920"/>
              <a:gd name="connsiteX57" fmla="*/ 1082890 w 2854081"/>
              <a:gd name="connsiteY57" fmla="*/ 517275 h 2692920"/>
              <a:gd name="connsiteX58" fmla="*/ 759784 w 2854081"/>
              <a:gd name="connsiteY58" fmla="*/ 662941 h 2692920"/>
              <a:gd name="connsiteX59" fmla="*/ 524198 w 2854081"/>
              <a:gd name="connsiteY59" fmla="*/ 1041798 h 2692920"/>
              <a:gd name="connsiteX60" fmla="*/ 467250 w 2854081"/>
              <a:gd name="connsiteY60" fmla="*/ 1585505 h 2692920"/>
              <a:gd name="connsiteX61" fmla="*/ 503818 w 2854081"/>
              <a:gd name="connsiteY61" fmla="*/ 1979347 h 2692920"/>
              <a:gd name="connsiteX62" fmla="*/ 669266 w 2854081"/>
              <a:gd name="connsiteY62" fmla="*/ 2409156 h 2692920"/>
              <a:gd name="connsiteX63" fmla="*/ 673462 w 2854081"/>
              <a:gd name="connsiteY63" fmla="*/ 2418148 h 2692920"/>
              <a:gd name="connsiteX64" fmla="*/ 594934 w 2854081"/>
              <a:gd name="connsiteY64" fmla="*/ 2408557 h 2692920"/>
              <a:gd name="connsiteX65" fmla="*/ 173517 w 2854081"/>
              <a:gd name="connsiteY65" fmla="*/ 2099238 h 2692920"/>
              <a:gd name="connsiteX66" fmla="*/ 2073 w 2854081"/>
              <a:gd name="connsiteY66" fmla="*/ 1526158 h 2692920"/>
              <a:gd name="connsiteX67" fmla="*/ 132154 w 2854081"/>
              <a:gd name="connsiteY67" fmla="*/ 877546 h 2692920"/>
              <a:gd name="connsiteX68" fmla="*/ 692045 w 2854081"/>
              <a:gd name="connsiteY68" fmla="*/ 472315 h 2692920"/>
              <a:gd name="connsiteX69" fmla="*/ 790038 w 2854081"/>
              <a:gd name="connsiteY69" fmla="*/ 465000 h 2692920"/>
              <a:gd name="connsiteX70" fmla="*/ 1544698 w 2854081"/>
              <a:gd name="connsiteY70" fmla="*/ 18 h 2692920"/>
              <a:gd name="connsiteX71" fmla="*/ 1624202 w 2854081"/>
              <a:gd name="connsiteY71" fmla="*/ 35312 h 2692920"/>
              <a:gd name="connsiteX72" fmla="*/ 1690142 w 2854081"/>
              <a:gd name="connsiteY72" fmla="*/ 103650 h 2692920"/>
              <a:gd name="connsiteX73" fmla="*/ 1712920 w 2854081"/>
              <a:gd name="connsiteY73" fmla="*/ 168391 h 2692920"/>
              <a:gd name="connsiteX74" fmla="*/ 1686545 w 2854081"/>
              <a:gd name="connsiteY74" fmla="*/ 242725 h 2692920"/>
              <a:gd name="connsiteX75" fmla="*/ 1595428 w 2854081"/>
              <a:gd name="connsiteY75" fmla="*/ 349430 h 2692920"/>
              <a:gd name="connsiteX76" fmla="*/ 1522894 w 2854081"/>
              <a:gd name="connsiteY76" fmla="*/ 445342 h 2692920"/>
              <a:gd name="connsiteX77" fmla="*/ 1488123 w 2854081"/>
              <a:gd name="connsiteY77" fmla="*/ 558638 h 2692920"/>
              <a:gd name="connsiteX78" fmla="*/ 1467142 w 2854081"/>
              <a:gd name="connsiteY78" fmla="*/ 593406 h 2692920"/>
              <a:gd name="connsiteX79" fmla="*/ 1391010 w 2854081"/>
              <a:gd name="connsiteY79" fmla="*/ 586813 h 2692920"/>
              <a:gd name="connsiteX80" fmla="*/ 1313681 w 2854081"/>
              <a:gd name="connsiteY80" fmla="*/ 541254 h 2692920"/>
              <a:gd name="connsiteX81" fmla="*/ 1295698 w 2854081"/>
              <a:gd name="connsiteY81" fmla="*/ 517876 h 2692920"/>
              <a:gd name="connsiteX82" fmla="*/ 1301691 w 2854081"/>
              <a:gd name="connsiteY82" fmla="*/ 288282 h 2692920"/>
              <a:gd name="connsiteX83" fmla="*/ 1431175 w 2854081"/>
              <a:gd name="connsiteY83" fmla="*/ 56293 h 2692920"/>
              <a:gd name="connsiteX84" fmla="*/ 1462946 w 2854081"/>
              <a:gd name="connsiteY84" fmla="*/ 31717 h 2692920"/>
              <a:gd name="connsiteX85" fmla="*/ 1544698 w 2854081"/>
              <a:gd name="connsiteY85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16898 w 2854081"/>
              <a:gd name="connsiteY18" fmla="*/ 1741364 h 2692920"/>
              <a:gd name="connsiteX19" fmla="*/ 1512701 w 2854081"/>
              <a:gd name="connsiteY19" fmla="*/ 1300163 h 2692920"/>
              <a:gd name="connsiteX20" fmla="*/ 1462347 w 2854081"/>
              <a:gd name="connsiteY20" fmla="*/ 719289 h 2692920"/>
              <a:gd name="connsiteX21" fmla="*/ 1444962 w 2854081"/>
              <a:gd name="connsiteY21" fmla="*/ 653949 h 2692920"/>
              <a:gd name="connsiteX22" fmla="*/ 1455752 w 2854081"/>
              <a:gd name="connsiteY22" fmla="*/ 626375 h 2692920"/>
              <a:gd name="connsiteX23" fmla="*/ 1676973 w 2854081"/>
              <a:gd name="connsiteY23" fmla="*/ 561676 h 2692920"/>
              <a:gd name="connsiteX24" fmla="*/ 1174608 w 2854081"/>
              <a:gd name="connsiteY24" fmla="*/ 536459 h 2692920"/>
              <a:gd name="connsiteX25" fmla="*/ 1387416 w 2854081"/>
              <a:gd name="connsiteY25" fmla="*/ 613189 h 2692920"/>
              <a:gd name="connsiteX26" fmla="*/ 1425781 w 2854081"/>
              <a:gd name="connsiteY26" fmla="*/ 673135 h 2692920"/>
              <a:gd name="connsiteX27" fmla="*/ 1465344 w 2854081"/>
              <a:gd name="connsiteY27" fmla="*/ 920109 h 2692920"/>
              <a:gd name="connsiteX28" fmla="*/ 1491720 w 2854081"/>
              <a:gd name="connsiteY28" fmla="*/ 1464417 h 2692920"/>
              <a:gd name="connsiteX29" fmla="*/ 1492319 w 2854081"/>
              <a:gd name="connsiteY29" fmla="*/ 1738968 h 2692920"/>
              <a:gd name="connsiteX30" fmla="*/ 1473737 w 2854081"/>
              <a:gd name="connsiteY30" fmla="*/ 2245507 h 2692920"/>
              <a:gd name="connsiteX31" fmla="*/ 1435971 w 2854081"/>
              <a:gd name="connsiteY31" fmla="*/ 2566214 h 2692920"/>
              <a:gd name="connsiteX32" fmla="*/ 1387416 w 2854081"/>
              <a:gd name="connsiteY32" fmla="*/ 2626759 h 2692920"/>
              <a:gd name="connsiteX33" fmla="*/ 762183 w 2854081"/>
              <a:gd name="connsiteY33" fmla="*/ 2488884 h 2692920"/>
              <a:gd name="connsiteX34" fmla="*/ 543381 w 2854081"/>
              <a:gd name="connsiteY34" fmla="*/ 2052483 h 2692920"/>
              <a:gd name="connsiteX35" fmla="*/ 493628 w 2854081"/>
              <a:gd name="connsiteY35" fmla="*/ 1372699 h 2692920"/>
              <a:gd name="connsiteX36" fmla="*/ 608122 w 2854081"/>
              <a:gd name="connsiteY36" fmla="*/ 891335 h 2692920"/>
              <a:gd name="connsiteX37" fmla="*/ 1174608 w 2854081"/>
              <a:gd name="connsiteY37" fmla="*/ 536459 h 2692920"/>
              <a:gd name="connsiteX38" fmla="*/ 2252335 w 2854081"/>
              <a:gd name="connsiteY38" fmla="*/ 524589 h 2692920"/>
              <a:gd name="connsiteX39" fmla="*/ 2353137 w 2854081"/>
              <a:gd name="connsiteY39" fmla="*/ 544849 h 2692920"/>
              <a:gd name="connsiteX40" fmla="*/ 2776952 w 2854081"/>
              <a:gd name="connsiteY40" fmla="*/ 963270 h 2692920"/>
              <a:gd name="connsiteX41" fmla="*/ 2849487 w 2854081"/>
              <a:gd name="connsiteY41" fmla="*/ 1322944 h 2692920"/>
              <a:gd name="connsiteX42" fmla="*/ 2776353 w 2854081"/>
              <a:gd name="connsiteY42" fmla="*/ 1991337 h 2692920"/>
              <a:gd name="connsiteX43" fmla="*/ 2393302 w 2854081"/>
              <a:gd name="connsiteY43" fmla="*/ 2424143 h 2692920"/>
              <a:gd name="connsiteX44" fmla="*/ 2294392 w 2854081"/>
              <a:gd name="connsiteY44" fmla="*/ 2455315 h 2692920"/>
              <a:gd name="connsiteX45" fmla="*/ 2339350 w 2854081"/>
              <a:gd name="connsiteY45" fmla="*/ 2304252 h 2692920"/>
              <a:gd name="connsiteX46" fmla="*/ 2367525 w 2854081"/>
              <a:gd name="connsiteY46" fmla="*/ 1834880 h 2692920"/>
              <a:gd name="connsiteX47" fmla="*/ 2308778 w 2854081"/>
              <a:gd name="connsiteY47" fmla="*/ 1335532 h 2692920"/>
              <a:gd name="connsiteX48" fmla="*/ 2103164 w 2854081"/>
              <a:gd name="connsiteY48" fmla="*/ 791826 h 2692920"/>
              <a:gd name="connsiteX49" fmla="*/ 1962891 w 2854081"/>
              <a:gd name="connsiteY49" fmla="*/ 626375 h 2692920"/>
              <a:gd name="connsiteX50" fmla="*/ 1965889 w 2854081"/>
              <a:gd name="connsiteY50" fmla="*/ 597001 h 2692920"/>
              <a:gd name="connsiteX51" fmla="*/ 2154118 w 2854081"/>
              <a:gd name="connsiteY51" fmla="*/ 527090 h 2692920"/>
              <a:gd name="connsiteX52" fmla="*/ 2252335 w 2854081"/>
              <a:gd name="connsiteY52" fmla="*/ 524589 h 2692920"/>
              <a:gd name="connsiteX53" fmla="*/ 790038 w 2854081"/>
              <a:gd name="connsiteY53" fmla="*/ 465000 h 2692920"/>
              <a:gd name="connsiteX54" fmla="*/ 887018 w 2854081"/>
              <a:gd name="connsiteY54" fmla="*/ 469541 h 2692920"/>
              <a:gd name="connsiteX55" fmla="*/ 1077495 w 2854081"/>
              <a:gd name="connsiteY55" fmla="*/ 511279 h 2692920"/>
              <a:gd name="connsiteX56" fmla="*/ 1082890 w 2854081"/>
              <a:gd name="connsiteY56" fmla="*/ 517275 h 2692920"/>
              <a:gd name="connsiteX57" fmla="*/ 759784 w 2854081"/>
              <a:gd name="connsiteY57" fmla="*/ 662941 h 2692920"/>
              <a:gd name="connsiteX58" fmla="*/ 524198 w 2854081"/>
              <a:gd name="connsiteY58" fmla="*/ 1041798 h 2692920"/>
              <a:gd name="connsiteX59" fmla="*/ 467250 w 2854081"/>
              <a:gd name="connsiteY59" fmla="*/ 1585505 h 2692920"/>
              <a:gd name="connsiteX60" fmla="*/ 503818 w 2854081"/>
              <a:gd name="connsiteY60" fmla="*/ 1979347 h 2692920"/>
              <a:gd name="connsiteX61" fmla="*/ 669266 w 2854081"/>
              <a:gd name="connsiteY61" fmla="*/ 2409156 h 2692920"/>
              <a:gd name="connsiteX62" fmla="*/ 673462 w 2854081"/>
              <a:gd name="connsiteY62" fmla="*/ 2418148 h 2692920"/>
              <a:gd name="connsiteX63" fmla="*/ 594934 w 2854081"/>
              <a:gd name="connsiteY63" fmla="*/ 2408557 h 2692920"/>
              <a:gd name="connsiteX64" fmla="*/ 173517 w 2854081"/>
              <a:gd name="connsiteY64" fmla="*/ 2099238 h 2692920"/>
              <a:gd name="connsiteX65" fmla="*/ 2073 w 2854081"/>
              <a:gd name="connsiteY65" fmla="*/ 1526158 h 2692920"/>
              <a:gd name="connsiteX66" fmla="*/ 132154 w 2854081"/>
              <a:gd name="connsiteY66" fmla="*/ 877546 h 2692920"/>
              <a:gd name="connsiteX67" fmla="*/ 692045 w 2854081"/>
              <a:gd name="connsiteY67" fmla="*/ 472315 h 2692920"/>
              <a:gd name="connsiteX68" fmla="*/ 790038 w 2854081"/>
              <a:gd name="connsiteY68" fmla="*/ 465000 h 2692920"/>
              <a:gd name="connsiteX69" fmla="*/ 1544698 w 2854081"/>
              <a:gd name="connsiteY69" fmla="*/ 18 h 2692920"/>
              <a:gd name="connsiteX70" fmla="*/ 1624202 w 2854081"/>
              <a:gd name="connsiteY70" fmla="*/ 35312 h 2692920"/>
              <a:gd name="connsiteX71" fmla="*/ 1690142 w 2854081"/>
              <a:gd name="connsiteY71" fmla="*/ 103650 h 2692920"/>
              <a:gd name="connsiteX72" fmla="*/ 1712920 w 2854081"/>
              <a:gd name="connsiteY72" fmla="*/ 168391 h 2692920"/>
              <a:gd name="connsiteX73" fmla="*/ 1686545 w 2854081"/>
              <a:gd name="connsiteY73" fmla="*/ 242725 h 2692920"/>
              <a:gd name="connsiteX74" fmla="*/ 1595428 w 2854081"/>
              <a:gd name="connsiteY74" fmla="*/ 349430 h 2692920"/>
              <a:gd name="connsiteX75" fmla="*/ 1522894 w 2854081"/>
              <a:gd name="connsiteY75" fmla="*/ 445342 h 2692920"/>
              <a:gd name="connsiteX76" fmla="*/ 1488123 w 2854081"/>
              <a:gd name="connsiteY76" fmla="*/ 558638 h 2692920"/>
              <a:gd name="connsiteX77" fmla="*/ 1467142 w 2854081"/>
              <a:gd name="connsiteY77" fmla="*/ 593406 h 2692920"/>
              <a:gd name="connsiteX78" fmla="*/ 1391010 w 2854081"/>
              <a:gd name="connsiteY78" fmla="*/ 586813 h 2692920"/>
              <a:gd name="connsiteX79" fmla="*/ 1313681 w 2854081"/>
              <a:gd name="connsiteY79" fmla="*/ 541254 h 2692920"/>
              <a:gd name="connsiteX80" fmla="*/ 1295698 w 2854081"/>
              <a:gd name="connsiteY80" fmla="*/ 517876 h 2692920"/>
              <a:gd name="connsiteX81" fmla="*/ 1301691 w 2854081"/>
              <a:gd name="connsiteY81" fmla="*/ 288282 h 2692920"/>
              <a:gd name="connsiteX82" fmla="*/ 1431175 w 2854081"/>
              <a:gd name="connsiteY82" fmla="*/ 56293 h 2692920"/>
              <a:gd name="connsiteX83" fmla="*/ 1462946 w 2854081"/>
              <a:gd name="connsiteY83" fmla="*/ 31717 h 2692920"/>
              <a:gd name="connsiteX84" fmla="*/ 1544698 w 2854081"/>
              <a:gd name="connsiteY84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16898 w 2854081"/>
              <a:gd name="connsiteY17" fmla="*/ 1741364 h 2692920"/>
              <a:gd name="connsiteX18" fmla="*/ 1512701 w 2854081"/>
              <a:gd name="connsiteY18" fmla="*/ 1300163 h 2692920"/>
              <a:gd name="connsiteX19" fmla="*/ 1462347 w 2854081"/>
              <a:gd name="connsiteY19" fmla="*/ 719289 h 2692920"/>
              <a:gd name="connsiteX20" fmla="*/ 1444962 w 2854081"/>
              <a:gd name="connsiteY20" fmla="*/ 653949 h 2692920"/>
              <a:gd name="connsiteX21" fmla="*/ 1455752 w 2854081"/>
              <a:gd name="connsiteY21" fmla="*/ 626375 h 2692920"/>
              <a:gd name="connsiteX22" fmla="*/ 1676973 w 2854081"/>
              <a:gd name="connsiteY22" fmla="*/ 561676 h 2692920"/>
              <a:gd name="connsiteX23" fmla="*/ 1174608 w 2854081"/>
              <a:gd name="connsiteY23" fmla="*/ 536459 h 2692920"/>
              <a:gd name="connsiteX24" fmla="*/ 1387416 w 2854081"/>
              <a:gd name="connsiteY24" fmla="*/ 613189 h 2692920"/>
              <a:gd name="connsiteX25" fmla="*/ 1425781 w 2854081"/>
              <a:gd name="connsiteY25" fmla="*/ 673135 h 2692920"/>
              <a:gd name="connsiteX26" fmla="*/ 1465344 w 2854081"/>
              <a:gd name="connsiteY26" fmla="*/ 920109 h 2692920"/>
              <a:gd name="connsiteX27" fmla="*/ 1491720 w 2854081"/>
              <a:gd name="connsiteY27" fmla="*/ 1464417 h 2692920"/>
              <a:gd name="connsiteX28" fmla="*/ 1492319 w 2854081"/>
              <a:gd name="connsiteY28" fmla="*/ 1738968 h 2692920"/>
              <a:gd name="connsiteX29" fmla="*/ 1473737 w 2854081"/>
              <a:gd name="connsiteY29" fmla="*/ 2245507 h 2692920"/>
              <a:gd name="connsiteX30" fmla="*/ 1435971 w 2854081"/>
              <a:gd name="connsiteY30" fmla="*/ 2566214 h 2692920"/>
              <a:gd name="connsiteX31" fmla="*/ 1387416 w 2854081"/>
              <a:gd name="connsiteY31" fmla="*/ 2626759 h 2692920"/>
              <a:gd name="connsiteX32" fmla="*/ 762183 w 2854081"/>
              <a:gd name="connsiteY32" fmla="*/ 2488884 h 2692920"/>
              <a:gd name="connsiteX33" fmla="*/ 543381 w 2854081"/>
              <a:gd name="connsiteY33" fmla="*/ 2052483 h 2692920"/>
              <a:gd name="connsiteX34" fmla="*/ 493628 w 2854081"/>
              <a:gd name="connsiteY34" fmla="*/ 1372699 h 2692920"/>
              <a:gd name="connsiteX35" fmla="*/ 608122 w 2854081"/>
              <a:gd name="connsiteY35" fmla="*/ 891335 h 2692920"/>
              <a:gd name="connsiteX36" fmla="*/ 1174608 w 2854081"/>
              <a:gd name="connsiteY36" fmla="*/ 536459 h 2692920"/>
              <a:gd name="connsiteX37" fmla="*/ 2252335 w 2854081"/>
              <a:gd name="connsiteY37" fmla="*/ 524589 h 2692920"/>
              <a:gd name="connsiteX38" fmla="*/ 2353137 w 2854081"/>
              <a:gd name="connsiteY38" fmla="*/ 544849 h 2692920"/>
              <a:gd name="connsiteX39" fmla="*/ 2776952 w 2854081"/>
              <a:gd name="connsiteY39" fmla="*/ 963270 h 2692920"/>
              <a:gd name="connsiteX40" fmla="*/ 2849487 w 2854081"/>
              <a:gd name="connsiteY40" fmla="*/ 1322944 h 2692920"/>
              <a:gd name="connsiteX41" fmla="*/ 2776353 w 2854081"/>
              <a:gd name="connsiteY41" fmla="*/ 1991337 h 2692920"/>
              <a:gd name="connsiteX42" fmla="*/ 2393302 w 2854081"/>
              <a:gd name="connsiteY42" fmla="*/ 2424143 h 2692920"/>
              <a:gd name="connsiteX43" fmla="*/ 2294392 w 2854081"/>
              <a:gd name="connsiteY43" fmla="*/ 2455315 h 2692920"/>
              <a:gd name="connsiteX44" fmla="*/ 2339350 w 2854081"/>
              <a:gd name="connsiteY44" fmla="*/ 2304252 h 2692920"/>
              <a:gd name="connsiteX45" fmla="*/ 2367525 w 2854081"/>
              <a:gd name="connsiteY45" fmla="*/ 1834880 h 2692920"/>
              <a:gd name="connsiteX46" fmla="*/ 2308778 w 2854081"/>
              <a:gd name="connsiteY46" fmla="*/ 1335532 h 2692920"/>
              <a:gd name="connsiteX47" fmla="*/ 2103164 w 2854081"/>
              <a:gd name="connsiteY47" fmla="*/ 791826 h 2692920"/>
              <a:gd name="connsiteX48" fmla="*/ 1962891 w 2854081"/>
              <a:gd name="connsiteY48" fmla="*/ 626375 h 2692920"/>
              <a:gd name="connsiteX49" fmla="*/ 1965889 w 2854081"/>
              <a:gd name="connsiteY49" fmla="*/ 597001 h 2692920"/>
              <a:gd name="connsiteX50" fmla="*/ 2154118 w 2854081"/>
              <a:gd name="connsiteY50" fmla="*/ 527090 h 2692920"/>
              <a:gd name="connsiteX51" fmla="*/ 2252335 w 2854081"/>
              <a:gd name="connsiteY51" fmla="*/ 524589 h 2692920"/>
              <a:gd name="connsiteX52" fmla="*/ 790038 w 2854081"/>
              <a:gd name="connsiteY52" fmla="*/ 465000 h 2692920"/>
              <a:gd name="connsiteX53" fmla="*/ 887018 w 2854081"/>
              <a:gd name="connsiteY53" fmla="*/ 469541 h 2692920"/>
              <a:gd name="connsiteX54" fmla="*/ 1077495 w 2854081"/>
              <a:gd name="connsiteY54" fmla="*/ 511279 h 2692920"/>
              <a:gd name="connsiteX55" fmla="*/ 1082890 w 2854081"/>
              <a:gd name="connsiteY55" fmla="*/ 517275 h 2692920"/>
              <a:gd name="connsiteX56" fmla="*/ 759784 w 2854081"/>
              <a:gd name="connsiteY56" fmla="*/ 662941 h 2692920"/>
              <a:gd name="connsiteX57" fmla="*/ 524198 w 2854081"/>
              <a:gd name="connsiteY57" fmla="*/ 1041798 h 2692920"/>
              <a:gd name="connsiteX58" fmla="*/ 467250 w 2854081"/>
              <a:gd name="connsiteY58" fmla="*/ 1585505 h 2692920"/>
              <a:gd name="connsiteX59" fmla="*/ 503818 w 2854081"/>
              <a:gd name="connsiteY59" fmla="*/ 1979347 h 2692920"/>
              <a:gd name="connsiteX60" fmla="*/ 669266 w 2854081"/>
              <a:gd name="connsiteY60" fmla="*/ 2409156 h 2692920"/>
              <a:gd name="connsiteX61" fmla="*/ 673462 w 2854081"/>
              <a:gd name="connsiteY61" fmla="*/ 2418148 h 2692920"/>
              <a:gd name="connsiteX62" fmla="*/ 594934 w 2854081"/>
              <a:gd name="connsiteY62" fmla="*/ 2408557 h 2692920"/>
              <a:gd name="connsiteX63" fmla="*/ 173517 w 2854081"/>
              <a:gd name="connsiteY63" fmla="*/ 2099238 h 2692920"/>
              <a:gd name="connsiteX64" fmla="*/ 2073 w 2854081"/>
              <a:gd name="connsiteY64" fmla="*/ 1526158 h 2692920"/>
              <a:gd name="connsiteX65" fmla="*/ 132154 w 2854081"/>
              <a:gd name="connsiteY65" fmla="*/ 877546 h 2692920"/>
              <a:gd name="connsiteX66" fmla="*/ 692045 w 2854081"/>
              <a:gd name="connsiteY66" fmla="*/ 472315 h 2692920"/>
              <a:gd name="connsiteX67" fmla="*/ 790038 w 2854081"/>
              <a:gd name="connsiteY67" fmla="*/ 465000 h 2692920"/>
              <a:gd name="connsiteX68" fmla="*/ 1544698 w 2854081"/>
              <a:gd name="connsiteY68" fmla="*/ 18 h 2692920"/>
              <a:gd name="connsiteX69" fmla="*/ 1624202 w 2854081"/>
              <a:gd name="connsiteY69" fmla="*/ 35312 h 2692920"/>
              <a:gd name="connsiteX70" fmla="*/ 1690142 w 2854081"/>
              <a:gd name="connsiteY70" fmla="*/ 103650 h 2692920"/>
              <a:gd name="connsiteX71" fmla="*/ 1712920 w 2854081"/>
              <a:gd name="connsiteY71" fmla="*/ 168391 h 2692920"/>
              <a:gd name="connsiteX72" fmla="*/ 1686545 w 2854081"/>
              <a:gd name="connsiteY72" fmla="*/ 242725 h 2692920"/>
              <a:gd name="connsiteX73" fmla="*/ 1595428 w 2854081"/>
              <a:gd name="connsiteY73" fmla="*/ 349430 h 2692920"/>
              <a:gd name="connsiteX74" fmla="*/ 1522894 w 2854081"/>
              <a:gd name="connsiteY74" fmla="*/ 445342 h 2692920"/>
              <a:gd name="connsiteX75" fmla="*/ 1488123 w 2854081"/>
              <a:gd name="connsiteY75" fmla="*/ 558638 h 2692920"/>
              <a:gd name="connsiteX76" fmla="*/ 1467142 w 2854081"/>
              <a:gd name="connsiteY76" fmla="*/ 593406 h 2692920"/>
              <a:gd name="connsiteX77" fmla="*/ 1391010 w 2854081"/>
              <a:gd name="connsiteY77" fmla="*/ 586813 h 2692920"/>
              <a:gd name="connsiteX78" fmla="*/ 1313681 w 2854081"/>
              <a:gd name="connsiteY78" fmla="*/ 541254 h 2692920"/>
              <a:gd name="connsiteX79" fmla="*/ 1295698 w 2854081"/>
              <a:gd name="connsiteY79" fmla="*/ 517876 h 2692920"/>
              <a:gd name="connsiteX80" fmla="*/ 1301691 w 2854081"/>
              <a:gd name="connsiteY80" fmla="*/ 288282 h 2692920"/>
              <a:gd name="connsiteX81" fmla="*/ 1431175 w 2854081"/>
              <a:gd name="connsiteY81" fmla="*/ 56293 h 2692920"/>
              <a:gd name="connsiteX82" fmla="*/ 1462946 w 2854081"/>
              <a:gd name="connsiteY82" fmla="*/ 31717 h 2692920"/>
              <a:gd name="connsiteX83" fmla="*/ 1544698 w 2854081"/>
              <a:gd name="connsiteY83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16898 w 2854081"/>
              <a:gd name="connsiteY16" fmla="*/ 1741364 h 2692920"/>
              <a:gd name="connsiteX17" fmla="*/ 1512701 w 2854081"/>
              <a:gd name="connsiteY17" fmla="*/ 1300163 h 2692920"/>
              <a:gd name="connsiteX18" fmla="*/ 1462347 w 2854081"/>
              <a:gd name="connsiteY18" fmla="*/ 719289 h 2692920"/>
              <a:gd name="connsiteX19" fmla="*/ 1444962 w 2854081"/>
              <a:gd name="connsiteY19" fmla="*/ 653949 h 2692920"/>
              <a:gd name="connsiteX20" fmla="*/ 1455752 w 2854081"/>
              <a:gd name="connsiteY20" fmla="*/ 626375 h 2692920"/>
              <a:gd name="connsiteX21" fmla="*/ 1676973 w 2854081"/>
              <a:gd name="connsiteY21" fmla="*/ 561676 h 2692920"/>
              <a:gd name="connsiteX22" fmla="*/ 1174608 w 2854081"/>
              <a:gd name="connsiteY22" fmla="*/ 536459 h 2692920"/>
              <a:gd name="connsiteX23" fmla="*/ 1387416 w 2854081"/>
              <a:gd name="connsiteY23" fmla="*/ 613189 h 2692920"/>
              <a:gd name="connsiteX24" fmla="*/ 1425781 w 2854081"/>
              <a:gd name="connsiteY24" fmla="*/ 673135 h 2692920"/>
              <a:gd name="connsiteX25" fmla="*/ 1465344 w 2854081"/>
              <a:gd name="connsiteY25" fmla="*/ 920109 h 2692920"/>
              <a:gd name="connsiteX26" fmla="*/ 1491720 w 2854081"/>
              <a:gd name="connsiteY26" fmla="*/ 1464417 h 2692920"/>
              <a:gd name="connsiteX27" fmla="*/ 1492319 w 2854081"/>
              <a:gd name="connsiteY27" fmla="*/ 1738968 h 2692920"/>
              <a:gd name="connsiteX28" fmla="*/ 1473737 w 2854081"/>
              <a:gd name="connsiteY28" fmla="*/ 2245507 h 2692920"/>
              <a:gd name="connsiteX29" fmla="*/ 1435971 w 2854081"/>
              <a:gd name="connsiteY29" fmla="*/ 2566214 h 2692920"/>
              <a:gd name="connsiteX30" fmla="*/ 1387416 w 2854081"/>
              <a:gd name="connsiteY30" fmla="*/ 2626759 h 2692920"/>
              <a:gd name="connsiteX31" fmla="*/ 762183 w 2854081"/>
              <a:gd name="connsiteY31" fmla="*/ 2488884 h 2692920"/>
              <a:gd name="connsiteX32" fmla="*/ 543381 w 2854081"/>
              <a:gd name="connsiteY32" fmla="*/ 2052483 h 2692920"/>
              <a:gd name="connsiteX33" fmla="*/ 493628 w 2854081"/>
              <a:gd name="connsiteY33" fmla="*/ 1372699 h 2692920"/>
              <a:gd name="connsiteX34" fmla="*/ 608122 w 2854081"/>
              <a:gd name="connsiteY34" fmla="*/ 891335 h 2692920"/>
              <a:gd name="connsiteX35" fmla="*/ 1174608 w 2854081"/>
              <a:gd name="connsiteY35" fmla="*/ 536459 h 2692920"/>
              <a:gd name="connsiteX36" fmla="*/ 2252335 w 2854081"/>
              <a:gd name="connsiteY36" fmla="*/ 524589 h 2692920"/>
              <a:gd name="connsiteX37" fmla="*/ 2353137 w 2854081"/>
              <a:gd name="connsiteY37" fmla="*/ 544849 h 2692920"/>
              <a:gd name="connsiteX38" fmla="*/ 2776952 w 2854081"/>
              <a:gd name="connsiteY38" fmla="*/ 963270 h 2692920"/>
              <a:gd name="connsiteX39" fmla="*/ 2849487 w 2854081"/>
              <a:gd name="connsiteY39" fmla="*/ 1322944 h 2692920"/>
              <a:gd name="connsiteX40" fmla="*/ 2776353 w 2854081"/>
              <a:gd name="connsiteY40" fmla="*/ 1991337 h 2692920"/>
              <a:gd name="connsiteX41" fmla="*/ 2393302 w 2854081"/>
              <a:gd name="connsiteY41" fmla="*/ 2424143 h 2692920"/>
              <a:gd name="connsiteX42" fmla="*/ 2294392 w 2854081"/>
              <a:gd name="connsiteY42" fmla="*/ 2455315 h 2692920"/>
              <a:gd name="connsiteX43" fmla="*/ 2339350 w 2854081"/>
              <a:gd name="connsiteY43" fmla="*/ 2304252 h 2692920"/>
              <a:gd name="connsiteX44" fmla="*/ 2367525 w 2854081"/>
              <a:gd name="connsiteY44" fmla="*/ 1834880 h 2692920"/>
              <a:gd name="connsiteX45" fmla="*/ 2308778 w 2854081"/>
              <a:gd name="connsiteY45" fmla="*/ 1335532 h 2692920"/>
              <a:gd name="connsiteX46" fmla="*/ 2103164 w 2854081"/>
              <a:gd name="connsiteY46" fmla="*/ 791826 h 2692920"/>
              <a:gd name="connsiteX47" fmla="*/ 1962891 w 2854081"/>
              <a:gd name="connsiteY47" fmla="*/ 626375 h 2692920"/>
              <a:gd name="connsiteX48" fmla="*/ 1965889 w 2854081"/>
              <a:gd name="connsiteY48" fmla="*/ 597001 h 2692920"/>
              <a:gd name="connsiteX49" fmla="*/ 2154118 w 2854081"/>
              <a:gd name="connsiteY49" fmla="*/ 527090 h 2692920"/>
              <a:gd name="connsiteX50" fmla="*/ 2252335 w 2854081"/>
              <a:gd name="connsiteY50" fmla="*/ 524589 h 2692920"/>
              <a:gd name="connsiteX51" fmla="*/ 790038 w 2854081"/>
              <a:gd name="connsiteY51" fmla="*/ 465000 h 2692920"/>
              <a:gd name="connsiteX52" fmla="*/ 887018 w 2854081"/>
              <a:gd name="connsiteY52" fmla="*/ 469541 h 2692920"/>
              <a:gd name="connsiteX53" fmla="*/ 1077495 w 2854081"/>
              <a:gd name="connsiteY53" fmla="*/ 511279 h 2692920"/>
              <a:gd name="connsiteX54" fmla="*/ 1082890 w 2854081"/>
              <a:gd name="connsiteY54" fmla="*/ 517275 h 2692920"/>
              <a:gd name="connsiteX55" fmla="*/ 759784 w 2854081"/>
              <a:gd name="connsiteY55" fmla="*/ 662941 h 2692920"/>
              <a:gd name="connsiteX56" fmla="*/ 524198 w 2854081"/>
              <a:gd name="connsiteY56" fmla="*/ 1041798 h 2692920"/>
              <a:gd name="connsiteX57" fmla="*/ 467250 w 2854081"/>
              <a:gd name="connsiteY57" fmla="*/ 1585505 h 2692920"/>
              <a:gd name="connsiteX58" fmla="*/ 503818 w 2854081"/>
              <a:gd name="connsiteY58" fmla="*/ 1979347 h 2692920"/>
              <a:gd name="connsiteX59" fmla="*/ 669266 w 2854081"/>
              <a:gd name="connsiteY59" fmla="*/ 2409156 h 2692920"/>
              <a:gd name="connsiteX60" fmla="*/ 673462 w 2854081"/>
              <a:gd name="connsiteY60" fmla="*/ 2418148 h 2692920"/>
              <a:gd name="connsiteX61" fmla="*/ 594934 w 2854081"/>
              <a:gd name="connsiteY61" fmla="*/ 2408557 h 2692920"/>
              <a:gd name="connsiteX62" fmla="*/ 173517 w 2854081"/>
              <a:gd name="connsiteY62" fmla="*/ 2099238 h 2692920"/>
              <a:gd name="connsiteX63" fmla="*/ 2073 w 2854081"/>
              <a:gd name="connsiteY63" fmla="*/ 1526158 h 2692920"/>
              <a:gd name="connsiteX64" fmla="*/ 132154 w 2854081"/>
              <a:gd name="connsiteY64" fmla="*/ 877546 h 2692920"/>
              <a:gd name="connsiteX65" fmla="*/ 692045 w 2854081"/>
              <a:gd name="connsiteY65" fmla="*/ 472315 h 2692920"/>
              <a:gd name="connsiteX66" fmla="*/ 790038 w 2854081"/>
              <a:gd name="connsiteY66" fmla="*/ 465000 h 2692920"/>
              <a:gd name="connsiteX67" fmla="*/ 1544698 w 2854081"/>
              <a:gd name="connsiteY67" fmla="*/ 18 h 2692920"/>
              <a:gd name="connsiteX68" fmla="*/ 1624202 w 2854081"/>
              <a:gd name="connsiteY68" fmla="*/ 35312 h 2692920"/>
              <a:gd name="connsiteX69" fmla="*/ 1690142 w 2854081"/>
              <a:gd name="connsiteY69" fmla="*/ 103650 h 2692920"/>
              <a:gd name="connsiteX70" fmla="*/ 1712920 w 2854081"/>
              <a:gd name="connsiteY70" fmla="*/ 168391 h 2692920"/>
              <a:gd name="connsiteX71" fmla="*/ 1686545 w 2854081"/>
              <a:gd name="connsiteY71" fmla="*/ 242725 h 2692920"/>
              <a:gd name="connsiteX72" fmla="*/ 1595428 w 2854081"/>
              <a:gd name="connsiteY72" fmla="*/ 349430 h 2692920"/>
              <a:gd name="connsiteX73" fmla="*/ 1522894 w 2854081"/>
              <a:gd name="connsiteY73" fmla="*/ 445342 h 2692920"/>
              <a:gd name="connsiteX74" fmla="*/ 1488123 w 2854081"/>
              <a:gd name="connsiteY74" fmla="*/ 558638 h 2692920"/>
              <a:gd name="connsiteX75" fmla="*/ 1467142 w 2854081"/>
              <a:gd name="connsiteY75" fmla="*/ 593406 h 2692920"/>
              <a:gd name="connsiteX76" fmla="*/ 1391010 w 2854081"/>
              <a:gd name="connsiteY76" fmla="*/ 586813 h 2692920"/>
              <a:gd name="connsiteX77" fmla="*/ 1313681 w 2854081"/>
              <a:gd name="connsiteY77" fmla="*/ 541254 h 2692920"/>
              <a:gd name="connsiteX78" fmla="*/ 1295698 w 2854081"/>
              <a:gd name="connsiteY78" fmla="*/ 517876 h 2692920"/>
              <a:gd name="connsiteX79" fmla="*/ 1301691 w 2854081"/>
              <a:gd name="connsiteY79" fmla="*/ 288282 h 2692920"/>
              <a:gd name="connsiteX80" fmla="*/ 1431175 w 2854081"/>
              <a:gd name="connsiteY80" fmla="*/ 56293 h 2692920"/>
              <a:gd name="connsiteX81" fmla="*/ 1462946 w 2854081"/>
              <a:gd name="connsiteY81" fmla="*/ 31717 h 2692920"/>
              <a:gd name="connsiteX82" fmla="*/ 1544698 w 2854081"/>
              <a:gd name="connsiteY82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16898 w 2854081"/>
              <a:gd name="connsiteY15" fmla="*/ 1741364 h 2692920"/>
              <a:gd name="connsiteX16" fmla="*/ 1512701 w 2854081"/>
              <a:gd name="connsiteY16" fmla="*/ 1300163 h 2692920"/>
              <a:gd name="connsiteX17" fmla="*/ 1462347 w 2854081"/>
              <a:gd name="connsiteY17" fmla="*/ 719289 h 2692920"/>
              <a:gd name="connsiteX18" fmla="*/ 1444962 w 2854081"/>
              <a:gd name="connsiteY18" fmla="*/ 653949 h 2692920"/>
              <a:gd name="connsiteX19" fmla="*/ 1455752 w 2854081"/>
              <a:gd name="connsiteY19" fmla="*/ 626375 h 2692920"/>
              <a:gd name="connsiteX20" fmla="*/ 1676973 w 2854081"/>
              <a:gd name="connsiteY20" fmla="*/ 561676 h 2692920"/>
              <a:gd name="connsiteX21" fmla="*/ 1174608 w 2854081"/>
              <a:gd name="connsiteY21" fmla="*/ 536459 h 2692920"/>
              <a:gd name="connsiteX22" fmla="*/ 1387416 w 2854081"/>
              <a:gd name="connsiteY22" fmla="*/ 613189 h 2692920"/>
              <a:gd name="connsiteX23" fmla="*/ 1425781 w 2854081"/>
              <a:gd name="connsiteY23" fmla="*/ 673135 h 2692920"/>
              <a:gd name="connsiteX24" fmla="*/ 1465344 w 2854081"/>
              <a:gd name="connsiteY24" fmla="*/ 920109 h 2692920"/>
              <a:gd name="connsiteX25" fmla="*/ 1491720 w 2854081"/>
              <a:gd name="connsiteY25" fmla="*/ 1464417 h 2692920"/>
              <a:gd name="connsiteX26" fmla="*/ 1492319 w 2854081"/>
              <a:gd name="connsiteY26" fmla="*/ 1738968 h 2692920"/>
              <a:gd name="connsiteX27" fmla="*/ 1473737 w 2854081"/>
              <a:gd name="connsiteY27" fmla="*/ 2245507 h 2692920"/>
              <a:gd name="connsiteX28" fmla="*/ 1435971 w 2854081"/>
              <a:gd name="connsiteY28" fmla="*/ 2566214 h 2692920"/>
              <a:gd name="connsiteX29" fmla="*/ 1387416 w 2854081"/>
              <a:gd name="connsiteY29" fmla="*/ 2626759 h 2692920"/>
              <a:gd name="connsiteX30" fmla="*/ 762183 w 2854081"/>
              <a:gd name="connsiteY30" fmla="*/ 2488884 h 2692920"/>
              <a:gd name="connsiteX31" fmla="*/ 543381 w 2854081"/>
              <a:gd name="connsiteY31" fmla="*/ 2052483 h 2692920"/>
              <a:gd name="connsiteX32" fmla="*/ 493628 w 2854081"/>
              <a:gd name="connsiteY32" fmla="*/ 1372699 h 2692920"/>
              <a:gd name="connsiteX33" fmla="*/ 608122 w 2854081"/>
              <a:gd name="connsiteY33" fmla="*/ 891335 h 2692920"/>
              <a:gd name="connsiteX34" fmla="*/ 1174608 w 2854081"/>
              <a:gd name="connsiteY34" fmla="*/ 536459 h 2692920"/>
              <a:gd name="connsiteX35" fmla="*/ 2252335 w 2854081"/>
              <a:gd name="connsiteY35" fmla="*/ 524589 h 2692920"/>
              <a:gd name="connsiteX36" fmla="*/ 2353137 w 2854081"/>
              <a:gd name="connsiteY36" fmla="*/ 544849 h 2692920"/>
              <a:gd name="connsiteX37" fmla="*/ 2776952 w 2854081"/>
              <a:gd name="connsiteY37" fmla="*/ 963270 h 2692920"/>
              <a:gd name="connsiteX38" fmla="*/ 2849487 w 2854081"/>
              <a:gd name="connsiteY38" fmla="*/ 1322944 h 2692920"/>
              <a:gd name="connsiteX39" fmla="*/ 2776353 w 2854081"/>
              <a:gd name="connsiteY39" fmla="*/ 1991337 h 2692920"/>
              <a:gd name="connsiteX40" fmla="*/ 2393302 w 2854081"/>
              <a:gd name="connsiteY40" fmla="*/ 2424143 h 2692920"/>
              <a:gd name="connsiteX41" fmla="*/ 2294392 w 2854081"/>
              <a:gd name="connsiteY41" fmla="*/ 2455315 h 2692920"/>
              <a:gd name="connsiteX42" fmla="*/ 2339350 w 2854081"/>
              <a:gd name="connsiteY42" fmla="*/ 2304252 h 2692920"/>
              <a:gd name="connsiteX43" fmla="*/ 2367525 w 2854081"/>
              <a:gd name="connsiteY43" fmla="*/ 1834880 h 2692920"/>
              <a:gd name="connsiteX44" fmla="*/ 2308778 w 2854081"/>
              <a:gd name="connsiteY44" fmla="*/ 1335532 h 2692920"/>
              <a:gd name="connsiteX45" fmla="*/ 2103164 w 2854081"/>
              <a:gd name="connsiteY45" fmla="*/ 791826 h 2692920"/>
              <a:gd name="connsiteX46" fmla="*/ 1962891 w 2854081"/>
              <a:gd name="connsiteY46" fmla="*/ 626375 h 2692920"/>
              <a:gd name="connsiteX47" fmla="*/ 1965889 w 2854081"/>
              <a:gd name="connsiteY47" fmla="*/ 597001 h 2692920"/>
              <a:gd name="connsiteX48" fmla="*/ 2154118 w 2854081"/>
              <a:gd name="connsiteY48" fmla="*/ 527090 h 2692920"/>
              <a:gd name="connsiteX49" fmla="*/ 2252335 w 2854081"/>
              <a:gd name="connsiteY49" fmla="*/ 524589 h 2692920"/>
              <a:gd name="connsiteX50" fmla="*/ 790038 w 2854081"/>
              <a:gd name="connsiteY50" fmla="*/ 465000 h 2692920"/>
              <a:gd name="connsiteX51" fmla="*/ 887018 w 2854081"/>
              <a:gd name="connsiteY51" fmla="*/ 469541 h 2692920"/>
              <a:gd name="connsiteX52" fmla="*/ 1077495 w 2854081"/>
              <a:gd name="connsiteY52" fmla="*/ 511279 h 2692920"/>
              <a:gd name="connsiteX53" fmla="*/ 1082890 w 2854081"/>
              <a:gd name="connsiteY53" fmla="*/ 517275 h 2692920"/>
              <a:gd name="connsiteX54" fmla="*/ 759784 w 2854081"/>
              <a:gd name="connsiteY54" fmla="*/ 662941 h 2692920"/>
              <a:gd name="connsiteX55" fmla="*/ 524198 w 2854081"/>
              <a:gd name="connsiteY55" fmla="*/ 1041798 h 2692920"/>
              <a:gd name="connsiteX56" fmla="*/ 467250 w 2854081"/>
              <a:gd name="connsiteY56" fmla="*/ 1585505 h 2692920"/>
              <a:gd name="connsiteX57" fmla="*/ 503818 w 2854081"/>
              <a:gd name="connsiteY57" fmla="*/ 1979347 h 2692920"/>
              <a:gd name="connsiteX58" fmla="*/ 669266 w 2854081"/>
              <a:gd name="connsiteY58" fmla="*/ 2409156 h 2692920"/>
              <a:gd name="connsiteX59" fmla="*/ 673462 w 2854081"/>
              <a:gd name="connsiteY59" fmla="*/ 2418148 h 2692920"/>
              <a:gd name="connsiteX60" fmla="*/ 594934 w 2854081"/>
              <a:gd name="connsiteY60" fmla="*/ 2408557 h 2692920"/>
              <a:gd name="connsiteX61" fmla="*/ 173517 w 2854081"/>
              <a:gd name="connsiteY61" fmla="*/ 2099238 h 2692920"/>
              <a:gd name="connsiteX62" fmla="*/ 2073 w 2854081"/>
              <a:gd name="connsiteY62" fmla="*/ 1526158 h 2692920"/>
              <a:gd name="connsiteX63" fmla="*/ 132154 w 2854081"/>
              <a:gd name="connsiteY63" fmla="*/ 877546 h 2692920"/>
              <a:gd name="connsiteX64" fmla="*/ 692045 w 2854081"/>
              <a:gd name="connsiteY64" fmla="*/ 472315 h 2692920"/>
              <a:gd name="connsiteX65" fmla="*/ 790038 w 2854081"/>
              <a:gd name="connsiteY65" fmla="*/ 465000 h 2692920"/>
              <a:gd name="connsiteX66" fmla="*/ 1544698 w 2854081"/>
              <a:gd name="connsiteY66" fmla="*/ 18 h 2692920"/>
              <a:gd name="connsiteX67" fmla="*/ 1624202 w 2854081"/>
              <a:gd name="connsiteY67" fmla="*/ 35312 h 2692920"/>
              <a:gd name="connsiteX68" fmla="*/ 1690142 w 2854081"/>
              <a:gd name="connsiteY68" fmla="*/ 103650 h 2692920"/>
              <a:gd name="connsiteX69" fmla="*/ 1712920 w 2854081"/>
              <a:gd name="connsiteY69" fmla="*/ 168391 h 2692920"/>
              <a:gd name="connsiteX70" fmla="*/ 1686545 w 2854081"/>
              <a:gd name="connsiteY70" fmla="*/ 242725 h 2692920"/>
              <a:gd name="connsiteX71" fmla="*/ 1595428 w 2854081"/>
              <a:gd name="connsiteY71" fmla="*/ 349430 h 2692920"/>
              <a:gd name="connsiteX72" fmla="*/ 1522894 w 2854081"/>
              <a:gd name="connsiteY72" fmla="*/ 445342 h 2692920"/>
              <a:gd name="connsiteX73" fmla="*/ 1488123 w 2854081"/>
              <a:gd name="connsiteY73" fmla="*/ 558638 h 2692920"/>
              <a:gd name="connsiteX74" fmla="*/ 1467142 w 2854081"/>
              <a:gd name="connsiteY74" fmla="*/ 593406 h 2692920"/>
              <a:gd name="connsiteX75" fmla="*/ 1391010 w 2854081"/>
              <a:gd name="connsiteY75" fmla="*/ 586813 h 2692920"/>
              <a:gd name="connsiteX76" fmla="*/ 1313681 w 2854081"/>
              <a:gd name="connsiteY76" fmla="*/ 541254 h 2692920"/>
              <a:gd name="connsiteX77" fmla="*/ 1295698 w 2854081"/>
              <a:gd name="connsiteY77" fmla="*/ 517876 h 2692920"/>
              <a:gd name="connsiteX78" fmla="*/ 1301691 w 2854081"/>
              <a:gd name="connsiteY78" fmla="*/ 288282 h 2692920"/>
              <a:gd name="connsiteX79" fmla="*/ 1431175 w 2854081"/>
              <a:gd name="connsiteY79" fmla="*/ 56293 h 2692920"/>
              <a:gd name="connsiteX80" fmla="*/ 1462946 w 2854081"/>
              <a:gd name="connsiteY80" fmla="*/ 31717 h 2692920"/>
              <a:gd name="connsiteX81" fmla="*/ 1544698 w 2854081"/>
              <a:gd name="connsiteY81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16898 w 2854081"/>
              <a:gd name="connsiteY14" fmla="*/ 1741364 h 2692920"/>
              <a:gd name="connsiteX15" fmla="*/ 1512701 w 2854081"/>
              <a:gd name="connsiteY15" fmla="*/ 1300163 h 2692920"/>
              <a:gd name="connsiteX16" fmla="*/ 1462347 w 2854081"/>
              <a:gd name="connsiteY16" fmla="*/ 719289 h 2692920"/>
              <a:gd name="connsiteX17" fmla="*/ 1444962 w 2854081"/>
              <a:gd name="connsiteY17" fmla="*/ 653949 h 2692920"/>
              <a:gd name="connsiteX18" fmla="*/ 1455752 w 2854081"/>
              <a:gd name="connsiteY18" fmla="*/ 626375 h 2692920"/>
              <a:gd name="connsiteX19" fmla="*/ 1676973 w 2854081"/>
              <a:gd name="connsiteY19" fmla="*/ 561676 h 2692920"/>
              <a:gd name="connsiteX20" fmla="*/ 1174608 w 2854081"/>
              <a:gd name="connsiteY20" fmla="*/ 536459 h 2692920"/>
              <a:gd name="connsiteX21" fmla="*/ 1387416 w 2854081"/>
              <a:gd name="connsiteY21" fmla="*/ 613189 h 2692920"/>
              <a:gd name="connsiteX22" fmla="*/ 1425781 w 2854081"/>
              <a:gd name="connsiteY22" fmla="*/ 673135 h 2692920"/>
              <a:gd name="connsiteX23" fmla="*/ 1465344 w 2854081"/>
              <a:gd name="connsiteY23" fmla="*/ 920109 h 2692920"/>
              <a:gd name="connsiteX24" fmla="*/ 1491720 w 2854081"/>
              <a:gd name="connsiteY24" fmla="*/ 1464417 h 2692920"/>
              <a:gd name="connsiteX25" fmla="*/ 1492319 w 2854081"/>
              <a:gd name="connsiteY25" fmla="*/ 1738968 h 2692920"/>
              <a:gd name="connsiteX26" fmla="*/ 1473737 w 2854081"/>
              <a:gd name="connsiteY26" fmla="*/ 2245507 h 2692920"/>
              <a:gd name="connsiteX27" fmla="*/ 1435971 w 2854081"/>
              <a:gd name="connsiteY27" fmla="*/ 2566214 h 2692920"/>
              <a:gd name="connsiteX28" fmla="*/ 1387416 w 2854081"/>
              <a:gd name="connsiteY28" fmla="*/ 2626759 h 2692920"/>
              <a:gd name="connsiteX29" fmla="*/ 762183 w 2854081"/>
              <a:gd name="connsiteY29" fmla="*/ 2488884 h 2692920"/>
              <a:gd name="connsiteX30" fmla="*/ 543381 w 2854081"/>
              <a:gd name="connsiteY30" fmla="*/ 2052483 h 2692920"/>
              <a:gd name="connsiteX31" fmla="*/ 493628 w 2854081"/>
              <a:gd name="connsiteY31" fmla="*/ 1372699 h 2692920"/>
              <a:gd name="connsiteX32" fmla="*/ 608122 w 2854081"/>
              <a:gd name="connsiteY32" fmla="*/ 891335 h 2692920"/>
              <a:gd name="connsiteX33" fmla="*/ 1174608 w 2854081"/>
              <a:gd name="connsiteY33" fmla="*/ 536459 h 2692920"/>
              <a:gd name="connsiteX34" fmla="*/ 2252335 w 2854081"/>
              <a:gd name="connsiteY34" fmla="*/ 524589 h 2692920"/>
              <a:gd name="connsiteX35" fmla="*/ 2353137 w 2854081"/>
              <a:gd name="connsiteY35" fmla="*/ 544849 h 2692920"/>
              <a:gd name="connsiteX36" fmla="*/ 2776952 w 2854081"/>
              <a:gd name="connsiteY36" fmla="*/ 963270 h 2692920"/>
              <a:gd name="connsiteX37" fmla="*/ 2849487 w 2854081"/>
              <a:gd name="connsiteY37" fmla="*/ 1322944 h 2692920"/>
              <a:gd name="connsiteX38" fmla="*/ 2776353 w 2854081"/>
              <a:gd name="connsiteY38" fmla="*/ 1991337 h 2692920"/>
              <a:gd name="connsiteX39" fmla="*/ 2393302 w 2854081"/>
              <a:gd name="connsiteY39" fmla="*/ 2424143 h 2692920"/>
              <a:gd name="connsiteX40" fmla="*/ 2294392 w 2854081"/>
              <a:gd name="connsiteY40" fmla="*/ 2455315 h 2692920"/>
              <a:gd name="connsiteX41" fmla="*/ 2339350 w 2854081"/>
              <a:gd name="connsiteY41" fmla="*/ 2304252 h 2692920"/>
              <a:gd name="connsiteX42" fmla="*/ 2367525 w 2854081"/>
              <a:gd name="connsiteY42" fmla="*/ 1834880 h 2692920"/>
              <a:gd name="connsiteX43" fmla="*/ 2308778 w 2854081"/>
              <a:gd name="connsiteY43" fmla="*/ 1335532 h 2692920"/>
              <a:gd name="connsiteX44" fmla="*/ 2103164 w 2854081"/>
              <a:gd name="connsiteY44" fmla="*/ 791826 h 2692920"/>
              <a:gd name="connsiteX45" fmla="*/ 1962891 w 2854081"/>
              <a:gd name="connsiteY45" fmla="*/ 626375 h 2692920"/>
              <a:gd name="connsiteX46" fmla="*/ 1965889 w 2854081"/>
              <a:gd name="connsiteY46" fmla="*/ 597001 h 2692920"/>
              <a:gd name="connsiteX47" fmla="*/ 2154118 w 2854081"/>
              <a:gd name="connsiteY47" fmla="*/ 527090 h 2692920"/>
              <a:gd name="connsiteX48" fmla="*/ 2252335 w 2854081"/>
              <a:gd name="connsiteY48" fmla="*/ 524589 h 2692920"/>
              <a:gd name="connsiteX49" fmla="*/ 790038 w 2854081"/>
              <a:gd name="connsiteY49" fmla="*/ 465000 h 2692920"/>
              <a:gd name="connsiteX50" fmla="*/ 887018 w 2854081"/>
              <a:gd name="connsiteY50" fmla="*/ 469541 h 2692920"/>
              <a:gd name="connsiteX51" fmla="*/ 1077495 w 2854081"/>
              <a:gd name="connsiteY51" fmla="*/ 511279 h 2692920"/>
              <a:gd name="connsiteX52" fmla="*/ 1082890 w 2854081"/>
              <a:gd name="connsiteY52" fmla="*/ 517275 h 2692920"/>
              <a:gd name="connsiteX53" fmla="*/ 759784 w 2854081"/>
              <a:gd name="connsiteY53" fmla="*/ 662941 h 2692920"/>
              <a:gd name="connsiteX54" fmla="*/ 524198 w 2854081"/>
              <a:gd name="connsiteY54" fmla="*/ 1041798 h 2692920"/>
              <a:gd name="connsiteX55" fmla="*/ 467250 w 2854081"/>
              <a:gd name="connsiteY55" fmla="*/ 1585505 h 2692920"/>
              <a:gd name="connsiteX56" fmla="*/ 503818 w 2854081"/>
              <a:gd name="connsiteY56" fmla="*/ 1979347 h 2692920"/>
              <a:gd name="connsiteX57" fmla="*/ 669266 w 2854081"/>
              <a:gd name="connsiteY57" fmla="*/ 2409156 h 2692920"/>
              <a:gd name="connsiteX58" fmla="*/ 673462 w 2854081"/>
              <a:gd name="connsiteY58" fmla="*/ 2418148 h 2692920"/>
              <a:gd name="connsiteX59" fmla="*/ 594934 w 2854081"/>
              <a:gd name="connsiteY59" fmla="*/ 2408557 h 2692920"/>
              <a:gd name="connsiteX60" fmla="*/ 173517 w 2854081"/>
              <a:gd name="connsiteY60" fmla="*/ 2099238 h 2692920"/>
              <a:gd name="connsiteX61" fmla="*/ 2073 w 2854081"/>
              <a:gd name="connsiteY61" fmla="*/ 1526158 h 2692920"/>
              <a:gd name="connsiteX62" fmla="*/ 132154 w 2854081"/>
              <a:gd name="connsiteY62" fmla="*/ 877546 h 2692920"/>
              <a:gd name="connsiteX63" fmla="*/ 692045 w 2854081"/>
              <a:gd name="connsiteY63" fmla="*/ 472315 h 2692920"/>
              <a:gd name="connsiteX64" fmla="*/ 790038 w 2854081"/>
              <a:gd name="connsiteY64" fmla="*/ 465000 h 2692920"/>
              <a:gd name="connsiteX65" fmla="*/ 1544698 w 2854081"/>
              <a:gd name="connsiteY65" fmla="*/ 18 h 2692920"/>
              <a:gd name="connsiteX66" fmla="*/ 1624202 w 2854081"/>
              <a:gd name="connsiteY66" fmla="*/ 35312 h 2692920"/>
              <a:gd name="connsiteX67" fmla="*/ 1690142 w 2854081"/>
              <a:gd name="connsiteY67" fmla="*/ 103650 h 2692920"/>
              <a:gd name="connsiteX68" fmla="*/ 1712920 w 2854081"/>
              <a:gd name="connsiteY68" fmla="*/ 168391 h 2692920"/>
              <a:gd name="connsiteX69" fmla="*/ 1686545 w 2854081"/>
              <a:gd name="connsiteY69" fmla="*/ 242725 h 2692920"/>
              <a:gd name="connsiteX70" fmla="*/ 1595428 w 2854081"/>
              <a:gd name="connsiteY70" fmla="*/ 349430 h 2692920"/>
              <a:gd name="connsiteX71" fmla="*/ 1522894 w 2854081"/>
              <a:gd name="connsiteY71" fmla="*/ 445342 h 2692920"/>
              <a:gd name="connsiteX72" fmla="*/ 1488123 w 2854081"/>
              <a:gd name="connsiteY72" fmla="*/ 558638 h 2692920"/>
              <a:gd name="connsiteX73" fmla="*/ 1467142 w 2854081"/>
              <a:gd name="connsiteY73" fmla="*/ 593406 h 2692920"/>
              <a:gd name="connsiteX74" fmla="*/ 1391010 w 2854081"/>
              <a:gd name="connsiteY74" fmla="*/ 586813 h 2692920"/>
              <a:gd name="connsiteX75" fmla="*/ 1313681 w 2854081"/>
              <a:gd name="connsiteY75" fmla="*/ 541254 h 2692920"/>
              <a:gd name="connsiteX76" fmla="*/ 1295698 w 2854081"/>
              <a:gd name="connsiteY76" fmla="*/ 517876 h 2692920"/>
              <a:gd name="connsiteX77" fmla="*/ 1301691 w 2854081"/>
              <a:gd name="connsiteY77" fmla="*/ 288282 h 2692920"/>
              <a:gd name="connsiteX78" fmla="*/ 1431175 w 2854081"/>
              <a:gd name="connsiteY78" fmla="*/ 56293 h 2692920"/>
              <a:gd name="connsiteX79" fmla="*/ 1462946 w 2854081"/>
              <a:gd name="connsiteY79" fmla="*/ 31717 h 2692920"/>
              <a:gd name="connsiteX80" fmla="*/ 1544698 w 2854081"/>
              <a:gd name="connsiteY80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16898 w 2854081"/>
              <a:gd name="connsiteY13" fmla="*/ 1741364 h 2692920"/>
              <a:gd name="connsiteX14" fmla="*/ 1512701 w 2854081"/>
              <a:gd name="connsiteY14" fmla="*/ 1300163 h 2692920"/>
              <a:gd name="connsiteX15" fmla="*/ 1462347 w 2854081"/>
              <a:gd name="connsiteY15" fmla="*/ 719289 h 2692920"/>
              <a:gd name="connsiteX16" fmla="*/ 1444962 w 2854081"/>
              <a:gd name="connsiteY16" fmla="*/ 653949 h 2692920"/>
              <a:gd name="connsiteX17" fmla="*/ 1455752 w 2854081"/>
              <a:gd name="connsiteY17" fmla="*/ 626375 h 2692920"/>
              <a:gd name="connsiteX18" fmla="*/ 1676973 w 2854081"/>
              <a:gd name="connsiteY18" fmla="*/ 561676 h 2692920"/>
              <a:gd name="connsiteX19" fmla="*/ 1174608 w 2854081"/>
              <a:gd name="connsiteY19" fmla="*/ 536459 h 2692920"/>
              <a:gd name="connsiteX20" fmla="*/ 1387416 w 2854081"/>
              <a:gd name="connsiteY20" fmla="*/ 613189 h 2692920"/>
              <a:gd name="connsiteX21" fmla="*/ 1425781 w 2854081"/>
              <a:gd name="connsiteY21" fmla="*/ 673135 h 2692920"/>
              <a:gd name="connsiteX22" fmla="*/ 1465344 w 2854081"/>
              <a:gd name="connsiteY22" fmla="*/ 920109 h 2692920"/>
              <a:gd name="connsiteX23" fmla="*/ 1491720 w 2854081"/>
              <a:gd name="connsiteY23" fmla="*/ 1464417 h 2692920"/>
              <a:gd name="connsiteX24" fmla="*/ 1492319 w 2854081"/>
              <a:gd name="connsiteY24" fmla="*/ 1738968 h 2692920"/>
              <a:gd name="connsiteX25" fmla="*/ 1473737 w 2854081"/>
              <a:gd name="connsiteY25" fmla="*/ 2245507 h 2692920"/>
              <a:gd name="connsiteX26" fmla="*/ 1435971 w 2854081"/>
              <a:gd name="connsiteY26" fmla="*/ 2566214 h 2692920"/>
              <a:gd name="connsiteX27" fmla="*/ 1387416 w 2854081"/>
              <a:gd name="connsiteY27" fmla="*/ 2626759 h 2692920"/>
              <a:gd name="connsiteX28" fmla="*/ 762183 w 2854081"/>
              <a:gd name="connsiteY28" fmla="*/ 2488884 h 2692920"/>
              <a:gd name="connsiteX29" fmla="*/ 543381 w 2854081"/>
              <a:gd name="connsiteY29" fmla="*/ 2052483 h 2692920"/>
              <a:gd name="connsiteX30" fmla="*/ 493628 w 2854081"/>
              <a:gd name="connsiteY30" fmla="*/ 1372699 h 2692920"/>
              <a:gd name="connsiteX31" fmla="*/ 608122 w 2854081"/>
              <a:gd name="connsiteY31" fmla="*/ 891335 h 2692920"/>
              <a:gd name="connsiteX32" fmla="*/ 1174608 w 2854081"/>
              <a:gd name="connsiteY32" fmla="*/ 536459 h 2692920"/>
              <a:gd name="connsiteX33" fmla="*/ 2252335 w 2854081"/>
              <a:gd name="connsiteY33" fmla="*/ 524589 h 2692920"/>
              <a:gd name="connsiteX34" fmla="*/ 2353137 w 2854081"/>
              <a:gd name="connsiteY34" fmla="*/ 544849 h 2692920"/>
              <a:gd name="connsiteX35" fmla="*/ 2776952 w 2854081"/>
              <a:gd name="connsiteY35" fmla="*/ 963270 h 2692920"/>
              <a:gd name="connsiteX36" fmla="*/ 2849487 w 2854081"/>
              <a:gd name="connsiteY36" fmla="*/ 1322944 h 2692920"/>
              <a:gd name="connsiteX37" fmla="*/ 2776353 w 2854081"/>
              <a:gd name="connsiteY37" fmla="*/ 1991337 h 2692920"/>
              <a:gd name="connsiteX38" fmla="*/ 2393302 w 2854081"/>
              <a:gd name="connsiteY38" fmla="*/ 2424143 h 2692920"/>
              <a:gd name="connsiteX39" fmla="*/ 2294392 w 2854081"/>
              <a:gd name="connsiteY39" fmla="*/ 2455315 h 2692920"/>
              <a:gd name="connsiteX40" fmla="*/ 2339350 w 2854081"/>
              <a:gd name="connsiteY40" fmla="*/ 2304252 h 2692920"/>
              <a:gd name="connsiteX41" fmla="*/ 2367525 w 2854081"/>
              <a:gd name="connsiteY41" fmla="*/ 1834880 h 2692920"/>
              <a:gd name="connsiteX42" fmla="*/ 2308778 w 2854081"/>
              <a:gd name="connsiteY42" fmla="*/ 1335532 h 2692920"/>
              <a:gd name="connsiteX43" fmla="*/ 2103164 w 2854081"/>
              <a:gd name="connsiteY43" fmla="*/ 791826 h 2692920"/>
              <a:gd name="connsiteX44" fmla="*/ 1962891 w 2854081"/>
              <a:gd name="connsiteY44" fmla="*/ 626375 h 2692920"/>
              <a:gd name="connsiteX45" fmla="*/ 1965889 w 2854081"/>
              <a:gd name="connsiteY45" fmla="*/ 597001 h 2692920"/>
              <a:gd name="connsiteX46" fmla="*/ 2154118 w 2854081"/>
              <a:gd name="connsiteY46" fmla="*/ 527090 h 2692920"/>
              <a:gd name="connsiteX47" fmla="*/ 2252335 w 2854081"/>
              <a:gd name="connsiteY47" fmla="*/ 524589 h 2692920"/>
              <a:gd name="connsiteX48" fmla="*/ 790038 w 2854081"/>
              <a:gd name="connsiteY48" fmla="*/ 465000 h 2692920"/>
              <a:gd name="connsiteX49" fmla="*/ 887018 w 2854081"/>
              <a:gd name="connsiteY49" fmla="*/ 469541 h 2692920"/>
              <a:gd name="connsiteX50" fmla="*/ 1077495 w 2854081"/>
              <a:gd name="connsiteY50" fmla="*/ 511279 h 2692920"/>
              <a:gd name="connsiteX51" fmla="*/ 1082890 w 2854081"/>
              <a:gd name="connsiteY51" fmla="*/ 517275 h 2692920"/>
              <a:gd name="connsiteX52" fmla="*/ 759784 w 2854081"/>
              <a:gd name="connsiteY52" fmla="*/ 662941 h 2692920"/>
              <a:gd name="connsiteX53" fmla="*/ 524198 w 2854081"/>
              <a:gd name="connsiteY53" fmla="*/ 1041798 h 2692920"/>
              <a:gd name="connsiteX54" fmla="*/ 467250 w 2854081"/>
              <a:gd name="connsiteY54" fmla="*/ 1585505 h 2692920"/>
              <a:gd name="connsiteX55" fmla="*/ 503818 w 2854081"/>
              <a:gd name="connsiteY55" fmla="*/ 1979347 h 2692920"/>
              <a:gd name="connsiteX56" fmla="*/ 669266 w 2854081"/>
              <a:gd name="connsiteY56" fmla="*/ 2409156 h 2692920"/>
              <a:gd name="connsiteX57" fmla="*/ 673462 w 2854081"/>
              <a:gd name="connsiteY57" fmla="*/ 2418148 h 2692920"/>
              <a:gd name="connsiteX58" fmla="*/ 594934 w 2854081"/>
              <a:gd name="connsiteY58" fmla="*/ 2408557 h 2692920"/>
              <a:gd name="connsiteX59" fmla="*/ 173517 w 2854081"/>
              <a:gd name="connsiteY59" fmla="*/ 2099238 h 2692920"/>
              <a:gd name="connsiteX60" fmla="*/ 2073 w 2854081"/>
              <a:gd name="connsiteY60" fmla="*/ 1526158 h 2692920"/>
              <a:gd name="connsiteX61" fmla="*/ 132154 w 2854081"/>
              <a:gd name="connsiteY61" fmla="*/ 877546 h 2692920"/>
              <a:gd name="connsiteX62" fmla="*/ 692045 w 2854081"/>
              <a:gd name="connsiteY62" fmla="*/ 472315 h 2692920"/>
              <a:gd name="connsiteX63" fmla="*/ 790038 w 2854081"/>
              <a:gd name="connsiteY63" fmla="*/ 465000 h 2692920"/>
              <a:gd name="connsiteX64" fmla="*/ 1544698 w 2854081"/>
              <a:gd name="connsiteY64" fmla="*/ 18 h 2692920"/>
              <a:gd name="connsiteX65" fmla="*/ 1624202 w 2854081"/>
              <a:gd name="connsiteY65" fmla="*/ 35312 h 2692920"/>
              <a:gd name="connsiteX66" fmla="*/ 1690142 w 2854081"/>
              <a:gd name="connsiteY66" fmla="*/ 103650 h 2692920"/>
              <a:gd name="connsiteX67" fmla="*/ 1712920 w 2854081"/>
              <a:gd name="connsiteY67" fmla="*/ 168391 h 2692920"/>
              <a:gd name="connsiteX68" fmla="*/ 1686545 w 2854081"/>
              <a:gd name="connsiteY68" fmla="*/ 242725 h 2692920"/>
              <a:gd name="connsiteX69" fmla="*/ 1595428 w 2854081"/>
              <a:gd name="connsiteY69" fmla="*/ 349430 h 2692920"/>
              <a:gd name="connsiteX70" fmla="*/ 1522894 w 2854081"/>
              <a:gd name="connsiteY70" fmla="*/ 445342 h 2692920"/>
              <a:gd name="connsiteX71" fmla="*/ 1488123 w 2854081"/>
              <a:gd name="connsiteY71" fmla="*/ 558638 h 2692920"/>
              <a:gd name="connsiteX72" fmla="*/ 1467142 w 2854081"/>
              <a:gd name="connsiteY72" fmla="*/ 593406 h 2692920"/>
              <a:gd name="connsiteX73" fmla="*/ 1391010 w 2854081"/>
              <a:gd name="connsiteY73" fmla="*/ 586813 h 2692920"/>
              <a:gd name="connsiteX74" fmla="*/ 1313681 w 2854081"/>
              <a:gd name="connsiteY74" fmla="*/ 541254 h 2692920"/>
              <a:gd name="connsiteX75" fmla="*/ 1295698 w 2854081"/>
              <a:gd name="connsiteY75" fmla="*/ 517876 h 2692920"/>
              <a:gd name="connsiteX76" fmla="*/ 1301691 w 2854081"/>
              <a:gd name="connsiteY76" fmla="*/ 288282 h 2692920"/>
              <a:gd name="connsiteX77" fmla="*/ 1431175 w 2854081"/>
              <a:gd name="connsiteY77" fmla="*/ 56293 h 2692920"/>
              <a:gd name="connsiteX78" fmla="*/ 1462946 w 2854081"/>
              <a:gd name="connsiteY78" fmla="*/ 31717 h 2692920"/>
              <a:gd name="connsiteX79" fmla="*/ 1544698 w 2854081"/>
              <a:gd name="connsiteY79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16898 w 2854081"/>
              <a:gd name="connsiteY12" fmla="*/ 1741364 h 2692920"/>
              <a:gd name="connsiteX13" fmla="*/ 1512701 w 2854081"/>
              <a:gd name="connsiteY13" fmla="*/ 1300163 h 2692920"/>
              <a:gd name="connsiteX14" fmla="*/ 1462347 w 2854081"/>
              <a:gd name="connsiteY14" fmla="*/ 719289 h 2692920"/>
              <a:gd name="connsiteX15" fmla="*/ 1444962 w 2854081"/>
              <a:gd name="connsiteY15" fmla="*/ 653949 h 2692920"/>
              <a:gd name="connsiteX16" fmla="*/ 1455752 w 2854081"/>
              <a:gd name="connsiteY16" fmla="*/ 626375 h 2692920"/>
              <a:gd name="connsiteX17" fmla="*/ 1676973 w 2854081"/>
              <a:gd name="connsiteY17" fmla="*/ 561676 h 2692920"/>
              <a:gd name="connsiteX18" fmla="*/ 1174608 w 2854081"/>
              <a:gd name="connsiteY18" fmla="*/ 536459 h 2692920"/>
              <a:gd name="connsiteX19" fmla="*/ 1387416 w 2854081"/>
              <a:gd name="connsiteY19" fmla="*/ 613189 h 2692920"/>
              <a:gd name="connsiteX20" fmla="*/ 1425781 w 2854081"/>
              <a:gd name="connsiteY20" fmla="*/ 673135 h 2692920"/>
              <a:gd name="connsiteX21" fmla="*/ 1465344 w 2854081"/>
              <a:gd name="connsiteY21" fmla="*/ 920109 h 2692920"/>
              <a:gd name="connsiteX22" fmla="*/ 1491720 w 2854081"/>
              <a:gd name="connsiteY22" fmla="*/ 1464417 h 2692920"/>
              <a:gd name="connsiteX23" fmla="*/ 1492319 w 2854081"/>
              <a:gd name="connsiteY23" fmla="*/ 1738968 h 2692920"/>
              <a:gd name="connsiteX24" fmla="*/ 1473737 w 2854081"/>
              <a:gd name="connsiteY24" fmla="*/ 2245507 h 2692920"/>
              <a:gd name="connsiteX25" fmla="*/ 1435971 w 2854081"/>
              <a:gd name="connsiteY25" fmla="*/ 2566214 h 2692920"/>
              <a:gd name="connsiteX26" fmla="*/ 1387416 w 2854081"/>
              <a:gd name="connsiteY26" fmla="*/ 2626759 h 2692920"/>
              <a:gd name="connsiteX27" fmla="*/ 762183 w 2854081"/>
              <a:gd name="connsiteY27" fmla="*/ 2488884 h 2692920"/>
              <a:gd name="connsiteX28" fmla="*/ 543381 w 2854081"/>
              <a:gd name="connsiteY28" fmla="*/ 2052483 h 2692920"/>
              <a:gd name="connsiteX29" fmla="*/ 493628 w 2854081"/>
              <a:gd name="connsiteY29" fmla="*/ 1372699 h 2692920"/>
              <a:gd name="connsiteX30" fmla="*/ 608122 w 2854081"/>
              <a:gd name="connsiteY30" fmla="*/ 891335 h 2692920"/>
              <a:gd name="connsiteX31" fmla="*/ 1174608 w 2854081"/>
              <a:gd name="connsiteY31" fmla="*/ 536459 h 2692920"/>
              <a:gd name="connsiteX32" fmla="*/ 2252335 w 2854081"/>
              <a:gd name="connsiteY32" fmla="*/ 524589 h 2692920"/>
              <a:gd name="connsiteX33" fmla="*/ 2353137 w 2854081"/>
              <a:gd name="connsiteY33" fmla="*/ 544849 h 2692920"/>
              <a:gd name="connsiteX34" fmla="*/ 2776952 w 2854081"/>
              <a:gd name="connsiteY34" fmla="*/ 963270 h 2692920"/>
              <a:gd name="connsiteX35" fmla="*/ 2849487 w 2854081"/>
              <a:gd name="connsiteY35" fmla="*/ 1322944 h 2692920"/>
              <a:gd name="connsiteX36" fmla="*/ 2776353 w 2854081"/>
              <a:gd name="connsiteY36" fmla="*/ 1991337 h 2692920"/>
              <a:gd name="connsiteX37" fmla="*/ 2393302 w 2854081"/>
              <a:gd name="connsiteY37" fmla="*/ 2424143 h 2692920"/>
              <a:gd name="connsiteX38" fmla="*/ 2294392 w 2854081"/>
              <a:gd name="connsiteY38" fmla="*/ 2455315 h 2692920"/>
              <a:gd name="connsiteX39" fmla="*/ 2339350 w 2854081"/>
              <a:gd name="connsiteY39" fmla="*/ 2304252 h 2692920"/>
              <a:gd name="connsiteX40" fmla="*/ 2367525 w 2854081"/>
              <a:gd name="connsiteY40" fmla="*/ 1834880 h 2692920"/>
              <a:gd name="connsiteX41" fmla="*/ 2308778 w 2854081"/>
              <a:gd name="connsiteY41" fmla="*/ 1335532 h 2692920"/>
              <a:gd name="connsiteX42" fmla="*/ 2103164 w 2854081"/>
              <a:gd name="connsiteY42" fmla="*/ 791826 h 2692920"/>
              <a:gd name="connsiteX43" fmla="*/ 1962891 w 2854081"/>
              <a:gd name="connsiteY43" fmla="*/ 626375 h 2692920"/>
              <a:gd name="connsiteX44" fmla="*/ 1965889 w 2854081"/>
              <a:gd name="connsiteY44" fmla="*/ 597001 h 2692920"/>
              <a:gd name="connsiteX45" fmla="*/ 2154118 w 2854081"/>
              <a:gd name="connsiteY45" fmla="*/ 527090 h 2692920"/>
              <a:gd name="connsiteX46" fmla="*/ 2252335 w 2854081"/>
              <a:gd name="connsiteY46" fmla="*/ 524589 h 2692920"/>
              <a:gd name="connsiteX47" fmla="*/ 790038 w 2854081"/>
              <a:gd name="connsiteY47" fmla="*/ 465000 h 2692920"/>
              <a:gd name="connsiteX48" fmla="*/ 887018 w 2854081"/>
              <a:gd name="connsiteY48" fmla="*/ 469541 h 2692920"/>
              <a:gd name="connsiteX49" fmla="*/ 1077495 w 2854081"/>
              <a:gd name="connsiteY49" fmla="*/ 511279 h 2692920"/>
              <a:gd name="connsiteX50" fmla="*/ 1082890 w 2854081"/>
              <a:gd name="connsiteY50" fmla="*/ 517275 h 2692920"/>
              <a:gd name="connsiteX51" fmla="*/ 759784 w 2854081"/>
              <a:gd name="connsiteY51" fmla="*/ 662941 h 2692920"/>
              <a:gd name="connsiteX52" fmla="*/ 524198 w 2854081"/>
              <a:gd name="connsiteY52" fmla="*/ 1041798 h 2692920"/>
              <a:gd name="connsiteX53" fmla="*/ 467250 w 2854081"/>
              <a:gd name="connsiteY53" fmla="*/ 1585505 h 2692920"/>
              <a:gd name="connsiteX54" fmla="*/ 503818 w 2854081"/>
              <a:gd name="connsiteY54" fmla="*/ 1979347 h 2692920"/>
              <a:gd name="connsiteX55" fmla="*/ 669266 w 2854081"/>
              <a:gd name="connsiteY55" fmla="*/ 2409156 h 2692920"/>
              <a:gd name="connsiteX56" fmla="*/ 673462 w 2854081"/>
              <a:gd name="connsiteY56" fmla="*/ 2418148 h 2692920"/>
              <a:gd name="connsiteX57" fmla="*/ 594934 w 2854081"/>
              <a:gd name="connsiteY57" fmla="*/ 2408557 h 2692920"/>
              <a:gd name="connsiteX58" fmla="*/ 173517 w 2854081"/>
              <a:gd name="connsiteY58" fmla="*/ 2099238 h 2692920"/>
              <a:gd name="connsiteX59" fmla="*/ 2073 w 2854081"/>
              <a:gd name="connsiteY59" fmla="*/ 1526158 h 2692920"/>
              <a:gd name="connsiteX60" fmla="*/ 132154 w 2854081"/>
              <a:gd name="connsiteY60" fmla="*/ 877546 h 2692920"/>
              <a:gd name="connsiteX61" fmla="*/ 692045 w 2854081"/>
              <a:gd name="connsiteY61" fmla="*/ 472315 h 2692920"/>
              <a:gd name="connsiteX62" fmla="*/ 790038 w 2854081"/>
              <a:gd name="connsiteY62" fmla="*/ 465000 h 2692920"/>
              <a:gd name="connsiteX63" fmla="*/ 1544698 w 2854081"/>
              <a:gd name="connsiteY63" fmla="*/ 18 h 2692920"/>
              <a:gd name="connsiteX64" fmla="*/ 1624202 w 2854081"/>
              <a:gd name="connsiteY64" fmla="*/ 35312 h 2692920"/>
              <a:gd name="connsiteX65" fmla="*/ 1690142 w 2854081"/>
              <a:gd name="connsiteY65" fmla="*/ 103650 h 2692920"/>
              <a:gd name="connsiteX66" fmla="*/ 1712920 w 2854081"/>
              <a:gd name="connsiteY66" fmla="*/ 168391 h 2692920"/>
              <a:gd name="connsiteX67" fmla="*/ 1686545 w 2854081"/>
              <a:gd name="connsiteY67" fmla="*/ 242725 h 2692920"/>
              <a:gd name="connsiteX68" fmla="*/ 1595428 w 2854081"/>
              <a:gd name="connsiteY68" fmla="*/ 349430 h 2692920"/>
              <a:gd name="connsiteX69" fmla="*/ 1522894 w 2854081"/>
              <a:gd name="connsiteY69" fmla="*/ 445342 h 2692920"/>
              <a:gd name="connsiteX70" fmla="*/ 1488123 w 2854081"/>
              <a:gd name="connsiteY70" fmla="*/ 558638 h 2692920"/>
              <a:gd name="connsiteX71" fmla="*/ 1467142 w 2854081"/>
              <a:gd name="connsiteY71" fmla="*/ 593406 h 2692920"/>
              <a:gd name="connsiteX72" fmla="*/ 1391010 w 2854081"/>
              <a:gd name="connsiteY72" fmla="*/ 586813 h 2692920"/>
              <a:gd name="connsiteX73" fmla="*/ 1313681 w 2854081"/>
              <a:gd name="connsiteY73" fmla="*/ 541254 h 2692920"/>
              <a:gd name="connsiteX74" fmla="*/ 1295698 w 2854081"/>
              <a:gd name="connsiteY74" fmla="*/ 517876 h 2692920"/>
              <a:gd name="connsiteX75" fmla="*/ 1301691 w 2854081"/>
              <a:gd name="connsiteY75" fmla="*/ 288282 h 2692920"/>
              <a:gd name="connsiteX76" fmla="*/ 1431175 w 2854081"/>
              <a:gd name="connsiteY76" fmla="*/ 56293 h 2692920"/>
              <a:gd name="connsiteX77" fmla="*/ 1462946 w 2854081"/>
              <a:gd name="connsiteY77" fmla="*/ 31717 h 2692920"/>
              <a:gd name="connsiteX78" fmla="*/ 1544698 w 2854081"/>
              <a:gd name="connsiteY78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16898 w 2854081"/>
              <a:gd name="connsiteY12" fmla="*/ 1741364 h 2692920"/>
              <a:gd name="connsiteX13" fmla="*/ 1512701 w 2854081"/>
              <a:gd name="connsiteY13" fmla="*/ 1300163 h 2692920"/>
              <a:gd name="connsiteX14" fmla="*/ 1462347 w 2854081"/>
              <a:gd name="connsiteY14" fmla="*/ 719289 h 2692920"/>
              <a:gd name="connsiteX15" fmla="*/ 1444962 w 2854081"/>
              <a:gd name="connsiteY15" fmla="*/ 653949 h 2692920"/>
              <a:gd name="connsiteX16" fmla="*/ 1455752 w 2854081"/>
              <a:gd name="connsiteY16" fmla="*/ 626375 h 2692920"/>
              <a:gd name="connsiteX17" fmla="*/ 1676973 w 2854081"/>
              <a:gd name="connsiteY17" fmla="*/ 561676 h 2692920"/>
              <a:gd name="connsiteX18" fmla="*/ 1174608 w 2854081"/>
              <a:gd name="connsiteY18" fmla="*/ 536459 h 2692920"/>
              <a:gd name="connsiteX19" fmla="*/ 1387416 w 2854081"/>
              <a:gd name="connsiteY19" fmla="*/ 613189 h 2692920"/>
              <a:gd name="connsiteX20" fmla="*/ 1425781 w 2854081"/>
              <a:gd name="connsiteY20" fmla="*/ 673135 h 2692920"/>
              <a:gd name="connsiteX21" fmla="*/ 1465344 w 2854081"/>
              <a:gd name="connsiteY21" fmla="*/ 920109 h 2692920"/>
              <a:gd name="connsiteX22" fmla="*/ 1491720 w 2854081"/>
              <a:gd name="connsiteY22" fmla="*/ 1464417 h 2692920"/>
              <a:gd name="connsiteX23" fmla="*/ 1492319 w 2854081"/>
              <a:gd name="connsiteY23" fmla="*/ 1738968 h 2692920"/>
              <a:gd name="connsiteX24" fmla="*/ 1473737 w 2854081"/>
              <a:gd name="connsiteY24" fmla="*/ 2245507 h 2692920"/>
              <a:gd name="connsiteX25" fmla="*/ 1435971 w 2854081"/>
              <a:gd name="connsiteY25" fmla="*/ 2566214 h 2692920"/>
              <a:gd name="connsiteX26" fmla="*/ 1387416 w 2854081"/>
              <a:gd name="connsiteY26" fmla="*/ 2626759 h 2692920"/>
              <a:gd name="connsiteX27" fmla="*/ 762183 w 2854081"/>
              <a:gd name="connsiteY27" fmla="*/ 2488884 h 2692920"/>
              <a:gd name="connsiteX28" fmla="*/ 543381 w 2854081"/>
              <a:gd name="connsiteY28" fmla="*/ 2052483 h 2692920"/>
              <a:gd name="connsiteX29" fmla="*/ 493628 w 2854081"/>
              <a:gd name="connsiteY29" fmla="*/ 1372699 h 2692920"/>
              <a:gd name="connsiteX30" fmla="*/ 608122 w 2854081"/>
              <a:gd name="connsiteY30" fmla="*/ 891335 h 2692920"/>
              <a:gd name="connsiteX31" fmla="*/ 1174608 w 2854081"/>
              <a:gd name="connsiteY31" fmla="*/ 536459 h 2692920"/>
              <a:gd name="connsiteX32" fmla="*/ 2252335 w 2854081"/>
              <a:gd name="connsiteY32" fmla="*/ 524589 h 2692920"/>
              <a:gd name="connsiteX33" fmla="*/ 2353137 w 2854081"/>
              <a:gd name="connsiteY33" fmla="*/ 544849 h 2692920"/>
              <a:gd name="connsiteX34" fmla="*/ 2776952 w 2854081"/>
              <a:gd name="connsiteY34" fmla="*/ 963270 h 2692920"/>
              <a:gd name="connsiteX35" fmla="*/ 2849487 w 2854081"/>
              <a:gd name="connsiteY35" fmla="*/ 1322944 h 2692920"/>
              <a:gd name="connsiteX36" fmla="*/ 2776353 w 2854081"/>
              <a:gd name="connsiteY36" fmla="*/ 1991337 h 2692920"/>
              <a:gd name="connsiteX37" fmla="*/ 2393302 w 2854081"/>
              <a:gd name="connsiteY37" fmla="*/ 2424143 h 2692920"/>
              <a:gd name="connsiteX38" fmla="*/ 2294392 w 2854081"/>
              <a:gd name="connsiteY38" fmla="*/ 2455315 h 2692920"/>
              <a:gd name="connsiteX39" fmla="*/ 2339350 w 2854081"/>
              <a:gd name="connsiteY39" fmla="*/ 2304252 h 2692920"/>
              <a:gd name="connsiteX40" fmla="*/ 2367525 w 2854081"/>
              <a:gd name="connsiteY40" fmla="*/ 1834880 h 2692920"/>
              <a:gd name="connsiteX41" fmla="*/ 2308778 w 2854081"/>
              <a:gd name="connsiteY41" fmla="*/ 1335532 h 2692920"/>
              <a:gd name="connsiteX42" fmla="*/ 2103164 w 2854081"/>
              <a:gd name="connsiteY42" fmla="*/ 791826 h 2692920"/>
              <a:gd name="connsiteX43" fmla="*/ 1962891 w 2854081"/>
              <a:gd name="connsiteY43" fmla="*/ 626375 h 2692920"/>
              <a:gd name="connsiteX44" fmla="*/ 1965889 w 2854081"/>
              <a:gd name="connsiteY44" fmla="*/ 597001 h 2692920"/>
              <a:gd name="connsiteX45" fmla="*/ 2154118 w 2854081"/>
              <a:gd name="connsiteY45" fmla="*/ 527090 h 2692920"/>
              <a:gd name="connsiteX46" fmla="*/ 2252335 w 2854081"/>
              <a:gd name="connsiteY46" fmla="*/ 524589 h 2692920"/>
              <a:gd name="connsiteX47" fmla="*/ 790038 w 2854081"/>
              <a:gd name="connsiteY47" fmla="*/ 465000 h 2692920"/>
              <a:gd name="connsiteX48" fmla="*/ 887018 w 2854081"/>
              <a:gd name="connsiteY48" fmla="*/ 469541 h 2692920"/>
              <a:gd name="connsiteX49" fmla="*/ 1077495 w 2854081"/>
              <a:gd name="connsiteY49" fmla="*/ 511279 h 2692920"/>
              <a:gd name="connsiteX50" fmla="*/ 1082890 w 2854081"/>
              <a:gd name="connsiteY50" fmla="*/ 517275 h 2692920"/>
              <a:gd name="connsiteX51" fmla="*/ 759784 w 2854081"/>
              <a:gd name="connsiteY51" fmla="*/ 662941 h 2692920"/>
              <a:gd name="connsiteX52" fmla="*/ 524198 w 2854081"/>
              <a:gd name="connsiteY52" fmla="*/ 1041798 h 2692920"/>
              <a:gd name="connsiteX53" fmla="*/ 467250 w 2854081"/>
              <a:gd name="connsiteY53" fmla="*/ 1585505 h 2692920"/>
              <a:gd name="connsiteX54" fmla="*/ 503818 w 2854081"/>
              <a:gd name="connsiteY54" fmla="*/ 1979347 h 2692920"/>
              <a:gd name="connsiteX55" fmla="*/ 669266 w 2854081"/>
              <a:gd name="connsiteY55" fmla="*/ 2409156 h 2692920"/>
              <a:gd name="connsiteX56" fmla="*/ 673462 w 2854081"/>
              <a:gd name="connsiteY56" fmla="*/ 2418148 h 2692920"/>
              <a:gd name="connsiteX57" fmla="*/ 594934 w 2854081"/>
              <a:gd name="connsiteY57" fmla="*/ 2408557 h 2692920"/>
              <a:gd name="connsiteX58" fmla="*/ 173517 w 2854081"/>
              <a:gd name="connsiteY58" fmla="*/ 2099238 h 2692920"/>
              <a:gd name="connsiteX59" fmla="*/ 2073 w 2854081"/>
              <a:gd name="connsiteY59" fmla="*/ 1526158 h 2692920"/>
              <a:gd name="connsiteX60" fmla="*/ 132154 w 2854081"/>
              <a:gd name="connsiteY60" fmla="*/ 877546 h 2692920"/>
              <a:gd name="connsiteX61" fmla="*/ 692045 w 2854081"/>
              <a:gd name="connsiteY61" fmla="*/ 472315 h 2692920"/>
              <a:gd name="connsiteX62" fmla="*/ 790038 w 2854081"/>
              <a:gd name="connsiteY62" fmla="*/ 465000 h 2692920"/>
              <a:gd name="connsiteX63" fmla="*/ 1544698 w 2854081"/>
              <a:gd name="connsiteY63" fmla="*/ 18 h 2692920"/>
              <a:gd name="connsiteX64" fmla="*/ 1624202 w 2854081"/>
              <a:gd name="connsiteY64" fmla="*/ 35312 h 2692920"/>
              <a:gd name="connsiteX65" fmla="*/ 1690142 w 2854081"/>
              <a:gd name="connsiteY65" fmla="*/ 103650 h 2692920"/>
              <a:gd name="connsiteX66" fmla="*/ 1712920 w 2854081"/>
              <a:gd name="connsiteY66" fmla="*/ 168391 h 2692920"/>
              <a:gd name="connsiteX67" fmla="*/ 1686545 w 2854081"/>
              <a:gd name="connsiteY67" fmla="*/ 242725 h 2692920"/>
              <a:gd name="connsiteX68" fmla="*/ 1595428 w 2854081"/>
              <a:gd name="connsiteY68" fmla="*/ 349430 h 2692920"/>
              <a:gd name="connsiteX69" fmla="*/ 1522894 w 2854081"/>
              <a:gd name="connsiteY69" fmla="*/ 445342 h 2692920"/>
              <a:gd name="connsiteX70" fmla="*/ 1488123 w 2854081"/>
              <a:gd name="connsiteY70" fmla="*/ 558638 h 2692920"/>
              <a:gd name="connsiteX71" fmla="*/ 1467142 w 2854081"/>
              <a:gd name="connsiteY71" fmla="*/ 593406 h 2692920"/>
              <a:gd name="connsiteX72" fmla="*/ 1391010 w 2854081"/>
              <a:gd name="connsiteY72" fmla="*/ 586813 h 2692920"/>
              <a:gd name="connsiteX73" fmla="*/ 1313681 w 2854081"/>
              <a:gd name="connsiteY73" fmla="*/ 541254 h 2692920"/>
              <a:gd name="connsiteX74" fmla="*/ 1295698 w 2854081"/>
              <a:gd name="connsiteY74" fmla="*/ 517876 h 2692920"/>
              <a:gd name="connsiteX75" fmla="*/ 1301691 w 2854081"/>
              <a:gd name="connsiteY75" fmla="*/ 288282 h 2692920"/>
              <a:gd name="connsiteX76" fmla="*/ 1431175 w 2854081"/>
              <a:gd name="connsiteY76" fmla="*/ 56293 h 2692920"/>
              <a:gd name="connsiteX77" fmla="*/ 1462946 w 2854081"/>
              <a:gd name="connsiteY77" fmla="*/ 31717 h 2692920"/>
              <a:gd name="connsiteX78" fmla="*/ 1544698 w 2854081"/>
              <a:gd name="connsiteY78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16898 w 2854081"/>
              <a:gd name="connsiteY12" fmla="*/ 1741364 h 2692920"/>
              <a:gd name="connsiteX13" fmla="*/ 1512701 w 2854081"/>
              <a:gd name="connsiteY13" fmla="*/ 1300163 h 2692920"/>
              <a:gd name="connsiteX14" fmla="*/ 1462347 w 2854081"/>
              <a:gd name="connsiteY14" fmla="*/ 719289 h 2692920"/>
              <a:gd name="connsiteX15" fmla="*/ 1444962 w 2854081"/>
              <a:gd name="connsiteY15" fmla="*/ 653949 h 2692920"/>
              <a:gd name="connsiteX16" fmla="*/ 1455752 w 2854081"/>
              <a:gd name="connsiteY16" fmla="*/ 626375 h 2692920"/>
              <a:gd name="connsiteX17" fmla="*/ 1676973 w 2854081"/>
              <a:gd name="connsiteY17" fmla="*/ 561676 h 2692920"/>
              <a:gd name="connsiteX18" fmla="*/ 1174608 w 2854081"/>
              <a:gd name="connsiteY18" fmla="*/ 536459 h 2692920"/>
              <a:gd name="connsiteX19" fmla="*/ 1387416 w 2854081"/>
              <a:gd name="connsiteY19" fmla="*/ 613189 h 2692920"/>
              <a:gd name="connsiteX20" fmla="*/ 1425781 w 2854081"/>
              <a:gd name="connsiteY20" fmla="*/ 673135 h 2692920"/>
              <a:gd name="connsiteX21" fmla="*/ 1465344 w 2854081"/>
              <a:gd name="connsiteY21" fmla="*/ 920109 h 2692920"/>
              <a:gd name="connsiteX22" fmla="*/ 1491720 w 2854081"/>
              <a:gd name="connsiteY22" fmla="*/ 1464417 h 2692920"/>
              <a:gd name="connsiteX23" fmla="*/ 1492319 w 2854081"/>
              <a:gd name="connsiteY23" fmla="*/ 1738968 h 2692920"/>
              <a:gd name="connsiteX24" fmla="*/ 1435971 w 2854081"/>
              <a:gd name="connsiteY24" fmla="*/ 2566214 h 2692920"/>
              <a:gd name="connsiteX25" fmla="*/ 1387416 w 2854081"/>
              <a:gd name="connsiteY25" fmla="*/ 2626759 h 2692920"/>
              <a:gd name="connsiteX26" fmla="*/ 762183 w 2854081"/>
              <a:gd name="connsiteY26" fmla="*/ 2488884 h 2692920"/>
              <a:gd name="connsiteX27" fmla="*/ 543381 w 2854081"/>
              <a:gd name="connsiteY27" fmla="*/ 2052483 h 2692920"/>
              <a:gd name="connsiteX28" fmla="*/ 493628 w 2854081"/>
              <a:gd name="connsiteY28" fmla="*/ 1372699 h 2692920"/>
              <a:gd name="connsiteX29" fmla="*/ 608122 w 2854081"/>
              <a:gd name="connsiteY29" fmla="*/ 891335 h 2692920"/>
              <a:gd name="connsiteX30" fmla="*/ 1174608 w 2854081"/>
              <a:gd name="connsiteY30" fmla="*/ 536459 h 2692920"/>
              <a:gd name="connsiteX31" fmla="*/ 2252335 w 2854081"/>
              <a:gd name="connsiteY31" fmla="*/ 524589 h 2692920"/>
              <a:gd name="connsiteX32" fmla="*/ 2353137 w 2854081"/>
              <a:gd name="connsiteY32" fmla="*/ 544849 h 2692920"/>
              <a:gd name="connsiteX33" fmla="*/ 2776952 w 2854081"/>
              <a:gd name="connsiteY33" fmla="*/ 963270 h 2692920"/>
              <a:gd name="connsiteX34" fmla="*/ 2849487 w 2854081"/>
              <a:gd name="connsiteY34" fmla="*/ 1322944 h 2692920"/>
              <a:gd name="connsiteX35" fmla="*/ 2776353 w 2854081"/>
              <a:gd name="connsiteY35" fmla="*/ 1991337 h 2692920"/>
              <a:gd name="connsiteX36" fmla="*/ 2393302 w 2854081"/>
              <a:gd name="connsiteY36" fmla="*/ 2424143 h 2692920"/>
              <a:gd name="connsiteX37" fmla="*/ 2294392 w 2854081"/>
              <a:gd name="connsiteY37" fmla="*/ 2455315 h 2692920"/>
              <a:gd name="connsiteX38" fmla="*/ 2339350 w 2854081"/>
              <a:gd name="connsiteY38" fmla="*/ 2304252 h 2692920"/>
              <a:gd name="connsiteX39" fmla="*/ 2367525 w 2854081"/>
              <a:gd name="connsiteY39" fmla="*/ 1834880 h 2692920"/>
              <a:gd name="connsiteX40" fmla="*/ 2308778 w 2854081"/>
              <a:gd name="connsiteY40" fmla="*/ 1335532 h 2692920"/>
              <a:gd name="connsiteX41" fmla="*/ 2103164 w 2854081"/>
              <a:gd name="connsiteY41" fmla="*/ 791826 h 2692920"/>
              <a:gd name="connsiteX42" fmla="*/ 1962891 w 2854081"/>
              <a:gd name="connsiteY42" fmla="*/ 626375 h 2692920"/>
              <a:gd name="connsiteX43" fmla="*/ 1965889 w 2854081"/>
              <a:gd name="connsiteY43" fmla="*/ 597001 h 2692920"/>
              <a:gd name="connsiteX44" fmla="*/ 2154118 w 2854081"/>
              <a:gd name="connsiteY44" fmla="*/ 527090 h 2692920"/>
              <a:gd name="connsiteX45" fmla="*/ 2252335 w 2854081"/>
              <a:gd name="connsiteY45" fmla="*/ 524589 h 2692920"/>
              <a:gd name="connsiteX46" fmla="*/ 790038 w 2854081"/>
              <a:gd name="connsiteY46" fmla="*/ 465000 h 2692920"/>
              <a:gd name="connsiteX47" fmla="*/ 887018 w 2854081"/>
              <a:gd name="connsiteY47" fmla="*/ 469541 h 2692920"/>
              <a:gd name="connsiteX48" fmla="*/ 1077495 w 2854081"/>
              <a:gd name="connsiteY48" fmla="*/ 511279 h 2692920"/>
              <a:gd name="connsiteX49" fmla="*/ 1082890 w 2854081"/>
              <a:gd name="connsiteY49" fmla="*/ 517275 h 2692920"/>
              <a:gd name="connsiteX50" fmla="*/ 759784 w 2854081"/>
              <a:gd name="connsiteY50" fmla="*/ 662941 h 2692920"/>
              <a:gd name="connsiteX51" fmla="*/ 524198 w 2854081"/>
              <a:gd name="connsiteY51" fmla="*/ 1041798 h 2692920"/>
              <a:gd name="connsiteX52" fmla="*/ 467250 w 2854081"/>
              <a:gd name="connsiteY52" fmla="*/ 1585505 h 2692920"/>
              <a:gd name="connsiteX53" fmla="*/ 503818 w 2854081"/>
              <a:gd name="connsiteY53" fmla="*/ 1979347 h 2692920"/>
              <a:gd name="connsiteX54" fmla="*/ 669266 w 2854081"/>
              <a:gd name="connsiteY54" fmla="*/ 2409156 h 2692920"/>
              <a:gd name="connsiteX55" fmla="*/ 673462 w 2854081"/>
              <a:gd name="connsiteY55" fmla="*/ 2418148 h 2692920"/>
              <a:gd name="connsiteX56" fmla="*/ 594934 w 2854081"/>
              <a:gd name="connsiteY56" fmla="*/ 2408557 h 2692920"/>
              <a:gd name="connsiteX57" fmla="*/ 173517 w 2854081"/>
              <a:gd name="connsiteY57" fmla="*/ 2099238 h 2692920"/>
              <a:gd name="connsiteX58" fmla="*/ 2073 w 2854081"/>
              <a:gd name="connsiteY58" fmla="*/ 1526158 h 2692920"/>
              <a:gd name="connsiteX59" fmla="*/ 132154 w 2854081"/>
              <a:gd name="connsiteY59" fmla="*/ 877546 h 2692920"/>
              <a:gd name="connsiteX60" fmla="*/ 692045 w 2854081"/>
              <a:gd name="connsiteY60" fmla="*/ 472315 h 2692920"/>
              <a:gd name="connsiteX61" fmla="*/ 790038 w 2854081"/>
              <a:gd name="connsiteY61" fmla="*/ 465000 h 2692920"/>
              <a:gd name="connsiteX62" fmla="*/ 1544698 w 2854081"/>
              <a:gd name="connsiteY62" fmla="*/ 18 h 2692920"/>
              <a:gd name="connsiteX63" fmla="*/ 1624202 w 2854081"/>
              <a:gd name="connsiteY63" fmla="*/ 35312 h 2692920"/>
              <a:gd name="connsiteX64" fmla="*/ 1690142 w 2854081"/>
              <a:gd name="connsiteY64" fmla="*/ 103650 h 2692920"/>
              <a:gd name="connsiteX65" fmla="*/ 1712920 w 2854081"/>
              <a:gd name="connsiteY65" fmla="*/ 168391 h 2692920"/>
              <a:gd name="connsiteX66" fmla="*/ 1686545 w 2854081"/>
              <a:gd name="connsiteY66" fmla="*/ 242725 h 2692920"/>
              <a:gd name="connsiteX67" fmla="*/ 1595428 w 2854081"/>
              <a:gd name="connsiteY67" fmla="*/ 349430 h 2692920"/>
              <a:gd name="connsiteX68" fmla="*/ 1522894 w 2854081"/>
              <a:gd name="connsiteY68" fmla="*/ 445342 h 2692920"/>
              <a:gd name="connsiteX69" fmla="*/ 1488123 w 2854081"/>
              <a:gd name="connsiteY69" fmla="*/ 558638 h 2692920"/>
              <a:gd name="connsiteX70" fmla="*/ 1467142 w 2854081"/>
              <a:gd name="connsiteY70" fmla="*/ 593406 h 2692920"/>
              <a:gd name="connsiteX71" fmla="*/ 1391010 w 2854081"/>
              <a:gd name="connsiteY71" fmla="*/ 586813 h 2692920"/>
              <a:gd name="connsiteX72" fmla="*/ 1313681 w 2854081"/>
              <a:gd name="connsiteY72" fmla="*/ 541254 h 2692920"/>
              <a:gd name="connsiteX73" fmla="*/ 1295698 w 2854081"/>
              <a:gd name="connsiteY73" fmla="*/ 517876 h 2692920"/>
              <a:gd name="connsiteX74" fmla="*/ 1301691 w 2854081"/>
              <a:gd name="connsiteY74" fmla="*/ 288282 h 2692920"/>
              <a:gd name="connsiteX75" fmla="*/ 1431175 w 2854081"/>
              <a:gd name="connsiteY75" fmla="*/ 56293 h 2692920"/>
              <a:gd name="connsiteX76" fmla="*/ 1462946 w 2854081"/>
              <a:gd name="connsiteY76" fmla="*/ 31717 h 2692920"/>
              <a:gd name="connsiteX77" fmla="*/ 1544698 w 2854081"/>
              <a:gd name="connsiteY77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516898 w 2854081"/>
              <a:gd name="connsiteY11" fmla="*/ 1741364 h 2692920"/>
              <a:gd name="connsiteX12" fmla="*/ 1512701 w 2854081"/>
              <a:gd name="connsiteY12" fmla="*/ 1300163 h 2692920"/>
              <a:gd name="connsiteX13" fmla="*/ 1462347 w 2854081"/>
              <a:gd name="connsiteY13" fmla="*/ 719289 h 2692920"/>
              <a:gd name="connsiteX14" fmla="*/ 1444962 w 2854081"/>
              <a:gd name="connsiteY14" fmla="*/ 653949 h 2692920"/>
              <a:gd name="connsiteX15" fmla="*/ 1455752 w 2854081"/>
              <a:gd name="connsiteY15" fmla="*/ 626375 h 2692920"/>
              <a:gd name="connsiteX16" fmla="*/ 1676973 w 2854081"/>
              <a:gd name="connsiteY16" fmla="*/ 561676 h 2692920"/>
              <a:gd name="connsiteX17" fmla="*/ 1174608 w 2854081"/>
              <a:gd name="connsiteY17" fmla="*/ 536459 h 2692920"/>
              <a:gd name="connsiteX18" fmla="*/ 1387416 w 2854081"/>
              <a:gd name="connsiteY18" fmla="*/ 613189 h 2692920"/>
              <a:gd name="connsiteX19" fmla="*/ 1425781 w 2854081"/>
              <a:gd name="connsiteY19" fmla="*/ 673135 h 2692920"/>
              <a:gd name="connsiteX20" fmla="*/ 1465344 w 2854081"/>
              <a:gd name="connsiteY20" fmla="*/ 920109 h 2692920"/>
              <a:gd name="connsiteX21" fmla="*/ 1491720 w 2854081"/>
              <a:gd name="connsiteY21" fmla="*/ 1464417 h 2692920"/>
              <a:gd name="connsiteX22" fmla="*/ 1492319 w 2854081"/>
              <a:gd name="connsiteY22" fmla="*/ 1738968 h 2692920"/>
              <a:gd name="connsiteX23" fmla="*/ 1435971 w 2854081"/>
              <a:gd name="connsiteY23" fmla="*/ 2566214 h 2692920"/>
              <a:gd name="connsiteX24" fmla="*/ 1387416 w 2854081"/>
              <a:gd name="connsiteY24" fmla="*/ 2626759 h 2692920"/>
              <a:gd name="connsiteX25" fmla="*/ 762183 w 2854081"/>
              <a:gd name="connsiteY25" fmla="*/ 2488884 h 2692920"/>
              <a:gd name="connsiteX26" fmla="*/ 543381 w 2854081"/>
              <a:gd name="connsiteY26" fmla="*/ 2052483 h 2692920"/>
              <a:gd name="connsiteX27" fmla="*/ 493628 w 2854081"/>
              <a:gd name="connsiteY27" fmla="*/ 1372699 h 2692920"/>
              <a:gd name="connsiteX28" fmla="*/ 608122 w 2854081"/>
              <a:gd name="connsiteY28" fmla="*/ 891335 h 2692920"/>
              <a:gd name="connsiteX29" fmla="*/ 1174608 w 2854081"/>
              <a:gd name="connsiteY29" fmla="*/ 536459 h 2692920"/>
              <a:gd name="connsiteX30" fmla="*/ 2252335 w 2854081"/>
              <a:gd name="connsiteY30" fmla="*/ 524589 h 2692920"/>
              <a:gd name="connsiteX31" fmla="*/ 2353137 w 2854081"/>
              <a:gd name="connsiteY31" fmla="*/ 544849 h 2692920"/>
              <a:gd name="connsiteX32" fmla="*/ 2776952 w 2854081"/>
              <a:gd name="connsiteY32" fmla="*/ 963270 h 2692920"/>
              <a:gd name="connsiteX33" fmla="*/ 2849487 w 2854081"/>
              <a:gd name="connsiteY33" fmla="*/ 1322944 h 2692920"/>
              <a:gd name="connsiteX34" fmla="*/ 2776353 w 2854081"/>
              <a:gd name="connsiteY34" fmla="*/ 1991337 h 2692920"/>
              <a:gd name="connsiteX35" fmla="*/ 2393302 w 2854081"/>
              <a:gd name="connsiteY35" fmla="*/ 2424143 h 2692920"/>
              <a:gd name="connsiteX36" fmla="*/ 2294392 w 2854081"/>
              <a:gd name="connsiteY36" fmla="*/ 2455315 h 2692920"/>
              <a:gd name="connsiteX37" fmla="*/ 2339350 w 2854081"/>
              <a:gd name="connsiteY37" fmla="*/ 2304252 h 2692920"/>
              <a:gd name="connsiteX38" fmla="*/ 2367525 w 2854081"/>
              <a:gd name="connsiteY38" fmla="*/ 1834880 h 2692920"/>
              <a:gd name="connsiteX39" fmla="*/ 2308778 w 2854081"/>
              <a:gd name="connsiteY39" fmla="*/ 1335532 h 2692920"/>
              <a:gd name="connsiteX40" fmla="*/ 2103164 w 2854081"/>
              <a:gd name="connsiteY40" fmla="*/ 791826 h 2692920"/>
              <a:gd name="connsiteX41" fmla="*/ 1962891 w 2854081"/>
              <a:gd name="connsiteY41" fmla="*/ 626375 h 2692920"/>
              <a:gd name="connsiteX42" fmla="*/ 1965889 w 2854081"/>
              <a:gd name="connsiteY42" fmla="*/ 597001 h 2692920"/>
              <a:gd name="connsiteX43" fmla="*/ 2154118 w 2854081"/>
              <a:gd name="connsiteY43" fmla="*/ 527090 h 2692920"/>
              <a:gd name="connsiteX44" fmla="*/ 2252335 w 2854081"/>
              <a:gd name="connsiteY44" fmla="*/ 524589 h 2692920"/>
              <a:gd name="connsiteX45" fmla="*/ 790038 w 2854081"/>
              <a:gd name="connsiteY45" fmla="*/ 465000 h 2692920"/>
              <a:gd name="connsiteX46" fmla="*/ 887018 w 2854081"/>
              <a:gd name="connsiteY46" fmla="*/ 469541 h 2692920"/>
              <a:gd name="connsiteX47" fmla="*/ 1077495 w 2854081"/>
              <a:gd name="connsiteY47" fmla="*/ 511279 h 2692920"/>
              <a:gd name="connsiteX48" fmla="*/ 1082890 w 2854081"/>
              <a:gd name="connsiteY48" fmla="*/ 517275 h 2692920"/>
              <a:gd name="connsiteX49" fmla="*/ 759784 w 2854081"/>
              <a:gd name="connsiteY49" fmla="*/ 662941 h 2692920"/>
              <a:gd name="connsiteX50" fmla="*/ 524198 w 2854081"/>
              <a:gd name="connsiteY50" fmla="*/ 1041798 h 2692920"/>
              <a:gd name="connsiteX51" fmla="*/ 467250 w 2854081"/>
              <a:gd name="connsiteY51" fmla="*/ 1585505 h 2692920"/>
              <a:gd name="connsiteX52" fmla="*/ 503818 w 2854081"/>
              <a:gd name="connsiteY52" fmla="*/ 1979347 h 2692920"/>
              <a:gd name="connsiteX53" fmla="*/ 669266 w 2854081"/>
              <a:gd name="connsiteY53" fmla="*/ 2409156 h 2692920"/>
              <a:gd name="connsiteX54" fmla="*/ 673462 w 2854081"/>
              <a:gd name="connsiteY54" fmla="*/ 2418148 h 2692920"/>
              <a:gd name="connsiteX55" fmla="*/ 594934 w 2854081"/>
              <a:gd name="connsiteY55" fmla="*/ 2408557 h 2692920"/>
              <a:gd name="connsiteX56" fmla="*/ 173517 w 2854081"/>
              <a:gd name="connsiteY56" fmla="*/ 2099238 h 2692920"/>
              <a:gd name="connsiteX57" fmla="*/ 2073 w 2854081"/>
              <a:gd name="connsiteY57" fmla="*/ 1526158 h 2692920"/>
              <a:gd name="connsiteX58" fmla="*/ 132154 w 2854081"/>
              <a:gd name="connsiteY58" fmla="*/ 877546 h 2692920"/>
              <a:gd name="connsiteX59" fmla="*/ 692045 w 2854081"/>
              <a:gd name="connsiteY59" fmla="*/ 472315 h 2692920"/>
              <a:gd name="connsiteX60" fmla="*/ 790038 w 2854081"/>
              <a:gd name="connsiteY60" fmla="*/ 465000 h 2692920"/>
              <a:gd name="connsiteX61" fmla="*/ 1544698 w 2854081"/>
              <a:gd name="connsiteY61" fmla="*/ 18 h 2692920"/>
              <a:gd name="connsiteX62" fmla="*/ 1624202 w 2854081"/>
              <a:gd name="connsiteY62" fmla="*/ 35312 h 2692920"/>
              <a:gd name="connsiteX63" fmla="*/ 1690142 w 2854081"/>
              <a:gd name="connsiteY63" fmla="*/ 103650 h 2692920"/>
              <a:gd name="connsiteX64" fmla="*/ 1712920 w 2854081"/>
              <a:gd name="connsiteY64" fmla="*/ 168391 h 2692920"/>
              <a:gd name="connsiteX65" fmla="*/ 1686545 w 2854081"/>
              <a:gd name="connsiteY65" fmla="*/ 242725 h 2692920"/>
              <a:gd name="connsiteX66" fmla="*/ 1595428 w 2854081"/>
              <a:gd name="connsiteY66" fmla="*/ 349430 h 2692920"/>
              <a:gd name="connsiteX67" fmla="*/ 1522894 w 2854081"/>
              <a:gd name="connsiteY67" fmla="*/ 445342 h 2692920"/>
              <a:gd name="connsiteX68" fmla="*/ 1488123 w 2854081"/>
              <a:gd name="connsiteY68" fmla="*/ 558638 h 2692920"/>
              <a:gd name="connsiteX69" fmla="*/ 1467142 w 2854081"/>
              <a:gd name="connsiteY69" fmla="*/ 593406 h 2692920"/>
              <a:gd name="connsiteX70" fmla="*/ 1391010 w 2854081"/>
              <a:gd name="connsiteY70" fmla="*/ 586813 h 2692920"/>
              <a:gd name="connsiteX71" fmla="*/ 1313681 w 2854081"/>
              <a:gd name="connsiteY71" fmla="*/ 541254 h 2692920"/>
              <a:gd name="connsiteX72" fmla="*/ 1295698 w 2854081"/>
              <a:gd name="connsiteY72" fmla="*/ 517876 h 2692920"/>
              <a:gd name="connsiteX73" fmla="*/ 1301691 w 2854081"/>
              <a:gd name="connsiteY73" fmla="*/ 288282 h 2692920"/>
              <a:gd name="connsiteX74" fmla="*/ 1431175 w 2854081"/>
              <a:gd name="connsiteY74" fmla="*/ 56293 h 2692920"/>
              <a:gd name="connsiteX75" fmla="*/ 1462946 w 2854081"/>
              <a:gd name="connsiteY75" fmla="*/ 31717 h 2692920"/>
              <a:gd name="connsiteX76" fmla="*/ 1544698 w 2854081"/>
              <a:gd name="connsiteY76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516898 w 2854081"/>
              <a:gd name="connsiteY11" fmla="*/ 1741364 h 2692920"/>
              <a:gd name="connsiteX12" fmla="*/ 1512701 w 2854081"/>
              <a:gd name="connsiteY12" fmla="*/ 1300163 h 2692920"/>
              <a:gd name="connsiteX13" fmla="*/ 1462347 w 2854081"/>
              <a:gd name="connsiteY13" fmla="*/ 719289 h 2692920"/>
              <a:gd name="connsiteX14" fmla="*/ 1444962 w 2854081"/>
              <a:gd name="connsiteY14" fmla="*/ 653949 h 2692920"/>
              <a:gd name="connsiteX15" fmla="*/ 1455752 w 2854081"/>
              <a:gd name="connsiteY15" fmla="*/ 626375 h 2692920"/>
              <a:gd name="connsiteX16" fmla="*/ 1676973 w 2854081"/>
              <a:gd name="connsiteY16" fmla="*/ 561676 h 2692920"/>
              <a:gd name="connsiteX17" fmla="*/ 1174608 w 2854081"/>
              <a:gd name="connsiteY17" fmla="*/ 536459 h 2692920"/>
              <a:gd name="connsiteX18" fmla="*/ 1387416 w 2854081"/>
              <a:gd name="connsiteY18" fmla="*/ 613189 h 2692920"/>
              <a:gd name="connsiteX19" fmla="*/ 1425781 w 2854081"/>
              <a:gd name="connsiteY19" fmla="*/ 673135 h 2692920"/>
              <a:gd name="connsiteX20" fmla="*/ 1465344 w 2854081"/>
              <a:gd name="connsiteY20" fmla="*/ 920109 h 2692920"/>
              <a:gd name="connsiteX21" fmla="*/ 1491720 w 2854081"/>
              <a:gd name="connsiteY21" fmla="*/ 1464417 h 2692920"/>
              <a:gd name="connsiteX22" fmla="*/ 1492319 w 2854081"/>
              <a:gd name="connsiteY22" fmla="*/ 1738968 h 2692920"/>
              <a:gd name="connsiteX23" fmla="*/ 1435971 w 2854081"/>
              <a:gd name="connsiteY23" fmla="*/ 2566214 h 2692920"/>
              <a:gd name="connsiteX24" fmla="*/ 1387416 w 2854081"/>
              <a:gd name="connsiteY24" fmla="*/ 2626759 h 2692920"/>
              <a:gd name="connsiteX25" fmla="*/ 762183 w 2854081"/>
              <a:gd name="connsiteY25" fmla="*/ 2488884 h 2692920"/>
              <a:gd name="connsiteX26" fmla="*/ 543381 w 2854081"/>
              <a:gd name="connsiteY26" fmla="*/ 2052483 h 2692920"/>
              <a:gd name="connsiteX27" fmla="*/ 493628 w 2854081"/>
              <a:gd name="connsiteY27" fmla="*/ 1372699 h 2692920"/>
              <a:gd name="connsiteX28" fmla="*/ 608122 w 2854081"/>
              <a:gd name="connsiteY28" fmla="*/ 891335 h 2692920"/>
              <a:gd name="connsiteX29" fmla="*/ 1174608 w 2854081"/>
              <a:gd name="connsiteY29" fmla="*/ 536459 h 2692920"/>
              <a:gd name="connsiteX30" fmla="*/ 2252335 w 2854081"/>
              <a:gd name="connsiteY30" fmla="*/ 524589 h 2692920"/>
              <a:gd name="connsiteX31" fmla="*/ 2353137 w 2854081"/>
              <a:gd name="connsiteY31" fmla="*/ 544849 h 2692920"/>
              <a:gd name="connsiteX32" fmla="*/ 2776952 w 2854081"/>
              <a:gd name="connsiteY32" fmla="*/ 963270 h 2692920"/>
              <a:gd name="connsiteX33" fmla="*/ 2849487 w 2854081"/>
              <a:gd name="connsiteY33" fmla="*/ 1322944 h 2692920"/>
              <a:gd name="connsiteX34" fmla="*/ 2776353 w 2854081"/>
              <a:gd name="connsiteY34" fmla="*/ 1991337 h 2692920"/>
              <a:gd name="connsiteX35" fmla="*/ 2393302 w 2854081"/>
              <a:gd name="connsiteY35" fmla="*/ 2424143 h 2692920"/>
              <a:gd name="connsiteX36" fmla="*/ 2294392 w 2854081"/>
              <a:gd name="connsiteY36" fmla="*/ 2455315 h 2692920"/>
              <a:gd name="connsiteX37" fmla="*/ 2339350 w 2854081"/>
              <a:gd name="connsiteY37" fmla="*/ 2304252 h 2692920"/>
              <a:gd name="connsiteX38" fmla="*/ 2367525 w 2854081"/>
              <a:gd name="connsiteY38" fmla="*/ 1834880 h 2692920"/>
              <a:gd name="connsiteX39" fmla="*/ 2308778 w 2854081"/>
              <a:gd name="connsiteY39" fmla="*/ 1335532 h 2692920"/>
              <a:gd name="connsiteX40" fmla="*/ 2103164 w 2854081"/>
              <a:gd name="connsiteY40" fmla="*/ 791826 h 2692920"/>
              <a:gd name="connsiteX41" fmla="*/ 1962891 w 2854081"/>
              <a:gd name="connsiteY41" fmla="*/ 626375 h 2692920"/>
              <a:gd name="connsiteX42" fmla="*/ 1965889 w 2854081"/>
              <a:gd name="connsiteY42" fmla="*/ 597001 h 2692920"/>
              <a:gd name="connsiteX43" fmla="*/ 2154118 w 2854081"/>
              <a:gd name="connsiteY43" fmla="*/ 527090 h 2692920"/>
              <a:gd name="connsiteX44" fmla="*/ 2252335 w 2854081"/>
              <a:gd name="connsiteY44" fmla="*/ 524589 h 2692920"/>
              <a:gd name="connsiteX45" fmla="*/ 790038 w 2854081"/>
              <a:gd name="connsiteY45" fmla="*/ 465000 h 2692920"/>
              <a:gd name="connsiteX46" fmla="*/ 887018 w 2854081"/>
              <a:gd name="connsiteY46" fmla="*/ 469541 h 2692920"/>
              <a:gd name="connsiteX47" fmla="*/ 1077495 w 2854081"/>
              <a:gd name="connsiteY47" fmla="*/ 511279 h 2692920"/>
              <a:gd name="connsiteX48" fmla="*/ 1082890 w 2854081"/>
              <a:gd name="connsiteY48" fmla="*/ 517275 h 2692920"/>
              <a:gd name="connsiteX49" fmla="*/ 759784 w 2854081"/>
              <a:gd name="connsiteY49" fmla="*/ 662941 h 2692920"/>
              <a:gd name="connsiteX50" fmla="*/ 524198 w 2854081"/>
              <a:gd name="connsiteY50" fmla="*/ 1041798 h 2692920"/>
              <a:gd name="connsiteX51" fmla="*/ 467250 w 2854081"/>
              <a:gd name="connsiteY51" fmla="*/ 1585505 h 2692920"/>
              <a:gd name="connsiteX52" fmla="*/ 503818 w 2854081"/>
              <a:gd name="connsiteY52" fmla="*/ 1979347 h 2692920"/>
              <a:gd name="connsiteX53" fmla="*/ 669266 w 2854081"/>
              <a:gd name="connsiteY53" fmla="*/ 2409156 h 2692920"/>
              <a:gd name="connsiteX54" fmla="*/ 673462 w 2854081"/>
              <a:gd name="connsiteY54" fmla="*/ 2418148 h 2692920"/>
              <a:gd name="connsiteX55" fmla="*/ 594934 w 2854081"/>
              <a:gd name="connsiteY55" fmla="*/ 2408557 h 2692920"/>
              <a:gd name="connsiteX56" fmla="*/ 173517 w 2854081"/>
              <a:gd name="connsiteY56" fmla="*/ 2099238 h 2692920"/>
              <a:gd name="connsiteX57" fmla="*/ 2073 w 2854081"/>
              <a:gd name="connsiteY57" fmla="*/ 1526158 h 2692920"/>
              <a:gd name="connsiteX58" fmla="*/ 132154 w 2854081"/>
              <a:gd name="connsiteY58" fmla="*/ 877546 h 2692920"/>
              <a:gd name="connsiteX59" fmla="*/ 692045 w 2854081"/>
              <a:gd name="connsiteY59" fmla="*/ 472315 h 2692920"/>
              <a:gd name="connsiteX60" fmla="*/ 790038 w 2854081"/>
              <a:gd name="connsiteY60" fmla="*/ 465000 h 2692920"/>
              <a:gd name="connsiteX61" fmla="*/ 1544698 w 2854081"/>
              <a:gd name="connsiteY61" fmla="*/ 18 h 2692920"/>
              <a:gd name="connsiteX62" fmla="*/ 1624202 w 2854081"/>
              <a:gd name="connsiteY62" fmla="*/ 35312 h 2692920"/>
              <a:gd name="connsiteX63" fmla="*/ 1690142 w 2854081"/>
              <a:gd name="connsiteY63" fmla="*/ 103650 h 2692920"/>
              <a:gd name="connsiteX64" fmla="*/ 1712920 w 2854081"/>
              <a:gd name="connsiteY64" fmla="*/ 168391 h 2692920"/>
              <a:gd name="connsiteX65" fmla="*/ 1686545 w 2854081"/>
              <a:gd name="connsiteY65" fmla="*/ 242725 h 2692920"/>
              <a:gd name="connsiteX66" fmla="*/ 1595428 w 2854081"/>
              <a:gd name="connsiteY66" fmla="*/ 349430 h 2692920"/>
              <a:gd name="connsiteX67" fmla="*/ 1522894 w 2854081"/>
              <a:gd name="connsiteY67" fmla="*/ 445342 h 2692920"/>
              <a:gd name="connsiteX68" fmla="*/ 1488123 w 2854081"/>
              <a:gd name="connsiteY68" fmla="*/ 558638 h 2692920"/>
              <a:gd name="connsiteX69" fmla="*/ 1467142 w 2854081"/>
              <a:gd name="connsiteY69" fmla="*/ 593406 h 2692920"/>
              <a:gd name="connsiteX70" fmla="*/ 1391010 w 2854081"/>
              <a:gd name="connsiteY70" fmla="*/ 586813 h 2692920"/>
              <a:gd name="connsiteX71" fmla="*/ 1313681 w 2854081"/>
              <a:gd name="connsiteY71" fmla="*/ 541254 h 2692920"/>
              <a:gd name="connsiteX72" fmla="*/ 1295698 w 2854081"/>
              <a:gd name="connsiteY72" fmla="*/ 517876 h 2692920"/>
              <a:gd name="connsiteX73" fmla="*/ 1301691 w 2854081"/>
              <a:gd name="connsiteY73" fmla="*/ 288282 h 2692920"/>
              <a:gd name="connsiteX74" fmla="*/ 1431175 w 2854081"/>
              <a:gd name="connsiteY74" fmla="*/ 56293 h 2692920"/>
              <a:gd name="connsiteX75" fmla="*/ 1462946 w 2854081"/>
              <a:gd name="connsiteY75" fmla="*/ 31717 h 2692920"/>
              <a:gd name="connsiteX76" fmla="*/ 1544698 w 2854081"/>
              <a:gd name="connsiteY76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516898 w 2854081"/>
              <a:gd name="connsiteY11" fmla="*/ 1741364 h 2692920"/>
              <a:gd name="connsiteX12" fmla="*/ 1512701 w 2854081"/>
              <a:gd name="connsiteY12" fmla="*/ 1300163 h 2692920"/>
              <a:gd name="connsiteX13" fmla="*/ 1462347 w 2854081"/>
              <a:gd name="connsiteY13" fmla="*/ 719289 h 2692920"/>
              <a:gd name="connsiteX14" fmla="*/ 1444962 w 2854081"/>
              <a:gd name="connsiteY14" fmla="*/ 653949 h 2692920"/>
              <a:gd name="connsiteX15" fmla="*/ 1455752 w 2854081"/>
              <a:gd name="connsiteY15" fmla="*/ 626375 h 2692920"/>
              <a:gd name="connsiteX16" fmla="*/ 1676973 w 2854081"/>
              <a:gd name="connsiteY16" fmla="*/ 561676 h 2692920"/>
              <a:gd name="connsiteX17" fmla="*/ 1174608 w 2854081"/>
              <a:gd name="connsiteY17" fmla="*/ 536459 h 2692920"/>
              <a:gd name="connsiteX18" fmla="*/ 1387416 w 2854081"/>
              <a:gd name="connsiteY18" fmla="*/ 613189 h 2692920"/>
              <a:gd name="connsiteX19" fmla="*/ 1425781 w 2854081"/>
              <a:gd name="connsiteY19" fmla="*/ 673135 h 2692920"/>
              <a:gd name="connsiteX20" fmla="*/ 1465344 w 2854081"/>
              <a:gd name="connsiteY20" fmla="*/ 920109 h 2692920"/>
              <a:gd name="connsiteX21" fmla="*/ 1491720 w 2854081"/>
              <a:gd name="connsiteY21" fmla="*/ 1464417 h 2692920"/>
              <a:gd name="connsiteX22" fmla="*/ 1492319 w 2854081"/>
              <a:gd name="connsiteY22" fmla="*/ 1738968 h 2692920"/>
              <a:gd name="connsiteX23" fmla="*/ 1435971 w 2854081"/>
              <a:gd name="connsiteY23" fmla="*/ 2566214 h 2692920"/>
              <a:gd name="connsiteX24" fmla="*/ 1387416 w 2854081"/>
              <a:gd name="connsiteY24" fmla="*/ 2626759 h 2692920"/>
              <a:gd name="connsiteX25" fmla="*/ 762183 w 2854081"/>
              <a:gd name="connsiteY25" fmla="*/ 2488884 h 2692920"/>
              <a:gd name="connsiteX26" fmla="*/ 543381 w 2854081"/>
              <a:gd name="connsiteY26" fmla="*/ 2052483 h 2692920"/>
              <a:gd name="connsiteX27" fmla="*/ 493628 w 2854081"/>
              <a:gd name="connsiteY27" fmla="*/ 1372699 h 2692920"/>
              <a:gd name="connsiteX28" fmla="*/ 608122 w 2854081"/>
              <a:gd name="connsiteY28" fmla="*/ 891335 h 2692920"/>
              <a:gd name="connsiteX29" fmla="*/ 1174608 w 2854081"/>
              <a:gd name="connsiteY29" fmla="*/ 536459 h 2692920"/>
              <a:gd name="connsiteX30" fmla="*/ 2252335 w 2854081"/>
              <a:gd name="connsiteY30" fmla="*/ 524589 h 2692920"/>
              <a:gd name="connsiteX31" fmla="*/ 2353137 w 2854081"/>
              <a:gd name="connsiteY31" fmla="*/ 544849 h 2692920"/>
              <a:gd name="connsiteX32" fmla="*/ 2776952 w 2854081"/>
              <a:gd name="connsiteY32" fmla="*/ 963270 h 2692920"/>
              <a:gd name="connsiteX33" fmla="*/ 2849487 w 2854081"/>
              <a:gd name="connsiteY33" fmla="*/ 1322944 h 2692920"/>
              <a:gd name="connsiteX34" fmla="*/ 2776353 w 2854081"/>
              <a:gd name="connsiteY34" fmla="*/ 1991337 h 2692920"/>
              <a:gd name="connsiteX35" fmla="*/ 2393302 w 2854081"/>
              <a:gd name="connsiteY35" fmla="*/ 2424143 h 2692920"/>
              <a:gd name="connsiteX36" fmla="*/ 2294392 w 2854081"/>
              <a:gd name="connsiteY36" fmla="*/ 2455315 h 2692920"/>
              <a:gd name="connsiteX37" fmla="*/ 2339350 w 2854081"/>
              <a:gd name="connsiteY37" fmla="*/ 2304252 h 2692920"/>
              <a:gd name="connsiteX38" fmla="*/ 2367525 w 2854081"/>
              <a:gd name="connsiteY38" fmla="*/ 1834880 h 2692920"/>
              <a:gd name="connsiteX39" fmla="*/ 2308778 w 2854081"/>
              <a:gd name="connsiteY39" fmla="*/ 1335532 h 2692920"/>
              <a:gd name="connsiteX40" fmla="*/ 2103164 w 2854081"/>
              <a:gd name="connsiteY40" fmla="*/ 791826 h 2692920"/>
              <a:gd name="connsiteX41" fmla="*/ 1962891 w 2854081"/>
              <a:gd name="connsiteY41" fmla="*/ 626375 h 2692920"/>
              <a:gd name="connsiteX42" fmla="*/ 1965889 w 2854081"/>
              <a:gd name="connsiteY42" fmla="*/ 597001 h 2692920"/>
              <a:gd name="connsiteX43" fmla="*/ 2154118 w 2854081"/>
              <a:gd name="connsiteY43" fmla="*/ 527090 h 2692920"/>
              <a:gd name="connsiteX44" fmla="*/ 2252335 w 2854081"/>
              <a:gd name="connsiteY44" fmla="*/ 524589 h 2692920"/>
              <a:gd name="connsiteX45" fmla="*/ 790038 w 2854081"/>
              <a:gd name="connsiteY45" fmla="*/ 465000 h 2692920"/>
              <a:gd name="connsiteX46" fmla="*/ 887018 w 2854081"/>
              <a:gd name="connsiteY46" fmla="*/ 469541 h 2692920"/>
              <a:gd name="connsiteX47" fmla="*/ 1077495 w 2854081"/>
              <a:gd name="connsiteY47" fmla="*/ 511279 h 2692920"/>
              <a:gd name="connsiteX48" fmla="*/ 1082890 w 2854081"/>
              <a:gd name="connsiteY48" fmla="*/ 517275 h 2692920"/>
              <a:gd name="connsiteX49" fmla="*/ 759784 w 2854081"/>
              <a:gd name="connsiteY49" fmla="*/ 662941 h 2692920"/>
              <a:gd name="connsiteX50" fmla="*/ 524198 w 2854081"/>
              <a:gd name="connsiteY50" fmla="*/ 1041798 h 2692920"/>
              <a:gd name="connsiteX51" fmla="*/ 467250 w 2854081"/>
              <a:gd name="connsiteY51" fmla="*/ 1585505 h 2692920"/>
              <a:gd name="connsiteX52" fmla="*/ 503818 w 2854081"/>
              <a:gd name="connsiteY52" fmla="*/ 1979347 h 2692920"/>
              <a:gd name="connsiteX53" fmla="*/ 669266 w 2854081"/>
              <a:gd name="connsiteY53" fmla="*/ 2409156 h 2692920"/>
              <a:gd name="connsiteX54" fmla="*/ 673462 w 2854081"/>
              <a:gd name="connsiteY54" fmla="*/ 2418148 h 2692920"/>
              <a:gd name="connsiteX55" fmla="*/ 594934 w 2854081"/>
              <a:gd name="connsiteY55" fmla="*/ 2408557 h 2692920"/>
              <a:gd name="connsiteX56" fmla="*/ 173517 w 2854081"/>
              <a:gd name="connsiteY56" fmla="*/ 2099238 h 2692920"/>
              <a:gd name="connsiteX57" fmla="*/ 2073 w 2854081"/>
              <a:gd name="connsiteY57" fmla="*/ 1526158 h 2692920"/>
              <a:gd name="connsiteX58" fmla="*/ 132154 w 2854081"/>
              <a:gd name="connsiteY58" fmla="*/ 877546 h 2692920"/>
              <a:gd name="connsiteX59" fmla="*/ 692045 w 2854081"/>
              <a:gd name="connsiteY59" fmla="*/ 472315 h 2692920"/>
              <a:gd name="connsiteX60" fmla="*/ 790038 w 2854081"/>
              <a:gd name="connsiteY60" fmla="*/ 465000 h 2692920"/>
              <a:gd name="connsiteX61" fmla="*/ 1544698 w 2854081"/>
              <a:gd name="connsiteY61" fmla="*/ 18 h 2692920"/>
              <a:gd name="connsiteX62" fmla="*/ 1624202 w 2854081"/>
              <a:gd name="connsiteY62" fmla="*/ 35312 h 2692920"/>
              <a:gd name="connsiteX63" fmla="*/ 1690142 w 2854081"/>
              <a:gd name="connsiteY63" fmla="*/ 103650 h 2692920"/>
              <a:gd name="connsiteX64" fmla="*/ 1712920 w 2854081"/>
              <a:gd name="connsiteY64" fmla="*/ 168391 h 2692920"/>
              <a:gd name="connsiteX65" fmla="*/ 1686545 w 2854081"/>
              <a:gd name="connsiteY65" fmla="*/ 242725 h 2692920"/>
              <a:gd name="connsiteX66" fmla="*/ 1595428 w 2854081"/>
              <a:gd name="connsiteY66" fmla="*/ 349430 h 2692920"/>
              <a:gd name="connsiteX67" fmla="*/ 1522894 w 2854081"/>
              <a:gd name="connsiteY67" fmla="*/ 445342 h 2692920"/>
              <a:gd name="connsiteX68" fmla="*/ 1488123 w 2854081"/>
              <a:gd name="connsiteY68" fmla="*/ 558638 h 2692920"/>
              <a:gd name="connsiteX69" fmla="*/ 1467142 w 2854081"/>
              <a:gd name="connsiteY69" fmla="*/ 593406 h 2692920"/>
              <a:gd name="connsiteX70" fmla="*/ 1391010 w 2854081"/>
              <a:gd name="connsiteY70" fmla="*/ 586813 h 2692920"/>
              <a:gd name="connsiteX71" fmla="*/ 1313681 w 2854081"/>
              <a:gd name="connsiteY71" fmla="*/ 541254 h 2692920"/>
              <a:gd name="connsiteX72" fmla="*/ 1295698 w 2854081"/>
              <a:gd name="connsiteY72" fmla="*/ 517876 h 2692920"/>
              <a:gd name="connsiteX73" fmla="*/ 1301691 w 2854081"/>
              <a:gd name="connsiteY73" fmla="*/ 288282 h 2692920"/>
              <a:gd name="connsiteX74" fmla="*/ 1431175 w 2854081"/>
              <a:gd name="connsiteY74" fmla="*/ 56293 h 2692920"/>
              <a:gd name="connsiteX75" fmla="*/ 1462946 w 2854081"/>
              <a:gd name="connsiteY75" fmla="*/ 31717 h 2692920"/>
              <a:gd name="connsiteX76" fmla="*/ 1544698 w 2854081"/>
              <a:gd name="connsiteY76" fmla="*/ 18 h 269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854081" h="2692920">
                <a:moveTo>
                  <a:pt x="1676973" y="561676"/>
                </a:moveTo>
                <a:cubicBezTo>
                  <a:pt x="1702888" y="560557"/>
                  <a:pt x="1728918" y="561634"/>
                  <a:pt x="1754732" y="565080"/>
                </a:cubicBezTo>
                <a:cubicBezTo>
                  <a:pt x="1857987" y="578867"/>
                  <a:pt x="1957798" y="630569"/>
                  <a:pt x="2033028" y="731279"/>
                </a:cubicBezTo>
                <a:cubicBezTo>
                  <a:pt x="2107360" y="830788"/>
                  <a:pt x="2155916" y="942888"/>
                  <a:pt x="2199678" y="1057982"/>
                </a:cubicBezTo>
                <a:cubicBezTo>
                  <a:pt x="2287197" y="1289971"/>
                  <a:pt x="2330957" y="1530354"/>
                  <a:pt x="2340548" y="1777331"/>
                </a:cubicBezTo>
                <a:cubicBezTo>
                  <a:pt x="2341748" y="1816894"/>
                  <a:pt x="2344145" y="1857057"/>
                  <a:pt x="2345944" y="1897222"/>
                </a:cubicBezTo>
                <a:cubicBezTo>
                  <a:pt x="2347143" y="2034497"/>
                  <a:pt x="2341748" y="2171171"/>
                  <a:pt x="2316571" y="2306050"/>
                </a:cubicBezTo>
                <a:cubicBezTo>
                  <a:pt x="2272210" y="2524851"/>
                  <a:pt x="2149323" y="2643544"/>
                  <a:pt x="1928722" y="2681308"/>
                </a:cubicBezTo>
                <a:cubicBezTo>
                  <a:pt x="1805835" y="2702289"/>
                  <a:pt x="1685344" y="2696295"/>
                  <a:pt x="1568449" y="2651335"/>
                </a:cubicBezTo>
                <a:cubicBezTo>
                  <a:pt x="1533680" y="2638147"/>
                  <a:pt x="1501311" y="2620763"/>
                  <a:pt x="1471937" y="2598584"/>
                </a:cubicBezTo>
                <a:cubicBezTo>
                  <a:pt x="1462946" y="2591991"/>
                  <a:pt x="1458750" y="2585995"/>
                  <a:pt x="1461747" y="2573406"/>
                </a:cubicBezTo>
                <a:cubicBezTo>
                  <a:pt x="1484634" y="2408984"/>
                  <a:pt x="1508406" y="1953571"/>
                  <a:pt x="1516898" y="1741364"/>
                </a:cubicBezTo>
                <a:cubicBezTo>
                  <a:pt x="1518695" y="1594496"/>
                  <a:pt x="1518096" y="1447031"/>
                  <a:pt x="1512701" y="1300163"/>
                </a:cubicBezTo>
                <a:cubicBezTo>
                  <a:pt x="1505507" y="1105940"/>
                  <a:pt x="1498912" y="911116"/>
                  <a:pt x="1462347" y="719289"/>
                </a:cubicBezTo>
                <a:cubicBezTo>
                  <a:pt x="1458150" y="697110"/>
                  <a:pt x="1452756" y="674930"/>
                  <a:pt x="1444962" y="653949"/>
                </a:cubicBezTo>
                <a:cubicBezTo>
                  <a:pt x="1440167" y="640162"/>
                  <a:pt x="1443163" y="633567"/>
                  <a:pt x="1455752" y="626375"/>
                </a:cubicBezTo>
                <a:cubicBezTo>
                  <a:pt x="1522516" y="588160"/>
                  <a:pt x="1599228" y="565034"/>
                  <a:pt x="1676973" y="561676"/>
                </a:cubicBezTo>
                <a:close/>
                <a:moveTo>
                  <a:pt x="1174608" y="536459"/>
                </a:moveTo>
                <a:cubicBezTo>
                  <a:pt x="1253737" y="533461"/>
                  <a:pt x="1325670" y="562235"/>
                  <a:pt x="1387416" y="613189"/>
                </a:cubicBezTo>
                <a:cubicBezTo>
                  <a:pt x="1407196" y="629373"/>
                  <a:pt x="1419186" y="649156"/>
                  <a:pt x="1425781" y="673135"/>
                </a:cubicBezTo>
                <a:cubicBezTo>
                  <a:pt x="1447960" y="754059"/>
                  <a:pt x="1457551" y="836786"/>
                  <a:pt x="1465344" y="920109"/>
                </a:cubicBezTo>
                <a:cubicBezTo>
                  <a:pt x="1482130" y="1089756"/>
                  <a:pt x="1486925" y="1260000"/>
                  <a:pt x="1491720" y="1464417"/>
                </a:cubicBezTo>
                <a:cubicBezTo>
                  <a:pt x="1491720" y="1533354"/>
                  <a:pt x="1491720" y="1636461"/>
                  <a:pt x="1492319" y="1738968"/>
                </a:cubicBezTo>
                <a:cubicBezTo>
                  <a:pt x="1473536" y="2014717"/>
                  <a:pt x="1470147" y="2358198"/>
                  <a:pt x="1435971" y="2566214"/>
                </a:cubicBezTo>
                <a:cubicBezTo>
                  <a:pt x="1429977" y="2594989"/>
                  <a:pt x="1416188" y="2613571"/>
                  <a:pt x="1387416" y="2626759"/>
                </a:cubicBezTo>
                <a:cubicBezTo>
                  <a:pt x="1170412" y="2725070"/>
                  <a:pt x="929431" y="2672318"/>
                  <a:pt x="762183" y="2488884"/>
                </a:cubicBezTo>
                <a:cubicBezTo>
                  <a:pt x="648287" y="2364198"/>
                  <a:pt x="582346" y="2214334"/>
                  <a:pt x="543381" y="2052483"/>
                </a:cubicBezTo>
                <a:cubicBezTo>
                  <a:pt x="489431" y="1828886"/>
                  <a:pt x="481638" y="1601093"/>
                  <a:pt x="493628" y="1372699"/>
                </a:cubicBezTo>
                <a:cubicBezTo>
                  <a:pt x="502619" y="1206050"/>
                  <a:pt x="529594" y="1041798"/>
                  <a:pt x="608122" y="891335"/>
                </a:cubicBezTo>
                <a:cubicBezTo>
                  <a:pt x="727414" y="663542"/>
                  <a:pt x="918642" y="545450"/>
                  <a:pt x="1174608" y="536459"/>
                </a:cubicBezTo>
                <a:close/>
                <a:moveTo>
                  <a:pt x="2252335" y="524589"/>
                </a:moveTo>
                <a:cubicBezTo>
                  <a:pt x="2285511" y="527503"/>
                  <a:pt x="2319118" y="534209"/>
                  <a:pt x="2353137" y="544849"/>
                </a:cubicBezTo>
                <a:cubicBezTo>
                  <a:pt x="2565345" y="611390"/>
                  <a:pt x="2702021" y="757057"/>
                  <a:pt x="2776952" y="963270"/>
                </a:cubicBezTo>
                <a:cubicBezTo>
                  <a:pt x="2819514" y="1079564"/>
                  <a:pt x="2841694" y="1200055"/>
                  <a:pt x="2849487" y="1322944"/>
                </a:cubicBezTo>
                <a:cubicBezTo>
                  <a:pt x="2864472" y="1550137"/>
                  <a:pt x="2843493" y="1773135"/>
                  <a:pt x="2776353" y="1991337"/>
                </a:cubicBezTo>
                <a:cubicBezTo>
                  <a:pt x="2714009" y="2193353"/>
                  <a:pt x="2591122" y="2342018"/>
                  <a:pt x="2393302" y="2424143"/>
                </a:cubicBezTo>
                <a:cubicBezTo>
                  <a:pt x="2362128" y="2437331"/>
                  <a:pt x="2330957" y="2448722"/>
                  <a:pt x="2294392" y="2455315"/>
                </a:cubicBezTo>
                <a:cubicBezTo>
                  <a:pt x="2314172" y="2403761"/>
                  <a:pt x="2329160" y="2354607"/>
                  <a:pt x="2339350" y="2304252"/>
                </a:cubicBezTo>
                <a:cubicBezTo>
                  <a:pt x="2369922" y="2148994"/>
                  <a:pt x="2374118" y="1991936"/>
                  <a:pt x="2367525" y="1834880"/>
                </a:cubicBezTo>
                <a:cubicBezTo>
                  <a:pt x="2360930" y="1667033"/>
                  <a:pt x="2349540" y="1499185"/>
                  <a:pt x="2308778" y="1335532"/>
                </a:cubicBezTo>
                <a:cubicBezTo>
                  <a:pt x="2261421" y="1146702"/>
                  <a:pt x="2203874" y="960871"/>
                  <a:pt x="2103164" y="791826"/>
                </a:cubicBezTo>
                <a:cubicBezTo>
                  <a:pt x="2065997" y="728882"/>
                  <a:pt x="2021638" y="671335"/>
                  <a:pt x="1962891" y="626375"/>
                </a:cubicBezTo>
                <a:cubicBezTo>
                  <a:pt x="1944308" y="611989"/>
                  <a:pt x="1950903" y="606594"/>
                  <a:pt x="1965889" y="597001"/>
                </a:cubicBezTo>
                <a:cubicBezTo>
                  <a:pt x="2026733" y="559834"/>
                  <a:pt x="2089526" y="536157"/>
                  <a:pt x="2154118" y="527090"/>
                </a:cubicBezTo>
                <a:cubicBezTo>
                  <a:pt x="2186414" y="522556"/>
                  <a:pt x="2219161" y="521677"/>
                  <a:pt x="2252335" y="524589"/>
                </a:cubicBezTo>
                <a:close/>
                <a:moveTo>
                  <a:pt x="790038" y="465000"/>
                </a:moveTo>
                <a:cubicBezTo>
                  <a:pt x="822540" y="464578"/>
                  <a:pt x="854873" y="466133"/>
                  <a:pt x="887018" y="469541"/>
                </a:cubicBezTo>
                <a:cubicBezTo>
                  <a:pt x="951311" y="476360"/>
                  <a:pt x="1014853" y="490598"/>
                  <a:pt x="1077495" y="511279"/>
                </a:cubicBezTo>
                <a:cubicBezTo>
                  <a:pt x="1079295" y="511878"/>
                  <a:pt x="1079894" y="513678"/>
                  <a:pt x="1082890" y="517275"/>
                </a:cubicBezTo>
                <a:cubicBezTo>
                  <a:pt x="962399" y="541252"/>
                  <a:pt x="853898" y="586811"/>
                  <a:pt x="759784" y="662941"/>
                </a:cubicBezTo>
                <a:cubicBezTo>
                  <a:pt x="637496" y="761851"/>
                  <a:pt x="566759" y="893732"/>
                  <a:pt x="524198" y="1041798"/>
                </a:cubicBezTo>
                <a:cubicBezTo>
                  <a:pt x="472644" y="1219236"/>
                  <a:pt x="462454" y="1402073"/>
                  <a:pt x="467250" y="1585505"/>
                </a:cubicBezTo>
                <a:cubicBezTo>
                  <a:pt x="470847" y="1717385"/>
                  <a:pt x="478640" y="1849266"/>
                  <a:pt x="503818" y="1979347"/>
                </a:cubicBezTo>
                <a:cubicBezTo>
                  <a:pt x="533189" y="2132209"/>
                  <a:pt x="582945" y="2277877"/>
                  <a:pt x="669266" y="2409156"/>
                </a:cubicBezTo>
                <a:cubicBezTo>
                  <a:pt x="670464" y="2410954"/>
                  <a:pt x="671066" y="2413352"/>
                  <a:pt x="673462" y="2418148"/>
                </a:cubicBezTo>
                <a:cubicBezTo>
                  <a:pt x="645888" y="2419947"/>
                  <a:pt x="620112" y="2413951"/>
                  <a:pt x="594934" y="2408557"/>
                </a:cubicBezTo>
                <a:cubicBezTo>
                  <a:pt x="407304" y="2369592"/>
                  <a:pt x="270628" y="2260490"/>
                  <a:pt x="173517" y="2099238"/>
                </a:cubicBezTo>
                <a:cubicBezTo>
                  <a:pt x="68012" y="1922999"/>
                  <a:pt x="12862" y="1730573"/>
                  <a:pt x="2073" y="1526158"/>
                </a:cubicBezTo>
                <a:cubicBezTo>
                  <a:pt x="-9917" y="1298965"/>
                  <a:pt x="29647" y="1081961"/>
                  <a:pt x="132154" y="877546"/>
                </a:cubicBezTo>
                <a:cubicBezTo>
                  <a:pt x="248448" y="646158"/>
                  <a:pt x="434279" y="508281"/>
                  <a:pt x="692045" y="472315"/>
                </a:cubicBezTo>
                <a:cubicBezTo>
                  <a:pt x="724866" y="467819"/>
                  <a:pt x="757537" y="465421"/>
                  <a:pt x="790038" y="465000"/>
                </a:cubicBezTo>
                <a:close/>
                <a:moveTo>
                  <a:pt x="1544698" y="18"/>
                </a:moveTo>
                <a:cubicBezTo>
                  <a:pt x="1569352" y="543"/>
                  <a:pt x="1593628" y="12231"/>
                  <a:pt x="1624202" y="35312"/>
                </a:cubicBezTo>
                <a:cubicBezTo>
                  <a:pt x="1649977" y="54495"/>
                  <a:pt x="1672158" y="76675"/>
                  <a:pt x="1690142" y="103650"/>
                </a:cubicBezTo>
                <a:cubicBezTo>
                  <a:pt x="1703330" y="124032"/>
                  <a:pt x="1711722" y="146211"/>
                  <a:pt x="1712920" y="168391"/>
                </a:cubicBezTo>
                <a:cubicBezTo>
                  <a:pt x="1712920" y="198363"/>
                  <a:pt x="1702131" y="221743"/>
                  <a:pt x="1686545" y="242725"/>
                </a:cubicBezTo>
                <a:cubicBezTo>
                  <a:pt x="1658369" y="280489"/>
                  <a:pt x="1626000" y="314058"/>
                  <a:pt x="1595428" y="349430"/>
                </a:cubicBezTo>
                <a:cubicBezTo>
                  <a:pt x="1569052" y="379401"/>
                  <a:pt x="1543875" y="410574"/>
                  <a:pt x="1522894" y="445342"/>
                </a:cubicBezTo>
                <a:cubicBezTo>
                  <a:pt x="1502512" y="480110"/>
                  <a:pt x="1486925" y="517277"/>
                  <a:pt x="1488123" y="558638"/>
                </a:cubicBezTo>
                <a:cubicBezTo>
                  <a:pt x="1488722" y="576621"/>
                  <a:pt x="1480330" y="583216"/>
                  <a:pt x="1467142" y="593406"/>
                </a:cubicBezTo>
                <a:cubicBezTo>
                  <a:pt x="1438368" y="614987"/>
                  <a:pt x="1416188" y="612590"/>
                  <a:pt x="1391010" y="586813"/>
                </a:cubicBezTo>
                <a:cubicBezTo>
                  <a:pt x="1370029" y="565233"/>
                  <a:pt x="1341856" y="552644"/>
                  <a:pt x="1313681" y="541254"/>
                </a:cubicBezTo>
                <a:cubicBezTo>
                  <a:pt x="1302292" y="536459"/>
                  <a:pt x="1296896" y="530465"/>
                  <a:pt x="1295698" y="517876"/>
                </a:cubicBezTo>
                <a:cubicBezTo>
                  <a:pt x="1288503" y="441146"/>
                  <a:pt x="1287904" y="364415"/>
                  <a:pt x="1301691" y="288282"/>
                </a:cubicBezTo>
                <a:cubicBezTo>
                  <a:pt x="1317877" y="195967"/>
                  <a:pt x="1362837" y="119835"/>
                  <a:pt x="1431175" y="56293"/>
                </a:cubicBezTo>
                <a:cubicBezTo>
                  <a:pt x="1440766" y="47301"/>
                  <a:pt x="1451555" y="38909"/>
                  <a:pt x="1462946" y="31717"/>
                </a:cubicBezTo>
                <a:cubicBezTo>
                  <a:pt x="1495018" y="10134"/>
                  <a:pt x="1520044" y="-506"/>
                  <a:pt x="1544698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818202-097A-4D16-8EBD-4891263EBF56}"/>
              </a:ext>
            </a:extLst>
          </p:cNvPr>
          <p:cNvGrpSpPr/>
          <p:nvPr/>
        </p:nvGrpSpPr>
        <p:grpSpPr>
          <a:xfrm>
            <a:off x="5702945" y="953334"/>
            <a:ext cx="1822057" cy="3989466"/>
            <a:chOff x="5702945" y="953334"/>
            <a:chExt cx="1822057" cy="39894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0E5678F-C559-43CB-842B-73FA81CEEC5B}"/>
                </a:ext>
              </a:extLst>
            </p:cNvPr>
            <p:cNvSpPr/>
            <p:nvPr/>
          </p:nvSpPr>
          <p:spPr>
            <a:xfrm rot="5400000">
              <a:off x="6793482" y="2579448"/>
              <a:ext cx="731520" cy="73152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EE1682-B539-496F-BA95-172081671648}"/>
                </a:ext>
              </a:extLst>
            </p:cNvPr>
            <p:cNvSpPr/>
            <p:nvPr/>
          </p:nvSpPr>
          <p:spPr>
            <a:xfrm rot="5400000">
              <a:off x="6338459" y="3997406"/>
              <a:ext cx="731520" cy="73152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420DBC-F977-40D4-83D4-3E7AF85B7ECB}"/>
                </a:ext>
              </a:extLst>
            </p:cNvPr>
            <p:cNvSpPr/>
            <p:nvPr/>
          </p:nvSpPr>
          <p:spPr>
            <a:xfrm rot="5400000">
              <a:off x="6261881" y="1198811"/>
              <a:ext cx="731520" cy="73152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6B9AF5F-4DC6-4C1A-B369-53A055EF8330}"/>
                </a:ext>
              </a:extLst>
            </p:cNvPr>
            <p:cNvSpPr/>
            <p:nvPr/>
          </p:nvSpPr>
          <p:spPr>
            <a:xfrm rot="5400000">
              <a:off x="4444216" y="2212063"/>
              <a:ext cx="3989466" cy="1472007"/>
            </a:xfrm>
            <a:custGeom>
              <a:avLst/>
              <a:gdLst>
                <a:gd name="connsiteX0" fmla="*/ 3570137 w 3989466"/>
                <a:gd name="connsiteY0" fmla="*/ 773246 h 1472007"/>
                <a:gd name="connsiteX1" fmla="*/ 3571118 w 3989466"/>
                <a:gd name="connsiteY1" fmla="*/ 774328 h 1472007"/>
                <a:gd name="connsiteX2" fmla="*/ 3873226 w 3989466"/>
                <a:gd name="connsiteY2" fmla="*/ 1273532 h 1472007"/>
                <a:gd name="connsiteX3" fmla="*/ 3922383 w 3989466"/>
                <a:gd name="connsiteY3" fmla="*/ 1408241 h 1472007"/>
                <a:gd name="connsiteX4" fmla="*/ 3924093 w 3989466"/>
                <a:gd name="connsiteY4" fmla="*/ 1407710 h 1472007"/>
                <a:gd name="connsiteX5" fmla="*/ 3986223 w 3989466"/>
                <a:gd name="connsiteY5" fmla="*/ 1373987 h 1472007"/>
                <a:gd name="connsiteX6" fmla="*/ 3989466 w 3989466"/>
                <a:gd name="connsiteY6" fmla="*/ 1371311 h 1472007"/>
                <a:gd name="connsiteX7" fmla="*/ 3943052 w 3989466"/>
                <a:gd name="connsiteY7" fmla="*/ 1244118 h 1472007"/>
                <a:gd name="connsiteX8" fmla="*/ 3750132 w 3989466"/>
                <a:gd name="connsiteY8" fmla="*/ 887768 h 1472007"/>
                <a:gd name="connsiteX9" fmla="*/ 3636392 w 3989466"/>
                <a:gd name="connsiteY9" fmla="*/ 735283 h 1472007"/>
                <a:gd name="connsiteX10" fmla="*/ 3577223 w 3989466"/>
                <a:gd name="connsiteY10" fmla="*/ 767399 h 1472007"/>
                <a:gd name="connsiteX11" fmla="*/ 2389081 w 3989466"/>
                <a:gd name="connsiteY11" fmla="*/ 73420 h 1472007"/>
                <a:gd name="connsiteX12" fmla="*/ 2419983 w 3989466"/>
                <a:gd name="connsiteY12" fmla="*/ 78194 h 1472007"/>
                <a:gd name="connsiteX13" fmla="*/ 2975642 w 3989466"/>
                <a:gd name="connsiteY13" fmla="*/ 281977 h 1472007"/>
                <a:gd name="connsiteX14" fmla="*/ 3056558 w 3989466"/>
                <a:gd name="connsiteY14" fmla="*/ 331302 h 1472007"/>
                <a:gd name="connsiteX15" fmla="*/ 3085608 w 3989466"/>
                <a:gd name="connsiteY15" fmla="*/ 277782 h 1472007"/>
                <a:gd name="connsiteX16" fmla="*/ 3090149 w 3989466"/>
                <a:gd name="connsiteY16" fmla="*/ 263155 h 1472007"/>
                <a:gd name="connsiteX17" fmla="*/ 3011852 w 3989466"/>
                <a:gd name="connsiteY17" fmla="*/ 215427 h 1472007"/>
                <a:gd name="connsiteX18" fmla="*/ 2435383 w 3989466"/>
                <a:gd name="connsiteY18" fmla="*/ 4012 h 1472007"/>
                <a:gd name="connsiteX19" fmla="*/ 2409414 w 3989466"/>
                <a:gd name="connsiteY19" fmla="*/ 0 h 1472007"/>
                <a:gd name="connsiteX20" fmla="*/ 2390262 w 3989466"/>
                <a:gd name="connsiteY20" fmla="*/ 61698 h 1472007"/>
                <a:gd name="connsiteX21" fmla="*/ 899171 w 3989466"/>
                <a:gd name="connsiteY21" fmla="*/ 280290 h 1472007"/>
                <a:gd name="connsiteX22" fmla="*/ 931531 w 3989466"/>
                <a:gd name="connsiteY22" fmla="*/ 339910 h 1472007"/>
                <a:gd name="connsiteX23" fmla="*/ 936619 w 3989466"/>
                <a:gd name="connsiteY23" fmla="*/ 346076 h 1472007"/>
                <a:gd name="connsiteX24" fmla="*/ 1049007 w 3989466"/>
                <a:gd name="connsiteY24" fmla="*/ 278174 h 1472007"/>
                <a:gd name="connsiteX25" fmla="*/ 1411690 w 3989466"/>
                <a:gd name="connsiteY25" fmla="*/ 125958 h 1472007"/>
                <a:gd name="connsiteX26" fmla="*/ 1594926 w 3989466"/>
                <a:gd name="connsiteY26" fmla="*/ 79272 h 1472007"/>
                <a:gd name="connsiteX27" fmla="*/ 1593155 w 3989466"/>
                <a:gd name="connsiteY27" fmla="*/ 61697 h 1472007"/>
                <a:gd name="connsiteX28" fmla="*/ 1575876 w 3989466"/>
                <a:gd name="connsiteY28" fmla="*/ 6034 h 1472007"/>
                <a:gd name="connsiteX29" fmla="*/ 1389327 w 3989466"/>
                <a:gd name="connsiteY29" fmla="*/ 53564 h 1472007"/>
                <a:gd name="connsiteX30" fmla="*/ 1013062 w 3989466"/>
                <a:gd name="connsiteY30" fmla="*/ 211480 h 1472007"/>
                <a:gd name="connsiteX31" fmla="*/ 0 w 3989466"/>
                <a:gd name="connsiteY31" fmla="*/ 1454751 h 1472007"/>
                <a:gd name="connsiteX32" fmla="*/ 46879 w 3989466"/>
                <a:gd name="connsiteY32" fmla="*/ 1469303 h 1472007"/>
                <a:gd name="connsiteX33" fmla="*/ 73703 w 3989466"/>
                <a:gd name="connsiteY33" fmla="*/ 1472007 h 1472007"/>
                <a:gd name="connsiteX34" fmla="*/ 79006 w 3989466"/>
                <a:gd name="connsiteY34" fmla="*/ 1451645 h 1472007"/>
                <a:gd name="connsiteX35" fmla="*/ 334827 w 3989466"/>
                <a:gd name="connsiteY35" fmla="*/ 923429 h 1472007"/>
                <a:gd name="connsiteX36" fmla="*/ 383966 w 3989466"/>
                <a:gd name="connsiteY36" fmla="*/ 858090 h 1472007"/>
                <a:gd name="connsiteX37" fmla="*/ 379224 w 3989466"/>
                <a:gd name="connsiteY37" fmla="*/ 852342 h 1472007"/>
                <a:gd name="connsiteX38" fmla="*/ 326394 w 3989466"/>
                <a:gd name="connsiteY38" fmla="*/ 808753 h 1472007"/>
                <a:gd name="connsiteX39" fmla="*/ 272133 w 3989466"/>
                <a:gd name="connsiteY39" fmla="*/ 880901 h 1472007"/>
                <a:gd name="connsiteX40" fmla="*/ 6731 w 3989466"/>
                <a:gd name="connsiteY40" fmla="*/ 1428900 h 147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989466" h="1472007">
                  <a:moveTo>
                    <a:pt x="3570137" y="773246"/>
                  </a:moveTo>
                  <a:lnTo>
                    <a:pt x="3571118" y="774328"/>
                  </a:lnTo>
                  <a:cubicBezTo>
                    <a:pt x="3694489" y="924197"/>
                    <a:pt x="3796710" y="1092121"/>
                    <a:pt x="3873226" y="1273532"/>
                  </a:cubicBezTo>
                  <a:lnTo>
                    <a:pt x="3922383" y="1408241"/>
                  </a:lnTo>
                  <a:lnTo>
                    <a:pt x="3924093" y="1407710"/>
                  </a:lnTo>
                  <a:cubicBezTo>
                    <a:pt x="3945973" y="1398456"/>
                    <a:pt x="3966764" y="1387133"/>
                    <a:pt x="3986223" y="1373987"/>
                  </a:cubicBezTo>
                  <a:lnTo>
                    <a:pt x="3989466" y="1371311"/>
                  </a:lnTo>
                  <a:lnTo>
                    <a:pt x="3943052" y="1244118"/>
                  </a:lnTo>
                  <a:cubicBezTo>
                    <a:pt x="3890131" y="1118648"/>
                    <a:pt x="3825358" y="999397"/>
                    <a:pt x="3750132" y="887768"/>
                  </a:cubicBezTo>
                  <a:lnTo>
                    <a:pt x="3636392" y="735283"/>
                  </a:lnTo>
                  <a:lnTo>
                    <a:pt x="3577223" y="767399"/>
                  </a:lnTo>
                  <a:close/>
                  <a:moveTo>
                    <a:pt x="2389081" y="73420"/>
                  </a:moveTo>
                  <a:lnTo>
                    <a:pt x="2419983" y="78194"/>
                  </a:lnTo>
                  <a:cubicBezTo>
                    <a:pt x="2617237" y="118928"/>
                    <a:pt x="2803976" y="188378"/>
                    <a:pt x="2975642" y="281977"/>
                  </a:cubicBezTo>
                  <a:lnTo>
                    <a:pt x="3056558" y="331302"/>
                  </a:lnTo>
                  <a:lnTo>
                    <a:pt x="3085608" y="277782"/>
                  </a:lnTo>
                  <a:lnTo>
                    <a:pt x="3090149" y="263155"/>
                  </a:lnTo>
                  <a:lnTo>
                    <a:pt x="3011852" y="215427"/>
                  </a:lnTo>
                  <a:cubicBezTo>
                    <a:pt x="2833757" y="118323"/>
                    <a:pt x="2640024" y="46271"/>
                    <a:pt x="2435383" y="4012"/>
                  </a:cubicBezTo>
                  <a:lnTo>
                    <a:pt x="2409414" y="0"/>
                  </a:lnTo>
                  <a:lnTo>
                    <a:pt x="2390262" y="61698"/>
                  </a:lnTo>
                  <a:close/>
                  <a:moveTo>
                    <a:pt x="899171" y="280290"/>
                  </a:moveTo>
                  <a:lnTo>
                    <a:pt x="931531" y="339910"/>
                  </a:lnTo>
                  <a:lnTo>
                    <a:pt x="936619" y="346076"/>
                  </a:lnTo>
                  <a:lnTo>
                    <a:pt x="1049007" y="278174"/>
                  </a:lnTo>
                  <a:cubicBezTo>
                    <a:pt x="1163697" y="216227"/>
                    <a:pt x="1285043" y="165039"/>
                    <a:pt x="1411690" y="125958"/>
                  </a:cubicBezTo>
                  <a:lnTo>
                    <a:pt x="1594926" y="79272"/>
                  </a:lnTo>
                  <a:lnTo>
                    <a:pt x="1593155" y="61697"/>
                  </a:lnTo>
                  <a:lnTo>
                    <a:pt x="1575876" y="6034"/>
                  </a:lnTo>
                  <a:lnTo>
                    <a:pt x="1389327" y="53564"/>
                  </a:lnTo>
                  <a:cubicBezTo>
                    <a:pt x="1257937" y="94109"/>
                    <a:pt x="1132047" y="147214"/>
                    <a:pt x="1013062" y="211480"/>
                  </a:cubicBezTo>
                  <a:close/>
                  <a:moveTo>
                    <a:pt x="0" y="1454751"/>
                  </a:moveTo>
                  <a:lnTo>
                    <a:pt x="46879" y="1469303"/>
                  </a:lnTo>
                  <a:lnTo>
                    <a:pt x="73703" y="1472007"/>
                  </a:lnTo>
                  <a:lnTo>
                    <a:pt x="79006" y="1451645"/>
                  </a:lnTo>
                  <a:cubicBezTo>
                    <a:pt x="138626" y="1261986"/>
                    <a:pt x="225425" y="1084396"/>
                    <a:pt x="334827" y="923429"/>
                  </a:cubicBezTo>
                  <a:lnTo>
                    <a:pt x="383966" y="858090"/>
                  </a:lnTo>
                  <a:lnTo>
                    <a:pt x="379224" y="852342"/>
                  </a:lnTo>
                  <a:lnTo>
                    <a:pt x="326394" y="808753"/>
                  </a:lnTo>
                  <a:lnTo>
                    <a:pt x="272133" y="880901"/>
                  </a:lnTo>
                  <a:cubicBezTo>
                    <a:pt x="158634" y="1047898"/>
                    <a:pt x="68585" y="1232138"/>
                    <a:pt x="6731" y="14289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Isosceles Triangle 22">
            <a:extLst>
              <a:ext uri="{FF2B5EF4-FFF2-40B4-BE49-F238E27FC236}">
                <a16:creationId xmlns:a16="http://schemas.microsoft.com/office/drawing/2014/main" id="{F455BB3A-9B63-46B0-87DE-EA77E5DB02D5}"/>
              </a:ext>
            </a:extLst>
          </p:cNvPr>
          <p:cNvSpPr/>
          <p:nvPr/>
        </p:nvSpPr>
        <p:spPr>
          <a:xfrm rot="19800000">
            <a:off x="6978085" y="2743326"/>
            <a:ext cx="362312" cy="36224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6207E8-7BA6-484C-BE83-3DC3AA8E1DFA}"/>
              </a:ext>
            </a:extLst>
          </p:cNvPr>
          <p:cNvSpPr>
            <a:spLocks/>
          </p:cNvSpPr>
          <p:nvPr/>
        </p:nvSpPr>
        <p:spPr>
          <a:xfrm>
            <a:off x="6448888" y="1396837"/>
            <a:ext cx="315588" cy="31558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E21A98D8-8C5E-40AA-8562-63A82657E817}"/>
              </a:ext>
            </a:extLst>
          </p:cNvPr>
          <p:cNvSpPr>
            <a:spLocks noChangeAspect="1"/>
          </p:cNvSpPr>
          <p:nvPr/>
        </p:nvSpPr>
        <p:spPr>
          <a:xfrm rot="8580000">
            <a:off x="6545576" y="4221077"/>
            <a:ext cx="316429" cy="315588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D0669-9ABD-40D9-80B7-28FCDC5F0BE8}"/>
              </a:ext>
            </a:extLst>
          </p:cNvPr>
          <p:cNvGrpSpPr/>
          <p:nvPr/>
        </p:nvGrpSpPr>
        <p:grpSpPr>
          <a:xfrm>
            <a:off x="7174953" y="1264860"/>
            <a:ext cx="4060661" cy="713214"/>
            <a:chOff x="6565695" y="2053509"/>
            <a:chExt cx="2037996" cy="71321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BE94F3-4DFC-44E9-BCEF-87CE5E1D7725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3CAD0F9-DBEA-40F0-AF4B-1CC038D7A8F1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DA1E10-6B81-4CCD-B3D4-7CFA9AFFBCAF}"/>
              </a:ext>
            </a:extLst>
          </p:cNvPr>
          <p:cNvGrpSpPr/>
          <p:nvPr/>
        </p:nvGrpSpPr>
        <p:grpSpPr>
          <a:xfrm>
            <a:off x="7963590" y="2659199"/>
            <a:ext cx="4060661" cy="713214"/>
            <a:chOff x="6565695" y="2053509"/>
            <a:chExt cx="2037996" cy="71321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430349-0583-4779-BB90-8B96907C8F86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2BF96B-C16F-42A6-8E7E-73E17782B08A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1DAD4C-D1EA-49ED-AC38-495E80E0E006}"/>
              </a:ext>
            </a:extLst>
          </p:cNvPr>
          <p:cNvGrpSpPr/>
          <p:nvPr/>
        </p:nvGrpSpPr>
        <p:grpSpPr>
          <a:xfrm>
            <a:off x="7174953" y="4053538"/>
            <a:ext cx="4060661" cy="713214"/>
            <a:chOff x="6565695" y="1427346"/>
            <a:chExt cx="2037996" cy="7132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23EE60-B742-4B87-B17D-6CEF4D87F7D2}"/>
                </a:ext>
              </a:extLst>
            </p:cNvPr>
            <p:cNvSpPr txBox="1"/>
            <p:nvPr/>
          </p:nvSpPr>
          <p:spPr>
            <a:xfrm>
              <a:off x="6565695" y="1678895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71DB73-408B-4EC1-A15D-55FCC53F0CCF}"/>
                </a:ext>
              </a:extLst>
            </p:cNvPr>
            <p:cNvSpPr txBox="1"/>
            <p:nvPr/>
          </p:nvSpPr>
          <p:spPr>
            <a:xfrm>
              <a:off x="6583306" y="1427346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509931C-F815-4325-B39F-E0E3B390A8C4}"/>
              </a:ext>
            </a:extLst>
          </p:cNvPr>
          <p:cNvSpPr txBox="1"/>
          <p:nvPr/>
        </p:nvSpPr>
        <p:spPr>
          <a:xfrm>
            <a:off x="4619625" y="5321476"/>
            <a:ext cx="7173308" cy="1107996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6F5BC0B-38D0-41D0-A692-C70993261ED4}"/>
              </a:ext>
            </a:extLst>
          </p:cNvPr>
          <p:cNvGrpSpPr/>
          <p:nvPr/>
        </p:nvGrpSpPr>
        <p:grpSpPr>
          <a:xfrm>
            <a:off x="6258970" y="1734266"/>
            <a:ext cx="5005231" cy="3557580"/>
            <a:chOff x="6480763" y="1393798"/>
            <a:chExt cx="5005231" cy="355758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2D2E111-6186-4237-A6C9-C48BC3052A20}"/>
                </a:ext>
              </a:extLst>
            </p:cNvPr>
            <p:cNvGrpSpPr/>
            <p:nvPr/>
          </p:nvGrpSpPr>
          <p:grpSpPr>
            <a:xfrm>
              <a:off x="6480763" y="1819340"/>
              <a:ext cx="5005231" cy="3120921"/>
              <a:chOff x="68618" y="3216471"/>
              <a:chExt cx="5886029" cy="3670126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5F18BBDD-B3D9-4FD5-B8B8-9D5DF0CFFC1D}"/>
                  </a:ext>
                </a:extLst>
              </p:cNvPr>
              <p:cNvSpPr/>
              <p:nvPr/>
            </p:nvSpPr>
            <p:spPr>
              <a:xfrm>
                <a:off x="68618" y="6081044"/>
                <a:ext cx="5886029" cy="800622"/>
              </a:xfrm>
              <a:custGeom>
                <a:avLst/>
                <a:gdLst>
                  <a:gd name="connsiteX0" fmla="*/ 0 w 9030557"/>
                  <a:gd name="connsiteY0" fmla="*/ 614172 h 1228343"/>
                  <a:gd name="connsiteX1" fmla="*/ 0 w 9030557"/>
                  <a:gd name="connsiteY1" fmla="*/ 614172 h 1228343"/>
                  <a:gd name="connsiteX2" fmla="*/ 614172 w 9030557"/>
                  <a:gd name="connsiteY2" fmla="*/ 0 h 1228343"/>
                  <a:gd name="connsiteX3" fmla="*/ 8416385 w 9030557"/>
                  <a:gd name="connsiteY3" fmla="*/ 0 h 1228343"/>
                  <a:gd name="connsiteX4" fmla="*/ 9030558 w 9030557"/>
                  <a:gd name="connsiteY4" fmla="*/ 614172 h 1228343"/>
                  <a:gd name="connsiteX5" fmla="*/ 9030558 w 9030557"/>
                  <a:gd name="connsiteY5" fmla="*/ 614172 h 1228343"/>
                  <a:gd name="connsiteX6" fmla="*/ 8416385 w 9030557"/>
                  <a:gd name="connsiteY6" fmla="*/ 1228344 h 1228343"/>
                  <a:gd name="connsiteX7" fmla="*/ 614172 w 9030557"/>
                  <a:gd name="connsiteY7" fmla="*/ 1228344 h 1228343"/>
                  <a:gd name="connsiteX8" fmla="*/ 0 w 9030557"/>
                  <a:gd name="connsiteY8" fmla="*/ 614172 h 122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30557" h="1228343">
                    <a:moveTo>
                      <a:pt x="0" y="614172"/>
                    </a:moveTo>
                    <a:lnTo>
                      <a:pt x="0" y="614172"/>
                    </a:lnTo>
                    <a:cubicBezTo>
                      <a:pt x="0" y="274987"/>
                      <a:pt x="274987" y="0"/>
                      <a:pt x="614172" y="0"/>
                    </a:cubicBezTo>
                    <a:lnTo>
                      <a:pt x="8416385" y="0"/>
                    </a:lnTo>
                    <a:cubicBezTo>
                      <a:pt x="8755570" y="0"/>
                      <a:pt x="9030558" y="274987"/>
                      <a:pt x="9030558" y="614172"/>
                    </a:cubicBezTo>
                    <a:lnTo>
                      <a:pt x="9030558" y="614172"/>
                    </a:lnTo>
                    <a:cubicBezTo>
                      <a:pt x="9030558" y="953357"/>
                      <a:pt x="8755570" y="1228344"/>
                      <a:pt x="8416385" y="1228344"/>
                    </a:cubicBezTo>
                    <a:lnTo>
                      <a:pt x="614172" y="1228344"/>
                    </a:lnTo>
                    <a:cubicBezTo>
                      <a:pt x="274987" y="1228344"/>
                      <a:pt x="0" y="953357"/>
                      <a:pt x="0" y="6141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B26B23E-772B-4E41-AB45-E7F35DE8FCFF}"/>
                  </a:ext>
                </a:extLst>
              </p:cNvPr>
              <p:cNvSpPr/>
              <p:nvPr/>
            </p:nvSpPr>
            <p:spPr>
              <a:xfrm>
                <a:off x="218375" y="5416060"/>
                <a:ext cx="2376986" cy="1470537"/>
              </a:xfrm>
              <a:custGeom>
                <a:avLst/>
                <a:gdLst>
                  <a:gd name="connsiteX0" fmla="*/ 41033 w 3646858"/>
                  <a:gd name="connsiteY0" fmla="*/ 393973 h 2256151"/>
                  <a:gd name="connsiteX1" fmla="*/ 41033 w 3646858"/>
                  <a:gd name="connsiteY1" fmla="*/ 393973 h 2256151"/>
                  <a:gd name="connsiteX2" fmla="*/ 834656 w 3646858"/>
                  <a:gd name="connsiteY2" fmla="*/ 41072 h 2256151"/>
                  <a:gd name="connsiteX3" fmla="*/ 3602240 w 3646858"/>
                  <a:gd name="connsiteY3" fmla="*/ 1104919 h 2256151"/>
                  <a:gd name="connsiteX4" fmla="*/ 3642245 w 3646858"/>
                  <a:gd name="connsiteY4" fmla="*/ 1194835 h 2256151"/>
                  <a:gd name="connsiteX5" fmla="*/ 3251435 w 3646858"/>
                  <a:gd name="connsiteY5" fmla="*/ 2211534 h 2256151"/>
                  <a:gd name="connsiteX6" fmla="*/ 3161519 w 3646858"/>
                  <a:gd name="connsiteY6" fmla="*/ 2251539 h 2256151"/>
                  <a:gd name="connsiteX7" fmla="*/ 393935 w 3646858"/>
                  <a:gd name="connsiteY7" fmla="*/ 1187691 h 2256151"/>
                  <a:gd name="connsiteX8" fmla="*/ 41033 w 3646858"/>
                  <a:gd name="connsiteY8" fmla="*/ 393973 h 225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6858" h="2256151">
                    <a:moveTo>
                      <a:pt x="41033" y="393973"/>
                    </a:moveTo>
                    <a:lnTo>
                      <a:pt x="41033" y="393973"/>
                    </a:lnTo>
                    <a:cubicBezTo>
                      <a:pt x="162763" y="77362"/>
                      <a:pt x="518045" y="-80657"/>
                      <a:pt x="834656" y="41072"/>
                    </a:cubicBezTo>
                    <a:lnTo>
                      <a:pt x="3602240" y="1104919"/>
                    </a:lnTo>
                    <a:cubicBezTo>
                      <a:pt x="3638054" y="1118731"/>
                      <a:pt x="3655962" y="1158926"/>
                      <a:pt x="3642245" y="1194835"/>
                    </a:cubicBezTo>
                    <a:lnTo>
                      <a:pt x="3251435" y="2211534"/>
                    </a:lnTo>
                    <a:cubicBezTo>
                      <a:pt x="3237623" y="2247348"/>
                      <a:pt x="3197428" y="2265255"/>
                      <a:pt x="3161519" y="2251539"/>
                    </a:cubicBezTo>
                    <a:lnTo>
                      <a:pt x="393935" y="1187691"/>
                    </a:lnTo>
                    <a:cubicBezTo>
                      <a:pt x="77324" y="1065962"/>
                      <a:pt x="-80601" y="710585"/>
                      <a:pt x="41033" y="393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BBFFC64E-3E39-4579-AE42-2C885C0C4764}"/>
                  </a:ext>
                </a:extLst>
              </p:cNvPr>
              <p:cNvSpPr/>
              <p:nvPr/>
            </p:nvSpPr>
            <p:spPr>
              <a:xfrm>
                <a:off x="468843" y="4723839"/>
                <a:ext cx="2198064" cy="1899117"/>
              </a:xfrm>
              <a:custGeom>
                <a:avLst/>
                <a:gdLst>
                  <a:gd name="connsiteX0" fmla="*/ 125577 w 3372348"/>
                  <a:gd name="connsiteY0" fmla="*/ 242042 h 2913693"/>
                  <a:gd name="connsiteX1" fmla="*/ 125577 w 3372348"/>
                  <a:gd name="connsiteY1" fmla="*/ 242042 h 2913693"/>
                  <a:gd name="connsiteX2" fmla="*/ 986351 w 3372348"/>
                  <a:gd name="connsiteY2" fmla="*/ 125646 h 2913693"/>
                  <a:gd name="connsiteX3" fmla="*/ 3344932 w 3372348"/>
                  <a:gd name="connsiteY3" fmla="*/ 1922347 h 2913693"/>
                  <a:gd name="connsiteX4" fmla="*/ 3358076 w 3372348"/>
                  <a:gd name="connsiteY4" fmla="*/ 2019788 h 2913693"/>
                  <a:gd name="connsiteX5" fmla="*/ 2697994 w 3372348"/>
                  <a:gd name="connsiteY5" fmla="*/ 2886277 h 2913693"/>
                  <a:gd name="connsiteX6" fmla="*/ 2600553 w 3372348"/>
                  <a:gd name="connsiteY6" fmla="*/ 2899421 h 2913693"/>
                  <a:gd name="connsiteX7" fmla="*/ 241972 w 3372348"/>
                  <a:gd name="connsiteY7" fmla="*/ 1102721 h 2913693"/>
                  <a:gd name="connsiteX8" fmla="*/ 125577 w 3372348"/>
                  <a:gd name="connsiteY8" fmla="*/ 242042 h 29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348" h="2913693">
                    <a:moveTo>
                      <a:pt x="125577" y="242042"/>
                    </a:moveTo>
                    <a:lnTo>
                      <a:pt x="125577" y="242042"/>
                    </a:lnTo>
                    <a:cubicBezTo>
                      <a:pt x="331126" y="-27802"/>
                      <a:pt x="716508" y="-79904"/>
                      <a:pt x="986351" y="125646"/>
                    </a:cubicBezTo>
                    <a:lnTo>
                      <a:pt x="3344932" y="1922347"/>
                    </a:lnTo>
                    <a:cubicBezTo>
                      <a:pt x="3375507" y="1945588"/>
                      <a:pt x="3381412" y="1989308"/>
                      <a:pt x="3358076" y="2019788"/>
                    </a:cubicBezTo>
                    <a:lnTo>
                      <a:pt x="2697994" y="2886277"/>
                    </a:lnTo>
                    <a:cubicBezTo>
                      <a:pt x="2674753" y="2916852"/>
                      <a:pt x="2631033" y="2922758"/>
                      <a:pt x="2600553" y="2899421"/>
                    </a:cubicBezTo>
                    <a:lnTo>
                      <a:pt x="241972" y="1102721"/>
                    </a:lnTo>
                    <a:cubicBezTo>
                      <a:pt x="-27776" y="897171"/>
                      <a:pt x="-79877" y="511790"/>
                      <a:pt x="125577" y="242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FB768E28-10AB-43A9-B103-F5AB5C1EFCB8}"/>
                  </a:ext>
                </a:extLst>
              </p:cNvPr>
              <p:cNvSpPr/>
              <p:nvPr/>
            </p:nvSpPr>
            <p:spPr>
              <a:xfrm>
                <a:off x="938356" y="4161206"/>
                <a:ext cx="2411743" cy="2609788"/>
              </a:xfrm>
              <a:custGeom>
                <a:avLst/>
                <a:gdLst>
                  <a:gd name="connsiteX0" fmla="*/ 208189 w 3700183"/>
                  <a:gd name="connsiteY0" fmla="*/ 153325 h 4004031"/>
                  <a:gd name="connsiteX1" fmla="*/ 208189 w 3700183"/>
                  <a:gd name="connsiteY1" fmla="*/ 153325 h 4004031"/>
                  <a:gd name="connsiteX2" fmla="*/ 1075059 w 3700183"/>
                  <a:gd name="connsiteY2" fmla="*/ 208189 h 4004031"/>
                  <a:gd name="connsiteX3" fmla="*/ 3682814 w 3700183"/>
                  <a:gd name="connsiteY3" fmla="*/ 3168464 h 4004031"/>
                  <a:gd name="connsiteX4" fmla="*/ 3676623 w 3700183"/>
                  <a:gd name="connsiteY4" fmla="*/ 3266666 h 4004031"/>
                  <a:gd name="connsiteX5" fmla="*/ 2859282 w 3700183"/>
                  <a:gd name="connsiteY5" fmla="*/ 3986661 h 4004031"/>
                  <a:gd name="connsiteX6" fmla="*/ 2761080 w 3700183"/>
                  <a:gd name="connsiteY6" fmla="*/ 3980470 h 4004031"/>
                  <a:gd name="connsiteX7" fmla="*/ 153325 w 3700183"/>
                  <a:gd name="connsiteY7" fmla="*/ 1020195 h 4004031"/>
                  <a:gd name="connsiteX8" fmla="*/ 208189 w 3700183"/>
                  <a:gd name="connsiteY8" fmla="*/ 153325 h 400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183" h="4004031">
                    <a:moveTo>
                      <a:pt x="208189" y="153325"/>
                    </a:moveTo>
                    <a:lnTo>
                      <a:pt x="208189" y="153325"/>
                    </a:lnTo>
                    <a:cubicBezTo>
                      <a:pt x="462697" y="-70894"/>
                      <a:pt x="850841" y="-46319"/>
                      <a:pt x="1075059" y="208189"/>
                    </a:cubicBezTo>
                    <a:lnTo>
                      <a:pt x="3682814" y="3168464"/>
                    </a:lnTo>
                    <a:cubicBezTo>
                      <a:pt x="3708245" y="3197325"/>
                      <a:pt x="3705388" y="3241235"/>
                      <a:pt x="3676623" y="3266666"/>
                    </a:cubicBezTo>
                    <a:lnTo>
                      <a:pt x="2859282" y="3986661"/>
                    </a:lnTo>
                    <a:cubicBezTo>
                      <a:pt x="2830422" y="4012093"/>
                      <a:pt x="2786511" y="4009236"/>
                      <a:pt x="2761080" y="3980470"/>
                    </a:cubicBezTo>
                    <a:lnTo>
                      <a:pt x="153325" y="1020195"/>
                    </a:lnTo>
                    <a:cubicBezTo>
                      <a:pt x="-70894" y="765592"/>
                      <a:pt x="-46319" y="377544"/>
                      <a:pt x="208189" y="153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E82BBAF-F263-4A16-A4BF-EAF4D56B57B9}"/>
                  </a:ext>
                </a:extLst>
              </p:cNvPr>
              <p:cNvSpPr/>
              <p:nvPr/>
            </p:nvSpPr>
            <p:spPr>
              <a:xfrm>
                <a:off x="1488981" y="3744504"/>
                <a:ext cx="1921042" cy="2901345"/>
              </a:xfrm>
              <a:custGeom>
                <a:avLst/>
                <a:gdLst>
                  <a:gd name="connsiteX0" fmla="*/ 337618 w 2947332"/>
                  <a:gd name="connsiteY0" fmla="*/ 65983 h 4451347"/>
                  <a:gd name="connsiteX1" fmla="*/ 337618 w 2947332"/>
                  <a:gd name="connsiteY1" fmla="*/ 65983 h 4451347"/>
                  <a:gd name="connsiteX2" fmla="*/ 1162579 w 2947332"/>
                  <a:gd name="connsiteY2" fmla="*/ 337636 h 4451347"/>
                  <a:gd name="connsiteX3" fmla="*/ 2939848 w 2947332"/>
                  <a:gd name="connsiteY3" fmla="*/ 3859695 h 4451347"/>
                  <a:gd name="connsiteX4" fmla="*/ 2909083 w 2947332"/>
                  <a:gd name="connsiteY4" fmla="*/ 3953135 h 4451347"/>
                  <a:gd name="connsiteX5" fmla="*/ 1936675 w 2947332"/>
                  <a:gd name="connsiteY5" fmla="*/ 4443864 h 4451347"/>
                  <a:gd name="connsiteX6" fmla="*/ 1843235 w 2947332"/>
                  <a:gd name="connsiteY6" fmla="*/ 4413097 h 4451347"/>
                  <a:gd name="connsiteX7" fmla="*/ 65965 w 2947332"/>
                  <a:gd name="connsiteY7" fmla="*/ 891038 h 4451347"/>
                  <a:gd name="connsiteX8" fmla="*/ 337618 w 2947332"/>
                  <a:gd name="connsiteY8" fmla="*/ 65983 h 44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332" h="4451347">
                    <a:moveTo>
                      <a:pt x="337618" y="65983"/>
                    </a:moveTo>
                    <a:lnTo>
                      <a:pt x="337618" y="65983"/>
                    </a:lnTo>
                    <a:cubicBezTo>
                      <a:pt x="640418" y="-86798"/>
                      <a:pt x="1009797" y="34741"/>
                      <a:pt x="1162579" y="337636"/>
                    </a:cubicBezTo>
                    <a:lnTo>
                      <a:pt x="2939848" y="3859695"/>
                    </a:lnTo>
                    <a:cubicBezTo>
                      <a:pt x="2957184" y="3893985"/>
                      <a:pt x="2943372" y="3935800"/>
                      <a:pt x="2909083" y="3953135"/>
                    </a:cubicBezTo>
                    <a:lnTo>
                      <a:pt x="1936675" y="4443864"/>
                    </a:lnTo>
                    <a:cubicBezTo>
                      <a:pt x="1902385" y="4461199"/>
                      <a:pt x="1860571" y="4447388"/>
                      <a:pt x="1843235" y="4413097"/>
                    </a:cubicBezTo>
                    <a:lnTo>
                      <a:pt x="65965" y="891038"/>
                    </a:lnTo>
                    <a:cubicBezTo>
                      <a:pt x="-86816" y="588238"/>
                      <a:pt x="34819" y="218859"/>
                      <a:pt x="337618" y="65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87642D9-95B5-461A-A19C-AF80FCF3E94B}"/>
                  </a:ext>
                </a:extLst>
              </p:cNvPr>
              <p:cNvSpPr/>
              <p:nvPr/>
            </p:nvSpPr>
            <p:spPr>
              <a:xfrm>
                <a:off x="2005814" y="3375795"/>
                <a:ext cx="1663174" cy="2982438"/>
              </a:xfrm>
              <a:custGeom>
                <a:avLst/>
                <a:gdLst>
                  <a:gd name="connsiteX0" fmla="*/ 403163 w 2551702"/>
                  <a:gd name="connsiteY0" fmla="*/ 37594 h 4575764"/>
                  <a:gd name="connsiteX1" fmla="*/ 403163 w 2551702"/>
                  <a:gd name="connsiteY1" fmla="*/ 37594 h 4575764"/>
                  <a:gd name="connsiteX2" fmla="*/ 1191071 w 2551702"/>
                  <a:gd name="connsiteY2" fmla="*/ 403164 h 4575764"/>
                  <a:gd name="connsiteX3" fmla="*/ 2547431 w 2551702"/>
                  <a:gd name="connsiteY3" fmla="*/ 4107722 h 4575764"/>
                  <a:gd name="connsiteX4" fmla="*/ 2505998 w 2551702"/>
                  <a:gd name="connsiteY4" fmla="*/ 4196971 h 4575764"/>
                  <a:gd name="connsiteX5" fmla="*/ 1483203 w 2551702"/>
                  <a:gd name="connsiteY5" fmla="*/ 4571494 h 4575764"/>
                  <a:gd name="connsiteX6" fmla="*/ 1393954 w 2551702"/>
                  <a:gd name="connsiteY6" fmla="*/ 4530060 h 4575764"/>
                  <a:gd name="connsiteX7" fmla="*/ 37594 w 2551702"/>
                  <a:gd name="connsiteY7" fmla="*/ 825502 h 4575764"/>
                  <a:gd name="connsiteX8" fmla="*/ 403163 w 2551702"/>
                  <a:gd name="connsiteY8" fmla="*/ 37594 h 457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702" h="4575764">
                    <a:moveTo>
                      <a:pt x="403163" y="37594"/>
                    </a:moveTo>
                    <a:lnTo>
                      <a:pt x="403163" y="37594"/>
                    </a:lnTo>
                    <a:cubicBezTo>
                      <a:pt x="721679" y="-78992"/>
                      <a:pt x="1074390" y="84647"/>
                      <a:pt x="1191071" y="403164"/>
                    </a:cubicBezTo>
                    <a:lnTo>
                      <a:pt x="2547431" y="4107722"/>
                    </a:lnTo>
                    <a:cubicBezTo>
                      <a:pt x="2560671" y="4143822"/>
                      <a:pt x="2542097" y="4183731"/>
                      <a:pt x="2505998" y="4196971"/>
                    </a:cubicBezTo>
                    <a:lnTo>
                      <a:pt x="1483203" y="4571494"/>
                    </a:lnTo>
                    <a:cubicBezTo>
                      <a:pt x="1447103" y="4584734"/>
                      <a:pt x="1407194" y="4566160"/>
                      <a:pt x="1393954" y="4530060"/>
                    </a:cubicBezTo>
                    <a:lnTo>
                      <a:pt x="37594" y="825502"/>
                    </a:lnTo>
                    <a:cubicBezTo>
                      <a:pt x="-78992" y="506986"/>
                      <a:pt x="84648" y="154180"/>
                      <a:pt x="403163" y="37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195330B3-6DD5-48F4-8041-7105CA1A7832}"/>
                  </a:ext>
                </a:extLst>
              </p:cNvPr>
              <p:cNvSpPr/>
              <p:nvPr/>
            </p:nvSpPr>
            <p:spPr>
              <a:xfrm>
                <a:off x="3397358" y="5368007"/>
                <a:ext cx="2377012" cy="1470599"/>
              </a:xfrm>
              <a:custGeom>
                <a:avLst/>
                <a:gdLst>
                  <a:gd name="connsiteX0" fmla="*/ 3605825 w 3646897"/>
                  <a:gd name="connsiteY0" fmla="*/ 393973 h 2256246"/>
                  <a:gd name="connsiteX1" fmla="*/ 3605825 w 3646897"/>
                  <a:gd name="connsiteY1" fmla="*/ 393973 h 2256246"/>
                  <a:gd name="connsiteX2" fmla="*/ 2812202 w 3646897"/>
                  <a:gd name="connsiteY2" fmla="*/ 41072 h 2256246"/>
                  <a:gd name="connsiteX3" fmla="*/ 44618 w 3646897"/>
                  <a:gd name="connsiteY3" fmla="*/ 1105015 h 2256246"/>
                  <a:gd name="connsiteX4" fmla="*/ 4613 w 3646897"/>
                  <a:gd name="connsiteY4" fmla="*/ 1194931 h 2256246"/>
                  <a:gd name="connsiteX5" fmla="*/ 395424 w 3646897"/>
                  <a:gd name="connsiteY5" fmla="*/ 2211629 h 2256246"/>
                  <a:gd name="connsiteX6" fmla="*/ 485340 w 3646897"/>
                  <a:gd name="connsiteY6" fmla="*/ 2251634 h 2256246"/>
                  <a:gd name="connsiteX7" fmla="*/ 3252924 w 3646897"/>
                  <a:gd name="connsiteY7" fmla="*/ 1187787 h 2256246"/>
                  <a:gd name="connsiteX8" fmla="*/ 3605825 w 3646897"/>
                  <a:gd name="connsiteY8" fmla="*/ 393973 h 225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6897" h="2256246">
                    <a:moveTo>
                      <a:pt x="3605825" y="393973"/>
                    </a:moveTo>
                    <a:lnTo>
                      <a:pt x="3605825" y="393973"/>
                    </a:lnTo>
                    <a:cubicBezTo>
                      <a:pt x="3484096" y="77362"/>
                      <a:pt x="3128813" y="-80657"/>
                      <a:pt x="2812202" y="41072"/>
                    </a:cubicBezTo>
                    <a:lnTo>
                      <a:pt x="44618" y="1105015"/>
                    </a:lnTo>
                    <a:cubicBezTo>
                      <a:pt x="8804" y="1118826"/>
                      <a:pt x="-9103" y="1159021"/>
                      <a:pt x="4613" y="1194931"/>
                    </a:cubicBezTo>
                    <a:lnTo>
                      <a:pt x="395424" y="2211629"/>
                    </a:lnTo>
                    <a:cubicBezTo>
                      <a:pt x="409235" y="2247443"/>
                      <a:pt x="449430" y="2265350"/>
                      <a:pt x="485340" y="2251634"/>
                    </a:cubicBezTo>
                    <a:lnTo>
                      <a:pt x="3252924" y="1187787"/>
                    </a:lnTo>
                    <a:cubicBezTo>
                      <a:pt x="3569535" y="1065962"/>
                      <a:pt x="3727555" y="710584"/>
                      <a:pt x="3605825" y="393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6799367-1476-415D-924D-50BC68CA21EC}"/>
                  </a:ext>
                </a:extLst>
              </p:cNvPr>
              <p:cNvSpPr/>
              <p:nvPr/>
            </p:nvSpPr>
            <p:spPr>
              <a:xfrm>
                <a:off x="3325813" y="4675725"/>
                <a:ext cx="2198109" cy="1899117"/>
              </a:xfrm>
              <a:custGeom>
                <a:avLst/>
                <a:gdLst>
                  <a:gd name="connsiteX0" fmla="*/ 3246772 w 3372417"/>
                  <a:gd name="connsiteY0" fmla="*/ 242042 h 2913693"/>
                  <a:gd name="connsiteX1" fmla="*/ 3246772 w 3372417"/>
                  <a:gd name="connsiteY1" fmla="*/ 242042 h 2913693"/>
                  <a:gd name="connsiteX2" fmla="*/ 2385998 w 3372417"/>
                  <a:gd name="connsiteY2" fmla="*/ 125646 h 2913693"/>
                  <a:gd name="connsiteX3" fmla="*/ 27417 w 3372417"/>
                  <a:gd name="connsiteY3" fmla="*/ 1922347 h 2913693"/>
                  <a:gd name="connsiteX4" fmla="*/ 14273 w 3372417"/>
                  <a:gd name="connsiteY4" fmla="*/ 2019788 h 2913693"/>
                  <a:gd name="connsiteX5" fmla="*/ 674355 w 3372417"/>
                  <a:gd name="connsiteY5" fmla="*/ 2886277 h 2913693"/>
                  <a:gd name="connsiteX6" fmla="*/ 771796 w 3372417"/>
                  <a:gd name="connsiteY6" fmla="*/ 2899421 h 2913693"/>
                  <a:gd name="connsiteX7" fmla="*/ 3130376 w 3372417"/>
                  <a:gd name="connsiteY7" fmla="*/ 1102816 h 2913693"/>
                  <a:gd name="connsiteX8" fmla="*/ 3246772 w 3372417"/>
                  <a:gd name="connsiteY8" fmla="*/ 242042 h 29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417" h="2913693">
                    <a:moveTo>
                      <a:pt x="3246772" y="242042"/>
                    </a:moveTo>
                    <a:lnTo>
                      <a:pt x="3246772" y="242042"/>
                    </a:lnTo>
                    <a:cubicBezTo>
                      <a:pt x="3041222" y="-27802"/>
                      <a:pt x="2655841" y="-79904"/>
                      <a:pt x="2385998" y="125646"/>
                    </a:cubicBezTo>
                    <a:lnTo>
                      <a:pt x="27417" y="1922347"/>
                    </a:lnTo>
                    <a:cubicBezTo>
                      <a:pt x="-3158" y="1945588"/>
                      <a:pt x="-9064" y="1989308"/>
                      <a:pt x="14273" y="2019788"/>
                    </a:cubicBezTo>
                    <a:lnTo>
                      <a:pt x="674355" y="2886277"/>
                    </a:lnTo>
                    <a:cubicBezTo>
                      <a:pt x="697596" y="2916852"/>
                      <a:pt x="741315" y="2922758"/>
                      <a:pt x="771796" y="2899421"/>
                    </a:cubicBezTo>
                    <a:lnTo>
                      <a:pt x="3130376" y="1102816"/>
                    </a:lnTo>
                    <a:cubicBezTo>
                      <a:pt x="3400220" y="897266"/>
                      <a:pt x="3452321" y="511885"/>
                      <a:pt x="3246772" y="242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F92B3037-E295-4413-A241-DE2F405F95C2}"/>
                  </a:ext>
                </a:extLst>
              </p:cNvPr>
              <p:cNvSpPr/>
              <p:nvPr/>
            </p:nvSpPr>
            <p:spPr>
              <a:xfrm>
                <a:off x="2661307" y="4113154"/>
                <a:ext cx="2411743" cy="2609788"/>
              </a:xfrm>
              <a:custGeom>
                <a:avLst/>
                <a:gdLst>
                  <a:gd name="connsiteX0" fmla="*/ 3491995 w 3700183"/>
                  <a:gd name="connsiteY0" fmla="*/ 153325 h 4004031"/>
                  <a:gd name="connsiteX1" fmla="*/ 3491995 w 3700183"/>
                  <a:gd name="connsiteY1" fmla="*/ 153325 h 4004031"/>
                  <a:gd name="connsiteX2" fmla="*/ 2625124 w 3700183"/>
                  <a:gd name="connsiteY2" fmla="*/ 208189 h 4004031"/>
                  <a:gd name="connsiteX3" fmla="*/ 17370 w 3700183"/>
                  <a:gd name="connsiteY3" fmla="*/ 3168464 h 4004031"/>
                  <a:gd name="connsiteX4" fmla="*/ 23561 w 3700183"/>
                  <a:gd name="connsiteY4" fmla="*/ 3266667 h 4004031"/>
                  <a:gd name="connsiteX5" fmla="*/ 840901 w 3700183"/>
                  <a:gd name="connsiteY5" fmla="*/ 3986662 h 4004031"/>
                  <a:gd name="connsiteX6" fmla="*/ 939104 w 3700183"/>
                  <a:gd name="connsiteY6" fmla="*/ 3980470 h 4004031"/>
                  <a:gd name="connsiteX7" fmla="*/ 3546859 w 3700183"/>
                  <a:gd name="connsiteY7" fmla="*/ 1020195 h 4004031"/>
                  <a:gd name="connsiteX8" fmla="*/ 3491995 w 3700183"/>
                  <a:gd name="connsiteY8" fmla="*/ 153325 h 400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183" h="4004031">
                    <a:moveTo>
                      <a:pt x="3491995" y="153325"/>
                    </a:moveTo>
                    <a:lnTo>
                      <a:pt x="3491995" y="153325"/>
                    </a:lnTo>
                    <a:cubicBezTo>
                      <a:pt x="3237487" y="-70894"/>
                      <a:pt x="2849343" y="-46319"/>
                      <a:pt x="2625124" y="208189"/>
                    </a:cubicBezTo>
                    <a:lnTo>
                      <a:pt x="17370" y="3168464"/>
                    </a:lnTo>
                    <a:cubicBezTo>
                      <a:pt x="-8062" y="3197324"/>
                      <a:pt x="-5204" y="3241235"/>
                      <a:pt x="23561" y="3266667"/>
                    </a:cubicBezTo>
                    <a:lnTo>
                      <a:pt x="840901" y="3986662"/>
                    </a:lnTo>
                    <a:cubicBezTo>
                      <a:pt x="869762" y="4012093"/>
                      <a:pt x="913672" y="4009236"/>
                      <a:pt x="939104" y="3980470"/>
                    </a:cubicBezTo>
                    <a:lnTo>
                      <a:pt x="3546859" y="1020195"/>
                    </a:lnTo>
                    <a:cubicBezTo>
                      <a:pt x="3771077" y="765592"/>
                      <a:pt x="3746503" y="377543"/>
                      <a:pt x="3491995" y="153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A2AF7A03-2A00-42D0-BF57-0924E5F94AB5}"/>
                  </a:ext>
                </a:extLst>
              </p:cNvPr>
              <p:cNvSpPr/>
              <p:nvPr/>
            </p:nvSpPr>
            <p:spPr>
              <a:xfrm>
                <a:off x="2582696" y="3696451"/>
                <a:ext cx="1921083" cy="2901345"/>
              </a:xfrm>
              <a:custGeom>
                <a:avLst/>
                <a:gdLst>
                  <a:gd name="connsiteX0" fmla="*/ 2609810 w 2947394"/>
                  <a:gd name="connsiteY0" fmla="*/ 65983 h 4451347"/>
                  <a:gd name="connsiteX1" fmla="*/ 2609810 w 2947394"/>
                  <a:gd name="connsiteY1" fmla="*/ 65983 h 4451347"/>
                  <a:gd name="connsiteX2" fmla="*/ 1784850 w 2947394"/>
                  <a:gd name="connsiteY2" fmla="*/ 337636 h 4451347"/>
                  <a:gd name="connsiteX3" fmla="*/ 7484 w 2947394"/>
                  <a:gd name="connsiteY3" fmla="*/ 3859695 h 4451347"/>
                  <a:gd name="connsiteX4" fmla="*/ 38250 w 2947394"/>
                  <a:gd name="connsiteY4" fmla="*/ 3953135 h 4451347"/>
                  <a:gd name="connsiteX5" fmla="*/ 1010657 w 2947394"/>
                  <a:gd name="connsiteY5" fmla="*/ 4443863 h 4451347"/>
                  <a:gd name="connsiteX6" fmla="*/ 1104098 w 2947394"/>
                  <a:gd name="connsiteY6" fmla="*/ 4413097 h 4451347"/>
                  <a:gd name="connsiteX7" fmla="*/ 2881368 w 2947394"/>
                  <a:gd name="connsiteY7" fmla="*/ 891038 h 4451347"/>
                  <a:gd name="connsiteX8" fmla="*/ 2609810 w 2947394"/>
                  <a:gd name="connsiteY8" fmla="*/ 65983 h 44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394" h="4451347">
                    <a:moveTo>
                      <a:pt x="2609810" y="65983"/>
                    </a:moveTo>
                    <a:lnTo>
                      <a:pt x="2609810" y="65983"/>
                    </a:lnTo>
                    <a:cubicBezTo>
                      <a:pt x="2307010" y="-86798"/>
                      <a:pt x="1937631" y="34741"/>
                      <a:pt x="1784850" y="337636"/>
                    </a:cubicBezTo>
                    <a:lnTo>
                      <a:pt x="7484" y="3859695"/>
                    </a:lnTo>
                    <a:cubicBezTo>
                      <a:pt x="-9851" y="3893985"/>
                      <a:pt x="3960" y="3935800"/>
                      <a:pt x="38250" y="3953135"/>
                    </a:cubicBezTo>
                    <a:lnTo>
                      <a:pt x="1010657" y="4443863"/>
                    </a:lnTo>
                    <a:cubicBezTo>
                      <a:pt x="1044947" y="4461199"/>
                      <a:pt x="1086762" y="4447388"/>
                      <a:pt x="1104098" y="4413097"/>
                    </a:cubicBezTo>
                    <a:lnTo>
                      <a:pt x="2881368" y="891038"/>
                    </a:lnTo>
                    <a:cubicBezTo>
                      <a:pt x="3034244" y="588143"/>
                      <a:pt x="2912610" y="218764"/>
                      <a:pt x="2609810" y="65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2D786380-A398-4905-9D41-338898D6DA68}"/>
                  </a:ext>
                </a:extLst>
              </p:cNvPr>
              <p:cNvSpPr/>
              <p:nvPr/>
            </p:nvSpPr>
            <p:spPr>
              <a:xfrm>
                <a:off x="2310073" y="3352017"/>
                <a:ext cx="1663199" cy="2982439"/>
              </a:xfrm>
              <a:custGeom>
                <a:avLst/>
                <a:gdLst>
                  <a:gd name="connsiteX0" fmla="*/ 2148539 w 2551740"/>
                  <a:gd name="connsiteY0" fmla="*/ 37594 h 4575765"/>
                  <a:gd name="connsiteX1" fmla="*/ 2148539 w 2551740"/>
                  <a:gd name="connsiteY1" fmla="*/ 37594 h 4575765"/>
                  <a:gd name="connsiteX2" fmla="*/ 1360631 w 2551740"/>
                  <a:gd name="connsiteY2" fmla="*/ 403164 h 4575765"/>
                  <a:gd name="connsiteX3" fmla="*/ 4271 w 2551740"/>
                  <a:gd name="connsiteY3" fmla="*/ 4107722 h 4575765"/>
                  <a:gd name="connsiteX4" fmla="*/ 45705 w 2551740"/>
                  <a:gd name="connsiteY4" fmla="*/ 4196971 h 4575765"/>
                  <a:gd name="connsiteX5" fmla="*/ 1068500 w 2551740"/>
                  <a:gd name="connsiteY5" fmla="*/ 4571494 h 4575765"/>
                  <a:gd name="connsiteX6" fmla="*/ 1157749 w 2551740"/>
                  <a:gd name="connsiteY6" fmla="*/ 4530060 h 4575765"/>
                  <a:gd name="connsiteX7" fmla="*/ 2514109 w 2551740"/>
                  <a:gd name="connsiteY7" fmla="*/ 825502 h 4575765"/>
                  <a:gd name="connsiteX8" fmla="*/ 2148539 w 2551740"/>
                  <a:gd name="connsiteY8" fmla="*/ 37594 h 457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740" h="4575765">
                    <a:moveTo>
                      <a:pt x="2148539" y="37594"/>
                    </a:moveTo>
                    <a:lnTo>
                      <a:pt x="2148539" y="37594"/>
                    </a:lnTo>
                    <a:cubicBezTo>
                      <a:pt x="1830023" y="-78992"/>
                      <a:pt x="1477313" y="84647"/>
                      <a:pt x="1360631" y="403164"/>
                    </a:cubicBezTo>
                    <a:lnTo>
                      <a:pt x="4271" y="4107722"/>
                    </a:lnTo>
                    <a:cubicBezTo>
                      <a:pt x="-8968" y="4143821"/>
                      <a:pt x="9605" y="4183731"/>
                      <a:pt x="45705" y="4196971"/>
                    </a:cubicBezTo>
                    <a:lnTo>
                      <a:pt x="1068500" y="4571494"/>
                    </a:lnTo>
                    <a:cubicBezTo>
                      <a:pt x="1104599" y="4584734"/>
                      <a:pt x="1144509" y="4566160"/>
                      <a:pt x="1157749" y="4530060"/>
                    </a:cubicBezTo>
                    <a:lnTo>
                      <a:pt x="2514109" y="825502"/>
                    </a:lnTo>
                    <a:cubicBezTo>
                      <a:pt x="2630790" y="506986"/>
                      <a:pt x="2467055" y="154180"/>
                      <a:pt x="2148539" y="37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DE3C1F86-D28E-48B3-9CB9-EDBCCFBB681F}"/>
                  </a:ext>
                </a:extLst>
              </p:cNvPr>
              <p:cNvSpPr/>
              <p:nvPr/>
            </p:nvSpPr>
            <p:spPr>
              <a:xfrm>
                <a:off x="2624079" y="3216471"/>
                <a:ext cx="800623" cy="3016987"/>
              </a:xfrm>
              <a:custGeom>
                <a:avLst/>
                <a:gdLst>
                  <a:gd name="connsiteX0" fmla="*/ 614172 w 1228344"/>
                  <a:gd name="connsiteY0" fmla="*/ 0 h 4628769"/>
                  <a:gd name="connsiteX1" fmla="*/ 614172 w 1228344"/>
                  <a:gd name="connsiteY1" fmla="*/ 0 h 4628769"/>
                  <a:gd name="connsiteX2" fmla="*/ 0 w 1228344"/>
                  <a:gd name="connsiteY2" fmla="*/ 614172 h 4628769"/>
                  <a:gd name="connsiteX3" fmla="*/ 0 w 1228344"/>
                  <a:gd name="connsiteY3" fmla="*/ 4559237 h 4628769"/>
                  <a:gd name="connsiteX4" fmla="*/ 69533 w 1228344"/>
                  <a:gd name="connsiteY4" fmla="*/ 4628769 h 4628769"/>
                  <a:gd name="connsiteX5" fmla="*/ 1158812 w 1228344"/>
                  <a:gd name="connsiteY5" fmla="*/ 4628769 h 4628769"/>
                  <a:gd name="connsiteX6" fmla="*/ 1228344 w 1228344"/>
                  <a:gd name="connsiteY6" fmla="*/ 4559237 h 4628769"/>
                  <a:gd name="connsiteX7" fmla="*/ 1228344 w 1228344"/>
                  <a:gd name="connsiteY7" fmla="*/ 614172 h 4628769"/>
                  <a:gd name="connsiteX8" fmla="*/ 614172 w 1228344"/>
                  <a:gd name="connsiteY8" fmla="*/ 0 h 46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344" h="4628769">
                    <a:moveTo>
                      <a:pt x="614172" y="0"/>
                    </a:moveTo>
                    <a:lnTo>
                      <a:pt x="614172" y="0"/>
                    </a:lnTo>
                    <a:cubicBezTo>
                      <a:pt x="274987" y="0"/>
                      <a:pt x="0" y="274987"/>
                      <a:pt x="0" y="614172"/>
                    </a:cubicBezTo>
                    <a:lnTo>
                      <a:pt x="0" y="4559237"/>
                    </a:lnTo>
                    <a:cubicBezTo>
                      <a:pt x="0" y="4597622"/>
                      <a:pt x="31147" y="4628769"/>
                      <a:pt x="69533" y="4628769"/>
                    </a:cubicBezTo>
                    <a:lnTo>
                      <a:pt x="1158812" y="4628769"/>
                    </a:lnTo>
                    <a:cubicBezTo>
                      <a:pt x="1197197" y="4628769"/>
                      <a:pt x="1228344" y="4597622"/>
                      <a:pt x="1228344" y="4559237"/>
                    </a:cubicBezTo>
                    <a:lnTo>
                      <a:pt x="1228344" y="614172"/>
                    </a:lnTo>
                    <a:cubicBezTo>
                      <a:pt x="1228344" y="274987"/>
                      <a:pt x="953357" y="0"/>
                      <a:pt x="61417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C50E0431-E1F7-4141-8321-B4FF8007CAA2}"/>
                </a:ext>
              </a:extLst>
            </p:cNvPr>
            <p:cNvGrpSpPr/>
            <p:nvPr/>
          </p:nvGrpSpPr>
          <p:grpSpPr>
            <a:xfrm>
              <a:off x="6705713" y="2187623"/>
              <a:ext cx="4538859" cy="2763755"/>
              <a:chOff x="333154" y="3649562"/>
              <a:chExt cx="5337587" cy="3250108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E03841FD-B08B-4B43-AFDF-5E71C311B977}"/>
                  </a:ext>
                </a:extLst>
              </p:cNvPr>
              <p:cNvSpPr/>
              <p:nvPr/>
            </p:nvSpPr>
            <p:spPr>
              <a:xfrm>
                <a:off x="333154" y="6189689"/>
                <a:ext cx="5337587" cy="709981"/>
              </a:xfrm>
              <a:custGeom>
                <a:avLst/>
                <a:gdLst>
                  <a:gd name="connsiteX0" fmla="*/ 0 w 8189118"/>
                  <a:gd name="connsiteY0" fmla="*/ 544639 h 1089278"/>
                  <a:gd name="connsiteX1" fmla="*/ 0 w 8189118"/>
                  <a:gd name="connsiteY1" fmla="*/ 544639 h 1089278"/>
                  <a:gd name="connsiteX2" fmla="*/ 544640 w 8189118"/>
                  <a:gd name="connsiteY2" fmla="*/ 0 h 1089278"/>
                  <a:gd name="connsiteX3" fmla="*/ 7644479 w 8189118"/>
                  <a:gd name="connsiteY3" fmla="*/ 0 h 1089278"/>
                  <a:gd name="connsiteX4" fmla="*/ 8189119 w 8189118"/>
                  <a:gd name="connsiteY4" fmla="*/ 544639 h 1089278"/>
                  <a:gd name="connsiteX5" fmla="*/ 8189119 w 8189118"/>
                  <a:gd name="connsiteY5" fmla="*/ 544639 h 1089278"/>
                  <a:gd name="connsiteX6" fmla="*/ 7644479 w 8189118"/>
                  <a:gd name="connsiteY6" fmla="*/ 1089279 h 1089278"/>
                  <a:gd name="connsiteX7" fmla="*/ 544544 w 8189118"/>
                  <a:gd name="connsiteY7" fmla="*/ 1089279 h 1089278"/>
                  <a:gd name="connsiteX8" fmla="*/ 0 w 8189118"/>
                  <a:gd name="connsiteY8" fmla="*/ 544639 h 10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89118" h="1089278">
                    <a:moveTo>
                      <a:pt x="0" y="544639"/>
                    </a:moveTo>
                    <a:lnTo>
                      <a:pt x="0" y="544639"/>
                    </a:lnTo>
                    <a:cubicBezTo>
                      <a:pt x="0" y="243840"/>
                      <a:pt x="243840" y="0"/>
                      <a:pt x="544640" y="0"/>
                    </a:cubicBezTo>
                    <a:lnTo>
                      <a:pt x="7644479" y="0"/>
                    </a:lnTo>
                    <a:cubicBezTo>
                      <a:pt x="7945279" y="0"/>
                      <a:pt x="8189119" y="243840"/>
                      <a:pt x="8189119" y="544639"/>
                    </a:cubicBezTo>
                    <a:lnTo>
                      <a:pt x="8189119" y="544639"/>
                    </a:lnTo>
                    <a:cubicBezTo>
                      <a:pt x="8189119" y="845439"/>
                      <a:pt x="7945279" y="1089279"/>
                      <a:pt x="7644479" y="1089279"/>
                    </a:cubicBezTo>
                    <a:lnTo>
                      <a:pt x="544544" y="1089279"/>
                    </a:lnTo>
                    <a:cubicBezTo>
                      <a:pt x="243840" y="1089279"/>
                      <a:pt x="0" y="845439"/>
                      <a:pt x="0" y="5446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1C193CB-8FF5-45CC-9243-9D7B3578B237}"/>
                  </a:ext>
                </a:extLst>
              </p:cNvPr>
              <p:cNvSpPr/>
              <p:nvPr/>
            </p:nvSpPr>
            <p:spPr>
              <a:xfrm>
                <a:off x="477232" y="5565483"/>
                <a:ext cx="2119529" cy="1315686"/>
              </a:xfrm>
              <a:custGeom>
                <a:avLst/>
                <a:gdLst>
                  <a:gd name="connsiteX0" fmla="*/ 36409 w 3251858"/>
                  <a:gd name="connsiteY0" fmla="*/ 349317 h 2018573"/>
                  <a:gd name="connsiteX1" fmla="*/ 36409 w 3251858"/>
                  <a:gd name="connsiteY1" fmla="*/ 349317 h 2018573"/>
                  <a:gd name="connsiteX2" fmla="*/ 740211 w 3251858"/>
                  <a:gd name="connsiteY2" fmla="*/ 36421 h 2018573"/>
                  <a:gd name="connsiteX3" fmla="*/ 3251859 w 3251858"/>
                  <a:gd name="connsiteY3" fmla="*/ 1001970 h 2018573"/>
                  <a:gd name="connsiteX4" fmla="*/ 2861048 w 3251858"/>
                  <a:gd name="connsiteY4" fmla="*/ 2018574 h 2018573"/>
                  <a:gd name="connsiteX5" fmla="*/ 349305 w 3251858"/>
                  <a:gd name="connsiteY5" fmla="*/ 1053119 h 2018573"/>
                  <a:gd name="connsiteX6" fmla="*/ 36409 w 3251858"/>
                  <a:gd name="connsiteY6" fmla="*/ 349317 h 20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8" h="2018573">
                    <a:moveTo>
                      <a:pt x="36409" y="349317"/>
                    </a:moveTo>
                    <a:lnTo>
                      <a:pt x="36409" y="349317"/>
                    </a:lnTo>
                    <a:cubicBezTo>
                      <a:pt x="144327" y="68520"/>
                      <a:pt x="459414" y="-71498"/>
                      <a:pt x="740211" y="36421"/>
                    </a:cubicBezTo>
                    <a:lnTo>
                      <a:pt x="3251859" y="1001970"/>
                    </a:lnTo>
                    <a:lnTo>
                      <a:pt x="2861048" y="2018574"/>
                    </a:lnTo>
                    <a:lnTo>
                      <a:pt x="349305" y="1053119"/>
                    </a:lnTo>
                    <a:cubicBezTo>
                      <a:pt x="68604" y="945106"/>
                      <a:pt x="-71509" y="630019"/>
                      <a:pt x="36409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E4157D07-A267-4559-9F2C-458586D4E2EC}"/>
                  </a:ext>
                </a:extLst>
              </p:cNvPr>
              <p:cNvSpPr/>
              <p:nvPr/>
            </p:nvSpPr>
            <p:spPr>
              <a:xfrm>
                <a:off x="699314" y="4951612"/>
                <a:ext cx="1965304" cy="1700160"/>
              </a:xfrm>
              <a:custGeom>
                <a:avLst/>
                <a:gdLst>
                  <a:gd name="connsiteX0" fmla="*/ 111449 w 3015240"/>
                  <a:gd name="connsiteY0" fmla="*/ 214624 h 2608447"/>
                  <a:gd name="connsiteX1" fmla="*/ 111449 w 3015240"/>
                  <a:gd name="connsiteY1" fmla="*/ 214624 h 2608447"/>
                  <a:gd name="connsiteX2" fmla="*/ 874688 w 3015240"/>
                  <a:gd name="connsiteY2" fmla="*/ 111374 h 2608447"/>
                  <a:gd name="connsiteX3" fmla="*/ 3015241 w 3015240"/>
                  <a:gd name="connsiteY3" fmla="*/ 1741958 h 2608447"/>
                  <a:gd name="connsiteX4" fmla="*/ 2355159 w 3015240"/>
                  <a:gd name="connsiteY4" fmla="*/ 2608448 h 2608447"/>
                  <a:gd name="connsiteX5" fmla="*/ 214605 w 3015240"/>
                  <a:gd name="connsiteY5" fmla="*/ 977863 h 2608447"/>
                  <a:gd name="connsiteX6" fmla="*/ 111449 w 3015240"/>
                  <a:gd name="connsiteY6" fmla="*/ 214624 h 260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40" h="2608447">
                    <a:moveTo>
                      <a:pt x="111449" y="214624"/>
                    </a:moveTo>
                    <a:lnTo>
                      <a:pt x="111449" y="214624"/>
                    </a:lnTo>
                    <a:cubicBezTo>
                      <a:pt x="293758" y="-24643"/>
                      <a:pt x="635420" y="-70840"/>
                      <a:pt x="874688" y="111374"/>
                    </a:cubicBezTo>
                    <a:lnTo>
                      <a:pt x="3015241" y="1741958"/>
                    </a:lnTo>
                    <a:lnTo>
                      <a:pt x="2355159" y="2608448"/>
                    </a:lnTo>
                    <a:lnTo>
                      <a:pt x="214605" y="977863"/>
                    </a:lnTo>
                    <a:cubicBezTo>
                      <a:pt x="-24663" y="795554"/>
                      <a:pt x="-70859" y="453892"/>
                      <a:pt x="111449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BCDCE097-BC85-4510-8A4A-E6FF63E2D6FB}"/>
                  </a:ext>
                </a:extLst>
              </p:cNvPr>
              <p:cNvSpPr/>
              <p:nvPr/>
            </p:nvSpPr>
            <p:spPr>
              <a:xfrm>
                <a:off x="1115657" y="4452709"/>
                <a:ext cx="2155140" cy="2330742"/>
              </a:xfrm>
              <a:custGeom>
                <a:avLst/>
                <a:gdLst>
                  <a:gd name="connsiteX0" fmla="*/ 184580 w 3306493"/>
                  <a:gd name="connsiteY0" fmla="*/ 135955 h 3575908"/>
                  <a:gd name="connsiteX1" fmla="*/ 184580 w 3306493"/>
                  <a:gd name="connsiteY1" fmla="*/ 135955 h 3575908"/>
                  <a:gd name="connsiteX2" fmla="*/ 953248 w 3306493"/>
                  <a:gd name="connsiteY2" fmla="*/ 184628 h 3575908"/>
                  <a:gd name="connsiteX3" fmla="*/ 3306494 w 3306493"/>
                  <a:gd name="connsiteY3" fmla="*/ 2855914 h 3575908"/>
                  <a:gd name="connsiteX4" fmla="*/ 2489154 w 3306493"/>
                  <a:gd name="connsiteY4" fmla="*/ 3575909 h 3575908"/>
                  <a:gd name="connsiteX5" fmla="*/ 136003 w 3306493"/>
                  <a:gd name="connsiteY5" fmla="*/ 904622 h 3575908"/>
                  <a:gd name="connsiteX6" fmla="*/ 184580 w 3306493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493" h="3575908">
                    <a:moveTo>
                      <a:pt x="184580" y="135955"/>
                    </a:moveTo>
                    <a:lnTo>
                      <a:pt x="184580" y="135955"/>
                    </a:lnTo>
                    <a:cubicBezTo>
                      <a:pt x="410323" y="-62832"/>
                      <a:pt x="754461" y="-41115"/>
                      <a:pt x="953248" y="184628"/>
                    </a:cubicBezTo>
                    <a:lnTo>
                      <a:pt x="3306494" y="2855914"/>
                    </a:lnTo>
                    <a:lnTo>
                      <a:pt x="2489154" y="3575909"/>
                    </a:lnTo>
                    <a:lnTo>
                      <a:pt x="136003" y="904622"/>
                    </a:lnTo>
                    <a:cubicBezTo>
                      <a:pt x="-62879" y="678880"/>
                      <a:pt x="-41067" y="334742"/>
                      <a:pt x="184580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AAD4659-3A25-4863-AD73-13CE3248892A}"/>
                  </a:ext>
                </a:extLst>
              </p:cNvPr>
              <p:cNvSpPr/>
              <p:nvPr/>
            </p:nvSpPr>
            <p:spPr>
              <a:xfrm>
                <a:off x="1603933" y="4083186"/>
                <a:ext cx="1717338" cy="2586590"/>
              </a:xfrm>
              <a:custGeom>
                <a:avLst/>
                <a:gdLst>
                  <a:gd name="connsiteX0" fmla="*/ 299368 w 2634802"/>
                  <a:gd name="connsiteY0" fmla="*/ 58523 h 3968439"/>
                  <a:gd name="connsiteX1" fmla="*/ 299368 w 2634802"/>
                  <a:gd name="connsiteY1" fmla="*/ 58523 h 3968439"/>
                  <a:gd name="connsiteX2" fmla="*/ 1030983 w 2634802"/>
                  <a:gd name="connsiteY2" fmla="*/ 299410 h 3968439"/>
                  <a:gd name="connsiteX3" fmla="*/ 2634803 w 2634802"/>
                  <a:gd name="connsiteY3" fmla="*/ 3477712 h 3968439"/>
                  <a:gd name="connsiteX4" fmla="*/ 1662395 w 2634802"/>
                  <a:gd name="connsiteY4" fmla="*/ 3968440 h 3968439"/>
                  <a:gd name="connsiteX5" fmla="*/ 58481 w 2634802"/>
                  <a:gd name="connsiteY5" fmla="*/ 790138 h 3968439"/>
                  <a:gd name="connsiteX6" fmla="*/ 299368 w 2634802"/>
                  <a:gd name="connsiteY6" fmla="*/ 58523 h 396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802" h="3968439">
                    <a:moveTo>
                      <a:pt x="299368" y="58523"/>
                    </a:moveTo>
                    <a:lnTo>
                      <a:pt x="299368" y="58523"/>
                    </a:lnTo>
                    <a:cubicBezTo>
                      <a:pt x="567878" y="-77018"/>
                      <a:pt x="895443" y="30900"/>
                      <a:pt x="1030983" y="299410"/>
                    </a:cubicBezTo>
                    <a:lnTo>
                      <a:pt x="2634803" y="3477712"/>
                    </a:lnTo>
                    <a:lnTo>
                      <a:pt x="1662395" y="3968440"/>
                    </a:lnTo>
                    <a:lnTo>
                      <a:pt x="58481" y="790138"/>
                    </a:lnTo>
                    <a:cubicBezTo>
                      <a:pt x="-76965" y="521533"/>
                      <a:pt x="30858" y="194063"/>
                      <a:pt x="299368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F5D8C7D-FB05-4CA6-88BC-7A8666542710}"/>
                  </a:ext>
                </a:extLst>
              </p:cNvPr>
              <p:cNvSpPr/>
              <p:nvPr/>
            </p:nvSpPr>
            <p:spPr>
              <a:xfrm>
                <a:off x="2074381" y="3777748"/>
                <a:ext cx="1486159" cy="2656051"/>
              </a:xfrm>
              <a:custGeom>
                <a:avLst/>
                <a:gdLst>
                  <a:gd name="connsiteX0" fmla="*/ 357497 w 2280118"/>
                  <a:gd name="connsiteY0" fmla="*/ 33361 h 4075009"/>
                  <a:gd name="connsiteX1" fmla="*/ 357497 w 2280118"/>
                  <a:gd name="connsiteY1" fmla="*/ 33361 h 4075009"/>
                  <a:gd name="connsiteX2" fmla="*/ 1056156 w 2280118"/>
                  <a:gd name="connsiteY2" fmla="*/ 357497 h 4075009"/>
                  <a:gd name="connsiteX3" fmla="*/ 2280118 w 2280118"/>
                  <a:gd name="connsiteY3" fmla="*/ 3700486 h 4075009"/>
                  <a:gd name="connsiteX4" fmla="*/ 1257323 w 2280118"/>
                  <a:gd name="connsiteY4" fmla="*/ 4075009 h 4075009"/>
                  <a:gd name="connsiteX5" fmla="*/ 33361 w 2280118"/>
                  <a:gd name="connsiteY5" fmla="*/ 732020 h 4075009"/>
                  <a:gd name="connsiteX6" fmla="*/ 357497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357497" y="33361"/>
                    </a:moveTo>
                    <a:lnTo>
                      <a:pt x="357497" y="33361"/>
                    </a:lnTo>
                    <a:cubicBezTo>
                      <a:pt x="639913" y="-70081"/>
                      <a:pt x="952714" y="75080"/>
                      <a:pt x="1056156" y="357497"/>
                    </a:cubicBezTo>
                    <a:lnTo>
                      <a:pt x="2280118" y="3700486"/>
                    </a:lnTo>
                    <a:lnTo>
                      <a:pt x="1257323" y="4075009"/>
                    </a:lnTo>
                    <a:lnTo>
                      <a:pt x="33361" y="732020"/>
                    </a:lnTo>
                    <a:cubicBezTo>
                      <a:pt x="-70080" y="449603"/>
                      <a:pt x="75080" y="136802"/>
                      <a:pt x="357497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E81F317F-09BF-4908-B95E-3E7C80EB9A9B}"/>
                  </a:ext>
                </a:extLst>
              </p:cNvPr>
              <p:cNvSpPr/>
              <p:nvPr/>
            </p:nvSpPr>
            <p:spPr>
              <a:xfrm>
                <a:off x="3363364" y="5542016"/>
                <a:ext cx="2119529" cy="1315748"/>
              </a:xfrm>
              <a:custGeom>
                <a:avLst/>
                <a:gdLst>
                  <a:gd name="connsiteX0" fmla="*/ 3215450 w 3251857"/>
                  <a:gd name="connsiteY0" fmla="*/ 349317 h 2018668"/>
                  <a:gd name="connsiteX1" fmla="*/ 3215450 w 3251857"/>
                  <a:gd name="connsiteY1" fmla="*/ 349317 h 2018668"/>
                  <a:gd name="connsiteX2" fmla="*/ 2511647 w 3251857"/>
                  <a:gd name="connsiteY2" fmla="*/ 36421 h 2018668"/>
                  <a:gd name="connsiteX3" fmla="*/ 0 w 3251857"/>
                  <a:gd name="connsiteY3" fmla="*/ 1001970 h 2018668"/>
                  <a:gd name="connsiteX4" fmla="*/ 390810 w 3251857"/>
                  <a:gd name="connsiteY4" fmla="*/ 2018669 h 2018668"/>
                  <a:gd name="connsiteX5" fmla="*/ 2902458 w 3251857"/>
                  <a:gd name="connsiteY5" fmla="*/ 1053119 h 2018668"/>
                  <a:gd name="connsiteX6" fmla="*/ 3215450 w 3251857"/>
                  <a:gd name="connsiteY6" fmla="*/ 349317 h 20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7" h="2018668">
                    <a:moveTo>
                      <a:pt x="3215450" y="349317"/>
                    </a:moveTo>
                    <a:lnTo>
                      <a:pt x="3215450" y="349317"/>
                    </a:lnTo>
                    <a:cubicBezTo>
                      <a:pt x="3107531" y="68520"/>
                      <a:pt x="2792444" y="-71498"/>
                      <a:pt x="2511647" y="36421"/>
                    </a:cubicBezTo>
                    <a:lnTo>
                      <a:pt x="0" y="1001970"/>
                    </a:lnTo>
                    <a:lnTo>
                      <a:pt x="390810" y="2018669"/>
                    </a:lnTo>
                    <a:lnTo>
                      <a:pt x="2902458" y="1053119"/>
                    </a:lnTo>
                    <a:cubicBezTo>
                      <a:pt x="3183255" y="945201"/>
                      <a:pt x="3323368" y="630114"/>
                      <a:pt x="3215450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6DA6D7AB-DBD8-4E98-97EB-D169F34C38C0}"/>
                  </a:ext>
                </a:extLst>
              </p:cNvPr>
              <p:cNvSpPr/>
              <p:nvPr/>
            </p:nvSpPr>
            <p:spPr>
              <a:xfrm>
                <a:off x="3295507" y="4928145"/>
                <a:ext cx="1965286" cy="1700222"/>
              </a:xfrm>
              <a:custGeom>
                <a:avLst/>
                <a:gdLst>
                  <a:gd name="connsiteX0" fmla="*/ 2903791 w 3015212"/>
                  <a:gd name="connsiteY0" fmla="*/ 214624 h 2608542"/>
                  <a:gd name="connsiteX1" fmla="*/ 2903791 w 3015212"/>
                  <a:gd name="connsiteY1" fmla="*/ 214624 h 2608542"/>
                  <a:gd name="connsiteX2" fmla="*/ 2140553 w 3015212"/>
                  <a:gd name="connsiteY2" fmla="*/ 111374 h 2608542"/>
                  <a:gd name="connsiteX3" fmla="*/ 0 w 3015212"/>
                  <a:gd name="connsiteY3" fmla="*/ 1742054 h 2608542"/>
                  <a:gd name="connsiteX4" fmla="*/ 660082 w 3015212"/>
                  <a:gd name="connsiteY4" fmla="*/ 2608543 h 2608542"/>
                  <a:gd name="connsiteX5" fmla="*/ 2800636 w 3015212"/>
                  <a:gd name="connsiteY5" fmla="*/ 977958 h 2608542"/>
                  <a:gd name="connsiteX6" fmla="*/ 2903791 w 3015212"/>
                  <a:gd name="connsiteY6" fmla="*/ 214624 h 260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12" h="2608542">
                    <a:moveTo>
                      <a:pt x="2903791" y="214624"/>
                    </a:moveTo>
                    <a:lnTo>
                      <a:pt x="2903791" y="214624"/>
                    </a:lnTo>
                    <a:cubicBezTo>
                      <a:pt x="2721483" y="-24643"/>
                      <a:pt x="2379821" y="-70840"/>
                      <a:pt x="2140553" y="111374"/>
                    </a:cubicBezTo>
                    <a:lnTo>
                      <a:pt x="0" y="1742054"/>
                    </a:lnTo>
                    <a:lnTo>
                      <a:pt x="660082" y="2608543"/>
                    </a:lnTo>
                    <a:lnTo>
                      <a:pt x="2800636" y="977958"/>
                    </a:lnTo>
                    <a:cubicBezTo>
                      <a:pt x="3039808" y="795649"/>
                      <a:pt x="3086100" y="453892"/>
                      <a:pt x="2903791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C1B585FA-C2AA-4197-A0C8-603851E02894}"/>
                  </a:ext>
                </a:extLst>
              </p:cNvPr>
              <p:cNvSpPr/>
              <p:nvPr/>
            </p:nvSpPr>
            <p:spPr>
              <a:xfrm>
                <a:off x="2689328" y="4429241"/>
                <a:ext cx="2155144" cy="2330742"/>
              </a:xfrm>
              <a:custGeom>
                <a:avLst/>
                <a:gdLst>
                  <a:gd name="connsiteX0" fmla="*/ 3121819 w 3306500"/>
                  <a:gd name="connsiteY0" fmla="*/ 135955 h 3575908"/>
                  <a:gd name="connsiteX1" fmla="*/ 3121819 w 3306500"/>
                  <a:gd name="connsiteY1" fmla="*/ 135955 h 3575908"/>
                  <a:gd name="connsiteX2" fmla="*/ 2353151 w 3306500"/>
                  <a:gd name="connsiteY2" fmla="*/ 184628 h 3575908"/>
                  <a:gd name="connsiteX3" fmla="*/ 0 w 3306500"/>
                  <a:gd name="connsiteY3" fmla="*/ 2855914 h 3575908"/>
                  <a:gd name="connsiteX4" fmla="*/ 817340 w 3306500"/>
                  <a:gd name="connsiteY4" fmla="*/ 3575909 h 3575908"/>
                  <a:gd name="connsiteX5" fmla="*/ 3170587 w 3306500"/>
                  <a:gd name="connsiteY5" fmla="*/ 904623 h 3575908"/>
                  <a:gd name="connsiteX6" fmla="*/ 3121819 w 3306500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500" h="3575908">
                    <a:moveTo>
                      <a:pt x="3121819" y="135955"/>
                    </a:moveTo>
                    <a:lnTo>
                      <a:pt x="3121819" y="135955"/>
                    </a:lnTo>
                    <a:cubicBezTo>
                      <a:pt x="2896076" y="-62832"/>
                      <a:pt x="2551938" y="-41115"/>
                      <a:pt x="2353151" y="184628"/>
                    </a:cubicBezTo>
                    <a:lnTo>
                      <a:pt x="0" y="2855914"/>
                    </a:lnTo>
                    <a:lnTo>
                      <a:pt x="817340" y="3575909"/>
                    </a:lnTo>
                    <a:lnTo>
                      <a:pt x="3170587" y="904623"/>
                    </a:lnTo>
                    <a:cubicBezTo>
                      <a:pt x="3369374" y="678975"/>
                      <a:pt x="3347561" y="334837"/>
                      <a:pt x="3121819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CE408D1-EC95-4E45-97C0-D8535E7F3209}"/>
                  </a:ext>
                </a:extLst>
              </p:cNvPr>
              <p:cNvSpPr/>
              <p:nvPr/>
            </p:nvSpPr>
            <p:spPr>
              <a:xfrm>
                <a:off x="2638917" y="4059781"/>
                <a:ext cx="1717276" cy="2586528"/>
              </a:xfrm>
              <a:custGeom>
                <a:avLst/>
                <a:gdLst>
                  <a:gd name="connsiteX0" fmla="*/ 2335340 w 2634707"/>
                  <a:gd name="connsiteY0" fmla="*/ 58523 h 3968344"/>
                  <a:gd name="connsiteX1" fmla="*/ 2335340 w 2634707"/>
                  <a:gd name="connsiteY1" fmla="*/ 58523 h 3968344"/>
                  <a:gd name="connsiteX2" fmla="*/ 1603724 w 2634707"/>
                  <a:gd name="connsiteY2" fmla="*/ 299410 h 3968344"/>
                  <a:gd name="connsiteX3" fmla="*/ 0 w 2634707"/>
                  <a:gd name="connsiteY3" fmla="*/ 3477617 h 3968344"/>
                  <a:gd name="connsiteX4" fmla="*/ 972407 w 2634707"/>
                  <a:gd name="connsiteY4" fmla="*/ 3968345 h 3968344"/>
                  <a:gd name="connsiteX5" fmla="*/ 2576227 w 2634707"/>
                  <a:gd name="connsiteY5" fmla="*/ 790043 h 3968344"/>
                  <a:gd name="connsiteX6" fmla="*/ 2335340 w 2634707"/>
                  <a:gd name="connsiteY6" fmla="*/ 58523 h 396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707" h="3968344">
                    <a:moveTo>
                      <a:pt x="2335340" y="58523"/>
                    </a:moveTo>
                    <a:lnTo>
                      <a:pt x="2335340" y="58523"/>
                    </a:lnTo>
                    <a:cubicBezTo>
                      <a:pt x="2066830" y="-77018"/>
                      <a:pt x="1739265" y="30900"/>
                      <a:pt x="1603724" y="299410"/>
                    </a:cubicBezTo>
                    <a:lnTo>
                      <a:pt x="0" y="3477617"/>
                    </a:lnTo>
                    <a:lnTo>
                      <a:pt x="972407" y="3968345"/>
                    </a:lnTo>
                    <a:lnTo>
                      <a:pt x="2576227" y="790043"/>
                    </a:lnTo>
                    <a:cubicBezTo>
                      <a:pt x="2711672" y="521533"/>
                      <a:pt x="2603849" y="193968"/>
                      <a:pt x="2335340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9636E77-EC79-463F-BA21-A2B11C92C85B}"/>
                  </a:ext>
                </a:extLst>
              </p:cNvPr>
              <p:cNvSpPr/>
              <p:nvPr/>
            </p:nvSpPr>
            <p:spPr>
              <a:xfrm>
                <a:off x="2399587" y="3754343"/>
                <a:ext cx="1486159" cy="2656051"/>
              </a:xfrm>
              <a:custGeom>
                <a:avLst/>
                <a:gdLst>
                  <a:gd name="connsiteX0" fmla="*/ 1922621 w 2280118"/>
                  <a:gd name="connsiteY0" fmla="*/ 33361 h 4075009"/>
                  <a:gd name="connsiteX1" fmla="*/ 1922621 w 2280118"/>
                  <a:gd name="connsiteY1" fmla="*/ 33361 h 4075009"/>
                  <a:gd name="connsiteX2" fmla="*/ 1223963 w 2280118"/>
                  <a:gd name="connsiteY2" fmla="*/ 357497 h 4075009"/>
                  <a:gd name="connsiteX3" fmla="*/ 0 w 2280118"/>
                  <a:gd name="connsiteY3" fmla="*/ 3700486 h 4075009"/>
                  <a:gd name="connsiteX4" fmla="*/ 1022795 w 2280118"/>
                  <a:gd name="connsiteY4" fmla="*/ 4075009 h 4075009"/>
                  <a:gd name="connsiteX5" fmla="*/ 2246757 w 2280118"/>
                  <a:gd name="connsiteY5" fmla="*/ 732020 h 4075009"/>
                  <a:gd name="connsiteX6" fmla="*/ 1922621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1922621" y="33361"/>
                    </a:moveTo>
                    <a:lnTo>
                      <a:pt x="1922621" y="33361"/>
                    </a:lnTo>
                    <a:cubicBezTo>
                      <a:pt x="1640205" y="-70081"/>
                      <a:pt x="1327404" y="75081"/>
                      <a:pt x="1223963" y="357497"/>
                    </a:cubicBezTo>
                    <a:lnTo>
                      <a:pt x="0" y="3700486"/>
                    </a:lnTo>
                    <a:lnTo>
                      <a:pt x="1022795" y="4075009"/>
                    </a:lnTo>
                    <a:lnTo>
                      <a:pt x="2246757" y="732020"/>
                    </a:lnTo>
                    <a:cubicBezTo>
                      <a:pt x="2350199" y="449508"/>
                      <a:pt x="2205038" y="136707"/>
                      <a:pt x="1922621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3FB1A540-2724-4635-ABD3-CE097B86BAF5}"/>
                  </a:ext>
                </a:extLst>
              </p:cNvPr>
              <p:cNvSpPr/>
              <p:nvPr/>
            </p:nvSpPr>
            <p:spPr>
              <a:xfrm>
                <a:off x="2599122" y="3649562"/>
                <a:ext cx="709981" cy="2675344"/>
              </a:xfrm>
              <a:custGeom>
                <a:avLst/>
                <a:gdLst>
                  <a:gd name="connsiteX0" fmla="*/ 544639 w 1089279"/>
                  <a:gd name="connsiteY0" fmla="*/ 0 h 4104608"/>
                  <a:gd name="connsiteX1" fmla="*/ 544639 w 1089279"/>
                  <a:gd name="connsiteY1" fmla="*/ 0 h 4104608"/>
                  <a:gd name="connsiteX2" fmla="*/ 0 w 1089279"/>
                  <a:gd name="connsiteY2" fmla="*/ 544640 h 4104608"/>
                  <a:gd name="connsiteX3" fmla="*/ 0 w 1089279"/>
                  <a:gd name="connsiteY3" fmla="*/ 4104608 h 4104608"/>
                  <a:gd name="connsiteX4" fmla="*/ 1089279 w 1089279"/>
                  <a:gd name="connsiteY4" fmla="*/ 4104608 h 4104608"/>
                  <a:gd name="connsiteX5" fmla="*/ 1089279 w 1089279"/>
                  <a:gd name="connsiteY5" fmla="*/ 544640 h 4104608"/>
                  <a:gd name="connsiteX6" fmla="*/ 544639 w 1089279"/>
                  <a:gd name="connsiteY6" fmla="*/ 0 h 41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9279" h="4104608">
                    <a:moveTo>
                      <a:pt x="544639" y="0"/>
                    </a:moveTo>
                    <a:lnTo>
                      <a:pt x="544639" y="0"/>
                    </a:lnTo>
                    <a:cubicBezTo>
                      <a:pt x="243840" y="0"/>
                      <a:pt x="0" y="243840"/>
                      <a:pt x="0" y="544640"/>
                    </a:cubicBezTo>
                    <a:lnTo>
                      <a:pt x="0" y="4104608"/>
                    </a:lnTo>
                    <a:lnTo>
                      <a:pt x="1089279" y="4104608"/>
                    </a:lnTo>
                    <a:lnTo>
                      <a:pt x="1089279" y="544640"/>
                    </a:lnTo>
                    <a:cubicBezTo>
                      <a:pt x="1089279" y="243840"/>
                      <a:pt x="845439" y="0"/>
                      <a:pt x="54463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C7FF3593-16EB-40E4-BDAF-56AC00F5B9E3}"/>
                </a:ext>
              </a:extLst>
            </p:cNvPr>
            <p:cNvGrpSpPr/>
            <p:nvPr/>
          </p:nvGrpSpPr>
          <p:grpSpPr>
            <a:xfrm>
              <a:off x="6602925" y="2132929"/>
              <a:ext cx="4700828" cy="2573859"/>
              <a:chOff x="212278" y="3585244"/>
              <a:chExt cx="5528058" cy="3026795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DBA8686E-E796-4FF6-B3CB-92BE7C066053}"/>
                  </a:ext>
                </a:extLst>
              </p:cNvPr>
              <p:cNvSpPr/>
              <p:nvPr/>
            </p:nvSpPr>
            <p:spPr>
              <a:xfrm>
                <a:off x="212278" y="6003378"/>
                <a:ext cx="1731557" cy="608661"/>
              </a:xfrm>
              <a:custGeom>
                <a:avLst/>
                <a:gdLst>
                  <a:gd name="connsiteX0" fmla="*/ 2602897 w 2656617"/>
                  <a:gd name="connsiteY0" fmla="*/ 646176 h 933830"/>
                  <a:gd name="connsiteX1" fmla="*/ 69247 w 2656617"/>
                  <a:gd name="connsiteY1" fmla="*/ 0 h 933830"/>
                  <a:gd name="connsiteX2" fmla="*/ 184118 w 2656617"/>
                  <a:gd name="connsiteY2" fmla="*/ 154877 h 933830"/>
                  <a:gd name="connsiteX3" fmla="*/ 0 w 2656617"/>
                  <a:gd name="connsiteY3" fmla="*/ 256318 h 933830"/>
                  <a:gd name="connsiteX4" fmla="*/ 2656618 w 2656617"/>
                  <a:gd name="connsiteY4" fmla="*/ 933831 h 933830"/>
                  <a:gd name="connsiteX5" fmla="*/ 2602897 w 2656617"/>
                  <a:gd name="connsiteY5" fmla="*/ 646176 h 93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6617" h="933830">
                    <a:moveTo>
                      <a:pt x="2602897" y="646176"/>
                    </a:moveTo>
                    <a:lnTo>
                      <a:pt x="69247" y="0"/>
                    </a:lnTo>
                    <a:cubicBezTo>
                      <a:pt x="98965" y="56959"/>
                      <a:pt x="137541" y="109347"/>
                      <a:pt x="184118" y="154877"/>
                    </a:cubicBezTo>
                    <a:cubicBezTo>
                      <a:pt x="116681" y="178022"/>
                      <a:pt x="54483" y="212598"/>
                      <a:pt x="0" y="256318"/>
                    </a:cubicBezTo>
                    <a:lnTo>
                      <a:pt x="2656618" y="933831"/>
                    </a:lnTo>
                    <a:cubicBezTo>
                      <a:pt x="2630710" y="840962"/>
                      <a:pt x="2612612" y="744760"/>
                      <a:pt x="2602897" y="646176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1F2AB75-F893-4215-96C9-95F40E781D6B}"/>
                  </a:ext>
                </a:extLst>
              </p:cNvPr>
              <p:cNvSpPr/>
              <p:nvPr/>
            </p:nvSpPr>
            <p:spPr>
              <a:xfrm>
                <a:off x="424850" y="5312456"/>
                <a:ext cx="1526683" cy="854696"/>
              </a:xfrm>
              <a:custGeom>
                <a:avLst/>
                <a:gdLst>
                  <a:gd name="connsiteX0" fmla="*/ 2342293 w 2342292"/>
                  <a:gd name="connsiteY0" fmla="*/ 1045178 h 1311306"/>
                  <a:gd name="connsiteX1" fmla="*/ 128111 w 2342292"/>
                  <a:gd name="connsiteY1" fmla="*/ 0 h 1311306"/>
                  <a:gd name="connsiteX2" fmla="*/ 252412 w 2342292"/>
                  <a:gd name="connsiteY2" fmla="*/ 162687 h 1311306"/>
                  <a:gd name="connsiteX3" fmla="*/ 0 w 2342292"/>
                  <a:gd name="connsiteY3" fmla="*/ 233172 h 1311306"/>
                  <a:gd name="connsiteX4" fmla="*/ 2284000 w 2342292"/>
                  <a:gd name="connsiteY4" fmla="*/ 1311307 h 1311306"/>
                  <a:gd name="connsiteX5" fmla="*/ 2342293 w 2342292"/>
                  <a:gd name="connsiteY5" fmla="*/ 1045178 h 131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2292" h="1311306">
                    <a:moveTo>
                      <a:pt x="2342293" y="1045178"/>
                    </a:moveTo>
                    <a:lnTo>
                      <a:pt x="128111" y="0"/>
                    </a:lnTo>
                    <a:cubicBezTo>
                      <a:pt x="159449" y="59627"/>
                      <a:pt x="200978" y="114776"/>
                      <a:pt x="252412" y="162687"/>
                    </a:cubicBezTo>
                    <a:cubicBezTo>
                      <a:pt x="163639" y="167830"/>
                      <a:pt x="77629" y="192214"/>
                      <a:pt x="0" y="233172"/>
                    </a:cubicBezTo>
                    <a:lnTo>
                      <a:pt x="2284000" y="1311307"/>
                    </a:lnTo>
                    <a:cubicBezTo>
                      <a:pt x="2296382" y="1220057"/>
                      <a:pt x="2316004" y="1131094"/>
                      <a:pt x="2342293" y="1045178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15A2ACB-67BC-4683-B4B7-7014DA800635}"/>
                  </a:ext>
                </a:extLst>
              </p:cNvPr>
              <p:cNvSpPr/>
              <p:nvPr/>
            </p:nvSpPr>
            <p:spPr>
              <a:xfrm>
                <a:off x="808585" y="4610545"/>
                <a:ext cx="1256746" cy="1293375"/>
              </a:xfrm>
              <a:custGeom>
                <a:avLst/>
                <a:gdLst>
                  <a:gd name="connsiteX0" fmla="*/ 1928146 w 1928145"/>
                  <a:gd name="connsiteY0" fmla="*/ 1734693 h 1984343"/>
                  <a:gd name="connsiteX1" fmla="*/ 193358 w 1928145"/>
                  <a:gd name="connsiteY1" fmla="*/ 0 h 1984343"/>
                  <a:gd name="connsiteX2" fmla="*/ 252889 w 1928145"/>
                  <a:gd name="connsiteY2" fmla="*/ 200311 h 1984343"/>
                  <a:gd name="connsiteX3" fmla="*/ 0 w 1928145"/>
                  <a:gd name="connsiteY3" fmla="*/ 182023 h 1984343"/>
                  <a:gd name="connsiteX4" fmla="*/ 1802321 w 1928145"/>
                  <a:gd name="connsiteY4" fmla="*/ 1984343 h 1984343"/>
                  <a:gd name="connsiteX5" fmla="*/ 1928146 w 1928145"/>
                  <a:gd name="connsiteY5" fmla="*/ 1734693 h 198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8145" h="1984343">
                    <a:moveTo>
                      <a:pt x="1928146" y="1734693"/>
                    </a:moveTo>
                    <a:lnTo>
                      <a:pt x="193358" y="0"/>
                    </a:lnTo>
                    <a:cubicBezTo>
                      <a:pt x="201549" y="68771"/>
                      <a:pt x="221266" y="136684"/>
                      <a:pt x="252889" y="200311"/>
                    </a:cubicBezTo>
                    <a:cubicBezTo>
                      <a:pt x="170117" y="176498"/>
                      <a:pt x="83915" y="170688"/>
                      <a:pt x="0" y="182023"/>
                    </a:cubicBezTo>
                    <a:lnTo>
                      <a:pt x="1802321" y="1984343"/>
                    </a:lnTo>
                    <a:cubicBezTo>
                      <a:pt x="1837468" y="1897285"/>
                      <a:pt x="1879568" y="1813846"/>
                      <a:pt x="1928146" y="1734693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E9084F55-BC26-4DC4-A4F1-8326199E7749}"/>
                  </a:ext>
                </a:extLst>
              </p:cNvPr>
              <p:cNvSpPr/>
              <p:nvPr/>
            </p:nvSpPr>
            <p:spPr>
              <a:xfrm>
                <a:off x="1336974" y="4078556"/>
                <a:ext cx="887973" cy="1604101"/>
              </a:xfrm>
              <a:custGeom>
                <a:avLst/>
                <a:gdLst>
                  <a:gd name="connsiteX0" fmla="*/ 1362361 w 1362360"/>
                  <a:gd name="connsiteY0" fmla="*/ 2239899 h 2461069"/>
                  <a:gd name="connsiteX1" fmla="*/ 232124 w 1362360"/>
                  <a:gd name="connsiteY1" fmla="*/ 0 h 2461069"/>
                  <a:gd name="connsiteX2" fmla="*/ 227171 w 1362360"/>
                  <a:gd name="connsiteY2" fmla="*/ 175831 h 2461069"/>
                  <a:gd name="connsiteX3" fmla="*/ 0 w 1362360"/>
                  <a:gd name="connsiteY3" fmla="*/ 129350 h 2461069"/>
                  <a:gd name="connsiteX4" fmla="*/ 1176623 w 1362360"/>
                  <a:gd name="connsiteY4" fmla="*/ 2461070 h 2461069"/>
                  <a:gd name="connsiteX5" fmla="*/ 1362361 w 1362360"/>
                  <a:gd name="connsiteY5" fmla="*/ 2239899 h 246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2360" h="2461069">
                    <a:moveTo>
                      <a:pt x="1362361" y="2239899"/>
                    </a:moveTo>
                    <a:lnTo>
                      <a:pt x="232124" y="0"/>
                    </a:lnTo>
                    <a:cubicBezTo>
                      <a:pt x="222123" y="57531"/>
                      <a:pt x="220218" y="116776"/>
                      <a:pt x="227171" y="175831"/>
                    </a:cubicBezTo>
                    <a:cubicBezTo>
                      <a:pt x="154781" y="145923"/>
                      <a:pt x="77533" y="130397"/>
                      <a:pt x="0" y="129350"/>
                    </a:cubicBezTo>
                    <a:lnTo>
                      <a:pt x="1176623" y="2461070"/>
                    </a:lnTo>
                    <a:cubicBezTo>
                      <a:pt x="1232154" y="2382107"/>
                      <a:pt x="1294352" y="2308098"/>
                      <a:pt x="1362361" y="2239899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429C989F-6FF2-424F-BF4D-33A9C43FEEF6}"/>
                  </a:ext>
                </a:extLst>
              </p:cNvPr>
              <p:cNvSpPr/>
              <p:nvPr/>
            </p:nvSpPr>
            <p:spPr>
              <a:xfrm>
                <a:off x="1876661" y="3635904"/>
                <a:ext cx="626541" cy="1794510"/>
              </a:xfrm>
              <a:custGeom>
                <a:avLst/>
                <a:gdLst>
                  <a:gd name="connsiteX0" fmla="*/ 961263 w 961262"/>
                  <a:gd name="connsiteY0" fmla="*/ 2607278 h 2753201"/>
                  <a:gd name="connsiteX1" fmla="*/ 228124 w 961262"/>
                  <a:gd name="connsiteY1" fmla="*/ 0 h 2753201"/>
                  <a:gd name="connsiteX2" fmla="*/ 188500 w 961262"/>
                  <a:gd name="connsiteY2" fmla="*/ 196120 h 2753201"/>
                  <a:gd name="connsiteX3" fmla="*/ 0 w 961262"/>
                  <a:gd name="connsiteY3" fmla="*/ 169450 h 2753201"/>
                  <a:gd name="connsiteX4" fmla="*/ 726567 w 961262"/>
                  <a:gd name="connsiteY4" fmla="*/ 2753201 h 2753201"/>
                  <a:gd name="connsiteX5" fmla="*/ 961263 w 961262"/>
                  <a:gd name="connsiteY5" fmla="*/ 2607278 h 275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1262" h="2753201">
                    <a:moveTo>
                      <a:pt x="961263" y="2607278"/>
                    </a:moveTo>
                    <a:lnTo>
                      <a:pt x="228124" y="0"/>
                    </a:lnTo>
                    <a:cubicBezTo>
                      <a:pt x="204502" y="62294"/>
                      <a:pt x="190881" y="128492"/>
                      <a:pt x="188500" y="196120"/>
                    </a:cubicBezTo>
                    <a:cubicBezTo>
                      <a:pt x="127730" y="177546"/>
                      <a:pt x="64198" y="168497"/>
                      <a:pt x="0" y="169450"/>
                    </a:cubicBezTo>
                    <a:lnTo>
                      <a:pt x="726567" y="2753201"/>
                    </a:lnTo>
                    <a:cubicBezTo>
                      <a:pt x="800386" y="2698433"/>
                      <a:pt x="878872" y="2649569"/>
                      <a:pt x="961263" y="2607278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3ED9211-85DE-426F-9BAE-D32059A3D681}"/>
                  </a:ext>
                </a:extLst>
              </p:cNvPr>
              <p:cNvSpPr/>
              <p:nvPr/>
            </p:nvSpPr>
            <p:spPr>
              <a:xfrm>
                <a:off x="4080174" y="5958678"/>
                <a:ext cx="1660162" cy="596804"/>
              </a:xfrm>
              <a:custGeom>
                <a:avLst/>
                <a:gdLst>
                  <a:gd name="connsiteX0" fmla="*/ 0 w 2547080"/>
                  <a:gd name="connsiteY0" fmla="*/ 915638 h 915638"/>
                  <a:gd name="connsiteX1" fmla="*/ 2547081 w 2547080"/>
                  <a:gd name="connsiteY1" fmla="*/ 266129 h 915638"/>
                  <a:gd name="connsiteX2" fmla="*/ 2348484 w 2547080"/>
                  <a:gd name="connsiteY2" fmla="*/ 197930 h 915638"/>
                  <a:gd name="connsiteX3" fmla="*/ 2516124 w 2547080"/>
                  <a:gd name="connsiteY3" fmla="*/ 0 h 915638"/>
                  <a:gd name="connsiteX4" fmla="*/ 38005 w 2547080"/>
                  <a:gd name="connsiteY4" fmla="*/ 631984 h 915638"/>
                  <a:gd name="connsiteX5" fmla="*/ 0 w 2547080"/>
                  <a:gd name="connsiteY5" fmla="*/ 915638 h 91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7080" h="915638">
                    <a:moveTo>
                      <a:pt x="0" y="915638"/>
                    </a:moveTo>
                    <a:lnTo>
                      <a:pt x="2547081" y="266129"/>
                    </a:lnTo>
                    <a:cubicBezTo>
                      <a:pt x="2486406" y="232696"/>
                      <a:pt x="2419541" y="209169"/>
                      <a:pt x="2348484" y="197930"/>
                    </a:cubicBezTo>
                    <a:cubicBezTo>
                      <a:pt x="2418779" y="144018"/>
                      <a:pt x="2475453" y="76200"/>
                      <a:pt x="2516124" y="0"/>
                    </a:cubicBezTo>
                    <a:lnTo>
                      <a:pt x="38005" y="631984"/>
                    </a:lnTo>
                    <a:cubicBezTo>
                      <a:pt x="33433" y="728949"/>
                      <a:pt x="20384" y="823627"/>
                      <a:pt x="0" y="915638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42A8F967-66D3-4D3D-8564-D15119EF14C0}"/>
                  </a:ext>
                </a:extLst>
              </p:cNvPr>
              <p:cNvSpPr/>
              <p:nvPr/>
            </p:nvSpPr>
            <p:spPr>
              <a:xfrm>
                <a:off x="4039324" y="5259996"/>
                <a:ext cx="1511845" cy="846067"/>
              </a:xfrm>
              <a:custGeom>
                <a:avLst/>
                <a:gdLst>
                  <a:gd name="connsiteX0" fmla="*/ 72009 w 2319527"/>
                  <a:gd name="connsiteY0" fmla="*/ 1298067 h 1298066"/>
                  <a:gd name="connsiteX1" fmla="*/ 2319528 w 2319527"/>
                  <a:gd name="connsiteY1" fmla="*/ 237173 h 1298066"/>
                  <a:gd name="connsiteX2" fmla="*/ 2072259 w 2319527"/>
                  <a:gd name="connsiteY2" fmla="*/ 169354 h 1298066"/>
                  <a:gd name="connsiteX3" fmla="*/ 2199989 w 2319527"/>
                  <a:gd name="connsiteY3" fmla="*/ 0 h 1298066"/>
                  <a:gd name="connsiteX4" fmla="*/ 0 w 2319527"/>
                  <a:gd name="connsiteY4" fmla="*/ 1038511 h 1298066"/>
                  <a:gd name="connsiteX5" fmla="*/ 72009 w 2319527"/>
                  <a:gd name="connsiteY5" fmla="*/ 1298067 h 129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9527" h="1298066">
                    <a:moveTo>
                      <a:pt x="72009" y="1298067"/>
                    </a:moveTo>
                    <a:lnTo>
                      <a:pt x="2319528" y="237173"/>
                    </a:lnTo>
                    <a:cubicBezTo>
                      <a:pt x="2243328" y="197834"/>
                      <a:pt x="2159032" y="174403"/>
                      <a:pt x="2072259" y="169354"/>
                    </a:cubicBezTo>
                    <a:cubicBezTo>
                      <a:pt x="2125599" y="119634"/>
                      <a:pt x="2168271" y="62103"/>
                      <a:pt x="2199989" y="0"/>
                    </a:cubicBezTo>
                    <a:lnTo>
                      <a:pt x="0" y="1038511"/>
                    </a:lnTo>
                    <a:cubicBezTo>
                      <a:pt x="30670" y="1122141"/>
                      <a:pt x="54864" y="1208913"/>
                      <a:pt x="72009" y="1298067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7A98434-85B6-4D7E-A3B7-0958C240B1FD}"/>
                  </a:ext>
                </a:extLst>
              </p:cNvPr>
              <p:cNvSpPr/>
              <p:nvPr/>
            </p:nvSpPr>
            <p:spPr>
              <a:xfrm>
                <a:off x="3906093" y="4524870"/>
                <a:ext cx="1248241" cy="1311814"/>
              </a:xfrm>
              <a:custGeom>
                <a:avLst/>
                <a:gdLst>
                  <a:gd name="connsiteX0" fmla="*/ 0 w 1915096"/>
                  <a:gd name="connsiteY0" fmla="*/ 1776413 h 2012632"/>
                  <a:gd name="connsiteX1" fmla="*/ 139160 w 1915096"/>
                  <a:gd name="connsiteY1" fmla="*/ 2012633 h 2012632"/>
                  <a:gd name="connsiteX2" fmla="*/ 1915097 w 1915096"/>
                  <a:gd name="connsiteY2" fmla="*/ 236696 h 2012632"/>
                  <a:gd name="connsiteX3" fmla="*/ 1720120 w 1915096"/>
                  <a:gd name="connsiteY3" fmla="*/ 249460 h 2012632"/>
                  <a:gd name="connsiteX4" fmla="*/ 1779651 w 1915096"/>
                  <a:gd name="connsiteY4" fmla="*/ 3239 h 2012632"/>
                  <a:gd name="connsiteX5" fmla="*/ 1776413 w 1915096"/>
                  <a:gd name="connsiteY5" fmla="*/ 0 h 2012632"/>
                  <a:gd name="connsiteX6" fmla="*/ 0 w 1915096"/>
                  <a:gd name="connsiteY6" fmla="*/ 1776413 h 201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096" h="2012632">
                    <a:moveTo>
                      <a:pt x="0" y="1776413"/>
                    </a:moveTo>
                    <a:cubicBezTo>
                      <a:pt x="52483" y="1850993"/>
                      <a:pt x="99156" y="1929956"/>
                      <a:pt x="139160" y="2012633"/>
                    </a:cubicBezTo>
                    <a:lnTo>
                      <a:pt x="1915097" y="236696"/>
                    </a:lnTo>
                    <a:cubicBezTo>
                      <a:pt x="1850231" y="230600"/>
                      <a:pt x="1784414" y="234791"/>
                      <a:pt x="1720120" y="249460"/>
                    </a:cubicBezTo>
                    <a:cubicBezTo>
                      <a:pt x="1757458" y="171355"/>
                      <a:pt x="1777079" y="87440"/>
                      <a:pt x="1779651" y="3239"/>
                    </a:cubicBezTo>
                    <a:lnTo>
                      <a:pt x="1776413" y="0"/>
                    </a:lnTo>
                    <a:lnTo>
                      <a:pt x="0" y="1776413"/>
                    </a:ln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FBEFE2B-7CB2-4207-95F6-EFF562F45C67}"/>
                  </a:ext>
                </a:extLst>
              </p:cNvPr>
              <p:cNvSpPr/>
              <p:nvPr/>
            </p:nvSpPr>
            <p:spPr>
              <a:xfrm>
                <a:off x="3731888" y="3998096"/>
                <a:ext cx="885676" cy="1622664"/>
              </a:xfrm>
              <a:custGeom>
                <a:avLst/>
                <a:gdLst>
                  <a:gd name="connsiteX0" fmla="*/ 195167 w 1358836"/>
                  <a:gd name="connsiteY0" fmla="*/ 2489549 h 2489549"/>
                  <a:gd name="connsiteX1" fmla="*/ 1358836 w 1358836"/>
                  <a:gd name="connsiteY1" fmla="*/ 183547 h 2489549"/>
                  <a:gd name="connsiteX2" fmla="*/ 1167956 w 1358836"/>
                  <a:gd name="connsiteY2" fmla="*/ 239078 h 2489549"/>
                  <a:gd name="connsiteX3" fmla="*/ 1154049 w 1358836"/>
                  <a:gd name="connsiteY3" fmla="*/ 0 h 2489549"/>
                  <a:gd name="connsiteX4" fmla="*/ 0 w 1358836"/>
                  <a:gd name="connsiteY4" fmla="*/ 2286953 h 2489549"/>
                  <a:gd name="connsiteX5" fmla="*/ 195167 w 1358836"/>
                  <a:gd name="connsiteY5" fmla="*/ 2489549 h 248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8836" h="2489549">
                    <a:moveTo>
                      <a:pt x="195167" y="2489549"/>
                    </a:moveTo>
                    <a:lnTo>
                      <a:pt x="1358836" y="183547"/>
                    </a:lnTo>
                    <a:cubicBezTo>
                      <a:pt x="1293114" y="191548"/>
                      <a:pt x="1228630" y="210122"/>
                      <a:pt x="1167956" y="239078"/>
                    </a:cubicBezTo>
                    <a:cubicBezTo>
                      <a:pt x="1179290" y="158401"/>
                      <a:pt x="1174052" y="77153"/>
                      <a:pt x="1154049" y="0"/>
                    </a:cubicBezTo>
                    <a:lnTo>
                      <a:pt x="0" y="2286953"/>
                    </a:lnTo>
                    <a:cubicBezTo>
                      <a:pt x="70485" y="2348960"/>
                      <a:pt x="135827" y="2416683"/>
                      <a:pt x="195167" y="2489549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49D813F9-A87C-4F08-BEBE-C33373EB0E2E}"/>
                  </a:ext>
                </a:extLst>
              </p:cNvPr>
              <p:cNvSpPr/>
              <p:nvPr/>
            </p:nvSpPr>
            <p:spPr>
              <a:xfrm>
                <a:off x="3445065" y="3585244"/>
                <a:ext cx="631819" cy="1804753"/>
              </a:xfrm>
              <a:custGeom>
                <a:avLst/>
                <a:gdLst>
                  <a:gd name="connsiteX0" fmla="*/ 239745 w 969359"/>
                  <a:gd name="connsiteY0" fmla="*/ 2768918 h 2768917"/>
                  <a:gd name="connsiteX1" fmla="*/ 969359 w 969359"/>
                  <a:gd name="connsiteY1" fmla="*/ 174117 h 2768917"/>
                  <a:gd name="connsiteX2" fmla="*/ 797719 w 969359"/>
                  <a:gd name="connsiteY2" fmla="*/ 207550 h 2768917"/>
                  <a:gd name="connsiteX3" fmla="*/ 742474 w 969359"/>
                  <a:gd name="connsiteY3" fmla="*/ 0 h 2768917"/>
                  <a:gd name="connsiteX4" fmla="*/ 0 w 969359"/>
                  <a:gd name="connsiteY4" fmla="*/ 2640425 h 2768917"/>
                  <a:gd name="connsiteX5" fmla="*/ 239745 w 969359"/>
                  <a:gd name="connsiteY5" fmla="*/ 2768918 h 2768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9359" h="2768917">
                    <a:moveTo>
                      <a:pt x="239745" y="2768918"/>
                    </a:moveTo>
                    <a:lnTo>
                      <a:pt x="969359" y="174117"/>
                    </a:lnTo>
                    <a:cubicBezTo>
                      <a:pt x="910685" y="177070"/>
                      <a:pt x="852869" y="188404"/>
                      <a:pt x="797719" y="207550"/>
                    </a:cubicBezTo>
                    <a:cubicBezTo>
                      <a:pt x="791623" y="135255"/>
                      <a:pt x="772668" y="65056"/>
                      <a:pt x="742474" y="0"/>
                    </a:cubicBezTo>
                    <a:lnTo>
                      <a:pt x="0" y="2640425"/>
                    </a:lnTo>
                    <a:cubicBezTo>
                      <a:pt x="83725" y="2676906"/>
                      <a:pt x="163830" y="2719864"/>
                      <a:pt x="239745" y="2768918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20793987-EF2E-41BF-A41A-DF13B3A67862}"/>
                </a:ext>
              </a:extLst>
            </p:cNvPr>
            <p:cNvGrpSpPr/>
            <p:nvPr/>
          </p:nvGrpSpPr>
          <p:grpSpPr>
            <a:xfrm>
              <a:off x="8027178" y="1393798"/>
              <a:ext cx="1539691" cy="1190216"/>
              <a:chOff x="1887164" y="2716044"/>
              <a:chExt cx="1810639" cy="1399664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BBA17617-2B8B-4F9F-9992-E04CCC7B8818}"/>
                  </a:ext>
                </a:extLst>
              </p:cNvPr>
              <p:cNvSpPr/>
              <p:nvPr/>
            </p:nvSpPr>
            <p:spPr>
              <a:xfrm>
                <a:off x="1887164" y="2716044"/>
                <a:ext cx="1810639" cy="1399664"/>
              </a:xfrm>
              <a:custGeom>
                <a:avLst/>
                <a:gdLst>
                  <a:gd name="connsiteX0" fmla="*/ 2756710 w 2777948"/>
                  <a:gd name="connsiteY0" fmla="*/ 1840955 h 2147415"/>
                  <a:gd name="connsiteX1" fmla="*/ 2557351 w 2777948"/>
                  <a:gd name="connsiteY1" fmla="*/ 1592067 h 2147415"/>
                  <a:gd name="connsiteX2" fmla="*/ 2347135 w 2777948"/>
                  <a:gd name="connsiteY2" fmla="*/ 1438143 h 2147415"/>
                  <a:gd name="connsiteX3" fmla="*/ 2344373 w 2777948"/>
                  <a:gd name="connsiteY3" fmla="*/ 1437857 h 2147415"/>
                  <a:gd name="connsiteX4" fmla="*/ 2258648 w 2777948"/>
                  <a:gd name="connsiteY4" fmla="*/ 177223 h 2147415"/>
                  <a:gd name="connsiteX5" fmla="*/ 2240836 w 2777948"/>
                  <a:gd name="connsiteY5" fmla="*/ 159792 h 2147415"/>
                  <a:gd name="connsiteX6" fmla="*/ 926386 w 2777948"/>
                  <a:gd name="connsiteY6" fmla="*/ 534 h 2147415"/>
                  <a:gd name="connsiteX7" fmla="*/ 892763 w 2777948"/>
                  <a:gd name="connsiteY7" fmla="*/ 25109 h 2147415"/>
                  <a:gd name="connsiteX8" fmla="*/ 559388 w 2777948"/>
                  <a:gd name="connsiteY8" fmla="*/ 1248976 h 2147415"/>
                  <a:gd name="connsiteX9" fmla="*/ 264303 w 2777948"/>
                  <a:gd name="connsiteY9" fmla="*/ 1375278 h 2147415"/>
                  <a:gd name="connsiteX10" fmla="*/ 6080 w 2777948"/>
                  <a:gd name="connsiteY10" fmla="*/ 1681030 h 2147415"/>
                  <a:gd name="connsiteX11" fmla="*/ 28274 w 2777948"/>
                  <a:gd name="connsiteY11" fmla="*/ 1873721 h 2147415"/>
                  <a:gd name="connsiteX12" fmla="*/ 131334 w 2777948"/>
                  <a:gd name="connsiteY12" fmla="*/ 1970019 h 2147415"/>
                  <a:gd name="connsiteX13" fmla="*/ 295831 w 2777948"/>
                  <a:gd name="connsiteY13" fmla="*/ 1996498 h 2147415"/>
                  <a:gd name="connsiteX14" fmla="*/ 532432 w 2777948"/>
                  <a:gd name="connsiteY14" fmla="*/ 1966971 h 2147415"/>
                  <a:gd name="connsiteX15" fmla="*/ 1031161 w 2777948"/>
                  <a:gd name="connsiteY15" fmla="*/ 1902201 h 2147415"/>
                  <a:gd name="connsiteX16" fmla="*/ 1489504 w 2777948"/>
                  <a:gd name="connsiteY16" fmla="*/ 1912964 h 2147415"/>
                  <a:gd name="connsiteX17" fmla="*/ 1974612 w 2777948"/>
                  <a:gd name="connsiteY17" fmla="*/ 2007357 h 2147415"/>
                  <a:gd name="connsiteX18" fmla="*/ 2555065 w 2777948"/>
                  <a:gd name="connsiteY18" fmla="*/ 2145850 h 2147415"/>
                  <a:gd name="connsiteX19" fmla="*/ 2712323 w 2777948"/>
                  <a:gd name="connsiteY19" fmla="*/ 2103750 h 2147415"/>
                  <a:gd name="connsiteX20" fmla="*/ 2756710 w 2777948"/>
                  <a:gd name="connsiteY20" fmla="*/ 1840955 h 2147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77948" h="2147415">
                    <a:moveTo>
                      <a:pt x="2756710" y="1840955"/>
                    </a:moveTo>
                    <a:cubicBezTo>
                      <a:pt x="2710609" y="1741514"/>
                      <a:pt x="2633457" y="1667219"/>
                      <a:pt x="2557351" y="1592067"/>
                    </a:cubicBezTo>
                    <a:cubicBezTo>
                      <a:pt x="2489057" y="1538250"/>
                      <a:pt x="2419906" y="1485672"/>
                      <a:pt x="2347135" y="1438143"/>
                    </a:cubicBezTo>
                    <a:cubicBezTo>
                      <a:pt x="2346182" y="1438047"/>
                      <a:pt x="2345230" y="1437952"/>
                      <a:pt x="2344373" y="1437857"/>
                    </a:cubicBezTo>
                    <a:cubicBezTo>
                      <a:pt x="2327418" y="1190397"/>
                      <a:pt x="2265506" y="281808"/>
                      <a:pt x="2258648" y="177223"/>
                    </a:cubicBezTo>
                    <a:cubicBezTo>
                      <a:pt x="2257791" y="164364"/>
                      <a:pt x="2252551" y="161221"/>
                      <a:pt x="2240836" y="159792"/>
                    </a:cubicBezTo>
                    <a:cubicBezTo>
                      <a:pt x="2109296" y="144362"/>
                      <a:pt x="1076309" y="19299"/>
                      <a:pt x="926386" y="534"/>
                    </a:cubicBezTo>
                    <a:cubicBezTo>
                      <a:pt x="906097" y="-2037"/>
                      <a:pt x="898192" y="4440"/>
                      <a:pt x="892763" y="25109"/>
                    </a:cubicBezTo>
                    <a:cubicBezTo>
                      <a:pt x="870760" y="110167"/>
                      <a:pt x="634826" y="930174"/>
                      <a:pt x="559388" y="1248976"/>
                    </a:cubicBezTo>
                    <a:cubicBezTo>
                      <a:pt x="482711" y="1280408"/>
                      <a:pt x="314595" y="1345274"/>
                      <a:pt x="264303" y="1375278"/>
                    </a:cubicBezTo>
                    <a:cubicBezTo>
                      <a:pt x="143240" y="1447382"/>
                      <a:pt x="38561" y="1533774"/>
                      <a:pt x="6080" y="1681030"/>
                    </a:cubicBezTo>
                    <a:cubicBezTo>
                      <a:pt x="-7921" y="1741990"/>
                      <a:pt x="3413" y="1823143"/>
                      <a:pt x="28274" y="1873721"/>
                    </a:cubicBezTo>
                    <a:cubicBezTo>
                      <a:pt x="50562" y="1919060"/>
                      <a:pt x="85043" y="1950492"/>
                      <a:pt x="131334" y="1970019"/>
                    </a:cubicBezTo>
                    <a:cubicBezTo>
                      <a:pt x="184103" y="1992212"/>
                      <a:pt x="239919" y="1998879"/>
                      <a:pt x="295831" y="1996498"/>
                    </a:cubicBezTo>
                    <a:cubicBezTo>
                      <a:pt x="375269" y="1992974"/>
                      <a:pt x="454136" y="1981449"/>
                      <a:pt x="532432" y="1966971"/>
                    </a:cubicBezTo>
                    <a:cubicBezTo>
                      <a:pt x="697976" y="1940015"/>
                      <a:pt x="863045" y="1910487"/>
                      <a:pt x="1031161" y="1902201"/>
                    </a:cubicBezTo>
                    <a:cubicBezTo>
                      <a:pt x="1184418" y="1894676"/>
                      <a:pt x="1337104" y="1896105"/>
                      <a:pt x="1489504" y="1912964"/>
                    </a:cubicBezTo>
                    <a:cubicBezTo>
                      <a:pt x="1653810" y="1931061"/>
                      <a:pt x="1814687" y="1966494"/>
                      <a:pt x="1974612" y="2007357"/>
                    </a:cubicBezTo>
                    <a:cubicBezTo>
                      <a:pt x="2065004" y="2030407"/>
                      <a:pt x="2463150" y="2136135"/>
                      <a:pt x="2555065" y="2145850"/>
                    </a:cubicBezTo>
                    <a:cubicBezTo>
                      <a:pt x="2612025" y="2151851"/>
                      <a:pt x="2664603" y="2141183"/>
                      <a:pt x="2712323" y="2103750"/>
                    </a:cubicBezTo>
                    <a:cubicBezTo>
                      <a:pt x="2793000" y="2040408"/>
                      <a:pt x="2788238" y="1909058"/>
                      <a:pt x="2756710" y="184095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A22FFE8E-26C1-48E7-92E0-3B20E4AB9092}"/>
                  </a:ext>
                </a:extLst>
              </p:cNvPr>
              <p:cNvSpPr/>
              <p:nvPr/>
            </p:nvSpPr>
            <p:spPr>
              <a:xfrm>
                <a:off x="2257839" y="3272718"/>
                <a:ext cx="1159101" cy="385948"/>
              </a:xfrm>
              <a:custGeom>
                <a:avLst/>
                <a:gdLst>
                  <a:gd name="connsiteX0" fmla="*/ 1778336 w 1778335"/>
                  <a:gd name="connsiteY0" fmla="*/ 583978 h 592135"/>
                  <a:gd name="connsiteX1" fmla="*/ 1733473 w 1778335"/>
                  <a:gd name="connsiteY1" fmla="*/ 589788 h 592135"/>
                  <a:gd name="connsiteX2" fmla="*/ 961281 w 1778335"/>
                  <a:gd name="connsiteY2" fmla="*/ 513207 h 592135"/>
                  <a:gd name="connsiteX3" fmla="*/ 37928 w 1778335"/>
                  <a:gd name="connsiteY3" fmla="*/ 402050 h 592135"/>
                  <a:gd name="connsiteX4" fmla="*/ 5828 w 1778335"/>
                  <a:gd name="connsiteY4" fmla="*/ 389001 h 592135"/>
                  <a:gd name="connsiteX5" fmla="*/ 590 w 1778335"/>
                  <a:gd name="connsiteY5" fmla="*/ 358045 h 592135"/>
                  <a:gd name="connsiteX6" fmla="*/ 71075 w 1778335"/>
                  <a:gd name="connsiteY6" fmla="*/ 29147 h 592135"/>
                  <a:gd name="connsiteX7" fmla="*/ 86886 w 1778335"/>
                  <a:gd name="connsiteY7" fmla="*/ 0 h 592135"/>
                  <a:gd name="connsiteX8" fmla="*/ 881081 w 1778335"/>
                  <a:gd name="connsiteY8" fmla="*/ 116396 h 592135"/>
                  <a:gd name="connsiteX9" fmla="*/ 1749189 w 1778335"/>
                  <a:gd name="connsiteY9" fmla="*/ 201740 h 592135"/>
                  <a:gd name="connsiteX10" fmla="*/ 1778336 w 1778335"/>
                  <a:gd name="connsiteY10" fmla="*/ 583978 h 59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8335" h="592135">
                    <a:moveTo>
                      <a:pt x="1778336" y="583978"/>
                    </a:moveTo>
                    <a:cubicBezTo>
                      <a:pt x="1764810" y="596551"/>
                      <a:pt x="1748427" y="591217"/>
                      <a:pt x="1733473" y="589788"/>
                    </a:cubicBezTo>
                    <a:cubicBezTo>
                      <a:pt x="1626221" y="579501"/>
                      <a:pt x="1111395" y="528161"/>
                      <a:pt x="961281" y="513207"/>
                    </a:cubicBezTo>
                    <a:cubicBezTo>
                      <a:pt x="820883" y="499300"/>
                      <a:pt x="178231" y="416909"/>
                      <a:pt x="37928" y="402050"/>
                    </a:cubicBezTo>
                    <a:cubicBezTo>
                      <a:pt x="26021" y="400812"/>
                      <a:pt x="14877" y="397383"/>
                      <a:pt x="5828" y="389001"/>
                    </a:cubicBezTo>
                    <a:cubicBezTo>
                      <a:pt x="-1030" y="379571"/>
                      <a:pt x="-363" y="368808"/>
                      <a:pt x="590" y="358045"/>
                    </a:cubicBezTo>
                    <a:cubicBezTo>
                      <a:pt x="32499" y="228410"/>
                      <a:pt x="50977" y="134493"/>
                      <a:pt x="71075" y="29147"/>
                    </a:cubicBezTo>
                    <a:cubicBezTo>
                      <a:pt x="72218" y="17431"/>
                      <a:pt x="73932" y="5525"/>
                      <a:pt x="86886" y="0"/>
                    </a:cubicBezTo>
                    <a:cubicBezTo>
                      <a:pt x="196900" y="11049"/>
                      <a:pt x="771067" y="105442"/>
                      <a:pt x="881081" y="116396"/>
                    </a:cubicBezTo>
                    <a:cubicBezTo>
                      <a:pt x="989190" y="127254"/>
                      <a:pt x="1676037" y="195263"/>
                      <a:pt x="1749189" y="201740"/>
                    </a:cubicBezTo>
                    <a:cubicBezTo>
                      <a:pt x="1767096" y="249365"/>
                      <a:pt x="1776812" y="544449"/>
                      <a:pt x="1778336" y="58397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2621F0EE-A664-443E-BF68-C9BCDD295F3E}"/>
                  </a:ext>
                </a:extLst>
              </p:cNvPr>
              <p:cNvSpPr/>
              <p:nvPr/>
            </p:nvSpPr>
            <p:spPr>
              <a:xfrm>
                <a:off x="2170009" y="3172956"/>
                <a:ext cx="485851" cy="485850"/>
              </a:xfrm>
              <a:custGeom>
                <a:avLst/>
                <a:gdLst>
                  <a:gd name="connsiteX0" fmla="*/ 729512 w 745410"/>
                  <a:gd name="connsiteY0" fmla="*/ 116768 h 745409"/>
                  <a:gd name="connsiteX1" fmla="*/ 139914 w 745410"/>
                  <a:gd name="connsiteY1" fmla="*/ 373 h 745409"/>
                  <a:gd name="connsiteX2" fmla="*/ 116768 w 745410"/>
                  <a:gd name="connsiteY2" fmla="*/ 15898 h 745409"/>
                  <a:gd name="connsiteX3" fmla="*/ 373 w 745410"/>
                  <a:gd name="connsiteY3" fmla="*/ 605496 h 745409"/>
                  <a:gd name="connsiteX4" fmla="*/ 15898 w 745410"/>
                  <a:gd name="connsiteY4" fmla="*/ 628642 h 745409"/>
                  <a:gd name="connsiteX5" fmla="*/ 605496 w 745410"/>
                  <a:gd name="connsiteY5" fmla="*/ 745037 h 745409"/>
                  <a:gd name="connsiteX6" fmla="*/ 628642 w 745410"/>
                  <a:gd name="connsiteY6" fmla="*/ 729512 h 745409"/>
                  <a:gd name="connsiteX7" fmla="*/ 745037 w 745410"/>
                  <a:gd name="connsiteY7" fmla="*/ 139914 h 745409"/>
                  <a:gd name="connsiteX8" fmla="*/ 729512 w 745410"/>
                  <a:gd name="connsiteY8" fmla="*/ 116768 h 745409"/>
                  <a:gd name="connsiteX9" fmla="*/ 576921 w 745410"/>
                  <a:gd name="connsiteY9" fmla="*/ 251071 h 745409"/>
                  <a:gd name="connsiteX10" fmla="*/ 514437 w 745410"/>
                  <a:gd name="connsiteY10" fmla="*/ 567396 h 745409"/>
                  <a:gd name="connsiteX11" fmla="*/ 491291 w 745410"/>
                  <a:gd name="connsiteY11" fmla="*/ 582922 h 745409"/>
                  <a:gd name="connsiteX12" fmla="*/ 174966 w 745410"/>
                  <a:gd name="connsiteY12" fmla="*/ 520438 h 745409"/>
                  <a:gd name="connsiteX13" fmla="*/ 159440 w 745410"/>
                  <a:gd name="connsiteY13" fmla="*/ 497292 h 745409"/>
                  <a:gd name="connsiteX14" fmla="*/ 221924 w 745410"/>
                  <a:gd name="connsiteY14" fmla="*/ 180967 h 745409"/>
                  <a:gd name="connsiteX15" fmla="*/ 245070 w 745410"/>
                  <a:gd name="connsiteY15" fmla="*/ 165441 h 745409"/>
                  <a:gd name="connsiteX16" fmla="*/ 561395 w 745410"/>
                  <a:gd name="connsiteY16" fmla="*/ 227925 h 745409"/>
                  <a:gd name="connsiteX17" fmla="*/ 576921 w 745410"/>
                  <a:gd name="connsiteY17" fmla="*/ 251071 h 74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5410" h="745409">
                    <a:moveTo>
                      <a:pt x="729512" y="116768"/>
                    </a:moveTo>
                    <a:lnTo>
                      <a:pt x="139914" y="373"/>
                    </a:lnTo>
                    <a:cubicBezTo>
                      <a:pt x="129246" y="-1723"/>
                      <a:pt x="118864" y="5230"/>
                      <a:pt x="116768" y="15898"/>
                    </a:cubicBezTo>
                    <a:lnTo>
                      <a:pt x="373" y="605496"/>
                    </a:lnTo>
                    <a:cubicBezTo>
                      <a:pt x="-1723" y="616164"/>
                      <a:pt x="5231" y="626546"/>
                      <a:pt x="15898" y="628642"/>
                    </a:cubicBezTo>
                    <a:lnTo>
                      <a:pt x="605496" y="745037"/>
                    </a:lnTo>
                    <a:cubicBezTo>
                      <a:pt x="616164" y="747133"/>
                      <a:pt x="626546" y="740179"/>
                      <a:pt x="628642" y="729512"/>
                    </a:cubicBezTo>
                    <a:lnTo>
                      <a:pt x="745037" y="139914"/>
                    </a:lnTo>
                    <a:cubicBezTo>
                      <a:pt x="747133" y="129246"/>
                      <a:pt x="740180" y="118864"/>
                      <a:pt x="729512" y="116768"/>
                    </a:cubicBezTo>
                    <a:close/>
                    <a:moveTo>
                      <a:pt x="576921" y="251071"/>
                    </a:moveTo>
                    <a:lnTo>
                      <a:pt x="514437" y="567396"/>
                    </a:lnTo>
                    <a:cubicBezTo>
                      <a:pt x="512341" y="578064"/>
                      <a:pt x="501959" y="585017"/>
                      <a:pt x="491291" y="582922"/>
                    </a:cubicBezTo>
                    <a:lnTo>
                      <a:pt x="174966" y="520438"/>
                    </a:lnTo>
                    <a:cubicBezTo>
                      <a:pt x="164298" y="518342"/>
                      <a:pt x="157345" y="507960"/>
                      <a:pt x="159440" y="497292"/>
                    </a:cubicBezTo>
                    <a:lnTo>
                      <a:pt x="221924" y="180967"/>
                    </a:lnTo>
                    <a:cubicBezTo>
                      <a:pt x="224020" y="170299"/>
                      <a:pt x="234402" y="163345"/>
                      <a:pt x="245070" y="165441"/>
                    </a:cubicBezTo>
                    <a:lnTo>
                      <a:pt x="561395" y="227925"/>
                    </a:lnTo>
                    <a:cubicBezTo>
                      <a:pt x="572063" y="230116"/>
                      <a:pt x="579016" y="240498"/>
                      <a:pt x="576921" y="2510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3ABDFC32-E586-468C-8519-FC3BBAFAD1B4}"/>
                </a:ext>
              </a:extLst>
            </p:cNvPr>
            <p:cNvGrpSpPr/>
            <p:nvPr/>
          </p:nvGrpSpPr>
          <p:grpSpPr>
            <a:xfrm>
              <a:off x="7827924" y="2439091"/>
              <a:ext cx="2667942" cy="2504707"/>
              <a:chOff x="1652846" y="3945283"/>
              <a:chExt cx="3137434" cy="2945474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1273FA60-4F7B-4413-800B-088952B70BBC}"/>
                  </a:ext>
                </a:extLst>
              </p:cNvPr>
              <p:cNvSpPr/>
              <p:nvPr/>
            </p:nvSpPr>
            <p:spPr>
              <a:xfrm>
                <a:off x="1652975" y="3945283"/>
                <a:ext cx="3137305" cy="2945474"/>
              </a:xfrm>
              <a:custGeom>
                <a:avLst/>
                <a:gdLst>
                  <a:gd name="connsiteX0" fmla="*/ 4812413 w 4813366"/>
                  <a:gd name="connsiteY0" fmla="*/ 3121598 h 4519052"/>
                  <a:gd name="connsiteX1" fmla="*/ 4605911 w 4813366"/>
                  <a:gd name="connsiteY1" fmla="*/ 2441322 h 4519052"/>
                  <a:gd name="connsiteX2" fmla="*/ 3478818 w 4813366"/>
                  <a:gd name="connsiteY2" fmla="*/ 1719899 h 4519052"/>
                  <a:gd name="connsiteX3" fmla="*/ 2668812 w 4813366"/>
                  <a:gd name="connsiteY3" fmla="*/ 1046386 h 4519052"/>
                  <a:gd name="connsiteX4" fmla="*/ 2671288 w 4813366"/>
                  <a:gd name="connsiteY4" fmla="*/ 1032860 h 4519052"/>
                  <a:gd name="connsiteX5" fmla="*/ 2646428 w 4813366"/>
                  <a:gd name="connsiteY5" fmla="*/ 196470 h 4519052"/>
                  <a:gd name="connsiteX6" fmla="*/ 1661162 w 4813366"/>
                  <a:gd name="connsiteY6" fmla="*/ 1398 h 4519052"/>
                  <a:gd name="connsiteX7" fmla="*/ 891351 w 4813366"/>
                  <a:gd name="connsiteY7" fmla="*/ 72931 h 4519052"/>
                  <a:gd name="connsiteX8" fmla="*/ 916783 w 4813366"/>
                  <a:gd name="connsiteY8" fmla="*/ 1079247 h 4519052"/>
                  <a:gd name="connsiteX9" fmla="*/ 850394 w 4813366"/>
                  <a:gd name="connsiteY9" fmla="*/ 1355758 h 4519052"/>
                  <a:gd name="connsiteX10" fmla="*/ 406529 w 4813366"/>
                  <a:gd name="connsiteY10" fmla="*/ 2082039 h 4519052"/>
                  <a:gd name="connsiteX11" fmla="*/ 406148 w 4813366"/>
                  <a:gd name="connsiteY11" fmla="*/ 2081753 h 4519052"/>
                  <a:gd name="connsiteX12" fmla="*/ 25624 w 4813366"/>
                  <a:gd name="connsiteY12" fmla="*/ 3540317 h 4519052"/>
                  <a:gd name="connsiteX13" fmla="*/ 547308 w 4813366"/>
                  <a:gd name="connsiteY13" fmla="*/ 4412140 h 4519052"/>
                  <a:gd name="connsiteX14" fmla="*/ 857347 w 4813366"/>
                  <a:gd name="connsiteY14" fmla="*/ 4519011 h 4519052"/>
                  <a:gd name="connsiteX15" fmla="*/ 1303498 w 4813366"/>
                  <a:gd name="connsiteY15" fmla="*/ 4519011 h 4519052"/>
                  <a:gd name="connsiteX16" fmla="*/ 2195800 w 4813366"/>
                  <a:gd name="connsiteY16" fmla="*/ 4519011 h 4519052"/>
                  <a:gd name="connsiteX17" fmla="*/ 3962592 w 4813366"/>
                  <a:gd name="connsiteY17" fmla="*/ 4519011 h 4519052"/>
                  <a:gd name="connsiteX18" fmla="*/ 3986119 w 4813366"/>
                  <a:gd name="connsiteY18" fmla="*/ 4518058 h 4519052"/>
                  <a:gd name="connsiteX19" fmla="*/ 4812413 w 4813366"/>
                  <a:gd name="connsiteY19" fmla="*/ 3121598 h 451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13366" h="4519052">
                    <a:moveTo>
                      <a:pt x="4812413" y="3121598"/>
                    </a:moveTo>
                    <a:cubicBezTo>
                      <a:pt x="4804698" y="2881472"/>
                      <a:pt x="4741833" y="2639347"/>
                      <a:pt x="4605911" y="2441322"/>
                    </a:cubicBezTo>
                    <a:cubicBezTo>
                      <a:pt x="4346736" y="2063751"/>
                      <a:pt x="3876106" y="1905827"/>
                      <a:pt x="3478818" y="1719899"/>
                    </a:cubicBezTo>
                    <a:cubicBezTo>
                      <a:pt x="3145729" y="1563975"/>
                      <a:pt x="2860550" y="1365473"/>
                      <a:pt x="2668812" y="1046386"/>
                    </a:cubicBezTo>
                    <a:cubicBezTo>
                      <a:pt x="2669669" y="1041338"/>
                      <a:pt x="2670431" y="1036670"/>
                      <a:pt x="2671288" y="1032860"/>
                    </a:cubicBezTo>
                    <a:cubicBezTo>
                      <a:pt x="2529175" y="742729"/>
                      <a:pt x="2646999" y="542990"/>
                      <a:pt x="2646428" y="196470"/>
                    </a:cubicBezTo>
                    <a:cubicBezTo>
                      <a:pt x="2510792" y="158275"/>
                      <a:pt x="2050544" y="14352"/>
                      <a:pt x="1661162" y="1398"/>
                    </a:cubicBezTo>
                    <a:cubicBezTo>
                      <a:pt x="1310928" y="-10318"/>
                      <a:pt x="969647" y="54929"/>
                      <a:pt x="891351" y="72931"/>
                    </a:cubicBezTo>
                    <a:cubicBezTo>
                      <a:pt x="893256" y="129224"/>
                      <a:pt x="930690" y="879984"/>
                      <a:pt x="916783" y="1079247"/>
                    </a:cubicBezTo>
                    <a:cubicBezTo>
                      <a:pt x="910116" y="1175450"/>
                      <a:pt x="888018" y="1267271"/>
                      <a:pt x="850394" y="1355758"/>
                    </a:cubicBezTo>
                    <a:cubicBezTo>
                      <a:pt x="803817" y="1465295"/>
                      <a:pt x="486729" y="1952499"/>
                      <a:pt x="406529" y="2082039"/>
                    </a:cubicBezTo>
                    <a:cubicBezTo>
                      <a:pt x="406434" y="2081944"/>
                      <a:pt x="406243" y="2081849"/>
                      <a:pt x="406148" y="2081753"/>
                    </a:cubicBezTo>
                    <a:cubicBezTo>
                      <a:pt x="89537" y="2550384"/>
                      <a:pt x="-64863" y="3032825"/>
                      <a:pt x="25624" y="3540317"/>
                    </a:cubicBezTo>
                    <a:cubicBezTo>
                      <a:pt x="86203" y="3880169"/>
                      <a:pt x="270798" y="4202495"/>
                      <a:pt x="547308" y="4412140"/>
                    </a:cubicBezTo>
                    <a:cubicBezTo>
                      <a:pt x="656846" y="4495198"/>
                      <a:pt x="722187" y="4519011"/>
                      <a:pt x="857347" y="4519011"/>
                    </a:cubicBezTo>
                    <a:cubicBezTo>
                      <a:pt x="1006032" y="4519106"/>
                      <a:pt x="1154813" y="4519011"/>
                      <a:pt x="1303498" y="4519011"/>
                    </a:cubicBezTo>
                    <a:cubicBezTo>
                      <a:pt x="1600964" y="4519011"/>
                      <a:pt x="1898334" y="4519011"/>
                      <a:pt x="2195800" y="4519011"/>
                    </a:cubicBezTo>
                    <a:cubicBezTo>
                      <a:pt x="2784731" y="4519011"/>
                      <a:pt x="3373662" y="4519011"/>
                      <a:pt x="3962592" y="4519011"/>
                    </a:cubicBezTo>
                    <a:cubicBezTo>
                      <a:pt x="3970403" y="4519011"/>
                      <a:pt x="3978213" y="4518439"/>
                      <a:pt x="3986119" y="4518058"/>
                    </a:cubicBezTo>
                    <a:cubicBezTo>
                      <a:pt x="4554286" y="4261264"/>
                      <a:pt x="4831844" y="3727864"/>
                      <a:pt x="4812413" y="312159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19E5B5E6-AA75-4745-9E80-0086407BB9C7}"/>
                  </a:ext>
                </a:extLst>
              </p:cNvPr>
              <p:cNvSpPr/>
              <p:nvPr/>
            </p:nvSpPr>
            <p:spPr>
              <a:xfrm>
                <a:off x="1652846" y="4619299"/>
                <a:ext cx="3137430" cy="2271432"/>
              </a:xfrm>
              <a:custGeom>
                <a:avLst/>
                <a:gdLst>
                  <a:gd name="connsiteX0" fmla="*/ 2663486 w 4813557"/>
                  <a:gd name="connsiteY0" fmla="*/ 3334 h 3484912"/>
                  <a:gd name="connsiteX1" fmla="*/ 3478921 w 4813557"/>
                  <a:gd name="connsiteY1" fmla="*/ 685800 h 3484912"/>
                  <a:gd name="connsiteX2" fmla="*/ 4606015 w 4813557"/>
                  <a:gd name="connsiteY2" fmla="*/ 1407223 h 3484912"/>
                  <a:gd name="connsiteX3" fmla="*/ 4812517 w 4813557"/>
                  <a:gd name="connsiteY3" fmla="*/ 2087499 h 3484912"/>
                  <a:gd name="connsiteX4" fmla="*/ 4008988 w 4813557"/>
                  <a:gd name="connsiteY4" fmla="*/ 3473386 h 3484912"/>
                  <a:gd name="connsiteX5" fmla="*/ 857356 w 4813557"/>
                  <a:gd name="connsiteY5" fmla="*/ 3484912 h 3484912"/>
                  <a:gd name="connsiteX6" fmla="*/ 547317 w 4813557"/>
                  <a:gd name="connsiteY6" fmla="*/ 3378041 h 3484912"/>
                  <a:gd name="connsiteX7" fmla="*/ 25633 w 4813557"/>
                  <a:gd name="connsiteY7" fmla="*/ 2506218 h 3484912"/>
                  <a:gd name="connsiteX8" fmla="*/ 406156 w 4813557"/>
                  <a:gd name="connsiteY8" fmla="*/ 1047655 h 3484912"/>
                  <a:gd name="connsiteX9" fmla="*/ 1908820 w 4813557"/>
                  <a:gd name="connsiteY9" fmla="*/ 1135666 h 3484912"/>
                  <a:gd name="connsiteX10" fmla="*/ 2661296 w 4813557"/>
                  <a:gd name="connsiteY10" fmla="*/ 0 h 3484912"/>
                  <a:gd name="connsiteX11" fmla="*/ 2663486 w 4813557"/>
                  <a:gd name="connsiteY11" fmla="*/ 3334 h 348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13557" h="3484912">
                    <a:moveTo>
                      <a:pt x="2663486" y="3334"/>
                    </a:moveTo>
                    <a:cubicBezTo>
                      <a:pt x="2855225" y="327755"/>
                      <a:pt x="3142689" y="528447"/>
                      <a:pt x="3478921" y="685800"/>
                    </a:cubicBezTo>
                    <a:cubicBezTo>
                      <a:pt x="3876305" y="871728"/>
                      <a:pt x="4346839" y="1029653"/>
                      <a:pt x="4606015" y="1407223"/>
                    </a:cubicBezTo>
                    <a:cubicBezTo>
                      <a:pt x="4741937" y="1605248"/>
                      <a:pt x="4804802" y="1847469"/>
                      <a:pt x="4812517" y="2087499"/>
                    </a:cubicBezTo>
                    <a:cubicBezTo>
                      <a:pt x="4832043" y="2693670"/>
                      <a:pt x="4577249" y="3216497"/>
                      <a:pt x="4008988" y="3473386"/>
                    </a:cubicBezTo>
                    <a:cubicBezTo>
                      <a:pt x="4001177" y="3473672"/>
                      <a:pt x="1006136" y="3485007"/>
                      <a:pt x="857356" y="3484912"/>
                    </a:cubicBezTo>
                    <a:cubicBezTo>
                      <a:pt x="722196" y="3484816"/>
                      <a:pt x="656855" y="3461099"/>
                      <a:pt x="547317" y="3378041"/>
                    </a:cubicBezTo>
                    <a:cubicBezTo>
                      <a:pt x="270901" y="3168396"/>
                      <a:pt x="86307" y="2846070"/>
                      <a:pt x="25633" y="2506218"/>
                    </a:cubicBezTo>
                    <a:cubicBezTo>
                      <a:pt x="-64855" y="1998631"/>
                      <a:pt x="89450" y="1516285"/>
                      <a:pt x="406156" y="1047655"/>
                    </a:cubicBezTo>
                    <a:cubicBezTo>
                      <a:pt x="814112" y="1373886"/>
                      <a:pt x="1461050" y="1376267"/>
                      <a:pt x="1908820" y="1135666"/>
                    </a:cubicBezTo>
                    <a:cubicBezTo>
                      <a:pt x="2325539" y="911828"/>
                      <a:pt x="2617576" y="471011"/>
                      <a:pt x="2661296" y="0"/>
                    </a:cubicBezTo>
                    <a:cubicBezTo>
                      <a:pt x="2662153" y="1048"/>
                      <a:pt x="2662819" y="2191"/>
                      <a:pt x="2663486" y="333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6B25CED-D052-40F2-AC9C-77DC5980E47A}"/>
                  </a:ext>
                </a:extLst>
              </p:cNvPr>
              <p:cNvSpPr/>
              <p:nvPr/>
            </p:nvSpPr>
            <p:spPr>
              <a:xfrm>
                <a:off x="3011607" y="5288789"/>
                <a:ext cx="1527098" cy="1448277"/>
              </a:xfrm>
              <a:custGeom>
                <a:avLst/>
                <a:gdLst>
                  <a:gd name="connsiteX0" fmla="*/ 753 w 2342928"/>
                  <a:gd name="connsiteY0" fmla="*/ 854508 h 2221998"/>
                  <a:gd name="connsiteX1" fmla="*/ 258500 w 2342928"/>
                  <a:gd name="connsiteY1" fmla="*/ 218619 h 2221998"/>
                  <a:gd name="connsiteX2" fmla="*/ 685982 w 2342928"/>
                  <a:gd name="connsiteY2" fmla="*/ 10689 h 2221998"/>
                  <a:gd name="connsiteX3" fmla="*/ 1351589 w 2342928"/>
                  <a:gd name="connsiteY3" fmla="*/ 194235 h 2221998"/>
                  <a:gd name="connsiteX4" fmla="*/ 2036913 w 2342928"/>
                  <a:gd name="connsiteY4" fmla="*/ 713062 h 2221998"/>
                  <a:gd name="connsiteX5" fmla="*/ 2234366 w 2342928"/>
                  <a:gd name="connsiteY5" fmla="*/ 866510 h 2221998"/>
                  <a:gd name="connsiteX6" fmla="*/ 2273228 w 2342928"/>
                  <a:gd name="connsiteY6" fmla="*/ 1275133 h 2221998"/>
                  <a:gd name="connsiteX7" fmla="*/ 2047866 w 2342928"/>
                  <a:gd name="connsiteY7" fmla="*/ 1396291 h 2221998"/>
                  <a:gd name="connsiteX8" fmla="*/ 2033389 w 2342928"/>
                  <a:gd name="connsiteY8" fmla="*/ 1419532 h 2221998"/>
                  <a:gd name="connsiteX9" fmla="*/ 1906992 w 2342928"/>
                  <a:gd name="connsiteY9" fmla="*/ 1741858 h 2221998"/>
                  <a:gd name="connsiteX10" fmla="*/ 1722112 w 2342928"/>
                  <a:gd name="connsiteY10" fmla="*/ 1796912 h 2221998"/>
                  <a:gd name="connsiteX11" fmla="*/ 1701537 w 2342928"/>
                  <a:gd name="connsiteY11" fmla="*/ 1823677 h 2221998"/>
                  <a:gd name="connsiteX12" fmla="*/ 1644959 w 2342928"/>
                  <a:gd name="connsiteY12" fmla="*/ 2103617 h 2221998"/>
                  <a:gd name="connsiteX13" fmla="*/ 1394356 w 2342928"/>
                  <a:gd name="connsiteY13" fmla="*/ 2221822 h 2221998"/>
                  <a:gd name="connsiteX14" fmla="*/ 1236146 w 2342928"/>
                  <a:gd name="connsiteY14" fmla="*/ 2165148 h 2221998"/>
                  <a:gd name="connsiteX15" fmla="*/ 439475 w 2342928"/>
                  <a:gd name="connsiteY15" fmla="*/ 1559454 h 2221998"/>
                  <a:gd name="connsiteX16" fmla="*/ 276693 w 2342928"/>
                  <a:gd name="connsiteY16" fmla="*/ 1433152 h 2221998"/>
                  <a:gd name="connsiteX17" fmla="*/ 14184 w 2342928"/>
                  <a:gd name="connsiteY17" fmla="*/ 974428 h 2221998"/>
                  <a:gd name="connsiteX18" fmla="*/ 753 w 2342928"/>
                  <a:gd name="connsiteY18" fmla="*/ 854508 h 222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42928" h="2221998">
                    <a:moveTo>
                      <a:pt x="753" y="854508"/>
                    </a:moveTo>
                    <a:cubicBezTo>
                      <a:pt x="-9057" y="603810"/>
                      <a:pt x="76953" y="390736"/>
                      <a:pt x="258500" y="218619"/>
                    </a:cubicBezTo>
                    <a:cubicBezTo>
                      <a:pt x="378229" y="105082"/>
                      <a:pt x="522533" y="36216"/>
                      <a:pt x="685982" y="10689"/>
                    </a:cubicBezTo>
                    <a:cubicBezTo>
                      <a:pt x="935156" y="-28268"/>
                      <a:pt x="1153755" y="40692"/>
                      <a:pt x="1351589" y="194235"/>
                    </a:cubicBezTo>
                    <a:cubicBezTo>
                      <a:pt x="1577903" y="369876"/>
                      <a:pt x="1808503" y="540088"/>
                      <a:pt x="2036913" y="713062"/>
                    </a:cubicBezTo>
                    <a:cubicBezTo>
                      <a:pt x="2103397" y="763354"/>
                      <a:pt x="2169596" y="814123"/>
                      <a:pt x="2234366" y="866510"/>
                    </a:cubicBezTo>
                    <a:cubicBezTo>
                      <a:pt x="2363620" y="971190"/>
                      <a:pt x="2378575" y="1146831"/>
                      <a:pt x="2273228" y="1275133"/>
                    </a:cubicBezTo>
                    <a:cubicBezTo>
                      <a:pt x="2213982" y="1347237"/>
                      <a:pt x="2142545" y="1392386"/>
                      <a:pt x="2047866" y="1396291"/>
                    </a:cubicBezTo>
                    <a:cubicBezTo>
                      <a:pt x="2029864" y="1397053"/>
                      <a:pt x="2030341" y="1405625"/>
                      <a:pt x="2033389" y="1419532"/>
                    </a:cubicBezTo>
                    <a:cubicBezTo>
                      <a:pt x="2063964" y="1555358"/>
                      <a:pt x="2011195" y="1659466"/>
                      <a:pt x="1906992" y="1741858"/>
                    </a:cubicBezTo>
                    <a:cubicBezTo>
                      <a:pt x="1853461" y="1784148"/>
                      <a:pt x="1790120" y="1800722"/>
                      <a:pt x="1722112" y="1796912"/>
                    </a:cubicBezTo>
                    <a:cubicBezTo>
                      <a:pt x="1699347" y="1795674"/>
                      <a:pt x="1693155" y="1799484"/>
                      <a:pt x="1701537" y="1823677"/>
                    </a:cubicBezTo>
                    <a:cubicBezTo>
                      <a:pt x="1737732" y="1927690"/>
                      <a:pt x="1713444" y="2019702"/>
                      <a:pt x="1644959" y="2103617"/>
                    </a:cubicBezTo>
                    <a:cubicBezTo>
                      <a:pt x="1579808" y="2183532"/>
                      <a:pt x="1497798" y="2225061"/>
                      <a:pt x="1394356" y="2221822"/>
                    </a:cubicBezTo>
                    <a:cubicBezTo>
                      <a:pt x="1335682" y="2220012"/>
                      <a:pt x="1282342" y="2200106"/>
                      <a:pt x="1236146" y="2165148"/>
                    </a:cubicBezTo>
                    <a:cubicBezTo>
                      <a:pt x="970208" y="1963790"/>
                      <a:pt x="704841" y="1761574"/>
                      <a:pt x="439475" y="1559454"/>
                    </a:cubicBezTo>
                    <a:cubicBezTo>
                      <a:pt x="384897" y="1517830"/>
                      <a:pt x="328509" y="1478491"/>
                      <a:pt x="276693" y="1433152"/>
                    </a:cubicBezTo>
                    <a:cubicBezTo>
                      <a:pt x="136294" y="1310470"/>
                      <a:pt x="51141" y="1156165"/>
                      <a:pt x="14184" y="974428"/>
                    </a:cubicBezTo>
                    <a:cubicBezTo>
                      <a:pt x="6278" y="934900"/>
                      <a:pt x="1039" y="895085"/>
                      <a:pt x="753" y="85450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1DC86AB-71CB-488B-AB6C-6A55479BF5A1}"/>
                  </a:ext>
                </a:extLst>
              </p:cNvPr>
              <p:cNvSpPr/>
              <p:nvPr/>
            </p:nvSpPr>
            <p:spPr>
              <a:xfrm>
                <a:off x="2000913" y="4309504"/>
                <a:ext cx="251554" cy="748535"/>
              </a:xfrm>
              <a:custGeom>
                <a:avLst/>
                <a:gdLst>
                  <a:gd name="connsiteX0" fmla="*/ 385916 w 385943"/>
                  <a:gd name="connsiteY0" fmla="*/ 399097 h 1148429"/>
                  <a:gd name="connsiteX1" fmla="*/ 335529 w 385943"/>
                  <a:gd name="connsiteY1" fmla="*/ 761619 h 1148429"/>
                  <a:gd name="connsiteX2" fmla="*/ 109691 w 385943"/>
                  <a:gd name="connsiteY2" fmla="*/ 1148429 h 1148429"/>
                  <a:gd name="connsiteX3" fmla="*/ 14822 w 385943"/>
                  <a:gd name="connsiteY3" fmla="*/ 839819 h 1148429"/>
                  <a:gd name="connsiteX4" fmla="*/ 6631 w 385943"/>
                  <a:gd name="connsiteY4" fmla="*/ 467106 h 1148429"/>
                  <a:gd name="connsiteX5" fmla="*/ 113311 w 385943"/>
                  <a:gd name="connsiteY5" fmla="*/ 185928 h 1148429"/>
                  <a:gd name="connsiteX6" fmla="*/ 384868 w 385943"/>
                  <a:gd name="connsiteY6" fmla="*/ 0 h 1148429"/>
                  <a:gd name="connsiteX7" fmla="*/ 385916 w 385943"/>
                  <a:gd name="connsiteY7" fmla="*/ 399097 h 114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5943" h="1148429">
                    <a:moveTo>
                      <a:pt x="385916" y="399097"/>
                    </a:moveTo>
                    <a:cubicBezTo>
                      <a:pt x="386488" y="521113"/>
                      <a:pt x="378487" y="645795"/>
                      <a:pt x="335529" y="761619"/>
                    </a:cubicBezTo>
                    <a:cubicBezTo>
                      <a:pt x="283237" y="902494"/>
                      <a:pt x="112644" y="1145857"/>
                      <a:pt x="109691" y="1148429"/>
                    </a:cubicBezTo>
                    <a:cubicBezTo>
                      <a:pt x="47398" y="1054894"/>
                      <a:pt x="30157" y="949071"/>
                      <a:pt x="14822" y="839819"/>
                    </a:cubicBezTo>
                    <a:cubicBezTo>
                      <a:pt x="-2609" y="716185"/>
                      <a:pt x="-3752" y="591693"/>
                      <a:pt x="6631" y="467106"/>
                    </a:cubicBezTo>
                    <a:cubicBezTo>
                      <a:pt x="15298" y="362998"/>
                      <a:pt x="47588" y="268224"/>
                      <a:pt x="113311" y="185928"/>
                    </a:cubicBezTo>
                    <a:cubicBezTo>
                      <a:pt x="122074" y="175355"/>
                      <a:pt x="284380" y="10287"/>
                      <a:pt x="384868" y="0"/>
                    </a:cubicBezTo>
                    <a:cubicBezTo>
                      <a:pt x="384868" y="82963"/>
                      <a:pt x="385916" y="308705"/>
                      <a:pt x="385916" y="39909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79B96BC-F72E-4777-A8D7-621991B6BAC6}"/>
                  </a:ext>
                </a:extLst>
              </p:cNvPr>
              <p:cNvSpPr/>
              <p:nvPr/>
            </p:nvSpPr>
            <p:spPr>
              <a:xfrm>
                <a:off x="1929370" y="4278202"/>
                <a:ext cx="563670" cy="291473"/>
              </a:xfrm>
              <a:custGeom>
                <a:avLst/>
                <a:gdLst>
                  <a:gd name="connsiteX0" fmla="*/ 221456 w 864802"/>
                  <a:gd name="connsiteY0" fmla="*/ 431978 h 447189"/>
                  <a:gd name="connsiteX1" fmla="*/ 350520 w 864802"/>
                  <a:gd name="connsiteY1" fmla="*/ 276340 h 447189"/>
                  <a:gd name="connsiteX2" fmla="*/ 333756 w 864802"/>
                  <a:gd name="connsiteY2" fmla="*/ 244240 h 447189"/>
                  <a:gd name="connsiteX3" fmla="*/ 0 w 864802"/>
                  <a:gd name="connsiteY3" fmla="*/ 340347 h 447189"/>
                  <a:gd name="connsiteX4" fmla="*/ 62960 w 864802"/>
                  <a:gd name="connsiteY4" fmla="*/ 172898 h 447189"/>
                  <a:gd name="connsiteX5" fmla="*/ 463105 w 864802"/>
                  <a:gd name="connsiteY5" fmla="*/ 19 h 447189"/>
                  <a:gd name="connsiteX6" fmla="*/ 860679 w 864802"/>
                  <a:gd name="connsiteY6" fmla="*/ 156896 h 447189"/>
                  <a:gd name="connsiteX7" fmla="*/ 768668 w 864802"/>
                  <a:gd name="connsiteY7" fmla="*/ 300057 h 447189"/>
                  <a:gd name="connsiteX8" fmla="*/ 608743 w 864802"/>
                  <a:gd name="connsiteY8" fmla="*/ 405784 h 447189"/>
                  <a:gd name="connsiteX9" fmla="*/ 221456 w 864802"/>
                  <a:gd name="connsiteY9" fmla="*/ 431978 h 44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802" h="447189">
                    <a:moveTo>
                      <a:pt x="221456" y="431978"/>
                    </a:moveTo>
                    <a:cubicBezTo>
                      <a:pt x="294037" y="401307"/>
                      <a:pt x="321469" y="338347"/>
                      <a:pt x="350520" y="276340"/>
                    </a:cubicBezTo>
                    <a:cubicBezTo>
                      <a:pt x="359664" y="256813"/>
                      <a:pt x="362426" y="249288"/>
                      <a:pt x="333756" y="244240"/>
                    </a:cubicBezTo>
                    <a:cubicBezTo>
                      <a:pt x="258318" y="231000"/>
                      <a:pt x="136874" y="196425"/>
                      <a:pt x="0" y="340347"/>
                    </a:cubicBezTo>
                    <a:cubicBezTo>
                      <a:pt x="4381" y="274625"/>
                      <a:pt x="25337" y="220332"/>
                      <a:pt x="62960" y="172898"/>
                    </a:cubicBezTo>
                    <a:cubicBezTo>
                      <a:pt x="156972" y="54216"/>
                      <a:pt x="317659" y="1162"/>
                      <a:pt x="463105" y="19"/>
                    </a:cubicBezTo>
                    <a:cubicBezTo>
                      <a:pt x="578168" y="-933"/>
                      <a:pt x="791718" y="33357"/>
                      <a:pt x="860679" y="156896"/>
                    </a:cubicBezTo>
                    <a:cubicBezTo>
                      <a:pt x="884587" y="199854"/>
                      <a:pt x="798005" y="272244"/>
                      <a:pt x="768668" y="300057"/>
                    </a:cubicBezTo>
                    <a:cubicBezTo>
                      <a:pt x="721995" y="344253"/>
                      <a:pt x="667703" y="380352"/>
                      <a:pt x="608743" y="405784"/>
                    </a:cubicBezTo>
                    <a:cubicBezTo>
                      <a:pt x="575405" y="420262"/>
                      <a:pt x="455962" y="472745"/>
                      <a:pt x="221456" y="431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3F08D41-82E7-4562-862B-5FCA77F782AB}"/>
                  </a:ext>
                </a:extLst>
              </p:cNvPr>
              <p:cNvSpPr/>
              <p:nvPr/>
            </p:nvSpPr>
            <p:spPr>
              <a:xfrm>
                <a:off x="2417591" y="4305963"/>
                <a:ext cx="500297" cy="836663"/>
              </a:xfrm>
              <a:custGeom>
                <a:avLst/>
                <a:gdLst>
                  <a:gd name="connsiteX0" fmla="*/ 0 w 767573"/>
                  <a:gd name="connsiteY0" fmla="*/ 19625 h 1283639"/>
                  <a:gd name="connsiteX1" fmla="*/ 402908 w 767573"/>
                  <a:gd name="connsiteY1" fmla="*/ 38485 h 1283639"/>
                  <a:gd name="connsiteX2" fmla="*/ 753809 w 767573"/>
                  <a:gd name="connsiteY2" fmla="*/ 427010 h 1283639"/>
                  <a:gd name="connsiteX3" fmla="*/ 755142 w 767573"/>
                  <a:gd name="connsiteY3" fmla="*/ 814010 h 1283639"/>
                  <a:gd name="connsiteX4" fmla="*/ 677323 w 767573"/>
                  <a:gd name="connsiteY4" fmla="*/ 1098713 h 1283639"/>
                  <a:gd name="connsiteX5" fmla="*/ 486823 w 767573"/>
                  <a:gd name="connsiteY5" fmla="*/ 1275306 h 1283639"/>
                  <a:gd name="connsiteX6" fmla="*/ 215741 w 767573"/>
                  <a:gd name="connsiteY6" fmla="*/ 1104999 h 1283639"/>
                  <a:gd name="connsiteX7" fmla="*/ 269177 w 767573"/>
                  <a:gd name="connsiteY7" fmla="*/ 518545 h 1283639"/>
                  <a:gd name="connsiteX8" fmla="*/ 171641 w 767573"/>
                  <a:gd name="connsiteY8" fmla="*/ 182217 h 1283639"/>
                  <a:gd name="connsiteX9" fmla="*/ 0 w 767573"/>
                  <a:gd name="connsiteY9" fmla="*/ 19625 h 128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7573" h="1283639">
                    <a:moveTo>
                      <a:pt x="0" y="19625"/>
                    </a:moveTo>
                    <a:cubicBezTo>
                      <a:pt x="115729" y="-17522"/>
                      <a:pt x="285655" y="3338"/>
                      <a:pt x="402908" y="38485"/>
                    </a:cubicBezTo>
                    <a:cubicBezTo>
                      <a:pt x="598266" y="97064"/>
                      <a:pt x="721519" y="222127"/>
                      <a:pt x="753809" y="427010"/>
                    </a:cubicBezTo>
                    <a:cubicBezTo>
                      <a:pt x="774097" y="555597"/>
                      <a:pt x="769716" y="684851"/>
                      <a:pt x="755142" y="814010"/>
                    </a:cubicBezTo>
                    <a:cubicBezTo>
                      <a:pt x="743998" y="913166"/>
                      <a:pt x="722471" y="1009273"/>
                      <a:pt x="677323" y="1098713"/>
                    </a:cubicBezTo>
                    <a:cubicBezTo>
                      <a:pt x="635889" y="1180913"/>
                      <a:pt x="579692" y="1250065"/>
                      <a:pt x="486823" y="1275306"/>
                    </a:cubicBezTo>
                    <a:cubicBezTo>
                      <a:pt x="383096" y="1303500"/>
                      <a:pt x="231267" y="1263400"/>
                      <a:pt x="215741" y="1104999"/>
                    </a:cubicBezTo>
                    <a:cubicBezTo>
                      <a:pt x="198596" y="890877"/>
                      <a:pt x="234315" y="789626"/>
                      <a:pt x="269177" y="518545"/>
                    </a:cubicBezTo>
                    <a:cubicBezTo>
                      <a:pt x="284321" y="404531"/>
                      <a:pt x="244031" y="282611"/>
                      <a:pt x="171641" y="182217"/>
                    </a:cubicBezTo>
                    <a:cubicBezTo>
                      <a:pt x="129159" y="122686"/>
                      <a:pt x="58198" y="36008"/>
                      <a:pt x="0" y="1962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07F0551-308E-41F4-ACC0-CB6AD8F1FF69}"/>
                  </a:ext>
                </a:extLst>
              </p:cNvPr>
              <p:cNvSpPr/>
              <p:nvPr/>
            </p:nvSpPr>
            <p:spPr>
              <a:xfrm>
                <a:off x="2608083" y="4045758"/>
                <a:ext cx="347016" cy="222126"/>
              </a:xfrm>
              <a:custGeom>
                <a:avLst/>
                <a:gdLst>
                  <a:gd name="connsiteX0" fmla="*/ 532225 w 532405"/>
                  <a:gd name="connsiteY0" fmla="*/ 300827 h 340793"/>
                  <a:gd name="connsiteX1" fmla="*/ 481457 w 532405"/>
                  <a:gd name="connsiteY1" fmla="*/ 340260 h 340793"/>
                  <a:gd name="connsiteX2" fmla="*/ 444214 w 532405"/>
                  <a:gd name="connsiteY2" fmla="*/ 295207 h 340793"/>
                  <a:gd name="connsiteX3" fmla="*/ 441928 w 532405"/>
                  <a:gd name="connsiteY3" fmla="*/ 218911 h 340793"/>
                  <a:gd name="connsiteX4" fmla="*/ 241808 w 532405"/>
                  <a:gd name="connsiteY4" fmla="*/ 91467 h 340793"/>
                  <a:gd name="connsiteX5" fmla="*/ 94837 w 532405"/>
                  <a:gd name="connsiteY5" fmla="*/ 231865 h 340793"/>
                  <a:gd name="connsiteX6" fmla="*/ 82073 w 532405"/>
                  <a:gd name="connsiteY6" fmla="*/ 276157 h 340793"/>
                  <a:gd name="connsiteX7" fmla="*/ 28543 w 532405"/>
                  <a:gd name="connsiteY7" fmla="*/ 291587 h 340793"/>
                  <a:gd name="connsiteX8" fmla="*/ 254 w 532405"/>
                  <a:gd name="connsiteY8" fmla="*/ 241676 h 340793"/>
                  <a:gd name="connsiteX9" fmla="*/ 84455 w 532405"/>
                  <a:gd name="connsiteY9" fmla="*/ 65559 h 340793"/>
                  <a:gd name="connsiteX10" fmla="*/ 529653 w 532405"/>
                  <a:gd name="connsiteY10" fmla="*/ 215578 h 340793"/>
                  <a:gd name="connsiteX11" fmla="*/ 532225 w 532405"/>
                  <a:gd name="connsiteY11" fmla="*/ 300827 h 34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2405" h="340793">
                    <a:moveTo>
                      <a:pt x="532225" y="300827"/>
                    </a:moveTo>
                    <a:cubicBezTo>
                      <a:pt x="531844" y="324258"/>
                      <a:pt x="503650" y="344356"/>
                      <a:pt x="481457" y="340260"/>
                    </a:cubicBezTo>
                    <a:cubicBezTo>
                      <a:pt x="457454" y="335878"/>
                      <a:pt x="443166" y="321400"/>
                      <a:pt x="444214" y="295207"/>
                    </a:cubicBezTo>
                    <a:cubicBezTo>
                      <a:pt x="445262" y="269680"/>
                      <a:pt x="447738" y="244057"/>
                      <a:pt x="441928" y="218911"/>
                    </a:cubicBezTo>
                    <a:cubicBezTo>
                      <a:pt x="422973" y="137092"/>
                      <a:pt x="330962" y="78703"/>
                      <a:pt x="241808" y="91467"/>
                    </a:cubicBezTo>
                    <a:cubicBezTo>
                      <a:pt x="156178" y="103754"/>
                      <a:pt x="111696" y="146807"/>
                      <a:pt x="94837" y="231865"/>
                    </a:cubicBezTo>
                    <a:cubicBezTo>
                      <a:pt x="91884" y="246820"/>
                      <a:pt x="95027" y="264536"/>
                      <a:pt x="82073" y="276157"/>
                    </a:cubicBezTo>
                    <a:cubicBezTo>
                      <a:pt x="67024" y="289778"/>
                      <a:pt x="49307" y="299303"/>
                      <a:pt x="28543" y="291587"/>
                    </a:cubicBezTo>
                    <a:cubicBezTo>
                      <a:pt x="6159" y="283205"/>
                      <a:pt x="-1556" y="263869"/>
                      <a:pt x="254" y="241676"/>
                    </a:cubicBezTo>
                    <a:cubicBezTo>
                      <a:pt x="6064" y="172525"/>
                      <a:pt x="31877" y="111469"/>
                      <a:pt x="84455" y="65559"/>
                    </a:cubicBezTo>
                    <a:cubicBezTo>
                      <a:pt x="242474" y="-72458"/>
                      <a:pt x="501554" y="21649"/>
                      <a:pt x="529653" y="215578"/>
                    </a:cubicBezTo>
                    <a:cubicBezTo>
                      <a:pt x="532034" y="232056"/>
                      <a:pt x="532796" y="266441"/>
                      <a:pt x="532225" y="30082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BC936E6-F911-43C4-B9E5-6E27D15ECDA0}"/>
              </a:ext>
            </a:extLst>
          </p:cNvPr>
          <p:cNvGrpSpPr/>
          <p:nvPr/>
        </p:nvGrpSpPr>
        <p:grpSpPr>
          <a:xfrm>
            <a:off x="5760755" y="5358199"/>
            <a:ext cx="6001661" cy="783259"/>
            <a:chOff x="5731572" y="5017731"/>
            <a:chExt cx="6001661" cy="783259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C92420F-F1CE-479B-8E16-D6C59B1EDE49}"/>
                </a:ext>
              </a:extLst>
            </p:cNvPr>
            <p:cNvSpPr/>
            <p:nvPr/>
          </p:nvSpPr>
          <p:spPr>
            <a:xfrm>
              <a:off x="7827924" y="5017731"/>
              <a:ext cx="3905309" cy="783259"/>
            </a:xfrm>
            <a:custGeom>
              <a:avLst/>
              <a:gdLst>
                <a:gd name="connsiteX0" fmla="*/ 4536913 w 4948985"/>
                <a:gd name="connsiteY0" fmla="*/ 790982 h 992582"/>
                <a:gd name="connsiteX1" fmla="*/ 4466418 w 4948985"/>
                <a:gd name="connsiteY1" fmla="*/ 825177 h 992582"/>
                <a:gd name="connsiteX2" fmla="*/ 4411706 w 4948985"/>
                <a:gd name="connsiteY2" fmla="*/ 892122 h 992582"/>
                <a:gd name="connsiteX3" fmla="*/ 4437878 w 4948985"/>
                <a:gd name="connsiteY3" fmla="*/ 961959 h 992582"/>
                <a:gd name="connsiteX4" fmla="*/ 4492854 w 4948985"/>
                <a:gd name="connsiteY4" fmla="*/ 930197 h 992582"/>
                <a:gd name="connsiteX5" fmla="*/ 4536913 w 4948985"/>
                <a:gd name="connsiteY5" fmla="*/ 790982 h 992582"/>
                <a:gd name="connsiteX6" fmla="*/ 2806622 w 4948985"/>
                <a:gd name="connsiteY6" fmla="*/ 789864 h 992582"/>
                <a:gd name="connsiteX7" fmla="*/ 2682270 w 4948985"/>
                <a:gd name="connsiteY7" fmla="*/ 893174 h 992582"/>
                <a:gd name="connsiteX8" fmla="*/ 2708179 w 4948985"/>
                <a:gd name="connsiteY8" fmla="*/ 962156 h 992582"/>
                <a:gd name="connsiteX9" fmla="*/ 2761642 w 4948985"/>
                <a:gd name="connsiteY9" fmla="*/ 932893 h 992582"/>
                <a:gd name="connsiteX10" fmla="*/ 2806622 w 4948985"/>
                <a:gd name="connsiteY10" fmla="*/ 789864 h 992582"/>
                <a:gd name="connsiteX11" fmla="*/ 4882156 w 4948985"/>
                <a:gd name="connsiteY11" fmla="*/ 756457 h 992582"/>
                <a:gd name="connsiteX12" fmla="*/ 4943380 w 4948985"/>
                <a:gd name="connsiteY12" fmla="*/ 796440 h 992582"/>
                <a:gd name="connsiteX13" fmla="*/ 4882551 w 4948985"/>
                <a:gd name="connsiteY13" fmla="*/ 841814 h 992582"/>
                <a:gd name="connsiteX14" fmla="*/ 4829877 w 4948985"/>
                <a:gd name="connsiteY14" fmla="*/ 798347 h 992582"/>
                <a:gd name="connsiteX15" fmla="*/ 4882156 w 4948985"/>
                <a:gd name="connsiteY15" fmla="*/ 756457 h 992582"/>
                <a:gd name="connsiteX16" fmla="*/ 2451516 w 4948985"/>
                <a:gd name="connsiteY16" fmla="*/ 653213 h 992582"/>
                <a:gd name="connsiteX17" fmla="*/ 2380692 w 4948985"/>
                <a:gd name="connsiteY17" fmla="*/ 750079 h 992582"/>
                <a:gd name="connsiteX18" fmla="*/ 2431722 w 4948985"/>
                <a:gd name="connsiteY18" fmla="*/ 808737 h 992582"/>
                <a:gd name="connsiteX19" fmla="*/ 2485185 w 4948985"/>
                <a:gd name="connsiteY19" fmla="*/ 757444 h 992582"/>
                <a:gd name="connsiteX20" fmla="*/ 2468614 w 4948985"/>
                <a:gd name="connsiteY20" fmla="*/ 665050 h 992582"/>
                <a:gd name="connsiteX21" fmla="*/ 2451516 w 4948985"/>
                <a:gd name="connsiteY21" fmla="*/ 653213 h 992582"/>
                <a:gd name="connsiteX22" fmla="*/ 1149990 w 4948985"/>
                <a:gd name="connsiteY22" fmla="*/ 412446 h 992582"/>
                <a:gd name="connsiteX23" fmla="*/ 1105990 w 4948985"/>
                <a:gd name="connsiteY23" fmla="*/ 445607 h 992582"/>
                <a:gd name="connsiteX24" fmla="*/ 1098559 w 4948985"/>
                <a:gd name="connsiteY24" fmla="*/ 456392 h 992582"/>
                <a:gd name="connsiteX25" fmla="*/ 1033916 w 4948985"/>
                <a:gd name="connsiteY25" fmla="*/ 642823 h 992582"/>
                <a:gd name="connsiteX26" fmla="*/ 1049370 w 4948985"/>
                <a:gd name="connsiteY26" fmla="*/ 696418 h 992582"/>
                <a:gd name="connsiteX27" fmla="*/ 1082645 w 4948985"/>
                <a:gd name="connsiteY27" fmla="*/ 672415 h 992582"/>
                <a:gd name="connsiteX28" fmla="*/ 1172671 w 4948985"/>
                <a:gd name="connsiteY28" fmla="*/ 490522 h 992582"/>
                <a:gd name="connsiteX29" fmla="*/ 1168462 w 4948985"/>
                <a:gd name="connsiteY29" fmla="*/ 417199 h 992582"/>
                <a:gd name="connsiteX30" fmla="*/ 1149990 w 4948985"/>
                <a:gd name="connsiteY30" fmla="*/ 412446 h 992582"/>
                <a:gd name="connsiteX31" fmla="*/ 4542318 w 4948985"/>
                <a:gd name="connsiteY31" fmla="*/ 403667 h 992582"/>
                <a:gd name="connsiteX32" fmla="*/ 4502258 w 4948985"/>
                <a:gd name="connsiteY32" fmla="*/ 443635 h 992582"/>
                <a:gd name="connsiteX33" fmla="*/ 4437418 w 4948985"/>
                <a:gd name="connsiteY33" fmla="*/ 666168 h 992582"/>
                <a:gd name="connsiteX34" fmla="*/ 4448006 w 4948985"/>
                <a:gd name="connsiteY34" fmla="*/ 709636 h 992582"/>
                <a:gd name="connsiteX35" fmla="*/ 4470364 w 4948985"/>
                <a:gd name="connsiteY35" fmla="*/ 686225 h 992582"/>
                <a:gd name="connsiteX36" fmla="*/ 4566703 w 4948985"/>
                <a:gd name="connsiteY36" fmla="*/ 473293 h 992582"/>
                <a:gd name="connsiteX37" fmla="*/ 4561903 w 4948985"/>
                <a:gd name="connsiteY37" fmla="*/ 406611 h 992582"/>
                <a:gd name="connsiteX38" fmla="*/ 4542318 w 4948985"/>
                <a:gd name="connsiteY38" fmla="*/ 403667 h 992582"/>
                <a:gd name="connsiteX39" fmla="*/ 2816330 w 4948985"/>
                <a:gd name="connsiteY39" fmla="*/ 402962 h 992582"/>
                <a:gd name="connsiteX40" fmla="*/ 2799718 w 4948985"/>
                <a:gd name="connsiteY40" fmla="*/ 412201 h 992582"/>
                <a:gd name="connsiteX41" fmla="*/ 2768416 w 4948985"/>
                <a:gd name="connsiteY41" fmla="*/ 449422 h 992582"/>
                <a:gd name="connsiteX42" fmla="*/ 2708113 w 4948985"/>
                <a:gd name="connsiteY42" fmla="*/ 654529 h 992582"/>
                <a:gd name="connsiteX43" fmla="*/ 2708311 w 4948985"/>
                <a:gd name="connsiteY43" fmla="*/ 686554 h 992582"/>
                <a:gd name="connsiteX44" fmla="*/ 2718832 w 4948985"/>
                <a:gd name="connsiteY44" fmla="*/ 710162 h 992582"/>
                <a:gd name="connsiteX45" fmla="*/ 2737640 w 4948985"/>
                <a:gd name="connsiteY45" fmla="*/ 691486 h 992582"/>
                <a:gd name="connsiteX46" fmla="*/ 2824378 w 4948985"/>
                <a:gd name="connsiteY46" fmla="*/ 505844 h 992582"/>
                <a:gd name="connsiteX47" fmla="*/ 2846868 w 4948985"/>
                <a:gd name="connsiteY47" fmla="*/ 441530 h 992582"/>
                <a:gd name="connsiteX48" fmla="*/ 2835360 w 4948985"/>
                <a:gd name="connsiteY48" fmla="*/ 406546 h 992582"/>
                <a:gd name="connsiteX49" fmla="*/ 2816330 w 4948985"/>
                <a:gd name="connsiteY49" fmla="*/ 402962 h 992582"/>
                <a:gd name="connsiteX50" fmla="*/ 2158665 w 4948985"/>
                <a:gd name="connsiteY50" fmla="*/ 343893 h 992582"/>
                <a:gd name="connsiteX51" fmla="*/ 2127908 w 4948985"/>
                <a:gd name="connsiteY51" fmla="*/ 365051 h 992582"/>
                <a:gd name="connsiteX52" fmla="*/ 2017759 w 4948985"/>
                <a:gd name="connsiteY52" fmla="*/ 546747 h 992582"/>
                <a:gd name="connsiteX53" fmla="*/ 2067211 w 4948985"/>
                <a:gd name="connsiteY53" fmla="*/ 532214 h 992582"/>
                <a:gd name="connsiteX54" fmla="*/ 2182556 w 4948985"/>
                <a:gd name="connsiteY54" fmla="*/ 398194 h 992582"/>
                <a:gd name="connsiteX55" fmla="*/ 2172033 w 4948985"/>
                <a:gd name="connsiteY55" fmla="*/ 347493 h 992582"/>
                <a:gd name="connsiteX56" fmla="*/ 2158665 w 4948985"/>
                <a:gd name="connsiteY56" fmla="*/ 343893 h 992582"/>
                <a:gd name="connsiteX57" fmla="*/ 3121024 w 4948985"/>
                <a:gd name="connsiteY57" fmla="*/ 249641 h 992582"/>
                <a:gd name="connsiteX58" fmla="*/ 3157455 w 4948985"/>
                <a:gd name="connsiteY58" fmla="*/ 281666 h 992582"/>
                <a:gd name="connsiteX59" fmla="*/ 3120432 w 4948985"/>
                <a:gd name="connsiteY59" fmla="*/ 317309 h 992582"/>
                <a:gd name="connsiteX60" fmla="*/ 3084330 w 4948985"/>
                <a:gd name="connsiteY60" fmla="*/ 286467 h 992582"/>
                <a:gd name="connsiteX61" fmla="*/ 3121024 w 4948985"/>
                <a:gd name="connsiteY61" fmla="*/ 249641 h 992582"/>
                <a:gd name="connsiteX62" fmla="*/ 3745552 w 4948985"/>
                <a:gd name="connsiteY62" fmla="*/ 249510 h 992582"/>
                <a:gd name="connsiteX63" fmla="*/ 3780931 w 4948985"/>
                <a:gd name="connsiteY63" fmla="*/ 283903 h 992582"/>
                <a:gd name="connsiteX64" fmla="*/ 3739567 w 4948985"/>
                <a:gd name="connsiteY64" fmla="*/ 317441 h 992582"/>
                <a:gd name="connsiteX65" fmla="*/ 3706884 w 4948985"/>
                <a:gd name="connsiteY65" fmla="*/ 286862 h 992582"/>
                <a:gd name="connsiteX66" fmla="*/ 3745552 w 4948985"/>
                <a:gd name="connsiteY66" fmla="*/ 249510 h 992582"/>
                <a:gd name="connsiteX67" fmla="*/ 377627 w 4948985"/>
                <a:gd name="connsiteY67" fmla="*/ 176778 h 992582"/>
                <a:gd name="connsiteX68" fmla="*/ 362765 w 4948985"/>
                <a:gd name="connsiteY68" fmla="*/ 191706 h 992582"/>
                <a:gd name="connsiteX69" fmla="*/ 301607 w 4948985"/>
                <a:gd name="connsiteY69" fmla="*/ 683464 h 992582"/>
                <a:gd name="connsiteX70" fmla="*/ 320086 w 4948985"/>
                <a:gd name="connsiteY70" fmla="*/ 794467 h 992582"/>
                <a:gd name="connsiteX71" fmla="*/ 374996 w 4948985"/>
                <a:gd name="connsiteY71" fmla="*/ 816891 h 992582"/>
                <a:gd name="connsiteX72" fmla="*/ 445820 w 4948985"/>
                <a:gd name="connsiteY72" fmla="*/ 719237 h 992582"/>
                <a:gd name="connsiteX73" fmla="*/ 543869 w 4948985"/>
                <a:gd name="connsiteY73" fmla="*/ 177962 h 992582"/>
                <a:gd name="connsiteX74" fmla="*/ 377627 w 4948985"/>
                <a:gd name="connsiteY74" fmla="*/ 176778 h 992582"/>
                <a:gd name="connsiteX75" fmla="*/ 620724 w 4948985"/>
                <a:gd name="connsiteY75" fmla="*/ 80396 h 992582"/>
                <a:gd name="connsiteX76" fmla="*/ 641326 w 4948985"/>
                <a:gd name="connsiteY76" fmla="*/ 87936 h 992582"/>
                <a:gd name="connsiteX77" fmla="*/ 648889 w 4948985"/>
                <a:gd name="connsiteY77" fmla="*/ 115030 h 992582"/>
                <a:gd name="connsiteX78" fmla="*/ 630081 w 4948985"/>
                <a:gd name="connsiteY78" fmla="*/ 425945 h 992582"/>
                <a:gd name="connsiteX79" fmla="*/ 618507 w 4948985"/>
                <a:gd name="connsiteY79" fmla="*/ 536094 h 992582"/>
                <a:gd name="connsiteX80" fmla="*/ 658753 w 4948985"/>
                <a:gd name="connsiteY80" fmla="*/ 472306 h 992582"/>
                <a:gd name="connsiteX81" fmla="*/ 718332 w 4948985"/>
                <a:gd name="connsiteY81" fmla="*/ 398720 h 992582"/>
                <a:gd name="connsiteX82" fmla="*/ 837029 w 4948985"/>
                <a:gd name="connsiteY82" fmla="*/ 438111 h 992582"/>
                <a:gd name="connsiteX83" fmla="*/ 843737 w 4948985"/>
                <a:gd name="connsiteY83" fmla="*/ 539250 h 992582"/>
                <a:gd name="connsiteX84" fmla="*/ 845447 w 4948985"/>
                <a:gd name="connsiteY84" fmla="*/ 786641 h 992582"/>
                <a:gd name="connsiteX85" fmla="*/ 862676 w 4948985"/>
                <a:gd name="connsiteY85" fmla="*/ 816629 h 992582"/>
                <a:gd name="connsiteX86" fmla="*/ 889572 w 4948985"/>
                <a:gd name="connsiteY86" fmla="*/ 798413 h 992582"/>
                <a:gd name="connsiteX87" fmla="*/ 974864 w 4948985"/>
                <a:gd name="connsiteY87" fmla="*/ 626318 h 992582"/>
                <a:gd name="connsiteX88" fmla="*/ 981308 w 4948985"/>
                <a:gd name="connsiteY88" fmla="*/ 549180 h 992582"/>
                <a:gd name="connsiteX89" fmla="*/ 1114802 w 4948985"/>
                <a:gd name="connsiteY89" fmla="*/ 378400 h 992582"/>
                <a:gd name="connsiteX90" fmla="*/ 1266906 w 4948985"/>
                <a:gd name="connsiteY90" fmla="*/ 373929 h 992582"/>
                <a:gd name="connsiteX91" fmla="*/ 1288278 w 4948985"/>
                <a:gd name="connsiteY91" fmla="*/ 409571 h 992582"/>
                <a:gd name="connsiteX92" fmla="*/ 1260856 w 4948985"/>
                <a:gd name="connsiteY92" fmla="*/ 639930 h 992582"/>
                <a:gd name="connsiteX93" fmla="*/ 1276901 w 4948985"/>
                <a:gd name="connsiteY93" fmla="*/ 827018 h 992582"/>
                <a:gd name="connsiteX94" fmla="*/ 1311426 w 4948985"/>
                <a:gd name="connsiteY94" fmla="*/ 808409 h 992582"/>
                <a:gd name="connsiteX95" fmla="*/ 1407633 w 4948985"/>
                <a:gd name="connsiteY95" fmla="*/ 626383 h 992582"/>
                <a:gd name="connsiteX96" fmla="*/ 1429203 w 4948985"/>
                <a:gd name="connsiteY96" fmla="*/ 372613 h 992582"/>
                <a:gd name="connsiteX97" fmla="*/ 1481614 w 4948985"/>
                <a:gd name="connsiteY97" fmla="*/ 338023 h 992582"/>
                <a:gd name="connsiteX98" fmla="*/ 1515217 w 4948985"/>
                <a:gd name="connsiteY98" fmla="*/ 377019 h 992582"/>
                <a:gd name="connsiteX99" fmla="*/ 1514889 w 4948985"/>
                <a:gd name="connsiteY99" fmla="*/ 541289 h 992582"/>
                <a:gd name="connsiteX100" fmla="*/ 1545402 w 4948985"/>
                <a:gd name="connsiteY100" fmla="*/ 480790 h 992582"/>
                <a:gd name="connsiteX101" fmla="*/ 1605638 w 4948985"/>
                <a:gd name="connsiteY101" fmla="*/ 391684 h 992582"/>
                <a:gd name="connsiteX102" fmla="*/ 1705857 w 4948985"/>
                <a:gd name="connsiteY102" fmla="*/ 358014 h 992582"/>
                <a:gd name="connsiteX103" fmla="*/ 1762674 w 4948985"/>
                <a:gd name="connsiteY103" fmla="*/ 446199 h 992582"/>
                <a:gd name="connsiteX104" fmla="*/ 1759058 w 4948985"/>
                <a:gd name="connsiteY104" fmla="*/ 611522 h 992582"/>
                <a:gd name="connsiteX105" fmla="*/ 1762740 w 4948985"/>
                <a:gd name="connsiteY105" fmla="*/ 766979 h 992582"/>
                <a:gd name="connsiteX106" fmla="*/ 1786743 w 4948985"/>
                <a:gd name="connsiteY106" fmla="*/ 789667 h 992582"/>
                <a:gd name="connsiteX107" fmla="*/ 1823108 w 4948985"/>
                <a:gd name="connsiteY107" fmla="*/ 765730 h 992582"/>
                <a:gd name="connsiteX108" fmla="*/ 1897417 w 4948985"/>
                <a:gd name="connsiteY108" fmla="*/ 547142 h 992582"/>
                <a:gd name="connsiteX109" fmla="*/ 1921158 w 4948985"/>
                <a:gd name="connsiteY109" fmla="*/ 187103 h 992582"/>
                <a:gd name="connsiteX110" fmla="*/ 2001122 w 4948985"/>
                <a:gd name="connsiteY110" fmla="*/ 139755 h 992582"/>
                <a:gd name="connsiteX111" fmla="*/ 2012302 w 4948985"/>
                <a:gd name="connsiteY111" fmla="*/ 167703 h 992582"/>
                <a:gd name="connsiteX112" fmla="*/ 2004410 w 4948985"/>
                <a:gd name="connsiteY112" fmla="*/ 394051 h 992582"/>
                <a:gd name="connsiteX113" fmla="*/ 2004410 w 4948985"/>
                <a:gd name="connsiteY113" fmla="*/ 417857 h 992582"/>
                <a:gd name="connsiteX114" fmla="*/ 2048404 w 4948985"/>
                <a:gd name="connsiteY114" fmla="*/ 367024 h 992582"/>
                <a:gd name="connsiteX115" fmla="*/ 2141126 w 4948985"/>
                <a:gd name="connsiteY115" fmla="*/ 309154 h 992582"/>
                <a:gd name="connsiteX116" fmla="*/ 2246014 w 4948985"/>
                <a:gd name="connsiteY116" fmla="*/ 419501 h 992582"/>
                <a:gd name="connsiteX117" fmla="*/ 2059451 w 4948985"/>
                <a:gd name="connsiteY117" fmla="*/ 604485 h 992582"/>
                <a:gd name="connsiteX118" fmla="*/ 2029399 w 4948985"/>
                <a:gd name="connsiteY118" fmla="*/ 611981 h 992582"/>
                <a:gd name="connsiteX119" fmla="*/ 2098776 w 4948985"/>
                <a:gd name="connsiteY119" fmla="*/ 704441 h 992582"/>
                <a:gd name="connsiteX120" fmla="*/ 2206953 w 4948985"/>
                <a:gd name="connsiteY120" fmla="*/ 705756 h 992582"/>
                <a:gd name="connsiteX121" fmla="*/ 2302042 w 4948985"/>
                <a:gd name="connsiteY121" fmla="*/ 511368 h 992582"/>
                <a:gd name="connsiteX122" fmla="*/ 2342156 w 4948985"/>
                <a:gd name="connsiteY122" fmla="*/ 326186 h 992582"/>
                <a:gd name="connsiteX123" fmla="*/ 2396080 w 4948985"/>
                <a:gd name="connsiteY123" fmla="*/ 307445 h 992582"/>
                <a:gd name="connsiteX124" fmla="*/ 2440534 w 4948985"/>
                <a:gd name="connsiteY124" fmla="*/ 359461 h 992582"/>
                <a:gd name="connsiteX125" fmla="*/ 2539372 w 4948985"/>
                <a:gd name="connsiteY125" fmla="*/ 564765 h 992582"/>
                <a:gd name="connsiteX126" fmla="*/ 2569819 w 4948985"/>
                <a:gd name="connsiteY126" fmla="*/ 578247 h 992582"/>
                <a:gd name="connsiteX127" fmla="*/ 2663527 w 4948985"/>
                <a:gd name="connsiteY127" fmla="*/ 492100 h 992582"/>
                <a:gd name="connsiteX128" fmla="*/ 2802479 w 4948985"/>
                <a:gd name="connsiteY128" fmla="*/ 378203 h 992582"/>
                <a:gd name="connsiteX129" fmla="*/ 2907960 w 4948985"/>
                <a:gd name="connsiteY129" fmla="*/ 362486 h 992582"/>
                <a:gd name="connsiteX130" fmla="*/ 2951822 w 4948985"/>
                <a:gd name="connsiteY130" fmla="*/ 397471 h 992582"/>
                <a:gd name="connsiteX131" fmla="*/ 2955439 w 4948985"/>
                <a:gd name="connsiteY131" fmla="*/ 554836 h 992582"/>
                <a:gd name="connsiteX132" fmla="*/ 2944917 w 4948985"/>
                <a:gd name="connsiteY132" fmla="*/ 691881 h 992582"/>
                <a:gd name="connsiteX133" fmla="*/ 3045793 w 4948985"/>
                <a:gd name="connsiteY133" fmla="*/ 541947 h 992582"/>
                <a:gd name="connsiteX134" fmla="*/ 3067890 w 4948985"/>
                <a:gd name="connsiteY134" fmla="*/ 403455 h 992582"/>
                <a:gd name="connsiteX135" fmla="*/ 3115105 w 4948985"/>
                <a:gd name="connsiteY135" fmla="*/ 364196 h 992582"/>
                <a:gd name="connsiteX136" fmla="*/ 3135163 w 4948985"/>
                <a:gd name="connsiteY136" fmla="*/ 413188 h 992582"/>
                <a:gd name="connsiteX137" fmla="*/ 3129901 w 4948985"/>
                <a:gd name="connsiteY137" fmla="*/ 688461 h 992582"/>
                <a:gd name="connsiteX138" fmla="*/ 3141475 w 4948985"/>
                <a:gd name="connsiteY138" fmla="*/ 749289 h 992582"/>
                <a:gd name="connsiteX139" fmla="*/ 3159034 w 4948985"/>
                <a:gd name="connsiteY139" fmla="*/ 775002 h 992582"/>
                <a:gd name="connsiteX140" fmla="*/ 3194281 w 4948985"/>
                <a:gd name="connsiteY140" fmla="*/ 753696 h 992582"/>
                <a:gd name="connsiteX141" fmla="*/ 3270234 w 4948985"/>
                <a:gd name="connsiteY141" fmla="*/ 583573 h 992582"/>
                <a:gd name="connsiteX142" fmla="*/ 3297657 w 4948985"/>
                <a:gd name="connsiteY142" fmla="*/ 439229 h 992582"/>
                <a:gd name="connsiteX143" fmla="*/ 3319884 w 4948985"/>
                <a:gd name="connsiteY143" fmla="*/ 380636 h 992582"/>
                <a:gd name="connsiteX144" fmla="*/ 3373544 w 4948985"/>
                <a:gd name="connsiteY144" fmla="*/ 420356 h 992582"/>
                <a:gd name="connsiteX145" fmla="*/ 3421155 w 4948985"/>
                <a:gd name="connsiteY145" fmla="*/ 757641 h 992582"/>
                <a:gd name="connsiteX146" fmla="*/ 3478630 w 4948985"/>
                <a:gd name="connsiteY146" fmla="*/ 419435 h 992582"/>
                <a:gd name="connsiteX147" fmla="*/ 3519796 w 4948985"/>
                <a:gd name="connsiteY147" fmla="*/ 390763 h 992582"/>
                <a:gd name="connsiteX148" fmla="*/ 3560304 w 4948985"/>
                <a:gd name="connsiteY148" fmla="*/ 408518 h 992582"/>
                <a:gd name="connsiteX149" fmla="*/ 3582860 w 4948985"/>
                <a:gd name="connsiteY149" fmla="*/ 466256 h 992582"/>
                <a:gd name="connsiteX150" fmla="*/ 3641650 w 4948985"/>
                <a:gd name="connsiteY150" fmla="*/ 542999 h 992582"/>
                <a:gd name="connsiteX151" fmla="*/ 3663482 w 4948985"/>
                <a:gd name="connsiteY151" fmla="*/ 552797 h 992582"/>
                <a:gd name="connsiteX152" fmla="*/ 3694521 w 4948985"/>
                <a:gd name="connsiteY152" fmla="*/ 390369 h 992582"/>
                <a:gd name="connsiteX153" fmla="*/ 3725363 w 4948985"/>
                <a:gd name="connsiteY153" fmla="*/ 363407 h 992582"/>
                <a:gd name="connsiteX154" fmla="*/ 3759361 w 4948985"/>
                <a:gd name="connsiteY154" fmla="*/ 401417 h 992582"/>
                <a:gd name="connsiteX155" fmla="*/ 3754100 w 4948985"/>
                <a:gd name="connsiteY155" fmla="*/ 706019 h 992582"/>
                <a:gd name="connsiteX156" fmla="*/ 3767647 w 4948985"/>
                <a:gd name="connsiteY156" fmla="*/ 759614 h 992582"/>
                <a:gd name="connsiteX157" fmla="*/ 3808287 w 4948985"/>
                <a:gd name="connsiteY157" fmla="*/ 757510 h 992582"/>
                <a:gd name="connsiteX158" fmla="*/ 3895814 w 4948985"/>
                <a:gd name="connsiteY158" fmla="*/ 505976 h 992582"/>
                <a:gd name="connsiteX159" fmla="*/ 3900286 w 4948985"/>
                <a:gd name="connsiteY159" fmla="*/ 372613 h 992582"/>
                <a:gd name="connsiteX160" fmla="*/ 3956117 w 4948985"/>
                <a:gd name="connsiteY160" fmla="*/ 338418 h 992582"/>
                <a:gd name="connsiteX161" fmla="*/ 3986432 w 4948985"/>
                <a:gd name="connsiteY161" fmla="*/ 377874 h 992582"/>
                <a:gd name="connsiteX162" fmla="*/ 3992351 w 4948985"/>
                <a:gd name="connsiteY162" fmla="*/ 528006 h 992582"/>
                <a:gd name="connsiteX163" fmla="*/ 4022930 w 4948985"/>
                <a:gd name="connsiteY163" fmla="*/ 469281 h 992582"/>
                <a:gd name="connsiteX164" fmla="*/ 4079352 w 4948985"/>
                <a:gd name="connsiteY164" fmla="*/ 389382 h 992582"/>
                <a:gd name="connsiteX165" fmla="*/ 4177401 w 4948985"/>
                <a:gd name="connsiteY165" fmla="*/ 358475 h 992582"/>
                <a:gd name="connsiteX166" fmla="*/ 4233363 w 4948985"/>
                <a:gd name="connsiteY166" fmla="*/ 443832 h 992582"/>
                <a:gd name="connsiteX167" fmla="*/ 4230864 w 4948985"/>
                <a:gd name="connsiteY167" fmla="*/ 604156 h 992582"/>
                <a:gd name="connsiteX168" fmla="*/ 4238689 w 4948985"/>
                <a:gd name="connsiteY168" fmla="*/ 763757 h 992582"/>
                <a:gd name="connsiteX169" fmla="*/ 4254932 w 4948985"/>
                <a:gd name="connsiteY169" fmla="*/ 789601 h 992582"/>
                <a:gd name="connsiteX170" fmla="*/ 4283801 w 4948985"/>
                <a:gd name="connsiteY170" fmla="*/ 772832 h 992582"/>
                <a:gd name="connsiteX171" fmla="*/ 4366528 w 4948985"/>
                <a:gd name="connsiteY171" fmla="*/ 569435 h 992582"/>
                <a:gd name="connsiteX172" fmla="*/ 4444454 w 4948985"/>
                <a:gd name="connsiteY172" fmla="*/ 418185 h 992582"/>
                <a:gd name="connsiteX173" fmla="*/ 4570320 w 4948985"/>
                <a:gd name="connsiteY173" fmla="*/ 379716 h 992582"/>
                <a:gd name="connsiteX174" fmla="*/ 4627334 w 4948985"/>
                <a:gd name="connsiteY174" fmla="*/ 363999 h 992582"/>
                <a:gd name="connsiteX175" fmla="*/ 4681652 w 4948985"/>
                <a:gd name="connsiteY175" fmla="*/ 406480 h 992582"/>
                <a:gd name="connsiteX176" fmla="*/ 4676720 w 4948985"/>
                <a:gd name="connsiteY176" fmla="*/ 651898 h 992582"/>
                <a:gd name="connsiteX177" fmla="*/ 4674616 w 4948985"/>
                <a:gd name="connsiteY177" fmla="*/ 688132 h 992582"/>
                <a:gd name="connsiteX178" fmla="*/ 4768325 w 4948985"/>
                <a:gd name="connsiteY178" fmla="*/ 599224 h 992582"/>
                <a:gd name="connsiteX179" fmla="*/ 4780031 w 4948985"/>
                <a:gd name="connsiteY179" fmla="*/ 583442 h 992582"/>
                <a:gd name="connsiteX180" fmla="*/ 4803836 w 4948985"/>
                <a:gd name="connsiteY180" fmla="*/ 575616 h 992582"/>
                <a:gd name="connsiteX181" fmla="*/ 4802915 w 4948985"/>
                <a:gd name="connsiteY181" fmla="*/ 599816 h 992582"/>
                <a:gd name="connsiteX182" fmla="*/ 4701446 w 4948985"/>
                <a:gd name="connsiteY182" fmla="*/ 702205 h 992582"/>
                <a:gd name="connsiteX183" fmla="*/ 4654033 w 4948985"/>
                <a:gd name="connsiteY183" fmla="*/ 776909 h 992582"/>
                <a:gd name="connsiteX184" fmla="*/ 4580842 w 4948985"/>
                <a:gd name="connsiteY184" fmla="*/ 928684 h 992582"/>
                <a:gd name="connsiteX185" fmla="*/ 4446887 w 4948985"/>
                <a:gd name="connsiteY185" fmla="*/ 992275 h 992582"/>
                <a:gd name="connsiteX186" fmla="*/ 4376589 w 4948985"/>
                <a:gd name="connsiteY186" fmla="*/ 868908 h 992582"/>
                <a:gd name="connsiteX187" fmla="*/ 4477400 w 4948985"/>
                <a:gd name="connsiteY187" fmla="*/ 789338 h 992582"/>
                <a:gd name="connsiteX188" fmla="*/ 4551907 w 4948985"/>
                <a:gd name="connsiteY188" fmla="*/ 684647 h 992582"/>
                <a:gd name="connsiteX189" fmla="*/ 4560456 w 4948985"/>
                <a:gd name="connsiteY189" fmla="*/ 584099 h 992582"/>
                <a:gd name="connsiteX190" fmla="*/ 4497786 w 4948985"/>
                <a:gd name="connsiteY190" fmla="*/ 710228 h 992582"/>
                <a:gd name="connsiteX191" fmla="*/ 4414336 w 4948985"/>
                <a:gd name="connsiteY191" fmla="*/ 755734 h 992582"/>
                <a:gd name="connsiteX192" fmla="*/ 4369751 w 4948985"/>
                <a:gd name="connsiteY192" fmla="*/ 710162 h 992582"/>
                <a:gd name="connsiteX193" fmla="*/ 4323126 w 4948985"/>
                <a:gd name="connsiteY193" fmla="*/ 783945 h 992582"/>
                <a:gd name="connsiteX194" fmla="*/ 4244674 w 4948985"/>
                <a:gd name="connsiteY194" fmla="*/ 823402 h 992582"/>
                <a:gd name="connsiteX195" fmla="*/ 4175428 w 4948985"/>
                <a:gd name="connsiteY195" fmla="*/ 775791 h 992582"/>
                <a:gd name="connsiteX196" fmla="*/ 4159974 w 4948985"/>
                <a:gd name="connsiteY196" fmla="*/ 649728 h 992582"/>
                <a:gd name="connsiteX197" fmla="*/ 4161816 w 4948985"/>
                <a:gd name="connsiteY197" fmla="*/ 430088 h 992582"/>
                <a:gd name="connsiteX198" fmla="*/ 4143139 w 4948985"/>
                <a:gd name="connsiteY198" fmla="*/ 394775 h 992582"/>
                <a:gd name="connsiteX199" fmla="*/ 4115388 w 4948985"/>
                <a:gd name="connsiteY199" fmla="*/ 413845 h 992582"/>
                <a:gd name="connsiteX200" fmla="*/ 3992087 w 4948985"/>
                <a:gd name="connsiteY200" fmla="*/ 665511 h 992582"/>
                <a:gd name="connsiteX201" fmla="*/ 3978146 w 4948985"/>
                <a:gd name="connsiteY201" fmla="*/ 794336 h 992582"/>
                <a:gd name="connsiteX202" fmla="*/ 3920606 w 4948985"/>
                <a:gd name="connsiteY202" fmla="*/ 820706 h 992582"/>
                <a:gd name="connsiteX203" fmla="*/ 3892460 w 4948985"/>
                <a:gd name="connsiteY203" fmla="*/ 793809 h 992582"/>
                <a:gd name="connsiteX204" fmla="*/ 3888515 w 4948985"/>
                <a:gd name="connsiteY204" fmla="*/ 679123 h 992582"/>
                <a:gd name="connsiteX205" fmla="*/ 3852873 w 4948985"/>
                <a:gd name="connsiteY205" fmla="*/ 756523 h 992582"/>
                <a:gd name="connsiteX206" fmla="*/ 3781128 w 4948985"/>
                <a:gd name="connsiteY206" fmla="*/ 813538 h 992582"/>
                <a:gd name="connsiteX207" fmla="*/ 3693666 w 4948985"/>
                <a:gd name="connsiteY207" fmla="*/ 757444 h 992582"/>
                <a:gd name="connsiteX208" fmla="*/ 3664469 w 4948985"/>
                <a:gd name="connsiteY208" fmla="*/ 611258 h 992582"/>
                <a:gd name="connsiteX209" fmla="*/ 3640269 w 4948985"/>
                <a:gd name="connsiteY209" fmla="*/ 575813 h 992582"/>
                <a:gd name="connsiteX210" fmla="*/ 3531172 w 4948985"/>
                <a:gd name="connsiteY210" fmla="*/ 487826 h 992582"/>
                <a:gd name="connsiteX211" fmla="*/ 3471133 w 4948985"/>
                <a:gd name="connsiteY211" fmla="*/ 828137 h 992582"/>
                <a:gd name="connsiteX212" fmla="*/ 3430032 w 4948985"/>
                <a:gd name="connsiteY212" fmla="*/ 879496 h 992582"/>
                <a:gd name="connsiteX213" fmla="*/ 3359011 w 4948985"/>
                <a:gd name="connsiteY213" fmla="*/ 831490 h 992582"/>
                <a:gd name="connsiteX214" fmla="*/ 3314622 w 4948985"/>
                <a:gd name="connsiteY214" fmla="*/ 637562 h 992582"/>
                <a:gd name="connsiteX215" fmla="*/ 3306863 w 4948985"/>
                <a:gd name="connsiteY215" fmla="*/ 585086 h 992582"/>
                <a:gd name="connsiteX216" fmla="*/ 3235973 w 4948985"/>
                <a:gd name="connsiteY216" fmla="*/ 745212 h 992582"/>
                <a:gd name="connsiteX217" fmla="*/ 3149170 w 4948985"/>
                <a:gd name="connsiteY217" fmla="*/ 807685 h 992582"/>
                <a:gd name="connsiteX218" fmla="*/ 3062892 w 4948985"/>
                <a:gd name="connsiteY218" fmla="*/ 739360 h 992582"/>
                <a:gd name="connsiteX219" fmla="*/ 3044149 w 4948985"/>
                <a:gd name="connsiteY219" fmla="*/ 635195 h 992582"/>
                <a:gd name="connsiteX220" fmla="*/ 2919731 w 4948985"/>
                <a:gd name="connsiteY220" fmla="*/ 789140 h 992582"/>
                <a:gd name="connsiteX221" fmla="*/ 2837990 w 4948985"/>
                <a:gd name="connsiteY221" fmla="*/ 942757 h 992582"/>
                <a:gd name="connsiteX222" fmla="*/ 2714427 w 4948985"/>
                <a:gd name="connsiteY222" fmla="*/ 992472 h 992582"/>
                <a:gd name="connsiteX223" fmla="*/ 2642419 w 4948985"/>
                <a:gd name="connsiteY223" fmla="*/ 878772 h 992582"/>
                <a:gd name="connsiteX224" fmla="*/ 2758815 w 4948985"/>
                <a:gd name="connsiteY224" fmla="*/ 784603 h 992582"/>
                <a:gd name="connsiteX225" fmla="*/ 2821484 w 4948985"/>
                <a:gd name="connsiteY225" fmla="*/ 692407 h 992582"/>
                <a:gd name="connsiteX226" fmla="*/ 2825102 w 4948985"/>
                <a:gd name="connsiteY226" fmla="*/ 599684 h 992582"/>
                <a:gd name="connsiteX227" fmla="*/ 2763023 w 4948985"/>
                <a:gd name="connsiteY227" fmla="*/ 718579 h 992582"/>
                <a:gd name="connsiteX228" fmla="*/ 2688319 w 4948985"/>
                <a:gd name="connsiteY228" fmla="*/ 751197 h 992582"/>
                <a:gd name="connsiteX229" fmla="*/ 2631371 w 4948985"/>
                <a:gd name="connsiteY229" fmla="*/ 678137 h 992582"/>
                <a:gd name="connsiteX230" fmla="*/ 2629661 w 4948985"/>
                <a:gd name="connsiteY230" fmla="*/ 632302 h 992582"/>
                <a:gd name="connsiteX231" fmla="*/ 2631371 w 4948985"/>
                <a:gd name="connsiteY231" fmla="*/ 590281 h 992582"/>
                <a:gd name="connsiteX232" fmla="*/ 2620257 w 4948985"/>
                <a:gd name="connsiteY232" fmla="*/ 590412 h 992582"/>
                <a:gd name="connsiteX233" fmla="*/ 2569161 w 4948985"/>
                <a:gd name="connsiteY233" fmla="*/ 684581 h 992582"/>
                <a:gd name="connsiteX234" fmla="*/ 2520564 w 4948985"/>
                <a:gd name="connsiteY234" fmla="*/ 815576 h 992582"/>
                <a:gd name="connsiteX235" fmla="*/ 2365501 w 4948985"/>
                <a:gd name="connsiteY235" fmla="*/ 824980 h 992582"/>
                <a:gd name="connsiteX236" fmla="*/ 2337421 w 4948985"/>
                <a:gd name="connsiteY236" fmla="*/ 697339 h 992582"/>
                <a:gd name="connsiteX237" fmla="*/ 2427053 w 4948985"/>
                <a:gd name="connsiteY237" fmla="*/ 628553 h 992582"/>
                <a:gd name="connsiteX238" fmla="*/ 2446847 w 4948985"/>
                <a:gd name="connsiteY238" fmla="*/ 583047 h 992582"/>
                <a:gd name="connsiteX239" fmla="*/ 2377601 w 4948985"/>
                <a:gd name="connsiteY239" fmla="*/ 408716 h 992582"/>
                <a:gd name="connsiteX240" fmla="*/ 2352547 w 4948985"/>
                <a:gd name="connsiteY240" fmla="*/ 523336 h 992582"/>
                <a:gd name="connsiteX241" fmla="*/ 2261731 w 4948985"/>
                <a:gd name="connsiteY241" fmla="*/ 812025 h 992582"/>
                <a:gd name="connsiteX242" fmla="*/ 2226681 w 4948985"/>
                <a:gd name="connsiteY242" fmla="*/ 826295 h 992582"/>
                <a:gd name="connsiteX243" fmla="*/ 2223721 w 4948985"/>
                <a:gd name="connsiteY243" fmla="*/ 799004 h 992582"/>
                <a:gd name="connsiteX244" fmla="*/ 2258509 w 4948985"/>
                <a:gd name="connsiteY244" fmla="*/ 696352 h 992582"/>
                <a:gd name="connsiteX245" fmla="*/ 1987246 w 4948985"/>
                <a:gd name="connsiteY245" fmla="*/ 669325 h 992582"/>
                <a:gd name="connsiteX246" fmla="*/ 1987576 w 4948985"/>
                <a:gd name="connsiteY246" fmla="*/ 803739 h 992582"/>
                <a:gd name="connsiteX247" fmla="*/ 1966927 w 4948985"/>
                <a:gd name="connsiteY247" fmla="*/ 831885 h 992582"/>
                <a:gd name="connsiteX248" fmla="*/ 1918395 w 4948985"/>
                <a:gd name="connsiteY248" fmla="*/ 810315 h 992582"/>
                <a:gd name="connsiteX249" fmla="*/ 1903402 w 4948985"/>
                <a:gd name="connsiteY249" fmla="*/ 689053 h 992582"/>
                <a:gd name="connsiteX250" fmla="*/ 1850530 w 4948985"/>
                <a:gd name="connsiteY250" fmla="*/ 786510 h 992582"/>
                <a:gd name="connsiteX251" fmla="*/ 1747944 w 4948985"/>
                <a:gd name="connsiteY251" fmla="*/ 820771 h 992582"/>
                <a:gd name="connsiteX252" fmla="*/ 1698229 w 4948985"/>
                <a:gd name="connsiteY252" fmla="*/ 754287 h 992582"/>
                <a:gd name="connsiteX253" fmla="*/ 1697506 w 4948985"/>
                <a:gd name="connsiteY253" fmla="*/ 554112 h 992582"/>
                <a:gd name="connsiteX254" fmla="*/ 1698755 w 4948985"/>
                <a:gd name="connsiteY254" fmla="*/ 430154 h 992582"/>
                <a:gd name="connsiteX255" fmla="*/ 1680934 w 4948985"/>
                <a:gd name="connsiteY255" fmla="*/ 398720 h 992582"/>
                <a:gd name="connsiteX256" fmla="*/ 1642727 w 4948985"/>
                <a:gd name="connsiteY256" fmla="*/ 416410 h 992582"/>
                <a:gd name="connsiteX257" fmla="*/ 1534749 w 4948985"/>
                <a:gd name="connsiteY257" fmla="*/ 618821 h 992582"/>
                <a:gd name="connsiteX258" fmla="*/ 1507984 w 4948985"/>
                <a:gd name="connsiteY258" fmla="*/ 790982 h 992582"/>
                <a:gd name="connsiteX259" fmla="*/ 1449918 w 4948985"/>
                <a:gd name="connsiteY259" fmla="*/ 820969 h 992582"/>
                <a:gd name="connsiteX260" fmla="*/ 1421378 w 4948985"/>
                <a:gd name="connsiteY260" fmla="*/ 790982 h 992582"/>
                <a:gd name="connsiteX261" fmla="*/ 1416314 w 4948985"/>
                <a:gd name="connsiteY261" fmla="*/ 696484 h 992582"/>
                <a:gd name="connsiteX262" fmla="*/ 1357064 w 4948985"/>
                <a:gd name="connsiteY262" fmla="*/ 803016 h 992582"/>
                <a:gd name="connsiteX263" fmla="*/ 1322276 w 4948985"/>
                <a:gd name="connsiteY263" fmla="*/ 854309 h 992582"/>
                <a:gd name="connsiteX264" fmla="*/ 1196740 w 4948985"/>
                <a:gd name="connsiteY264" fmla="*/ 835633 h 992582"/>
                <a:gd name="connsiteX265" fmla="*/ 1167279 w 4948985"/>
                <a:gd name="connsiteY265" fmla="*/ 602841 h 992582"/>
                <a:gd name="connsiteX266" fmla="*/ 1095731 w 4948985"/>
                <a:gd name="connsiteY266" fmla="*/ 711346 h 992582"/>
                <a:gd name="connsiteX267" fmla="*/ 990317 w 4948985"/>
                <a:gd name="connsiteY267" fmla="*/ 697470 h 992582"/>
                <a:gd name="connsiteX268" fmla="*/ 902724 w 4948985"/>
                <a:gd name="connsiteY268" fmla="*/ 853126 h 992582"/>
                <a:gd name="connsiteX269" fmla="*/ 862742 w 4948985"/>
                <a:gd name="connsiteY269" fmla="*/ 870289 h 992582"/>
                <a:gd name="connsiteX270" fmla="*/ 786591 w 4948985"/>
                <a:gd name="connsiteY270" fmla="*/ 816694 h 992582"/>
                <a:gd name="connsiteX271" fmla="*/ 786196 w 4948985"/>
                <a:gd name="connsiteY271" fmla="*/ 459812 h 992582"/>
                <a:gd name="connsiteX272" fmla="*/ 768310 w 4948985"/>
                <a:gd name="connsiteY272" fmla="*/ 418514 h 992582"/>
                <a:gd name="connsiteX273" fmla="*/ 735955 w 4948985"/>
                <a:gd name="connsiteY273" fmla="*/ 441267 h 992582"/>
                <a:gd name="connsiteX274" fmla="*/ 615614 w 4948985"/>
                <a:gd name="connsiteY274" fmla="*/ 775660 h 992582"/>
                <a:gd name="connsiteX275" fmla="*/ 578591 w 4948985"/>
                <a:gd name="connsiteY275" fmla="*/ 810513 h 992582"/>
                <a:gd name="connsiteX276" fmla="*/ 523746 w 4948985"/>
                <a:gd name="connsiteY276" fmla="*/ 784603 h 992582"/>
                <a:gd name="connsiteX277" fmla="*/ 505596 w 4948985"/>
                <a:gd name="connsiteY277" fmla="*/ 695563 h 992582"/>
                <a:gd name="connsiteX278" fmla="*/ 449897 w 4948985"/>
                <a:gd name="connsiteY278" fmla="*/ 804200 h 992582"/>
                <a:gd name="connsiteX279" fmla="*/ 371840 w 4948985"/>
                <a:gd name="connsiteY279" fmla="*/ 871078 h 992582"/>
                <a:gd name="connsiteX280" fmla="*/ 217697 w 4948985"/>
                <a:gd name="connsiteY280" fmla="*/ 793875 h 992582"/>
                <a:gd name="connsiteX281" fmla="*/ 189617 w 4948985"/>
                <a:gd name="connsiteY281" fmla="*/ 610732 h 992582"/>
                <a:gd name="connsiteX282" fmla="*/ 256627 w 4948985"/>
                <a:gd name="connsiteY282" fmla="*/ 186117 h 992582"/>
                <a:gd name="connsiteX283" fmla="*/ 238937 w 4948985"/>
                <a:gd name="connsiteY283" fmla="*/ 164087 h 992582"/>
                <a:gd name="connsiteX284" fmla="*/ 53296 w 4948985"/>
                <a:gd name="connsiteY284" fmla="*/ 210053 h 992582"/>
                <a:gd name="connsiteX285" fmla="*/ 5685 w 4948985"/>
                <a:gd name="connsiteY285" fmla="*/ 188878 h 992582"/>
                <a:gd name="connsiteX286" fmla="*/ 20941 w 4948985"/>
                <a:gd name="connsiteY286" fmla="*/ 151000 h 992582"/>
                <a:gd name="connsiteX287" fmla="*/ 340077 w 4948985"/>
                <a:gd name="connsiteY287" fmla="*/ 110821 h 992582"/>
                <a:gd name="connsiteX288" fmla="*/ 530980 w 4948985"/>
                <a:gd name="connsiteY288" fmla="*/ 132850 h 992582"/>
                <a:gd name="connsiteX289" fmla="*/ 559191 w 4948985"/>
                <a:gd name="connsiteY289" fmla="*/ 114372 h 992582"/>
                <a:gd name="connsiteX290" fmla="*/ 620724 w 4948985"/>
                <a:gd name="connsiteY290" fmla="*/ 80396 h 992582"/>
                <a:gd name="connsiteX291" fmla="*/ 4915300 w 4948985"/>
                <a:gd name="connsiteY291" fmla="*/ 15 h 992582"/>
                <a:gd name="connsiteX292" fmla="*/ 4938250 w 4948985"/>
                <a:gd name="connsiteY292" fmla="*/ 23031 h 992582"/>
                <a:gd name="connsiteX293" fmla="*/ 4936804 w 4948985"/>
                <a:gd name="connsiteY293" fmla="*/ 600277 h 992582"/>
                <a:gd name="connsiteX294" fmla="*/ 4898860 w 4948985"/>
                <a:gd name="connsiteY294" fmla="*/ 647690 h 992582"/>
                <a:gd name="connsiteX295" fmla="*/ 4861245 w 4948985"/>
                <a:gd name="connsiteY295" fmla="*/ 647756 h 992582"/>
                <a:gd name="connsiteX296" fmla="*/ 4835401 w 4948985"/>
                <a:gd name="connsiteY296" fmla="*/ 620597 h 992582"/>
                <a:gd name="connsiteX297" fmla="*/ 4831061 w 4948985"/>
                <a:gd name="connsiteY297" fmla="*/ 70181 h 992582"/>
                <a:gd name="connsiteX298" fmla="*/ 4915300 w 4948985"/>
                <a:gd name="connsiteY298" fmla="*/ 15 h 9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4948985" h="992582">
                  <a:moveTo>
                    <a:pt x="4536913" y="790982"/>
                  </a:moveTo>
                  <a:cubicBezTo>
                    <a:pt x="4509492" y="800057"/>
                    <a:pt x="4487199" y="811170"/>
                    <a:pt x="4466418" y="825177"/>
                  </a:cubicBezTo>
                  <a:cubicBezTo>
                    <a:pt x="4441626" y="842012"/>
                    <a:pt x="4421043" y="862792"/>
                    <a:pt x="4411706" y="892122"/>
                  </a:cubicBezTo>
                  <a:cubicBezTo>
                    <a:pt x="4402631" y="920727"/>
                    <a:pt x="4414401" y="951898"/>
                    <a:pt x="4437878" y="961959"/>
                  </a:cubicBezTo>
                  <a:cubicBezTo>
                    <a:pt x="4469706" y="975637"/>
                    <a:pt x="4480689" y="949399"/>
                    <a:pt x="4492854" y="930197"/>
                  </a:cubicBezTo>
                  <a:cubicBezTo>
                    <a:pt x="4518829" y="889162"/>
                    <a:pt x="4527444" y="842078"/>
                    <a:pt x="4536913" y="790982"/>
                  </a:cubicBezTo>
                  <a:close/>
                  <a:moveTo>
                    <a:pt x="2806622" y="789864"/>
                  </a:moveTo>
                  <a:cubicBezTo>
                    <a:pt x="2752502" y="814195"/>
                    <a:pt x="2701471" y="834581"/>
                    <a:pt x="2682270" y="893174"/>
                  </a:cubicBezTo>
                  <a:cubicBezTo>
                    <a:pt x="2673063" y="921253"/>
                    <a:pt x="2684571" y="952095"/>
                    <a:pt x="2708179" y="962156"/>
                  </a:cubicBezTo>
                  <a:cubicBezTo>
                    <a:pt x="2738100" y="974914"/>
                    <a:pt x="2749937" y="951635"/>
                    <a:pt x="2761642" y="932893"/>
                  </a:cubicBezTo>
                  <a:cubicBezTo>
                    <a:pt x="2787881" y="890872"/>
                    <a:pt x="2798206" y="843327"/>
                    <a:pt x="2806622" y="789864"/>
                  </a:cubicBezTo>
                  <a:close/>
                  <a:moveTo>
                    <a:pt x="4882156" y="756457"/>
                  </a:moveTo>
                  <a:cubicBezTo>
                    <a:pt x="4918259" y="756654"/>
                    <a:pt x="4943116" y="772832"/>
                    <a:pt x="4943380" y="796440"/>
                  </a:cubicBezTo>
                  <a:cubicBezTo>
                    <a:pt x="4943643" y="822415"/>
                    <a:pt x="4916944" y="842340"/>
                    <a:pt x="4882551" y="841814"/>
                  </a:cubicBezTo>
                  <a:cubicBezTo>
                    <a:pt x="4846909" y="841288"/>
                    <a:pt x="4830206" y="827479"/>
                    <a:pt x="4829877" y="798347"/>
                  </a:cubicBezTo>
                  <a:cubicBezTo>
                    <a:pt x="4829548" y="769215"/>
                    <a:pt x="4845791" y="756260"/>
                    <a:pt x="4882156" y="756457"/>
                  </a:cubicBezTo>
                  <a:close/>
                  <a:moveTo>
                    <a:pt x="2451516" y="653213"/>
                  </a:moveTo>
                  <a:cubicBezTo>
                    <a:pt x="2415479" y="664787"/>
                    <a:pt x="2379048" y="713516"/>
                    <a:pt x="2380692" y="750079"/>
                  </a:cubicBezTo>
                  <a:cubicBezTo>
                    <a:pt x="2382007" y="778685"/>
                    <a:pt x="2406536" y="807948"/>
                    <a:pt x="2431722" y="808737"/>
                  </a:cubicBezTo>
                  <a:cubicBezTo>
                    <a:pt x="2463747" y="809723"/>
                    <a:pt x="2480122" y="781315"/>
                    <a:pt x="2485185" y="757444"/>
                  </a:cubicBezTo>
                  <a:cubicBezTo>
                    <a:pt x="2490906" y="730416"/>
                    <a:pt x="2487487" y="724038"/>
                    <a:pt x="2468614" y="665050"/>
                  </a:cubicBezTo>
                  <a:cubicBezTo>
                    <a:pt x="2465786" y="656304"/>
                    <a:pt x="2464602" y="649005"/>
                    <a:pt x="2451516" y="653213"/>
                  </a:cubicBezTo>
                  <a:close/>
                  <a:moveTo>
                    <a:pt x="1149990" y="412446"/>
                  </a:moveTo>
                  <a:cubicBezTo>
                    <a:pt x="1132623" y="413735"/>
                    <a:pt x="1118418" y="431058"/>
                    <a:pt x="1105990" y="445607"/>
                  </a:cubicBezTo>
                  <a:cubicBezTo>
                    <a:pt x="1103162" y="448895"/>
                    <a:pt x="1101123" y="452841"/>
                    <a:pt x="1098559" y="456392"/>
                  </a:cubicBezTo>
                  <a:cubicBezTo>
                    <a:pt x="1057524" y="513209"/>
                    <a:pt x="1040624" y="561938"/>
                    <a:pt x="1033916" y="642823"/>
                  </a:cubicBezTo>
                  <a:cubicBezTo>
                    <a:pt x="1033193" y="651504"/>
                    <a:pt x="1030892" y="692473"/>
                    <a:pt x="1049370" y="696418"/>
                  </a:cubicBezTo>
                  <a:cubicBezTo>
                    <a:pt x="1065942" y="699969"/>
                    <a:pt x="1075608" y="687014"/>
                    <a:pt x="1082645" y="672415"/>
                  </a:cubicBezTo>
                  <a:cubicBezTo>
                    <a:pt x="1113355" y="608628"/>
                    <a:pt x="1145052" y="555559"/>
                    <a:pt x="1172671" y="490522"/>
                  </a:cubicBezTo>
                  <a:cubicBezTo>
                    <a:pt x="1181680" y="469216"/>
                    <a:pt x="1194635" y="432455"/>
                    <a:pt x="1168462" y="417199"/>
                  </a:cubicBezTo>
                  <a:cubicBezTo>
                    <a:pt x="1161919" y="413369"/>
                    <a:pt x="1155779" y="412017"/>
                    <a:pt x="1149990" y="412446"/>
                  </a:cubicBezTo>
                  <a:close/>
                  <a:moveTo>
                    <a:pt x="4542318" y="403667"/>
                  </a:moveTo>
                  <a:cubicBezTo>
                    <a:pt x="4524785" y="407187"/>
                    <a:pt x="4512911" y="427705"/>
                    <a:pt x="4502258" y="443635"/>
                  </a:cubicBezTo>
                  <a:cubicBezTo>
                    <a:pt x="4457277" y="510842"/>
                    <a:pt x="4447479" y="588571"/>
                    <a:pt x="4437418" y="666168"/>
                  </a:cubicBezTo>
                  <a:cubicBezTo>
                    <a:pt x="4436300" y="690894"/>
                    <a:pt x="4431302" y="706085"/>
                    <a:pt x="4448006" y="709636"/>
                  </a:cubicBezTo>
                  <a:cubicBezTo>
                    <a:pt x="4464248" y="713056"/>
                    <a:pt x="4465695" y="695826"/>
                    <a:pt x="4470364" y="686225"/>
                  </a:cubicBezTo>
                  <a:cubicBezTo>
                    <a:pt x="4504296" y="616124"/>
                    <a:pt x="4540728" y="547010"/>
                    <a:pt x="4566703" y="473293"/>
                  </a:cubicBezTo>
                  <a:cubicBezTo>
                    <a:pt x="4574595" y="450934"/>
                    <a:pt x="4592021" y="420750"/>
                    <a:pt x="4561903" y="406611"/>
                  </a:cubicBezTo>
                  <a:cubicBezTo>
                    <a:pt x="4554636" y="403208"/>
                    <a:pt x="4548163" y="402493"/>
                    <a:pt x="4542318" y="403667"/>
                  </a:cubicBezTo>
                  <a:close/>
                  <a:moveTo>
                    <a:pt x="2816330" y="402962"/>
                  </a:moveTo>
                  <a:cubicBezTo>
                    <a:pt x="2810486" y="404738"/>
                    <a:pt x="2805045" y="408650"/>
                    <a:pt x="2799718" y="412201"/>
                  </a:cubicBezTo>
                  <a:cubicBezTo>
                    <a:pt x="2785909" y="421473"/>
                    <a:pt x="2777030" y="435415"/>
                    <a:pt x="2768416" y="449422"/>
                  </a:cubicBezTo>
                  <a:cubicBezTo>
                    <a:pt x="2727907" y="515116"/>
                    <a:pt x="2717254" y="589229"/>
                    <a:pt x="2708113" y="654529"/>
                  </a:cubicBezTo>
                  <a:cubicBezTo>
                    <a:pt x="2708113" y="671363"/>
                    <a:pt x="2707324" y="679057"/>
                    <a:pt x="2708311" y="686554"/>
                  </a:cubicBezTo>
                  <a:cubicBezTo>
                    <a:pt x="2709429" y="695300"/>
                    <a:pt x="2704299" y="708255"/>
                    <a:pt x="2718832" y="710162"/>
                  </a:cubicBezTo>
                  <a:cubicBezTo>
                    <a:pt x="2731721" y="711872"/>
                    <a:pt x="2733365" y="700035"/>
                    <a:pt x="2737640" y="691486"/>
                  </a:cubicBezTo>
                  <a:cubicBezTo>
                    <a:pt x="2768284" y="630395"/>
                    <a:pt x="2798863" y="569303"/>
                    <a:pt x="2824378" y="505844"/>
                  </a:cubicBezTo>
                  <a:cubicBezTo>
                    <a:pt x="2832861" y="484801"/>
                    <a:pt x="2840818" y="463363"/>
                    <a:pt x="2846868" y="441530"/>
                  </a:cubicBezTo>
                  <a:cubicBezTo>
                    <a:pt x="2850485" y="428642"/>
                    <a:pt x="2847723" y="415489"/>
                    <a:pt x="2835360" y="406546"/>
                  </a:cubicBezTo>
                  <a:cubicBezTo>
                    <a:pt x="2828422" y="401548"/>
                    <a:pt x="2822175" y="401187"/>
                    <a:pt x="2816330" y="402962"/>
                  </a:cubicBezTo>
                  <a:close/>
                  <a:moveTo>
                    <a:pt x="2158665" y="343893"/>
                  </a:moveTo>
                  <a:cubicBezTo>
                    <a:pt x="2146305" y="344694"/>
                    <a:pt x="2136737" y="356963"/>
                    <a:pt x="2127908" y="365051"/>
                  </a:cubicBezTo>
                  <a:cubicBezTo>
                    <a:pt x="2074642" y="413845"/>
                    <a:pt x="2040776" y="475003"/>
                    <a:pt x="2017759" y="546747"/>
                  </a:cubicBezTo>
                  <a:cubicBezTo>
                    <a:pt x="2038672" y="547010"/>
                    <a:pt x="2053402" y="539250"/>
                    <a:pt x="2067211" y="532214"/>
                  </a:cubicBezTo>
                  <a:cubicBezTo>
                    <a:pt x="2123634" y="503345"/>
                    <a:pt x="2165721" y="460601"/>
                    <a:pt x="2182556" y="398194"/>
                  </a:cubicBezTo>
                  <a:cubicBezTo>
                    <a:pt x="2186961" y="381754"/>
                    <a:pt x="2191631" y="359067"/>
                    <a:pt x="2172033" y="347493"/>
                  </a:cubicBezTo>
                  <a:cubicBezTo>
                    <a:pt x="2167216" y="344633"/>
                    <a:pt x="2162786" y="343626"/>
                    <a:pt x="2158665" y="343893"/>
                  </a:cubicBezTo>
                  <a:close/>
                  <a:moveTo>
                    <a:pt x="3121024" y="249641"/>
                  </a:moveTo>
                  <a:cubicBezTo>
                    <a:pt x="3142462" y="249378"/>
                    <a:pt x="3157192" y="257598"/>
                    <a:pt x="3157455" y="281666"/>
                  </a:cubicBezTo>
                  <a:cubicBezTo>
                    <a:pt x="3157718" y="306524"/>
                    <a:pt x="3144040" y="317046"/>
                    <a:pt x="3120432" y="317309"/>
                  </a:cubicBezTo>
                  <a:cubicBezTo>
                    <a:pt x="3099454" y="317506"/>
                    <a:pt x="3083146" y="312114"/>
                    <a:pt x="3084330" y="286467"/>
                  </a:cubicBezTo>
                  <a:cubicBezTo>
                    <a:pt x="3085381" y="263122"/>
                    <a:pt x="3097021" y="249904"/>
                    <a:pt x="3121024" y="249641"/>
                  </a:cubicBezTo>
                  <a:close/>
                  <a:moveTo>
                    <a:pt x="3745552" y="249510"/>
                  </a:moveTo>
                  <a:cubicBezTo>
                    <a:pt x="3767187" y="250168"/>
                    <a:pt x="3780207" y="259703"/>
                    <a:pt x="3780931" y="283903"/>
                  </a:cubicBezTo>
                  <a:cubicBezTo>
                    <a:pt x="3778958" y="308497"/>
                    <a:pt x="3763701" y="317769"/>
                    <a:pt x="3739567" y="317441"/>
                  </a:cubicBezTo>
                  <a:cubicBezTo>
                    <a:pt x="3718984" y="317178"/>
                    <a:pt x="3706095" y="309220"/>
                    <a:pt x="3706884" y="286862"/>
                  </a:cubicBezTo>
                  <a:cubicBezTo>
                    <a:pt x="3707673" y="262202"/>
                    <a:pt x="3719839" y="248787"/>
                    <a:pt x="3745552" y="249510"/>
                  </a:cubicBezTo>
                  <a:close/>
                  <a:moveTo>
                    <a:pt x="377627" y="176778"/>
                  </a:moveTo>
                  <a:cubicBezTo>
                    <a:pt x="364671" y="174937"/>
                    <a:pt x="364343" y="181908"/>
                    <a:pt x="362765" y="191706"/>
                  </a:cubicBezTo>
                  <a:cubicBezTo>
                    <a:pt x="332449" y="382609"/>
                    <a:pt x="291414" y="535962"/>
                    <a:pt x="301607" y="683464"/>
                  </a:cubicBezTo>
                  <a:cubicBezTo>
                    <a:pt x="303580" y="712727"/>
                    <a:pt x="306079" y="767637"/>
                    <a:pt x="320086" y="794467"/>
                  </a:cubicBezTo>
                  <a:cubicBezTo>
                    <a:pt x="336460" y="825901"/>
                    <a:pt x="347771" y="840763"/>
                    <a:pt x="374996" y="816891"/>
                  </a:cubicBezTo>
                  <a:cubicBezTo>
                    <a:pt x="394987" y="799334"/>
                    <a:pt x="433983" y="742516"/>
                    <a:pt x="445820" y="719237"/>
                  </a:cubicBezTo>
                  <a:cubicBezTo>
                    <a:pt x="513619" y="586072"/>
                    <a:pt x="534334" y="267659"/>
                    <a:pt x="543869" y="177962"/>
                  </a:cubicBezTo>
                  <a:cubicBezTo>
                    <a:pt x="486592" y="187826"/>
                    <a:pt x="439704" y="185788"/>
                    <a:pt x="377627" y="176778"/>
                  </a:cubicBezTo>
                  <a:close/>
                  <a:moveTo>
                    <a:pt x="620724" y="80396"/>
                  </a:moveTo>
                  <a:cubicBezTo>
                    <a:pt x="628893" y="81738"/>
                    <a:pt x="636197" y="84385"/>
                    <a:pt x="641326" y="87936"/>
                  </a:cubicBezTo>
                  <a:cubicBezTo>
                    <a:pt x="650598" y="94381"/>
                    <a:pt x="649480" y="105165"/>
                    <a:pt x="648889" y="115030"/>
                  </a:cubicBezTo>
                  <a:cubicBezTo>
                    <a:pt x="642641" y="218668"/>
                    <a:pt x="636328" y="322306"/>
                    <a:pt x="630081" y="425945"/>
                  </a:cubicBezTo>
                  <a:cubicBezTo>
                    <a:pt x="630081" y="425945"/>
                    <a:pt x="619691" y="492823"/>
                    <a:pt x="618507" y="536094"/>
                  </a:cubicBezTo>
                  <a:cubicBezTo>
                    <a:pt x="627516" y="520575"/>
                    <a:pt x="649744" y="487826"/>
                    <a:pt x="658753" y="472306"/>
                  </a:cubicBezTo>
                  <a:cubicBezTo>
                    <a:pt x="676245" y="445805"/>
                    <a:pt x="693803" y="419369"/>
                    <a:pt x="718332" y="398720"/>
                  </a:cubicBezTo>
                  <a:cubicBezTo>
                    <a:pt x="768244" y="356699"/>
                    <a:pt x="821181" y="374849"/>
                    <a:pt x="837029" y="438111"/>
                  </a:cubicBezTo>
                  <a:cubicBezTo>
                    <a:pt x="845447" y="471649"/>
                    <a:pt x="842882" y="505450"/>
                    <a:pt x="843737" y="539250"/>
                  </a:cubicBezTo>
                  <a:cubicBezTo>
                    <a:pt x="845841" y="624410"/>
                    <a:pt x="834991" y="696024"/>
                    <a:pt x="845447" y="786641"/>
                  </a:cubicBezTo>
                  <a:cubicBezTo>
                    <a:pt x="846499" y="796177"/>
                    <a:pt x="846631" y="812486"/>
                    <a:pt x="862676" y="816629"/>
                  </a:cubicBezTo>
                  <a:cubicBezTo>
                    <a:pt x="879248" y="820903"/>
                    <a:pt x="884180" y="807224"/>
                    <a:pt x="889572" y="798413"/>
                  </a:cubicBezTo>
                  <a:cubicBezTo>
                    <a:pt x="924228" y="741399"/>
                    <a:pt x="949940" y="687672"/>
                    <a:pt x="974864" y="626318"/>
                  </a:cubicBezTo>
                  <a:cubicBezTo>
                    <a:pt x="982886" y="606589"/>
                    <a:pt x="978875" y="569172"/>
                    <a:pt x="981308" y="549180"/>
                  </a:cubicBezTo>
                  <a:cubicBezTo>
                    <a:pt x="990646" y="473095"/>
                    <a:pt x="1024184" y="396419"/>
                    <a:pt x="1114802" y="378400"/>
                  </a:cubicBezTo>
                  <a:cubicBezTo>
                    <a:pt x="1119076" y="377545"/>
                    <a:pt x="1220413" y="373403"/>
                    <a:pt x="1266906" y="373929"/>
                  </a:cubicBezTo>
                  <a:cubicBezTo>
                    <a:pt x="1293407" y="374257"/>
                    <a:pt x="1289725" y="395564"/>
                    <a:pt x="1288278" y="409571"/>
                  </a:cubicBezTo>
                  <a:cubicBezTo>
                    <a:pt x="1278677" y="502162"/>
                    <a:pt x="1264144" y="565620"/>
                    <a:pt x="1260856" y="639930"/>
                  </a:cubicBezTo>
                  <a:cubicBezTo>
                    <a:pt x="1258028" y="704901"/>
                    <a:pt x="1257173" y="828268"/>
                    <a:pt x="1276901" y="827018"/>
                  </a:cubicBezTo>
                  <a:cubicBezTo>
                    <a:pt x="1291172" y="829386"/>
                    <a:pt x="1307612" y="813932"/>
                    <a:pt x="1311426" y="808409"/>
                  </a:cubicBezTo>
                  <a:cubicBezTo>
                    <a:pt x="1354433" y="746396"/>
                    <a:pt x="1377844" y="698785"/>
                    <a:pt x="1407633" y="626383"/>
                  </a:cubicBezTo>
                  <a:cubicBezTo>
                    <a:pt x="1422627" y="590018"/>
                    <a:pt x="1423482" y="414766"/>
                    <a:pt x="1429203" y="372613"/>
                  </a:cubicBezTo>
                  <a:cubicBezTo>
                    <a:pt x="1433477" y="341509"/>
                    <a:pt x="1435845" y="339667"/>
                    <a:pt x="1481614" y="338023"/>
                  </a:cubicBezTo>
                  <a:cubicBezTo>
                    <a:pt x="1519821" y="336642"/>
                    <a:pt x="1514955" y="361237"/>
                    <a:pt x="1515217" y="377019"/>
                  </a:cubicBezTo>
                  <a:cubicBezTo>
                    <a:pt x="1516006" y="426668"/>
                    <a:pt x="1512653" y="479671"/>
                    <a:pt x="1514889" y="541289"/>
                  </a:cubicBezTo>
                  <a:cubicBezTo>
                    <a:pt x="1522912" y="525638"/>
                    <a:pt x="1537510" y="496506"/>
                    <a:pt x="1545402" y="480790"/>
                  </a:cubicBezTo>
                  <a:cubicBezTo>
                    <a:pt x="1561645" y="448501"/>
                    <a:pt x="1580386" y="417791"/>
                    <a:pt x="1605638" y="391684"/>
                  </a:cubicBezTo>
                  <a:cubicBezTo>
                    <a:pt x="1633126" y="363341"/>
                    <a:pt x="1666598" y="345915"/>
                    <a:pt x="1705857" y="358014"/>
                  </a:cubicBezTo>
                  <a:cubicBezTo>
                    <a:pt x="1747089" y="370706"/>
                    <a:pt x="1760373" y="408321"/>
                    <a:pt x="1762674" y="446199"/>
                  </a:cubicBezTo>
                  <a:cubicBezTo>
                    <a:pt x="1766028" y="502227"/>
                    <a:pt x="1764779" y="559176"/>
                    <a:pt x="1759058" y="611522"/>
                  </a:cubicBezTo>
                  <a:cubicBezTo>
                    <a:pt x="1753008" y="666168"/>
                    <a:pt x="1748405" y="713319"/>
                    <a:pt x="1762740" y="766979"/>
                  </a:cubicBezTo>
                  <a:cubicBezTo>
                    <a:pt x="1765568" y="777567"/>
                    <a:pt x="1772472" y="788088"/>
                    <a:pt x="1786743" y="789667"/>
                  </a:cubicBezTo>
                  <a:cubicBezTo>
                    <a:pt x="1798251" y="790916"/>
                    <a:pt x="1817781" y="774410"/>
                    <a:pt x="1823108" y="765730"/>
                  </a:cubicBezTo>
                  <a:cubicBezTo>
                    <a:pt x="1866444" y="695169"/>
                    <a:pt x="1892683" y="634801"/>
                    <a:pt x="1897417" y="547142"/>
                  </a:cubicBezTo>
                  <a:cubicBezTo>
                    <a:pt x="1904323" y="419040"/>
                    <a:pt x="1913134" y="343482"/>
                    <a:pt x="1921158" y="187103"/>
                  </a:cubicBezTo>
                  <a:cubicBezTo>
                    <a:pt x="1923064" y="150277"/>
                    <a:pt x="1967058" y="125880"/>
                    <a:pt x="2001122" y="139755"/>
                  </a:cubicBezTo>
                  <a:cubicBezTo>
                    <a:pt x="2014537" y="145279"/>
                    <a:pt x="2012630" y="156984"/>
                    <a:pt x="2012302" y="167703"/>
                  </a:cubicBezTo>
                  <a:cubicBezTo>
                    <a:pt x="2009737" y="243131"/>
                    <a:pt x="2007040" y="318624"/>
                    <a:pt x="2004410" y="394051"/>
                  </a:cubicBezTo>
                  <a:cubicBezTo>
                    <a:pt x="2004213" y="400298"/>
                    <a:pt x="2004410" y="406611"/>
                    <a:pt x="2004410" y="417857"/>
                  </a:cubicBezTo>
                  <a:cubicBezTo>
                    <a:pt x="2020784" y="398786"/>
                    <a:pt x="2033740" y="382083"/>
                    <a:pt x="2048404" y="367024"/>
                  </a:cubicBezTo>
                  <a:cubicBezTo>
                    <a:pt x="2074445" y="340325"/>
                    <a:pt x="2102525" y="315730"/>
                    <a:pt x="2141126" y="309154"/>
                  </a:cubicBezTo>
                  <a:cubicBezTo>
                    <a:pt x="2215304" y="296594"/>
                    <a:pt x="2265874" y="347361"/>
                    <a:pt x="2246014" y="419501"/>
                  </a:cubicBezTo>
                  <a:cubicBezTo>
                    <a:pt x="2219644" y="515314"/>
                    <a:pt x="2153094" y="574564"/>
                    <a:pt x="2059451" y="604485"/>
                  </a:cubicBezTo>
                  <a:cubicBezTo>
                    <a:pt x="2051231" y="607115"/>
                    <a:pt x="2042683" y="608693"/>
                    <a:pt x="2029399" y="611981"/>
                  </a:cubicBezTo>
                  <a:cubicBezTo>
                    <a:pt x="2053664" y="644599"/>
                    <a:pt x="2074313" y="676164"/>
                    <a:pt x="2098776" y="704441"/>
                  </a:cubicBezTo>
                  <a:cubicBezTo>
                    <a:pt x="2134550" y="745804"/>
                    <a:pt x="2168154" y="744292"/>
                    <a:pt x="2206953" y="705756"/>
                  </a:cubicBezTo>
                  <a:cubicBezTo>
                    <a:pt x="2268241" y="644993"/>
                    <a:pt x="2274357" y="633880"/>
                    <a:pt x="2302042" y="511368"/>
                  </a:cubicBezTo>
                  <a:cubicBezTo>
                    <a:pt x="2315917" y="449750"/>
                    <a:pt x="2328215" y="387804"/>
                    <a:pt x="2342156" y="326186"/>
                  </a:cubicBezTo>
                  <a:cubicBezTo>
                    <a:pt x="2349982" y="291662"/>
                    <a:pt x="2367803" y="286007"/>
                    <a:pt x="2396080" y="307445"/>
                  </a:cubicBezTo>
                  <a:cubicBezTo>
                    <a:pt x="2414690" y="321583"/>
                    <a:pt x="2428697" y="339601"/>
                    <a:pt x="2440534" y="359461"/>
                  </a:cubicBezTo>
                  <a:cubicBezTo>
                    <a:pt x="2479530" y="424959"/>
                    <a:pt x="2516685" y="491443"/>
                    <a:pt x="2539372" y="564765"/>
                  </a:cubicBezTo>
                  <a:cubicBezTo>
                    <a:pt x="2544830" y="582521"/>
                    <a:pt x="2553314" y="585217"/>
                    <a:pt x="2569819" y="578247"/>
                  </a:cubicBezTo>
                  <a:cubicBezTo>
                    <a:pt x="2611511" y="560623"/>
                    <a:pt x="2646430" y="540434"/>
                    <a:pt x="2663527" y="492100"/>
                  </a:cubicBezTo>
                  <a:cubicBezTo>
                    <a:pt x="2685886" y="428839"/>
                    <a:pt x="2733431" y="382609"/>
                    <a:pt x="2802479" y="378203"/>
                  </a:cubicBezTo>
                  <a:cubicBezTo>
                    <a:pt x="2838714" y="375901"/>
                    <a:pt x="2873106" y="369128"/>
                    <a:pt x="2907960" y="362486"/>
                  </a:cubicBezTo>
                  <a:cubicBezTo>
                    <a:pt x="2938407" y="356699"/>
                    <a:pt x="2950506" y="370246"/>
                    <a:pt x="2951822" y="397471"/>
                  </a:cubicBezTo>
                  <a:cubicBezTo>
                    <a:pt x="2954321" y="449882"/>
                    <a:pt x="2957280" y="498348"/>
                    <a:pt x="2955439" y="554836"/>
                  </a:cubicBezTo>
                  <a:cubicBezTo>
                    <a:pt x="2953992" y="597251"/>
                    <a:pt x="2948862" y="639470"/>
                    <a:pt x="2944917" y="691881"/>
                  </a:cubicBezTo>
                  <a:cubicBezTo>
                    <a:pt x="3021199" y="617768"/>
                    <a:pt x="3033891" y="636510"/>
                    <a:pt x="3045793" y="541947"/>
                  </a:cubicBezTo>
                  <a:cubicBezTo>
                    <a:pt x="3053159" y="483288"/>
                    <a:pt x="3057367" y="449159"/>
                    <a:pt x="3067890" y="403455"/>
                  </a:cubicBezTo>
                  <a:cubicBezTo>
                    <a:pt x="3073676" y="378466"/>
                    <a:pt x="3080515" y="361434"/>
                    <a:pt x="3115105" y="364196"/>
                  </a:cubicBezTo>
                  <a:cubicBezTo>
                    <a:pt x="3143645" y="366498"/>
                    <a:pt x="3137003" y="395564"/>
                    <a:pt x="3135163" y="413188"/>
                  </a:cubicBezTo>
                  <a:cubicBezTo>
                    <a:pt x="3125627" y="504858"/>
                    <a:pt x="3122800" y="596528"/>
                    <a:pt x="3129901" y="688461"/>
                  </a:cubicBezTo>
                  <a:cubicBezTo>
                    <a:pt x="3131545" y="709242"/>
                    <a:pt x="3134570" y="729561"/>
                    <a:pt x="3141475" y="749289"/>
                  </a:cubicBezTo>
                  <a:cubicBezTo>
                    <a:pt x="3145092" y="759614"/>
                    <a:pt x="3147591" y="773029"/>
                    <a:pt x="3159034" y="775002"/>
                  </a:cubicBezTo>
                  <a:cubicBezTo>
                    <a:pt x="3172317" y="777304"/>
                    <a:pt x="3189612" y="762639"/>
                    <a:pt x="3194281" y="753696"/>
                  </a:cubicBezTo>
                  <a:cubicBezTo>
                    <a:pt x="3224071" y="696813"/>
                    <a:pt x="3244127" y="653213"/>
                    <a:pt x="3270234" y="583573"/>
                  </a:cubicBezTo>
                  <a:cubicBezTo>
                    <a:pt x="3303969" y="493547"/>
                    <a:pt x="3300287" y="490062"/>
                    <a:pt x="3297657" y="439229"/>
                  </a:cubicBezTo>
                  <a:cubicBezTo>
                    <a:pt x="3296604" y="419040"/>
                    <a:pt x="3283124" y="388922"/>
                    <a:pt x="3319884" y="380636"/>
                  </a:cubicBezTo>
                  <a:cubicBezTo>
                    <a:pt x="3366508" y="370114"/>
                    <a:pt x="3367362" y="371758"/>
                    <a:pt x="3373544" y="420356"/>
                  </a:cubicBezTo>
                  <a:cubicBezTo>
                    <a:pt x="3387880" y="532872"/>
                    <a:pt x="3403662" y="645191"/>
                    <a:pt x="3421155" y="757641"/>
                  </a:cubicBezTo>
                  <a:cubicBezTo>
                    <a:pt x="3442921" y="695103"/>
                    <a:pt x="3472974" y="468229"/>
                    <a:pt x="3478630" y="419435"/>
                  </a:cubicBezTo>
                  <a:cubicBezTo>
                    <a:pt x="3481720" y="392868"/>
                    <a:pt x="3502829" y="395103"/>
                    <a:pt x="3519796" y="390763"/>
                  </a:cubicBezTo>
                  <a:cubicBezTo>
                    <a:pt x="3537287" y="386292"/>
                    <a:pt x="3552676" y="389514"/>
                    <a:pt x="3560304" y="408518"/>
                  </a:cubicBezTo>
                  <a:cubicBezTo>
                    <a:pt x="3567998" y="427721"/>
                    <a:pt x="3575495" y="446923"/>
                    <a:pt x="3582860" y="466256"/>
                  </a:cubicBezTo>
                  <a:cubicBezTo>
                    <a:pt x="3594828" y="497755"/>
                    <a:pt x="3613899" y="523797"/>
                    <a:pt x="3641650" y="542999"/>
                  </a:cubicBezTo>
                  <a:cubicBezTo>
                    <a:pt x="3648226" y="547536"/>
                    <a:pt x="3653684" y="558387"/>
                    <a:pt x="3663482" y="552797"/>
                  </a:cubicBezTo>
                  <a:cubicBezTo>
                    <a:pt x="3670847" y="548589"/>
                    <a:pt x="3681369" y="436598"/>
                    <a:pt x="3694521" y="390369"/>
                  </a:cubicBezTo>
                  <a:cubicBezTo>
                    <a:pt x="3699059" y="374520"/>
                    <a:pt x="3705174" y="362749"/>
                    <a:pt x="3725363" y="363407"/>
                  </a:cubicBezTo>
                  <a:cubicBezTo>
                    <a:pt x="3751338" y="364262"/>
                    <a:pt x="3762715" y="373008"/>
                    <a:pt x="3759361" y="401417"/>
                  </a:cubicBezTo>
                  <a:cubicBezTo>
                    <a:pt x="3747524" y="502688"/>
                    <a:pt x="3742855" y="604222"/>
                    <a:pt x="3754100" y="706019"/>
                  </a:cubicBezTo>
                  <a:cubicBezTo>
                    <a:pt x="3756204" y="724761"/>
                    <a:pt x="3760677" y="742385"/>
                    <a:pt x="3767647" y="759614"/>
                  </a:cubicBezTo>
                  <a:cubicBezTo>
                    <a:pt x="3776656" y="781973"/>
                    <a:pt x="3798028" y="776646"/>
                    <a:pt x="3808287" y="757510"/>
                  </a:cubicBezTo>
                  <a:cubicBezTo>
                    <a:pt x="3851952" y="676361"/>
                    <a:pt x="3891671" y="604814"/>
                    <a:pt x="3895814" y="505976"/>
                  </a:cubicBezTo>
                  <a:cubicBezTo>
                    <a:pt x="3897985" y="454814"/>
                    <a:pt x="3894367" y="415884"/>
                    <a:pt x="3900286" y="372613"/>
                  </a:cubicBezTo>
                  <a:cubicBezTo>
                    <a:pt x="3904429" y="342166"/>
                    <a:pt x="3911662" y="334867"/>
                    <a:pt x="3956117" y="338418"/>
                  </a:cubicBezTo>
                  <a:cubicBezTo>
                    <a:pt x="3984394" y="340719"/>
                    <a:pt x="3988274" y="349334"/>
                    <a:pt x="3986432" y="377874"/>
                  </a:cubicBezTo>
                  <a:cubicBezTo>
                    <a:pt x="3983210" y="427326"/>
                    <a:pt x="3986761" y="477041"/>
                    <a:pt x="3992351" y="528006"/>
                  </a:cubicBezTo>
                  <a:cubicBezTo>
                    <a:pt x="4002543" y="508409"/>
                    <a:pt x="4012802" y="488878"/>
                    <a:pt x="4022930" y="469281"/>
                  </a:cubicBezTo>
                  <a:cubicBezTo>
                    <a:pt x="4038054" y="440084"/>
                    <a:pt x="4055876" y="412596"/>
                    <a:pt x="4079352" y="389382"/>
                  </a:cubicBezTo>
                  <a:cubicBezTo>
                    <a:pt x="4106643" y="362421"/>
                    <a:pt x="4139589" y="346572"/>
                    <a:pt x="4177401" y="358475"/>
                  </a:cubicBezTo>
                  <a:cubicBezTo>
                    <a:pt x="4216989" y="370969"/>
                    <a:pt x="4228497" y="407401"/>
                    <a:pt x="4233363" y="443832"/>
                  </a:cubicBezTo>
                  <a:cubicBezTo>
                    <a:pt x="4240465" y="497164"/>
                    <a:pt x="4236914" y="550824"/>
                    <a:pt x="4230864" y="604156"/>
                  </a:cubicBezTo>
                  <a:cubicBezTo>
                    <a:pt x="4224748" y="657817"/>
                    <a:pt x="4225537" y="711083"/>
                    <a:pt x="4238689" y="763757"/>
                  </a:cubicBezTo>
                  <a:cubicBezTo>
                    <a:pt x="4241254" y="774016"/>
                    <a:pt x="4241386" y="786379"/>
                    <a:pt x="4254932" y="789601"/>
                  </a:cubicBezTo>
                  <a:cubicBezTo>
                    <a:pt x="4269532" y="793020"/>
                    <a:pt x="4277028" y="783025"/>
                    <a:pt x="4283801" y="772832"/>
                  </a:cubicBezTo>
                  <a:cubicBezTo>
                    <a:pt x="4325099" y="710622"/>
                    <a:pt x="4355480" y="644730"/>
                    <a:pt x="4366528" y="569435"/>
                  </a:cubicBezTo>
                  <a:cubicBezTo>
                    <a:pt x="4375011" y="511434"/>
                    <a:pt x="4399605" y="458168"/>
                    <a:pt x="4444454" y="418185"/>
                  </a:cubicBezTo>
                  <a:cubicBezTo>
                    <a:pt x="4479702" y="386752"/>
                    <a:pt x="4520539" y="368536"/>
                    <a:pt x="4570320" y="379716"/>
                  </a:cubicBezTo>
                  <a:cubicBezTo>
                    <a:pt x="4590772" y="384319"/>
                    <a:pt x="4606948" y="366498"/>
                    <a:pt x="4627334" y="363999"/>
                  </a:cubicBezTo>
                  <a:cubicBezTo>
                    <a:pt x="4673630" y="358278"/>
                    <a:pt x="4675997" y="359658"/>
                    <a:pt x="4681652" y="406480"/>
                  </a:cubicBezTo>
                  <a:cubicBezTo>
                    <a:pt x="4691582" y="488615"/>
                    <a:pt x="4686913" y="570224"/>
                    <a:pt x="4676720" y="651898"/>
                  </a:cubicBezTo>
                  <a:cubicBezTo>
                    <a:pt x="4675537" y="661631"/>
                    <a:pt x="4675537" y="671495"/>
                    <a:pt x="4674616" y="688132"/>
                  </a:cubicBezTo>
                  <a:cubicBezTo>
                    <a:pt x="4713218" y="661171"/>
                    <a:pt x="4740837" y="630263"/>
                    <a:pt x="4768325" y="599224"/>
                  </a:cubicBezTo>
                  <a:cubicBezTo>
                    <a:pt x="4772600" y="594358"/>
                    <a:pt x="4776019" y="588571"/>
                    <a:pt x="4780031" y="583442"/>
                  </a:cubicBezTo>
                  <a:cubicBezTo>
                    <a:pt x="4786212" y="575550"/>
                    <a:pt x="4792524" y="566344"/>
                    <a:pt x="4803836" y="575616"/>
                  </a:cubicBezTo>
                  <a:cubicBezTo>
                    <a:pt x="4813832" y="583836"/>
                    <a:pt x="4809819" y="591793"/>
                    <a:pt x="4802915" y="599816"/>
                  </a:cubicBezTo>
                  <a:cubicBezTo>
                    <a:pt x="4772994" y="637891"/>
                    <a:pt x="4739851" y="673139"/>
                    <a:pt x="4701446" y="702205"/>
                  </a:cubicBezTo>
                  <a:cubicBezTo>
                    <a:pt x="4657190" y="735677"/>
                    <a:pt x="4665805" y="727654"/>
                    <a:pt x="4654033" y="776909"/>
                  </a:cubicBezTo>
                  <a:cubicBezTo>
                    <a:pt x="4640684" y="832477"/>
                    <a:pt x="4618194" y="884428"/>
                    <a:pt x="4580842" y="928684"/>
                  </a:cubicBezTo>
                  <a:cubicBezTo>
                    <a:pt x="4545922" y="970113"/>
                    <a:pt x="4502652" y="993656"/>
                    <a:pt x="4446887" y="992275"/>
                  </a:cubicBezTo>
                  <a:cubicBezTo>
                    <a:pt x="4376392" y="990499"/>
                    <a:pt x="4341605" y="930657"/>
                    <a:pt x="4376589" y="868908"/>
                  </a:cubicBezTo>
                  <a:cubicBezTo>
                    <a:pt x="4399211" y="828926"/>
                    <a:pt x="4436103" y="802950"/>
                    <a:pt x="4477400" y="789338"/>
                  </a:cubicBezTo>
                  <a:cubicBezTo>
                    <a:pt x="4530995" y="771714"/>
                    <a:pt x="4549210" y="742319"/>
                    <a:pt x="4551907" y="684647"/>
                  </a:cubicBezTo>
                  <a:cubicBezTo>
                    <a:pt x="4553485" y="651307"/>
                    <a:pt x="4558812" y="630395"/>
                    <a:pt x="4560456" y="584099"/>
                  </a:cubicBezTo>
                  <a:cubicBezTo>
                    <a:pt x="4539281" y="625791"/>
                    <a:pt x="4516725" y="675835"/>
                    <a:pt x="4497786" y="710228"/>
                  </a:cubicBezTo>
                  <a:cubicBezTo>
                    <a:pt x="4475559" y="750473"/>
                    <a:pt x="4457738" y="765598"/>
                    <a:pt x="4414336" y="755734"/>
                  </a:cubicBezTo>
                  <a:cubicBezTo>
                    <a:pt x="4393227" y="750933"/>
                    <a:pt x="4377839" y="730350"/>
                    <a:pt x="4369751" y="710162"/>
                  </a:cubicBezTo>
                  <a:cubicBezTo>
                    <a:pt x="4353573" y="735874"/>
                    <a:pt x="4339040" y="760337"/>
                    <a:pt x="4323126" y="783945"/>
                  </a:cubicBezTo>
                  <a:cubicBezTo>
                    <a:pt x="4304582" y="811433"/>
                    <a:pt x="4277488" y="823205"/>
                    <a:pt x="4244674" y="823402"/>
                  </a:cubicBezTo>
                  <a:cubicBezTo>
                    <a:pt x="4207387" y="823665"/>
                    <a:pt x="4188120" y="810710"/>
                    <a:pt x="4175428" y="775791"/>
                  </a:cubicBezTo>
                  <a:cubicBezTo>
                    <a:pt x="4160566" y="734954"/>
                    <a:pt x="4161092" y="692407"/>
                    <a:pt x="4159974" y="649728"/>
                  </a:cubicBezTo>
                  <a:cubicBezTo>
                    <a:pt x="4158199" y="580877"/>
                    <a:pt x="4175757" y="487957"/>
                    <a:pt x="4161816" y="430088"/>
                  </a:cubicBezTo>
                  <a:cubicBezTo>
                    <a:pt x="4159185" y="419106"/>
                    <a:pt x="4158462" y="398063"/>
                    <a:pt x="4143139" y="394775"/>
                  </a:cubicBezTo>
                  <a:cubicBezTo>
                    <a:pt x="4128343" y="391618"/>
                    <a:pt x="4122688" y="404836"/>
                    <a:pt x="4115388" y="413845"/>
                  </a:cubicBezTo>
                  <a:cubicBezTo>
                    <a:pt x="4048050" y="497032"/>
                    <a:pt x="4017603" y="565095"/>
                    <a:pt x="3992087" y="665511"/>
                  </a:cubicBezTo>
                  <a:cubicBezTo>
                    <a:pt x="3984065" y="697141"/>
                    <a:pt x="3983605" y="762179"/>
                    <a:pt x="3978146" y="794336"/>
                  </a:cubicBezTo>
                  <a:cubicBezTo>
                    <a:pt x="3971702" y="832345"/>
                    <a:pt x="3954998" y="820180"/>
                    <a:pt x="3920606" y="820706"/>
                  </a:cubicBezTo>
                  <a:cubicBezTo>
                    <a:pt x="3900352" y="820969"/>
                    <a:pt x="3894236" y="811828"/>
                    <a:pt x="3892460" y="793809"/>
                  </a:cubicBezTo>
                  <a:cubicBezTo>
                    <a:pt x="3889501" y="763823"/>
                    <a:pt x="3893184" y="716081"/>
                    <a:pt x="3888515" y="679123"/>
                  </a:cubicBezTo>
                  <a:cubicBezTo>
                    <a:pt x="3877598" y="702797"/>
                    <a:pt x="3861421" y="738702"/>
                    <a:pt x="3852873" y="756523"/>
                  </a:cubicBezTo>
                  <a:cubicBezTo>
                    <a:pt x="3836629" y="790390"/>
                    <a:pt x="3818349" y="813866"/>
                    <a:pt x="3781128" y="813538"/>
                  </a:cubicBezTo>
                  <a:cubicBezTo>
                    <a:pt x="3745288" y="813209"/>
                    <a:pt x="3710304" y="788943"/>
                    <a:pt x="3693666" y="757444"/>
                  </a:cubicBezTo>
                  <a:cubicBezTo>
                    <a:pt x="3669467" y="711609"/>
                    <a:pt x="3665390" y="661434"/>
                    <a:pt x="3664469" y="611258"/>
                  </a:cubicBezTo>
                  <a:cubicBezTo>
                    <a:pt x="3664140" y="591859"/>
                    <a:pt x="3658682" y="582718"/>
                    <a:pt x="3640269" y="575813"/>
                  </a:cubicBezTo>
                  <a:cubicBezTo>
                    <a:pt x="3597196" y="559768"/>
                    <a:pt x="3567538" y="525243"/>
                    <a:pt x="3531172" y="487826"/>
                  </a:cubicBezTo>
                  <a:cubicBezTo>
                    <a:pt x="3524070" y="533135"/>
                    <a:pt x="3490401" y="757641"/>
                    <a:pt x="3471133" y="828137"/>
                  </a:cubicBezTo>
                  <a:cubicBezTo>
                    <a:pt x="3465280" y="849574"/>
                    <a:pt x="3455811" y="877194"/>
                    <a:pt x="3430032" y="879496"/>
                  </a:cubicBezTo>
                  <a:cubicBezTo>
                    <a:pt x="3398139" y="882323"/>
                    <a:pt x="3371242" y="865094"/>
                    <a:pt x="3359011" y="831490"/>
                  </a:cubicBezTo>
                  <a:cubicBezTo>
                    <a:pt x="3336126" y="768623"/>
                    <a:pt x="3325605" y="703060"/>
                    <a:pt x="3314622" y="637562"/>
                  </a:cubicBezTo>
                  <a:cubicBezTo>
                    <a:pt x="3312123" y="622503"/>
                    <a:pt x="3310151" y="607444"/>
                    <a:pt x="3306863" y="585086"/>
                  </a:cubicBezTo>
                  <a:cubicBezTo>
                    <a:pt x="3281282" y="642758"/>
                    <a:pt x="3258069" y="693722"/>
                    <a:pt x="3235973" y="745212"/>
                  </a:cubicBezTo>
                  <a:cubicBezTo>
                    <a:pt x="3219401" y="783880"/>
                    <a:pt x="3192835" y="808803"/>
                    <a:pt x="3149170" y="807685"/>
                  </a:cubicBezTo>
                  <a:cubicBezTo>
                    <a:pt x="3104320" y="806567"/>
                    <a:pt x="3078082" y="779671"/>
                    <a:pt x="3062892" y="739360"/>
                  </a:cubicBezTo>
                  <a:cubicBezTo>
                    <a:pt x="3051252" y="708452"/>
                    <a:pt x="3044873" y="676690"/>
                    <a:pt x="3044149" y="635195"/>
                  </a:cubicBezTo>
                  <a:cubicBezTo>
                    <a:pt x="2999959" y="689842"/>
                    <a:pt x="2932357" y="713319"/>
                    <a:pt x="2919731" y="789140"/>
                  </a:cubicBezTo>
                  <a:cubicBezTo>
                    <a:pt x="2909933" y="847667"/>
                    <a:pt x="2880341" y="899487"/>
                    <a:pt x="2837990" y="942757"/>
                  </a:cubicBezTo>
                  <a:cubicBezTo>
                    <a:pt x="2803993" y="977479"/>
                    <a:pt x="2763221" y="994116"/>
                    <a:pt x="2714427" y="992472"/>
                  </a:cubicBezTo>
                  <a:cubicBezTo>
                    <a:pt x="2650179" y="990236"/>
                    <a:pt x="2616246" y="937628"/>
                    <a:pt x="2642419" y="878772"/>
                  </a:cubicBezTo>
                  <a:cubicBezTo>
                    <a:pt x="2665106" y="827742"/>
                    <a:pt x="2710481" y="800123"/>
                    <a:pt x="2758815" y="784603"/>
                  </a:cubicBezTo>
                  <a:cubicBezTo>
                    <a:pt x="2808530" y="768623"/>
                    <a:pt x="2819775" y="737979"/>
                    <a:pt x="2821484" y="692407"/>
                  </a:cubicBezTo>
                  <a:cubicBezTo>
                    <a:pt x="2822668" y="660316"/>
                    <a:pt x="2826220" y="644467"/>
                    <a:pt x="2825102" y="599684"/>
                  </a:cubicBezTo>
                  <a:cubicBezTo>
                    <a:pt x="2802611" y="642823"/>
                    <a:pt x="2783278" y="680965"/>
                    <a:pt x="2763023" y="718579"/>
                  </a:cubicBezTo>
                  <a:cubicBezTo>
                    <a:pt x="2746912" y="748566"/>
                    <a:pt x="2720937" y="757575"/>
                    <a:pt x="2688319" y="751197"/>
                  </a:cubicBezTo>
                  <a:cubicBezTo>
                    <a:pt x="2653795" y="744489"/>
                    <a:pt x="2636500" y="723117"/>
                    <a:pt x="2631371" y="678137"/>
                  </a:cubicBezTo>
                  <a:cubicBezTo>
                    <a:pt x="2629661" y="663012"/>
                    <a:pt x="2629661" y="647558"/>
                    <a:pt x="2629661" y="632302"/>
                  </a:cubicBezTo>
                  <a:cubicBezTo>
                    <a:pt x="2629661" y="618098"/>
                    <a:pt x="2630779" y="603893"/>
                    <a:pt x="2631371" y="590281"/>
                  </a:cubicBezTo>
                  <a:cubicBezTo>
                    <a:pt x="2626965" y="584823"/>
                    <a:pt x="2623809" y="588834"/>
                    <a:pt x="2620257" y="590412"/>
                  </a:cubicBezTo>
                  <a:cubicBezTo>
                    <a:pt x="2558969" y="617506"/>
                    <a:pt x="2560875" y="617243"/>
                    <a:pt x="2569161" y="684581"/>
                  </a:cubicBezTo>
                  <a:cubicBezTo>
                    <a:pt x="2575343" y="735151"/>
                    <a:pt x="2566728" y="783880"/>
                    <a:pt x="2520564" y="815576"/>
                  </a:cubicBezTo>
                  <a:cubicBezTo>
                    <a:pt x="2471375" y="849377"/>
                    <a:pt x="2418110" y="852205"/>
                    <a:pt x="2365501" y="824980"/>
                  </a:cubicBezTo>
                  <a:cubicBezTo>
                    <a:pt x="2319271" y="801043"/>
                    <a:pt x="2307566" y="743108"/>
                    <a:pt x="2337421" y="697339"/>
                  </a:cubicBezTo>
                  <a:cubicBezTo>
                    <a:pt x="2359123" y="664064"/>
                    <a:pt x="2391608" y="643547"/>
                    <a:pt x="2427053" y="628553"/>
                  </a:cubicBezTo>
                  <a:cubicBezTo>
                    <a:pt x="2450069" y="618755"/>
                    <a:pt x="2455199" y="605932"/>
                    <a:pt x="2446847" y="583047"/>
                  </a:cubicBezTo>
                  <a:cubicBezTo>
                    <a:pt x="2425672" y="524915"/>
                    <a:pt x="2404432" y="466783"/>
                    <a:pt x="2377601" y="408716"/>
                  </a:cubicBezTo>
                  <a:cubicBezTo>
                    <a:pt x="2362805" y="457708"/>
                    <a:pt x="2359517" y="494073"/>
                    <a:pt x="2352547" y="523336"/>
                  </a:cubicBezTo>
                  <a:cubicBezTo>
                    <a:pt x="2324927" y="639733"/>
                    <a:pt x="2300004" y="709899"/>
                    <a:pt x="2261731" y="812025"/>
                  </a:cubicBezTo>
                  <a:cubicBezTo>
                    <a:pt x="2255681" y="828202"/>
                    <a:pt x="2241937" y="832016"/>
                    <a:pt x="2226681" y="826295"/>
                  </a:cubicBezTo>
                  <a:cubicBezTo>
                    <a:pt x="2209517" y="819851"/>
                    <a:pt x="2221157" y="808014"/>
                    <a:pt x="2223721" y="799004"/>
                  </a:cubicBezTo>
                  <a:cubicBezTo>
                    <a:pt x="2229903" y="777238"/>
                    <a:pt x="2249697" y="723511"/>
                    <a:pt x="2258509" y="696352"/>
                  </a:cubicBezTo>
                  <a:cubicBezTo>
                    <a:pt x="2177163" y="817286"/>
                    <a:pt x="2074774" y="774147"/>
                    <a:pt x="1987246" y="669325"/>
                  </a:cubicBezTo>
                  <a:cubicBezTo>
                    <a:pt x="1984485" y="710886"/>
                    <a:pt x="1989220" y="768492"/>
                    <a:pt x="1987576" y="803739"/>
                  </a:cubicBezTo>
                  <a:cubicBezTo>
                    <a:pt x="1986918" y="818536"/>
                    <a:pt x="1988562" y="834449"/>
                    <a:pt x="1966927" y="831885"/>
                  </a:cubicBezTo>
                  <a:cubicBezTo>
                    <a:pt x="1948974" y="829781"/>
                    <a:pt x="1923327" y="844577"/>
                    <a:pt x="1918395" y="810315"/>
                  </a:cubicBezTo>
                  <a:cubicBezTo>
                    <a:pt x="1913463" y="775857"/>
                    <a:pt x="1909978" y="726076"/>
                    <a:pt x="1903402" y="689053"/>
                  </a:cubicBezTo>
                  <a:cubicBezTo>
                    <a:pt x="1887357" y="729825"/>
                    <a:pt x="1869667" y="761652"/>
                    <a:pt x="1850530" y="786510"/>
                  </a:cubicBezTo>
                  <a:cubicBezTo>
                    <a:pt x="1823700" y="821363"/>
                    <a:pt x="1787598" y="829057"/>
                    <a:pt x="1747944" y="820771"/>
                  </a:cubicBezTo>
                  <a:cubicBezTo>
                    <a:pt x="1713946" y="813669"/>
                    <a:pt x="1704937" y="783419"/>
                    <a:pt x="1698229" y="754287"/>
                  </a:cubicBezTo>
                  <a:cubicBezTo>
                    <a:pt x="1681592" y="681754"/>
                    <a:pt x="1692377" y="626975"/>
                    <a:pt x="1697506" y="554112"/>
                  </a:cubicBezTo>
                  <a:cubicBezTo>
                    <a:pt x="1700071" y="517549"/>
                    <a:pt x="1704345" y="465730"/>
                    <a:pt x="1698755" y="430154"/>
                  </a:cubicBezTo>
                  <a:cubicBezTo>
                    <a:pt x="1696979" y="418646"/>
                    <a:pt x="1697440" y="402469"/>
                    <a:pt x="1680934" y="398720"/>
                  </a:cubicBezTo>
                  <a:cubicBezTo>
                    <a:pt x="1664822" y="395103"/>
                    <a:pt x="1650487" y="406414"/>
                    <a:pt x="1642727" y="416410"/>
                  </a:cubicBezTo>
                  <a:cubicBezTo>
                    <a:pt x="1608926" y="459812"/>
                    <a:pt x="1552175" y="566607"/>
                    <a:pt x="1534749" y="618821"/>
                  </a:cubicBezTo>
                  <a:cubicBezTo>
                    <a:pt x="1509562" y="694380"/>
                    <a:pt x="1506406" y="706414"/>
                    <a:pt x="1507984" y="790982"/>
                  </a:cubicBezTo>
                  <a:cubicBezTo>
                    <a:pt x="1508707" y="832016"/>
                    <a:pt x="1485625" y="819587"/>
                    <a:pt x="1449918" y="820969"/>
                  </a:cubicBezTo>
                  <a:cubicBezTo>
                    <a:pt x="1427099" y="821824"/>
                    <a:pt x="1423087" y="809723"/>
                    <a:pt x="1421378" y="790982"/>
                  </a:cubicBezTo>
                  <a:cubicBezTo>
                    <a:pt x="1418747" y="762968"/>
                    <a:pt x="1419668" y="744555"/>
                    <a:pt x="1416314" y="696484"/>
                  </a:cubicBezTo>
                  <a:cubicBezTo>
                    <a:pt x="1393560" y="737979"/>
                    <a:pt x="1373175" y="770596"/>
                    <a:pt x="1357064" y="803016"/>
                  </a:cubicBezTo>
                  <a:cubicBezTo>
                    <a:pt x="1347791" y="821758"/>
                    <a:pt x="1336875" y="839316"/>
                    <a:pt x="1322276" y="854309"/>
                  </a:cubicBezTo>
                  <a:cubicBezTo>
                    <a:pt x="1282492" y="895278"/>
                    <a:pt x="1222780" y="886795"/>
                    <a:pt x="1196740" y="835633"/>
                  </a:cubicBezTo>
                  <a:cubicBezTo>
                    <a:pt x="1167279" y="777698"/>
                    <a:pt x="1167279" y="623490"/>
                    <a:pt x="1167279" y="602841"/>
                  </a:cubicBezTo>
                  <a:cubicBezTo>
                    <a:pt x="1142487" y="640193"/>
                    <a:pt x="1117498" y="683726"/>
                    <a:pt x="1095731" y="711346"/>
                  </a:cubicBezTo>
                  <a:cubicBezTo>
                    <a:pt x="1065678" y="749421"/>
                    <a:pt x="1019844" y="738242"/>
                    <a:pt x="990317" y="697470"/>
                  </a:cubicBezTo>
                  <a:cubicBezTo>
                    <a:pt x="964079" y="750342"/>
                    <a:pt x="948362" y="797624"/>
                    <a:pt x="902724" y="853126"/>
                  </a:cubicBezTo>
                  <a:cubicBezTo>
                    <a:pt x="889769" y="866080"/>
                    <a:pt x="874973" y="869763"/>
                    <a:pt x="862742" y="870289"/>
                  </a:cubicBezTo>
                  <a:cubicBezTo>
                    <a:pt x="817630" y="872262"/>
                    <a:pt x="799743" y="851810"/>
                    <a:pt x="786591" y="816694"/>
                  </a:cubicBezTo>
                  <a:cubicBezTo>
                    <a:pt x="769099" y="769938"/>
                    <a:pt x="797310" y="639864"/>
                    <a:pt x="786196" y="459812"/>
                  </a:cubicBezTo>
                  <a:cubicBezTo>
                    <a:pt x="785539" y="449224"/>
                    <a:pt x="781002" y="422591"/>
                    <a:pt x="768310" y="418514"/>
                  </a:cubicBezTo>
                  <a:cubicBezTo>
                    <a:pt x="753843" y="413911"/>
                    <a:pt x="742005" y="431535"/>
                    <a:pt x="735955" y="441267"/>
                  </a:cubicBezTo>
                  <a:cubicBezTo>
                    <a:pt x="722277" y="463297"/>
                    <a:pt x="653097" y="602841"/>
                    <a:pt x="615614" y="775660"/>
                  </a:cubicBezTo>
                  <a:cubicBezTo>
                    <a:pt x="611273" y="795914"/>
                    <a:pt x="601015" y="809329"/>
                    <a:pt x="578591" y="810513"/>
                  </a:cubicBezTo>
                  <a:cubicBezTo>
                    <a:pt x="555509" y="811762"/>
                    <a:pt x="534531" y="809000"/>
                    <a:pt x="523746" y="784603"/>
                  </a:cubicBezTo>
                  <a:cubicBezTo>
                    <a:pt x="511581" y="757115"/>
                    <a:pt x="509476" y="727654"/>
                    <a:pt x="505596" y="695563"/>
                  </a:cubicBezTo>
                  <a:cubicBezTo>
                    <a:pt x="489682" y="734691"/>
                    <a:pt x="472585" y="770925"/>
                    <a:pt x="449897" y="804200"/>
                  </a:cubicBezTo>
                  <a:cubicBezTo>
                    <a:pt x="429972" y="833463"/>
                    <a:pt x="407350" y="859899"/>
                    <a:pt x="371840" y="871078"/>
                  </a:cubicBezTo>
                  <a:cubicBezTo>
                    <a:pt x="308709" y="891004"/>
                    <a:pt x="255312" y="864239"/>
                    <a:pt x="217697" y="793875"/>
                  </a:cubicBezTo>
                  <a:cubicBezTo>
                    <a:pt x="195799" y="734691"/>
                    <a:pt x="189157" y="673270"/>
                    <a:pt x="189617" y="610732"/>
                  </a:cubicBezTo>
                  <a:cubicBezTo>
                    <a:pt x="194549" y="526756"/>
                    <a:pt x="196850" y="373600"/>
                    <a:pt x="256627" y="186117"/>
                  </a:cubicBezTo>
                  <a:cubicBezTo>
                    <a:pt x="262546" y="167638"/>
                    <a:pt x="256956" y="162508"/>
                    <a:pt x="238937" y="164087"/>
                  </a:cubicBezTo>
                  <a:cubicBezTo>
                    <a:pt x="174624" y="169742"/>
                    <a:pt x="110902" y="179475"/>
                    <a:pt x="53296" y="210053"/>
                  </a:cubicBezTo>
                  <a:cubicBezTo>
                    <a:pt x="24098" y="225573"/>
                    <a:pt x="16864" y="204727"/>
                    <a:pt x="5685" y="188878"/>
                  </a:cubicBezTo>
                  <a:cubicBezTo>
                    <a:pt x="-7993" y="169479"/>
                    <a:pt x="5356" y="159681"/>
                    <a:pt x="20941" y="151000"/>
                  </a:cubicBezTo>
                  <a:cubicBezTo>
                    <a:pt x="121950" y="94709"/>
                    <a:pt x="228810" y="80637"/>
                    <a:pt x="340077" y="110821"/>
                  </a:cubicBezTo>
                  <a:cubicBezTo>
                    <a:pt x="402944" y="127918"/>
                    <a:pt x="466140" y="135349"/>
                    <a:pt x="530980" y="132850"/>
                  </a:cubicBezTo>
                  <a:cubicBezTo>
                    <a:pt x="544987" y="132324"/>
                    <a:pt x="556495" y="131535"/>
                    <a:pt x="559191" y="114372"/>
                  </a:cubicBezTo>
                  <a:cubicBezTo>
                    <a:pt x="563926" y="84089"/>
                    <a:pt x="596218" y="76370"/>
                    <a:pt x="620724" y="80396"/>
                  </a:cubicBezTo>
                  <a:close/>
                  <a:moveTo>
                    <a:pt x="4915300" y="15"/>
                  </a:moveTo>
                  <a:cubicBezTo>
                    <a:pt x="4932595" y="-380"/>
                    <a:pt x="4937133" y="6722"/>
                    <a:pt x="4938250" y="23031"/>
                  </a:cubicBezTo>
                  <a:cubicBezTo>
                    <a:pt x="4957387" y="308629"/>
                    <a:pt x="4947128" y="494205"/>
                    <a:pt x="4936804" y="600277"/>
                  </a:cubicBezTo>
                  <a:cubicBezTo>
                    <a:pt x="4933910" y="630066"/>
                    <a:pt x="4929504" y="648940"/>
                    <a:pt x="4898860" y="647690"/>
                  </a:cubicBezTo>
                  <a:cubicBezTo>
                    <a:pt x="4887943" y="647230"/>
                    <a:pt x="4874594" y="648019"/>
                    <a:pt x="4861245" y="647756"/>
                  </a:cubicBezTo>
                  <a:cubicBezTo>
                    <a:pt x="4840267" y="647361"/>
                    <a:pt x="4836848" y="642232"/>
                    <a:pt x="4835401" y="620597"/>
                  </a:cubicBezTo>
                  <a:cubicBezTo>
                    <a:pt x="4822052" y="433574"/>
                    <a:pt x="4820605" y="251943"/>
                    <a:pt x="4831061" y="70181"/>
                  </a:cubicBezTo>
                  <a:cubicBezTo>
                    <a:pt x="4835401" y="-5904"/>
                    <a:pt x="4826194" y="1988"/>
                    <a:pt x="4915300" y="15"/>
                  </a:cubicBezTo>
                  <a:close/>
                </a:path>
              </a:pathLst>
            </a:custGeom>
            <a:solidFill>
              <a:schemeClr val="accent2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96BE628-A9FA-4DEB-9753-3C3C531BF808}"/>
                </a:ext>
              </a:extLst>
            </p:cNvPr>
            <p:cNvSpPr/>
            <p:nvPr/>
          </p:nvSpPr>
          <p:spPr>
            <a:xfrm>
              <a:off x="5731572" y="5052211"/>
              <a:ext cx="1895327" cy="714298"/>
            </a:xfrm>
            <a:custGeom>
              <a:avLst/>
              <a:gdLst>
                <a:gd name="connsiteX0" fmla="*/ 2392309 w 2401845"/>
                <a:gd name="connsiteY0" fmla="*/ 395233 h 905191"/>
                <a:gd name="connsiteX1" fmla="*/ 2364755 w 2401845"/>
                <a:gd name="connsiteY1" fmla="*/ 404374 h 905191"/>
                <a:gd name="connsiteX2" fmla="*/ 2271375 w 2401845"/>
                <a:gd name="connsiteY2" fmla="*/ 488482 h 905191"/>
                <a:gd name="connsiteX3" fmla="*/ 2278017 w 2401845"/>
                <a:gd name="connsiteY3" fmla="*/ 195256 h 905191"/>
                <a:gd name="connsiteX4" fmla="*/ 2267298 w 2401845"/>
                <a:gd name="connsiteY4" fmla="*/ 159350 h 905191"/>
                <a:gd name="connsiteX5" fmla="*/ 2186281 w 2401845"/>
                <a:gd name="connsiteY5" fmla="*/ 194467 h 905191"/>
                <a:gd name="connsiteX6" fmla="*/ 2079947 w 2401845"/>
                <a:gd name="connsiteY6" fmla="*/ 462309 h 905191"/>
                <a:gd name="connsiteX7" fmla="*/ 2041608 w 2401845"/>
                <a:gd name="connsiteY7" fmla="*/ 498149 h 905191"/>
                <a:gd name="connsiteX8" fmla="*/ 2022209 w 2401845"/>
                <a:gd name="connsiteY8" fmla="*/ 444423 h 905191"/>
                <a:gd name="connsiteX9" fmla="*/ 2038517 w 2401845"/>
                <a:gd name="connsiteY9" fmla="*/ 156720 h 905191"/>
                <a:gd name="connsiteX10" fmla="*/ 2027009 w 2401845"/>
                <a:gd name="connsiteY10" fmla="*/ 134362 h 905191"/>
                <a:gd name="connsiteX11" fmla="*/ 1971507 w 2401845"/>
                <a:gd name="connsiteY11" fmla="*/ 134033 h 905191"/>
                <a:gd name="connsiteX12" fmla="*/ 1948886 w 2401845"/>
                <a:gd name="connsiteY12" fmla="*/ 161586 h 905191"/>
                <a:gd name="connsiteX13" fmla="*/ 1925014 w 2401845"/>
                <a:gd name="connsiteY13" fmla="*/ 353213 h 905191"/>
                <a:gd name="connsiteX14" fmla="*/ 1905681 w 2401845"/>
                <a:gd name="connsiteY14" fmla="*/ 375834 h 905191"/>
                <a:gd name="connsiteX15" fmla="*/ 1857610 w 2401845"/>
                <a:gd name="connsiteY15" fmla="*/ 338548 h 905191"/>
                <a:gd name="connsiteX16" fmla="*/ 1778895 w 2401845"/>
                <a:gd name="connsiteY16" fmla="*/ 236027 h 905191"/>
                <a:gd name="connsiteX17" fmla="*/ 1664537 w 2401845"/>
                <a:gd name="connsiteY17" fmla="*/ 281139 h 905191"/>
                <a:gd name="connsiteX18" fmla="*/ 1623831 w 2401845"/>
                <a:gd name="connsiteY18" fmla="*/ 329736 h 905191"/>
                <a:gd name="connsiteX19" fmla="*/ 1630341 w 2401845"/>
                <a:gd name="connsiteY19" fmla="*/ 218732 h 905191"/>
                <a:gd name="connsiteX20" fmla="*/ 1608772 w 2401845"/>
                <a:gd name="connsiteY20" fmla="*/ 184471 h 905191"/>
                <a:gd name="connsiteX21" fmla="*/ 1539986 w 2401845"/>
                <a:gd name="connsiteY21" fmla="*/ 220311 h 905191"/>
                <a:gd name="connsiteX22" fmla="*/ 1523152 w 2401845"/>
                <a:gd name="connsiteY22" fmla="*/ 339666 h 905191"/>
                <a:gd name="connsiteX23" fmla="*/ 1463836 w 2401845"/>
                <a:gd name="connsiteY23" fmla="*/ 380503 h 905191"/>
                <a:gd name="connsiteX24" fmla="*/ 1442464 w 2401845"/>
                <a:gd name="connsiteY24" fmla="*/ 349530 h 905191"/>
                <a:gd name="connsiteX25" fmla="*/ 1362565 w 2401845"/>
                <a:gd name="connsiteY25" fmla="*/ 235896 h 905191"/>
                <a:gd name="connsiteX26" fmla="*/ 1246366 w 2401845"/>
                <a:gd name="connsiteY26" fmla="*/ 284230 h 905191"/>
                <a:gd name="connsiteX27" fmla="*/ 1214867 w 2401845"/>
                <a:gd name="connsiteY27" fmla="*/ 325001 h 905191"/>
                <a:gd name="connsiteX28" fmla="*/ 1214867 w 2401845"/>
                <a:gd name="connsiteY28" fmla="*/ 233068 h 905191"/>
                <a:gd name="connsiteX29" fmla="*/ 1164626 w 2401845"/>
                <a:gd name="connsiteY29" fmla="*/ 184405 h 905191"/>
                <a:gd name="connsiteX30" fmla="*/ 1126879 w 2401845"/>
                <a:gd name="connsiteY30" fmla="*/ 215707 h 905191"/>
                <a:gd name="connsiteX31" fmla="*/ 1121618 w 2401845"/>
                <a:gd name="connsiteY31" fmla="*/ 307180 h 905191"/>
                <a:gd name="connsiteX32" fmla="*/ 1050531 w 2401845"/>
                <a:gd name="connsiteY32" fmla="*/ 526820 h 905191"/>
                <a:gd name="connsiteX33" fmla="*/ 942486 w 2401845"/>
                <a:gd name="connsiteY33" fmla="*/ 702335 h 905191"/>
                <a:gd name="connsiteX34" fmla="*/ 951693 w 2401845"/>
                <a:gd name="connsiteY34" fmla="*/ 279824 h 905191"/>
                <a:gd name="connsiteX35" fmla="*/ 914341 w 2401845"/>
                <a:gd name="connsiteY35" fmla="*/ 245168 h 905191"/>
                <a:gd name="connsiteX36" fmla="*/ 810769 w 2401845"/>
                <a:gd name="connsiteY36" fmla="*/ 250232 h 905191"/>
                <a:gd name="connsiteX37" fmla="*/ 694109 w 2401845"/>
                <a:gd name="connsiteY37" fmla="*/ 304616 h 905191"/>
                <a:gd name="connsiteX38" fmla="*/ 639922 w 2401845"/>
                <a:gd name="connsiteY38" fmla="*/ 488613 h 905191"/>
                <a:gd name="connsiteX39" fmla="*/ 638410 w 2401845"/>
                <a:gd name="connsiteY39" fmla="*/ 537079 h 905191"/>
                <a:gd name="connsiteX40" fmla="*/ 574227 w 2401845"/>
                <a:gd name="connsiteY40" fmla="*/ 686882 h 905191"/>
                <a:gd name="connsiteX41" fmla="*/ 520632 w 2401845"/>
                <a:gd name="connsiteY41" fmla="*/ 746986 h 905191"/>
                <a:gd name="connsiteX42" fmla="*/ 477428 w 2401845"/>
                <a:gd name="connsiteY42" fmla="*/ 676688 h 905191"/>
                <a:gd name="connsiteX43" fmla="*/ 461514 w 2401845"/>
                <a:gd name="connsiteY43" fmla="*/ 374190 h 905191"/>
                <a:gd name="connsiteX44" fmla="*/ 497616 w 2401845"/>
                <a:gd name="connsiteY44" fmla="*/ 303497 h 905191"/>
                <a:gd name="connsiteX45" fmla="*/ 533390 w 2401845"/>
                <a:gd name="connsiteY45" fmla="*/ 294554 h 905191"/>
                <a:gd name="connsiteX46" fmla="*/ 545688 w 2401845"/>
                <a:gd name="connsiteY46" fmla="*/ 277785 h 905191"/>
                <a:gd name="connsiteX47" fmla="*/ 526617 w 2401845"/>
                <a:gd name="connsiteY47" fmla="*/ 269960 h 905191"/>
                <a:gd name="connsiteX48" fmla="*/ 499721 w 2401845"/>
                <a:gd name="connsiteY48" fmla="*/ 274629 h 905191"/>
                <a:gd name="connsiteX49" fmla="*/ 479664 w 2401845"/>
                <a:gd name="connsiteY49" fmla="*/ 244971 h 905191"/>
                <a:gd name="connsiteX50" fmla="*/ 527538 w 2401845"/>
                <a:gd name="connsiteY50" fmla="*/ 18031 h 905191"/>
                <a:gd name="connsiteX51" fmla="*/ 525236 w 2401845"/>
                <a:gd name="connsiteY51" fmla="*/ 1723 h 905191"/>
                <a:gd name="connsiteX52" fmla="*/ 450072 w 2401845"/>
                <a:gd name="connsiteY52" fmla="*/ 1525 h 905191"/>
                <a:gd name="connsiteX53" fmla="*/ 427253 w 2401845"/>
                <a:gd name="connsiteY53" fmla="*/ 34405 h 905191"/>
                <a:gd name="connsiteX54" fmla="*/ 386744 w 2401845"/>
                <a:gd name="connsiteY54" fmla="*/ 256084 h 905191"/>
                <a:gd name="connsiteX55" fmla="*/ 357086 w 2401845"/>
                <a:gd name="connsiteY55" fmla="*/ 281336 h 905191"/>
                <a:gd name="connsiteX56" fmla="*/ 248581 w 2401845"/>
                <a:gd name="connsiteY56" fmla="*/ 278246 h 905191"/>
                <a:gd name="connsiteX57" fmla="*/ 216096 w 2401845"/>
                <a:gd name="connsiteY57" fmla="*/ 255032 h 905191"/>
                <a:gd name="connsiteX58" fmla="*/ 216490 w 2401845"/>
                <a:gd name="connsiteY58" fmla="*/ 54923 h 905191"/>
                <a:gd name="connsiteX59" fmla="*/ 163817 w 2401845"/>
                <a:gd name="connsiteY59" fmla="*/ 13822 h 905191"/>
                <a:gd name="connsiteX60" fmla="*/ 129818 w 2401845"/>
                <a:gd name="connsiteY60" fmla="*/ 58145 h 905191"/>
                <a:gd name="connsiteX61" fmla="*/ 121203 w 2401845"/>
                <a:gd name="connsiteY61" fmla="*/ 241617 h 905191"/>
                <a:gd name="connsiteX62" fmla="*/ 95294 w 2401845"/>
                <a:gd name="connsiteY62" fmla="*/ 277193 h 905191"/>
                <a:gd name="connsiteX63" fmla="*/ 13948 w 2401845"/>
                <a:gd name="connsiteY63" fmla="*/ 323423 h 905191"/>
                <a:gd name="connsiteX64" fmla="*/ 4544 w 2401845"/>
                <a:gd name="connsiteY64" fmla="*/ 356566 h 905191"/>
                <a:gd name="connsiteX65" fmla="*/ 43606 w 2401845"/>
                <a:gd name="connsiteY65" fmla="*/ 349793 h 905191"/>
                <a:gd name="connsiteX66" fmla="*/ 94768 w 2401845"/>
                <a:gd name="connsiteY66" fmla="*/ 315992 h 905191"/>
                <a:gd name="connsiteX67" fmla="*/ 116534 w 2401845"/>
                <a:gd name="connsiteY67" fmla="*/ 331709 h 905191"/>
                <a:gd name="connsiteX68" fmla="*/ 115614 w 2401845"/>
                <a:gd name="connsiteY68" fmla="*/ 659657 h 905191"/>
                <a:gd name="connsiteX69" fmla="*/ 134816 w 2401845"/>
                <a:gd name="connsiteY69" fmla="*/ 689906 h 905191"/>
                <a:gd name="connsiteX70" fmla="*/ 198933 w 2401845"/>
                <a:gd name="connsiteY70" fmla="*/ 645715 h 905191"/>
                <a:gd name="connsiteX71" fmla="*/ 211164 w 2401845"/>
                <a:gd name="connsiteY71" fmla="*/ 345321 h 905191"/>
                <a:gd name="connsiteX72" fmla="*/ 248581 w 2401845"/>
                <a:gd name="connsiteY72" fmla="*/ 307706 h 905191"/>
                <a:gd name="connsiteX73" fmla="*/ 347814 w 2401845"/>
                <a:gd name="connsiteY73" fmla="*/ 310797 h 905191"/>
                <a:gd name="connsiteX74" fmla="*/ 379445 w 2401845"/>
                <a:gd name="connsiteY74" fmla="*/ 355185 h 905191"/>
                <a:gd name="connsiteX75" fmla="*/ 379247 w 2401845"/>
                <a:gd name="connsiteY75" fmla="*/ 541945 h 905191"/>
                <a:gd name="connsiteX76" fmla="*/ 434947 w 2401845"/>
                <a:gd name="connsiteY76" fmla="*/ 731204 h 905191"/>
                <a:gd name="connsiteX77" fmla="*/ 589353 w 2401845"/>
                <a:gd name="connsiteY77" fmla="*/ 736399 h 905191"/>
                <a:gd name="connsiteX78" fmla="*/ 657086 w 2401845"/>
                <a:gd name="connsiteY78" fmla="*/ 606588 h 905191"/>
                <a:gd name="connsiteX79" fmla="*/ 675894 w 2401845"/>
                <a:gd name="connsiteY79" fmla="*/ 594093 h 905191"/>
                <a:gd name="connsiteX80" fmla="*/ 768155 w 2401845"/>
                <a:gd name="connsiteY80" fmla="*/ 564764 h 905191"/>
                <a:gd name="connsiteX81" fmla="*/ 822868 w 2401845"/>
                <a:gd name="connsiteY81" fmla="*/ 477237 h 905191"/>
                <a:gd name="connsiteX82" fmla="*/ 826156 w 2401845"/>
                <a:gd name="connsiteY82" fmla="*/ 563449 h 905191"/>
                <a:gd name="connsiteX83" fmla="*/ 854039 w 2401845"/>
                <a:gd name="connsiteY83" fmla="*/ 697337 h 905191"/>
                <a:gd name="connsiteX84" fmla="*/ 996673 w 2401845"/>
                <a:gd name="connsiteY84" fmla="*/ 715290 h 905191"/>
                <a:gd name="connsiteX85" fmla="*/ 1030935 w 2401845"/>
                <a:gd name="connsiteY85" fmla="*/ 656106 h 905191"/>
                <a:gd name="connsiteX86" fmla="*/ 1108072 w 2401845"/>
                <a:gd name="connsiteY86" fmla="*/ 505646 h 905191"/>
                <a:gd name="connsiteX87" fmla="*/ 1108598 w 2401845"/>
                <a:gd name="connsiteY87" fmla="*/ 833330 h 905191"/>
                <a:gd name="connsiteX88" fmla="*/ 1172188 w 2401845"/>
                <a:gd name="connsiteY88" fmla="*/ 904812 h 905191"/>
                <a:gd name="connsiteX89" fmla="*/ 1206186 w 2401845"/>
                <a:gd name="connsiteY89" fmla="*/ 870616 h 905191"/>
                <a:gd name="connsiteX90" fmla="*/ 1196848 w 2401845"/>
                <a:gd name="connsiteY90" fmla="*/ 644992 h 905191"/>
                <a:gd name="connsiteX91" fmla="*/ 1210395 w 2401845"/>
                <a:gd name="connsiteY91" fmla="*/ 620200 h 905191"/>
                <a:gd name="connsiteX92" fmla="*/ 1328238 w 2401845"/>
                <a:gd name="connsiteY92" fmla="*/ 599091 h 905191"/>
                <a:gd name="connsiteX93" fmla="*/ 1428523 w 2401845"/>
                <a:gd name="connsiteY93" fmla="*/ 457509 h 905191"/>
                <a:gd name="connsiteX94" fmla="*/ 1481526 w 2401845"/>
                <a:gd name="connsiteY94" fmla="*/ 409438 h 905191"/>
                <a:gd name="connsiteX95" fmla="*/ 1514275 w 2401845"/>
                <a:gd name="connsiteY95" fmla="*/ 417132 h 905191"/>
                <a:gd name="connsiteX96" fmla="*/ 1509868 w 2401845"/>
                <a:gd name="connsiteY96" fmla="*/ 638811 h 905191"/>
                <a:gd name="connsiteX97" fmla="*/ 1530977 w 2401845"/>
                <a:gd name="connsiteY97" fmla="*/ 873773 h 905191"/>
                <a:gd name="connsiteX98" fmla="*/ 1597922 w 2401845"/>
                <a:gd name="connsiteY98" fmla="*/ 904483 h 905191"/>
                <a:gd name="connsiteX99" fmla="*/ 1632051 w 2401845"/>
                <a:gd name="connsiteY99" fmla="*/ 864501 h 905191"/>
                <a:gd name="connsiteX100" fmla="*/ 1614362 w 2401845"/>
                <a:gd name="connsiteY100" fmla="*/ 651765 h 905191"/>
                <a:gd name="connsiteX101" fmla="*/ 1637049 w 2401845"/>
                <a:gd name="connsiteY101" fmla="*/ 628289 h 905191"/>
                <a:gd name="connsiteX102" fmla="*/ 1775212 w 2401845"/>
                <a:gd name="connsiteY102" fmla="*/ 572721 h 905191"/>
                <a:gd name="connsiteX103" fmla="*/ 1849061 w 2401845"/>
                <a:gd name="connsiteY103" fmla="*/ 443304 h 905191"/>
                <a:gd name="connsiteX104" fmla="*/ 1915150 w 2401845"/>
                <a:gd name="connsiteY104" fmla="*/ 408188 h 905191"/>
                <a:gd name="connsiteX105" fmla="*/ 1930670 w 2401845"/>
                <a:gd name="connsiteY105" fmla="*/ 470398 h 905191"/>
                <a:gd name="connsiteX106" fmla="*/ 2034177 w 2401845"/>
                <a:gd name="connsiteY106" fmla="*/ 559174 h 905191"/>
                <a:gd name="connsiteX107" fmla="*/ 2105659 w 2401845"/>
                <a:gd name="connsiteY107" fmla="*/ 507947 h 905191"/>
                <a:gd name="connsiteX108" fmla="*/ 2170959 w 2401845"/>
                <a:gd name="connsiteY108" fmla="*/ 389249 h 905191"/>
                <a:gd name="connsiteX109" fmla="*/ 2160832 w 2401845"/>
                <a:gd name="connsiteY109" fmla="*/ 535764 h 905191"/>
                <a:gd name="connsiteX110" fmla="*/ 2133213 w 2401845"/>
                <a:gd name="connsiteY110" fmla="*/ 579626 h 905191"/>
                <a:gd name="connsiteX111" fmla="*/ 2041674 w 2401845"/>
                <a:gd name="connsiteY111" fmla="*/ 636772 h 905191"/>
                <a:gd name="connsiteX112" fmla="*/ 1946452 w 2401845"/>
                <a:gd name="connsiteY112" fmla="*/ 766320 h 905191"/>
                <a:gd name="connsiteX113" fmla="*/ 2028456 w 2401845"/>
                <a:gd name="connsiteY113" fmla="*/ 892186 h 905191"/>
                <a:gd name="connsiteX114" fmla="*/ 2173786 w 2401845"/>
                <a:gd name="connsiteY114" fmla="*/ 821756 h 905191"/>
                <a:gd name="connsiteX115" fmla="*/ 2264404 w 2401845"/>
                <a:gd name="connsiteY115" fmla="*/ 579692 h 905191"/>
                <a:gd name="connsiteX116" fmla="*/ 2296167 w 2401845"/>
                <a:gd name="connsiteY116" fmla="*/ 525768 h 905191"/>
                <a:gd name="connsiteX117" fmla="*/ 2393624 w 2401845"/>
                <a:gd name="connsiteY117" fmla="*/ 428969 h 905191"/>
                <a:gd name="connsiteX118" fmla="*/ 2392309 w 2401845"/>
                <a:gd name="connsiteY118" fmla="*/ 395233 h 905191"/>
                <a:gd name="connsiteX119" fmla="*/ 841412 w 2401845"/>
                <a:gd name="connsiteY119" fmla="*/ 333879 h 905191"/>
                <a:gd name="connsiteX120" fmla="*/ 732382 w 2401845"/>
                <a:gd name="connsiteY120" fmla="*/ 555426 h 905191"/>
                <a:gd name="connsiteX121" fmla="*/ 710089 w 2401845"/>
                <a:gd name="connsiteY121" fmla="*/ 569696 h 905191"/>
                <a:gd name="connsiteX122" fmla="*/ 701935 w 2401845"/>
                <a:gd name="connsiteY122" fmla="*/ 546811 h 905191"/>
                <a:gd name="connsiteX123" fmla="*/ 702000 w 2401845"/>
                <a:gd name="connsiteY123" fmla="*/ 527149 h 905191"/>
                <a:gd name="connsiteX124" fmla="*/ 769142 w 2401845"/>
                <a:gd name="connsiteY124" fmla="*/ 319872 h 905191"/>
                <a:gd name="connsiteX125" fmla="*/ 789002 w 2401845"/>
                <a:gd name="connsiteY125" fmla="*/ 298302 h 905191"/>
                <a:gd name="connsiteX126" fmla="*/ 834245 w 2401845"/>
                <a:gd name="connsiteY126" fmla="*/ 289885 h 905191"/>
                <a:gd name="connsiteX127" fmla="*/ 841412 w 2401845"/>
                <a:gd name="connsiteY127" fmla="*/ 333879 h 905191"/>
                <a:gd name="connsiteX128" fmla="*/ 1268922 w 2401845"/>
                <a:gd name="connsiteY128" fmla="*/ 585150 h 905191"/>
                <a:gd name="connsiteX129" fmla="*/ 1221114 w 2401845"/>
                <a:gd name="connsiteY129" fmla="*/ 583900 h 905191"/>
                <a:gd name="connsiteX130" fmla="*/ 1212236 w 2401845"/>
                <a:gd name="connsiteY130" fmla="*/ 533528 h 905191"/>
                <a:gd name="connsiteX131" fmla="*/ 1281810 w 2401845"/>
                <a:gd name="connsiteY131" fmla="*/ 471055 h 905191"/>
                <a:gd name="connsiteX132" fmla="*/ 1361447 w 2401845"/>
                <a:gd name="connsiteY132" fmla="*/ 439491 h 905191"/>
                <a:gd name="connsiteX133" fmla="*/ 1268922 w 2401845"/>
                <a:gd name="connsiteY133" fmla="*/ 585150 h 905191"/>
                <a:gd name="connsiteX134" fmla="*/ 1372494 w 2401845"/>
                <a:gd name="connsiteY134" fmla="*/ 387408 h 905191"/>
                <a:gd name="connsiteX135" fmla="*/ 1353227 w 2401845"/>
                <a:gd name="connsiteY135" fmla="*/ 405361 h 905191"/>
                <a:gd name="connsiteX136" fmla="*/ 1225454 w 2401845"/>
                <a:gd name="connsiteY136" fmla="*/ 455799 h 905191"/>
                <a:gd name="connsiteX137" fmla="*/ 1289966 w 2401845"/>
                <a:gd name="connsiteY137" fmla="*/ 300209 h 905191"/>
                <a:gd name="connsiteX138" fmla="*/ 1335471 w 2401845"/>
                <a:gd name="connsiteY138" fmla="*/ 269105 h 905191"/>
                <a:gd name="connsiteX139" fmla="*/ 1372560 w 2401845"/>
                <a:gd name="connsiteY139" fmla="*/ 313822 h 905191"/>
                <a:gd name="connsiteX140" fmla="*/ 1372494 w 2401845"/>
                <a:gd name="connsiteY140" fmla="*/ 387408 h 905191"/>
                <a:gd name="connsiteX141" fmla="*/ 1698141 w 2401845"/>
                <a:gd name="connsiteY141" fmla="*/ 575483 h 905191"/>
                <a:gd name="connsiteX142" fmla="*/ 1634616 w 2401845"/>
                <a:gd name="connsiteY142" fmla="*/ 581993 h 905191"/>
                <a:gd name="connsiteX143" fmla="*/ 1640074 w 2401845"/>
                <a:gd name="connsiteY143" fmla="*/ 515312 h 905191"/>
                <a:gd name="connsiteX144" fmla="*/ 1776724 w 2401845"/>
                <a:gd name="connsiteY144" fmla="*/ 439556 h 905191"/>
                <a:gd name="connsiteX145" fmla="*/ 1698141 w 2401845"/>
                <a:gd name="connsiteY145" fmla="*/ 575483 h 905191"/>
                <a:gd name="connsiteX146" fmla="*/ 1728390 w 2401845"/>
                <a:gd name="connsiteY146" fmla="*/ 417592 h 905191"/>
                <a:gd name="connsiteX147" fmla="*/ 1641784 w 2401845"/>
                <a:gd name="connsiteY147" fmla="*/ 453037 h 905191"/>
                <a:gd name="connsiteX148" fmla="*/ 1705374 w 2401845"/>
                <a:gd name="connsiteY148" fmla="*/ 300473 h 905191"/>
                <a:gd name="connsiteX149" fmla="*/ 1753840 w 2401845"/>
                <a:gd name="connsiteY149" fmla="*/ 269631 h 905191"/>
                <a:gd name="connsiteX150" fmla="*/ 1785865 w 2401845"/>
                <a:gd name="connsiteY150" fmla="*/ 321516 h 905191"/>
                <a:gd name="connsiteX151" fmla="*/ 1728390 w 2401845"/>
                <a:gd name="connsiteY151" fmla="*/ 417592 h 905191"/>
                <a:gd name="connsiteX152" fmla="*/ 2089218 w 2401845"/>
                <a:gd name="connsiteY152" fmla="*/ 813207 h 905191"/>
                <a:gd name="connsiteX153" fmla="*/ 2041674 w 2401845"/>
                <a:gd name="connsiteY153" fmla="*/ 845298 h 905191"/>
                <a:gd name="connsiteX154" fmla="*/ 2011884 w 2401845"/>
                <a:gd name="connsiteY154" fmla="*/ 789534 h 905191"/>
                <a:gd name="connsiteX155" fmla="*/ 2030429 w 2401845"/>
                <a:gd name="connsiteY155" fmla="*/ 727784 h 905191"/>
                <a:gd name="connsiteX156" fmla="*/ 2148009 w 2401845"/>
                <a:gd name="connsiteY156" fmla="*/ 620266 h 905191"/>
                <a:gd name="connsiteX157" fmla="*/ 2089218 w 2401845"/>
                <a:gd name="connsiteY157" fmla="*/ 813207 h 90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401845" h="905191">
                  <a:moveTo>
                    <a:pt x="2392309" y="395233"/>
                  </a:moveTo>
                  <a:cubicBezTo>
                    <a:pt x="2383892" y="387540"/>
                    <a:pt x="2370805" y="397996"/>
                    <a:pt x="2364755" y="404374"/>
                  </a:cubicBezTo>
                  <a:cubicBezTo>
                    <a:pt x="2338122" y="432388"/>
                    <a:pt x="2308530" y="467175"/>
                    <a:pt x="2271375" y="488482"/>
                  </a:cubicBezTo>
                  <a:cubicBezTo>
                    <a:pt x="2271375" y="472568"/>
                    <a:pt x="2277952" y="278443"/>
                    <a:pt x="2278017" y="195256"/>
                  </a:cubicBezTo>
                  <a:cubicBezTo>
                    <a:pt x="2278017" y="182498"/>
                    <a:pt x="2277557" y="164809"/>
                    <a:pt x="2267298" y="159350"/>
                  </a:cubicBezTo>
                  <a:cubicBezTo>
                    <a:pt x="2239416" y="144423"/>
                    <a:pt x="2203576" y="148829"/>
                    <a:pt x="2186281" y="194467"/>
                  </a:cubicBezTo>
                  <a:cubicBezTo>
                    <a:pt x="2152414" y="283901"/>
                    <a:pt x="2120915" y="375177"/>
                    <a:pt x="2079947" y="462309"/>
                  </a:cubicBezTo>
                  <a:cubicBezTo>
                    <a:pt x="2070477" y="482498"/>
                    <a:pt x="2059626" y="502489"/>
                    <a:pt x="2041608" y="498149"/>
                  </a:cubicBezTo>
                  <a:cubicBezTo>
                    <a:pt x="2020301" y="493085"/>
                    <a:pt x="2023129" y="464348"/>
                    <a:pt x="2022209" y="444423"/>
                  </a:cubicBezTo>
                  <a:cubicBezTo>
                    <a:pt x="2017802" y="348017"/>
                    <a:pt x="2025102" y="252336"/>
                    <a:pt x="2038517" y="156720"/>
                  </a:cubicBezTo>
                  <a:cubicBezTo>
                    <a:pt x="2041148" y="137781"/>
                    <a:pt x="2041476" y="135940"/>
                    <a:pt x="2027009" y="134362"/>
                  </a:cubicBezTo>
                  <a:cubicBezTo>
                    <a:pt x="2004322" y="131928"/>
                    <a:pt x="1992945" y="131666"/>
                    <a:pt x="1971507" y="134033"/>
                  </a:cubicBezTo>
                  <a:cubicBezTo>
                    <a:pt x="1952371" y="136203"/>
                    <a:pt x="1952699" y="140214"/>
                    <a:pt x="1948886" y="161586"/>
                  </a:cubicBezTo>
                  <a:cubicBezTo>
                    <a:pt x="1937443" y="225243"/>
                    <a:pt x="1930276" y="288965"/>
                    <a:pt x="1925014" y="353213"/>
                  </a:cubicBezTo>
                  <a:cubicBezTo>
                    <a:pt x="1923107" y="376294"/>
                    <a:pt x="1925869" y="373138"/>
                    <a:pt x="1905681" y="375834"/>
                  </a:cubicBezTo>
                  <a:cubicBezTo>
                    <a:pt x="1859320" y="382147"/>
                    <a:pt x="1865764" y="386750"/>
                    <a:pt x="1857610" y="338548"/>
                  </a:cubicBezTo>
                  <a:cubicBezTo>
                    <a:pt x="1849522" y="290806"/>
                    <a:pt x="1829136" y="250955"/>
                    <a:pt x="1778895" y="236027"/>
                  </a:cubicBezTo>
                  <a:cubicBezTo>
                    <a:pt x="1729837" y="221428"/>
                    <a:pt x="1694984" y="247075"/>
                    <a:pt x="1664537" y="281139"/>
                  </a:cubicBezTo>
                  <a:cubicBezTo>
                    <a:pt x="1652832" y="294225"/>
                    <a:pt x="1635273" y="315400"/>
                    <a:pt x="1623831" y="329736"/>
                  </a:cubicBezTo>
                  <a:cubicBezTo>
                    <a:pt x="1625015" y="292121"/>
                    <a:pt x="1628697" y="258320"/>
                    <a:pt x="1630341" y="218732"/>
                  </a:cubicBezTo>
                  <a:cubicBezTo>
                    <a:pt x="1631328" y="195190"/>
                    <a:pt x="1637246" y="185194"/>
                    <a:pt x="1608772" y="184471"/>
                  </a:cubicBezTo>
                  <a:cubicBezTo>
                    <a:pt x="1549522" y="182959"/>
                    <a:pt x="1546102" y="174936"/>
                    <a:pt x="1539986" y="220311"/>
                  </a:cubicBezTo>
                  <a:cubicBezTo>
                    <a:pt x="1534265" y="262463"/>
                    <a:pt x="1528412" y="297448"/>
                    <a:pt x="1523152" y="339666"/>
                  </a:cubicBezTo>
                  <a:cubicBezTo>
                    <a:pt x="1519009" y="372809"/>
                    <a:pt x="1526966" y="370113"/>
                    <a:pt x="1463836" y="380503"/>
                  </a:cubicBezTo>
                  <a:cubicBezTo>
                    <a:pt x="1435954" y="385106"/>
                    <a:pt x="1443121" y="383265"/>
                    <a:pt x="1442464" y="349530"/>
                  </a:cubicBezTo>
                  <a:cubicBezTo>
                    <a:pt x="1441543" y="299092"/>
                    <a:pt x="1416423" y="251021"/>
                    <a:pt x="1362565" y="235896"/>
                  </a:cubicBezTo>
                  <a:cubicBezTo>
                    <a:pt x="1312127" y="221692"/>
                    <a:pt x="1276878" y="248522"/>
                    <a:pt x="1246366" y="284230"/>
                  </a:cubicBezTo>
                  <a:cubicBezTo>
                    <a:pt x="1236173" y="296198"/>
                    <a:pt x="1227098" y="309087"/>
                    <a:pt x="1214867" y="325001"/>
                  </a:cubicBezTo>
                  <a:cubicBezTo>
                    <a:pt x="1214867" y="291135"/>
                    <a:pt x="1214933" y="262134"/>
                    <a:pt x="1214867" y="233068"/>
                  </a:cubicBezTo>
                  <a:cubicBezTo>
                    <a:pt x="1214669" y="181709"/>
                    <a:pt x="1214669" y="182235"/>
                    <a:pt x="1164626" y="184405"/>
                  </a:cubicBezTo>
                  <a:cubicBezTo>
                    <a:pt x="1143188" y="185392"/>
                    <a:pt x="1129444" y="191836"/>
                    <a:pt x="1126879" y="215707"/>
                  </a:cubicBezTo>
                  <a:cubicBezTo>
                    <a:pt x="1124446" y="238395"/>
                    <a:pt x="1124183" y="284427"/>
                    <a:pt x="1121618" y="307180"/>
                  </a:cubicBezTo>
                  <a:cubicBezTo>
                    <a:pt x="1106822" y="439556"/>
                    <a:pt x="1109255" y="428245"/>
                    <a:pt x="1050531" y="526820"/>
                  </a:cubicBezTo>
                  <a:cubicBezTo>
                    <a:pt x="1015744" y="585216"/>
                    <a:pt x="960374" y="707267"/>
                    <a:pt x="942486" y="702335"/>
                  </a:cubicBezTo>
                  <a:cubicBezTo>
                    <a:pt x="911973" y="694313"/>
                    <a:pt x="934135" y="452379"/>
                    <a:pt x="951693" y="279824"/>
                  </a:cubicBezTo>
                  <a:cubicBezTo>
                    <a:pt x="955047" y="246878"/>
                    <a:pt x="948931" y="243655"/>
                    <a:pt x="914341" y="245168"/>
                  </a:cubicBezTo>
                  <a:cubicBezTo>
                    <a:pt x="879882" y="246681"/>
                    <a:pt x="846345" y="254309"/>
                    <a:pt x="810769" y="250232"/>
                  </a:cubicBezTo>
                  <a:cubicBezTo>
                    <a:pt x="763026" y="244708"/>
                    <a:pt x="723898" y="267855"/>
                    <a:pt x="694109" y="304616"/>
                  </a:cubicBezTo>
                  <a:cubicBezTo>
                    <a:pt x="650707" y="358210"/>
                    <a:pt x="637227" y="421077"/>
                    <a:pt x="639922" y="488613"/>
                  </a:cubicBezTo>
                  <a:cubicBezTo>
                    <a:pt x="643737" y="524782"/>
                    <a:pt x="645381" y="520836"/>
                    <a:pt x="638410" y="537079"/>
                  </a:cubicBezTo>
                  <a:cubicBezTo>
                    <a:pt x="616906" y="586991"/>
                    <a:pt x="597573" y="637890"/>
                    <a:pt x="574227" y="686882"/>
                  </a:cubicBezTo>
                  <a:cubicBezTo>
                    <a:pt x="562325" y="711805"/>
                    <a:pt x="547661" y="751064"/>
                    <a:pt x="520632" y="746986"/>
                  </a:cubicBezTo>
                  <a:cubicBezTo>
                    <a:pt x="494526" y="743041"/>
                    <a:pt x="485517" y="704045"/>
                    <a:pt x="477428" y="676688"/>
                  </a:cubicBezTo>
                  <a:cubicBezTo>
                    <a:pt x="448099" y="577258"/>
                    <a:pt x="454938" y="475922"/>
                    <a:pt x="461514" y="374190"/>
                  </a:cubicBezTo>
                  <a:cubicBezTo>
                    <a:pt x="466183" y="302248"/>
                    <a:pt x="461843" y="310271"/>
                    <a:pt x="497616" y="303497"/>
                  </a:cubicBezTo>
                  <a:cubicBezTo>
                    <a:pt x="500773" y="302906"/>
                    <a:pt x="530497" y="295935"/>
                    <a:pt x="533390" y="294554"/>
                  </a:cubicBezTo>
                  <a:cubicBezTo>
                    <a:pt x="540426" y="291200"/>
                    <a:pt x="547923" y="286729"/>
                    <a:pt x="545688" y="277785"/>
                  </a:cubicBezTo>
                  <a:cubicBezTo>
                    <a:pt x="543320" y="268184"/>
                    <a:pt x="534245" y="269236"/>
                    <a:pt x="526617" y="269960"/>
                  </a:cubicBezTo>
                  <a:cubicBezTo>
                    <a:pt x="520172" y="270552"/>
                    <a:pt x="506100" y="273642"/>
                    <a:pt x="499721" y="274629"/>
                  </a:cubicBezTo>
                  <a:cubicBezTo>
                    <a:pt x="468024" y="279495"/>
                    <a:pt x="475193" y="277325"/>
                    <a:pt x="479664" y="244971"/>
                  </a:cubicBezTo>
                  <a:cubicBezTo>
                    <a:pt x="489791" y="171976"/>
                    <a:pt x="505640" y="92406"/>
                    <a:pt x="527538" y="18031"/>
                  </a:cubicBezTo>
                  <a:cubicBezTo>
                    <a:pt x="529247" y="12178"/>
                    <a:pt x="533785" y="2380"/>
                    <a:pt x="525236" y="1723"/>
                  </a:cubicBezTo>
                  <a:cubicBezTo>
                    <a:pt x="500247" y="-119"/>
                    <a:pt x="474929" y="-908"/>
                    <a:pt x="450072" y="1525"/>
                  </a:cubicBezTo>
                  <a:cubicBezTo>
                    <a:pt x="433171" y="3169"/>
                    <a:pt x="430475" y="21385"/>
                    <a:pt x="427253" y="34405"/>
                  </a:cubicBezTo>
                  <a:cubicBezTo>
                    <a:pt x="406999" y="115357"/>
                    <a:pt x="400357" y="158430"/>
                    <a:pt x="386744" y="256084"/>
                  </a:cubicBezTo>
                  <a:cubicBezTo>
                    <a:pt x="383851" y="276864"/>
                    <a:pt x="378458" y="282389"/>
                    <a:pt x="357086" y="281336"/>
                  </a:cubicBezTo>
                  <a:cubicBezTo>
                    <a:pt x="322102" y="279692"/>
                    <a:pt x="283632" y="278772"/>
                    <a:pt x="248581" y="278246"/>
                  </a:cubicBezTo>
                  <a:cubicBezTo>
                    <a:pt x="215701" y="277785"/>
                    <a:pt x="215898" y="279232"/>
                    <a:pt x="216096" y="255032"/>
                  </a:cubicBezTo>
                  <a:cubicBezTo>
                    <a:pt x="216753" y="190587"/>
                    <a:pt x="213465" y="119828"/>
                    <a:pt x="216490" y="54923"/>
                  </a:cubicBezTo>
                  <a:cubicBezTo>
                    <a:pt x="218332" y="15927"/>
                    <a:pt x="215833" y="16519"/>
                    <a:pt x="163817" y="13822"/>
                  </a:cubicBezTo>
                  <a:cubicBezTo>
                    <a:pt x="129686" y="12047"/>
                    <a:pt x="131330" y="37102"/>
                    <a:pt x="129818" y="58145"/>
                  </a:cubicBezTo>
                  <a:cubicBezTo>
                    <a:pt x="121796" y="168688"/>
                    <a:pt x="121598" y="196374"/>
                    <a:pt x="121203" y="241617"/>
                  </a:cubicBezTo>
                  <a:cubicBezTo>
                    <a:pt x="121006" y="266211"/>
                    <a:pt x="121006" y="273511"/>
                    <a:pt x="95294" y="277193"/>
                  </a:cubicBezTo>
                  <a:cubicBezTo>
                    <a:pt x="66557" y="281336"/>
                    <a:pt x="32953" y="301196"/>
                    <a:pt x="13948" y="323423"/>
                  </a:cubicBezTo>
                  <a:cubicBezTo>
                    <a:pt x="6254" y="332432"/>
                    <a:pt x="-7030" y="342625"/>
                    <a:pt x="4544" y="356566"/>
                  </a:cubicBezTo>
                  <a:cubicBezTo>
                    <a:pt x="12238" y="365904"/>
                    <a:pt x="32624" y="364195"/>
                    <a:pt x="43606" y="349793"/>
                  </a:cubicBezTo>
                  <a:cubicBezTo>
                    <a:pt x="56758" y="332630"/>
                    <a:pt x="74842" y="322766"/>
                    <a:pt x="94768" y="315992"/>
                  </a:cubicBezTo>
                  <a:cubicBezTo>
                    <a:pt x="115022" y="309153"/>
                    <a:pt x="117060" y="313099"/>
                    <a:pt x="116534" y="331709"/>
                  </a:cubicBezTo>
                  <a:cubicBezTo>
                    <a:pt x="115745" y="362156"/>
                    <a:pt x="115811" y="548390"/>
                    <a:pt x="115614" y="659657"/>
                  </a:cubicBezTo>
                  <a:cubicBezTo>
                    <a:pt x="115614" y="673335"/>
                    <a:pt x="118639" y="685632"/>
                    <a:pt x="134816" y="689906"/>
                  </a:cubicBezTo>
                  <a:cubicBezTo>
                    <a:pt x="175259" y="700559"/>
                    <a:pt x="194526" y="687605"/>
                    <a:pt x="198933" y="645715"/>
                  </a:cubicBezTo>
                  <a:cubicBezTo>
                    <a:pt x="200313" y="632695"/>
                    <a:pt x="207613" y="431665"/>
                    <a:pt x="211164" y="345321"/>
                  </a:cubicBezTo>
                  <a:cubicBezTo>
                    <a:pt x="212808" y="305010"/>
                    <a:pt x="215307" y="307312"/>
                    <a:pt x="248581" y="307706"/>
                  </a:cubicBezTo>
                  <a:cubicBezTo>
                    <a:pt x="281988" y="308167"/>
                    <a:pt x="313158" y="309942"/>
                    <a:pt x="347814" y="310797"/>
                  </a:cubicBezTo>
                  <a:cubicBezTo>
                    <a:pt x="387205" y="311717"/>
                    <a:pt x="382339" y="310797"/>
                    <a:pt x="379445" y="355185"/>
                  </a:cubicBezTo>
                  <a:cubicBezTo>
                    <a:pt x="375434" y="417526"/>
                    <a:pt x="371882" y="479670"/>
                    <a:pt x="379247" y="541945"/>
                  </a:cubicBezTo>
                  <a:cubicBezTo>
                    <a:pt x="387073" y="608166"/>
                    <a:pt x="397003" y="673927"/>
                    <a:pt x="434947" y="731204"/>
                  </a:cubicBezTo>
                  <a:cubicBezTo>
                    <a:pt x="476507" y="793874"/>
                    <a:pt x="544307" y="795715"/>
                    <a:pt x="589353" y="736399"/>
                  </a:cubicBezTo>
                  <a:cubicBezTo>
                    <a:pt x="619339" y="696877"/>
                    <a:pt x="638016" y="651765"/>
                    <a:pt x="657086" y="606588"/>
                  </a:cubicBezTo>
                  <a:cubicBezTo>
                    <a:pt x="664714" y="588504"/>
                    <a:pt x="662872" y="589161"/>
                    <a:pt x="675894" y="594093"/>
                  </a:cubicBezTo>
                  <a:cubicBezTo>
                    <a:pt x="720413" y="611059"/>
                    <a:pt x="740668" y="603300"/>
                    <a:pt x="768155" y="564764"/>
                  </a:cubicBezTo>
                  <a:cubicBezTo>
                    <a:pt x="785582" y="540301"/>
                    <a:pt x="803600" y="507618"/>
                    <a:pt x="822868" y="477237"/>
                  </a:cubicBezTo>
                  <a:cubicBezTo>
                    <a:pt x="823197" y="519784"/>
                    <a:pt x="823921" y="538723"/>
                    <a:pt x="826156" y="563449"/>
                  </a:cubicBezTo>
                  <a:cubicBezTo>
                    <a:pt x="830168" y="609153"/>
                    <a:pt x="836020" y="654790"/>
                    <a:pt x="854039" y="697337"/>
                  </a:cubicBezTo>
                  <a:cubicBezTo>
                    <a:pt x="882381" y="764413"/>
                    <a:pt x="952088" y="772699"/>
                    <a:pt x="996673" y="715290"/>
                  </a:cubicBezTo>
                  <a:cubicBezTo>
                    <a:pt x="1010812" y="697074"/>
                    <a:pt x="1020742" y="676557"/>
                    <a:pt x="1030935" y="656106"/>
                  </a:cubicBezTo>
                  <a:cubicBezTo>
                    <a:pt x="1049874" y="617964"/>
                    <a:pt x="1088935" y="543655"/>
                    <a:pt x="1108072" y="505646"/>
                  </a:cubicBezTo>
                  <a:cubicBezTo>
                    <a:pt x="1107808" y="620200"/>
                    <a:pt x="1098865" y="736925"/>
                    <a:pt x="1108598" y="833330"/>
                  </a:cubicBezTo>
                  <a:cubicBezTo>
                    <a:pt x="1115305" y="899617"/>
                    <a:pt x="1111360" y="907245"/>
                    <a:pt x="1172188" y="904812"/>
                  </a:cubicBezTo>
                  <a:cubicBezTo>
                    <a:pt x="1212170" y="903233"/>
                    <a:pt x="1207172" y="906259"/>
                    <a:pt x="1206186" y="870616"/>
                  </a:cubicBezTo>
                  <a:cubicBezTo>
                    <a:pt x="1203622" y="778749"/>
                    <a:pt x="1200400" y="719236"/>
                    <a:pt x="1196848" y="644992"/>
                  </a:cubicBezTo>
                  <a:cubicBezTo>
                    <a:pt x="1196125" y="629999"/>
                    <a:pt x="1194744" y="611914"/>
                    <a:pt x="1210395" y="620200"/>
                  </a:cubicBezTo>
                  <a:cubicBezTo>
                    <a:pt x="1249851" y="641244"/>
                    <a:pt x="1295489" y="621581"/>
                    <a:pt x="1328238" y="599091"/>
                  </a:cubicBezTo>
                  <a:cubicBezTo>
                    <a:pt x="1378939" y="564172"/>
                    <a:pt x="1409320" y="513931"/>
                    <a:pt x="1428523" y="457509"/>
                  </a:cubicBezTo>
                  <a:cubicBezTo>
                    <a:pt x="1443055" y="414830"/>
                    <a:pt x="1436808" y="419631"/>
                    <a:pt x="1481526" y="409438"/>
                  </a:cubicBezTo>
                  <a:cubicBezTo>
                    <a:pt x="1522757" y="400034"/>
                    <a:pt x="1515787" y="408188"/>
                    <a:pt x="1514275" y="417132"/>
                  </a:cubicBezTo>
                  <a:cubicBezTo>
                    <a:pt x="1504542" y="496373"/>
                    <a:pt x="1508290" y="560227"/>
                    <a:pt x="1509868" y="638811"/>
                  </a:cubicBezTo>
                  <a:cubicBezTo>
                    <a:pt x="1511381" y="717526"/>
                    <a:pt x="1516510" y="796241"/>
                    <a:pt x="1530977" y="873773"/>
                  </a:cubicBezTo>
                  <a:cubicBezTo>
                    <a:pt x="1538342" y="913229"/>
                    <a:pt x="1543603" y="903431"/>
                    <a:pt x="1597922" y="904483"/>
                  </a:cubicBezTo>
                  <a:cubicBezTo>
                    <a:pt x="1648097" y="905469"/>
                    <a:pt x="1636983" y="907245"/>
                    <a:pt x="1632051" y="864501"/>
                  </a:cubicBezTo>
                  <a:cubicBezTo>
                    <a:pt x="1623963" y="794466"/>
                    <a:pt x="1616729" y="721669"/>
                    <a:pt x="1614362" y="651765"/>
                  </a:cubicBezTo>
                  <a:cubicBezTo>
                    <a:pt x="1613770" y="634931"/>
                    <a:pt x="1615217" y="627105"/>
                    <a:pt x="1637049" y="628289"/>
                  </a:cubicBezTo>
                  <a:cubicBezTo>
                    <a:pt x="1690776" y="631182"/>
                    <a:pt x="1737531" y="612441"/>
                    <a:pt x="1775212" y="572721"/>
                  </a:cubicBezTo>
                  <a:cubicBezTo>
                    <a:pt x="1810459" y="535501"/>
                    <a:pt x="1837290" y="492888"/>
                    <a:pt x="1849061" y="443304"/>
                  </a:cubicBezTo>
                  <a:cubicBezTo>
                    <a:pt x="1858925" y="401875"/>
                    <a:pt x="1850639" y="410161"/>
                    <a:pt x="1915150" y="408188"/>
                  </a:cubicBezTo>
                  <a:cubicBezTo>
                    <a:pt x="1933695" y="407596"/>
                    <a:pt x="1922713" y="405229"/>
                    <a:pt x="1930670" y="470398"/>
                  </a:cubicBezTo>
                  <a:cubicBezTo>
                    <a:pt x="1943033" y="536684"/>
                    <a:pt x="1974467" y="563383"/>
                    <a:pt x="2034177" y="559174"/>
                  </a:cubicBezTo>
                  <a:cubicBezTo>
                    <a:pt x="2068767" y="556741"/>
                    <a:pt x="2088561" y="534120"/>
                    <a:pt x="2105659" y="507947"/>
                  </a:cubicBezTo>
                  <a:cubicBezTo>
                    <a:pt x="2130253" y="470201"/>
                    <a:pt x="2148140" y="428706"/>
                    <a:pt x="2170959" y="389249"/>
                  </a:cubicBezTo>
                  <a:cubicBezTo>
                    <a:pt x="2169315" y="438701"/>
                    <a:pt x="2163462" y="487167"/>
                    <a:pt x="2160832" y="535764"/>
                  </a:cubicBezTo>
                  <a:cubicBezTo>
                    <a:pt x="2159648" y="557267"/>
                    <a:pt x="2151165" y="569762"/>
                    <a:pt x="2133213" y="579626"/>
                  </a:cubicBezTo>
                  <a:cubicBezTo>
                    <a:pt x="2101713" y="597052"/>
                    <a:pt x="2069819" y="614019"/>
                    <a:pt x="2041674" y="636772"/>
                  </a:cubicBezTo>
                  <a:cubicBezTo>
                    <a:pt x="1998666" y="671559"/>
                    <a:pt x="1960788" y="710226"/>
                    <a:pt x="1946452" y="766320"/>
                  </a:cubicBezTo>
                  <a:cubicBezTo>
                    <a:pt x="1930407" y="828990"/>
                    <a:pt x="1965062" y="880546"/>
                    <a:pt x="2028456" y="892186"/>
                  </a:cubicBezTo>
                  <a:cubicBezTo>
                    <a:pt x="2093888" y="904220"/>
                    <a:pt x="2136632" y="871011"/>
                    <a:pt x="2173786" y="821756"/>
                  </a:cubicBezTo>
                  <a:cubicBezTo>
                    <a:pt x="2227710" y="750143"/>
                    <a:pt x="2251713" y="666627"/>
                    <a:pt x="2264404" y="579692"/>
                  </a:cubicBezTo>
                  <a:cubicBezTo>
                    <a:pt x="2267890" y="555952"/>
                    <a:pt x="2265259" y="548258"/>
                    <a:pt x="2296167" y="525768"/>
                  </a:cubicBezTo>
                  <a:cubicBezTo>
                    <a:pt x="2333651" y="498478"/>
                    <a:pt x="2364623" y="464874"/>
                    <a:pt x="2393624" y="428969"/>
                  </a:cubicBezTo>
                  <a:cubicBezTo>
                    <a:pt x="2405395" y="414370"/>
                    <a:pt x="2404146" y="406018"/>
                    <a:pt x="2392309" y="395233"/>
                  </a:cubicBezTo>
                  <a:close/>
                  <a:moveTo>
                    <a:pt x="841412" y="333879"/>
                  </a:moveTo>
                  <a:cubicBezTo>
                    <a:pt x="812149" y="411213"/>
                    <a:pt x="774469" y="484405"/>
                    <a:pt x="732382" y="555426"/>
                  </a:cubicBezTo>
                  <a:cubicBezTo>
                    <a:pt x="727713" y="563383"/>
                    <a:pt x="722254" y="574694"/>
                    <a:pt x="710089" y="569696"/>
                  </a:cubicBezTo>
                  <a:cubicBezTo>
                    <a:pt x="700751" y="565882"/>
                    <a:pt x="701540" y="555689"/>
                    <a:pt x="701935" y="546811"/>
                  </a:cubicBezTo>
                  <a:cubicBezTo>
                    <a:pt x="702198" y="540301"/>
                    <a:pt x="702000" y="533725"/>
                    <a:pt x="702000" y="527149"/>
                  </a:cubicBezTo>
                  <a:cubicBezTo>
                    <a:pt x="705748" y="452051"/>
                    <a:pt x="721334" y="380701"/>
                    <a:pt x="769142" y="319872"/>
                  </a:cubicBezTo>
                  <a:cubicBezTo>
                    <a:pt x="775192" y="312178"/>
                    <a:pt x="781373" y="304221"/>
                    <a:pt x="789002" y="298302"/>
                  </a:cubicBezTo>
                  <a:cubicBezTo>
                    <a:pt x="802285" y="287912"/>
                    <a:pt x="818396" y="280350"/>
                    <a:pt x="834245" y="289885"/>
                  </a:cubicBezTo>
                  <a:cubicBezTo>
                    <a:pt x="851540" y="300538"/>
                    <a:pt x="847397" y="318162"/>
                    <a:pt x="841412" y="333879"/>
                  </a:cubicBezTo>
                  <a:close/>
                  <a:moveTo>
                    <a:pt x="1268922" y="585150"/>
                  </a:moveTo>
                  <a:cubicBezTo>
                    <a:pt x="1253731" y="596198"/>
                    <a:pt x="1236633" y="598368"/>
                    <a:pt x="1221114" y="583900"/>
                  </a:cubicBezTo>
                  <a:cubicBezTo>
                    <a:pt x="1205528" y="569368"/>
                    <a:pt x="1202372" y="552533"/>
                    <a:pt x="1212236" y="533528"/>
                  </a:cubicBezTo>
                  <a:cubicBezTo>
                    <a:pt x="1227558" y="504002"/>
                    <a:pt x="1254126" y="486838"/>
                    <a:pt x="1281810" y="471055"/>
                  </a:cubicBezTo>
                  <a:cubicBezTo>
                    <a:pt x="1305287" y="457706"/>
                    <a:pt x="1330145" y="448039"/>
                    <a:pt x="1361447" y="439491"/>
                  </a:cubicBezTo>
                  <a:cubicBezTo>
                    <a:pt x="1343297" y="499793"/>
                    <a:pt x="1317716" y="549836"/>
                    <a:pt x="1268922" y="585150"/>
                  </a:cubicBezTo>
                  <a:close/>
                  <a:moveTo>
                    <a:pt x="1372494" y="387408"/>
                  </a:moveTo>
                  <a:cubicBezTo>
                    <a:pt x="1370456" y="401152"/>
                    <a:pt x="1371969" y="398390"/>
                    <a:pt x="1353227" y="405361"/>
                  </a:cubicBezTo>
                  <a:cubicBezTo>
                    <a:pt x="1311534" y="420749"/>
                    <a:pt x="1273722" y="435808"/>
                    <a:pt x="1225454" y="455799"/>
                  </a:cubicBezTo>
                  <a:cubicBezTo>
                    <a:pt x="1240513" y="396220"/>
                    <a:pt x="1262082" y="346900"/>
                    <a:pt x="1289966" y="300209"/>
                  </a:cubicBezTo>
                  <a:cubicBezTo>
                    <a:pt x="1300290" y="282915"/>
                    <a:pt x="1312587" y="266014"/>
                    <a:pt x="1335471" y="269105"/>
                  </a:cubicBezTo>
                  <a:cubicBezTo>
                    <a:pt x="1359277" y="272261"/>
                    <a:pt x="1370325" y="294752"/>
                    <a:pt x="1372560" y="313822"/>
                  </a:cubicBezTo>
                  <a:cubicBezTo>
                    <a:pt x="1376637" y="348938"/>
                    <a:pt x="1376440" y="360841"/>
                    <a:pt x="1372494" y="387408"/>
                  </a:cubicBezTo>
                  <a:close/>
                  <a:moveTo>
                    <a:pt x="1698141" y="575483"/>
                  </a:moveTo>
                  <a:cubicBezTo>
                    <a:pt x="1679793" y="592384"/>
                    <a:pt x="1657829" y="604418"/>
                    <a:pt x="1634616" y="581993"/>
                  </a:cubicBezTo>
                  <a:cubicBezTo>
                    <a:pt x="1615611" y="563581"/>
                    <a:pt x="1617518" y="540367"/>
                    <a:pt x="1640074" y="515312"/>
                  </a:cubicBezTo>
                  <a:cubicBezTo>
                    <a:pt x="1675454" y="476053"/>
                    <a:pt x="1721683" y="455733"/>
                    <a:pt x="1776724" y="439556"/>
                  </a:cubicBezTo>
                  <a:cubicBezTo>
                    <a:pt x="1761205" y="495584"/>
                    <a:pt x="1736610" y="539972"/>
                    <a:pt x="1698141" y="575483"/>
                  </a:cubicBezTo>
                  <a:close/>
                  <a:moveTo>
                    <a:pt x="1728390" y="417592"/>
                  </a:moveTo>
                  <a:cubicBezTo>
                    <a:pt x="1700180" y="428048"/>
                    <a:pt x="1672626" y="440280"/>
                    <a:pt x="1641784" y="453037"/>
                  </a:cubicBezTo>
                  <a:cubicBezTo>
                    <a:pt x="1656054" y="396483"/>
                    <a:pt x="1677163" y="346965"/>
                    <a:pt x="1705374" y="300473"/>
                  </a:cubicBezTo>
                  <a:cubicBezTo>
                    <a:pt x="1716554" y="282125"/>
                    <a:pt x="1729509" y="264370"/>
                    <a:pt x="1753840" y="269631"/>
                  </a:cubicBezTo>
                  <a:cubicBezTo>
                    <a:pt x="1776658" y="274563"/>
                    <a:pt x="1783564" y="302380"/>
                    <a:pt x="1785865" y="321516"/>
                  </a:cubicBezTo>
                  <a:cubicBezTo>
                    <a:pt x="1796058" y="404572"/>
                    <a:pt x="1801384" y="390630"/>
                    <a:pt x="1728390" y="417592"/>
                  </a:cubicBezTo>
                  <a:close/>
                  <a:moveTo>
                    <a:pt x="2089218" y="813207"/>
                  </a:moveTo>
                  <a:cubicBezTo>
                    <a:pt x="2078960" y="831357"/>
                    <a:pt x="2065151" y="850954"/>
                    <a:pt x="2041674" y="845298"/>
                  </a:cubicBezTo>
                  <a:cubicBezTo>
                    <a:pt x="2014449" y="838788"/>
                    <a:pt x="2012016" y="812484"/>
                    <a:pt x="2011884" y="789534"/>
                  </a:cubicBezTo>
                  <a:cubicBezTo>
                    <a:pt x="2011752" y="767635"/>
                    <a:pt x="2019512" y="746723"/>
                    <a:pt x="2030429" y="727784"/>
                  </a:cubicBezTo>
                  <a:cubicBezTo>
                    <a:pt x="2057259" y="681423"/>
                    <a:pt x="2097768" y="649793"/>
                    <a:pt x="2148009" y="620266"/>
                  </a:cubicBezTo>
                  <a:cubicBezTo>
                    <a:pt x="2136369" y="690959"/>
                    <a:pt x="2122230" y="754944"/>
                    <a:pt x="2089218" y="813207"/>
                  </a:cubicBezTo>
                  <a:close/>
                </a:path>
              </a:pathLst>
            </a:custGeom>
            <a:solidFill>
              <a:schemeClr val="accent2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7BEAA8E-DCCC-464B-88C3-A57CA4717699}"/>
              </a:ext>
            </a:extLst>
          </p:cNvPr>
          <p:cNvSpPr txBox="1"/>
          <p:nvPr/>
        </p:nvSpPr>
        <p:spPr>
          <a:xfrm>
            <a:off x="2440629" y="1736319"/>
            <a:ext cx="315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7C5DF2E-CAAE-423A-9FA2-C41809F99BDD}"/>
              </a:ext>
            </a:extLst>
          </p:cNvPr>
          <p:cNvGrpSpPr/>
          <p:nvPr/>
        </p:nvGrpSpPr>
        <p:grpSpPr>
          <a:xfrm>
            <a:off x="572719" y="3610480"/>
            <a:ext cx="2298707" cy="2421214"/>
            <a:chOff x="-475010" y="1042170"/>
            <a:chExt cx="3859356" cy="2421214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597C71C-7B07-4C84-86EC-EC3FE640C718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E0DFCC9-DD17-4DF5-867C-5C839A2AB7BB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D5FA7C5-C4B6-49C0-A70D-12E806D2AE91}"/>
              </a:ext>
            </a:extLst>
          </p:cNvPr>
          <p:cNvGrpSpPr/>
          <p:nvPr/>
        </p:nvGrpSpPr>
        <p:grpSpPr>
          <a:xfrm>
            <a:off x="3293989" y="3610480"/>
            <a:ext cx="2298707" cy="2421214"/>
            <a:chOff x="-475010" y="1042170"/>
            <a:chExt cx="3859356" cy="2421214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8672E676-95C4-492E-A8A1-FECAE88C6703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E613695-7892-4CD2-A332-6F65CE8F5190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7639DA45-2A9E-4BA4-A558-6284B61485BB}"/>
              </a:ext>
            </a:extLst>
          </p:cNvPr>
          <p:cNvSpPr txBox="1"/>
          <p:nvPr/>
        </p:nvSpPr>
        <p:spPr>
          <a:xfrm>
            <a:off x="574119" y="2389001"/>
            <a:ext cx="5018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3E78CD0-96EA-4CE5-975F-2796AE7C163C}"/>
              </a:ext>
            </a:extLst>
          </p:cNvPr>
          <p:cNvGrpSpPr/>
          <p:nvPr/>
        </p:nvGrpSpPr>
        <p:grpSpPr>
          <a:xfrm>
            <a:off x="642208" y="1718676"/>
            <a:ext cx="1539692" cy="582312"/>
            <a:chOff x="5121067" y="5052211"/>
            <a:chExt cx="3905309" cy="1476990"/>
          </a:xfrm>
          <a:solidFill>
            <a:schemeClr val="accent4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58FDA693-A3B4-440D-8928-D8861E824F6E}"/>
                </a:ext>
              </a:extLst>
            </p:cNvPr>
            <p:cNvSpPr/>
            <p:nvPr/>
          </p:nvSpPr>
          <p:spPr>
            <a:xfrm>
              <a:off x="5121067" y="5745942"/>
              <a:ext cx="3905309" cy="783259"/>
            </a:xfrm>
            <a:custGeom>
              <a:avLst/>
              <a:gdLst>
                <a:gd name="connsiteX0" fmla="*/ 4536913 w 4948985"/>
                <a:gd name="connsiteY0" fmla="*/ 790982 h 992582"/>
                <a:gd name="connsiteX1" fmla="*/ 4466418 w 4948985"/>
                <a:gd name="connsiteY1" fmla="*/ 825177 h 992582"/>
                <a:gd name="connsiteX2" fmla="*/ 4411706 w 4948985"/>
                <a:gd name="connsiteY2" fmla="*/ 892122 h 992582"/>
                <a:gd name="connsiteX3" fmla="*/ 4437878 w 4948985"/>
                <a:gd name="connsiteY3" fmla="*/ 961959 h 992582"/>
                <a:gd name="connsiteX4" fmla="*/ 4492854 w 4948985"/>
                <a:gd name="connsiteY4" fmla="*/ 930197 h 992582"/>
                <a:gd name="connsiteX5" fmla="*/ 4536913 w 4948985"/>
                <a:gd name="connsiteY5" fmla="*/ 790982 h 992582"/>
                <a:gd name="connsiteX6" fmla="*/ 2806622 w 4948985"/>
                <a:gd name="connsiteY6" fmla="*/ 789864 h 992582"/>
                <a:gd name="connsiteX7" fmla="*/ 2682270 w 4948985"/>
                <a:gd name="connsiteY7" fmla="*/ 893174 h 992582"/>
                <a:gd name="connsiteX8" fmla="*/ 2708179 w 4948985"/>
                <a:gd name="connsiteY8" fmla="*/ 962156 h 992582"/>
                <a:gd name="connsiteX9" fmla="*/ 2761642 w 4948985"/>
                <a:gd name="connsiteY9" fmla="*/ 932893 h 992582"/>
                <a:gd name="connsiteX10" fmla="*/ 2806622 w 4948985"/>
                <a:gd name="connsiteY10" fmla="*/ 789864 h 992582"/>
                <a:gd name="connsiteX11" fmla="*/ 4882156 w 4948985"/>
                <a:gd name="connsiteY11" fmla="*/ 756457 h 992582"/>
                <a:gd name="connsiteX12" fmla="*/ 4943380 w 4948985"/>
                <a:gd name="connsiteY12" fmla="*/ 796440 h 992582"/>
                <a:gd name="connsiteX13" fmla="*/ 4882551 w 4948985"/>
                <a:gd name="connsiteY13" fmla="*/ 841814 h 992582"/>
                <a:gd name="connsiteX14" fmla="*/ 4829877 w 4948985"/>
                <a:gd name="connsiteY14" fmla="*/ 798347 h 992582"/>
                <a:gd name="connsiteX15" fmla="*/ 4882156 w 4948985"/>
                <a:gd name="connsiteY15" fmla="*/ 756457 h 992582"/>
                <a:gd name="connsiteX16" fmla="*/ 2451516 w 4948985"/>
                <a:gd name="connsiteY16" fmla="*/ 653213 h 992582"/>
                <a:gd name="connsiteX17" fmla="*/ 2380692 w 4948985"/>
                <a:gd name="connsiteY17" fmla="*/ 750079 h 992582"/>
                <a:gd name="connsiteX18" fmla="*/ 2431722 w 4948985"/>
                <a:gd name="connsiteY18" fmla="*/ 808737 h 992582"/>
                <a:gd name="connsiteX19" fmla="*/ 2485185 w 4948985"/>
                <a:gd name="connsiteY19" fmla="*/ 757444 h 992582"/>
                <a:gd name="connsiteX20" fmla="*/ 2468614 w 4948985"/>
                <a:gd name="connsiteY20" fmla="*/ 665050 h 992582"/>
                <a:gd name="connsiteX21" fmla="*/ 2451516 w 4948985"/>
                <a:gd name="connsiteY21" fmla="*/ 653213 h 992582"/>
                <a:gd name="connsiteX22" fmla="*/ 1149990 w 4948985"/>
                <a:gd name="connsiteY22" fmla="*/ 412446 h 992582"/>
                <a:gd name="connsiteX23" fmla="*/ 1105990 w 4948985"/>
                <a:gd name="connsiteY23" fmla="*/ 445607 h 992582"/>
                <a:gd name="connsiteX24" fmla="*/ 1098559 w 4948985"/>
                <a:gd name="connsiteY24" fmla="*/ 456392 h 992582"/>
                <a:gd name="connsiteX25" fmla="*/ 1033916 w 4948985"/>
                <a:gd name="connsiteY25" fmla="*/ 642823 h 992582"/>
                <a:gd name="connsiteX26" fmla="*/ 1049370 w 4948985"/>
                <a:gd name="connsiteY26" fmla="*/ 696418 h 992582"/>
                <a:gd name="connsiteX27" fmla="*/ 1082645 w 4948985"/>
                <a:gd name="connsiteY27" fmla="*/ 672415 h 992582"/>
                <a:gd name="connsiteX28" fmla="*/ 1172671 w 4948985"/>
                <a:gd name="connsiteY28" fmla="*/ 490522 h 992582"/>
                <a:gd name="connsiteX29" fmla="*/ 1168462 w 4948985"/>
                <a:gd name="connsiteY29" fmla="*/ 417199 h 992582"/>
                <a:gd name="connsiteX30" fmla="*/ 1149990 w 4948985"/>
                <a:gd name="connsiteY30" fmla="*/ 412446 h 992582"/>
                <a:gd name="connsiteX31" fmla="*/ 4542318 w 4948985"/>
                <a:gd name="connsiteY31" fmla="*/ 403667 h 992582"/>
                <a:gd name="connsiteX32" fmla="*/ 4502258 w 4948985"/>
                <a:gd name="connsiteY32" fmla="*/ 443635 h 992582"/>
                <a:gd name="connsiteX33" fmla="*/ 4437418 w 4948985"/>
                <a:gd name="connsiteY33" fmla="*/ 666168 h 992582"/>
                <a:gd name="connsiteX34" fmla="*/ 4448006 w 4948985"/>
                <a:gd name="connsiteY34" fmla="*/ 709636 h 992582"/>
                <a:gd name="connsiteX35" fmla="*/ 4470364 w 4948985"/>
                <a:gd name="connsiteY35" fmla="*/ 686225 h 992582"/>
                <a:gd name="connsiteX36" fmla="*/ 4566703 w 4948985"/>
                <a:gd name="connsiteY36" fmla="*/ 473293 h 992582"/>
                <a:gd name="connsiteX37" fmla="*/ 4561903 w 4948985"/>
                <a:gd name="connsiteY37" fmla="*/ 406611 h 992582"/>
                <a:gd name="connsiteX38" fmla="*/ 4542318 w 4948985"/>
                <a:gd name="connsiteY38" fmla="*/ 403667 h 992582"/>
                <a:gd name="connsiteX39" fmla="*/ 2816330 w 4948985"/>
                <a:gd name="connsiteY39" fmla="*/ 402962 h 992582"/>
                <a:gd name="connsiteX40" fmla="*/ 2799718 w 4948985"/>
                <a:gd name="connsiteY40" fmla="*/ 412201 h 992582"/>
                <a:gd name="connsiteX41" fmla="*/ 2768416 w 4948985"/>
                <a:gd name="connsiteY41" fmla="*/ 449422 h 992582"/>
                <a:gd name="connsiteX42" fmla="*/ 2708113 w 4948985"/>
                <a:gd name="connsiteY42" fmla="*/ 654529 h 992582"/>
                <a:gd name="connsiteX43" fmla="*/ 2708311 w 4948985"/>
                <a:gd name="connsiteY43" fmla="*/ 686554 h 992582"/>
                <a:gd name="connsiteX44" fmla="*/ 2718832 w 4948985"/>
                <a:gd name="connsiteY44" fmla="*/ 710162 h 992582"/>
                <a:gd name="connsiteX45" fmla="*/ 2737640 w 4948985"/>
                <a:gd name="connsiteY45" fmla="*/ 691486 h 992582"/>
                <a:gd name="connsiteX46" fmla="*/ 2824378 w 4948985"/>
                <a:gd name="connsiteY46" fmla="*/ 505844 h 992582"/>
                <a:gd name="connsiteX47" fmla="*/ 2846868 w 4948985"/>
                <a:gd name="connsiteY47" fmla="*/ 441530 h 992582"/>
                <a:gd name="connsiteX48" fmla="*/ 2835360 w 4948985"/>
                <a:gd name="connsiteY48" fmla="*/ 406546 h 992582"/>
                <a:gd name="connsiteX49" fmla="*/ 2816330 w 4948985"/>
                <a:gd name="connsiteY49" fmla="*/ 402962 h 992582"/>
                <a:gd name="connsiteX50" fmla="*/ 2158665 w 4948985"/>
                <a:gd name="connsiteY50" fmla="*/ 343893 h 992582"/>
                <a:gd name="connsiteX51" fmla="*/ 2127908 w 4948985"/>
                <a:gd name="connsiteY51" fmla="*/ 365051 h 992582"/>
                <a:gd name="connsiteX52" fmla="*/ 2017759 w 4948985"/>
                <a:gd name="connsiteY52" fmla="*/ 546747 h 992582"/>
                <a:gd name="connsiteX53" fmla="*/ 2067211 w 4948985"/>
                <a:gd name="connsiteY53" fmla="*/ 532214 h 992582"/>
                <a:gd name="connsiteX54" fmla="*/ 2182556 w 4948985"/>
                <a:gd name="connsiteY54" fmla="*/ 398194 h 992582"/>
                <a:gd name="connsiteX55" fmla="*/ 2172033 w 4948985"/>
                <a:gd name="connsiteY55" fmla="*/ 347493 h 992582"/>
                <a:gd name="connsiteX56" fmla="*/ 2158665 w 4948985"/>
                <a:gd name="connsiteY56" fmla="*/ 343893 h 992582"/>
                <a:gd name="connsiteX57" fmla="*/ 3121024 w 4948985"/>
                <a:gd name="connsiteY57" fmla="*/ 249641 h 992582"/>
                <a:gd name="connsiteX58" fmla="*/ 3157455 w 4948985"/>
                <a:gd name="connsiteY58" fmla="*/ 281666 h 992582"/>
                <a:gd name="connsiteX59" fmla="*/ 3120432 w 4948985"/>
                <a:gd name="connsiteY59" fmla="*/ 317309 h 992582"/>
                <a:gd name="connsiteX60" fmla="*/ 3084330 w 4948985"/>
                <a:gd name="connsiteY60" fmla="*/ 286467 h 992582"/>
                <a:gd name="connsiteX61" fmla="*/ 3121024 w 4948985"/>
                <a:gd name="connsiteY61" fmla="*/ 249641 h 992582"/>
                <a:gd name="connsiteX62" fmla="*/ 3745552 w 4948985"/>
                <a:gd name="connsiteY62" fmla="*/ 249510 h 992582"/>
                <a:gd name="connsiteX63" fmla="*/ 3780931 w 4948985"/>
                <a:gd name="connsiteY63" fmla="*/ 283903 h 992582"/>
                <a:gd name="connsiteX64" fmla="*/ 3739567 w 4948985"/>
                <a:gd name="connsiteY64" fmla="*/ 317441 h 992582"/>
                <a:gd name="connsiteX65" fmla="*/ 3706884 w 4948985"/>
                <a:gd name="connsiteY65" fmla="*/ 286862 h 992582"/>
                <a:gd name="connsiteX66" fmla="*/ 3745552 w 4948985"/>
                <a:gd name="connsiteY66" fmla="*/ 249510 h 992582"/>
                <a:gd name="connsiteX67" fmla="*/ 377627 w 4948985"/>
                <a:gd name="connsiteY67" fmla="*/ 176778 h 992582"/>
                <a:gd name="connsiteX68" fmla="*/ 362765 w 4948985"/>
                <a:gd name="connsiteY68" fmla="*/ 191706 h 992582"/>
                <a:gd name="connsiteX69" fmla="*/ 301607 w 4948985"/>
                <a:gd name="connsiteY69" fmla="*/ 683464 h 992582"/>
                <a:gd name="connsiteX70" fmla="*/ 320086 w 4948985"/>
                <a:gd name="connsiteY70" fmla="*/ 794467 h 992582"/>
                <a:gd name="connsiteX71" fmla="*/ 374996 w 4948985"/>
                <a:gd name="connsiteY71" fmla="*/ 816891 h 992582"/>
                <a:gd name="connsiteX72" fmla="*/ 445820 w 4948985"/>
                <a:gd name="connsiteY72" fmla="*/ 719237 h 992582"/>
                <a:gd name="connsiteX73" fmla="*/ 543869 w 4948985"/>
                <a:gd name="connsiteY73" fmla="*/ 177962 h 992582"/>
                <a:gd name="connsiteX74" fmla="*/ 377627 w 4948985"/>
                <a:gd name="connsiteY74" fmla="*/ 176778 h 992582"/>
                <a:gd name="connsiteX75" fmla="*/ 620724 w 4948985"/>
                <a:gd name="connsiteY75" fmla="*/ 80396 h 992582"/>
                <a:gd name="connsiteX76" fmla="*/ 641326 w 4948985"/>
                <a:gd name="connsiteY76" fmla="*/ 87936 h 992582"/>
                <a:gd name="connsiteX77" fmla="*/ 648889 w 4948985"/>
                <a:gd name="connsiteY77" fmla="*/ 115030 h 992582"/>
                <a:gd name="connsiteX78" fmla="*/ 630081 w 4948985"/>
                <a:gd name="connsiteY78" fmla="*/ 425945 h 992582"/>
                <a:gd name="connsiteX79" fmla="*/ 618507 w 4948985"/>
                <a:gd name="connsiteY79" fmla="*/ 536094 h 992582"/>
                <a:gd name="connsiteX80" fmla="*/ 658753 w 4948985"/>
                <a:gd name="connsiteY80" fmla="*/ 472306 h 992582"/>
                <a:gd name="connsiteX81" fmla="*/ 718332 w 4948985"/>
                <a:gd name="connsiteY81" fmla="*/ 398720 h 992582"/>
                <a:gd name="connsiteX82" fmla="*/ 837029 w 4948985"/>
                <a:gd name="connsiteY82" fmla="*/ 438111 h 992582"/>
                <a:gd name="connsiteX83" fmla="*/ 843737 w 4948985"/>
                <a:gd name="connsiteY83" fmla="*/ 539250 h 992582"/>
                <a:gd name="connsiteX84" fmla="*/ 845447 w 4948985"/>
                <a:gd name="connsiteY84" fmla="*/ 786641 h 992582"/>
                <a:gd name="connsiteX85" fmla="*/ 862676 w 4948985"/>
                <a:gd name="connsiteY85" fmla="*/ 816629 h 992582"/>
                <a:gd name="connsiteX86" fmla="*/ 889572 w 4948985"/>
                <a:gd name="connsiteY86" fmla="*/ 798413 h 992582"/>
                <a:gd name="connsiteX87" fmla="*/ 974864 w 4948985"/>
                <a:gd name="connsiteY87" fmla="*/ 626318 h 992582"/>
                <a:gd name="connsiteX88" fmla="*/ 981308 w 4948985"/>
                <a:gd name="connsiteY88" fmla="*/ 549180 h 992582"/>
                <a:gd name="connsiteX89" fmla="*/ 1114802 w 4948985"/>
                <a:gd name="connsiteY89" fmla="*/ 378400 h 992582"/>
                <a:gd name="connsiteX90" fmla="*/ 1266906 w 4948985"/>
                <a:gd name="connsiteY90" fmla="*/ 373929 h 992582"/>
                <a:gd name="connsiteX91" fmla="*/ 1288278 w 4948985"/>
                <a:gd name="connsiteY91" fmla="*/ 409571 h 992582"/>
                <a:gd name="connsiteX92" fmla="*/ 1260856 w 4948985"/>
                <a:gd name="connsiteY92" fmla="*/ 639930 h 992582"/>
                <a:gd name="connsiteX93" fmla="*/ 1276901 w 4948985"/>
                <a:gd name="connsiteY93" fmla="*/ 827018 h 992582"/>
                <a:gd name="connsiteX94" fmla="*/ 1311426 w 4948985"/>
                <a:gd name="connsiteY94" fmla="*/ 808409 h 992582"/>
                <a:gd name="connsiteX95" fmla="*/ 1407633 w 4948985"/>
                <a:gd name="connsiteY95" fmla="*/ 626383 h 992582"/>
                <a:gd name="connsiteX96" fmla="*/ 1429203 w 4948985"/>
                <a:gd name="connsiteY96" fmla="*/ 372613 h 992582"/>
                <a:gd name="connsiteX97" fmla="*/ 1481614 w 4948985"/>
                <a:gd name="connsiteY97" fmla="*/ 338023 h 992582"/>
                <a:gd name="connsiteX98" fmla="*/ 1515217 w 4948985"/>
                <a:gd name="connsiteY98" fmla="*/ 377019 h 992582"/>
                <a:gd name="connsiteX99" fmla="*/ 1514889 w 4948985"/>
                <a:gd name="connsiteY99" fmla="*/ 541289 h 992582"/>
                <a:gd name="connsiteX100" fmla="*/ 1545402 w 4948985"/>
                <a:gd name="connsiteY100" fmla="*/ 480790 h 992582"/>
                <a:gd name="connsiteX101" fmla="*/ 1605638 w 4948985"/>
                <a:gd name="connsiteY101" fmla="*/ 391684 h 992582"/>
                <a:gd name="connsiteX102" fmla="*/ 1705857 w 4948985"/>
                <a:gd name="connsiteY102" fmla="*/ 358014 h 992582"/>
                <a:gd name="connsiteX103" fmla="*/ 1762674 w 4948985"/>
                <a:gd name="connsiteY103" fmla="*/ 446199 h 992582"/>
                <a:gd name="connsiteX104" fmla="*/ 1759058 w 4948985"/>
                <a:gd name="connsiteY104" fmla="*/ 611522 h 992582"/>
                <a:gd name="connsiteX105" fmla="*/ 1762740 w 4948985"/>
                <a:gd name="connsiteY105" fmla="*/ 766979 h 992582"/>
                <a:gd name="connsiteX106" fmla="*/ 1786743 w 4948985"/>
                <a:gd name="connsiteY106" fmla="*/ 789667 h 992582"/>
                <a:gd name="connsiteX107" fmla="*/ 1823108 w 4948985"/>
                <a:gd name="connsiteY107" fmla="*/ 765730 h 992582"/>
                <a:gd name="connsiteX108" fmla="*/ 1897417 w 4948985"/>
                <a:gd name="connsiteY108" fmla="*/ 547142 h 992582"/>
                <a:gd name="connsiteX109" fmla="*/ 1921158 w 4948985"/>
                <a:gd name="connsiteY109" fmla="*/ 187103 h 992582"/>
                <a:gd name="connsiteX110" fmla="*/ 2001122 w 4948985"/>
                <a:gd name="connsiteY110" fmla="*/ 139755 h 992582"/>
                <a:gd name="connsiteX111" fmla="*/ 2012302 w 4948985"/>
                <a:gd name="connsiteY111" fmla="*/ 167703 h 992582"/>
                <a:gd name="connsiteX112" fmla="*/ 2004410 w 4948985"/>
                <a:gd name="connsiteY112" fmla="*/ 394051 h 992582"/>
                <a:gd name="connsiteX113" fmla="*/ 2004410 w 4948985"/>
                <a:gd name="connsiteY113" fmla="*/ 417857 h 992582"/>
                <a:gd name="connsiteX114" fmla="*/ 2048404 w 4948985"/>
                <a:gd name="connsiteY114" fmla="*/ 367024 h 992582"/>
                <a:gd name="connsiteX115" fmla="*/ 2141126 w 4948985"/>
                <a:gd name="connsiteY115" fmla="*/ 309154 h 992582"/>
                <a:gd name="connsiteX116" fmla="*/ 2246014 w 4948985"/>
                <a:gd name="connsiteY116" fmla="*/ 419501 h 992582"/>
                <a:gd name="connsiteX117" fmla="*/ 2059451 w 4948985"/>
                <a:gd name="connsiteY117" fmla="*/ 604485 h 992582"/>
                <a:gd name="connsiteX118" fmla="*/ 2029399 w 4948985"/>
                <a:gd name="connsiteY118" fmla="*/ 611981 h 992582"/>
                <a:gd name="connsiteX119" fmla="*/ 2098776 w 4948985"/>
                <a:gd name="connsiteY119" fmla="*/ 704441 h 992582"/>
                <a:gd name="connsiteX120" fmla="*/ 2206953 w 4948985"/>
                <a:gd name="connsiteY120" fmla="*/ 705756 h 992582"/>
                <a:gd name="connsiteX121" fmla="*/ 2302042 w 4948985"/>
                <a:gd name="connsiteY121" fmla="*/ 511368 h 992582"/>
                <a:gd name="connsiteX122" fmla="*/ 2342156 w 4948985"/>
                <a:gd name="connsiteY122" fmla="*/ 326186 h 992582"/>
                <a:gd name="connsiteX123" fmla="*/ 2396080 w 4948985"/>
                <a:gd name="connsiteY123" fmla="*/ 307445 h 992582"/>
                <a:gd name="connsiteX124" fmla="*/ 2440534 w 4948985"/>
                <a:gd name="connsiteY124" fmla="*/ 359461 h 992582"/>
                <a:gd name="connsiteX125" fmla="*/ 2539372 w 4948985"/>
                <a:gd name="connsiteY125" fmla="*/ 564765 h 992582"/>
                <a:gd name="connsiteX126" fmla="*/ 2569819 w 4948985"/>
                <a:gd name="connsiteY126" fmla="*/ 578247 h 992582"/>
                <a:gd name="connsiteX127" fmla="*/ 2663527 w 4948985"/>
                <a:gd name="connsiteY127" fmla="*/ 492100 h 992582"/>
                <a:gd name="connsiteX128" fmla="*/ 2802479 w 4948985"/>
                <a:gd name="connsiteY128" fmla="*/ 378203 h 992582"/>
                <a:gd name="connsiteX129" fmla="*/ 2907960 w 4948985"/>
                <a:gd name="connsiteY129" fmla="*/ 362486 h 992582"/>
                <a:gd name="connsiteX130" fmla="*/ 2951822 w 4948985"/>
                <a:gd name="connsiteY130" fmla="*/ 397471 h 992582"/>
                <a:gd name="connsiteX131" fmla="*/ 2955439 w 4948985"/>
                <a:gd name="connsiteY131" fmla="*/ 554836 h 992582"/>
                <a:gd name="connsiteX132" fmla="*/ 2944917 w 4948985"/>
                <a:gd name="connsiteY132" fmla="*/ 691881 h 992582"/>
                <a:gd name="connsiteX133" fmla="*/ 3045793 w 4948985"/>
                <a:gd name="connsiteY133" fmla="*/ 541947 h 992582"/>
                <a:gd name="connsiteX134" fmla="*/ 3067890 w 4948985"/>
                <a:gd name="connsiteY134" fmla="*/ 403455 h 992582"/>
                <a:gd name="connsiteX135" fmla="*/ 3115105 w 4948985"/>
                <a:gd name="connsiteY135" fmla="*/ 364196 h 992582"/>
                <a:gd name="connsiteX136" fmla="*/ 3135163 w 4948985"/>
                <a:gd name="connsiteY136" fmla="*/ 413188 h 992582"/>
                <a:gd name="connsiteX137" fmla="*/ 3129901 w 4948985"/>
                <a:gd name="connsiteY137" fmla="*/ 688461 h 992582"/>
                <a:gd name="connsiteX138" fmla="*/ 3141475 w 4948985"/>
                <a:gd name="connsiteY138" fmla="*/ 749289 h 992582"/>
                <a:gd name="connsiteX139" fmla="*/ 3159034 w 4948985"/>
                <a:gd name="connsiteY139" fmla="*/ 775002 h 992582"/>
                <a:gd name="connsiteX140" fmla="*/ 3194281 w 4948985"/>
                <a:gd name="connsiteY140" fmla="*/ 753696 h 992582"/>
                <a:gd name="connsiteX141" fmla="*/ 3270234 w 4948985"/>
                <a:gd name="connsiteY141" fmla="*/ 583573 h 992582"/>
                <a:gd name="connsiteX142" fmla="*/ 3297657 w 4948985"/>
                <a:gd name="connsiteY142" fmla="*/ 439229 h 992582"/>
                <a:gd name="connsiteX143" fmla="*/ 3319884 w 4948985"/>
                <a:gd name="connsiteY143" fmla="*/ 380636 h 992582"/>
                <a:gd name="connsiteX144" fmla="*/ 3373544 w 4948985"/>
                <a:gd name="connsiteY144" fmla="*/ 420356 h 992582"/>
                <a:gd name="connsiteX145" fmla="*/ 3421155 w 4948985"/>
                <a:gd name="connsiteY145" fmla="*/ 757641 h 992582"/>
                <a:gd name="connsiteX146" fmla="*/ 3478630 w 4948985"/>
                <a:gd name="connsiteY146" fmla="*/ 419435 h 992582"/>
                <a:gd name="connsiteX147" fmla="*/ 3519796 w 4948985"/>
                <a:gd name="connsiteY147" fmla="*/ 390763 h 992582"/>
                <a:gd name="connsiteX148" fmla="*/ 3560304 w 4948985"/>
                <a:gd name="connsiteY148" fmla="*/ 408518 h 992582"/>
                <a:gd name="connsiteX149" fmla="*/ 3582860 w 4948985"/>
                <a:gd name="connsiteY149" fmla="*/ 466256 h 992582"/>
                <a:gd name="connsiteX150" fmla="*/ 3641650 w 4948985"/>
                <a:gd name="connsiteY150" fmla="*/ 542999 h 992582"/>
                <a:gd name="connsiteX151" fmla="*/ 3663482 w 4948985"/>
                <a:gd name="connsiteY151" fmla="*/ 552797 h 992582"/>
                <a:gd name="connsiteX152" fmla="*/ 3694521 w 4948985"/>
                <a:gd name="connsiteY152" fmla="*/ 390369 h 992582"/>
                <a:gd name="connsiteX153" fmla="*/ 3725363 w 4948985"/>
                <a:gd name="connsiteY153" fmla="*/ 363407 h 992582"/>
                <a:gd name="connsiteX154" fmla="*/ 3759361 w 4948985"/>
                <a:gd name="connsiteY154" fmla="*/ 401417 h 992582"/>
                <a:gd name="connsiteX155" fmla="*/ 3754100 w 4948985"/>
                <a:gd name="connsiteY155" fmla="*/ 706019 h 992582"/>
                <a:gd name="connsiteX156" fmla="*/ 3767647 w 4948985"/>
                <a:gd name="connsiteY156" fmla="*/ 759614 h 992582"/>
                <a:gd name="connsiteX157" fmla="*/ 3808287 w 4948985"/>
                <a:gd name="connsiteY157" fmla="*/ 757510 h 992582"/>
                <a:gd name="connsiteX158" fmla="*/ 3895814 w 4948985"/>
                <a:gd name="connsiteY158" fmla="*/ 505976 h 992582"/>
                <a:gd name="connsiteX159" fmla="*/ 3900286 w 4948985"/>
                <a:gd name="connsiteY159" fmla="*/ 372613 h 992582"/>
                <a:gd name="connsiteX160" fmla="*/ 3956117 w 4948985"/>
                <a:gd name="connsiteY160" fmla="*/ 338418 h 992582"/>
                <a:gd name="connsiteX161" fmla="*/ 3986432 w 4948985"/>
                <a:gd name="connsiteY161" fmla="*/ 377874 h 992582"/>
                <a:gd name="connsiteX162" fmla="*/ 3992351 w 4948985"/>
                <a:gd name="connsiteY162" fmla="*/ 528006 h 992582"/>
                <a:gd name="connsiteX163" fmla="*/ 4022930 w 4948985"/>
                <a:gd name="connsiteY163" fmla="*/ 469281 h 992582"/>
                <a:gd name="connsiteX164" fmla="*/ 4079352 w 4948985"/>
                <a:gd name="connsiteY164" fmla="*/ 389382 h 992582"/>
                <a:gd name="connsiteX165" fmla="*/ 4177401 w 4948985"/>
                <a:gd name="connsiteY165" fmla="*/ 358475 h 992582"/>
                <a:gd name="connsiteX166" fmla="*/ 4233363 w 4948985"/>
                <a:gd name="connsiteY166" fmla="*/ 443832 h 992582"/>
                <a:gd name="connsiteX167" fmla="*/ 4230864 w 4948985"/>
                <a:gd name="connsiteY167" fmla="*/ 604156 h 992582"/>
                <a:gd name="connsiteX168" fmla="*/ 4238689 w 4948985"/>
                <a:gd name="connsiteY168" fmla="*/ 763757 h 992582"/>
                <a:gd name="connsiteX169" fmla="*/ 4254932 w 4948985"/>
                <a:gd name="connsiteY169" fmla="*/ 789601 h 992582"/>
                <a:gd name="connsiteX170" fmla="*/ 4283801 w 4948985"/>
                <a:gd name="connsiteY170" fmla="*/ 772832 h 992582"/>
                <a:gd name="connsiteX171" fmla="*/ 4366528 w 4948985"/>
                <a:gd name="connsiteY171" fmla="*/ 569435 h 992582"/>
                <a:gd name="connsiteX172" fmla="*/ 4444454 w 4948985"/>
                <a:gd name="connsiteY172" fmla="*/ 418185 h 992582"/>
                <a:gd name="connsiteX173" fmla="*/ 4570320 w 4948985"/>
                <a:gd name="connsiteY173" fmla="*/ 379716 h 992582"/>
                <a:gd name="connsiteX174" fmla="*/ 4627334 w 4948985"/>
                <a:gd name="connsiteY174" fmla="*/ 363999 h 992582"/>
                <a:gd name="connsiteX175" fmla="*/ 4681652 w 4948985"/>
                <a:gd name="connsiteY175" fmla="*/ 406480 h 992582"/>
                <a:gd name="connsiteX176" fmla="*/ 4676720 w 4948985"/>
                <a:gd name="connsiteY176" fmla="*/ 651898 h 992582"/>
                <a:gd name="connsiteX177" fmla="*/ 4674616 w 4948985"/>
                <a:gd name="connsiteY177" fmla="*/ 688132 h 992582"/>
                <a:gd name="connsiteX178" fmla="*/ 4768325 w 4948985"/>
                <a:gd name="connsiteY178" fmla="*/ 599224 h 992582"/>
                <a:gd name="connsiteX179" fmla="*/ 4780031 w 4948985"/>
                <a:gd name="connsiteY179" fmla="*/ 583442 h 992582"/>
                <a:gd name="connsiteX180" fmla="*/ 4803836 w 4948985"/>
                <a:gd name="connsiteY180" fmla="*/ 575616 h 992582"/>
                <a:gd name="connsiteX181" fmla="*/ 4802915 w 4948985"/>
                <a:gd name="connsiteY181" fmla="*/ 599816 h 992582"/>
                <a:gd name="connsiteX182" fmla="*/ 4701446 w 4948985"/>
                <a:gd name="connsiteY182" fmla="*/ 702205 h 992582"/>
                <a:gd name="connsiteX183" fmla="*/ 4654033 w 4948985"/>
                <a:gd name="connsiteY183" fmla="*/ 776909 h 992582"/>
                <a:gd name="connsiteX184" fmla="*/ 4580842 w 4948985"/>
                <a:gd name="connsiteY184" fmla="*/ 928684 h 992582"/>
                <a:gd name="connsiteX185" fmla="*/ 4446887 w 4948985"/>
                <a:gd name="connsiteY185" fmla="*/ 992275 h 992582"/>
                <a:gd name="connsiteX186" fmla="*/ 4376589 w 4948985"/>
                <a:gd name="connsiteY186" fmla="*/ 868908 h 992582"/>
                <a:gd name="connsiteX187" fmla="*/ 4477400 w 4948985"/>
                <a:gd name="connsiteY187" fmla="*/ 789338 h 992582"/>
                <a:gd name="connsiteX188" fmla="*/ 4551907 w 4948985"/>
                <a:gd name="connsiteY188" fmla="*/ 684647 h 992582"/>
                <a:gd name="connsiteX189" fmla="*/ 4560456 w 4948985"/>
                <a:gd name="connsiteY189" fmla="*/ 584099 h 992582"/>
                <a:gd name="connsiteX190" fmla="*/ 4497786 w 4948985"/>
                <a:gd name="connsiteY190" fmla="*/ 710228 h 992582"/>
                <a:gd name="connsiteX191" fmla="*/ 4414336 w 4948985"/>
                <a:gd name="connsiteY191" fmla="*/ 755734 h 992582"/>
                <a:gd name="connsiteX192" fmla="*/ 4369751 w 4948985"/>
                <a:gd name="connsiteY192" fmla="*/ 710162 h 992582"/>
                <a:gd name="connsiteX193" fmla="*/ 4323126 w 4948985"/>
                <a:gd name="connsiteY193" fmla="*/ 783945 h 992582"/>
                <a:gd name="connsiteX194" fmla="*/ 4244674 w 4948985"/>
                <a:gd name="connsiteY194" fmla="*/ 823402 h 992582"/>
                <a:gd name="connsiteX195" fmla="*/ 4175428 w 4948985"/>
                <a:gd name="connsiteY195" fmla="*/ 775791 h 992582"/>
                <a:gd name="connsiteX196" fmla="*/ 4159974 w 4948985"/>
                <a:gd name="connsiteY196" fmla="*/ 649728 h 992582"/>
                <a:gd name="connsiteX197" fmla="*/ 4161816 w 4948985"/>
                <a:gd name="connsiteY197" fmla="*/ 430088 h 992582"/>
                <a:gd name="connsiteX198" fmla="*/ 4143139 w 4948985"/>
                <a:gd name="connsiteY198" fmla="*/ 394775 h 992582"/>
                <a:gd name="connsiteX199" fmla="*/ 4115388 w 4948985"/>
                <a:gd name="connsiteY199" fmla="*/ 413845 h 992582"/>
                <a:gd name="connsiteX200" fmla="*/ 3992087 w 4948985"/>
                <a:gd name="connsiteY200" fmla="*/ 665511 h 992582"/>
                <a:gd name="connsiteX201" fmla="*/ 3978146 w 4948985"/>
                <a:gd name="connsiteY201" fmla="*/ 794336 h 992582"/>
                <a:gd name="connsiteX202" fmla="*/ 3920606 w 4948985"/>
                <a:gd name="connsiteY202" fmla="*/ 820706 h 992582"/>
                <a:gd name="connsiteX203" fmla="*/ 3892460 w 4948985"/>
                <a:gd name="connsiteY203" fmla="*/ 793809 h 992582"/>
                <a:gd name="connsiteX204" fmla="*/ 3888515 w 4948985"/>
                <a:gd name="connsiteY204" fmla="*/ 679123 h 992582"/>
                <a:gd name="connsiteX205" fmla="*/ 3852873 w 4948985"/>
                <a:gd name="connsiteY205" fmla="*/ 756523 h 992582"/>
                <a:gd name="connsiteX206" fmla="*/ 3781128 w 4948985"/>
                <a:gd name="connsiteY206" fmla="*/ 813538 h 992582"/>
                <a:gd name="connsiteX207" fmla="*/ 3693666 w 4948985"/>
                <a:gd name="connsiteY207" fmla="*/ 757444 h 992582"/>
                <a:gd name="connsiteX208" fmla="*/ 3664469 w 4948985"/>
                <a:gd name="connsiteY208" fmla="*/ 611258 h 992582"/>
                <a:gd name="connsiteX209" fmla="*/ 3640269 w 4948985"/>
                <a:gd name="connsiteY209" fmla="*/ 575813 h 992582"/>
                <a:gd name="connsiteX210" fmla="*/ 3531172 w 4948985"/>
                <a:gd name="connsiteY210" fmla="*/ 487826 h 992582"/>
                <a:gd name="connsiteX211" fmla="*/ 3471133 w 4948985"/>
                <a:gd name="connsiteY211" fmla="*/ 828137 h 992582"/>
                <a:gd name="connsiteX212" fmla="*/ 3430032 w 4948985"/>
                <a:gd name="connsiteY212" fmla="*/ 879496 h 992582"/>
                <a:gd name="connsiteX213" fmla="*/ 3359011 w 4948985"/>
                <a:gd name="connsiteY213" fmla="*/ 831490 h 992582"/>
                <a:gd name="connsiteX214" fmla="*/ 3314622 w 4948985"/>
                <a:gd name="connsiteY214" fmla="*/ 637562 h 992582"/>
                <a:gd name="connsiteX215" fmla="*/ 3306863 w 4948985"/>
                <a:gd name="connsiteY215" fmla="*/ 585086 h 992582"/>
                <a:gd name="connsiteX216" fmla="*/ 3235973 w 4948985"/>
                <a:gd name="connsiteY216" fmla="*/ 745212 h 992582"/>
                <a:gd name="connsiteX217" fmla="*/ 3149170 w 4948985"/>
                <a:gd name="connsiteY217" fmla="*/ 807685 h 992582"/>
                <a:gd name="connsiteX218" fmla="*/ 3062892 w 4948985"/>
                <a:gd name="connsiteY218" fmla="*/ 739360 h 992582"/>
                <a:gd name="connsiteX219" fmla="*/ 3044149 w 4948985"/>
                <a:gd name="connsiteY219" fmla="*/ 635195 h 992582"/>
                <a:gd name="connsiteX220" fmla="*/ 2919731 w 4948985"/>
                <a:gd name="connsiteY220" fmla="*/ 789140 h 992582"/>
                <a:gd name="connsiteX221" fmla="*/ 2837990 w 4948985"/>
                <a:gd name="connsiteY221" fmla="*/ 942757 h 992582"/>
                <a:gd name="connsiteX222" fmla="*/ 2714427 w 4948985"/>
                <a:gd name="connsiteY222" fmla="*/ 992472 h 992582"/>
                <a:gd name="connsiteX223" fmla="*/ 2642419 w 4948985"/>
                <a:gd name="connsiteY223" fmla="*/ 878772 h 992582"/>
                <a:gd name="connsiteX224" fmla="*/ 2758815 w 4948985"/>
                <a:gd name="connsiteY224" fmla="*/ 784603 h 992582"/>
                <a:gd name="connsiteX225" fmla="*/ 2821484 w 4948985"/>
                <a:gd name="connsiteY225" fmla="*/ 692407 h 992582"/>
                <a:gd name="connsiteX226" fmla="*/ 2825102 w 4948985"/>
                <a:gd name="connsiteY226" fmla="*/ 599684 h 992582"/>
                <a:gd name="connsiteX227" fmla="*/ 2763023 w 4948985"/>
                <a:gd name="connsiteY227" fmla="*/ 718579 h 992582"/>
                <a:gd name="connsiteX228" fmla="*/ 2688319 w 4948985"/>
                <a:gd name="connsiteY228" fmla="*/ 751197 h 992582"/>
                <a:gd name="connsiteX229" fmla="*/ 2631371 w 4948985"/>
                <a:gd name="connsiteY229" fmla="*/ 678137 h 992582"/>
                <a:gd name="connsiteX230" fmla="*/ 2629661 w 4948985"/>
                <a:gd name="connsiteY230" fmla="*/ 632302 h 992582"/>
                <a:gd name="connsiteX231" fmla="*/ 2631371 w 4948985"/>
                <a:gd name="connsiteY231" fmla="*/ 590281 h 992582"/>
                <a:gd name="connsiteX232" fmla="*/ 2620257 w 4948985"/>
                <a:gd name="connsiteY232" fmla="*/ 590412 h 992582"/>
                <a:gd name="connsiteX233" fmla="*/ 2569161 w 4948985"/>
                <a:gd name="connsiteY233" fmla="*/ 684581 h 992582"/>
                <a:gd name="connsiteX234" fmla="*/ 2520564 w 4948985"/>
                <a:gd name="connsiteY234" fmla="*/ 815576 h 992582"/>
                <a:gd name="connsiteX235" fmla="*/ 2365501 w 4948985"/>
                <a:gd name="connsiteY235" fmla="*/ 824980 h 992582"/>
                <a:gd name="connsiteX236" fmla="*/ 2337421 w 4948985"/>
                <a:gd name="connsiteY236" fmla="*/ 697339 h 992582"/>
                <a:gd name="connsiteX237" fmla="*/ 2427053 w 4948985"/>
                <a:gd name="connsiteY237" fmla="*/ 628553 h 992582"/>
                <a:gd name="connsiteX238" fmla="*/ 2446847 w 4948985"/>
                <a:gd name="connsiteY238" fmla="*/ 583047 h 992582"/>
                <a:gd name="connsiteX239" fmla="*/ 2377601 w 4948985"/>
                <a:gd name="connsiteY239" fmla="*/ 408716 h 992582"/>
                <a:gd name="connsiteX240" fmla="*/ 2352547 w 4948985"/>
                <a:gd name="connsiteY240" fmla="*/ 523336 h 992582"/>
                <a:gd name="connsiteX241" fmla="*/ 2261731 w 4948985"/>
                <a:gd name="connsiteY241" fmla="*/ 812025 h 992582"/>
                <a:gd name="connsiteX242" fmla="*/ 2226681 w 4948985"/>
                <a:gd name="connsiteY242" fmla="*/ 826295 h 992582"/>
                <a:gd name="connsiteX243" fmla="*/ 2223721 w 4948985"/>
                <a:gd name="connsiteY243" fmla="*/ 799004 h 992582"/>
                <a:gd name="connsiteX244" fmla="*/ 2258509 w 4948985"/>
                <a:gd name="connsiteY244" fmla="*/ 696352 h 992582"/>
                <a:gd name="connsiteX245" fmla="*/ 1987246 w 4948985"/>
                <a:gd name="connsiteY245" fmla="*/ 669325 h 992582"/>
                <a:gd name="connsiteX246" fmla="*/ 1987576 w 4948985"/>
                <a:gd name="connsiteY246" fmla="*/ 803739 h 992582"/>
                <a:gd name="connsiteX247" fmla="*/ 1966927 w 4948985"/>
                <a:gd name="connsiteY247" fmla="*/ 831885 h 992582"/>
                <a:gd name="connsiteX248" fmla="*/ 1918395 w 4948985"/>
                <a:gd name="connsiteY248" fmla="*/ 810315 h 992582"/>
                <a:gd name="connsiteX249" fmla="*/ 1903402 w 4948985"/>
                <a:gd name="connsiteY249" fmla="*/ 689053 h 992582"/>
                <a:gd name="connsiteX250" fmla="*/ 1850530 w 4948985"/>
                <a:gd name="connsiteY250" fmla="*/ 786510 h 992582"/>
                <a:gd name="connsiteX251" fmla="*/ 1747944 w 4948985"/>
                <a:gd name="connsiteY251" fmla="*/ 820771 h 992582"/>
                <a:gd name="connsiteX252" fmla="*/ 1698229 w 4948985"/>
                <a:gd name="connsiteY252" fmla="*/ 754287 h 992582"/>
                <a:gd name="connsiteX253" fmla="*/ 1697506 w 4948985"/>
                <a:gd name="connsiteY253" fmla="*/ 554112 h 992582"/>
                <a:gd name="connsiteX254" fmla="*/ 1698755 w 4948985"/>
                <a:gd name="connsiteY254" fmla="*/ 430154 h 992582"/>
                <a:gd name="connsiteX255" fmla="*/ 1680934 w 4948985"/>
                <a:gd name="connsiteY255" fmla="*/ 398720 h 992582"/>
                <a:gd name="connsiteX256" fmla="*/ 1642727 w 4948985"/>
                <a:gd name="connsiteY256" fmla="*/ 416410 h 992582"/>
                <a:gd name="connsiteX257" fmla="*/ 1534749 w 4948985"/>
                <a:gd name="connsiteY257" fmla="*/ 618821 h 992582"/>
                <a:gd name="connsiteX258" fmla="*/ 1507984 w 4948985"/>
                <a:gd name="connsiteY258" fmla="*/ 790982 h 992582"/>
                <a:gd name="connsiteX259" fmla="*/ 1449918 w 4948985"/>
                <a:gd name="connsiteY259" fmla="*/ 820969 h 992582"/>
                <a:gd name="connsiteX260" fmla="*/ 1421378 w 4948985"/>
                <a:gd name="connsiteY260" fmla="*/ 790982 h 992582"/>
                <a:gd name="connsiteX261" fmla="*/ 1416314 w 4948985"/>
                <a:gd name="connsiteY261" fmla="*/ 696484 h 992582"/>
                <a:gd name="connsiteX262" fmla="*/ 1357064 w 4948985"/>
                <a:gd name="connsiteY262" fmla="*/ 803016 h 992582"/>
                <a:gd name="connsiteX263" fmla="*/ 1322276 w 4948985"/>
                <a:gd name="connsiteY263" fmla="*/ 854309 h 992582"/>
                <a:gd name="connsiteX264" fmla="*/ 1196740 w 4948985"/>
                <a:gd name="connsiteY264" fmla="*/ 835633 h 992582"/>
                <a:gd name="connsiteX265" fmla="*/ 1167279 w 4948985"/>
                <a:gd name="connsiteY265" fmla="*/ 602841 h 992582"/>
                <a:gd name="connsiteX266" fmla="*/ 1095731 w 4948985"/>
                <a:gd name="connsiteY266" fmla="*/ 711346 h 992582"/>
                <a:gd name="connsiteX267" fmla="*/ 990317 w 4948985"/>
                <a:gd name="connsiteY267" fmla="*/ 697470 h 992582"/>
                <a:gd name="connsiteX268" fmla="*/ 902724 w 4948985"/>
                <a:gd name="connsiteY268" fmla="*/ 853126 h 992582"/>
                <a:gd name="connsiteX269" fmla="*/ 862742 w 4948985"/>
                <a:gd name="connsiteY269" fmla="*/ 870289 h 992582"/>
                <a:gd name="connsiteX270" fmla="*/ 786591 w 4948985"/>
                <a:gd name="connsiteY270" fmla="*/ 816694 h 992582"/>
                <a:gd name="connsiteX271" fmla="*/ 786196 w 4948985"/>
                <a:gd name="connsiteY271" fmla="*/ 459812 h 992582"/>
                <a:gd name="connsiteX272" fmla="*/ 768310 w 4948985"/>
                <a:gd name="connsiteY272" fmla="*/ 418514 h 992582"/>
                <a:gd name="connsiteX273" fmla="*/ 735955 w 4948985"/>
                <a:gd name="connsiteY273" fmla="*/ 441267 h 992582"/>
                <a:gd name="connsiteX274" fmla="*/ 615614 w 4948985"/>
                <a:gd name="connsiteY274" fmla="*/ 775660 h 992582"/>
                <a:gd name="connsiteX275" fmla="*/ 578591 w 4948985"/>
                <a:gd name="connsiteY275" fmla="*/ 810513 h 992582"/>
                <a:gd name="connsiteX276" fmla="*/ 523746 w 4948985"/>
                <a:gd name="connsiteY276" fmla="*/ 784603 h 992582"/>
                <a:gd name="connsiteX277" fmla="*/ 505596 w 4948985"/>
                <a:gd name="connsiteY277" fmla="*/ 695563 h 992582"/>
                <a:gd name="connsiteX278" fmla="*/ 449897 w 4948985"/>
                <a:gd name="connsiteY278" fmla="*/ 804200 h 992582"/>
                <a:gd name="connsiteX279" fmla="*/ 371840 w 4948985"/>
                <a:gd name="connsiteY279" fmla="*/ 871078 h 992582"/>
                <a:gd name="connsiteX280" fmla="*/ 217697 w 4948985"/>
                <a:gd name="connsiteY280" fmla="*/ 793875 h 992582"/>
                <a:gd name="connsiteX281" fmla="*/ 189617 w 4948985"/>
                <a:gd name="connsiteY281" fmla="*/ 610732 h 992582"/>
                <a:gd name="connsiteX282" fmla="*/ 256627 w 4948985"/>
                <a:gd name="connsiteY282" fmla="*/ 186117 h 992582"/>
                <a:gd name="connsiteX283" fmla="*/ 238937 w 4948985"/>
                <a:gd name="connsiteY283" fmla="*/ 164087 h 992582"/>
                <a:gd name="connsiteX284" fmla="*/ 53296 w 4948985"/>
                <a:gd name="connsiteY284" fmla="*/ 210053 h 992582"/>
                <a:gd name="connsiteX285" fmla="*/ 5685 w 4948985"/>
                <a:gd name="connsiteY285" fmla="*/ 188878 h 992582"/>
                <a:gd name="connsiteX286" fmla="*/ 20941 w 4948985"/>
                <a:gd name="connsiteY286" fmla="*/ 151000 h 992582"/>
                <a:gd name="connsiteX287" fmla="*/ 340077 w 4948985"/>
                <a:gd name="connsiteY287" fmla="*/ 110821 h 992582"/>
                <a:gd name="connsiteX288" fmla="*/ 530980 w 4948985"/>
                <a:gd name="connsiteY288" fmla="*/ 132850 h 992582"/>
                <a:gd name="connsiteX289" fmla="*/ 559191 w 4948985"/>
                <a:gd name="connsiteY289" fmla="*/ 114372 h 992582"/>
                <a:gd name="connsiteX290" fmla="*/ 620724 w 4948985"/>
                <a:gd name="connsiteY290" fmla="*/ 80396 h 992582"/>
                <a:gd name="connsiteX291" fmla="*/ 4915300 w 4948985"/>
                <a:gd name="connsiteY291" fmla="*/ 15 h 992582"/>
                <a:gd name="connsiteX292" fmla="*/ 4938250 w 4948985"/>
                <a:gd name="connsiteY292" fmla="*/ 23031 h 992582"/>
                <a:gd name="connsiteX293" fmla="*/ 4936804 w 4948985"/>
                <a:gd name="connsiteY293" fmla="*/ 600277 h 992582"/>
                <a:gd name="connsiteX294" fmla="*/ 4898860 w 4948985"/>
                <a:gd name="connsiteY294" fmla="*/ 647690 h 992582"/>
                <a:gd name="connsiteX295" fmla="*/ 4861245 w 4948985"/>
                <a:gd name="connsiteY295" fmla="*/ 647756 h 992582"/>
                <a:gd name="connsiteX296" fmla="*/ 4835401 w 4948985"/>
                <a:gd name="connsiteY296" fmla="*/ 620597 h 992582"/>
                <a:gd name="connsiteX297" fmla="*/ 4831061 w 4948985"/>
                <a:gd name="connsiteY297" fmla="*/ 70181 h 992582"/>
                <a:gd name="connsiteX298" fmla="*/ 4915300 w 4948985"/>
                <a:gd name="connsiteY298" fmla="*/ 15 h 9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4948985" h="992582">
                  <a:moveTo>
                    <a:pt x="4536913" y="790982"/>
                  </a:moveTo>
                  <a:cubicBezTo>
                    <a:pt x="4509492" y="800057"/>
                    <a:pt x="4487199" y="811170"/>
                    <a:pt x="4466418" y="825177"/>
                  </a:cubicBezTo>
                  <a:cubicBezTo>
                    <a:pt x="4441626" y="842012"/>
                    <a:pt x="4421043" y="862792"/>
                    <a:pt x="4411706" y="892122"/>
                  </a:cubicBezTo>
                  <a:cubicBezTo>
                    <a:pt x="4402631" y="920727"/>
                    <a:pt x="4414401" y="951898"/>
                    <a:pt x="4437878" y="961959"/>
                  </a:cubicBezTo>
                  <a:cubicBezTo>
                    <a:pt x="4469706" y="975637"/>
                    <a:pt x="4480689" y="949399"/>
                    <a:pt x="4492854" y="930197"/>
                  </a:cubicBezTo>
                  <a:cubicBezTo>
                    <a:pt x="4518829" y="889162"/>
                    <a:pt x="4527444" y="842078"/>
                    <a:pt x="4536913" y="790982"/>
                  </a:cubicBezTo>
                  <a:close/>
                  <a:moveTo>
                    <a:pt x="2806622" y="789864"/>
                  </a:moveTo>
                  <a:cubicBezTo>
                    <a:pt x="2752502" y="814195"/>
                    <a:pt x="2701471" y="834581"/>
                    <a:pt x="2682270" y="893174"/>
                  </a:cubicBezTo>
                  <a:cubicBezTo>
                    <a:pt x="2673063" y="921253"/>
                    <a:pt x="2684571" y="952095"/>
                    <a:pt x="2708179" y="962156"/>
                  </a:cubicBezTo>
                  <a:cubicBezTo>
                    <a:pt x="2738100" y="974914"/>
                    <a:pt x="2749937" y="951635"/>
                    <a:pt x="2761642" y="932893"/>
                  </a:cubicBezTo>
                  <a:cubicBezTo>
                    <a:pt x="2787881" y="890872"/>
                    <a:pt x="2798206" y="843327"/>
                    <a:pt x="2806622" y="789864"/>
                  </a:cubicBezTo>
                  <a:close/>
                  <a:moveTo>
                    <a:pt x="4882156" y="756457"/>
                  </a:moveTo>
                  <a:cubicBezTo>
                    <a:pt x="4918259" y="756654"/>
                    <a:pt x="4943116" y="772832"/>
                    <a:pt x="4943380" y="796440"/>
                  </a:cubicBezTo>
                  <a:cubicBezTo>
                    <a:pt x="4943643" y="822415"/>
                    <a:pt x="4916944" y="842340"/>
                    <a:pt x="4882551" y="841814"/>
                  </a:cubicBezTo>
                  <a:cubicBezTo>
                    <a:pt x="4846909" y="841288"/>
                    <a:pt x="4830206" y="827479"/>
                    <a:pt x="4829877" y="798347"/>
                  </a:cubicBezTo>
                  <a:cubicBezTo>
                    <a:pt x="4829548" y="769215"/>
                    <a:pt x="4845791" y="756260"/>
                    <a:pt x="4882156" y="756457"/>
                  </a:cubicBezTo>
                  <a:close/>
                  <a:moveTo>
                    <a:pt x="2451516" y="653213"/>
                  </a:moveTo>
                  <a:cubicBezTo>
                    <a:pt x="2415479" y="664787"/>
                    <a:pt x="2379048" y="713516"/>
                    <a:pt x="2380692" y="750079"/>
                  </a:cubicBezTo>
                  <a:cubicBezTo>
                    <a:pt x="2382007" y="778685"/>
                    <a:pt x="2406536" y="807948"/>
                    <a:pt x="2431722" y="808737"/>
                  </a:cubicBezTo>
                  <a:cubicBezTo>
                    <a:pt x="2463747" y="809723"/>
                    <a:pt x="2480122" y="781315"/>
                    <a:pt x="2485185" y="757444"/>
                  </a:cubicBezTo>
                  <a:cubicBezTo>
                    <a:pt x="2490906" y="730416"/>
                    <a:pt x="2487487" y="724038"/>
                    <a:pt x="2468614" y="665050"/>
                  </a:cubicBezTo>
                  <a:cubicBezTo>
                    <a:pt x="2465786" y="656304"/>
                    <a:pt x="2464602" y="649005"/>
                    <a:pt x="2451516" y="653213"/>
                  </a:cubicBezTo>
                  <a:close/>
                  <a:moveTo>
                    <a:pt x="1149990" y="412446"/>
                  </a:moveTo>
                  <a:cubicBezTo>
                    <a:pt x="1132623" y="413735"/>
                    <a:pt x="1118418" y="431058"/>
                    <a:pt x="1105990" y="445607"/>
                  </a:cubicBezTo>
                  <a:cubicBezTo>
                    <a:pt x="1103162" y="448895"/>
                    <a:pt x="1101123" y="452841"/>
                    <a:pt x="1098559" y="456392"/>
                  </a:cubicBezTo>
                  <a:cubicBezTo>
                    <a:pt x="1057524" y="513209"/>
                    <a:pt x="1040624" y="561938"/>
                    <a:pt x="1033916" y="642823"/>
                  </a:cubicBezTo>
                  <a:cubicBezTo>
                    <a:pt x="1033193" y="651504"/>
                    <a:pt x="1030892" y="692473"/>
                    <a:pt x="1049370" y="696418"/>
                  </a:cubicBezTo>
                  <a:cubicBezTo>
                    <a:pt x="1065942" y="699969"/>
                    <a:pt x="1075608" y="687014"/>
                    <a:pt x="1082645" y="672415"/>
                  </a:cubicBezTo>
                  <a:cubicBezTo>
                    <a:pt x="1113355" y="608628"/>
                    <a:pt x="1145052" y="555559"/>
                    <a:pt x="1172671" y="490522"/>
                  </a:cubicBezTo>
                  <a:cubicBezTo>
                    <a:pt x="1181680" y="469216"/>
                    <a:pt x="1194635" y="432455"/>
                    <a:pt x="1168462" y="417199"/>
                  </a:cubicBezTo>
                  <a:cubicBezTo>
                    <a:pt x="1161919" y="413369"/>
                    <a:pt x="1155779" y="412017"/>
                    <a:pt x="1149990" y="412446"/>
                  </a:cubicBezTo>
                  <a:close/>
                  <a:moveTo>
                    <a:pt x="4542318" y="403667"/>
                  </a:moveTo>
                  <a:cubicBezTo>
                    <a:pt x="4524785" y="407187"/>
                    <a:pt x="4512911" y="427705"/>
                    <a:pt x="4502258" y="443635"/>
                  </a:cubicBezTo>
                  <a:cubicBezTo>
                    <a:pt x="4457277" y="510842"/>
                    <a:pt x="4447479" y="588571"/>
                    <a:pt x="4437418" y="666168"/>
                  </a:cubicBezTo>
                  <a:cubicBezTo>
                    <a:pt x="4436300" y="690894"/>
                    <a:pt x="4431302" y="706085"/>
                    <a:pt x="4448006" y="709636"/>
                  </a:cubicBezTo>
                  <a:cubicBezTo>
                    <a:pt x="4464248" y="713056"/>
                    <a:pt x="4465695" y="695826"/>
                    <a:pt x="4470364" y="686225"/>
                  </a:cubicBezTo>
                  <a:cubicBezTo>
                    <a:pt x="4504296" y="616124"/>
                    <a:pt x="4540728" y="547010"/>
                    <a:pt x="4566703" y="473293"/>
                  </a:cubicBezTo>
                  <a:cubicBezTo>
                    <a:pt x="4574595" y="450934"/>
                    <a:pt x="4592021" y="420750"/>
                    <a:pt x="4561903" y="406611"/>
                  </a:cubicBezTo>
                  <a:cubicBezTo>
                    <a:pt x="4554636" y="403208"/>
                    <a:pt x="4548163" y="402493"/>
                    <a:pt x="4542318" y="403667"/>
                  </a:cubicBezTo>
                  <a:close/>
                  <a:moveTo>
                    <a:pt x="2816330" y="402962"/>
                  </a:moveTo>
                  <a:cubicBezTo>
                    <a:pt x="2810486" y="404738"/>
                    <a:pt x="2805045" y="408650"/>
                    <a:pt x="2799718" y="412201"/>
                  </a:cubicBezTo>
                  <a:cubicBezTo>
                    <a:pt x="2785909" y="421473"/>
                    <a:pt x="2777030" y="435415"/>
                    <a:pt x="2768416" y="449422"/>
                  </a:cubicBezTo>
                  <a:cubicBezTo>
                    <a:pt x="2727907" y="515116"/>
                    <a:pt x="2717254" y="589229"/>
                    <a:pt x="2708113" y="654529"/>
                  </a:cubicBezTo>
                  <a:cubicBezTo>
                    <a:pt x="2708113" y="671363"/>
                    <a:pt x="2707324" y="679057"/>
                    <a:pt x="2708311" y="686554"/>
                  </a:cubicBezTo>
                  <a:cubicBezTo>
                    <a:pt x="2709429" y="695300"/>
                    <a:pt x="2704299" y="708255"/>
                    <a:pt x="2718832" y="710162"/>
                  </a:cubicBezTo>
                  <a:cubicBezTo>
                    <a:pt x="2731721" y="711872"/>
                    <a:pt x="2733365" y="700035"/>
                    <a:pt x="2737640" y="691486"/>
                  </a:cubicBezTo>
                  <a:cubicBezTo>
                    <a:pt x="2768284" y="630395"/>
                    <a:pt x="2798863" y="569303"/>
                    <a:pt x="2824378" y="505844"/>
                  </a:cubicBezTo>
                  <a:cubicBezTo>
                    <a:pt x="2832861" y="484801"/>
                    <a:pt x="2840818" y="463363"/>
                    <a:pt x="2846868" y="441530"/>
                  </a:cubicBezTo>
                  <a:cubicBezTo>
                    <a:pt x="2850485" y="428642"/>
                    <a:pt x="2847723" y="415489"/>
                    <a:pt x="2835360" y="406546"/>
                  </a:cubicBezTo>
                  <a:cubicBezTo>
                    <a:pt x="2828422" y="401548"/>
                    <a:pt x="2822175" y="401187"/>
                    <a:pt x="2816330" y="402962"/>
                  </a:cubicBezTo>
                  <a:close/>
                  <a:moveTo>
                    <a:pt x="2158665" y="343893"/>
                  </a:moveTo>
                  <a:cubicBezTo>
                    <a:pt x="2146305" y="344694"/>
                    <a:pt x="2136737" y="356963"/>
                    <a:pt x="2127908" y="365051"/>
                  </a:cubicBezTo>
                  <a:cubicBezTo>
                    <a:pt x="2074642" y="413845"/>
                    <a:pt x="2040776" y="475003"/>
                    <a:pt x="2017759" y="546747"/>
                  </a:cubicBezTo>
                  <a:cubicBezTo>
                    <a:pt x="2038672" y="547010"/>
                    <a:pt x="2053402" y="539250"/>
                    <a:pt x="2067211" y="532214"/>
                  </a:cubicBezTo>
                  <a:cubicBezTo>
                    <a:pt x="2123634" y="503345"/>
                    <a:pt x="2165721" y="460601"/>
                    <a:pt x="2182556" y="398194"/>
                  </a:cubicBezTo>
                  <a:cubicBezTo>
                    <a:pt x="2186961" y="381754"/>
                    <a:pt x="2191631" y="359067"/>
                    <a:pt x="2172033" y="347493"/>
                  </a:cubicBezTo>
                  <a:cubicBezTo>
                    <a:pt x="2167216" y="344633"/>
                    <a:pt x="2162786" y="343626"/>
                    <a:pt x="2158665" y="343893"/>
                  </a:cubicBezTo>
                  <a:close/>
                  <a:moveTo>
                    <a:pt x="3121024" y="249641"/>
                  </a:moveTo>
                  <a:cubicBezTo>
                    <a:pt x="3142462" y="249378"/>
                    <a:pt x="3157192" y="257598"/>
                    <a:pt x="3157455" y="281666"/>
                  </a:cubicBezTo>
                  <a:cubicBezTo>
                    <a:pt x="3157718" y="306524"/>
                    <a:pt x="3144040" y="317046"/>
                    <a:pt x="3120432" y="317309"/>
                  </a:cubicBezTo>
                  <a:cubicBezTo>
                    <a:pt x="3099454" y="317506"/>
                    <a:pt x="3083146" y="312114"/>
                    <a:pt x="3084330" y="286467"/>
                  </a:cubicBezTo>
                  <a:cubicBezTo>
                    <a:pt x="3085381" y="263122"/>
                    <a:pt x="3097021" y="249904"/>
                    <a:pt x="3121024" y="249641"/>
                  </a:cubicBezTo>
                  <a:close/>
                  <a:moveTo>
                    <a:pt x="3745552" y="249510"/>
                  </a:moveTo>
                  <a:cubicBezTo>
                    <a:pt x="3767187" y="250168"/>
                    <a:pt x="3780207" y="259703"/>
                    <a:pt x="3780931" y="283903"/>
                  </a:cubicBezTo>
                  <a:cubicBezTo>
                    <a:pt x="3778958" y="308497"/>
                    <a:pt x="3763701" y="317769"/>
                    <a:pt x="3739567" y="317441"/>
                  </a:cubicBezTo>
                  <a:cubicBezTo>
                    <a:pt x="3718984" y="317178"/>
                    <a:pt x="3706095" y="309220"/>
                    <a:pt x="3706884" y="286862"/>
                  </a:cubicBezTo>
                  <a:cubicBezTo>
                    <a:pt x="3707673" y="262202"/>
                    <a:pt x="3719839" y="248787"/>
                    <a:pt x="3745552" y="249510"/>
                  </a:cubicBezTo>
                  <a:close/>
                  <a:moveTo>
                    <a:pt x="377627" y="176778"/>
                  </a:moveTo>
                  <a:cubicBezTo>
                    <a:pt x="364671" y="174937"/>
                    <a:pt x="364343" y="181908"/>
                    <a:pt x="362765" y="191706"/>
                  </a:cubicBezTo>
                  <a:cubicBezTo>
                    <a:pt x="332449" y="382609"/>
                    <a:pt x="291414" y="535962"/>
                    <a:pt x="301607" y="683464"/>
                  </a:cubicBezTo>
                  <a:cubicBezTo>
                    <a:pt x="303580" y="712727"/>
                    <a:pt x="306079" y="767637"/>
                    <a:pt x="320086" y="794467"/>
                  </a:cubicBezTo>
                  <a:cubicBezTo>
                    <a:pt x="336460" y="825901"/>
                    <a:pt x="347771" y="840763"/>
                    <a:pt x="374996" y="816891"/>
                  </a:cubicBezTo>
                  <a:cubicBezTo>
                    <a:pt x="394987" y="799334"/>
                    <a:pt x="433983" y="742516"/>
                    <a:pt x="445820" y="719237"/>
                  </a:cubicBezTo>
                  <a:cubicBezTo>
                    <a:pt x="513619" y="586072"/>
                    <a:pt x="534334" y="267659"/>
                    <a:pt x="543869" y="177962"/>
                  </a:cubicBezTo>
                  <a:cubicBezTo>
                    <a:pt x="486592" y="187826"/>
                    <a:pt x="439704" y="185788"/>
                    <a:pt x="377627" y="176778"/>
                  </a:cubicBezTo>
                  <a:close/>
                  <a:moveTo>
                    <a:pt x="620724" y="80396"/>
                  </a:moveTo>
                  <a:cubicBezTo>
                    <a:pt x="628893" y="81738"/>
                    <a:pt x="636197" y="84385"/>
                    <a:pt x="641326" y="87936"/>
                  </a:cubicBezTo>
                  <a:cubicBezTo>
                    <a:pt x="650598" y="94381"/>
                    <a:pt x="649480" y="105165"/>
                    <a:pt x="648889" y="115030"/>
                  </a:cubicBezTo>
                  <a:cubicBezTo>
                    <a:pt x="642641" y="218668"/>
                    <a:pt x="636328" y="322306"/>
                    <a:pt x="630081" y="425945"/>
                  </a:cubicBezTo>
                  <a:cubicBezTo>
                    <a:pt x="630081" y="425945"/>
                    <a:pt x="619691" y="492823"/>
                    <a:pt x="618507" y="536094"/>
                  </a:cubicBezTo>
                  <a:cubicBezTo>
                    <a:pt x="627516" y="520575"/>
                    <a:pt x="649744" y="487826"/>
                    <a:pt x="658753" y="472306"/>
                  </a:cubicBezTo>
                  <a:cubicBezTo>
                    <a:pt x="676245" y="445805"/>
                    <a:pt x="693803" y="419369"/>
                    <a:pt x="718332" y="398720"/>
                  </a:cubicBezTo>
                  <a:cubicBezTo>
                    <a:pt x="768244" y="356699"/>
                    <a:pt x="821181" y="374849"/>
                    <a:pt x="837029" y="438111"/>
                  </a:cubicBezTo>
                  <a:cubicBezTo>
                    <a:pt x="845447" y="471649"/>
                    <a:pt x="842882" y="505450"/>
                    <a:pt x="843737" y="539250"/>
                  </a:cubicBezTo>
                  <a:cubicBezTo>
                    <a:pt x="845841" y="624410"/>
                    <a:pt x="834991" y="696024"/>
                    <a:pt x="845447" y="786641"/>
                  </a:cubicBezTo>
                  <a:cubicBezTo>
                    <a:pt x="846499" y="796177"/>
                    <a:pt x="846631" y="812486"/>
                    <a:pt x="862676" y="816629"/>
                  </a:cubicBezTo>
                  <a:cubicBezTo>
                    <a:pt x="879248" y="820903"/>
                    <a:pt x="884180" y="807224"/>
                    <a:pt x="889572" y="798413"/>
                  </a:cubicBezTo>
                  <a:cubicBezTo>
                    <a:pt x="924228" y="741399"/>
                    <a:pt x="949940" y="687672"/>
                    <a:pt x="974864" y="626318"/>
                  </a:cubicBezTo>
                  <a:cubicBezTo>
                    <a:pt x="982886" y="606589"/>
                    <a:pt x="978875" y="569172"/>
                    <a:pt x="981308" y="549180"/>
                  </a:cubicBezTo>
                  <a:cubicBezTo>
                    <a:pt x="990646" y="473095"/>
                    <a:pt x="1024184" y="396419"/>
                    <a:pt x="1114802" y="378400"/>
                  </a:cubicBezTo>
                  <a:cubicBezTo>
                    <a:pt x="1119076" y="377545"/>
                    <a:pt x="1220413" y="373403"/>
                    <a:pt x="1266906" y="373929"/>
                  </a:cubicBezTo>
                  <a:cubicBezTo>
                    <a:pt x="1293407" y="374257"/>
                    <a:pt x="1289725" y="395564"/>
                    <a:pt x="1288278" y="409571"/>
                  </a:cubicBezTo>
                  <a:cubicBezTo>
                    <a:pt x="1278677" y="502162"/>
                    <a:pt x="1264144" y="565620"/>
                    <a:pt x="1260856" y="639930"/>
                  </a:cubicBezTo>
                  <a:cubicBezTo>
                    <a:pt x="1258028" y="704901"/>
                    <a:pt x="1257173" y="828268"/>
                    <a:pt x="1276901" y="827018"/>
                  </a:cubicBezTo>
                  <a:cubicBezTo>
                    <a:pt x="1291172" y="829386"/>
                    <a:pt x="1307612" y="813932"/>
                    <a:pt x="1311426" y="808409"/>
                  </a:cubicBezTo>
                  <a:cubicBezTo>
                    <a:pt x="1354433" y="746396"/>
                    <a:pt x="1377844" y="698785"/>
                    <a:pt x="1407633" y="626383"/>
                  </a:cubicBezTo>
                  <a:cubicBezTo>
                    <a:pt x="1422627" y="590018"/>
                    <a:pt x="1423482" y="414766"/>
                    <a:pt x="1429203" y="372613"/>
                  </a:cubicBezTo>
                  <a:cubicBezTo>
                    <a:pt x="1433477" y="341509"/>
                    <a:pt x="1435845" y="339667"/>
                    <a:pt x="1481614" y="338023"/>
                  </a:cubicBezTo>
                  <a:cubicBezTo>
                    <a:pt x="1519821" y="336642"/>
                    <a:pt x="1514955" y="361237"/>
                    <a:pt x="1515217" y="377019"/>
                  </a:cubicBezTo>
                  <a:cubicBezTo>
                    <a:pt x="1516006" y="426668"/>
                    <a:pt x="1512653" y="479671"/>
                    <a:pt x="1514889" y="541289"/>
                  </a:cubicBezTo>
                  <a:cubicBezTo>
                    <a:pt x="1522912" y="525638"/>
                    <a:pt x="1537510" y="496506"/>
                    <a:pt x="1545402" y="480790"/>
                  </a:cubicBezTo>
                  <a:cubicBezTo>
                    <a:pt x="1561645" y="448501"/>
                    <a:pt x="1580386" y="417791"/>
                    <a:pt x="1605638" y="391684"/>
                  </a:cubicBezTo>
                  <a:cubicBezTo>
                    <a:pt x="1633126" y="363341"/>
                    <a:pt x="1666598" y="345915"/>
                    <a:pt x="1705857" y="358014"/>
                  </a:cubicBezTo>
                  <a:cubicBezTo>
                    <a:pt x="1747089" y="370706"/>
                    <a:pt x="1760373" y="408321"/>
                    <a:pt x="1762674" y="446199"/>
                  </a:cubicBezTo>
                  <a:cubicBezTo>
                    <a:pt x="1766028" y="502227"/>
                    <a:pt x="1764779" y="559176"/>
                    <a:pt x="1759058" y="611522"/>
                  </a:cubicBezTo>
                  <a:cubicBezTo>
                    <a:pt x="1753008" y="666168"/>
                    <a:pt x="1748405" y="713319"/>
                    <a:pt x="1762740" y="766979"/>
                  </a:cubicBezTo>
                  <a:cubicBezTo>
                    <a:pt x="1765568" y="777567"/>
                    <a:pt x="1772472" y="788088"/>
                    <a:pt x="1786743" y="789667"/>
                  </a:cubicBezTo>
                  <a:cubicBezTo>
                    <a:pt x="1798251" y="790916"/>
                    <a:pt x="1817781" y="774410"/>
                    <a:pt x="1823108" y="765730"/>
                  </a:cubicBezTo>
                  <a:cubicBezTo>
                    <a:pt x="1866444" y="695169"/>
                    <a:pt x="1892683" y="634801"/>
                    <a:pt x="1897417" y="547142"/>
                  </a:cubicBezTo>
                  <a:cubicBezTo>
                    <a:pt x="1904323" y="419040"/>
                    <a:pt x="1913134" y="343482"/>
                    <a:pt x="1921158" y="187103"/>
                  </a:cubicBezTo>
                  <a:cubicBezTo>
                    <a:pt x="1923064" y="150277"/>
                    <a:pt x="1967058" y="125880"/>
                    <a:pt x="2001122" y="139755"/>
                  </a:cubicBezTo>
                  <a:cubicBezTo>
                    <a:pt x="2014537" y="145279"/>
                    <a:pt x="2012630" y="156984"/>
                    <a:pt x="2012302" y="167703"/>
                  </a:cubicBezTo>
                  <a:cubicBezTo>
                    <a:pt x="2009737" y="243131"/>
                    <a:pt x="2007040" y="318624"/>
                    <a:pt x="2004410" y="394051"/>
                  </a:cubicBezTo>
                  <a:cubicBezTo>
                    <a:pt x="2004213" y="400298"/>
                    <a:pt x="2004410" y="406611"/>
                    <a:pt x="2004410" y="417857"/>
                  </a:cubicBezTo>
                  <a:cubicBezTo>
                    <a:pt x="2020784" y="398786"/>
                    <a:pt x="2033740" y="382083"/>
                    <a:pt x="2048404" y="367024"/>
                  </a:cubicBezTo>
                  <a:cubicBezTo>
                    <a:pt x="2074445" y="340325"/>
                    <a:pt x="2102525" y="315730"/>
                    <a:pt x="2141126" y="309154"/>
                  </a:cubicBezTo>
                  <a:cubicBezTo>
                    <a:pt x="2215304" y="296594"/>
                    <a:pt x="2265874" y="347361"/>
                    <a:pt x="2246014" y="419501"/>
                  </a:cubicBezTo>
                  <a:cubicBezTo>
                    <a:pt x="2219644" y="515314"/>
                    <a:pt x="2153094" y="574564"/>
                    <a:pt x="2059451" y="604485"/>
                  </a:cubicBezTo>
                  <a:cubicBezTo>
                    <a:pt x="2051231" y="607115"/>
                    <a:pt x="2042683" y="608693"/>
                    <a:pt x="2029399" y="611981"/>
                  </a:cubicBezTo>
                  <a:cubicBezTo>
                    <a:pt x="2053664" y="644599"/>
                    <a:pt x="2074313" y="676164"/>
                    <a:pt x="2098776" y="704441"/>
                  </a:cubicBezTo>
                  <a:cubicBezTo>
                    <a:pt x="2134550" y="745804"/>
                    <a:pt x="2168154" y="744292"/>
                    <a:pt x="2206953" y="705756"/>
                  </a:cubicBezTo>
                  <a:cubicBezTo>
                    <a:pt x="2268241" y="644993"/>
                    <a:pt x="2274357" y="633880"/>
                    <a:pt x="2302042" y="511368"/>
                  </a:cubicBezTo>
                  <a:cubicBezTo>
                    <a:pt x="2315917" y="449750"/>
                    <a:pt x="2328215" y="387804"/>
                    <a:pt x="2342156" y="326186"/>
                  </a:cubicBezTo>
                  <a:cubicBezTo>
                    <a:pt x="2349982" y="291662"/>
                    <a:pt x="2367803" y="286007"/>
                    <a:pt x="2396080" y="307445"/>
                  </a:cubicBezTo>
                  <a:cubicBezTo>
                    <a:pt x="2414690" y="321583"/>
                    <a:pt x="2428697" y="339601"/>
                    <a:pt x="2440534" y="359461"/>
                  </a:cubicBezTo>
                  <a:cubicBezTo>
                    <a:pt x="2479530" y="424959"/>
                    <a:pt x="2516685" y="491443"/>
                    <a:pt x="2539372" y="564765"/>
                  </a:cubicBezTo>
                  <a:cubicBezTo>
                    <a:pt x="2544830" y="582521"/>
                    <a:pt x="2553314" y="585217"/>
                    <a:pt x="2569819" y="578247"/>
                  </a:cubicBezTo>
                  <a:cubicBezTo>
                    <a:pt x="2611511" y="560623"/>
                    <a:pt x="2646430" y="540434"/>
                    <a:pt x="2663527" y="492100"/>
                  </a:cubicBezTo>
                  <a:cubicBezTo>
                    <a:pt x="2685886" y="428839"/>
                    <a:pt x="2733431" y="382609"/>
                    <a:pt x="2802479" y="378203"/>
                  </a:cubicBezTo>
                  <a:cubicBezTo>
                    <a:pt x="2838714" y="375901"/>
                    <a:pt x="2873106" y="369128"/>
                    <a:pt x="2907960" y="362486"/>
                  </a:cubicBezTo>
                  <a:cubicBezTo>
                    <a:pt x="2938407" y="356699"/>
                    <a:pt x="2950506" y="370246"/>
                    <a:pt x="2951822" y="397471"/>
                  </a:cubicBezTo>
                  <a:cubicBezTo>
                    <a:pt x="2954321" y="449882"/>
                    <a:pt x="2957280" y="498348"/>
                    <a:pt x="2955439" y="554836"/>
                  </a:cubicBezTo>
                  <a:cubicBezTo>
                    <a:pt x="2953992" y="597251"/>
                    <a:pt x="2948862" y="639470"/>
                    <a:pt x="2944917" y="691881"/>
                  </a:cubicBezTo>
                  <a:cubicBezTo>
                    <a:pt x="3021199" y="617768"/>
                    <a:pt x="3033891" y="636510"/>
                    <a:pt x="3045793" y="541947"/>
                  </a:cubicBezTo>
                  <a:cubicBezTo>
                    <a:pt x="3053159" y="483288"/>
                    <a:pt x="3057367" y="449159"/>
                    <a:pt x="3067890" y="403455"/>
                  </a:cubicBezTo>
                  <a:cubicBezTo>
                    <a:pt x="3073676" y="378466"/>
                    <a:pt x="3080515" y="361434"/>
                    <a:pt x="3115105" y="364196"/>
                  </a:cubicBezTo>
                  <a:cubicBezTo>
                    <a:pt x="3143645" y="366498"/>
                    <a:pt x="3137003" y="395564"/>
                    <a:pt x="3135163" y="413188"/>
                  </a:cubicBezTo>
                  <a:cubicBezTo>
                    <a:pt x="3125627" y="504858"/>
                    <a:pt x="3122800" y="596528"/>
                    <a:pt x="3129901" y="688461"/>
                  </a:cubicBezTo>
                  <a:cubicBezTo>
                    <a:pt x="3131545" y="709242"/>
                    <a:pt x="3134570" y="729561"/>
                    <a:pt x="3141475" y="749289"/>
                  </a:cubicBezTo>
                  <a:cubicBezTo>
                    <a:pt x="3145092" y="759614"/>
                    <a:pt x="3147591" y="773029"/>
                    <a:pt x="3159034" y="775002"/>
                  </a:cubicBezTo>
                  <a:cubicBezTo>
                    <a:pt x="3172317" y="777304"/>
                    <a:pt x="3189612" y="762639"/>
                    <a:pt x="3194281" y="753696"/>
                  </a:cubicBezTo>
                  <a:cubicBezTo>
                    <a:pt x="3224071" y="696813"/>
                    <a:pt x="3244127" y="653213"/>
                    <a:pt x="3270234" y="583573"/>
                  </a:cubicBezTo>
                  <a:cubicBezTo>
                    <a:pt x="3303969" y="493547"/>
                    <a:pt x="3300287" y="490062"/>
                    <a:pt x="3297657" y="439229"/>
                  </a:cubicBezTo>
                  <a:cubicBezTo>
                    <a:pt x="3296604" y="419040"/>
                    <a:pt x="3283124" y="388922"/>
                    <a:pt x="3319884" y="380636"/>
                  </a:cubicBezTo>
                  <a:cubicBezTo>
                    <a:pt x="3366508" y="370114"/>
                    <a:pt x="3367362" y="371758"/>
                    <a:pt x="3373544" y="420356"/>
                  </a:cubicBezTo>
                  <a:cubicBezTo>
                    <a:pt x="3387880" y="532872"/>
                    <a:pt x="3403662" y="645191"/>
                    <a:pt x="3421155" y="757641"/>
                  </a:cubicBezTo>
                  <a:cubicBezTo>
                    <a:pt x="3442921" y="695103"/>
                    <a:pt x="3472974" y="468229"/>
                    <a:pt x="3478630" y="419435"/>
                  </a:cubicBezTo>
                  <a:cubicBezTo>
                    <a:pt x="3481720" y="392868"/>
                    <a:pt x="3502829" y="395103"/>
                    <a:pt x="3519796" y="390763"/>
                  </a:cubicBezTo>
                  <a:cubicBezTo>
                    <a:pt x="3537287" y="386292"/>
                    <a:pt x="3552676" y="389514"/>
                    <a:pt x="3560304" y="408518"/>
                  </a:cubicBezTo>
                  <a:cubicBezTo>
                    <a:pt x="3567998" y="427721"/>
                    <a:pt x="3575495" y="446923"/>
                    <a:pt x="3582860" y="466256"/>
                  </a:cubicBezTo>
                  <a:cubicBezTo>
                    <a:pt x="3594828" y="497755"/>
                    <a:pt x="3613899" y="523797"/>
                    <a:pt x="3641650" y="542999"/>
                  </a:cubicBezTo>
                  <a:cubicBezTo>
                    <a:pt x="3648226" y="547536"/>
                    <a:pt x="3653684" y="558387"/>
                    <a:pt x="3663482" y="552797"/>
                  </a:cubicBezTo>
                  <a:cubicBezTo>
                    <a:pt x="3670847" y="548589"/>
                    <a:pt x="3681369" y="436598"/>
                    <a:pt x="3694521" y="390369"/>
                  </a:cubicBezTo>
                  <a:cubicBezTo>
                    <a:pt x="3699059" y="374520"/>
                    <a:pt x="3705174" y="362749"/>
                    <a:pt x="3725363" y="363407"/>
                  </a:cubicBezTo>
                  <a:cubicBezTo>
                    <a:pt x="3751338" y="364262"/>
                    <a:pt x="3762715" y="373008"/>
                    <a:pt x="3759361" y="401417"/>
                  </a:cubicBezTo>
                  <a:cubicBezTo>
                    <a:pt x="3747524" y="502688"/>
                    <a:pt x="3742855" y="604222"/>
                    <a:pt x="3754100" y="706019"/>
                  </a:cubicBezTo>
                  <a:cubicBezTo>
                    <a:pt x="3756204" y="724761"/>
                    <a:pt x="3760677" y="742385"/>
                    <a:pt x="3767647" y="759614"/>
                  </a:cubicBezTo>
                  <a:cubicBezTo>
                    <a:pt x="3776656" y="781973"/>
                    <a:pt x="3798028" y="776646"/>
                    <a:pt x="3808287" y="757510"/>
                  </a:cubicBezTo>
                  <a:cubicBezTo>
                    <a:pt x="3851952" y="676361"/>
                    <a:pt x="3891671" y="604814"/>
                    <a:pt x="3895814" y="505976"/>
                  </a:cubicBezTo>
                  <a:cubicBezTo>
                    <a:pt x="3897985" y="454814"/>
                    <a:pt x="3894367" y="415884"/>
                    <a:pt x="3900286" y="372613"/>
                  </a:cubicBezTo>
                  <a:cubicBezTo>
                    <a:pt x="3904429" y="342166"/>
                    <a:pt x="3911662" y="334867"/>
                    <a:pt x="3956117" y="338418"/>
                  </a:cubicBezTo>
                  <a:cubicBezTo>
                    <a:pt x="3984394" y="340719"/>
                    <a:pt x="3988274" y="349334"/>
                    <a:pt x="3986432" y="377874"/>
                  </a:cubicBezTo>
                  <a:cubicBezTo>
                    <a:pt x="3983210" y="427326"/>
                    <a:pt x="3986761" y="477041"/>
                    <a:pt x="3992351" y="528006"/>
                  </a:cubicBezTo>
                  <a:cubicBezTo>
                    <a:pt x="4002543" y="508409"/>
                    <a:pt x="4012802" y="488878"/>
                    <a:pt x="4022930" y="469281"/>
                  </a:cubicBezTo>
                  <a:cubicBezTo>
                    <a:pt x="4038054" y="440084"/>
                    <a:pt x="4055876" y="412596"/>
                    <a:pt x="4079352" y="389382"/>
                  </a:cubicBezTo>
                  <a:cubicBezTo>
                    <a:pt x="4106643" y="362421"/>
                    <a:pt x="4139589" y="346572"/>
                    <a:pt x="4177401" y="358475"/>
                  </a:cubicBezTo>
                  <a:cubicBezTo>
                    <a:pt x="4216989" y="370969"/>
                    <a:pt x="4228497" y="407401"/>
                    <a:pt x="4233363" y="443832"/>
                  </a:cubicBezTo>
                  <a:cubicBezTo>
                    <a:pt x="4240465" y="497164"/>
                    <a:pt x="4236914" y="550824"/>
                    <a:pt x="4230864" y="604156"/>
                  </a:cubicBezTo>
                  <a:cubicBezTo>
                    <a:pt x="4224748" y="657817"/>
                    <a:pt x="4225537" y="711083"/>
                    <a:pt x="4238689" y="763757"/>
                  </a:cubicBezTo>
                  <a:cubicBezTo>
                    <a:pt x="4241254" y="774016"/>
                    <a:pt x="4241386" y="786379"/>
                    <a:pt x="4254932" y="789601"/>
                  </a:cubicBezTo>
                  <a:cubicBezTo>
                    <a:pt x="4269532" y="793020"/>
                    <a:pt x="4277028" y="783025"/>
                    <a:pt x="4283801" y="772832"/>
                  </a:cubicBezTo>
                  <a:cubicBezTo>
                    <a:pt x="4325099" y="710622"/>
                    <a:pt x="4355480" y="644730"/>
                    <a:pt x="4366528" y="569435"/>
                  </a:cubicBezTo>
                  <a:cubicBezTo>
                    <a:pt x="4375011" y="511434"/>
                    <a:pt x="4399605" y="458168"/>
                    <a:pt x="4444454" y="418185"/>
                  </a:cubicBezTo>
                  <a:cubicBezTo>
                    <a:pt x="4479702" y="386752"/>
                    <a:pt x="4520539" y="368536"/>
                    <a:pt x="4570320" y="379716"/>
                  </a:cubicBezTo>
                  <a:cubicBezTo>
                    <a:pt x="4590772" y="384319"/>
                    <a:pt x="4606948" y="366498"/>
                    <a:pt x="4627334" y="363999"/>
                  </a:cubicBezTo>
                  <a:cubicBezTo>
                    <a:pt x="4673630" y="358278"/>
                    <a:pt x="4675997" y="359658"/>
                    <a:pt x="4681652" y="406480"/>
                  </a:cubicBezTo>
                  <a:cubicBezTo>
                    <a:pt x="4691582" y="488615"/>
                    <a:pt x="4686913" y="570224"/>
                    <a:pt x="4676720" y="651898"/>
                  </a:cubicBezTo>
                  <a:cubicBezTo>
                    <a:pt x="4675537" y="661631"/>
                    <a:pt x="4675537" y="671495"/>
                    <a:pt x="4674616" y="688132"/>
                  </a:cubicBezTo>
                  <a:cubicBezTo>
                    <a:pt x="4713218" y="661171"/>
                    <a:pt x="4740837" y="630263"/>
                    <a:pt x="4768325" y="599224"/>
                  </a:cubicBezTo>
                  <a:cubicBezTo>
                    <a:pt x="4772600" y="594358"/>
                    <a:pt x="4776019" y="588571"/>
                    <a:pt x="4780031" y="583442"/>
                  </a:cubicBezTo>
                  <a:cubicBezTo>
                    <a:pt x="4786212" y="575550"/>
                    <a:pt x="4792524" y="566344"/>
                    <a:pt x="4803836" y="575616"/>
                  </a:cubicBezTo>
                  <a:cubicBezTo>
                    <a:pt x="4813832" y="583836"/>
                    <a:pt x="4809819" y="591793"/>
                    <a:pt x="4802915" y="599816"/>
                  </a:cubicBezTo>
                  <a:cubicBezTo>
                    <a:pt x="4772994" y="637891"/>
                    <a:pt x="4739851" y="673139"/>
                    <a:pt x="4701446" y="702205"/>
                  </a:cubicBezTo>
                  <a:cubicBezTo>
                    <a:pt x="4657190" y="735677"/>
                    <a:pt x="4665805" y="727654"/>
                    <a:pt x="4654033" y="776909"/>
                  </a:cubicBezTo>
                  <a:cubicBezTo>
                    <a:pt x="4640684" y="832477"/>
                    <a:pt x="4618194" y="884428"/>
                    <a:pt x="4580842" y="928684"/>
                  </a:cubicBezTo>
                  <a:cubicBezTo>
                    <a:pt x="4545922" y="970113"/>
                    <a:pt x="4502652" y="993656"/>
                    <a:pt x="4446887" y="992275"/>
                  </a:cubicBezTo>
                  <a:cubicBezTo>
                    <a:pt x="4376392" y="990499"/>
                    <a:pt x="4341605" y="930657"/>
                    <a:pt x="4376589" y="868908"/>
                  </a:cubicBezTo>
                  <a:cubicBezTo>
                    <a:pt x="4399211" y="828926"/>
                    <a:pt x="4436103" y="802950"/>
                    <a:pt x="4477400" y="789338"/>
                  </a:cubicBezTo>
                  <a:cubicBezTo>
                    <a:pt x="4530995" y="771714"/>
                    <a:pt x="4549210" y="742319"/>
                    <a:pt x="4551907" y="684647"/>
                  </a:cubicBezTo>
                  <a:cubicBezTo>
                    <a:pt x="4553485" y="651307"/>
                    <a:pt x="4558812" y="630395"/>
                    <a:pt x="4560456" y="584099"/>
                  </a:cubicBezTo>
                  <a:cubicBezTo>
                    <a:pt x="4539281" y="625791"/>
                    <a:pt x="4516725" y="675835"/>
                    <a:pt x="4497786" y="710228"/>
                  </a:cubicBezTo>
                  <a:cubicBezTo>
                    <a:pt x="4475559" y="750473"/>
                    <a:pt x="4457738" y="765598"/>
                    <a:pt x="4414336" y="755734"/>
                  </a:cubicBezTo>
                  <a:cubicBezTo>
                    <a:pt x="4393227" y="750933"/>
                    <a:pt x="4377839" y="730350"/>
                    <a:pt x="4369751" y="710162"/>
                  </a:cubicBezTo>
                  <a:cubicBezTo>
                    <a:pt x="4353573" y="735874"/>
                    <a:pt x="4339040" y="760337"/>
                    <a:pt x="4323126" y="783945"/>
                  </a:cubicBezTo>
                  <a:cubicBezTo>
                    <a:pt x="4304582" y="811433"/>
                    <a:pt x="4277488" y="823205"/>
                    <a:pt x="4244674" y="823402"/>
                  </a:cubicBezTo>
                  <a:cubicBezTo>
                    <a:pt x="4207387" y="823665"/>
                    <a:pt x="4188120" y="810710"/>
                    <a:pt x="4175428" y="775791"/>
                  </a:cubicBezTo>
                  <a:cubicBezTo>
                    <a:pt x="4160566" y="734954"/>
                    <a:pt x="4161092" y="692407"/>
                    <a:pt x="4159974" y="649728"/>
                  </a:cubicBezTo>
                  <a:cubicBezTo>
                    <a:pt x="4158199" y="580877"/>
                    <a:pt x="4175757" y="487957"/>
                    <a:pt x="4161816" y="430088"/>
                  </a:cubicBezTo>
                  <a:cubicBezTo>
                    <a:pt x="4159185" y="419106"/>
                    <a:pt x="4158462" y="398063"/>
                    <a:pt x="4143139" y="394775"/>
                  </a:cubicBezTo>
                  <a:cubicBezTo>
                    <a:pt x="4128343" y="391618"/>
                    <a:pt x="4122688" y="404836"/>
                    <a:pt x="4115388" y="413845"/>
                  </a:cubicBezTo>
                  <a:cubicBezTo>
                    <a:pt x="4048050" y="497032"/>
                    <a:pt x="4017603" y="565095"/>
                    <a:pt x="3992087" y="665511"/>
                  </a:cubicBezTo>
                  <a:cubicBezTo>
                    <a:pt x="3984065" y="697141"/>
                    <a:pt x="3983605" y="762179"/>
                    <a:pt x="3978146" y="794336"/>
                  </a:cubicBezTo>
                  <a:cubicBezTo>
                    <a:pt x="3971702" y="832345"/>
                    <a:pt x="3954998" y="820180"/>
                    <a:pt x="3920606" y="820706"/>
                  </a:cubicBezTo>
                  <a:cubicBezTo>
                    <a:pt x="3900352" y="820969"/>
                    <a:pt x="3894236" y="811828"/>
                    <a:pt x="3892460" y="793809"/>
                  </a:cubicBezTo>
                  <a:cubicBezTo>
                    <a:pt x="3889501" y="763823"/>
                    <a:pt x="3893184" y="716081"/>
                    <a:pt x="3888515" y="679123"/>
                  </a:cubicBezTo>
                  <a:cubicBezTo>
                    <a:pt x="3877598" y="702797"/>
                    <a:pt x="3861421" y="738702"/>
                    <a:pt x="3852873" y="756523"/>
                  </a:cubicBezTo>
                  <a:cubicBezTo>
                    <a:pt x="3836629" y="790390"/>
                    <a:pt x="3818349" y="813866"/>
                    <a:pt x="3781128" y="813538"/>
                  </a:cubicBezTo>
                  <a:cubicBezTo>
                    <a:pt x="3745288" y="813209"/>
                    <a:pt x="3710304" y="788943"/>
                    <a:pt x="3693666" y="757444"/>
                  </a:cubicBezTo>
                  <a:cubicBezTo>
                    <a:pt x="3669467" y="711609"/>
                    <a:pt x="3665390" y="661434"/>
                    <a:pt x="3664469" y="611258"/>
                  </a:cubicBezTo>
                  <a:cubicBezTo>
                    <a:pt x="3664140" y="591859"/>
                    <a:pt x="3658682" y="582718"/>
                    <a:pt x="3640269" y="575813"/>
                  </a:cubicBezTo>
                  <a:cubicBezTo>
                    <a:pt x="3597196" y="559768"/>
                    <a:pt x="3567538" y="525243"/>
                    <a:pt x="3531172" y="487826"/>
                  </a:cubicBezTo>
                  <a:cubicBezTo>
                    <a:pt x="3524070" y="533135"/>
                    <a:pt x="3490401" y="757641"/>
                    <a:pt x="3471133" y="828137"/>
                  </a:cubicBezTo>
                  <a:cubicBezTo>
                    <a:pt x="3465280" y="849574"/>
                    <a:pt x="3455811" y="877194"/>
                    <a:pt x="3430032" y="879496"/>
                  </a:cubicBezTo>
                  <a:cubicBezTo>
                    <a:pt x="3398139" y="882323"/>
                    <a:pt x="3371242" y="865094"/>
                    <a:pt x="3359011" y="831490"/>
                  </a:cubicBezTo>
                  <a:cubicBezTo>
                    <a:pt x="3336126" y="768623"/>
                    <a:pt x="3325605" y="703060"/>
                    <a:pt x="3314622" y="637562"/>
                  </a:cubicBezTo>
                  <a:cubicBezTo>
                    <a:pt x="3312123" y="622503"/>
                    <a:pt x="3310151" y="607444"/>
                    <a:pt x="3306863" y="585086"/>
                  </a:cubicBezTo>
                  <a:cubicBezTo>
                    <a:pt x="3281282" y="642758"/>
                    <a:pt x="3258069" y="693722"/>
                    <a:pt x="3235973" y="745212"/>
                  </a:cubicBezTo>
                  <a:cubicBezTo>
                    <a:pt x="3219401" y="783880"/>
                    <a:pt x="3192835" y="808803"/>
                    <a:pt x="3149170" y="807685"/>
                  </a:cubicBezTo>
                  <a:cubicBezTo>
                    <a:pt x="3104320" y="806567"/>
                    <a:pt x="3078082" y="779671"/>
                    <a:pt x="3062892" y="739360"/>
                  </a:cubicBezTo>
                  <a:cubicBezTo>
                    <a:pt x="3051252" y="708452"/>
                    <a:pt x="3044873" y="676690"/>
                    <a:pt x="3044149" y="635195"/>
                  </a:cubicBezTo>
                  <a:cubicBezTo>
                    <a:pt x="2999959" y="689842"/>
                    <a:pt x="2932357" y="713319"/>
                    <a:pt x="2919731" y="789140"/>
                  </a:cubicBezTo>
                  <a:cubicBezTo>
                    <a:pt x="2909933" y="847667"/>
                    <a:pt x="2880341" y="899487"/>
                    <a:pt x="2837990" y="942757"/>
                  </a:cubicBezTo>
                  <a:cubicBezTo>
                    <a:pt x="2803993" y="977479"/>
                    <a:pt x="2763221" y="994116"/>
                    <a:pt x="2714427" y="992472"/>
                  </a:cubicBezTo>
                  <a:cubicBezTo>
                    <a:pt x="2650179" y="990236"/>
                    <a:pt x="2616246" y="937628"/>
                    <a:pt x="2642419" y="878772"/>
                  </a:cubicBezTo>
                  <a:cubicBezTo>
                    <a:pt x="2665106" y="827742"/>
                    <a:pt x="2710481" y="800123"/>
                    <a:pt x="2758815" y="784603"/>
                  </a:cubicBezTo>
                  <a:cubicBezTo>
                    <a:pt x="2808530" y="768623"/>
                    <a:pt x="2819775" y="737979"/>
                    <a:pt x="2821484" y="692407"/>
                  </a:cubicBezTo>
                  <a:cubicBezTo>
                    <a:pt x="2822668" y="660316"/>
                    <a:pt x="2826220" y="644467"/>
                    <a:pt x="2825102" y="599684"/>
                  </a:cubicBezTo>
                  <a:cubicBezTo>
                    <a:pt x="2802611" y="642823"/>
                    <a:pt x="2783278" y="680965"/>
                    <a:pt x="2763023" y="718579"/>
                  </a:cubicBezTo>
                  <a:cubicBezTo>
                    <a:pt x="2746912" y="748566"/>
                    <a:pt x="2720937" y="757575"/>
                    <a:pt x="2688319" y="751197"/>
                  </a:cubicBezTo>
                  <a:cubicBezTo>
                    <a:pt x="2653795" y="744489"/>
                    <a:pt x="2636500" y="723117"/>
                    <a:pt x="2631371" y="678137"/>
                  </a:cubicBezTo>
                  <a:cubicBezTo>
                    <a:pt x="2629661" y="663012"/>
                    <a:pt x="2629661" y="647558"/>
                    <a:pt x="2629661" y="632302"/>
                  </a:cubicBezTo>
                  <a:cubicBezTo>
                    <a:pt x="2629661" y="618098"/>
                    <a:pt x="2630779" y="603893"/>
                    <a:pt x="2631371" y="590281"/>
                  </a:cubicBezTo>
                  <a:cubicBezTo>
                    <a:pt x="2626965" y="584823"/>
                    <a:pt x="2623809" y="588834"/>
                    <a:pt x="2620257" y="590412"/>
                  </a:cubicBezTo>
                  <a:cubicBezTo>
                    <a:pt x="2558969" y="617506"/>
                    <a:pt x="2560875" y="617243"/>
                    <a:pt x="2569161" y="684581"/>
                  </a:cubicBezTo>
                  <a:cubicBezTo>
                    <a:pt x="2575343" y="735151"/>
                    <a:pt x="2566728" y="783880"/>
                    <a:pt x="2520564" y="815576"/>
                  </a:cubicBezTo>
                  <a:cubicBezTo>
                    <a:pt x="2471375" y="849377"/>
                    <a:pt x="2418110" y="852205"/>
                    <a:pt x="2365501" y="824980"/>
                  </a:cubicBezTo>
                  <a:cubicBezTo>
                    <a:pt x="2319271" y="801043"/>
                    <a:pt x="2307566" y="743108"/>
                    <a:pt x="2337421" y="697339"/>
                  </a:cubicBezTo>
                  <a:cubicBezTo>
                    <a:pt x="2359123" y="664064"/>
                    <a:pt x="2391608" y="643547"/>
                    <a:pt x="2427053" y="628553"/>
                  </a:cubicBezTo>
                  <a:cubicBezTo>
                    <a:pt x="2450069" y="618755"/>
                    <a:pt x="2455199" y="605932"/>
                    <a:pt x="2446847" y="583047"/>
                  </a:cubicBezTo>
                  <a:cubicBezTo>
                    <a:pt x="2425672" y="524915"/>
                    <a:pt x="2404432" y="466783"/>
                    <a:pt x="2377601" y="408716"/>
                  </a:cubicBezTo>
                  <a:cubicBezTo>
                    <a:pt x="2362805" y="457708"/>
                    <a:pt x="2359517" y="494073"/>
                    <a:pt x="2352547" y="523336"/>
                  </a:cubicBezTo>
                  <a:cubicBezTo>
                    <a:pt x="2324927" y="639733"/>
                    <a:pt x="2300004" y="709899"/>
                    <a:pt x="2261731" y="812025"/>
                  </a:cubicBezTo>
                  <a:cubicBezTo>
                    <a:pt x="2255681" y="828202"/>
                    <a:pt x="2241937" y="832016"/>
                    <a:pt x="2226681" y="826295"/>
                  </a:cubicBezTo>
                  <a:cubicBezTo>
                    <a:pt x="2209517" y="819851"/>
                    <a:pt x="2221157" y="808014"/>
                    <a:pt x="2223721" y="799004"/>
                  </a:cubicBezTo>
                  <a:cubicBezTo>
                    <a:pt x="2229903" y="777238"/>
                    <a:pt x="2249697" y="723511"/>
                    <a:pt x="2258509" y="696352"/>
                  </a:cubicBezTo>
                  <a:cubicBezTo>
                    <a:pt x="2177163" y="817286"/>
                    <a:pt x="2074774" y="774147"/>
                    <a:pt x="1987246" y="669325"/>
                  </a:cubicBezTo>
                  <a:cubicBezTo>
                    <a:pt x="1984485" y="710886"/>
                    <a:pt x="1989220" y="768492"/>
                    <a:pt x="1987576" y="803739"/>
                  </a:cubicBezTo>
                  <a:cubicBezTo>
                    <a:pt x="1986918" y="818536"/>
                    <a:pt x="1988562" y="834449"/>
                    <a:pt x="1966927" y="831885"/>
                  </a:cubicBezTo>
                  <a:cubicBezTo>
                    <a:pt x="1948974" y="829781"/>
                    <a:pt x="1923327" y="844577"/>
                    <a:pt x="1918395" y="810315"/>
                  </a:cubicBezTo>
                  <a:cubicBezTo>
                    <a:pt x="1913463" y="775857"/>
                    <a:pt x="1909978" y="726076"/>
                    <a:pt x="1903402" y="689053"/>
                  </a:cubicBezTo>
                  <a:cubicBezTo>
                    <a:pt x="1887357" y="729825"/>
                    <a:pt x="1869667" y="761652"/>
                    <a:pt x="1850530" y="786510"/>
                  </a:cubicBezTo>
                  <a:cubicBezTo>
                    <a:pt x="1823700" y="821363"/>
                    <a:pt x="1787598" y="829057"/>
                    <a:pt x="1747944" y="820771"/>
                  </a:cubicBezTo>
                  <a:cubicBezTo>
                    <a:pt x="1713946" y="813669"/>
                    <a:pt x="1704937" y="783419"/>
                    <a:pt x="1698229" y="754287"/>
                  </a:cubicBezTo>
                  <a:cubicBezTo>
                    <a:pt x="1681592" y="681754"/>
                    <a:pt x="1692377" y="626975"/>
                    <a:pt x="1697506" y="554112"/>
                  </a:cubicBezTo>
                  <a:cubicBezTo>
                    <a:pt x="1700071" y="517549"/>
                    <a:pt x="1704345" y="465730"/>
                    <a:pt x="1698755" y="430154"/>
                  </a:cubicBezTo>
                  <a:cubicBezTo>
                    <a:pt x="1696979" y="418646"/>
                    <a:pt x="1697440" y="402469"/>
                    <a:pt x="1680934" y="398720"/>
                  </a:cubicBezTo>
                  <a:cubicBezTo>
                    <a:pt x="1664822" y="395103"/>
                    <a:pt x="1650487" y="406414"/>
                    <a:pt x="1642727" y="416410"/>
                  </a:cubicBezTo>
                  <a:cubicBezTo>
                    <a:pt x="1608926" y="459812"/>
                    <a:pt x="1552175" y="566607"/>
                    <a:pt x="1534749" y="618821"/>
                  </a:cubicBezTo>
                  <a:cubicBezTo>
                    <a:pt x="1509562" y="694380"/>
                    <a:pt x="1506406" y="706414"/>
                    <a:pt x="1507984" y="790982"/>
                  </a:cubicBezTo>
                  <a:cubicBezTo>
                    <a:pt x="1508707" y="832016"/>
                    <a:pt x="1485625" y="819587"/>
                    <a:pt x="1449918" y="820969"/>
                  </a:cubicBezTo>
                  <a:cubicBezTo>
                    <a:pt x="1427099" y="821824"/>
                    <a:pt x="1423087" y="809723"/>
                    <a:pt x="1421378" y="790982"/>
                  </a:cubicBezTo>
                  <a:cubicBezTo>
                    <a:pt x="1418747" y="762968"/>
                    <a:pt x="1419668" y="744555"/>
                    <a:pt x="1416314" y="696484"/>
                  </a:cubicBezTo>
                  <a:cubicBezTo>
                    <a:pt x="1393560" y="737979"/>
                    <a:pt x="1373175" y="770596"/>
                    <a:pt x="1357064" y="803016"/>
                  </a:cubicBezTo>
                  <a:cubicBezTo>
                    <a:pt x="1347791" y="821758"/>
                    <a:pt x="1336875" y="839316"/>
                    <a:pt x="1322276" y="854309"/>
                  </a:cubicBezTo>
                  <a:cubicBezTo>
                    <a:pt x="1282492" y="895278"/>
                    <a:pt x="1222780" y="886795"/>
                    <a:pt x="1196740" y="835633"/>
                  </a:cubicBezTo>
                  <a:cubicBezTo>
                    <a:pt x="1167279" y="777698"/>
                    <a:pt x="1167279" y="623490"/>
                    <a:pt x="1167279" y="602841"/>
                  </a:cubicBezTo>
                  <a:cubicBezTo>
                    <a:pt x="1142487" y="640193"/>
                    <a:pt x="1117498" y="683726"/>
                    <a:pt x="1095731" y="711346"/>
                  </a:cubicBezTo>
                  <a:cubicBezTo>
                    <a:pt x="1065678" y="749421"/>
                    <a:pt x="1019844" y="738242"/>
                    <a:pt x="990317" y="697470"/>
                  </a:cubicBezTo>
                  <a:cubicBezTo>
                    <a:pt x="964079" y="750342"/>
                    <a:pt x="948362" y="797624"/>
                    <a:pt x="902724" y="853126"/>
                  </a:cubicBezTo>
                  <a:cubicBezTo>
                    <a:pt x="889769" y="866080"/>
                    <a:pt x="874973" y="869763"/>
                    <a:pt x="862742" y="870289"/>
                  </a:cubicBezTo>
                  <a:cubicBezTo>
                    <a:pt x="817630" y="872262"/>
                    <a:pt x="799743" y="851810"/>
                    <a:pt x="786591" y="816694"/>
                  </a:cubicBezTo>
                  <a:cubicBezTo>
                    <a:pt x="769099" y="769938"/>
                    <a:pt x="797310" y="639864"/>
                    <a:pt x="786196" y="459812"/>
                  </a:cubicBezTo>
                  <a:cubicBezTo>
                    <a:pt x="785539" y="449224"/>
                    <a:pt x="781002" y="422591"/>
                    <a:pt x="768310" y="418514"/>
                  </a:cubicBezTo>
                  <a:cubicBezTo>
                    <a:pt x="753843" y="413911"/>
                    <a:pt x="742005" y="431535"/>
                    <a:pt x="735955" y="441267"/>
                  </a:cubicBezTo>
                  <a:cubicBezTo>
                    <a:pt x="722277" y="463297"/>
                    <a:pt x="653097" y="602841"/>
                    <a:pt x="615614" y="775660"/>
                  </a:cubicBezTo>
                  <a:cubicBezTo>
                    <a:pt x="611273" y="795914"/>
                    <a:pt x="601015" y="809329"/>
                    <a:pt x="578591" y="810513"/>
                  </a:cubicBezTo>
                  <a:cubicBezTo>
                    <a:pt x="555509" y="811762"/>
                    <a:pt x="534531" y="809000"/>
                    <a:pt x="523746" y="784603"/>
                  </a:cubicBezTo>
                  <a:cubicBezTo>
                    <a:pt x="511581" y="757115"/>
                    <a:pt x="509476" y="727654"/>
                    <a:pt x="505596" y="695563"/>
                  </a:cubicBezTo>
                  <a:cubicBezTo>
                    <a:pt x="489682" y="734691"/>
                    <a:pt x="472585" y="770925"/>
                    <a:pt x="449897" y="804200"/>
                  </a:cubicBezTo>
                  <a:cubicBezTo>
                    <a:pt x="429972" y="833463"/>
                    <a:pt x="407350" y="859899"/>
                    <a:pt x="371840" y="871078"/>
                  </a:cubicBezTo>
                  <a:cubicBezTo>
                    <a:pt x="308709" y="891004"/>
                    <a:pt x="255312" y="864239"/>
                    <a:pt x="217697" y="793875"/>
                  </a:cubicBezTo>
                  <a:cubicBezTo>
                    <a:pt x="195799" y="734691"/>
                    <a:pt x="189157" y="673270"/>
                    <a:pt x="189617" y="610732"/>
                  </a:cubicBezTo>
                  <a:cubicBezTo>
                    <a:pt x="194549" y="526756"/>
                    <a:pt x="196850" y="373600"/>
                    <a:pt x="256627" y="186117"/>
                  </a:cubicBezTo>
                  <a:cubicBezTo>
                    <a:pt x="262546" y="167638"/>
                    <a:pt x="256956" y="162508"/>
                    <a:pt x="238937" y="164087"/>
                  </a:cubicBezTo>
                  <a:cubicBezTo>
                    <a:pt x="174624" y="169742"/>
                    <a:pt x="110902" y="179475"/>
                    <a:pt x="53296" y="210053"/>
                  </a:cubicBezTo>
                  <a:cubicBezTo>
                    <a:pt x="24098" y="225573"/>
                    <a:pt x="16864" y="204727"/>
                    <a:pt x="5685" y="188878"/>
                  </a:cubicBezTo>
                  <a:cubicBezTo>
                    <a:pt x="-7993" y="169479"/>
                    <a:pt x="5356" y="159681"/>
                    <a:pt x="20941" y="151000"/>
                  </a:cubicBezTo>
                  <a:cubicBezTo>
                    <a:pt x="121950" y="94709"/>
                    <a:pt x="228810" y="80637"/>
                    <a:pt x="340077" y="110821"/>
                  </a:cubicBezTo>
                  <a:cubicBezTo>
                    <a:pt x="402944" y="127918"/>
                    <a:pt x="466140" y="135349"/>
                    <a:pt x="530980" y="132850"/>
                  </a:cubicBezTo>
                  <a:cubicBezTo>
                    <a:pt x="544987" y="132324"/>
                    <a:pt x="556495" y="131535"/>
                    <a:pt x="559191" y="114372"/>
                  </a:cubicBezTo>
                  <a:cubicBezTo>
                    <a:pt x="563926" y="84089"/>
                    <a:pt x="596218" y="76370"/>
                    <a:pt x="620724" y="80396"/>
                  </a:cubicBezTo>
                  <a:close/>
                  <a:moveTo>
                    <a:pt x="4915300" y="15"/>
                  </a:moveTo>
                  <a:cubicBezTo>
                    <a:pt x="4932595" y="-380"/>
                    <a:pt x="4937133" y="6722"/>
                    <a:pt x="4938250" y="23031"/>
                  </a:cubicBezTo>
                  <a:cubicBezTo>
                    <a:pt x="4957387" y="308629"/>
                    <a:pt x="4947128" y="494205"/>
                    <a:pt x="4936804" y="600277"/>
                  </a:cubicBezTo>
                  <a:cubicBezTo>
                    <a:pt x="4933910" y="630066"/>
                    <a:pt x="4929504" y="648940"/>
                    <a:pt x="4898860" y="647690"/>
                  </a:cubicBezTo>
                  <a:cubicBezTo>
                    <a:pt x="4887943" y="647230"/>
                    <a:pt x="4874594" y="648019"/>
                    <a:pt x="4861245" y="647756"/>
                  </a:cubicBezTo>
                  <a:cubicBezTo>
                    <a:pt x="4840267" y="647361"/>
                    <a:pt x="4836848" y="642232"/>
                    <a:pt x="4835401" y="620597"/>
                  </a:cubicBezTo>
                  <a:cubicBezTo>
                    <a:pt x="4822052" y="433574"/>
                    <a:pt x="4820605" y="251943"/>
                    <a:pt x="4831061" y="70181"/>
                  </a:cubicBezTo>
                  <a:cubicBezTo>
                    <a:pt x="4835401" y="-5904"/>
                    <a:pt x="4826194" y="1988"/>
                    <a:pt x="4915300" y="15"/>
                  </a:cubicBezTo>
                  <a:close/>
                </a:path>
              </a:pathLst>
            </a:custGeom>
            <a:grpFill/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094A2FC-838E-45F4-8C17-3EA1052D2DD1}"/>
                </a:ext>
              </a:extLst>
            </p:cNvPr>
            <p:cNvSpPr/>
            <p:nvPr/>
          </p:nvSpPr>
          <p:spPr>
            <a:xfrm>
              <a:off x="6126058" y="5052211"/>
              <a:ext cx="1895327" cy="714298"/>
            </a:xfrm>
            <a:custGeom>
              <a:avLst/>
              <a:gdLst>
                <a:gd name="connsiteX0" fmla="*/ 2392309 w 2401845"/>
                <a:gd name="connsiteY0" fmla="*/ 395233 h 905191"/>
                <a:gd name="connsiteX1" fmla="*/ 2364755 w 2401845"/>
                <a:gd name="connsiteY1" fmla="*/ 404374 h 905191"/>
                <a:gd name="connsiteX2" fmla="*/ 2271375 w 2401845"/>
                <a:gd name="connsiteY2" fmla="*/ 488482 h 905191"/>
                <a:gd name="connsiteX3" fmla="*/ 2278017 w 2401845"/>
                <a:gd name="connsiteY3" fmla="*/ 195256 h 905191"/>
                <a:gd name="connsiteX4" fmla="*/ 2267298 w 2401845"/>
                <a:gd name="connsiteY4" fmla="*/ 159350 h 905191"/>
                <a:gd name="connsiteX5" fmla="*/ 2186281 w 2401845"/>
                <a:gd name="connsiteY5" fmla="*/ 194467 h 905191"/>
                <a:gd name="connsiteX6" fmla="*/ 2079947 w 2401845"/>
                <a:gd name="connsiteY6" fmla="*/ 462309 h 905191"/>
                <a:gd name="connsiteX7" fmla="*/ 2041608 w 2401845"/>
                <a:gd name="connsiteY7" fmla="*/ 498149 h 905191"/>
                <a:gd name="connsiteX8" fmla="*/ 2022209 w 2401845"/>
                <a:gd name="connsiteY8" fmla="*/ 444423 h 905191"/>
                <a:gd name="connsiteX9" fmla="*/ 2038517 w 2401845"/>
                <a:gd name="connsiteY9" fmla="*/ 156720 h 905191"/>
                <a:gd name="connsiteX10" fmla="*/ 2027009 w 2401845"/>
                <a:gd name="connsiteY10" fmla="*/ 134362 h 905191"/>
                <a:gd name="connsiteX11" fmla="*/ 1971507 w 2401845"/>
                <a:gd name="connsiteY11" fmla="*/ 134033 h 905191"/>
                <a:gd name="connsiteX12" fmla="*/ 1948886 w 2401845"/>
                <a:gd name="connsiteY12" fmla="*/ 161586 h 905191"/>
                <a:gd name="connsiteX13" fmla="*/ 1925014 w 2401845"/>
                <a:gd name="connsiteY13" fmla="*/ 353213 h 905191"/>
                <a:gd name="connsiteX14" fmla="*/ 1905681 w 2401845"/>
                <a:gd name="connsiteY14" fmla="*/ 375834 h 905191"/>
                <a:gd name="connsiteX15" fmla="*/ 1857610 w 2401845"/>
                <a:gd name="connsiteY15" fmla="*/ 338548 h 905191"/>
                <a:gd name="connsiteX16" fmla="*/ 1778895 w 2401845"/>
                <a:gd name="connsiteY16" fmla="*/ 236027 h 905191"/>
                <a:gd name="connsiteX17" fmla="*/ 1664537 w 2401845"/>
                <a:gd name="connsiteY17" fmla="*/ 281139 h 905191"/>
                <a:gd name="connsiteX18" fmla="*/ 1623831 w 2401845"/>
                <a:gd name="connsiteY18" fmla="*/ 329736 h 905191"/>
                <a:gd name="connsiteX19" fmla="*/ 1630341 w 2401845"/>
                <a:gd name="connsiteY19" fmla="*/ 218732 h 905191"/>
                <a:gd name="connsiteX20" fmla="*/ 1608772 w 2401845"/>
                <a:gd name="connsiteY20" fmla="*/ 184471 h 905191"/>
                <a:gd name="connsiteX21" fmla="*/ 1539986 w 2401845"/>
                <a:gd name="connsiteY21" fmla="*/ 220311 h 905191"/>
                <a:gd name="connsiteX22" fmla="*/ 1523152 w 2401845"/>
                <a:gd name="connsiteY22" fmla="*/ 339666 h 905191"/>
                <a:gd name="connsiteX23" fmla="*/ 1463836 w 2401845"/>
                <a:gd name="connsiteY23" fmla="*/ 380503 h 905191"/>
                <a:gd name="connsiteX24" fmla="*/ 1442464 w 2401845"/>
                <a:gd name="connsiteY24" fmla="*/ 349530 h 905191"/>
                <a:gd name="connsiteX25" fmla="*/ 1362565 w 2401845"/>
                <a:gd name="connsiteY25" fmla="*/ 235896 h 905191"/>
                <a:gd name="connsiteX26" fmla="*/ 1246366 w 2401845"/>
                <a:gd name="connsiteY26" fmla="*/ 284230 h 905191"/>
                <a:gd name="connsiteX27" fmla="*/ 1214867 w 2401845"/>
                <a:gd name="connsiteY27" fmla="*/ 325001 h 905191"/>
                <a:gd name="connsiteX28" fmla="*/ 1214867 w 2401845"/>
                <a:gd name="connsiteY28" fmla="*/ 233068 h 905191"/>
                <a:gd name="connsiteX29" fmla="*/ 1164626 w 2401845"/>
                <a:gd name="connsiteY29" fmla="*/ 184405 h 905191"/>
                <a:gd name="connsiteX30" fmla="*/ 1126879 w 2401845"/>
                <a:gd name="connsiteY30" fmla="*/ 215707 h 905191"/>
                <a:gd name="connsiteX31" fmla="*/ 1121618 w 2401845"/>
                <a:gd name="connsiteY31" fmla="*/ 307180 h 905191"/>
                <a:gd name="connsiteX32" fmla="*/ 1050531 w 2401845"/>
                <a:gd name="connsiteY32" fmla="*/ 526820 h 905191"/>
                <a:gd name="connsiteX33" fmla="*/ 942486 w 2401845"/>
                <a:gd name="connsiteY33" fmla="*/ 702335 h 905191"/>
                <a:gd name="connsiteX34" fmla="*/ 951693 w 2401845"/>
                <a:gd name="connsiteY34" fmla="*/ 279824 h 905191"/>
                <a:gd name="connsiteX35" fmla="*/ 914341 w 2401845"/>
                <a:gd name="connsiteY35" fmla="*/ 245168 h 905191"/>
                <a:gd name="connsiteX36" fmla="*/ 810769 w 2401845"/>
                <a:gd name="connsiteY36" fmla="*/ 250232 h 905191"/>
                <a:gd name="connsiteX37" fmla="*/ 694109 w 2401845"/>
                <a:gd name="connsiteY37" fmla="*/ 304616 h 905191"/>
                <a:gd name="connsiteX38" fmla="*/ 639922 w 2401845"/>
                <a:gd name="connsiteY38" fmla="*/ 488613 h 905191"/>
                <a:gd name="connsiteX39" fmla="*/ 638410 w 2401845"/>
                <a:gd name="connsiteY39" fmla="*/ 537079 h 905191"/>
                <a:gd name="connsiteX40" fmla="*/ 574227 w 2401845"/>
                <a:gd name="connsiteY40" fmla="*/ 686882 h 905191"/>
                <a:gd name="connsiteX41" fmla="*/ 520632 w 2401845"/>
                <a:gd name="connsiteY41" fmla="*/ 746986 h 905191"/>
                <a:gd name="connsiteX42" fmla="*/ 477428 w 2401845"/>
                <a:gd name="connsiteY42" fmla="*/ 676688 h 905191"/>
                <a:gd name="connsiteX43" fmla="*/ 461514 w 2401845"/>
                <a:gd name="connsiteY43" fmla="*/ 374190 h 905191"/>
                <a:gd name="connsiteX44" fmla="*/ 497616 w 2401845"/>
                <a:gd name="connsiteY44" fmla="*/ 303497 h 905191"/>
                <a:gd name="connsiteX45" fmla="*/ 533390 w 2401845"/>
                <a:gd name="connsiteY45" fmla="*/ 294554 h 905191"/>
                <a:gd name="connsiteX46" fmla="*/ 545688 w 2401845"/>
                <a:gd name="connsiteY46" fmla="*/ 277785 h 905191"/>
                <a:gd name="connsiteX47" fmla="*/ 526617 w 2401845"/>
                <a:gd name="connsiteY47" fmla="*/ 269960 h 905191"/>
                <a:gd name="connsiteX48" fmla="*/ 499721 w 2401845"/>
                <a:gd name="connsiteY48" fmla="*/ 274629 h 905191"/>
                <a:gd name="connsiteX49" fmla="*/ 479664 w 2401845"/>
                <a:gd name="connsiteY49" fmla="*/ 244971 h 905191"/>
                <a:gd name="connsiteX50" fmla="*/ 527538 w 2401845"/>
                <a:gd name="connsiteY50" fmla="*/ 18031 h 905191"/>
                <a:gd name="connsiteX51" fmla="*/ 525236 w 2401845"/>
                <a:gd name="connsiteY51" fmla="*/ 1723 h 905191"/>
                <a:gd name="connsiteX52" fmla="*/ 450072 w 2401845"/>
                <a:gd name="connsiteY52" fmla="*/ 1525 h 905191"/>
                <a:gd name="connsiteX53" fmla="*/ 427253 w 2401845"/>
                <a:gd name="connsiteY53" fmla="*/ 34405 h 905191"/>
                <a:gd name="connsiteX54" fmla="*/ 386744 w 2401845"/>
                <a:gd name="connsiteY54" fmla="*/ 256084 h 905191"/>
                <a:gd name="connsiteX55" fmla="*/ 357086 w 2401845"/>
                <a:gd name="connsiteY55" fmla="*/ 281336 h 905191"/>
                <a:gd name="connsiteX56" fmla="*/ 248581 w 2401845"/>
                <a:gd name="connsiteY56" fmla="*/ 278246 h 905191"/>
                <a:gd name="connsiteX57" fmla="*/ 216096 w 2401845"/>
                <a:gd name="connsiteY57" fmla="*/ 255032 h 905191"/>
                <a:gd name="connsiteX58" fmla="*/ 216490 w 2401845"/>
                <a:gd name="connsiteY58" fmla="*/ 54923 h 905191"/>
                <a:gd name="connsiteX59" fmla="*/ 163817 w 2401845"/>
                <a:gd name="connsiteY59" fmla="*/ 13822 h 905191"/>
                <a:gd name="connsiteX60" fmla="*/ 129818 w 2401845"/>
                <a:gd name="connsiteY60" fmla="*/ 58145 h 905191"/>
                <a:gd name="connsiteX61" fmla="*/ 121203 w 2401845"/>
                <a:gd name="connsiteY61" fmla="*/ 241617 h 905191"/>
                <a:gd name="connsiteX62" fmla="*/ 95294 w 2401845"/>
                <a:gd name="connsiteY62" fmla="*/ 277193 h 905191"/>
                <a:gd name="connsiteX63" fmla="*/ 13948 w 2401845"/>
                <a:gd name="connsiteY63" fmla="*/ 323423 h 905191"/>
                <a:gd name="connsiteX64" fmla="*/ 4544 w 2401845"/>
                <a:gd name="connsiteY64" fmla="*/ 356566 h 905191"/>
                <a:gd name="connsiteX65" fmla="*/ 43606 w 2401845"/>
                <a:gd name="connsiteY65" fmla="*/ 349793 h 905191"/>
                <a:gd name="connsiteX66" fmla="*/ 94768 w 2401845"/>
                <a:gd name="connsiteY66" fmla="*/ 315992 h 905191"/>
                <a:gd name="connsiteX67" fmla="*/ 116534 w 2401845"/>
                <a:gd name="connsiteY67" fmla="*/ 331709 h 905191"/>
                <a:gd name="connsiteX68" fmla="*/ 115614 w 2401845"/>
                <a:gd name="connsiteY68" fmla="*/ 659657 h 905191"/>
                <a:gd name="connsiteX69" fmla="*/ 134816 w 2401845"/>
                <a:gd name="connsiteY69" fmla="*/ 689906 h 905191"/>
                <a:gd name="connsiteX70" fmla="*/ 198933 w 2401845"/>
                <a:gd name="connsiteY70" fmla="*/ 645715 h 905191"/>
                <a:gd name="connsiteX71" fmla="*/ 211164 w 2401845"/>
                <a:gd name="connsiteY71" fmla="*/ 345321 h 905191"/>
                <a:gd name="connsiteX72" fmla="*/ 248581 w 2401845"/>
                <a:gd name="connsiteY72" fmla="*/ 307706 h 905191"/>
                <a:gd name="connsiteX73" fmla="*/ 347814 w 2401845"/>
                <a:gd name="connsiteY73" fmla="*/ 310797 h 905191"/>
                <a:gd name="connsiteX74" fmla="*/ 379445 w 2401845"/>
                <a:gd name="connsiteY74" fmla="*/ 355185 h 905191"/>
                <a:gd name="connsiteX75" fmla="*/ 379247 w 2401845"/>
                <a:gd name="connsiteY75" fmla="*/ 541945 h 905191"/>
                <a:gd name="connsiteX76" fmla="*/ 434947 w 2401845"/>
                <a:gd name="connsiteY76" fmla="*/ 731204 h 905191"/>
                <a:gd name="connsiteX77" fmla="*/ 589353 w 2401845"/>
                <a:gd name="connsiteY77" fmla="*/ 736399 h 905191"/>
                <a:gd name="connsiteX78" fmla="*/ 657086 w 2401845"/>
                <a:gd name="connsiteY78" fmla="*/ 606588 h 905191"/>
                <a:gd name="connsiteX79" fmla="*/ 675894 w 2401845"/>
                <a:gd name="connsiteY79" fmla="*/ 594093 h 905191"/>
                <a:gd name="connsiteX80" fmla="*/ 768155 w 2401845"/>
                <a:gd name="connsiteY80" fmla="*/ 564764 h 905191"/>
                <a:gd name="connsiteX81" fmla="*/ 822868 w 2401845"/>
                <a:gd name="connsiteY81" fmla="*/ 477237 h 905191"/>
                <a:gd name="connsiteX82" fmla="*/ 826156 w 2401845"/>
                <a:gd name="connsiteY82" fmla="*/ 563449 h 905191"/>
                <a:gd name="connsiteX83" fmla="*/ 854039 w 2401845"/>
                <a:gd name="connsiteY83" fmla="*/ 697337 h 905191"/>
                <a:gd name="connsiteX84" fmla="*/ 996673 w 2401845"/>
                <a:gd name="connsiteY84" fmla="*/ 715290 h 905191"/>
                <a:gd name="connsiteX85" fmla="*/ 1030935 w 2401845"/>
                <a:gd name="connsiteY85" fmla="*/ 656106 h 905191"/>
                <a:gd name="connsiteX86" fmla="*/ 1108072 w 2401845"/>
                <a:gd name="connsiteY86" fmla="*/ 505646 h 905191"/>
                <a:gd name="connsiteX87" fmla="*/ 1108598 w 2401845"/>
                <a:gd name="connsiteY87" fmla="*/ 833330 h 905191"/>
                <a:gd name="connsiteX88" fmla="*/ 1172188 w 2401845"/>
                <a:gd name="connsiteY88" fmla="*/ 904812 h 905191"/>
                <a:gd name="connsiteX89" fmla="*/ 1206186 w 2401845"/>
                <a:gd name="connsiteY89" fmla="*/ 870616 h 905191"/>
                <a:gd name="connsiteX90" fmla="*/ 1196848 w 2401845"/>
                <a:gd name="connsiteY90" fmla="*/ 644992 h 905191"/>
                <a:gd name="connsiteX91" fmla="*/ 1210395 w 2401845"/>
                <a:gd name="connsiteY91" fmla="*/ 620200 h 905191"/>
                <a:gd name="connsiteX92" fmla="*/ 1328238 w 2401845"/>
                <a:gd name="connsiteY92" fmla="*/ 599091 h 905191"/>
                <a:gd name="connsiteX93" fmla="*/ 1428523 w 2401845"/>
                <a:gd name="connsiteY93" fmla="*/ 457509 h 905191"/>
                <a:gd name="connsiteX94" fmla="*/ 1481526 w 2401845"/>
                <a:gd name="connsiteY94" fmla="*/ 409438 h 905191"/>
                <a:gd name="connsiteX95" fmla="*/ 1514275 w 2401845"/>
                <a:gd name="connsiteY95" fmla="*/ 417132 h 905191"/>
                <a:gd name="connsiteX96" fmla="*/ 1509868 w 2401845"/>
                <a:gd name="connsiteY96" fmla="*/ 638811 h 905191"/>
                <a:gd name="connsiteX97" fmla="*/ 1530977 w 2401845"/>
                <a:gd name="connsiteY97" fmla="*/ 873773 h 905191"/>
                <a:gd name="connsiteX98" fmla="*/ 1597922 w 2401845"/>
                <a:gd name="connsiteY98" fmla="*/ 904483 h 905191"/>
                <a:gd name="connsiteX99" fmla="*/ 1632051 w 2401845"/>
                <a:gd name="connsiteY99" fmla="*/ 864501 h 905191"/>
                <a:gd name="connsiteX100" fmla="*/ 1614362 w 2401845"/>
                <a:gd name="connsiteY100" fmla="*/ 651765 h 905191"/>
                <a:gd name="connsiteX101" fmla="*/ 1637049 w 2401845"/>
                <a:gd name="connsiteY101" fmla="*/ 628289 h 905191"/>
                <a:gd name="connsiteX102" fmla="*/ 1775212 w 2401845"/>
                <a:gd name="connsiteY102" fmla="*/ 572721 h 905191"/>
                <a:gd name="connsiteX103" fmla="*/ 1849061 w 2401845"/>
                <a:gd name="connsiteY103" fmla="*/ 443304 h 905191"/>
                <a:gd name="connsiteX104" fmla="*/ 1915150 w 2401845"/>
                <a:gd name="connsiteY104" fmla="*/ 408188 h 905191"/>
                <a:gd name="connsiteX105" fmla="*/ 1930670 w 2401845"/>
                <a:gd name="connsiteY105" fmla="*/ 470398 h 905191"/>
                <a:gd name="connsiteX106" fmla="*/ 2034177 w 2401845"/>
                <a:gd name="connsiteY106" fmla="*/ 559174 h 905191"/>
                <a:gd name="connsiteX107" fmla="*/ 2105659 w 2401845"/>
                <a:gd name="connsiteY107" fmla="*/ 507947 h 905191"/>
                <a:gd name="connsiteX108" fmla="*/ 2170959 w 2401845"/>
                <a:gd name="connsiteY108" fmla="*/ 389249 h 905191"/>
                <a:gd name="connsiteX109" fmla="*/ 2160832 w 2401845"/>
                <a:gd name="connsiteY109" fmla="*/ 535764 h 905191"/>
                <a:gd name="connsiteX110" fmla="*/ 2133213 w 2401845"/>
                <a:gd name="connsiteY110" fmla="*/ 579626 h 905191"/>
                <a:gd name="connsiteX111" fmla="*/ 2041674 w 2401845"/>
                <a:gd name="connsiteY111" fmla="*/ 636772 h 905191"/>
                <a:gd name="connsiteX112" fmla="*/ 1946452 w 2401845"/>
                <a:gd name="connsiteY112" fmla="*/ 766320 h 905191"/>
                <a:gd name="connsiteX113" fmla="*/ 2028456 w 2401845"/>
                <a:gd name="connsiteY113" fmla="*/ 892186 h 905191"/>
                <a:gd name="connsiteX114" fmla="*/ 2173786 w 2401845"/>
                <a:gd name="connsiteY114" fmla="*/ 821756 h 905191"/>
                <a:gd name="connsiteX115" fmla="*/ 2264404 w 2401845"/>
                <a:gd name="connsiteY115" fmla="*/ 579692 h 905191"/>
                <a:gd name="connsiteX116" fmla="*/ 2296167 w 2401845"/>
                <a:gd name="connsiteY116" fmla="*/ 525768 h 905191"/>
                <a:gd name="connsiteX117" fmla="*/ 2393624 w 2401845"/>
                <a:gd name="connsiteY117" fmla="*/ 428969 h 905191"/>
                <a:gd name="connsiteX118" fmla="*/ 2392309 w 2401845"/>
                <a:gd name="connsiteY118" fmla="*/ 395233 h 905191"/>
                <a:gd name="connsiteX119" fmla="*/ 841412 w 2401845"/>
                <a:gd name="connsiteY119" fmla="*/ 333879 h 905191"/>
                <a:gd name="connsiteX120" fmla="*/ 732382 w 2401845"/>
                <a:gd name="connsiteY120" fmla="*/ 555426 h 905191"/>
                <a:gd name="connsiteX121" fmla="*/ 710089 w 2401845"/>
                <a:gd name="connsiteY121" fmla="*/ 569696 h 905191"/>
                <a:gd name="connsiteX122" fmla="*/ 701935 w 2401845"/>
                <a:gd name="connsiteY122" fmla="*/ 546811 h 905191"/>
                <a:gd name="connsiteX123" fmla="*/ 702000 w 2401845"/>
                <a:gd name="connsiteY123" fmla="*/ 527149 h 905191"/>
                <a:gd name="connsiteX124" fmla="*/ 769142 w 2401845"/>
                <a:gd name="connsiteY124" fmla="*/ 319872 h 905191"/>
                <a:gd name="connsiteX125" fmla="*/ 789002 w 2401845"/>
                <a:gd name="connsiteY125" fmla="*/ 298302 h 905191"/>
                <a:gd name="connsiteX126" fmla="*/ 834245 w 2401845"/>
                <a:gd name="connsiteY126" fmla="*/ 289885 h 905191"/>
                <a:gd name="connsiteX127" fmla="*/ 841412 w 2401845"/>
                <a:gd name="connsiteY127" fmla="*/ 333879 h 905191"/>
                <a:gd name="connsiteX128" fmla="*/ 1268922 w 2401845"/>
                <a:gd name="connsiteY128" fmla="*/ 585150 h 905191"/>
                <a:gd name="connsiteX129" fmla="*/ 1221114 w 2401845"/>
                <a:gd name="connsiteY129" fmla="*/ 583900 h 905191"/>
                <a:gd name="connsiteX130" fmla="*/ 1212236 w 2401845"/>
                <a:gd name="connsiteY130" fmla="*/ 533528 h 905191"/>
                <a:gd name="connsiteX131" fmla="*/ 1281810 w 2401845"/>
                <a:gd name="connsiteY131" fmla="*/ 471055 h 905191"/>
                <a:gd name="connsiteX132" fmla="*/ 1361447 w 2401845"/>
                <a:gd name="connsiteY132" fmla="*/ 439491 h 905191"/>
                <a:gd name="connsiteX133" fmla="*/ 1268922 w 2401845"/>
                <a:gd name="connsiteY133" fmla="*/ 585150 h 905191"/>
                <a:gd name="connsiteX134" fmla="*/ 1372494 w 2401845"/>
                <a:gd name="connsiteY134" fmla="*/ 387408 h 905191"/>
                <a:gd name="connsiteX135" fmla="*/ 1353227 w 2401845"/>
                <a:gd name="connsiteY135" fmla="*/ 405361 h 905191"/>
                <a:gd name="connsiteX136" fmla="*/ 1225454 w 2401845"/>
                <a:gd name="connsiteY136" fmla="*/ 455799 h 905191"/>
                <a:gd name="connsiteX137" fmla="*/ 1289966 w 2401845"/>
                <a:gd name="connsiteY137" fmla="*/ 300209 h 905191"/>
                <a:gd name="connsiteX138" fmla="*/ 1335471 w 2401845"/>
                <a:gd name="connsiteY138" fmla="*/ 269105 h 905191"/>
                <a:gd name="connsiteX139" fmla="*/ 1372560 w 2401845"/>
                <a:gd name="connsiteY139" fmla="*/ 313822 h 905191"/>
                <a:gd name="connsiteX140" fmla="*/ 1372494 w 2401845"/>
                <a:gd name="connsiteY140" fmla="*/ 387408 h 905191"/>
                <a:gd name="connsiteX141" fmla="*/ 1698141 w 2401845"/>
                <a:gd name="connsiteY141" fmla="*/ 575483 h 905191"/>
                <a:gd name="connsiteX142" fmla="*/ 1634616 w 2401845"/>
                <a:gd name="connsiteY142" fmla="*/ 581993 h 905191"/>
                <a:gd name="connsiteX143" fmla="*/ 1640074 w 2401845"/>
                <a:gd name="connsiteY143" fmla="*/ 515312 h 905191"/>
                <a:gd name="connsiteX144" fmla="*/ 1776724 w 2401845"/>
                <a:gd name="connsiteY144" fmla="*/ 439556 h 905191"/>
                <a:gd name="connsiteX145" fmla="*/ 1698141 w 2401845"/>
                <a:gd name="connsiteY145" fmla="*/ 575483 h 905191"/>
                <a:gd name="connsiteX146" fmla="*/ 1728390 w 2401845"/>
                <a:gd name="connsiteY146" fmla="*/ 417592 h 905191"/>
                <a:gd name="connsiteX147" fmla="*/ 1641784 w 2401845"/>
                <a:gd name="connsiteY147" fmla="*/ 453037 h 905191"/>
                <a:gd name="connsiteX148" fmla="*/ 1705374 w 2401845"/>
                <a:gd name="connsiteY148" fmla="*/ 300473 h 905191"/>
                <a:gd name="connsiteX149" fmla="*/ 1753840 w 2401845"/>
                <a:gd name="connsiteY149" fmla="*/ 269631 h 905191"/>
                <a:gd name="connsiteX150" fmla="*/ 1785865 w 2401845"/>
                <a:gd name="connsiteY150" fmla="*/ 321516 h 905191"/>
                <a:gd name="connsiteX151" fmla="*/ 1728390 w 2401845"/>
                <a:gd name="connsiteY151" fmla="*/ 417592 h 905191"/>
                <a:gd name="connsiteX152" fmla="*/ 2089218 w 2401845"/>
                <a:gd name="connsiteY152" fmla="*/ 813207 h 905191"/>
                <a:gd name="connsiteX153" fmla="*/ 2041674 w 2401845"/>
                <a:gd name="connsiteY153" fmla="*/ 845298 h 905191"/>
                <a:gd name="connsiteX154" fmla="*/ 2011884 w 2401845"/>
                <a:gd name="connsiteY154" fmla="*/ 789534 h 905191"/>
                <a:gd name="connsiteX155" fmla="*/ 2030429 w 2401845"/>
                <a:gd name="connsiteY155" fmla="*/ 727784 h 905191"/>
                <a:gd name="connsiteX156" fmla="*/ 2148009 w 2401845"/>
                <a:gd name="connsiteY156" fmla="*/ 620266 h 905191"/>
                <a:gd name="connsiteX157" fmla="*/ 2089218 w 2401845"/>
                <a:gd name="connsiteY157" fmla="*/ 813207 h 90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401845" h="905191">
                  <a:moveTo>
                    <a:pt x="2392309" y="395233"/>
                  </a:moveTo>
                  <a:cubicBezTo>
                    <a:pt x="2383892" y="387540"/>
                    <a:pt x="2370805" y="397996"/>
                    <a:pt x="2364755" y="404374"/>
                  </a:cubicBezTo>
                  <a:cubicBezTo>
                    <a:pt x="2338122" y="432388"/>
                    <a:pt x="2308530" y="467175"/>
                    <a:pt x="2271375" y="488482"/>
                  </a:cubicBezTo>
                  <a:cubicBezTo>
                    <a:pt x="2271375" y="472568"/>
                    <a:pt x="2277952" y="278443"/>
                    <a:pt x="2278017" y="195256"/>
                  </a:cubicBezTo>
                  <a:cubicBezTo>
                    <a:pt x="2278017" y="182498"/>
                    <a:pt x="2277557" y="164809"/>
                    <a:pt x="2267298" y="159350"/>
                  </a:cubicBezTo>
                  <a:cubicBezTo>
                    <a:pt x="2239416" y="144423"/>
                    <a:pt x="2203576" y="148829"/>
                    <a:pt x="2186281" y="194467"/>
                  </a:cubicBezTo>
                  <a:cubicBezTo>
                    <a:pt x="2152414" y="283901"/>
                    <a:pt x="2120915" y="375177"/>
                    <a:pt x="2079947" y="462309"/>
                  </a:cubicBezTo>
                  <a:cubicBezTo>
                    <a:pt x="2070477" y="482498"/>
                    <a:pt x="2059626" y="502489"/>
                    <a:pt x="2041608" y="498149"/>
                  </a:cubicBezTo>
                  <a:cubicBezTo>
                    <a:pt x="2020301" y="493085"/>
                    <a:pt x="2023129" y="464348"/>
                    <a:pt x="2022209" y="444423"/>
                  </a:cubicBezTo>
                  <a:cubicBezTo>
                    <a:pt x="2017802" y="348017"/>
                    <a:pt x="2025102" y="252336"/>
                    <a:pt x="2038517" y="156720"/>
                  </a:cubicBezTo>
                  <a:cubicBezTo>
                    <a:pt x="2041148" y="137781"/>
                    <a:pt x="2041476" y="135940"/>
                    <a:pt x="2027009" y="134362"/>
                  </a:cubicBezTo>
                  <a:cubicBezTo>
                    <a:pt x="2004322" y="131928"/>
                    <a:pt x="1992945" y="131666"/>
                    <a:pt x="1971507" y="134033"/>
                  </a:cubicBezTo>
                  <a:cubicBezTo>
                    <a:pt x="1952371" y="136203"/>
                    <a:pt x="1952699" y="140214"/>
                    <a:pt x="1948886" y="161586"/>
                  </a:cubicBezTo>
                  <a:cubicBezTo>
                    <a:pt x="1937443" y="225243"/>
                    <a:pt x="1930276" y="288965"/>
                    <a:pt x="1925014" y="353213"/>
                  </a:cubicBezTo>
                  <a:cubicBezTo>
                    <a:pt x="1923107" y="376294"/>
                    <a:pt x="1925869" y="373138"/>
                    <a:pt x="1905681" y="375834"/>
                  </a:cubicBezTo>
                  <a:cubicBezTo>
                    <a:pt x="1859320" y="382147"/>
                    <a:pt x="1865764" y="386750"/>
                    <a:pt x="1857610" y="338548"/>
                  </a:cubicBezTo>
                  <a:cubicBezTo>
                    <a:pt x="1849522" y="290806"/>
                    <a:pt x="1829136" y="250955"/>
                    <a:pt x="1778895" y="236027"/>
                  </a:cubicBezTo>
                  <a:cubicBezTo>
                    <a:pt x="1729837" y="221428"/>
                    <a:pt x="1694984" y="247075"/>
                    <a:pt x="1664537" y="281139"/>
                  </a:cubicBezTo>
                  <a:cubicBezTo>
                    <a:pt x="1652832" y="294225"/>
                    <a:pt x="1635273" y="315400"/>
                    <a:pt x="1623831" y="329736"/>
                  </a:cubicBezTo>
                  <a:cubicBezTo>
                    <a:pt x="1625015" y="292121"/>
                    <a:pt x="1628697" y="258320"/>
                    <a:pt x="1630341" y="218732"/>
                  </a:cubicBezTo>
                  <a:cubicBezTo>
                    <a:pt x="1631328" y="195190"/>
                    <a:pt x="1637246" y="185194"/>
                    <a:pt x="1608772" y="184471"/>
                  </a:cubicBezTo>
                  <a:cubicBezTo>
                    <a:pt x="1549522" y="182959"/>
                    <a:pt x="1546102" y="174936"/>
                    <a:pt x="1539986" y="220311"/>
                  </a:cubicBezTo>
                  <a:cubicBezTo>
                    <a:pt x="1534265" y="262463"/>
                    <a:pt x="1528412" y="297448"/>
                    <a:pt x="1523152" y="339666"/>
                  </a:cubicBezTo>
                  <a:cubicBezTo>
                    <a:pt x="1519009" y="372809"/>
                    <a:pt x="1526966" y="370113"/>
                    <a:pt x="1463836" y="380503"/>
                  </a:cubicBezTo>
                  <a:cubicBezTo>
                    <a:pt x="1435954" y="385106"/>
                    <a:pt x="1443121" y="383265"/>
                    <a:pt x="1442464" y="349530"/>
                  </a:cubicBezTo>
                  <a:cubicBezTo>
                    <a:pt x="1441543" y="299092"/>
                    <a:pt x="1416423" y="251021"/>
                    <a:pt x="1362565" y="235896"/>
                  </a:cubicBezTo>
                  <a:cubicBezTo>
                    <a:pt x="1312127" y="221692"/>
                    <a:pt x="1276878" y="248522"/>
                    <a:pt x="1246366" y="284230"/>
                  </a:cubicBezTo>
                  <a:cubicBezTo>
                    <a:pt x="1236173" y="296198"/>
                    <a:pt x="1227098" y="309087"/>
                    <a:pt x="1214867" y="325001"/>
                  </a:cubicBezTo>
                  <a:cubicBezTo>
                    <a:pt x="1214867" y="291135"/>
                    <a:pt x="1214933" y="262134"/>
                    <a:pt x="1214867" y="233068"/>
                  </a:cubicBezTo>
                  <a:cubicBezTo>
                    <a:pt x="1214669" y="181709"/>
                    <a:pt x="1214669" y="182235"/>
                    <a:pt x="1164626" y="184405"/>
                  </a:cubicBezTo>
                  <a:cubicBezTo>
                    <a:pt x="1143188" y="185392"/>
                    <a:pt x="1129444" y="191836"/>
                    <a:pt x="1126879" y="215707"/>
                  </a:cubicBezTo>
                  <a:cubicBezTo>
                    <a:pt x="1124446" y="238395"/>
                    <a:pt x="1124183" y="284427"/>
                    <a:pt x="1121618" y="307180"/>
                  </a:cubicBezTo>
                  <a:cubicBezTo>
                    <a:pt x="1106822" y="439556"/>
                    <a:pt x="1109255" y="428245"/>
                    <a:pt x="1050531" y="526820"/>
                  </a:cubicBezTo>
                  <a:cubicBezTo>
                    <a:pt x="1015744" y="585216"/>
                    <a:pt x="960374" y="707267"/>
                    <a:pt x="942486" y="702335"/>
                  </a:cubicBezTo>
                  <a:cubicBezTo>
                    <a:pt x="911973" y="694313"/>
                    <a:pt x="934135" y="452379"/>
                    <a:pt x="951693" y="279824"/>
                  </a:cubicBezTo>
                  <a:cubicBezTo>
                    <a:pt x="955047" y="246878"/>
                    <a:pt x="948931" y="243655"/>
                    <a:pt x="914341" y="245168"/>
                  </a:cubicBezTo>
                  <a:cubicBezTo>
                    <a:pt x="879882" y="246681"/>
                    <a:pt x="846345" y="254309"/>
                    <a:pt x="810769" y="250232"/>
                  </a:cubicBezTo>
                  <a:cubicBezTo>
                    <a:pt x="763026" y="244708"/>
                    <a:pt x="723898" y="267855"/>
                    <a:pt x="694109" y="304616"/>
                  </a:cubicBezTo>
                  <a:cubicBezTo>
                    <a:pt x="650707" y="358210"/>
                    <a:pt x="637227" y="421077"/>
                    <a:pt x="639922" y="488613"/>
                  </a:cubicBezTo>
                  <a:cubicBezTo>
                    <a:pt x="643737" y="524782"/>
                    <a:pt x="645381" y="520836"/>
                    <a:pt x="638410" y="537079"/>
                  </a:cubicBezTo>
                  <a:cubicBezTo>
                    <a:pt x="616906" y="586991"/>
                    <a:pt x="597573" y="637890"/>
                    <a:pt x="574227" y="686882"/>
                  </a:cubicBezTo>
                  <a:cubicBezTo>
                    <a:pt x="562325" y="711805"/>
                    <a:pt x="547661" y="751064"/>
                    <a:pt x="520632" y="746986"/>
                  </a:cubicBezTo>
                  <a:cubicBezTo>
                    <a:pt x="494526" y="743041"/>
                    <a:pt x="485517" y="704045"/>
                    <a:pt x="477428" y="676688"/>
                  </a:cubicBezTo>
                  <a:cubicBezTo>
                    <a:pt x="448099" y="577258"/>
                    <a:pt x="454938" y="475922"/>
                    <a:pt x="461514" y="374190"/>
                  </a:cubicBezTo>
                  <a:cubicBezTo>
                    <a:pt x="466183" y="302248"/>
                    <a:pt x="461843" y="310271"/>
                    <a:pt x="497616" y="303497"/>
                  </a:cubicBezTo>
                  <a:cubicBezTo>
                    <a:pt x="500773" y="302906"/>
                    <a:pt x="530497" y="295935"/>
                    <a:pt x="533390" y="294554"/>
                  </a:cubicBezTo>
                  <a:cubicBezTo>
                    <a:pt x="540426" y="291200"/>
                    <a:pt x="547923" y="286729"/>
                    <a:pt x="545688" y="277785"/>
                  </a:cubicBezTo>
                  <a:cubicBezTo>
                    <a:pt x="543320" y="268184"/>
                    <a:pt x="534245" y="269236"/>
                    <a:pt x="526617" y="269960"/>
                  </a:cubicBezTo>
                  <a:cubicBezTo>
                    <a:pt x="520172" y="270552"/>
                    <a:pt x="506100" y="273642"/>
                    <a:pt x="499721" y="274629"/>
                  </a:cubicBezTo>
                  <a:cubicBezTo>
                    <a:pt x="468024" y="279495"/>
                    <a:pt x="475193" y="277325"/>
                    <a:pt x="479664" y="244971"/>
                  </a:cubicBezTo>
                  <a:cubicBezTo>
                    <a:pt x="489791" y="171976"/>
                    <a:pt x="505640" y="92406"/>
                    <a:pt x="527538" y="18031"/>
                  </a:cubicBezTo>
                  <a:cubicBezTo>
                    <a:pt x="529247" y="12178"/>
                    <a:pt x="533785" y="2380"/>
                    <a:pt x="525236" y="1723"/>
                  </a:cubicBezTo>
                  <a:cubicBezTo>
                    <a:pt x="500247" y="-119"/>
                    <a:pt x="474929" y="-908"/>
                    <a:pt x="450072" y="1525"/>
                  </a:cubicBezTo>
                  <a:cubicBezTo>
                    <a:pt x="433171" y="3169"/>
                    <a:pt x="430475" y="21385"/>
                    <a:pt x="427253" y="34405"/>
                  </a:cubicBezTo>
                  <a:cubicBezTo>
                    <a:pt x="406999" y="115357"/>
                    <a:pt x="400357" y="158430"/>
                    <a:pt x="386744" y="256084"/>
                  </a:cubicBezTo>
                  <a:cubicBezTo>
                    <a:pt x="383851" y="276864"/>
                    <a:pt x="378458" y="282389"/>
                    <a:pt x="357086" y="281336"/>
                  </a:cubicBezTo>
                  <a:cubicBezTo>
                    <a:pt x="322102" y="279692"/>
                    <a:pt x="283632" y="278772"/>
                    <a:pt x="248581" y="278246"/>
                  </a:cubicBezTo>
                  <a:cubicBezTo>
                    <a:pt x="215701" y="277785"/>
                    <a:pt x="215898" y="279232"/>
                    <a:pt x="216096" y="255032"/>
                  </a:cubicBezTo>
                  <a:cubicBezTo>
                    <a:pt x="216753" y="190587"/>
                    <a:pt x="213465" y="119828"/>
                    <a:pt x="216490" y="54923"/>
                  </a:cubicBezTo>
                  <a:cubicBezTo>
                    <a:pt x="218332" y="15927"/>
                    <a:pt x="215833" y="16519"/>
                    <a:pt x="163817" y="13822"/>
                  </a:cubicBezTo>
                  <a:cubicBezTo>
                    <a:pt x="129686" y="12047"/>
                    <a:pt x="131330" y="37102"/>
                    <a:pt x="129818" y="58145"/>
                  </a:cubicBezTo>
                  <a:cubicBezTo>
                    <a:pt x="121796" y="168688"/>
                    <a:pt x="121598" y="196374"/>
                    <a:pt x="121203" y="241617"/>
                  </a:cubicBezTo>
                  <a:cubicBezTo>
                    <a:pt x="121006" y="266211"/>
                    <a:pt x="121006" y="273511"/>
                    <a:pt x="95294" y="277193"/>
                  </a:cubicBezTo>
                  <a:cubicBezTo>
                    <a:pt x="66557" y="281336"/>
                    <a:pt x="32953" y="301196"/>
                    <a:pt x="13948" y="323423"/>
                  </a:cubicBezTo>
                  <a:cubicBezTo>
                    <a:pt x="6254" y="332432"/>
                    <a:pt x="-7030" y="342625"/>
                    <a:pt x="4544" y="356566"/>
                  </a:cubicBezTo>
                  <a:cubicBezTo>
                    <a:pt x="12238" y="365904"/>
                    <a:pt x="32624" y="364195"/>
                    <a:pt x="43606" y="349793"/>
                  </a:cubicBezTo>
                  <a:cubicBezTo>
                    <a:pt x="56758" y="332630"/>
                    <a:pt x="74842" y="322766"/>
                    <a:pt x="94768" y="315992"/>
                  </a:cubicBezTo>
                  <a:cubicBezTo>
                    <a:pt x="115022" y="309153"/>
                    <a:pt x="117060" y="313099"/>
                    <a:pt x="116534" y="331709"/>
                  </a:cubicBezTo>
                  <a:cubicBezTo>
                    <a:pt x="115745" y="362156"/>
                    <a:pt x="115811" y="548390"/>
                    <a:pt x="115614" y="659657"/>
                  </a:cubicBezTo>
                  <a:cubicBezTo>
                    <a:pt x="115614" y="673335"/>
                    <a:pt x="118639" y="685632"/>
                    <a:pt x="134816" y="689906"/>
                  </a:cubicBezTo>
                  <a:cubicBezTo>
                    <a:pt x="175259" y="700559"/>
                    <a:pt x="194526" y="687605"/>
                    <a:pt x="198933" y="645715"/>
                  </a:cubicBezTo>
                  <a:cubicBezTo>
                    <a:pt x="200313" y="632695"/>
                    <a:pt x="207613" y="431665"/>
                    <a:pt x="211164" y="345321"/>
                  </a:cubicBezTo>
                  <a:cubicBezTo>
                    <a:pt x="212808" y="305010"/>
                    <a:pt x="215307" y="307312"/>
                    <a:pt x="248581" y="307706"/>
                  </a:cubicBezTo>
                  <a:cubicBezTo>
                    <a:pt x="281988" y="308167"/>
                    <a:pt x="313158" y="309942"/>
                    <a:pt x="347814" y="310797"/>
                  </a:cubicBezTo>
                  <a:cubicBezTo>
                    <a:pt x="387205" y="311717"/>
                    <a:pt x="382339" y="310797"/>
                    <a:pt x="379445" y="355185"/>
                  </a:cubicBezTo>
                  <a:cubicBezTo>
                    <a:pt x="375434" y="417526"/>
                    <a:pt x="371882" y="479670"/>
                    <a:pt x="379247" y="541945"/>
                  </a:cubicBezTo>
                  <a:cubicBezTo>
                    <a:pt x="387073" y="608166"/>
                    <a:pt x="397003" y="673927"/>
                    <a:pt x="434947" y="731204"/>
                  </a:cubicBezTo>
                  <a:cubicBezTo>
                    <a:pt x="476507" y="793874"/>
                    <a:pt x="544307" y="795715"/>
                    <a:pt x="589353" y="736399"/>
                  </a:cubicBezTo>
                  <a:cubicBezTo>
                    <a:pt x="619339" y="696877"/>
                    <a:pt x="638016" y="651765"/>
                    <a:pt x="657086" y="606588"/>
                  </a:cubicBezTo>
                  <a:cubicBezTo>
                    <a:pt x="664714" y="588504"/>
                    <a:pt x="662872" y="589161"/>
                    <a:pt x="675894" y="594093"/>
                  </a:cubicBezTo>
                  <a:cubicBezTo>
                    <a:pt x="720413" y="611059"/>
                    <a:pt x="740668" y="603300"/>
                    <a:pt x="768155" y="564764"/>
                  </a:cubicBezTo>
                  <a:cubicBezTo>
                    <a:pt x="785582" y="540301"/>
                    <a:pt x="803600" y="507618"/>
                    <a:pt x="822868" y="477237"/>
                  </a:cubicBezTo>
                  <a:cubicBezTo>
                    <a:pt x="823197" y="519784"/>
                    <a:pt x="823921" y="538723"/>
                    <a:pt x="826156" y="563449"/>
                  </a:cubicBezTo>
                  <a:cubicBezTo>
                    <a:pt x="830168" y="609153"/>
                    <a:pt x="836020" y="654790"/>
                    <a:pt x="854039" y="697337"/>
                  </a:cubicBezTo>
                  <a:cubicBezTo>
                    <a:pt x="882381" y="764413"/>
                    <a:pt x="952088" y="772699"/>
                    <a:pt x="996673" y="715290"/>
                  </a:cubicBezTo>
                  <a:cubicBezTo>
                    <a:pt x="1010812" y="697074"/>
                    <a:pt x="1020742" y="676557"/>
                    <a:pt x="1030935" y="656106"/>
                  </a:cubicBezTo>
                  <a:cubicBezTo>
                    <a:pt x="1049874" y="617964"/>
                    <a:pt x="1088935" y="543655"/>
                    <a:pt x="1108072" y="505646"/>
                  </a:cubicBezTo>
                  <a:cubicBezTo>
                    <a:pt x="1107808" y="620200"/>
                    <a:pt x="1098865" y="736925"/>
                    <a:pt x="1108598" y="833330"/>
                  </a:cubicBezTo>
                  <a:cubicBezTo>
                    <a:pt x="1115305" y="899617"/>
                    <a:pt x="1111360" y="907245"/>
                    <a:pt x="1172188" y="904812"/>
                  </a:cubicBezTo>
                  <a:cubicBezTo>
                    <a:pt x="1212170" y="903233"/>
                    <a:pt x="1207172" y="906259"/>
                    <a:pt x="1206186" y="870616"/>
                  </a:cubicBezTo>
                  <a:cubicBezTo>
                    <a:pt x="1203622" y="778749"/>
                    <a:pt x="1200400" y="719236"/>
                    <a:pt x="1196848" y="644992"/>
                  </a:cubicBezTo>
                  <a:cubicBezTo>
                    <a:pt x="1196125" y="629999"/>
                    <a:pt x="1194744" y="611914"/>
                    <a:pt x="1210395" y="620200"/>
                  </a:cubicBezTo>
                  <a:cubicBezTo>
                    <a:pt x="1249851" y="641244"/>
                    <a:pt x="1295489" y="621581"/>
                    <a:pt x="1328238" y="599091"/>
                  </a:cubicBezTo>
                  <a:cubicBezTo>
                    <a:pt x="1378939" y="564172"/>
                    <a:pt x="1409320" y="513931"/>
                    <a:pt x="1428523" y="457509"/>
                  </a:cubicBezTo>
                  <a:cubicBezTo>
                    <a:pt x="1443055" y="414830"/>
                    <a:pt x="1436808" y="419631"/>
                    <a:pt x="1481526" y="409438"/>
                  </a:cubicBezTo>
                  <a:cubicBezTo>
                    <a:pt x="1522757" y="400034"/>
                    <a:pt x="1515787" y="408188"/>
                    <a:pt x="1514275" y="417132"/>
                  </a:cubicBezTo>
                  <a:cubicBezTo>
                    <a:pt x="1504542" y="496373"/>
                    <a:pt x="1508290" y="560227"/>
                    <a:pt x="1509868" y="638811"/>
                  </a:cubicBezTo>
                  <a:cubicBezTo>
                    <a:pt x="1511381" y="717526"/>
                    <a:pt x="1516510" y="796241"/>
                    <a:pt x="1530977" y="873773"/>
                  </a:cubicBezTo>
                  <a:cubicBezTo>
                    <a:pt x="1538342" y="913229"/>
                    <a:pt x="1543603" y="903431"/>
                    <a:pt x="1597922" y="904483"/>
                  </a:cubicBezTo>
                  <a:cubicBezTo>
                    <a:pt x="1648097" y="905469"/>
                    <a:pt x="1636983" y="907245"/>
                    <a:pt x="1632051" y="864501"/>
                  </a:cubicBezTo>
                  <a:cubicBezTo>
                    <a:pt x="1623963" y="794466"/>
                    <a:pt x="1616729" y="721669"/>
                    <a:pt x="1614362" y="651765"/>
                  </a:cubicBezTo>
                  <a:cubicBezTo>
                    <a:pt x="1613770" y="634931"/>
                    <a:pt x="1615217" y="627105"/>
                    <a:pt x="1637049" y="628289"/>
                  </a:cubicBezTo>
                  <a:cubicBezTo>
                    <a:pt x="1690776" y="631182"/>
                    <a:pt x="1737531" y="612441"/>
                    <a:pt x="1775212" y="572721"/>
                  </a:cubicBezTo>
                  <a:cubicBezTo>
                    <a:pt x="1810459" y="535501"/>
                    <a:pt x="1837290" y="492888"/>
                    <a:pt x="1849061" y="443304"/>
                  </a:cubicBezTo>
                  <a:cubicBezTo>
                    <a:pt x="1858925" y="401875"/>
                    <a:pt x="1850639" y="410161"/>
                    <a:pt x="1915150" y="408188"/>
                  </a:cubicBezTo>
                  <a:cubicBezTo>
                    <a:pt x="1933695" y="407596"/>
                    <a:pt x="1922713" y="405229"/>
                    <a:pt x="1930670" y="470398"/>
                  </a:cubicBezTo>
                  <a:cubicBezTo>
                    <a:pt x="1943033" y="536684"/>
                    <a:pt x="1974467" y="563383"/>
                    <a:pt x="2034177" y="559174"/>
                  </a:cubicBezTo>
                  <a:cubicBezTo>
                    <a:pt x="2068767" y="556741"/>
                    <a:pt x="2088561" y="534120"/>
                    <a:pt x="2105659" y="507947"/>
                  </a:cubicBezTo>
                  <a:cubicBezTo>
                    <a:pt x="2130253" y="470201"/>
                    <a:pt x="2148140" y="428706"/>
                    <a:pt x="2170959" y="389249"/>
                  </a:cubicBezTo>
                  <a:cubicBezTo>
                    <a:pt x="2169315" y="438701"/>
                    <a:pt x="2163462" y="487167"/>
                    <a:pt x="2160832" y="535764"/>
                  </a:cubicBezTo>
                  <a:cubicBezTo>
                    <a:pt x="2159648" y="557267"/>
                    <a:pt x="2151165" y="569762"/>
                    <a:pt x="2133213" y="579626"/>
                  </a:cubicBezTo>
                  <a:cubicBezTo>
                    <a:pt x="2101713" y="597052"/>
                    <a:pt x="2069819" y="614019"/>
                    <a:pt x="2041674" y="636772"/>
                  </a:cubicBezTo>
                  <a:cubicBezTo>
                    <a:pt x="1998666" y="671559"/>
                    <a:pt x="1960788" y="710226"/>
                    <a:pt x="1946452" y="766320"/>
                  </a:cubicBezTo>
                  <a:cubicBezTo>
                    <a:pt x="1930407" y="828990"/>
                    <a:pt x="1965062" y="880546"/>
                    <a:pt x="2028456" y="892186"/>
                  </a:cubicBezTo>
                  <a:cubicBezTo>
                    <a:pt x="2093888" y="904220"/>
                    <a:pt x="2136632" y="871011"/>
                    <a:pt x="2173786" y="821756"/>
                  </a:cubicBezTo>
                  <a:cubicBezTo>
                    <a:pt x="2227710" y="750143"/>
                    <a:pt x="2251713" y="666627"/>
                    <a:pt x="2264404" y="579692"/>
                  </a:cubicBezTo>
                  <a:cubicBezTo>
                    <a:pt x="2267890" y="555952"/>
                    <a:pt x="2265259" y="548258"/>
                    <a:pt x="2296167" y="525768"/>
                  </a:cubicBezTo>
                  <a:cubicBezTo>
                    <a:pt x="2333651" y="498478"/>
                    <a:pt x="2364623" y="464874"/>
                    <a:pt x="2393624" y="428969"/>
                  </a:cubicBezTo>
                  <a:cubicBezTo>
                    <a:pt x="2405395" y="414370"/>
                    <a:pt x="2404146" y="406018"/>
                    <a:pt x="2392309" y="395233"/>
                  </a:cubicBezTo>
                  <a:close/>
                  <a:moveTo>
                    <a:pt x="841412" y="333879"/>
                  </a:moveTo>
                  <a:cubicBezTo>
                    <a:pt x="812149" y="411213"/>
                    <a:pt x="774469" y="484405"/>
                    <a:pt x="732382" y="555426"/>
                  </a:cubicBezTo>
                  <a:cubicBezTo>
                    <a:pt x="727713" y="563383"/>
                    <a:pt x="722254" y="574694"/>
                    <a:pt x="710089" y="569696"/>
                  </a:cubicBezTo>
                  <a:cubicBezTo>
                    <a:pt x="700751" y="565882"/>
                    <a:pt x="701540" y="555689"/>
                    <a:pt x="701935" y="546811"/>
                  </a:cubicBezTo>
                  <a:cubicBezTo>
                    <a:pt x="702198" y="540301"/>
                    <a:pt x="702000" y="533725"/>
                    <a:pt x="702000" y="527149"/>
                  </a:cubicBezTo>
                  <a:cubicBezTo>
                    <a:pt x="705748" y="452051"/>
                    <a:pt x="721334" y="380701"/>
                    <a:pt x="769142" y="319872"/>
                  </a:cubicBezTo>
                  <a:cubicBezTo>
                    <a:pt x="775192" y="312178"/>
                    <a:pt x="781373" y="304221"/>
                    <a:pt x="789002" y="298302"/>
                  </a:cubicBezTo>
                  <a:cubicBezTo>
                    <a:pt x="802285" y="287912"/>
                    <a:pt x="818396" y="280350"/>
                    <a:pt x="834245" y="289885"/>
                  </a:cubicBezTo>
                  <a:cubicBezTo>
                    <a:pt x="851540" y="300538"/>
                    <a:pt x="847397" y="318162"/>
                    <a:pt x="841412" y="333879"/>
                  </a:cubicBezTo>
                  <a:close/>
                  <a:moveTo>
                    <a:pt x="1268922" y="585150"/>
                  </a:moveTo>
                  <a:cubicBezTo>
                    <a:pt x="1253731" y="596198"/>
                    <a:pt x="1236633" y="598368"/>
                    <a:pt x="1221114" y="583900"/>
                  </a:cubicBezTo>
                  <a:cubicBezTo>
                    <a:pt x="1205528" y="569368"/>
                    <a:pt x="1202372" y="552533"/>
                    <a:pt x="1212236" y="533528"/>
                  </a:cubicBezTo>
                  <a:cubicBezTo>
                    <a:pt x="1227558" y="504002"/>
                    <a:pt x="1254126" y="486838"/>
                    <a:pt x="1281810" y="471055"/>
                  </a:cubicBezTo>
                  <a:cubicBezTo>
                    <a:pt x="1305287" y="457706"/>
                    <a:pt x="1330145" y="448039"/>
                    <a:pt x="1361447" y="439491"/>
                  </a:cubicBezTo>
                  <a:cubicBezTo>
                    <a:pt x="1343297" y="499793"/>
                    <a:pt x="1317716" y="549836"/>
                    <a:pt x="1268922" y="585150"/>
                  </a:cubicBezTo>
                  <a:close/>
                  <a:moveTo>
                    <a:pt x="1372494" y="387408"/>
                  </a:moveTo>
                  <a:cubicBezTo>
                    <a:pt x="1370456" y="401152"/>
                    <a:pt x="1371969" y="398390"/>
                    <a:pt x="1353227" y="405361"/>
                  </a:cubicBezTo>
                  <a:cubicBezTo>
                    <a:pt x="1311534" y="420749"/>
                    <a:pt x="1273722" y="435808"/>
                    <a:pt x="1225454" y="455799"/>
                  </a:cubicBezTo>
                  <a:cubicBezTo>
                    <a:pt x="1240513" y="396220"/>
                    <a:pt x="1262082" y="346900"/>
                    <a:pt x="1289966" y="300209"/>
                  </a:cubicBezTo>
                  <a:cubicBezTo>
                    <a:pt x="1300290" y="282915"/>
                    <a:pt x="1312587" y="266014"/>
                    <a:pt x="1335471" y="269105"/>
                  </a:cubicBezTo>
                  <a:cubicBezTo>
                    <a:pt x="1359277" y="272261"/>
                    <a:pt x="1370325" y="294752"/>
                    <a:pt x="1372560" y="313822"/>
                  </a:cubicBezTo>
                  <a:cubicBezTo>
                    <a:pt x="1376637" y="348938"/>
                    <a:pt x="1376440" y="360841"/>
                    <a:pt x="1372494" y="387408"/>
                  </a:cubicBezTo>
                  <a:close/>
                  <a:moveTo>
                    <a:pt x="1698141" y="575483"/>
                  </a:moveTo>
                  <a:cubicBezTo>
                    <a:pt x="1679793" y="592384"/>
                    <a:pt x="1657829" y="604418"/>
                    <a:pt x="1634616" y="581993"/>
                  </a:cubicBezTo>
                  <a:cubicBezTo>
                    <a:pt x="1615611" y="563581"/>
                    <a:pt x="1617518" y="540367"/>
                    <a:pt x="1640074" y="515312"/>
                  </a:cubicBezTo>
                  <a:cubicBezTo>
                    <a:pt x="1675454" y="476053"/>
                    <a:pt x="1721683" y="455733"/>
                    <a:pt x="1776724" y="439556"/>
                  </a:cubicBezTo>
                  <a:cubicBezTo>
                    <a:pt x="1761205" y="495584"/>
                    <a:pt x="1736610" y="539972"/>
                    <a:pt x="1698141" y="575483"/>
                  </a:cubicBezTo>
                  <a:close/>
                  <a:moveTo>
                    <a:pt x="1728390" y="417592"/>
                  </a:moveTo>
                  <a:cubicBezTo>
                    <a:pt x="1700180" y="428048"/>
                    <a:pt x="1672626" y="440280"/>
                    <a:pt x="1641784" y="453037"/>
                  </a:cubicBezTo>
                  <a:cubicBezTo>
                    <a:pt x="1656054" y="396483"/>
                    <a:pt x="1677163" y="346965"/>
                    <a:pt x="1705374" y="300473"/>
                  </a:cubicBezTo>
                  <a:cubicBezTo>
                    <a:pt x="1716554" y="282125"/>
                    <a:pt x="1729509" y="264370"/>
                    <a:pt x="1753840" y="269631"/>
                  </a:cubicBezTo>
                  <a:cubicBezTo>
                    <a:pt x="1776658" y="274563"/>
                    <a:pt x="1783564" y="302380"/>
                    <a:pt x="1785865" y="321516"/>
                  </a:cubicBezTo>
                  <a:cubicBezTo>
                    <a:pt x="1796058" y="404572"/>
                    <a:pt x="1801384" y="390630"/>
                    <a:pt x="1728390" y="417592"/>
                  </a:cubicBezTo>
                  <a:close/>
                  <a:moveTo>
                    <a:pt x="2089218" y="813207"/>
                  </a:moveTo>
                  <a:cubicBezTo>
                    <a:pt x="2078960" y="831357"/>
                    <a:pt x="2065151" y="850954"/>
                    <a:pt x="2041674" y="845298"/>
                  </a:cubicBezTo>
                  <a:cubicBezTo>
                    <a:pt x="2014449" y="838788"/>
                    <a:pt x="2012016" y="812484"/>
                    <a:pt x="2011884" y="789534"/>
                  </a:cubicBezTo>
                  <a:cubicBezTo>
                    <a:pt x="2011752" y="767635"/>
                    <a:pt x="2019512" y="746723"/>
                    <a:pt x="2030429" y="727784"/>
                  </a:cubicBezTo>
                  <a:cubicBezTo>
                    <a:pt x="2057259" y="681423"/>
                    <a:pt x="2097768" y="649793"/>
                    <a:pt x="2148009" y="620266"/>
                  </a:cubicBezTo>
                  <a:cubicBezTo>
                    <a:pt x="2136369" y="690959"/>
                    <a:pt x="2122230" y="754944"/>
                    <a:pt x="2089218" y="813207"/>
                  </a:cubicBezTo>
                  <a:close/>
                </a:path>
              </a:pathLst>
            </a:custGeom>
            <a:grpFill/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EA0B59-04D6-49E2-9FA1-4AE55E4F304B}"/>
              </a:ext>
            </a:extLst>
          </p:cNvPr>
          <p:cNvGrpSpPr/>
          <p:nvPr/>
        </p:nvGrpSpPr>
        <p:grpSpPr>
          <a:xfrm>
            <a:off x="4292720" y="2012560"/>
            <a:ext cx="3592701" cy="3596033"/>
            <a:chOff x="4292720" y="1864507"/>
            <a:chExt cx="3592701" cy="359603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10AF15-2750-48D7-9EBA-3E8F97AE4FCF}"/>
                </a:ext>
              </a:extLst>
            </p:cNvPr>
            <p:cNvSpPr/>
            <p:nvPr/>
          </p:nvSpPr>
          <p:spPr>
            <a:xfrm>
              <a:off x="6093778" y="3655716"/>
              <a:ext cx="8159" cy="15208"/>
            </a:xfrm>
            <a:custGeom>
              <a:avLst/>
              <a:gdLst>
                <a:gd name="connsiteX0" fmla="*/ 0 w 8159"/>
                <a:gd name="connsiteY0" fmla="*/ 0 h 15208"/>
                <a:gd name="connsiteX1" fmla="*/ 0 w 8159"/>
                <a:gd name="connsiteY1" fmla="*/ 15208 h 15208"/>
                <a:gd name="connsiteX2" fmla="*/ 8159 w 8159"/>
                <a:gd name="connsiteY2" fmla="*/ 7097 h 15208"/>
                <a:gd name="connsiteX3" fmla="*/ 1014 w 8159"/>
                <a:gd name="connsiteY3" fmla="*/ 0 h 1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9" h="15208">
                  <a:moveTo>
                    <a:pt x="0" y="0"/>
                  </a:moveTo>
                  <a:lnTo>
                    <a:pt x="0" y="15208"/>
                  </a:lnTo>
                  <a:lnTo>
                    <a:pt x="8159" y="7097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FFF200"/>
            </a:solidFill>
            <a:ln w="4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27107D-7795-429E-AEEE-DB1358E45401}"/>
                </a:ext>
              </a:extLst>
            </p:cNvPr>
            <p:cNvSpPr/>
            <p:nvPr/>
          </p:nvSpPr>
          <p:spPr>
            <a:xfrm>
              <a:off x="6094792" y="3655668"/>
              <a:ext cx="14242" cy="7145"/>
            </a:xfrm>
            <a:custGeom>
              <a:avLst/>
              <a:gdLst>
                <a:gd name="connsiteX0" fmla="*/ 7146 w 14242"/>
                <a:gd name="connsiteY0" fmla="*/ 7145 h 7145"/>
                <a:gd name="connsiteX1" fmla="*/ 14243 w 14242"/>
                <a:gd name="connsiteY1" fmla="*/ 0 h 7145"/>
                <a:gd name="connsiteX2" fmla="*/ 0 w 14242"/>
                <a:gd name="connsiteY2" fmla="*/ 48 h 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42" h="7145">
                  <a:moveTo>
                    <a:pt x="7146" y="7145"/>
                  </a:moveTo>
                  <a:lnTo>
                    <a:pt x="1424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200"/>
            </a:solidFill>
            <a:ln w="4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FD74827-4AF7-4D03-BF2C-5A92A7643C33}"/>
                </a:ext>
              </a:extLst>
            </p:cNvPr>
            <p:cNvSpPr/>
            <p:nvPr/>
          </p:nvSpPr>
          <p:spPr>
            <a:xfrm>
              <a:off x="6093778" y="3654750"/>
              <a:ext cx="1013" cy="965"/>
            </a:xfrm>
            <a:custGeom>
              <a:avLst/>
              <a:gdLst>
                <a:gd name="connsiteX0" fmla="*/ 0 w 1013"/>
                <a:gd name="connsiteY0" fmla="*/ 0 h 965"/>
                <a:gd name="connsiteX1" fmla="*/ 0 w 1013"/>
                <a:gd name="connsiteY1" fmla="*/ 966 h 965"/>
                <a:gd name="connsiteX2" fmla="*/ 1014 w 1013"/>
                <a:gd name="connsiteY2" fmla="*/ 966 h 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" h="965">
                  <a:moveTo>
                    <a:pt x="0" y="0"/>
                  </a:moveTo>
                  <a:lnTo>
                    <a:pt x="0" y="966"/>
                  </a:lnTo>
                  <a:lnTo>
                    <a:pt x="1014" y="966"/>
                  </a:lnTo>
                  <a:close/>
                </a:path>
              </a:pathLst>
            </a:custGeom>
            <a:solidFill>
              <a:srgbClr val="FFF200"/>
            </a:solidFill>
            <a:ln w="4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8E8A8-5CCB-434E-A88D-E48D23396285}"/>
                </a:ext>
              </a:extLst>
            </p:cNvPr>
            <p:cNvSpPr/>
            <p:nvPr/>
          </p:nvSpPr>
          <p:spPr>
            <a:xfrm>
              <a:off x="4292720" y="2529089"/>
              <a:ext cx="1801106" cy="1134448"/>
            </a:xfrm>
            <a:custGeom>
              <a:avLst/>
              <a:gdLst>
                <a:gd name="connsiteX0" fmla="*/ 1801059 w 1801106"/>
                <a:gd name="connsiteY0" fmla="*/ 1125662 h 1134448"/>
                <a:gd name="connsiteX1" fmla="*/ 664148 w 1801106"/>
                <a:gd name="connsiteY1" fmla="*/ 821 h 1134448"/>
                <a:gd name="connsiteX2" fmla="*/ 664148 w 1801106"/>
                <a:gd name="connsiteY2" fmla="*/ 0 h 1134448"/>
                <a:gd name="connsiteX3" fmla="*/ 663279 w 1801106"/>
                <a:gd name="connsiteY3" fmla="*/ 0 h 1134448"/>
                <a:gd name="connsiteX4" fmla="*/ 663279 w 1801106"/>
                <a:gd name="connsiteY4" fmla="*/ 0 h 1134448"/>
                <a:gd name="connsiteX5" fmla="*/ 663279 w 1801106"/>
                <a:gd name="connsiteY5" fmla="*/ 0 h 1134448"/>
                <a:gd name="connsiteX6" fmla="*/ 661106 w 1801106"/>
                <a:gd name="connsiteY6" fmla="*/ 0 h 1134448"/>
                <a:gd name="connsiteX7" fmla="*/ 0 w 1801106"/>
                <a:gd name="connsiteY7" fmla="*/ 661058 h 1134448"/>
                <a:gd name="connsiteX8" fmla="*/ 199640 w 1801106"/>
                <a:gd name="connsiteY8" fmla="*/ 1134449 h 1134448"/>
                <a:gd name="connsiteX9" fmla="*/ 199930 w 1801106"/>
                <a:gd name="connsiteY9" fmla="*/ 1134159 h 1134448"/>
                <a:gd name="connsiteX10" fmla="*/ 1801107 w 1801106"/>
                <a:gd name="connsiteY10" fmla="*/ 1126627 h 1134448"/>
                <a:gd name="connsiteX11" fmla="*/ 1801107 w 1801106"/>
                <a:gd name="connsiteY11" fmla="*/ 1125662 h 113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1106" h="1134448">
                  <a:moveTo>
                    <a:pt x="1801059" y="1125662"/>
                  </a:moveTo>
                  <a:lnTo>
                    <a:pt x="664148" y="821"/>
                  </a:lnTo>
                  <a:lnTo>
                    <a:pt x="664148" y="0"/>
                  </a:lnTo>
                  <a:cubicBezTo>
                    <a:pt x="663858" y="0"/>
                    <a:pt x="663568" y="0"/>
                    <a:pt x="663279" y="0"/>
                  </a:cubicBezTo>
                  <a:lnTo>
                    <a:pt x="663279" y="0"/>
                  </a:lnTo>
                  <a:lnTo>
                    <a:pt x="663279" y="0"/>
                  </a:lnTo>
                  <a:cubicBezTo>
                    <a:pt x="662554" y="0"/>
                    <a:pt x="661830" y="0"/>
                    <a:pt x="661106" y="0"/>
                  </a:cubicBezTo>
                  <a:cubicBezTo>
                    <a:pt x="298422" y="-48"/>
                    <a:pt x="0" y="298422"/>
                    <a:pt x="0" y="661058"/>
                  </a:cubicBezTo>
                  <a:cubicBezTo>
                    <a:pt x="0" y="839261"/>
                    <a:pt x="72035" y="1010078"/>
                    <a:pt x="199640" y="1134449"/>
                  </a:cubicBezTo>
                  <a:lnTo>
                    <a:pt x="199930" y="1134159"/>
                  </a:lnTo>
                  <a:lnTo>
                    <a:pt x="1801107" y="1126627"/>
                  </a:lnTo>
                  <a:lnTo>
                    <a:pt x="1801107" y="1125662"/>
                  </a:lnTo>
                  <a:close/>
                </a:path>
              </a:pathLst>
            </a:custGeom>
            <a:solidFill>
              <a:schemeClr val="accent3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7B9CA5-472C-4105-BEE8-AAA8B5FC9CDE}"/>
                </a:ext>
              </a:extLst>
            </p:cNvPr>
            <p:cNvSpPr/>
            <p:nvPr/>
          </p:nvSpPr>
          <p:spPr>
            <a:xfrm>
              <a:off x="4958214" y="1864507"/>
              <a:ext cx="1138702" cy="1795120"/>
            </a:xfrm>
            <a:custGeom>
              <a:avLst/>
              <a:gdLst>
                <a:gd name="connsiteX0" fmla="*/ 1138703 w 1138702"/>
                <a:gd name="connsiteY0" fmla="*/ 1794396 h 1795120"/>
                <a:gd name="connsiteX1" fmla="*/ 1130157 w 1138702"/>
                <a:gd name="connsiteY1" fmla="*/ 195102 h 1795120"/>
                <a:gd name="connsiteX2" fmla="*/ 1130737 w 1138702"/>
                <a:gd name="connsiteY2" fmla="*/ 194522 h 1795120"/>
                <a:gd name="connsiteX3" fmla="*/ 1130109 w 1138702"/>
                <a:gd name="connsiteY3" fmla="*/ 193895 h 1795120"/>
                <a:gd name="connsiteX4" fmla="*/ 1130109 w 1138702"/>
                <a:gd name="connsiteY4" fmla="*/ 193895 h 1795120"/>
                <a:gd name="connsiteX5" fmla="*/ 1130109 w 1138702"/>
                <a:gd name="connsiteY5" fmla="*/ 193895 h 1795120"/>
                <a:gd name="connsiteX6" fmla="*/ 1128564 w 1138702"/>
                <a:gd name="connsiteY6" fmla="*/ 192350 h 1795120"/>
                <a:gd name="connsiteX7" fmla="*/ 193610 w 1138702"/>
                <a:gd name="connsiteY7" fmla="*/ 192350 h 1795120"/>
                <a:gd name="connsiteX8" fmla="*/ 54 w 1138702"/>
                <a:gd name="connsiteY8" fmla="*/ 668252 h 1795120"/>
                <a:gd name="connsiteX9" fmla="*/ 488 w 1138702"/>
                <a:gd name="connsiteY9" fmla="*/ 668252 h 1795120"/>
                <a:gd name="connsiteX10" fmla="*/ 1137979 w 1138702"/>
                <a:gd name="connsiteY10" fmla="*/ 1795120 h 1795120"/>
                <a:gd name="connsiteX11" fmla="*/ 1138703 w 1138702"/>
                <a:gd name="connsiteY11" fmla="*/ 1794396 h 179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8702" h="1795120">
                  <a:moveTo>
                    <a:pt x="1138703" y="1794396"/>
                  </a:moveTo>
                  <a:lnTo>
                    <a:pt x="1130157" y="195102"/>
                  </a:lnTo>
                  <a:lnTo>
                    <a:pt x="1130737" y="194522"/>
                  </a:lnTo>
                  <a:cubicBezTo>
                    <a:pt x="1130543" y="194329"/>
                    <a:pt x="1130350" y="194136"/>
                    <a:pt x="1130109" y="193895"/>
                  </a:cubicBezTo>
                  <a:lnTo>
                    <a:pt x="1130109" y="193895"/>
                  </a:lnTo>
                  <a:lnTo>
                    <a:pt x="1130109" y="193895"/>
                  </a:lnTo>
                  <a:cubicBezTo>
                    <a:pt x="1129578" y="193364"/>
                    <a:pt x="1129095" y="192881"/>
                    <a:pt x="1128564" y="192350"/>
                  </a:cubicBezTo>
                  <a:cubicBezTo>
                    <a:pt x="872097" y="-64117"/>
                    <a:pt x="450077" y="-64117"/>
                    <a:pt x="193610" y="192350"/>
                  </a:cubicBezTo>
                  <a:cubicBezTo>
                    <a:pt x="67598" y="318362"/>
                    <a:pt x="-2216" y="490096"/>
                    <a:pt x="54" y="668252"/>
                  </a:cubicBezTo>
                  <a:lnTo>
                    <a:pt x="488" y="668252"/>
                  </a:lnTo>
                  <a:lnTo>
                    <a:pt x="1137979" y="1795120"/>
                  </a:lnTo>
                  <a:lnTo>
                    <a:pt x="1138703" y="1794396"/>
                  </a:lnTo>
                  <a:close/>
                </a:path>
              </a:pathLst>
            </a:custGeom>
            <a:solidFill>
              <a:schemeClr val="accent4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355F55-71B2-48ED-A28A-7AD06D9977AB}"/>
                </a:ext>
              </a:extLst>
            </p:cNvPr>
            <p:cNvSpPr/>
            <p:nvPr/>
          </p:nvSpPr>
          <p:spPr>
            <a:xfrm>
              <a:off x="4968889" y="3659434"/>
              <a:ext cx="1134496" cy="1801106"/>
            </a:xfrm>
            <a:custGeom>
              <a:avLst/>
              <a:gdLst>
                <a:gd name="connsiteX0" fmla="*/ 1125662 w 1134496"/>
                <a:gd name="connsiteY0" fmla="*/ 48 h 1801106"/>
                <a:gd name="connsiteX1" fmla="*/ 821 w 1134496"/>
                <a:gd name="connsiteY1" fmla="*/ 1136959 h 1801106"/>
                <a:gd name="connsiteX2" fmla="*/ 0 w 1134496"/>
                <a:gd name="connsiteY2" fmla="*/ 1136959 h 1801106"/>
                <a:gd name="connsiteX3" fmla="*/ 0 w 1134496"/>
                <a:gd name="connsiteY3" fmla="*/ 1137828 h 1801106"/>
                <a:gd name="connsiteX4" fmla="*/ 0 w 1134496"/>
                <a:gd name="connsiteY4" fmla="*/ 1137828 h 1801106"/>
                <a:gd name="connsiteX5" fmla="*/ 0 w 1134496"/>
                <a:gd name="connsiteY5" fmla="*/ 1137828 h 1801106"/>
                <a:gd name="connsiteX6" fmla="*/ 0 w 1134496"/>
                <a:gd name="connsiteY6" fmla="*/ 1140001 h 1801106"/>
                <a:gd name="connsiteX7" fmla="*/ 661106 w 1134496"/>
                <a:gd name="connsiteY7" fmla="*/ 1801107 h 1801106"/>
                <a:gd name="connsiteX8" fmla="*/ 1134497 w 1134496"/>
                <a:gd name="connsiteY8" fmla="*/ 1601467 h 1801106"/>
                <a:gd name="connsiteX9" fmla="*/ 1134207 w 1134496"/>
                <a:gd name="connsiteY9" fmla="*/ 1601177 h 1801106"/>
                <a:gd name="connsiteX10" fmla="*/ 1126676 w 1134496"/>
                <a:gd name="connsiteY10" fmla="*/ 0 h 1801106"/>
                <a:gd name="connsiteX11" fmla="*/ 1125662 w 1134496"/>
                <a:gd name="connsiteY11" fmla="*/ 0 h 180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4496" h="1801106">
                  <a:moveTo>
                    <a:pt x="1125662" y="48"/>
                  </a:moveTo>
                  <a:lnTo>
                    <a:pt x="821" y="1136959"/>
                  </a:lnTo>
                  <a:lnTo>
                    <a:pt x="0" y="1136959"/>
                  </a:lnTo>
                  <a:cubicBezTo>
                    <a:pt x="0" y="1137249"/>
                    <a:pt x="0" y="1137539"/>
                    <a:pt x="0" y="1137828"/>
                  </a:cubicBezTo>
                  <a:lnTo>
                    <a:pt x="0" y="1137828"/>
                  </a:lnTo>
                  <a:lnTo>
                    <a:pt x="0" y="1137828"/>
                  </a:lnTo>
                  <a:cubicBezTo>
                    <a:pt x="0" y="1138553"/>
                    <a:pt x="0" y="1139277"/>
                    <a:pt x="0" y="1140001"/>
                  </a:cubicBezTo>
                  <a:cubicBezTo>
                    <a:pt x="0" y="1502685"/>
                    <a:pt x="298422" y="1801107"/>
                    <a:pt x="661106" y="1801107"/>
                  </a:cubicBezTo>
                  <a:cubicBezTo>
                    <a:pt x="839310" y="1801107"/>
                    <a:pt x="1010126" y="1729072"/>
                    <a:pt x="1134497" y="1601467"/>
                  </a:cubicBezTo>
                  <a:lnTo>
                    <a:pt x="1134207" y="1601177"/>
                  </a:lnTo>
                  <a:lnTo>
                    <a:pt x="1126676" y="0"/>
                  </a:lnTo>
                  <a:lnTo>
                    <a:pt x="1125662" y="0"/>
                  </a:lnTo>
                  <a:close/>
                </a:path>
              </a:pathLst>
            </a:custGeom>
            <a:solidFill>
              <a:schemeClr val="accent1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E89C58-8FFD-4087-AF7E-47B8DCCE84D0}"/>
                </a:ext>
              </a:extLst>
            </p:cNvPr>
            <p:cNvSpPr/>
            <p:nvPr/>
          </p:nvSpPr>
          <p:spPr>
            <a:xfrm>
              <a:off x="4304307" y="3656344"/>
              <a:ext cx="1795120" cy="1138654"/>
            </a:xfrm>
            <a:custGeom>
              <a:avLst/>
              <a:gdLst>
                <a:gd name="connsiteX0" fmla="*/ 1794396 w 1795120"/>
                <a:gd name="connsiteY0" fmla="*/ 0 h 1138654"/>
                <a:gd name="connsiteX1" fmla="*/ 195102 w 1795120"/>
                <a:gd name="connsiteY1" fmla="*/ 8497 h 1138654"/>
                <a:gd name="connsiteX2" fmla="*/ 194522 w 1795120"/>
                <a:gd name="connsiteY2" fmla="*/ 7918 h 1138654"/>
                <a:gd name="connsiteX3" fmla="*/ 193895 w 1795120"/>
                <a:gd name="connsiteY3" fmla="*/ 8546 h 1138654"/>
                <a:gd name="connsiteX4" fmla="*/ 193895 w 1795120"/>
                <a:gd name="connsiteY4" fmla="*/ 8546 h 1138654"/>
                <a:gd name="connsiteX5" fmla="*/ 193895 w 1795120"/>
                <a:gd name="connsiteY5" fmla="*/ 8546 h 1138654"/>
                <a:gd name="connsiteX6" fmla="*/ 192350 w 1795120"/>
                <a:gd name="connsiteY6" fmla="*/ 10091 h 1138654"/>
                <a:gd name="connsiteX7" fmla="*/ 192350 w 1795120"/>
                <a:gd name="connsiteY7" fmla="*/ 945044 h 1138654"/>
                <a:gd name="connsiteX8" fmla="*/ 668251 w 1795120"/>
                <a:gd name="connsiteY8" fmla="*/ 1138601 h 1138654"/>
                <a:gd name="connsiteX9" fmla="*/ 668251 w 1795120"/>
                <a:gd name="connsiteY9" fmla="*/ 1138166 h 1138654"/>
                <a:gd name="connsiteX10" fmla="*/ 1795120 w 1795120"/>
                <a:gd name="connsiteY10" fmla="*/ 676 h 1138654"/>
                <a:gd name="connsiteX11" fmla="*/ 1794396 w 1795120"/>
                <a:gd name="connsiteY11" fmla="*/ 0 h 113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5120" h="1138654">
                  <a:moveTo>
                    <a:pt x="1794396" y="0"/>
                  </a:moveTo>
                  <a:lnTo>
                    <a:pt x="195102" y="8497"/>
                  </a:lnTo>
                  <a:lnTo>
                    <a:pt x="194522" y="7918"/>
                  </a:lnTo>
                  <a:cubicBezTo>
                    <a:pt x="194329" y="8111"/>
                    <a:pt x="194136" y="8304"/>
                    <a:pt x="193895" y="8546"/>
                  </a:cubicBezTo>
                  <a:lnTo>
                    <a:pt x="193895" y="8546"/>
                  </a:lnTo>
                  <a:lnTo>
                    <a:pt x="193895" y="8546"/>
                  </a:lnTo>
                  <a:cubicBezTo>
                    <a:pt x="193364" y="9077"/>
                    <a:pt x="192881" y="9560"/>
                    <a:pt x="192350" y="10091"/>
                  </a:cubicBezTo>
                  <a:cubicBezTo>
                    <a:pt x="-64117" y="266557"/>
                    <a:pt x="-64117" y="688578"/>
                    <a:pt x="192350" y="945044"/>
                  </a:cubicBezTo>
                  <a:cubicBezTo>
                    <a:pt x="318362" y="1071056"/>
                    <a:pt x="490096" y="1140870"/>
                    <a:pt x="668251" y="1138601"/>
                  </a:cubicBezTo>
                  <a:lnTo>
                    <a:pt x="668251" y="1138166"/>
                  </a:lnTo>
                  <a:lnTo>
                    <a:pt x="1795120" y="676"/>
                  </a:lnTo>
                  <a:lnTo>
                    <a:pt x="1794396" y="0"/>
                  </a:lnTo>
                  <a:close/>
                </a:path>
              </a:pathLst>
            </a:custGeom>
            <a:solidFill>
              <a:schemeClr val="accent2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E92864-4792-4537-8750-FC1CA9B1C647}"/>
                </a:ext>
              </a:extLst>
            </p:cNvPr>
            <p:cNvSpPr/>
            <p:nvPr/>
          </p:nvSpPr>
          <p:spPr>
            <a:xfrm>
              <a:off x="6075716" y="3661606"/>
              <a:ext cx="1801106" cy="1134496"/>
            </a:xfrm>
            <a:custGeom>
              <a:avLst/>
              <a:gdLst>
                <a:gd name="connsiteX0" fmla="*/ 48 w 1801106"/>
                <a:gd name="connsiteY0" fmla="*/ 8835 h 1134496"/>
                <a:gd name="connsiteX1" fmla="*/ 1136959 w 1801106"/>
                <a:gd name="connsiteY1" fmla="*/ 1133676 h 1134496"/>
                <a:gd name="connsiteX2" fmla="*/ 1136959 w 1801106"/>
                <a:gd name="connsiteY2" fmla="*/ 1134497 h 1134496"/>
                <a:gd name="connsiteX3" fmla="*/ 1137828 w 1801106"/>
                <a:gd name="connsiteY3" fmla="*/ 1134497 h 1134496"/>
                <a:gd name="connsiteX4" fmla="*/ 1137828 w 1801106"/>
                <a:gd name="connsiteY4" fmla="*/ 1134497 h 1134496"/>
                <a:gd name="connsiteX5" fmla="*/ 1137828 w 1801106"/>
                <a:gd name="connsiteY5" fmla="*/ 1134497 h 1134496"/>
                <a:gd name="connsiteX6" fmla="*/ 1140001 w 1801106"/>
                <a:gd name="connsiteY6" fmla="*/ 1134497 h 1134496"/>
                <a:gd name="connsiteX7" fmla="*/ 1801107 w 1801106"/>
                <a:gd name="connsiteY7" fmla="*/ 473391 h 1134496"/>
                <a:gd name="connsiteX8" fmla="*/ 1601467 w 1801106"/>
                <a:gd name="connsiteY8" fmla="*/ 0 h 1134496"/>
                <a:gd name="connsiteX9" fmla="*/ 1601177 w 1801106"/>
                <a:gd name="connsiteY9" fmla="*/ 290 h 1134496"/>
                <a:gd name="connsiteX10" fmla="*/ 0 w 1801106"/>
                <a:gd name="connsiteY10" fmla="*/ 7821 h 1134496"/>
                <a:gd name="connsiteX11" fmla="*/ 0 w 1801106"/>
                <a:gd name="connsiteY11" fmla="*/ 8835 h 113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1106" h="1134496">
                  <a:moveTo>
                    <a:pt x="48" y="8835"/>
                  </a:moveTo>
                  <a:lnTo>
                    <a:pt x="1136959" y="1133676"/>
                  </a:lnTo>
                  <a:lnTo>
                    <a:pt x="1136959" y="1134497"/>
                  </a:lnTo>
                  <a:cubicBezTo>
                    <a:pt x="1137249" y="1134497"/>
                    <a:pt x="1137539" y="1134497"/>
                    <a:pt x="1137828" y="1134497"/>
                  </a:cubicBezTo>
                  <a:lnTo>
                    <a:pt x="1137828" y="1134497"/>
                  </a:lnTo>
                  <a:lnTo>
                    <a:pt x="1137828" y="1134497"/>
                  </a:lnTo>
                  <a:cubicBezTo>
                    <a:pt x="1138552" y="1134497"/>
                    <a:pt x="1139277" y="1134497"/>
                    <a:pt x="1140001" y="1134497"/>
                  </a:cubicBezTo>
                  <a:cubicBezTo>
                    <a:pt x="1502685" y="1134497"/>
                    <a:pt x="1801107" y="836075"/>
                    <a:pt x="1801107" y="473391"/>
                  </a:cubicBezTo>
                  <a:cubicBezTo>
                    <a:pt x="1801107" y="295187"/>
                    <a:pt x="1729072" y="124371"/>
                    <a:pt x="1601467" y="0"/>
                  </a:cubicBezTo>
                  <a:lnTo>
                    <a:pt x="1601177" y="290"/>
                  </a:lnTo>
                  <a:lnTo>
                    <a:pt x="0" y="7821"/>
                  </a:lnTo>
                  <a:lnTo>
                    <a:pt x="0" y="8835"/>
                  </a:lnTo>
                  <a:close/>
                </a:path>
              </a:pathLst>
            </a:custGeom>
            <a:solidFill>
              <a:schemeClr val="accent3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CED638-312B-4A3B-94DE-1238D16CBD6A}"/>
                </a:ext>
              </a:extLst>
            </p:cNvPr>
            <p:cNvSpPr/>
            <p:nvPr/>
          </p:nvSpPr>
          <p:spPr>
            <a:xfrm>
              <a:off x="6092812" y="3657647"/>
              <a:ext cx="1138702" cy="1795119"/>
            </a:xfrm>
            <a:custGeom>
              <a:avLst/>
              <a:gdLst>
                <a:gd name="connsiteX0" fmla="*/ 0 w 1138702"/>
                <a:gd name="connsiteY0" fmla="*/ 724 h 1795119"/>
                <a:gd name="connsiteX1" fmla="*/ 8546 w 1138702"/>
                <a:gd name="connsiteY1" fmla="*/ 1600018 h 1795119"/>
                <a:gd name="connsiteX2" fmla="*/ 7966 w 1138702"/>
                <a:gd name="connsiteY2" fmla="*/ 1600598 h 1795119"/>
                <a:gd name="connsiteX3" fmla="*/ 8594 w 1138702"/>
                <a:gd name="connsiteY3" fmla="*/ 1601225 h 1795119"/>
                <a:gd name="connsiteX4" fmla="*/ 8594 w 1138702"/>
                <a:gd name="connsiteY4" fmla="*/ 1601225 h 1795119"/>
                <a:gd name="connsiteX5" fmla="*/ 8594 w 1138702"/>
                <a:gd name="connsiteY5" fmla="*/ 1601225 h 1795119"/>
                <a:gd name="connsiteX6" fmla="*/ 10139 w 1138702"/>
                <a:gd name="connsiteY6" fmla="*/ 1602770 h 1795119"/>
                <a:gd name="connsiteX7" fmla="*/ 945092 w 1138702"/>
                <a:gd name="connsiteY7" fmla="*/ 1602770 h 1795119"/>
                <a:gd name="connsiteX8" fmla="*/ 1138649 w 1138702"/>
                <a:gd name="connsiteY8" fmla="*/ 1126869 h 1795119"/>
                <a:gd name="connsiteX9" fmla="*/ 1138215 w 1138702"/>
                <a:gd name="connsiteY9" fmla="*/ 1126869 h 1795119"/>
                <a:gd name="connsiteX10" fmla="*/ 724 w 1138702"/>
                <a:gd name="connsiteY10" fmla="*/ 0 h 1795119"/>
                <a:gd name="connsiteX11" fmla="*/ 0 w 1138702"/>
                <a:gd name="connsiteY11" fmla="*/ 724 h 179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8702" h="1795119">
                  <a:moveTo>
                    <a:pt x="0" y="724"/>
                  </a:moveTo>
                  <a:lnTo>
                    <a:pt x="8546" y="1600018"/>
                  </a:lnTo>
                  <a:lnTo>
                    <a:pt x="7966" y="1600598"/>
                  </a:lnTo>
                  <a:cubicBezTo>
                    <a:pt x="8159" y="1600791"/>
                    <a:pt x="8353" y="1600984"/>
                    <a:pt x="8594" y="1601225"/>
                  </a:cubicBezTo>
                  <a:lnTo>
                    <a:pt x="8594" y="1601225"/>
                  </a:lnTo>
                  <a:lnTo>
                    <a:pt x="8594" y="1601225"/>
                  </a:lnTo>
                  <a:cubicBezTo>
                    <a:pt x="9125" y="1601757"/>
                    <a:pt x="9608" y="1602239"/>
                    <a:pt x="10139" y="1602770"/>
                  </a:cubicBezTo>
                  <a:cubicBezTo>
                    <a:pt x="266605" y="1859237"/>
                    <a:pt x="688626" y="1859237"/>
                    <a:pt x="945092" y="1602770"/>
                  </a:cubicBezTo>
                  <a:cubicBezTo>
                    <a:pt x="1071105" y="1476758"/>
                    <a:pt x="1140918" y="1305024"/>
                    <a:pt x="1138649" y="1126869"/>
                  </a:cubicBezTo>
                  <a:lnTo>
                    <a:pt x="1138215" y="1126869"/>
                  </a:lnTo>
                  <a:lnTo>
                    <a:pt x="724" y="0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chemeClr val="accent4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81B29CB-C226-4722-BD1E-796B82DA8DBB}"/>
                </a:ext>
              </a:extLst>
            </p:cNvPr>
            <p:cNvSpPr/>
            <p:nvPr/>
          </p:nvSpPr>
          <p:spPr>
            <a:xfrm>
              <a:off x="6086391" y="1865443"/>
              <a:ext cx="1134448" cy="1801106"/>
            </a:xfrm>
            <a:custGeom>
              <a:avLst/>
              <a:gdLst>
                <a:gd name="connsiteX0" fmla="*/ 8787 w 1134448"/>
                <a:gd name="connsiteY0" fmla="*/ 1801059 h 1801106"/>
                <a:gd name="connsiteX1" fmla="*/ 1133628 w 1134448"/>
                <a:gd name="connsiteY1" fmla="*/ 664148 h 1801106"/>
                <a:gd name="connsiteX2" fmla="*/ 1134449 w 1134448"/>
                <a:gd name="connsiteY2" fmla="*/ 664148 h 1801106"/>
                <a:gd name="connsiteX3" fmla="*/ 1134449 w 1134448"/>
                <a:gd name="connsiteY3" fmla="*/ 663279 h 1801106"/>
                <a:gd name="connsiteX4" fmla="*/ 1134449 w 1134448"/>
                <a:gd name="connsiteY4" fmla="*/ 663279 h 1801106"/>
                <a:gd name="connsiteX5" fmla="*/ 1134449 w 1134448"/>
                <a:gd name="connsiteY5" fmla="*/ 663279 h 1801106"/>
                <a:gd name="connsiteX6" fmla="*/ 1134449 w 1134448"/>
                <a:gd name="connsiteY6" fmla="*/ 661106 h 1801106"/>
                <a:gd name="connsiteX7" fmla="*/ 473391 w 1134448"/>
                <a:gd name="connsiteY7" fmla="*/ 0 h 1801106"/>
                <a:gd name="connsiteX8" fmla="*/ 0 w 1134448"/>
                <a:gd name="connsiteY8" fmla="*/ 199640 h 1801106"/>
                <a:gd name="connsiteX9" fmla="*/ 290 w 1134448"/>
                <a:gd name="connsiteY9" fmla="*/ 199930 h 1801106"/>
                <a:gd name="connsiteX10" fmla="*/ 7821 w 1134448"/>
                <a:gd name="connsiteY10" fmla="*/ 1801107 h 1801106"/>
                <a:gd name="connsiteX11" fmla="*/ 8787 w 1134448"/>
                <a:gd name="connsiteY11" fmla="*/ 1801107 h 180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4448" h="1801106">
                  <a:moveTo>
                    <a:pt x="8787" y="1801059"/>
                  </a:moveTo>
                  <a:lnTo>
                    <a:pt x="1133628" y="664148"/>
                  </a:lnTo>
                  <a:lnTo>
                    <a:pt x="1134449" y="664148"/>
                  </a:lnTo>
                  <a:cubicBezTo>
                    <a:pt x="1134449" y="663858"/>
                    <a:pt x="1134449" y="663568"/>
                    <a:pt x="1134449" y="663279"/>
                  </a:cubicBezTo>
                  <a:lnTo>
                    <a:pt x="1134449" y="663279"/>
                  </a:lnTo>
                  <a:lnTo>
                    <a:pt x="1134449" y="663279"/>
                  </a:lnTo>
                  <a:cubicBezTo>
                    <a:pt x="1134449" y="662554"/>
                    <a:pt x="1134449" y="661830"/>
                    <a:pt x="1134449" y="661106"/>
                  </a:cubicBezTo>
                  <a:cubicBezTo>
                    <a:pt x="1134497" y="298422"/>
                    <a:pt x="836026" y="0"/>
                    <a:pt x="473391" y="0"/>
                  </a:cubicBezTo>
                  <a:cubicBezTo>
                    <a:pt x="295187" y="0"/>
                    <a:pt x="124371" y="72035"/>
                    <a:pt x="0" y="199640"/>
                  </a:cubicBezTo>
                  <a:lnTo>
                    <a:pt x="290" y="199930"/>
                  </a:lnTo>
                  <a:lnTo>
                    <a:pt x="7821" y="1801107"/>
                  </a:lnTo>
                  <a:lnTo>
                    <a:pt x="8787" y="1801107"/>
                  </a:lnTo>
                  <a:close/>
                </a:path>
              </a:pathLst>
            </a:custGeom>
            <a:solidFill>
              <a:schemeClr val="accent1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5F162F-8D0A-4AC6-9065-C6B42477ADC6}"/>
                </a:ext>
              </a:extLst>
            </p:cNvPr>
            <p:cNvSpPr/>
            <p:nvPr/>
          </p:nvSpPr>
          <p:spPr>
            <a:xfrm>
              <a:off x="6090302" y="2530937"/>
              <a:ext cx="1795119" cy="1138702"/>
            </a:xfrm>
            <a:custGeom>
              <a:avLst/>
              <a:gdLst>
                <a:gd name="connsiteX0" fmla="*/ 724 w 1795119"/>
                <a:gd name="connsiteY0" fmla="*/ 1138703 h 1138702"/>
                <a:gd name="connsiteX1" fmla="*/ 1600018 w 1795119"/>
                <a:gd name="connsiteY1" fmla="*/ 1130157 h 1138702"/>
                <a:gd name="connsiteX2" fmla="*/ 1600598 w 1795119"/>
                <a:gd name="connsiteY2" fmla="*/ 1130737 h 1138702"/>
                <a:gd name="connsiteX3" fmla="*/ 1601225 w 1795119"/>
                <a:gd name="connsiteY3" fmla="*/ 1130109 h 1138702"/>
                <a:gd name="connsiteX4" fmla="*/ 1601225 w 1795119"/>
                <a:gd name="connsiteY4" fmla="*/ 1130109 h 1138702"/>
                <a:gd name="connsiteX5" fmla="*/ 1601225 w 1795119"/>
                <a:gd name="connsiteY5" fmla="*/ 1130109 h 1138702"/>
                <a:gd name="connsiteX6" fmla="*/ 1602770 w 1795119"/>
                <a:gd name="connsiteY6" fmla="*/ 1128564 h 1138702"/>
                <a:gd name="connsiteX7" fmla="*/ 1602770 w 1795119"/>
                <a:gd name="connsiteY7" fmla="*/ 193610 h 1138702"/>
                <a:gd name="connsiteX8" fmla="*/ 1126869 w 1795119"/>
                <a:gd name="connsiteY8" fmla="*/ 54 h 1138702"/>
                <a:gd name="connsiteX9" fmla="*/ 1126869 w 1795119"/>
                <a:gd name="connsiteY9" fmla="*/ 488 h 1138702"/>
                <a:gd name="connsiteX10" fmla="*/ 0 w 1795119"/>
                <a:gd name="connsiteY10" fmla="*/ 1137979 h 1138702"/>
                <a:gd name="connsiteX11" fmla="*/ 724 w 1795119"/>
                <a:gd name="connsiteY11" fmla="*/ 1138703 h 11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5119" h="1138702">
                  <a:moveTo>
                    <a:pt x="724" y="1138703"/>
                  </a:moveTo>
                  <a:lnTo>
                    <a:pt x="1600018" y="1130157"/>
                  </a:lnTo>
                  <a:lnTo>
                    <a:pt x="1600598" y="1130737"/>
                  </a:lnTo>
                  <a:cubicBezTo>
                    <a:pt x="1600791" y="1130543"/>
                    <a:pt x="1600984" y="1130350"/>
                    <a:pt x="1601225" y="1130109"/>
                  </a:cubicBezTo>
                  <a:lnTo>
                    <a:pt x="1601225" y="1130109"/>
                  </a:lnTo>
                  <a:lnTo>
                    <a:pt x="1601225" y="1130109"/>
                  </a:lnTo>
                  <a:cubicBezTo>
                    <a:pt x="1601756" y="1129578"/>
                    <a:pt x="1602239" y="1129095"/>
                    <a:pt x="1602770" y="1128564"/>
                  </a:cubicBezTo>
                  <a:cubicBezTo>
                    <a:pt x="1859237" y="872097"/>
                    <a:pt x="1859237" y="450077"/>
                    <a:pt x="1602770" y="193610"/>
                  </a:cubicBezTo>
                  <a:cubicBezTo>
                    <a:pt x="1476758" y="67598"/>
                    <a:pt x="1305024" y="-2216"/>
                    <a:pt x="1126869" y="54"/>
                  </a:cubicBezTo>
                  <a:lnTo>
                    <a:pt x="1126869" y="488"/>
                  </a:lnTo>
                  <a:lnTo>
                    <a:pt x="0" y="1137979"/>
                  </a:lnTo>
                  <a:lnTo>
                    <a:pt x="724" y="1138703"/>
                  </a:lnTo>
                  <a:close/>
                </a:path>
              </a:pathLst>
            </a:custGeom>
            <a:solidFill>
              <a:schemeClr val="accent2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2621C05-B44A-4C5C-B313-31EFB2319417}"/>
              </a:ext>
            </a:extLst>
          </p:cNvPr>
          <p:cNvSpPr/>
          <p:nvPr/>
        </p:nvSpPr>
        <p:spPr>
          <a:xfrm>
            <a:off x="5788625" y="3510131"/>
            <a:ext cx="600891" cy="6008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71E2B7B3-DFEC-4419-8F27-6250EC3BE7B7}"/>
              </a:ext>
            </a:extLst>
          </p:cNvPr>
          <p:cNvSpPr/>
          <p:nvPr/>
        </p:nvSpPr>
        <p:spPr>
          <a:xfrm>
            <a:off x="7143371" y="315835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39681B7E-96B3-45CD-A92F-CCB790465476}"/>
              </a:ext>
            </a:extLst>
          </p:cNvPr>
          <p:cNvSpPr/>
          <p:nvPr/>
        </p:nvSpPr>
        <p:spPr>
          <a:xfrm rot="18805991">
            <a:off x="7106621" y="415574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Isosceles Triangle 51">
            <a:extLst>
              <a:ext uri="{FF2B5EF4-FFF2-40B4-BE49-F238E27FC236}">
                <a16:creationId xmlns:a16="http://schemas.microsoft.com/office/drawing/2014/main" id="{7D8F0691-DE89-4863-A3B9-67223FB6EF80}"/>
              </a:ext>
            </a:extLst>
          </p:cNvPr>
          <p:cNvSpPr/>
          <p:nvPr/>
        </p:nvSpPr>
        <p:spPr>
          <a:xfrm>
            <a:off x="4713315" y="3181625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D19B184F-EDE9-4E89-8E32-27CD35B74668}"/>
              </a:ext>
            </a:extLst>
          </p:cNvPr>
          <p:cNvSpPr/>
          <p:nvPr/>
        </p:nvSpPr>
        <p:spPr>
          <a:xfrm>
            <a:off x="4785016" y="418623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39">
            <a:extLst>
              <a:ext uri="{FF2B5EF4-FFF2-40B4-BE49-F238E27FC236}">
                <a16:creationId xmlns:a16="http://schemas.microsoft.com/office/drawing/2014/main" id="{D2D862CB-1DEB-4B7C-9C7D-38F61E9D8540}"/>
              </a:ext>
            </a:extLst>
          </p:cNvPr>
          <p:cNvSpPr/>
          <p:nvPr/>
        </p:nvSpPr>
        <p:spPr>
          <a:xfrm>
            <a:off x="5425319" y="249714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0A15770B-F5B5-43D9-B5C8-BFE10B4D2E89}"/>
              </a:ext>
            </a:extLst>
          </p:cNvPr>
          <p:cNvSpPr>
            <a:spLocks noChangeAspect="1"/>
          </p:cNvSpPr>
          <p:nvPr/>
        </p:nvSpPr>
        <p:spPr>
          <a:xfrm>
            <a:off x="5450426" y="4826469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76705A4A-DD6E-49FE-9D9A-9D7213137244}"/>
              </a:ext>
            </a:extLst>
          </p:cNvPr>
          <p:cNvSpPr/>
          <p:nvPr/>
        </p:nvSpPr>
        <p:spPr>
          <a:xfrm>
            <a:off x="6402725" y="481103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8EB774E5-7AFC-4F2A-9B04-0D10BE5C2CA3}"/>
              </a:ext>
            </a:extLst>
          </p:cNvPr>
          <p:cNvSpPr/>
          <p:nvPr/>
        </p:nvSpPr>
        <p:spPr>
          <a:xfrm>
            <a:off x="6418901" y="249488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B45EFD5-EDD2-4D57-BDD7-7B6DF32928D6}"/>
              </a:ext>
            </a:extLst>
          </p:cNvPr>
          <p:cNvGrpSpPr/>
          <p:nvPr/>
        </p:nvGrpSpPr>
        <p:grpSpPr>
          <a:xfrm>
            <a:off x="608663" y="2843249"/>
            <a:ext cx="3096000" cy="668639"/>
            <a:chOff x="910640" y="3014284"/>
            <a:chExt cx="1527408" cy="167237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DFEEB79-5421-4614-825E-49DB5A73D09D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BBCF036-8AA9-49C4-A0DA-C0F2CFE17AB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1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36B2A91-3FBC-4DD4-884D-49FDDBB33F61}"/>
              </a:ext>
            </a:extLst>
          </p:cNvPr>
          <p:cNvGrpSpPr/>
          <p:nvPr/>
        </p:nvGrpSpPr>
        <p:grpSpPr>
          <a:xfrm>
            <a:off x="608663" y="4112036"/>
            <a:ext cx="3096000" cy="668639"/>
            <a:chOff x="910640" y="3014284"/>
            <a:chExt cx="1527408" cy="167237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A3C312-E84A-40C9-AB59-EC48A1D4F15A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325357-E1CD-4EE8-B908-45282BA14040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1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47EE71-E02F-4710-B0E2-B13220799C3F}"/>
              </a:ext>
            </a:extLst>
          </p:cNvPr>
          <p:cNvGrpSpPr/>
          <p:nvPr/>
        </p:nvGrpSpPr>
        <p:grpSpPr>
          <a:xfrm>
            <a:off x="1646193" y="5380824"/>
            <a:ext cx="3096000" cy="668639"/>
            <a:chOff x="910640" y="3014284"/>
            <a:chExt cx="1527408" cy="167237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9D97B9-66B7-4EA7-93CC-38A201FF177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A64C706-2414-475B-95FE-1B3EE05B3621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1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3DDA19-4B95-4412-9794-AD0E5627B914}"/>
              </a:ext>
            </a:extLst>
          </p:cNvPr>
          <p:cNvGrpSpPr/>
          <p:nvPr/>
        </p:nvGrpSpPr>
        <p:grpSpPr>
          <a:xfrm>
            <a:off x="1646193" y="1574462"/>
            <a:ext cx="3096000" cy="668639"/>
            <a:chOff x="910640" y="3014284"/>
            <a:chExt cx="1527408" cy="167237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C7AD86-FD9C-4137-BBD7-E5BB8AE44CF6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4281EB-B086-4D3D-AA2C-58F55420EB4E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1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F359E6B-E6C3-4F70-8247-2D759F109381}"/>
              </a:ext>
            </a:extLst>
          </p:cNvPr>
          <p:cNvGrpSpPr/>
          <p:nvPr/>
        </p:nvGrpSpPr>
        <p:grpSpPr>
          <a:xfrm flipH="1">
            <a:off x="8487337" y="2848978"/>
            <a:ext cx="3096000" cy="668639"/>
            <a:chOff x="910640" y="3014284"/>
            <a:chExt cx="1527408" cy="167237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B264708-0F1A-4B96-B138-85B609CC4A31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305EE85-6C99-4EE9-B931-67B1068600CF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1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82F0E71-0DBB-4006-B098-18E0794C994F}"/>
              </a:ext>
            </a:extLst>
          </p:cNvPr>
          <p:cNvGrpSpPr/>
          <p:nvPr/>
        </p:nvGrpSpPr>
        <p:grpSpPr>
          <a:xfrm flipH="1">
            <a:off x="8487337" y="4117765"/>
            <a:ext cx="3096000" cy="668639"/>
            <a:chOff x="910640" y="3014284"/>
            <a:chExt cx="1527408" cy="167237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C06FEBF-2F29-447A-8395-B22B02ED2CA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C276413-8CCC-4E28-A214-2C304439A4F6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1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C656AA-CB1E-4872-A7D2-9B6E3AF3EC62}"/>
              </a:ext>
            </a:extLst>
          </p:cNvPr>
          <p:cNvGrpSpPr/>
          <p:nvPr/>
        </p:nvGrpSpPr>
        <p:grpSpPr>
          <a:xfrm flipH="1">
            <a:off x="7449807" y="5386553"/>
            <a:ext cx="3096000" cy="668639"/>
            <a:chOff x="910640" y="3014284"/>
            <a:chExt cx="1527408" cy="167237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261C488-CE37-469E-8A49-D9BCD201AB3F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600D872-BB35-4003-ABC7-270702448DF7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1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372719-AF2C-4125-918E-D669F603D24C}"/>
              </a:ext>
            </a:extLst>
          </p:cNvPr>
          <p:cNvGrpSpPr/>
          <p:nvPr/>
        </p:nvGrpSpPr>
        <p:grpSpPr>
          <a:xfrm flipH="1">
            <a:off x="7449807" y="1580191"/>
            <a:ext cx="3096000" cy="668639"/>
            <a:chOff x="910640" y="3014284"/>
            <a:chExt cx="1527408" cy="167237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A655627-3B9E-490E-84B7-F039459B47C0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B428F21-FC49-45D3-A9A3-5BC5E3164FB1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1154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48AD7C71-E224-4D87-989F-1BF84199719D}"/>
              </a:ext>
            </a:extLst>
          </p:cNvPr>
          <p:cNvGrpSpPr/>
          <p:nvPr/>
        </p:nvGrpSpPr>
        <p:grpSpPr>
          <a:xfrm>
            <a:off x="4798461" y="1850903"/>
            <a:ext cx="7397057" cy="2015099"/>
            <a:chOff x="4798461" y="1850903"/>
            <a:chExt cx="7397057" cy="20150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D14213F-BDBB-493B-9A0C-EF670A1D8E74}"/>
                </a:ext>
              </a:extLst>
            </p:cNvPr>
            <p:cNvSpPr/>
            <p:nvPr/>
          </p:nvSpPr>
          <p:spPr>
            <a:xfrm>
              <a:off x="6096000" y="1852925"/>
              <a:ext cx="6099518" cy="93610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346FAF18-E874-4C80-B553-096CC957FAF2}"/>
                </a:ext>
              </a:extLst>
            </p:cNvPr>
            <p:cNvSpPr/>
            <p:nvPr/>
          </p:nvSpPr>
          <p:spPr>
            <a:xfrm>
              <a:off x="4798461" y="1850903"/>
              <a:ext cx="1311208" cy="2015099"/>
            </a:xfrm>
            <a:custGeom>
              <a:avLst/>
              <a:gdLst>
                <a:gd name="connsiteX0" fmla="*/ 1690698 w 1690698"/>
                <a:gd name="connsiteY0" fmla="*/ 0 h 2036629"/>
                <a:gd name="connsiteX1" fmla="*/ 1689043 w 1690698"/>
                <a:gd name="connsiteY1" fmla="*/ 925776 h 2036629"/>
                <a:gd name="connsiteX2" fmla="*/ 0 w 1690698"/>
                <a:gd name="connsiteY2" fmla="*/ 2036629 h 2036629"/>
                <a:gd name="connsiteX3" fmla="*/ 1690698 w 1690698"/>
                <a:gd name="connsiteY3" fmla="*/ 0 h 2036629"/>
                <a:gd name="connsiteX0" fmla="*/ 1690698 w 1690698"/>
                <a:gd name="connsiteY0" fmla="*/ 0 h 2036629"/>
                <a:gd name="connsiteX1" fmla="*/ 1689043 w 1690698"/>
                <a:gd name="connsiteY1" fmla="*/ 930856 h 2036629"/>
                <a:gd name="connsiteX2" fmla="*/ 0 w 1690698"/>
                <a:gd name="connsiteY2" fmla="*/ 2036629 h 2036629"/>
                <a:gd name="connsiteX3" fmla="*/ 1690698 w 1690698"/>
                <a:gd name="connsiteY3" fmla="*/ 0 h 2036629"/>
                <a:gd name="connsiteX0" fmla="*/ 1687388 w 1689116"/>
                <a:gd name="connsiteY0" fmla="*/ 0 h 2041709"/>
                <a:gd name="connsiteX1" fmla="*/ 1689043 w 1689116"/>
                <a:gd name="connsiteY1" fmla="*/ 935936 h 2041709"/>
                <a:gd name="connsiteX2" fmla="*/ 0 w 1689116"/>
                <a:gd name="connsiteY2" fmla="*/ 2041709 h 2041709"/>
                <a:gd name="connsiteX3" fmla="*/ 1687388 w 1689116"/>
                <a:gd name="connsiteY3" fmla="*/ 0 h 2041709"/>
                <a:gd name="connsiteX0" fmla="*/ 1687388 w 1687547"/>
                <a:gd name="connsiteY0" fmla="*/ 0 h 2041709"/>
                <a:gd name="connsiteX1" fmla="*/ 1687388 w 1687547"/>
                <a:gd name="connsiteY1" fmla="*/ 935936 h 2041709"/>
                <a:gd name="connsiteX2" fmla="*/ 0 w 1687547"/>
                <a:gd name="connsiteY2" fmla="*/ 2041709 h 2041709"/>
                <a:gd name="connsiteX3" fmla="*/ 1687388 w 1687547"/>
                <a:gd name="connsiteY3" fmla="*/ 0 h 2041709"/>
                <a:gd name="connsiteX0" fmla="*/ 1689043 w 1689043"/>
                <a:gd name="connsiteY0" fmla="*/ 0 h 2041709"/>
                <a:gd name="connsiteX1" fmla="*/ 1687388 w 1689043"/>
                <a:gd name="connsiteY1" fmla="*/ 935936 h 2041709"/>
                <a:gd name="connsiteX2" fmla="*/ 0 w 1689043"/>
                <a:gd name="connsiteY2" fmla="*/ 2041709 h 2041709"/>
                <a:gd name="connsiteX3" fmla="*/ 1689043 w 1689043"/>
                <a:gd name="connsiteY3" fmla="*/ 0 h 2041709"/>
                <a:gd name="connsiteX0" fmla="*/ 1685890 w 1685890"/>
                <a:gd name="connsiteY0" fmla="*/ 0 h 2015099"/>
                <a:gd name="connsiteX1" fmla="*/ 1684235 w 1685890"/>
                <a:gd name="connsiteY1" fmla="*/ 935936 h 2015099"/>
                <a:gd name="connsiteX2" fmla="*/ 0 w 1685890"/>
                <a:gd name="connsiteY2" fmla="*/ 2015099 h 2015099"/>
                <a:gd name="connsiteX3" fmla="*/ 1685890 w 1685890"/>
                <a:gd name="connsiteY3" fmla="*/ 0 h 2015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5890" h="2015099">
                  <a:moveTo>
                    <a:pt x="1685890" y="0"/>
                  </a:moveTo>
                  <a:cubicBezTo>
                    <a:pt x="1685338" y="308592"/>
                    <a:pt x="1684787" y="627344"/>
                    <a:pt x="1684235" y="935936"/>
                  </a:cubicBezTo>
                  <a:lnTo>
                    <a:pt x="0" y="2015099"/>
                  </a:lnTo>
                  <a:lnTo>
                    <a:pt x="168589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9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354060-189C-41C1-8C7C-71C8A5C51E5F}"/>
              </a:ext>
            </a:extLst>
          </p:cNvPr>
          <p:cNvGrpSpPr/>
          <p:nvPr/>
        </p:nvGrpSpPr>
        <p:grpSpPr>
          <a:xfrm>
            <a:off x="4798461" y="4103080"/>
            <a:ext cx="7397057" cy="2010019"/>
            <a:chOff x="4798461" y="4103080"/>
            <a:chExt cx="7397057" cy="20100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91FCD51-7222-4153-A17B-4DDC139DC58D}"/>
                </a:ext>
              </a:extLst>
            </p:cNvPr>
            <p:cNvSpPr/>
            <p:nvPr/>
          </p:nvSpPr>
          <p:spPr>
            <a:xfrm>
              <a:off x="6096000" y="5176995"/>
              <a:ext cx="6099518" cy="936104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9000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D8EEE45-D2D4-4697-BC77-EDD3FE6366B7}"/>
                </a:ext>
              </a:extLst>
            </p:cNvPr>
            <p:cNvSpPr/>
            <p:nvPr/>
          </p:nvSpPr>
          <p:spPr>
            <a:xfrm flipV="1">
              <a:off x="4798461" y="4103080"/>
              <a:ext cx="1311208" cy="2010019"/>
            </a:xfrm>
            <a:custGeom>
              <a:avLst/>
              <a:gdLst>
                <a:gd name="connsiteX0" fmla="*/ 1689043 w 1689043"/>
                <a:gd name="connsiteY0" fmla="*/ 0 h 2036629"/>
                <a:gd name="connsiteX1" fmla="*/ 1689043 w 1689043"/>
                <a:gd name="connsiteY1" fmla="*/ 935936 h 2036629"/>
                <a:gd name="connsiteX2" fmla="*/ 0 w 1689043"/>
                <a:gd name="connsiteY2" fmla="*/ 2036629 h 2036629"/>
                <a:gd name="connsiteX3" fmla="*/ 1689043 w 1689043"/>
                <a:gd name="connsiteY3" fmla="*/ 0 h 2036629"/>
                <a:gd name="connsiteX0" fmla="*/ 1682738 w 1682738"/>
                <a:gd name="connsiteY0" fmla="*/ 0 h 2010019"/>
                <a:gd name="connsiteX1" fmla="*/ 1682738 w 1682738"/>
                <a:gd name="connsiteY1" fmla="*/ 935936 h 2010019"/>
                <a:gd name="connsiteX2" fmla="*/ 0 w 1682738"/>
                <a:gd name="connsiteY2" fmla="*/ 2010019 h 2010019"/>
                <a:gd name="connsiteX3" fmla="*/ 1682738 w 1682738"/>
                <a:gd name="connsiteY3" fmla="*/ 0 h 2010019"/>
                <a:gd name="connsiteX0" fmla="*/ 1682738 w 1682738"/>
                <a:gd name="connsiteY0" fmla="*/ 0 h 2010019"/>
                <a:gd name="connsiteX1" fmla="*/ 1682738 w 1682738"/>
                <a:gd name="connsiteY1" fmla="*/ 935936 h 2010019"/>
                <a:gd name="connsiteX2" fmla="*/ 0 w 1682738"/>
                <a:gd name="connsiteY2" fmla="*/ 2010019 h 2010019"/>
                <a:gd name="connsiteX3" fmla="*/ 1682738 w 1682738"/>
                <a:gd name="connsiteY3" fmla="*/ 0 h 20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2738" h="2010019">
                  <a:moveTo>
                    <a:pt x="1682738" y="0"/>
                  </a:moveTo>
                  <a:lnTo>
                    <a:pt x="1682738" y="935936"/>
                  </a:lnTo>
                  <a:lnTo>
                    <a:pt x="0" y="2010019"/>
                  </a:lnTo>
                  <a:lnTo>
                    <a:pt x="168273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90000"/>
                  </a:schemeClr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D4E5C9-BF83-4441-AEB5-E689B4C2966C}"/>
              </a:ext>
            </a:extLst>
          </p:cNvPr>
          <p:cNvGrpSpPr/>
          <p:nvPr/>
        </p:nvGrpSpPr>
        <p:grpSpPr>
          <a:xfrm>
            <a:off x="4798461" y="2960948"/>
            <a:ext cx="7397057" cy="976964"/>
            <a:chOff x="4798461" y="2960948"/>
            <a:chExt cx="7397057" cy="9769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7D16B20-286E-4438-8553-FE27115DD794}"/>
                </a:ext>
              </a:extLst>
            </p:cNvPr>
            <p:cNvSpPr/>
            <p:nvPr/>
          </p:nvSpPr>
          <p:spPr>
            <a:xfrm>
              <a:off x="6096000" y="2960948"/>
              <a:ext cx="6099518" cy="936104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9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AE9B391B-A2AD-4FC1-B7A8-B85AD93F080C}"/>
                </a:ext>
              </a:extLst>
            </p:cNvPr>
            <p:cNvSpPr/>
            <p:nvPr/>
          </p:nvSpPr>
          <p:spPr>
            <a:xfrm>
              <a:off x="4798461" y="2960948"/>
              <a:ext cx="1311208" cy="976964"/>
            </a:xfrm>
            <a:custGeom>
              <a:avLst/>
              <a:gdLst>
                <a:gd name="connsiteX0" fmla="*/ 1678159 w 1678159"/>
                <a:gd name="connsiteY0" fmla="*/ 0 h 993897"/>
                <a:gd name="connsiteX1" fmla="*/ 1678159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4870 w 1678159"/>
                <a:gd name="connsiteY1" fmla="*/ 93100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4870 w 1678159"/>
                <a:gd name="connsiteY1" fmla="*/ 93608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4870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6515 w 1678159"/>
                <a:gd name="connsiteY1" fmla="*/ 93100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8159 w 1678159"/>
                <a:gd name="connsiteY0" fmla="*/ 0 h 993897"/>
                <a:gd name="connsiteX1" fmla="*/ 1676515 w 1678159"/>
                <a:gd name="connsiteY1" fmla="*/ 93608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75027 w 1675027"/>
                <a:gd name="connsiteY0" fmla="*/ 0 h 976964"/>
                <a:gd name="connsiteX1" fmla="*/ 1673383 w 1675027"/>
                <a:gd name="connsiteY1" fmla="*/ 936089 h 976964"/>
                <a:gd name="connsiteX2" fmla="*/ 0 w 1675027"/>
                <a:gd name="connsiteY2" fmla="*/ 976964 h 976964"/>
                <a:gd name="connsiteX3" fmla="*/ 1675027 w 1675027"/>
                <a:gd name="connsiteY3" fmla="*/ 0 h 97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027" h="976964">
                  <a:moveTo>
                    <a:pt x="1675027" y="0"/>
                  </a:moveTo>
                  <a:cubicBezTo>
                    <a:pt x="1673931" y="310336"/>
                    <a:pt x="1674479" y="625753"/>
                    <a:pt x="1673383" y="936089"/>
                  </a:cubicBezTo>
                  <a:lnTo>
                    <a:pt x="0" y="976964"/>
                  </a:lnTo>
                  <a:lnTo>
                    <a:pt x="1675027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90000"/>
                  </a:schemeClr>
                </a:gs>
                <a:gs pos="10000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45CF2D0-5DED-4D52-99CB-E7652F696D9C}"/>
              </a:ext>
            </a:extLst>
          </p:cNvPr>
          <p:cNvGrpSpPr/>
          <p:nvPr/>
        </p:nvGrpSpPr>
        <p:grpSpPr>
          <a:xfrm>
            <a:off x="4798461" y="4016676"/>
            <a:ext cx="7397057" cy="988399"/>
            <a:chOff x="4798461" y="4016676"/>
            <a:chExt cx="7397057" cy="9883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9627A558-7382-4D55-BC12-85377D060086}"/>
                </a:ext>
              </a:extLst>
            </p:cNvPr>
            <p:cNvSpPr/>
            <p:nvPr/>
          </p:nvSpPr>
          <p:spPr>
            <a:xfrm flipV="1">
              <a:off x="4798461" y="4016676"/>
              <a:ext cx="1311208" cy="988399"/>
            </a:xfrm>
            <a:custGeom>
              <a:avLst/>
              <a:gdLst>
                <a:gd name="connsiteX0" fmla="*/ 1678159 w 1678159"/>
                <a:gd name="connsiteY0" fmla="*/ 0 h 993897"/>
                <a:gd name="connsiteX1" fmla="*/ 1678159 w 1678159"/>
                <a:gd name="connsiteY1" fmla="*/ 938629 h 993897"/>
                <a:gd name="connsiteX2" fmla="*/ 0 w 1678159"/>
                <a:gd name="connsiteY2" fmla="*/ 993897 h 993897"/>
                <a:gd name="connsiteX3" fmla="*/ 1678159 w 1678159"/>
                <a:gd name="connsiteY3" fmla="*/ 0 h 993897"/>
                <a:gd name="connsiteX0" fmla="*/ 1685086 w 1685086"/>
                <a:gd name="connsiteY0" fmla="*/ 0 h 1000824"/>
                <a:gd name="connsiteX1" fmla="*/ 1678159 w 1685086"/>
                <a:gd name="connsiteY1" fmla="*/ 945556 h 1000824"/>
                <a:gd name="connsiteX2" fmla="*/ 0 w 1685086"/>
                <a:gd name="connsiteY2" fmla="*/ 1000824 h 1000824"/>
                <a:gd name="connsiteX3" fmla="*/ 1685086 w 1685086"/>
                <a:gd name="connsiteY3" fmla="*/ 0 h 1000824"/>
                <a:gd name="connsiteX0" fmla="*/ 1678158 w 1678159"/>
                <a:gd name="connsiteY0" fmla="*/ 0 h 986969"/>
                <a:gd name="connsiteX1" fmla="*/ 1678159 w 1678159"/>
                <a:gd name="connsiteY1" fmla="*/ 931701 h 986969"/>
                <a:gd name="connsiteX2" fmla="*/ 0 w 1678159"/>
                <a:gd name="connsiteY2" fmla="*/ 986969 h 986969"/>
                <a:gd name="connsiteX3" fmla="*/ 1678158 w 1678159"/>
                <a:gd name="connsiteY3" fmla="*/ 0 h 986969"/>
                <a:gd name="connsiteX0" fmla="*/ 1678158 w 1678159"/>
                <a:gd name="connsiteY0" fmla="*/ 0 h 1007751"/>
                <a:gd name="connsiteX1" fmla="*/ 1678159 w 1678159"/>
                <a:gd name="connsiteY1" fmla="*/ 952483 h 1007751"/>
                <a:gd name="connsiteX2" fmla="*/ 0 w 1678159"/>
                <a:gd name="connsiteY2" fmla="*/ 1007751 h 1007751"/>
                <a:gd name="connsiteX3" fmla="*/ 1678158 w 1678159"/>
                <a:gd name="connsiteY3" fmla="*/ 0 h 1007751"/>
                <a:gd name="connsiteX0" fmla="*/ 1678158 w 1678159"/>
                <a:gd name="connsiteY0" fmla="*/ 0 h 1007751"/>
                <a:gd name="connsiteX1" fmla="*/ 1678159 w 1678159"/>
                <a:gd name="connsiteY1" fmla="*/ 934703 h 1007751"/>
                <a:gd name="connsiteX2" fmla="*/ 0 w 1678159"/>
                <a:gd name="connsiteY2" fmla="*/ 1007751 h 1007751"/>
                <a:gd name="connsiteX3" fmla="*/ 1678158 w 1678159"/>
                <a:gd name="connsiteY3" fmla="*/ 0 h 1007751"/>
                <a:gd name="connsiteX0" fmla="*/ 1675025 w 1675026"/>
                <a:gd name="connsiteY0" fmla="*/ 0 h 988399"/>
                <a:gd name="connsiteX1" fmla="*/ 1675026 w 1675026"/>
                <a:gd name="connsiteY1" fmla="*/ 934703 h 988399"/>
                <a:gd name="connsiteX2" fmla="*/ 0 w 1675026"/>
                <a:gd name="connsiteY2" fmla="*/ 988399 h 988399"/>
                <a:gd name="connsiteX3" fmla="*/ 1675025 w 1675026"/>
                <a:gd name="connsiteY3" fmla="*/ 0 h 988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5026" h="988399">
                  <a:moveTo>
                    <a:pt x="1675025" y="0"/>
                  </a:moveTo>
                  <a:cubicBezTo>
                    <a:pt x="1675025" y="310567"/>
                    <a:pt x="1675026" y="624136"/>
                    <a:pt x="1675026" y="934703"/>
                  </a:cubicBezTo>
                  <a:lnTo>
                    <a:pt x="0" y="988399"/>
                  </a:lnTo>
                  <a:lnTo>
                    <a:pt x="167502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06A4F4-8638-444B-8706-0432D107BE98}"/>
                </a:ext>
              </a:extLst>
            </p:cNvPr>
            <p:cNvSpPr/>
            <p:nvPr/>
          </p:nvSpPr>
          <p:spPr>
            <a:xfrm>
              <a:off x="6096000" y="4068971"/>
              <a:ext cx="6099518" cy="9361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90000"/>
                  </a:schemeClr>
                </a:gs>
                <a:gs pos="100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92B073-1378-46C3-B96C-CBDEFE9FB7F7}"/>
              </a:ext>
            </a:extLst>
          </p:cNvPr>
          <p:cNvGrpSpPr/>
          <p:nvPr/>
        </p:nvGrpSpPr>
        <p:grpSpPr>
          <a:xfrm>
            <a:off x="7291578" y="1957991"/>
            <a:ext cx="4346700" cy="725976"/>
            <a:chOff x="3627305" y="2032752"/>
            <a:chExt cx="3833481" cy="72597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24830E-94AA-4C79-8412-5B280C232864}"/>
                </a:ext>
              </a:extLst>
            </p:cNvPr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31CE02-085D-4287-AEC0-025F2E140526}"/>
                </a:ext>
              </a:extLst>
            </p:cNvPr>
            <p:cNvSpPr txBox="1"/>
            <p:nvPr/>
          </p:nvSpPr>
          <p:spPr>
            <a:xfrm>
              <a:off x="3627305" y="2032752"/>
              <a:ext cx="3832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859F95-7EF9-4B71-9F5D-D671D4B989E5}"/>
              </a:ext>
            </a:extLst>
          </p:cNvPr>
          <p:cNvGrpSpPr/>
          <p:nvPr/>
        </p:nvGrpSpPr>
        <p:grpSpPr>
          <a:xfrm>
            <a:off x="7291162" y="3066013"/>
            <a:ext cx="4346700" cy="725976"/>
            <a:chOff x="3627305" y="2032752"/>
            <a:chExt cx="3833481" cy="72597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385488-BF46-44B0-8865-5E0E0530065C}"/>
                </a:ext>
              </a:extLst>
            </p:cNvPr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D41893-DB0C-42DA-89FE-E17ADE84020C}"/>
                </a:ext>
              </a:extLst>
            </p:cNvPr>
            <p:cNvSpPr txBox="1"/>
            <p:nvPr/>
          </p:nvSpPr>
          <p:spPr>
            <a:xfrm>
              <a:off x="3627305" y="2032752"/>
              <a:ext cx="3832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451F046-53A1-4B89-A3CA-B3B5FD395656}"/>
              </a:ext>
            </a:extLst>
          </p:cNvPr>
          <p:cNvGrpSpPr/>
          <p:nvPr/>
        </p:nvGrpSpPr>
        <p:grpSpPr>
          <a:xfrm>
            <a:off x="7290746" y="4174037"/>
            <a:ext cx="4346700" cy="725976"/>
            <a:chOff x="3627305" y="2032752"/>
            <a:chExt cx="3833481" cy="72597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BE1812-EDF8-4204-9350-164F2FFAFBB6}"/>
                </a:ext>
              </a:extLst>
            </p:cNvPr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5E5741-532C-4E15-95F4-9C019BF9BAC7}"/>
                </a:ext>
              </a:extLst>
            </p:cNvPr>
            <p:cNvSpPr txBox="1"/>
            <p:nvPr/>
          </p:nvSpPr>
          <p:spPr>
            <a:xfrm>
              <a:off x="3627305" y="2032752"/>
              <a:ext cx="3832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72327F-B7C1-45EA-B9D0-C8D82BDBB09D}"/>
              </a:ext>
            </a:extLst>
          </p:cNvPr>
          <p:cNvGrpSpPr/>
          <p:nvPr/>
        </p:nvGrpSpPr>
        <p:grpSpPr>
          <a:xfrm>
            <a:off x="7290330" y="5282061"/>
            <a:ext cx="4346700" cy="725976"/>
            <a:chOff x="3627305" y="2032752"/>
            <a:chExt cx="3833481" cy="7259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B97E39-E0E9-46C0-8E55-200F8D648186}"/>
                </a:ext>
              </a:extLst>
            </p:cNvPr>
            <p:cNvSpPr txBox="1"/>
            <p:nvPr/>
          </p:nvSpPr>
          <p:spPr>
            <a:xfrm>
              <a:off x="3633581" y="2297063"/>
              <a:ext cx="382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Easy to change colors, photos.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F11C19D-EF4F-42FB-951D-FB8BE2C6BDE4}"/>
                </a:ext>
              </a:extLst>
            </p:cNvPr>
            <p:cNvSpPr txBox="1"/>
            <p:nvPr/>
          </p:nvSpPr>
          <p:spPr>
            <a:xfrm>
              <a:off x="3627305" y="2032752"/>
              <a:ext cx="38320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6">
            <a:extLst>
              <a:ext uri="{FF2B5EF4-FFF2-40B4-BE49-F238E27FC236}">
                <a16:creationId xmlns:a16="http://schemas.microsoft.com/office/drawing/2014/main" id="{D2923415-C985-4690-A3E7-6A00E39CF599}"/>
              </a:ext>
            </a:extLst>
          </p:cNvPr>
          <p:cNvSpPr>
            <a:spLocks noChangeAspect="1"/>
          </p:cNvSpPr>
          <p:nvPr/>
        </p:nvSpPr>
        <p:spPr>
          <a:xfrm>
            <a:off x="6649326" y="4363512"/>
            <a:ext cx="340054" cy="347025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7E6E98B3-FB47-43DF-B581-3DD13DF84C33}"/>
              </a:ext>
            </a:extLst>
          </p:cNvPr>
          <p:cNvSpPr/>
          <p:nvPr/>
        </p:nvSpPr>
        <p:spPr>
          <a:xfrm>
            <a:off x="6646250" y="2147466"/>
            <a:ext cx="346207" cy="347025"/>
          </a:xfrm>
          <a:custGeom>
            <a:avLst/>
            <a:gdLst/>
            <a:ahLst/>
            <a:cxnLst/>
            <a:rect l="l" t="t" r="r" b="b"/>
            <a:pathLst>
              <a:path w="3866431" h="3921936">
                <a:moveTo>
                  <a:pt x="3673551" y="1918004"/>
                </a:moveTo>
                <a:lnTo>
                  <a:pt x="3689615" y="1928004"/>
                </a:lnTo>
                <a:lnTo>
                  <a:pt x="3673551" y="1923989"/>
                </a:lnTo>
                <a:close/>
                <a:moveTo>
                  <a:pt x="1973868" y="1267034"/>
                </a:moveTo>
                <a:cubicBezTo>
                  <a:pt x="1644528" y="1247265"/>
                  <a:pt x="1335642" y="1460585"/>
                  <a:pt x="1246922" y="1791693"/>
                </a:cubicBezTo>
                <a:cubicBezTo>
                  <a:pt x="1145527" y="2170102"/>
                  <a:pt x="1370092" y="2559060"/>
                  <a:pt x="1748502" y="2660455"/>
                </a:cubicBezTo>
                <a:cubicBezTo>
                  <a:pt x="2126911" y="2761848"/>
                  <a:pt x="2515869" y="2537284"/>
                  <a:pt x="2617263" y="2158875"/>
                </a:cubicBezTo>
                <a:cubicBezTo>
                  <a:pt x="2718658" y="1780466"/>
                  <a:pt x="2494093" y="1391508"/>
                  <a:pt x="2115683" y="1290113"/>
                </a:cubicBezTo>
                <a:cubicBezTo>
                  <a:pt x="2068382" y="1277439"/>
                  <a:pt x="2020916" y="1269858"/>
                  <a:pt x="1973868" y="1267034"/>
                </a:cubicBezTo>
                <a:close/>
                <a:moveTo>
                  <a:pt x="1884148" y="778913"/>
                </a:moveTo>
                <a:cubicBezTo>
                  <a:pt x="2001814" y="774234"/>
                  <a:pt x="2122171" y="786977"/>
                  <a:pt x="2241901" y="819059"/>
                </a:cubicBezTo>
                <a:cubicBezTo>
                  <a:pt x="2880466" y="990162"/>
                  <a:pt x="3259419" y="1646529"/>
                  <a:pt x="3088317" y="2285093"/>
                </a:cubicBezTo>
                <a:cubicBezTo>
                  <a:pt x="2917214" y="2923658"/>
                  <a:pt x="2260847" y="3302611"/>
                  <a:pt x="1622284" y="3131508"/>
                </a:cubicBezTo>
                <a:cubicBezTo>
                  <a:pt x="983718" y="2960406"/>
                  <a:pt x="604765" y="2304038"/>
                  <a:pt x="775868" y="1665473"/>
                </a:cubicBezTo>
                <a:cubicBezTo>
                  <a:pt x="914889" y="1146640"/>
                  <a:pt x="1374260" y="799191"/>
                  <a:pt x="1884148" y="778913"/>
                </a:cubicBezTo>
                <a:close/>
                <a:moveTo>
                  <a:pt x="1877044" y="601672"/>
                </a:moveTo>
                <a:cubicBezTo>
                  <a:pt x="1291617" y="624954"/>
                  <a:pt x="764192" y="1023877"/>
                  <a:pt x="604575" y="1619576"/>
                </a:cubicBezTo>
                <a:cubicBezTo>
                  <a:pt x="408124" y="2352745"/>
                  <a:pt x="843218" y="3106349"/>
                  <a:pt x="1576386" y="3302801"/>
                </a:cubicBezTo>
                <a:cubicBezTo>
                  <a:pt x="2309553" y="3499253"/>
                  <a:pt x="3063157" y="3064158"/>
                  <a:pt x="3259610" y="2330990"/>
                </a:cubicBezTo>
                <a:cubicBezTo>
                  <a:pt x="3456061" y="1597823"/>
                  <a:pt x="3020967" y="844219"/>
                  <a:pt x="2287799" y="647766"/>
                </a:cubicBezTo>
                <a:cubicBezTo>
                  <a:pt x="2150330" y="610931"/>
                  <a:pt x="2012143" y="596300"/>
                  <a:pt x="1877044" y="601672"/>
                </a:cubicBezTo>
                <a:close/>
                <a:moveTo>
                  <a:pt x="2155203" y="0"/>
                </a:moveTo>
                <a:lnTo>
                  <a:pt x="2726520" y="153083"/>
                </a:lnTo>
                <a:lnTo>
                  <a:pt x="2718332" y="639676"/>
                </a:lnTo>
                <a:lnTo>
                  <a:pt x="2703388" y="635671"/>
                </a:lnTo>
                <a:cubicBezTo>
                  <a:pt x="2825157" y="704200"/>
                  <a:pt x="2935213" y="788233"/>
                  <a:pt x="3028302" y="887881"/>
                </a:cubicBezTo>
                <a:lnTo>
                  <a:pt x="3461490" y="780167"/>
                </a:lnTo>
                <a:lnTo>
                  <a:pt x="3739170" y="1302405"/>
                </a:lnTo>
                <a:lnTo>
                  <a:pt x="3430511" y="1580676"/>
                </a:lnTo>
                <a:cubicBezTo>
                  <a:pt x="3469203" y="1721610"/>
                  <a:pt x="3487439" y="1869186"/>
                  <a:pt x="3480892" y="2019195"/>
                </a:cubicBezTo>
                <a:lnTo>
                  <a:pt x="3866431" y="2233221"/>
                </a:lnTo>
                <a:lnTo>
                  <a:pt x="3713346" y="2804538"/>
                </a:lnTo>
                <a:lnTo>
                  <a:pt x="3245518" y="2796670"/>
                </a:lnTo>
                <a:cubicBezTo>
                  <a:pt x="3186368" y="2895500"/>
                  <a:pt x="3114705" y="2984636"/>
                  <a:pt x="3034406" y="3064209"/>
                </a:cubicBezTo>
                <a:lnTo>
                  <a:pt x="3188044" y="3465205"/>
                </a:lnTo>
                <a:lnTo>
                  <a:pt x="2703542" y="3804459"/>
                </a:lnTo>
                <a:lnTo>
                  <a:pt x="2511083" y="3637373"/>
                </a:lnTo>
                <a:lnTo>
                  <a:pt x="2510721" y="3637782"/>
                </a:lnTo>
                <a:lnTo>
                  <a:pt x="2469028" y="3600862"/>
                </a:lnTo>
                <a:lnTo>
                  <a:pt x="2336049" y="3485413"/>
                </a:lnTo>
                <a:lnTo>
                  <a:pt x="2337504" y="3484394"/>
                </a:lnTo>
                <a:lnTo>
                  <a:pt x="2321804" y="3470491"/>
                </a:lnTo>
                <a:cubicBezTo>
                  <a:pt x="2198912" y="3505261"/>
                  <a:pt x="2070236" y="3521441"/>
                  <a:pt x="1939394" y="3520711"/>
                </a:cubicBezTo>
                <a:lnTo>
                  <a:pt x="1716657" y="3921936"/>
                </a:lnTo>
                <a:lnTo>
                  <a:pt x="1145338" y="3768853"/>
                </a:lnTo>
                <a:lnTo>
                  <a:pt x="1153058" y="3310015"/>
                </a:lnTo>
                <a:cubicBezTo>
                  <a:pt x="1031991" y="3241016"/>
                  <a:pt x="922646" y="3156634"/>
                  <a:pt x="830223" y="3056799"/>
                </a:cubicBezTo>
                <a:lnTo>
                  <a:pt x="837628" y="3072678"/>
                </a:lnTo>
                <a:lnTo>
                  <a:pt x="359851" y="3165234"/>
                </a:lnTo>
                <a:lnTo>
                  <a:pt x="109883" y="2629179"/>
                </a:lnTo>
                <a:lnTo>
                  <a:pt x="433005" y="2367184"/>
                </a:lnTo>
                <a:cubicBezTo>
                  <a:pt x="398515" y="2240774"/>
                  <a:pt x="380498" y="2109034"/>
                  <a:pt x="380471" y="1974963"/>
                </a:cubicBezTo>
                <a:lnTo>
                  <a:pt x="0" y="1763749"/>
                </a:lnTo>
                <a:lnTo>
                  <a:pt x="153083" y="1192432"/>
                </a:lnTo>
                <a:lnTo>
                  <a:pt x="589083" y="1199766"/>
                </a:lnTo>
                <a:cubicBezTo>
                  <a:pt x="648234" y="1095383"/>
                  <a:pt x="719659" y="1000210"/>
                  <a:pt x="800459" y="915022"/>
                </a:cubicBezTo>
                <a:lnTo>
                  <a:pt x="654428" y="464617"/>
                </a:lnTo>
                <a:lnTo>
                  <a:pt x="1156025" y="151183"/>
                </a:lnTo>
                <a:lnTo>
                  <a:pt x="1506312" y="489026"/>
                </a:lnTo>
                <a:lnTo>
                  <a:pt x="1502791" y="491226"/>
                </a:lnTo>
                <a:cubicBezTo>
                  <a:pt x="1640493" y="447897"/>
                  <a:pt x="1785874" y="427870"/>
                  <a:pt x="1933939" y="429497"/>
                </a:cubicBezTo>
                <a:lnTo>
                  <a:pt x="1918994" y="425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Down Arrow 1">
            <a:extLst>
              <a:ext uri="{FF2B5EF4-FFF2-40B4-BE49-F238E27FC236}">
                <a16:creationId xmlns:a16="http://schemas.microsoft.com/office/drawing/2014/main" id="{113295D7-3720-4875-89B2-04B76B6A2F74}"/>
              </a:ext>
            </a:extLst>
          </p:cNvPr>
          <p:cNvSpPr>
            <a:spLocks noChangeAspect="1"/>
          </p:cNvSpPr>
          <p:nvPr/>
        </p:nvSpPr>
        <p:spPr>
          <a:xfrm>
            <a:off x="6701206" y="5471536"/>
            <a:ext cx="236295" cy="347025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5" name="Isosceles Triangle 7">
            <a:extLst>
              <a:ext uri="{FF2B5EF4-FFF2-40B4-BE49-F238E27FC236}">
                <a16:creationId xmlns:a16="http://schemas.microsoft.com/office/drawing/2014/main" id="{A5E9F4C8-47A2-4739-A46F-D0784B65A5FA}"/>
              </a:ext>
            </a:extLst>
          </p:cNvPr>
          <p:cNvSpPr/>
          <p:nvPr/>
        </p:nvSpPr>
        <p:spPr>
          <a:xfrm>
            <a:off x="6645820" y="3308086"/>
            <a:ext cx="347064" cy="241831"/>
          </a:xfrm>
          <a:custGeom>
            <a:avLst/>
            <a:gdLst/>
            <a:ahLst/>
            <a:cxnLst/>
            <a:rect l="l" t="t" r="r" b="b"/>
            <a:pathLst>
              <a:path w="3974643" h="2769493">
                <a:moveTo>
                  <a:pt x="2571683" y="1503312"/>
                </a:moveTo>
                <a:lnTo>
                  <a:pt x="3971139" y="2769493"/>
                </a:lnTo>
                <a:lnTo>
                  <a:pt x="11139" y="2769493"/>
                </a:lnTo>
                <a:lnTo>
                  <a:pt x="1379949" y="1519144"/>
                </a:lnTo>
                <a:lnTo>
                  <a:pt x="1958490" y="2051854"/>
                </a:lnTo>
                <a:close/>
                <a:moveTo>
                  <a:pt x="3937314" y="281663"/>
                </a:moveTo>
                <a:lnTo>
                  <a:pt x="3937314" y="2593551"/>
                </a:lnTo>
                <a:lnTo>
                  <a:pt x="2677314" y="1415127"/>
                </a:lnTo>
                <a:lnTo>
                  <a:pt x="2832378" y="1270103"/>
                </a:lnTo>
                <a:close/>
                <a:moveTo>
                  <a:pt x="0" y="248514"/>
                </a:moveTo>
                <a:lnTo>
                  <a:pt x="1254302" y="1403451"/>
                </a:lnTo>
                <a:lnTo>
                  <a:pt x="0" y="2576545"/>
                </a:lnTo>
                <a:close/>
                <a:moveTo>
                  <a:pt x="7636" y="0"/>
                </a:moveTo>
                <a:lnTo>
                  <a:pt x="3974643" y="0"/>
                </a:lnTo>
                <a:lnTo>
                  <a:pt x="1962498" y="180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F294F120-E3F3-4E5B-98BE-8CCF0C04B1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747CA3D7-6D3E-4453-A532-EC67174554F7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B71D80B-7AFB-40A7-B257-63288EEE5491}"/>
              </a:ext>
            </a:extLst>
          </p:cNvPr>
          <p:cNvGrpSpPr/>
          <p:nvPr/>
        </p:nvGrpSpPr>
        <p:grpSpPr>
          <a:xfrm>
            <a:off x="6159110" y="1407296"/>
            <a:ext cx="2775291" cy="5111195"/>
            <a:chOff x="4234931" y="17"/>
            <a:chExt cx="3723730" cy="6857916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A8B96B4-4BE7-4C1F-8111-9C3CD6126381}"/>
                </a:ext>
              </a:extLst>
            </p:cNvPr>
            <p:cNvSpPr/>
            <p:nvPr/>
          </p:nvSpPr>
          <p:spPr>
            <a:xfrm>
              <a:off x="4604104" y="762021"/>
              <a:ext cx="2240938" cy="761956"/>
            </a:xfrm>
            <a:custGeom>
              <a:avLst/>
              <a:gdLst>
                <a:gd name="connsiteX0" fmla="*/ 2200028 w 2240938"/>
                <a:gd name="connsiteY0" fmla="*/ 665970 h 761956"/>
                <a:gd name="connsiteX1" fmla="*/ 1863913 w 2240938"/>
                <a:gd name="connsiteY1" fmla="*/ 408911 h 761956"/>
                <a:gd name="connsiteX2" fmla="*/ 1646315 w 2240938"/>
                <a:gd name="connsiteY2" fmla="*/ 333677 h 761956"/>
                <a:gd name="connsiteX3" fmla="*/ 1510868 w 2240938"/>
                <a:gd name="connsiteY3" fmla="*/ 123655 h 761956"/>
                <a:gd name="connsiteX4" fmla="*/ 1520882 w 2240938"/>
                <a:gd name="connsiteY4" fmla="*/ 68514 h 761956"/>
                <a:gd name="connsiteX5" fmla="*/ 1553492 w 2240938"/>
                <a:gd name="connsiteY5" fmla="*/ 791 h 761956"/>
                <a:gd name="connsiteX6" fmla="*/ 1554019 w 2240938"/>
                <a:gd name="connsiteY6" fmla="*/ 0 h 761956"/>
                <a:gd name="connsiteX7" fmla="*/ 744169 w 2240938"/>
                <a:gd name="connsiteY7" fmla="*/ 0 h 761956"/>
                <a:gd name="connsiteX8" fmla="*/ 778360 w 2240938"/>
                <a:gd name="connsiteY8" fmla="*/ 50266 h 761956"/>
                <a:gd name="connsiteX9" fmla="*/ 820984 w 2240938"/>
                <a:gd name="connsiteY9" fmla="*/ 135513 h 761956"/>
                <a:gd name="connsiteX10" fmla="*/ 845425 w 2240938"/>
                <a:gd name="connsiteY10" fmla="*/ 254622 h 761956"/>
                <a:gd name="connsiteX11" fmla="*/ 802142 w 2240938"/>
                <a:gd name="connsiteY11" fmla="*/ 333018 h 761956"/>
                <a:gd name="connsiteX12" fmla="*/ 560696 w 2240938"/>
                <a:gd name="connsiteY12" fmla="*/ 408252 h 761956"/>
                <a:gd name="connsiteX13" fmla="*/ 314836 w 2240938"/>
                <a:gd name="connsiteY13" fmla="*/ 529865 h 761956"/>
                <a:gd name="connsiteX14" fmla="*/ 0 w 2240938"/>
                <a:gd name="connsiteY14" fmla="*/ 761956 h 761956"/>
                <a:gd name="connsiteX15" fmla="*/ 2240939 w 2240938"/>
                <a:gd name="connsiteY15" fmla="*/ 761956 h 761956"/>
                <a:gd name="connsiteX16" fmla="*/ 2200028 w 2240938"/>
                <a:gd name="connsiteY16" fmla="*/ 665970 h 7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0938" h="761956">
                  <a:moveTo>
                    <a:pt x="2200028" y="665970"/>
                  </a:moveTo>
                  <a:cubicBezTo>
                    <a:pt x="2133556" y="521761"/>
                    <a:pt x="2020047" y="437107"/>
                    <a:pt x="1863913" y="408911"/>
                  </a:cubicBezTo>
                  <a:cubicBezTo>
                    <a:pt x="1787428" y="395142"/>
                    <a:pt x="1713380" y="373797"/>
                    <a:pt x="1646315" y="333677"/>
                  </a:cubicBezTo>
                  <a:cubicBezTo>
                    <a:pt x="1566668" y="286046"/>
                    <a:pt x="1510209" y="222737"/>
                    <a:pt x="1510868" y="123655"/>
                  </a:cubicBezTo>
                  <a:cubicBezTo>
                    <a:pt x="1510868" y="105472"/>
                    <a:pt x="1514623" y="86038"/>
                    <a:pt x="1520882" y="68514"/>
                  </a:cubicBezTo>
                  <a:cubicBezTo>
                    <a:pt x="1529051" y="45325"/>
                    <a:pt x="1539064" y="20884"/>
                    <a:pt x="1553492" y="791"/>
                  </a:cubicBezTo>
                  <a:cubicBezTo>
                    <a:pt x="1553689" y="527"/>
                    <a:pt x="1553821" y="264"/>
                    <a:pt x="1554019" y="0"/>
                  </a:cubicBezTo>
                  <a:lnTo>
                    <a:pt x="744169" y="0"/>
                  </a:lnTo>
                  <a:cubicBezTo>
                    <a:pt x="753458" y="17458"/>
                    <a:pt x="764986" y="34125"/>
                    <a:pt x="778360" y="50266"/>
                  </a:cubicBezTo>
                  <a:cubicBezTo>
                    <a:pt x="797794" y="74114"/>
                    <a:pt x="811629" y="105406"/>
                    <a:pt x="820984" y="135513"/>
                  </a:cubicBezTo>
                  <a:cubicBezTo>
                    <a:pt x="832908" y="174382"/>
                    <a:pt x="837914" y="215161"/>
                    <a:pt x="845425" y="254622"/>
                  </a:cubicBezTo>
                  <a:cubicBezTo>
                    <a:pt x="854845" y="302253"/>
                    <a:pt x="847928" y="317932"/>
                    <a:pt x="802142" y="333018"/>
                  </a:cubicBezTo>
                  <a:cubicBezTo>
                    <a:pt x="722495" y="359963"/>
                    <a:pt x="642847" y="390069"/>
                    <a:pt x="560696" y="408252"/>
                  </a:cubicBezTo>
                  <a:cubicBezTo>
                    <a:pt x="467279" y="428938"/>
                    <a:pt x="390135" y="472220"/>
                    <a:pt x="314836" y="529865"/>
                  </a:cubicBezTo>
                  <a:cubicBezTo>
                    <a:pt x="211735" y="609446"/>
                    <a:pt x="105867" y="685734"/>
                    <a:pt x="0" y="761956"/>
                  </a:cubicBezTo>
                  <a:lnTo>
                    <a:pt x="2240939" y="761956"/>
                  </a:lnTo>
                  <a:cubicBezTo>
                    <a:pt x="2227895" y="729675"/>
                    <a:pt x="2214521" y="697461"/>
                    <a:pt x="2200028" y="6659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786934F-D442-457C-9C3A-DE617186B761}"/>
                </a:ext>
              </a:extLst>
            </p:cNvPr>
            <p:cNvSpPr/>
            <p:nvPr/>
          </p:nvSpPr>
          <p:spPr>
            <a:xfrm>
              <a:off x="5156763" y="17"/>
              <a:ext cx="1090148" cy="762069"/>
            </a:xfrm>
            <a:custGeom>
              <a:avLst/>
              <a:gdLst>
                <a:gd name="connsiteX0" fmla="*/ 1086081 w 1090148"/>
                <a:gd name="connsiteY0" fmla="*/ 308230 h 762069"/>
                <a:gd name="connsiteX1" fmla="*/ 1044709 w 1090148"/>
                <a:gd name="connsiteY1" fmla="*/ 261851 h 762069"/>
                <a:gd name="connsiteX2" fmla="*/ 948789 w 1090148"/>
                <a:gd name="connsiteY2" fmla="*/ 264354 h 762069"/>
                <a:gd name="connsiteX3" fmla="*/ 808335 w 1090148"/>
                <a:gd name="connsiteY3" fmla="*/ 180952 h 762069"/>
                <a:gd name="connsiteX4" fmla="*/ 701743 w 1090148"/>
                <a:gd name="connsiteY4" fmla="*/ 26729 h 762069"/>
                <a:gd name="connsiteX5" fmla="*/ 633360 w 1090148"/>
                <a:gd name="connsiteY5" fmla="*/ 377 h 762069"/>
                <a:gd name="connsiteX6" fmla="*/ 383152 w 1090148"/>
                <a:gd name="connsiteY6" fmla="*/ 5384 h 762069"/>
                <a:gd name="connsiteX7" fmla="*/ 261474 w 1090148"/>
                <a:gd name="connsiteY7" fmla="*/ 101304 h 762069"/>
                <a:gd name="connsiteX8" fmla="*/ 203171 w 1090148"/>
                <a:gd name="connsiteY8" fmla="*/ 325161 h 762069"/>
                <a:gd name="connsiteX9" fmla="*/ 210088 w 1090148"/>
                <a:gd name="connsiteY9" fmla="*/ 385967 h 762069"/>
                <a:gd name="connsiteX10" fmla="*/ 0 w 1090148"/>
                <a:gd name="connsiteY10" fmla="*/ 440515 h 762069"/>
                <a:gd name="connsiteX11" fmla="*/ 59555 w 1090148"/>
                <a:gd name="connsiteY11" fmla="*/ 495721 h 762069"/>
                <a:gd name="connsiteX12" fmla="*/ 168057 w 1090148"/>
                <a:gd name="connsiteY12" fmla="*/ 689471 h 762069"/>
                <a:gd name="connsiteX13" fmla="*/ 191576 w 1090148"/>
                <a:gd name="connsiteY13" fmla="*/ 762070 h 762069"/>
                <a:gd name="connsiteX14" fmla="*/ 1001426 w 1090148"/>
                <a:gd name="connsiteY14" fmla="*/ 762070 h 762069"/>
                <a:gd name="connsiteX15" fmla="*/ 1086081 w 1090148"/>
                <a:gd name="connsiteY15" fmla="*/ 308230 h 76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0148" h="762069">
                  <a:moveTo>
                    <a:pt x="1086081" y="308230"/>
                  </a:moveTo>
                  <a:cubicBezTo>
                    <a:pt x="1084829" y="280627"/>
                    <a:pt x="1069809" y="263696"/>
                    <a:pt x="1044709" y="261851"/>
                  </a:cubicBezTo>
                  <a:cubicBezTo>
                    <a:pt x="1012757" y="259348"/>
                    <a:pt x="980147" y="258689"/>
                    <a:pt x="948789" y="264354"/>
                  </a:cubicBezTo>
                  <a:cubicBezTo>
                    <a:pt x="865386" y="278123"/>
                    <a:pt x="834028" y="261851"/>
                    <a:pt x="808335" y="180952"/>
                  </a:cubicBezTo>
                  <a:cubicBezTo>
                    <a:pt x="788242" y="118235"/>
                    <a:pt x="756883" y="63687"/>
                    <a:pt x="701743" y="26729"/>
                  </a:cubicBezTo>
                  <a:cubicBezTo>
                    <a:pt x="681650" y="12960"/>
                    <a:pt x="656616" y="1036"/>
                    <a:pt x="633360" y="377"/>
                  </a:cubicBezTo>
                  <a:cubicBezTo>
                    <a:pt x="549958" y="-874"/>
                    <a:pt x="466555" y="1036"/>
                    <a:pt x="383152" y="5384"/>
                  </a:cubicBezTo>
                  <a:cubicBezTo>
                    <a:pt x="322346" y="8546"/>
                    <a:pt x="278405" y="41091"/>
                    <a:pt x="261474" y="101304"/>
                  </a:cubicBezTo>
                  <a:cubicBezTo>
                    <a:pt x="240129" y="175286"/>
                    <a:pt x="220695" y="249927"/>
                    <a:pt x="203171" y="325161"/>
                  </a:cubicBezTo>
                  <a:cubicBezTo>
                    <a:pt x="198757" y="342750"/>
                    <a:pt x="207585" y="363436"/>
                    <a:pt x="210088" y="385967"/>
                  </a:cubicBezTo>
                  <a:cubicBezTo>
                    <a:pt x="144209" y="402898"/>
                    <a:pt x="76485" y="420422"/>
                    <a:pt x="0" y="440515"/>
                  </a:cubicBezTo>
                  <a:cubicBezTo>
                    <a:pt x="25100" y="463704"/>
                    <a:pt x="41372" y="481294"/>
                    <a:pt x="59555" y="495721"/>
                  </a:cubicBezTo>
                  <a:cubicBezTo>
                    <a:pt x="123523" y="544604"/>
                    <a:pt x="158637" y="609231"/>
                    <a:pt x="168057" y="689471"/>
                  </a:cubicBezTo>
                  <a:cubicBezTo>
                    <a:pt x="171219" y="715625"/>
                    <a:pt x="179520" y="739539"/>
                    <a:pt x="191576" y="762070"/>
                  </a:cubicBezTo>
                  <a:lnTo>
                    <a:pt x="1001426" y="762070"/>
                  </a:lnTo>
                  <a:cubicBezTo>
                    <a:pt x="1099849" y="623592"/>
                    <a:pt x="1094250" y="466537"/>
                    <a:pt x="1086081" y="3082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F3BC69D-4809-4627-9A1F-475F20D4F3F2}"/>
                </a:ext>
              </a:extLst>
            </p:cNvPr>
            <p:cNvSpPr/>
            <p:nvPr/>
          </p:nvSpPr>
          <p:spPr>
            <a:xfrm>
              <a:off x="5099382" y="3048022"/>
              <a:ext cx="2325396" cy="762022"/>
            </a:xfrm>
            <a:custGeom>
              <a:avLst/>
              <a:gdLst>
                <a:gd name="connsiteX0" fmla="*/ 1999756 w 2325396"/>
                <a:gd name="connsiteY0" fmla="*/ 65 h 762022"/>
                <a:gd name="connsiteX1" fmla="*/ 2325396 w 2325396"/>
                <a:gd name="connsiteY1" fmla="*/ 65 h 762022"/>
                <a:gd name="connsiteX2" fmla="*/ 2242191 w 2325396"/>
                <a:gd name="connsiteY2" fmla="*/ 196911 h 762022"/>
                <a:gd name="connsiteX3" fmla="*/ 2229015 w 2325396"/>
                <a:gd name="connsiteY3" fmla="*/ 243290 h 762022"/>
                <a:gd name="connsiteX4" fmla="*/ 2234285 w 2325396"/>
                <a:gd name="connsiteY4" fmla="*/ 762021 h 762022"/>
                <a:gd name="connsiteX5" fmla="*/ 2052327 w 2325396"/>
                <a:gd name="connsiteY5" fmla="*/ 762021 h 762022"/>
                <a:gd name="connsiteX6" fmla="*/ 2050878 w 2325396"/>
                <a:gd name="connsiteY6" fmla="*/ 475250 h 762022"/>
                <a:gd name="connsiteX7" fmla="*/ 2037109 w 2325396"/>
                <a:gd name="connsiteY7" fmla="*/ 162391 h 762022"/>
                <a:gd name="connsiteX8" fmla="*/ 1999756 w 2325396"/>
                <a:gd name="connsiteY8" fmla="*/ 65 h 762022"/>
                <a:gd name="connsiteX9" fmla="*/ 0 w 2325396"/>
                <a:gd name="connsiteY9" fmla="*/ 0 h 762022"/>
                <a:gd name="connsiteX10" fmla="*/ 1600068 w 2325396"/>
                <a:gd name="connsiteY10" fmla="*/ 0 h 762022"/>
                <a:gd name="connsiteX11" fmla="*/ 1610016 w 2325396"/>
                <a:gd name="connsiteY11" fmla="*/ 32610 h 762022"/>
                <a:gd name="connsiteX12" fmla="*/ 1616933 w 2325396"/>
                <a:gd name="connsiteY12" fmla="*/ 149875 h 762022"/>
                <a:gd name="connsiteX13" fmla="*/ 1618185 w 2325396"/>
                <a:gd name="connsiteY13" fmla="*/ 446396 h 762022"/>
                <a:gd name="connsiteX14" fmla="*/ 1618053 w 2325396"/>
                <a:gd name="connsiteY14" fmla="*/ 762022 h 762022"/>
                <a:gd name="connsiteX15" fmla="*/ 3228 w 2325396"/>
                <a:gd name="connsiteY15" fmla="*/ 762022 h 762022"/>
                <a:gd name="connsiteX16" fmla="*/ 3360 w 2325396"/>
                <a:gd name="connsiteY16" fmla="*/ 664587 h 762022"/>
                <a:gd name="connsiteX17" fmla="*/ 198 w 2325396"/>
                <a:gd name="connsiteY17" fmla="*/ 6258 h 762022"/>
                <a:gd name="connsiteX18" fmla="*/ 0 w 2325396"/>
                <a:gd name="connsiteY18" fmla="*/ 0 h 76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5396" h="762022">
                  <a:moveTo>
                    <a:pt x="1999756" y="65"/>
                  </a:moveTo>
                  <a:lnTo>
                    <a:pt x="2325396" y="65"/>
                  </a:lnTo>
                  <a:cubicBezTo>
                    <a:pt x="2307213" y="69436"/>
                    <a:pt x="2279610" y="134919"/>
                    <a:pt x="2242191" y="196911"/>
                  </a:cubicBezTo>
                  <a:cubicBezTo>
                    <a:pt x="2234022" y="210087"/>
                    <a:pt x="2229015" y="227611"/>
                    <a:pt x="2229015" y="243290"/>
                  </a:cubicBezTo>
                  <a:cubicBezTo>
                    <a:pt x="2230135" y="416354"/>
                    <a:pt x="2232506" y="589155"/>
                    <a:pt x="2234285" y="762021"/>
                  </a:cubicBezTo>
                  <a:lnTo>
                    <a:pt x="2052327" y="762021"/>
                  </a:lnTo>
                  <a:cubicBezTo>
                    <a:pt x="2051866" y="666431"/>
                    <a:pt x="2051405" y="570840"/>
                    <a:pt x="2050878" y="475250"/>
                  </a:cubicBezTo>
                  <a:cubicBezTo>
                    <a:pt x="2050285" y="370568"/>
                    <a:pt x="2052789" y="265228"/>
                    <a:pt x="2037109" y="162391"/>
                  </a:cubicBezTo>
                  <a:cubicBezTo>
                    <a:pt x="2028611" y="107448"/>
                    <a:pt x="2016819" y="52768"/>
                    <a:pt x="1999756" y="65"/>
                  </a:cubicBezTo>
                  <a:close/>
                  <a:moveTo>
                    <a:pt x="0" y="0"/>
                  </a:moveTo>
                  <a:lnTo>
                    <a:pt x="1600068" y="0"/>
                  </a:lnTo>
                  <a:cubicBezTo>
                    <a:pt x="1602637" y="10738"/>
                    <a:pt x="1605866" y="21608"/>
                    <a:pt x="1610016" y="32610"/>
                  </a:cubicBezTo>
                  <a:cubicBezTo>
                    <a:pt x="1623192" y="67724"/>
                    <a:pt x="1623192" y="111599"/>
                    <a:pt x="1616933" y="149875"/>
                  </a:cubicBezTo>
                  <a:cubicBezTo>
                    <a:pt x="1601254" y="249549"/>
                    <a:pt x="1613178" y="347314"/>
                    <a:pt x="1618185" y="446396"/>
                  </a:cubicBezTo>
                  <a:cubicBezTo>
                    <a:pt x="1623389" y="551209"/>
                    <a:pt x="1623785" y="656945"/>
                    <a:pt x="1618053" y="762022"/>
                  </a:cubicBezTo>
                  <a:lnTo>
                    <a:pt x="3228" y="762022"/>
                  </a:lnTo>
                  <a:cubicBezTo>
                    <a:pt x="2240" y="729741"/>
                    <a:pt x="2174" y="697329"/>
                    <a:pt x="3360" y="664587"/>
                  </a:cubicBezTo>
                  <a:cubicBezTo>
                    <a:pt x="10870" y="445144"/>
                    <a:pt x="1449" y="225701"/>
                    <a:pt x="198" y="6258"/>
                  </a:cubicBezTo>
                  <a:cubicBezTo>
                    <a:pt x="198" y="4150"/>
                    <a:pt x="66" y="2108"/>
                    <a:pt x="0" y="0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6A572AF-C5CD-43B3-B2B6-ACC848381802}"/>
                </a:ext>
              </a:extLst>
            </p:cNvPr>
            <p:cNvSpPr/>
            <p:nvPr/>
          </p:nvSpPr>
          <p:spPr>
            <a:xfrm>
              <a:off x="4950950" y="6095977"/>
              <a:ext cx="3007711" cy="761956"/>
            </a:xfrm>
            <a:custGeom>
              <a:avLst/>
              <a:gdLst>
                <a:gd name="connsiteX0" fmla="*/ 119577 w 3007711"/>
                <a:gd name="connsiteY0" fmla="*/ 131 h 761956"/>
                <a:gd name="connsiteX1" fmla="*/ 696808 w 3007711"/>
                <a:gd name="connsiteY1" fmla="*/ 131 h 761956"/>
                <a:gd name="connsiteX2" fmla="*/ 652867 w 3007711"/>
                <a:gd name="connsiteY2" fmla="*/ 59291 h 761956"/>
                <a:gd name="connsiteX3" fmla="*/ 315501 w 3007711"/>
                <a:gd name="connsiteY3" fmla="*/ 291909 h 761956"/>
                <a:gd name="connsiteX4" fmla="*/ 68389 w 3007711"/>
                <a:gd name="connsiteY4" fmla="*/ 283740 h 761956"/>
                <a:gd name="connsiteX5" fmla="*/ 29520 w 3007711"/>
                <a:gd name="connsiteY5" fmla="*/ 94404 h 761956"/>
                <a:gd name="connsiteX6" fmla="*/ 119577 w 3007711"/>
                <a:gd name="connsiteY6" fmla="*/ 131 h 761956"/>
                <a:gd name="connsiteX7" fmla="*/ 2786753 w 3007711"/>
                <a:gd name="connsiteY7" fmla="*/ 66 h 761956"/>
                <a:gd name="connsiteX8" fmla="*/ 2856914 w 3007711"/>
                <a:gd name="connsiteY8" fmla="*/ 66 h 761956"/>
                <a:gd name="connsiteX9" fmla="*/ 2859088 w 3007711"/>
                <a:gd name="connsiteY9" fmla="*/ 5929 h 761956"/>
                <a:gd name="connsiteX10" fmla="*/ 2999542 w 3007711"/>
                <a:gd name="connsiteY10" fmla="*/ 407198 h 761956"/>
                <a:gd name="connsiteX11" fmla="*/ 3007711 w 3007711"/>
                <a:gd name="connsiteY11" fmla="*/ 471166 h 761956"/>
                <a:gd name="connsiteX12" fmla="*/ 2992032 w 3007711"/>
                <a:gd name="connsiteY12" fmla="*/ 491260 h 761956"/>
                <a:gd name="connsiteX13" fmla="*/ 2973190 w 3007711"/>
                <a:gd name="connsiteY13" fmla="*/ 478742 h 761956"/>
                <a:gd name="connsiteX14" fmla="*/ 2941832 w 3007711"/>
                <a:gd name="connsiteY14" fmla="*/ 417277 h 761956"/>
                <a:gd name="connsiteX15" fmla="*/ 2786753 w 3007711"/>
                <a:gd name="connsiteY15" fmla="*/ 66 h 761956"/>
                <a:gd name="connsiteX16" fmla="*/ 2460191 w 3007711"/>
                <a:gd name="connsiteY16" fmla="*/ 66 h 761956"/>
                <a:gd name="connsiteX17" fmla="*/ 2527256 w 3007711"/>
                <a:gd name="connsiteY17" fmla="*/ 66 h 761956"/>
                <a:gd name="connsiteX18" fmla="*/ 2560590 w 3007711"/>
                <a:gd name="connsiteY18" fmla="*/ 106921 h 761956"/>
                <a:gd name="connsiteX19" fmla="*/ 2691690 w 3007711"/>
                <a:gd name="connsiteY19" fmla="*/ 530721 h 761956"/>
                <a:gd name="connsiteX20" fmla="*/ 2701703 w 3007711"/>
                <a:gd name="connsiteY20" fmla="*/ 600948 h 761956"/>
                <a:gd name="connsiteX21" fmla="*/ 2627062 w 3007711"/>
                <a:gd name="connsiteY21" fmla="*/ 516952 h 761956"/>
                <a:gd name="connsiteX22" fmla="*/ 2490956 w 3007711"/>
                <a:gd name="connsiteY22" fmla="*/ 98159 h 761956"/>
                <a:gd name="connsiteX23" fmla="*/ 2460191 w 3007711"/>
                <a:gd name="connsiteY23" fmla="*/ 66 h 761956"/>
                <a:gd name="connsiteX24" fmla="*/ 2167227 w 3007711"/>
                <a:gd name="connsiteY24" fmla="*/ 66 h 761956"/>
                <a:gd name="connsiteX25" fmla="*/ 2241407 w 3007711"/>
                <a:gd name="connsiteY25" fmla="*/ 66 h 761956"/>
                <a:gd name="connsiteX26" fmla="*/ 2322240 w 3007711"/>
                <a:gd name="connsiteY26" fmla="*/ 292502 h 761956"/>
                <a:gd name="connsiteX27" fmla="*/ 2421981 w 3007711"/>
                <a:gd name="connsiteY27" fmla="*/ 647392 h 761956"/>
                <a:gd name="connsiteX28" fmla="*/ 2412560 w 3007711"/>
                <a:gd name="connsiteY28" fmla="*/ 678092 h 761956"/>
                <a:gd name="connsiteX29" fmla="*/ 2379950 w 3007711"/>
                <a:gd name="connsiteY29" fmla="*/ 669331 h 761956"/>
                <a:gd name="connsiteX30" fmla="*/ 2356761 w 3007711"/>
                <a:gd name="connsiteY30" fmla="*/ 625455 h 761956"/>
                <a:gd name="connsiteX31" fmla="*/ 2252013 w 3007711"/>
                <a:gd name="connsiteY31" fmla="*/ 291251 h 761956"/>
                <a:gd name="connsiteX32" fmla="*/ 2167227 w 3007711"/>
                <a:gd name="connsiteY32" fmla="*/ 66 h 761956"/>
                <a:gd name="connsiteX33" fmla="*/ 1415087 w 3007711"/>
                <a:gd name="connsiteY33" fmla="*/ 0 h 761956"/>
                <a:gd name="connsiteX34" fmla="*/ 1966494 w 3007711"/>
                <a:gd name="connsiteY34" fmla="*/ 0 h 761956"/>
                <a:gd name="connsiteX35" fmla="*/ 1994295 w 3007711"/>
                <a:gd name="connsiteY35" fmla="*/ 34125 h 761956"/>
                <a:gd name="connsiteX36" fmla="*/ 2014981 w 3007711"/>
                <a:gd name="connsiteY36" fmla="*/ 167069 h 761956"/>
                <a:gd name="connsiteX37" fmla="*/ 1983030 w 3007711"/>
                <a:gd name="connsiteY37" fmla="*/ 241710 h 761956"/>
                <a:gd name="connsiteX38" fmla="*/ 1978616 w 3007711"/>
                <a:gd name="connsiteY38" fmla="*/ 286244 h 761956"/>
                <a:gd name="connsiteX39" fmla="*/ 2046339 w 3007711"/>
                <a:gd name="connsiteY39" fmla="*/ 562738 h 761956"/>
                <a:gd name="connsiteX40" fmla="*/ 2075063 w 3007711"/>
                <a:gd name="connsiteY40" fmla="*/ 735012 h 761956"/>
                <a:gd name="connsiteX41" fmla="*/ 2060042 w 3007711"/>
                <a:gd name="connsiteY41" fmla="*/ 761956 h 761956"/>
                <a:gd name="connsiteX42" fmla="*/ 2038104 w 3007711"/>
                <a:gd name="connsiteY42" fmla="*/ 743181 h 761956"/>
                <a:gd name="connsiteX43" fmla="*/ 2012412 w 3007711"/>
                <a:gd name="connsiteY43" fmla="*/ 672953 h 761956"/>
                <a:gd name="connsiteX44" fmla="*/ 1900154 w 3007711"/>
                <a:gd name="connsiteY44" fmla="*/ 308709 h 761956"/>
                <a:gd name="connsiteX45" fmla="*/ 1814248 w 3007711"/>
                <a:gd name="connsiteY45" fmla="*/ 247244 h 761956"/>
                <a:gd name="connsiteX46" fmla="*/ 1690725 w 3007711"/>
                <a:gd name="connsiteY46" fmla="*/ 209627 h 761956"/>
                <a:gd name="connsiteX47" fmla="*/ 1415087 w 3007711"/>
                <a:gd name="connsiteY47" fmla="*/ 0 h 7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07711" h="761956">
                  <a:moveTo>
                    <a:pt x="119577" y="131"/>
                  </a:moveTo>
                  <a:lnTo>
                    <a:pt x="696808" y="131"/>
                  </a:lnTo>
                  <a:cubicBezTo>
                    <a:pt x="688639" y="23255"/>
                    <a:pt x="674805" y="43545"/>
                    <a:pt x="652867" y="59291"/>
                  </a:cubicBezTo>
                  <a:cubicBezTo>
                    <a:pt x="541268" y="138279"/>
                    <a:pt x="430262" y="217334"/>
                    <a:pt x="315501" y="291909"/>
                  </a:cubicBezTo>
                  <a:cubicBezTo>
                    <a:pt x="233943" y="345205"/>
                    <a:pt x="148037" y="326364"/>
                    <a:pt x="68389" y="283740"/>
                  </a:cubicBezTo>
                  <a:cubicBezTo>
                    <a:pt x="-4342" y="244278"/>
                    <a:pt x="-21931" y="158372"/>
                    <a:pt x="29520" y="94404"/>
                  </a:cubicBezTo>
                  <a:cubicBezTo>
                    <a:pt x="56662" y="60279"/>
                    <a:pt x="88416" y="30304"/>
                    <a:pt x="119577" y="131"/>
                  </a:cubicBezTo>
                  <a:close/>
                  <a:moveTo>
                    <a:pt x="2786753" y="66"/>
                  </a:moveTo>
                  <a:lnTo>
                    <a:pt x="2856914" y="66"/>
                  </a:lnTo>
                  <a:cubicBezTo>
                    <a:pt x="2857639" y="1976"/>
                    <a:pt x="2858363" y="3953"/>
                    <a:pt x="2859088" y="5929"/>
                  </a:cubicBezTo>
                  <a:cubicBezTo>
                    <a:pt x="2908629" y="138873"/>
                    <a:pt x="2953756" y="273003"/>
                    <a:pt x="2999542" y="407198"/>
                  </a:cubicBezTo>
                  <a:cubicBezTo>
                    <a:pt x="3006459" y="427291"/>
                    <a:pt x="3007052" y="449821"/>
                    <a:pt x="3007711" y="471166"/>
                  </a:cubicBezTo>
                  <a:cubicBezTo>
                    <a:pt x="3007711" y="478084"/>
                    <a:pt x="2998949" y="488097"/>
                    <a:pt x="2992032" y="491260"/>
                  </a:cubicBezTo>
                  <a:cubicBezTo>
                    <a:pt x="2988211" y="493170"/>
                    <a:pt x="2976946" y="485001"/>
                    <a:pt x="2973190" y="478742"/>
                  </a:cubicBezTo>
                  <a:cubicBezTo>
                    <a:pt x="2961266" y="458649"/>
                    <a:pt x="2950594" y="438622"/>
                    <a:pt x="2941832" y="417277"/>
                  </a:cubicBezTo>
                  <a:cubicBezTo>
                    <a:pt x="2886164" y="279590"/>
                    <a:pt x="2834845" y="140388"/>
                    <a:pt x="2786753" y="66"/>
                  </a:cubicBezTo>
                  <a:close/>
                  <a:moveTo>
                    <a:pt x="2460191" y="66"/>
                  </a:moveTo>
                  <a:lnTo>
                    <a:pt x="2527256" y="66"/>
                  </a:lnTo>
                  <a:cubicBezTo>
                    <a:pt x="2537730" y="35838"/>
                    <a:pt x="2548798" y="71413"/>
                    <a:pt x="2560590" y="106921"/>
                  </a:cubicBezTo>
                  <a:cubicBezTo>
                    <a:pt x="2607035" y="247310"/>
                    <a:pt x="2649066" y="389015"/>
                    <a:pt x="2691690" y="530721"/>
                  </a:cubicBezTo>
                  <a:cubicBezTo>
                    <a:pt x="2697289" y="550155"/>
                    <a:pt x="2697948" y="572093"/>
                    <a:pt x="2701703" y="600948"/>
                  </a:cubicBezTo>
                  <a:cubicBezTo>
                    <a:pt x="2651504" y="585269"/>
                    <a:pt x="2638328" y="550155"/>
                    <a:pt x="2627062" y="516952"/>
                  </a:cubicBezTo>
                  <a:cubicBezTo>
                    <a:pt x="2580618" y="377816"/>
                    <a:pt x="2536742" y="237955"/>
                    <a:pt x="2490956" y="98159"/>
                  </a:cubicBezTo>
                  <a:cubicBezTo>
                    <a:pt x="2480284" y="65550"/>
                    <a:pt x="2470073" y="32874"/>
                    <a:pt x="2460191" y="66"/>
                  </a:cubicBezTo>
                  <a:close/>
                  <a:moveTo>
                    <a:pt x="2167227" y="66"/>
                  </a:moveTo>
                  <a:lnTo>
                    <a:pt x="2241407" y="66"/>
                  </a:lnTo>
                  <a:cubicBezTo>
                    <a:pt x="2266309" y="98094"/>
                    <a:pt x="2294176" y="195331"/>
                    <a:pt x="2322240" y="292502"/>
                  </a:cubicBezTo>
                  <a:cubicBezTo>
                    <a:pt x="2356102" y="410426"/>
                    <a:pt x="2390030" y="528876"/>
                    <a:pt x="2421981" y="647392"/>
                  </a:cubicBezTo>
                  <a:cubicBezTo>
                    <a:pt x="2424484" y="656747"/>
                    <a:pt x="2419478" y="675589"/>
                    <a:pt x="2412560" y="678092"/>
                  </a:cubicBezTo>
                  <a:cubicBezTo>
                    <a:pt x="2403798" y="681254"/>
                    <a:pt x="2386867" y="676840"/>
                    <a:pt x="2379950" y="669331"/>
                  </a:cubicBezTo>
                  <a:cubicBezTo>
                    <a:pt x="2368685" y="657406"/>
                    <a:pt x="2361768" y="641134"/>
                    <a:pt x="2356761" y="625455"/>
                  </a:cubicBezTo>
                  <a:cubicBezTo>
                    <a:pt x="2321647" y="513790"/>
                    <a:pt x="2286534" y="402850"/>
                    <a:pt x="2252013" y="291251"/>
                  </a:cubicBezTo>
                  <a:cubicBezTo>
                    <a:pt x="2222038" y="194540"/>
                    <a:pt x="2193117" y="97698"/>
                    <a:pt x="2167227" y="66"/>
                  </a:cubicBezTo>
                  <a:close/>
                  <a:moveTo>
                    <a:pt x="1415087" y="0"/>
                  </a:moveTo>
                  <a:lnTo>
                    <a:pt x="1966494" y="0"/>
                  </a:lnTo>
                  <a:cubicBezTo>
                    <a:pt x="1976639" y="10475"/>
                    <a:pt x="1985533" y="22267"/>
                    <a:pt x="1994295" y="34125"/>
                  </a:cubicBezTo>
                  <a:cubicBezTo>
                    <a:pt x="2024402" y="74904"/>
                    <a:pt x="2033163" y="119439"/>
                    <a:pt x="2014981" y="167069"/>
                  </a:cubicBezTo>
                  <a:cubicBezTo>
                    <a:pt x="2005626" y="192169"/>
                    <a:pt x="1991791" y="216017"/>
                    <a:pt x="1983030" y="241710"/>
                  </a:cubicBezTo>
                  <a:cubicBezTo>
                    <a:pt x="1977957" y="255544"/>
                    <a:pt x="1975453" y="272475"/>
                    <a:pt x="1978616" y="286244"/>
                  </a:cubicBezTo>
                  <a:cubicBezTo>
                    <a:pt x="2000553" y="378409"/>
                    <a:pt x="2025653" y="469980"/>
                    <a:pt x="2046339" y="562738"/>
                  </a:cubicBezTo>
                  <a:cubicBezTo>
                    <a:pt x="2059515" y="619789"/>
                    <a:pt x="2067025" y="677499"/>
                    <a:pt x="2075063" y="735012"/>
                  </a:cubicBezTo>
                  <a:cubicBezTo>
                    <a:pt x="2076314" y="743181"/>
                    <a:pt x="2065049" y="753194"/>
                    <a:pt x="2060042" y="761956"/>
                  </a:cubicBezTo>
                  <a:cubicBezTo>
                    <a:pt x="2052532" y="755698"/>
                    <a:pt x="2041860" y="751350"/>
                    <a:pt x="2038104" y="743181"/>
                  </a:cubicBezTo>
                  <a:cubicBezTo>
                    <a:pt x="2028091" y="720584"/>
                    <a:pt x="2019922" y="696802"/>
                    <a:pt x="2012412" y="672953"/>
                  </a:cubicBezTo>
                  <a:cubicBezTo>
                    <a:pt x="1974136" y="552000"/>
                    <a:pt x="1935926" y="430321"/>
                    <a:pt x="1900154" y="308709"/>
                  </a:cubicBezTo>
                  <a:cubicBezTo>
                    <a:pt x="1886978" y="263516"/>
                    <a:pt x="1856278" y="253502"/>
                    <a:pt x="1814248" y="247244"/>
                  </a:cubicBezTo>
                  <a:cubicBezTo>
                    <a:pt x="1771624" y="240985"/>
                    <a:pt x="1724586" y="233475"/>
                    <a:pt x="1690725" y="209627"/>
                  </a:cubicBezTo>
                  <a:cubicBezTo>
                    <a:pt x="1596715" y="143418"/>
                    <a:pt x="1505868" y="71742"/>
                    <a:pt x="1415087" y="0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504A045-392B-4620-A2DA-9B18D577A881}"/>
                </a:ext>
              </a:extLst>
            </p:cNvPr>
            <p:cNvSpPr/>
            <p:nvPr/>
          </p:nvSpPr>
          <p:spPr>
            <a:xfrm>
              <a:off x="5081567" y="4572000"/>
              <a:ext cx="2516076" cy="762087"/>
            </a:xfrm>
            <a:custGeom>
              <a:avLst/>
              <a:gdLst>
                <a:gd name="connsiteX0" fmla="*/ 912516 w 2516076"/>
                <a:gd name="connsiteY0" fmla="*/ 65 h 762087"/>
                <a:gd name="connsiteX1" fmla="*/ 1690085 w 2516076"/>
                <a:gd name="connsiteY1" fmla="*/ 65 h 762087"/>
                <a:gd name="connsiteX2" fmla="*/ 1688043 w 2516076"/>
                <a:gd name="connsiteY2" fmla="*/ 136896 h 762087"/>
                <a:gd name="connsiteX3" fmla="*/ 1614786 w 2516076"/>
                <a:gd name="connsiteY3" fmla="*/ 380121 h 762087"/>
                <a:gd name="connsiteX4" fmla="*/ 1575720 w 2516076"/>
                <a:gd name="connsiteY4" fmla="*/ 762087 h 762087"/>
                <a:gd name="connsiteX5" fmla="*/ 1141511 w 2516076"/>
                <a:gd name="connsiteY5" fmla="*/ 762087 h 762087"/>
                <a:gd name="connsiteX6" fmla="*/ 1133737 w 2516076"/>
                <a:gd name="connsiteY6" fmla="*/ 704311 h 762087"/>
                <a:gd name="connsiteX7" fmla="*/ 1103631 w 2516076"/>
                <a:gd name="connsiteY7" fmla="*/ 465434 h 762087"/>
                <a:gd name="connsiteX8" fmla="*/ 1047831 w 2516076"/>
                <a:gd name="connsiteY8" fmla="*/ 379528 h 762087"/>
                <a:gd name="connsiteX9" fmla="*/ 996380 w 2516076"/>
                <a:gd name="connsiteY9" fmla="*/ 313056 h 762087"/>
                <a:gd name="connsiteX10" fmla="*/ 912516 w 2516076"/>
                <a:gd name="connsiteY10" fmla="*/ 65 h 762087"/>
                <a:gd name="connsiteX11" fmla="*/ 80333 w 2516076"/>
                <a:gd name="connsiteY11" fmla="*/ 65 h 762087"/>
                <a:gd name="connsiteX12" fmla="*/ 857705 w 2516076"/>
                <a:gd name="connsiteY12" fmla="*/ 65 h 762087"/>
                <a:gd name="connsiteX13" fmla="*/ 731086 w 2516076"/>
                <a:gd name="connsiteY13" fmla="*/ 217729 h 762087"/>
                <a:gd name="connsiteX14" fmla="*/ 715407 w 2516076"/>
                <a:gd name="connsiteY14" fmla="*/ 227743 h 762087"/>
                <a:gd name="connsiteX15" fmla="*/ 689055 w 2516076"/>
                <a:gd name="connsiteY15" fmla="*/ 283542 h 762087"/>
                <a:gd name="connsiteX16" fmla="*/ 685300 w 2516076"/>
                <a:gd name="connsiteY16" fmla="*/ 364442 h 762087"/>
                <a:gd name="connsiteX17" fmla="*/ 645772 w 2516076"/>
                <a:gd name="connsiteY17" fmla="*/ 614584 h 762087"/>
                <a:gd name="connsiteX18" fmla="*/ 632004 w 2516076"/>
                <a:gd name="connsiteY18" fmla="*/ 762021 h 762087"/>
                <a:gd name="connsiteX19" fmla="*/ 164395 w 2516076"/>
                <a:gd name="connsiteY19" fmla="*/ 762021 h 762087"/>
                <a:gd name="connsiteX20" fmla="*/ 129611 w 2516076"/>
                <a:gd name="connsiteY20" fmla="*/ 502326 h 762087"/>
                <a:gd name="connsiteX21" fmla="*/ 73811 w 2516076"/>
                <a:gd name="connsiteY21" fmla="*/ 376300 h 762087"/>
                <a:gd name="connsiteX22" fmla="*/ 36194 w 2516076"/>
                <a:gd name="connsiteY22" fmla="*/ 309235 h 762087"/>
                <a:gd name="connsiteX23" fmla="*/ 4836 w 2516076"/>
                <a:gd name="connsiteY23" fmla="*/ 181957 h 762087"/>
                <a:gd name="connsiteX24" fmla="*/ 48119 w 2516076"/>
                <a:gd name="connsiteY24" fmla="*/ 35903 h 762087"/>
                <a:gd name="connsiteX25" fmla="*/ 80333 w 2516076"/>
                <a:gd name="connsiteY25" fmla="*/ 65 h 762087"/>
                <a:gd name="connsiteX26" fmla="*/ 2073567 w 2516076"/>
                <a:gd name="connsiteY26" fmla="*/ 0 h 762087"/>
                <a:gd name="connsiteX27" fmla="*/ 2254405 w 2516076"/>
                <a:gd name="connsiteY27" fmla="*/ 0 h 762087"/>
                <a:gd name="connsiteX28" fmla="*/ 2251177 w 2516076"/>
                <a:gd name="connsiteY28" fmla="*/ 446528 h 762087"/>
                <a:gd name="connsiteX29" fmla="*/ 2228580 w 2516076"/>
                <a:gd name="connsiteY29" fmla="*/ 597654 h 762087"/>
                <a:gd name="connsiteX30" fmla="*/ 2265604 w 2516076"/>
                <a:gd name="connsiteY30" fmla="*/ 642781 h 762087"/>
                <a:gd name="connsiteX31" fmla="*/ 2325159 w 2516076"/>
                <a:gd name="connsiteY31" fmla="*/ 640278 h 762087"/>
                <a:gd name="connsiteX32" fmla="*/ 2516076 w 2516076"/>
                <a:gd name="connsiteY32" fmla="*/ 762022 h 762087"/>
                <a:gd name="connsiteX33" fmla="*/ 2416401 w 2516076"/>
                <a:gd name="connsiteY33" fmla="*/ 762022 h 762087"/>
                <a:gd name="connsiteX34" fmla="*/ 2349007 w 2516076"/>
                <a:gd name="connsiteY34" fmla="*/ 728687 h 762087"/>
                <a:gd name="connsiteX35" fmla="*/ 2293471 w 2516076"/>
                <a:gd name="connsiteY35" fmla="*/ 762022 h 762087"/>
                <a:gd name="connsiteX36" fmla="*/ 1784556 w 2516076"/>
                <a:gd name="connsiteY36" fmla="*/ 762022 h 762087"/>
                <a:gd name="connsiteX37" fmla="*/ 1876787 w 2516076"/>
                <a:gd name="connsiteY37" fmla="*/ 726184 h 762087"/>
                <a:gd name="connsiteX38" fmla="*/ 1976527 w 2516076"/>
                <a:gd name="connsiteY38" fmla="*/ 700491 h 762087"/>
                <a:gd name="connsiteX39" fmla="*/ 2029823 w 2516076"/>
                <a:gd name="connsiteY39" fmla="*/ 675391 h 762087"/>
                <a:gd name="connsiteX40" fmla="*/ 2076861 w 2516076"/>
                <a:gd name="connsiteY40" fmla="*/ 587640 h 762087"/>
                <a:gd name="connsiteX41" fmla="*/ 2073567 w 2516076"/>
                <a:gd name="connsiteY41" fmla="*/ 0 h 7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516076" h="762087">
                  <a:moveTo>
                    <a:pt x="912516" y="65"/>
                  </a:moveTo>
                  <a:lnTo>
                    <a:pt x="1690085" y="65"/>
                  </a:lnTo>
                  <a:cubicBezTo>
                    <a:pt x="1721246" y="44204"/>
                    <a:pt x="1724474" y="89792"/>
                    <a:pt x="1688043" y="136896"/>
                  </a:cubicBezTo>
                  <a:cubicBezTo>
                    <a:pt x="1632244" y="208967"/>
                    <a:pt x="1622230" y="291711"/>
                    <a:pt x="1614786" y="380121"/>
                  </a:cubicBezTo>
                  <a:cubicBezTo>
                    <a:pt x="1603652" y="507596"/>
                    <a:pt x="1590015" y="634809"/>
                    <a:pt x="1575720" y="762087"/>
                  </a:cubicBezTo>
                  <a:lnTo>
                    <a:pt x="1141511" y="762087"/>
                  </a:lnTo>
                  <a:cubicBezTo>
                    <a:pt x="1138876" y="742850"/>
                    <a:pt x="1136241" y="723548"/>
                    <a:pt x="1133737" y="704311"/>
                  </a:cubicBezTo>
                  <a:cubicBezTo>
                    <a:pt x="1123065" y="624663"/>
                    <a:pt x="1114303" y="545082"/>
                    <a:pt x="1103631" y="465434"/>
                  </a:cubicBezTo>
                  <a:cubicBezTo>
                    <a:pt x="1099283" y="428410"/>
                    <a:pt x="1081100" y="396459"/>
                    <a:pt x="1047831" y="379528"/>
                  </a:cubicBezTo>
                  <a:cubicBezTo>
                    <a:pt x="1018318" y="364442"/>
                    <a:pt x="1005801" y="340659"/>
                    <a:pt x="996380" y="313056"/>
                  </a:cubicBezTo>
                  <a:cubicBezTo>
                    <a:pt x="960476" y="210482"/>
                    <a:pt x="931028" y="107052"/>
                    <a:pt x="912516" y="65"/>
                  </a:cubicBezTo>
                  <a:close/>
                  <a:moveTo>
                    <a:pt x="80333" y="65"/>
                  </a:moveTo>
                  <a:lnTo>
                    <a:pt x="857705" y="65"/>
                  </a:lnTo>
                  <a:cubicBezTo>
                    <a:pt x="865018" y="98818"/>
                    <a:pt x="830629" y="159031"/>
                    <a:pt x="731086" y="217729"/>
                  </a:cubicBezTo>
                  <a:cubicBezTo>
                    <a:pt x="726079" y="220825"/>
                    <a:pt x="720413" y="224581"/>
                    <a:pt x="715407" y="227743"/>
                  </a:cubicBezTo>
                  <a:cubicBezTo>
                    <a:pt x="694721" y="240918"/>
                    <a:pt x="687803" y="259101"/>
                    <a:pt x="689055" y="283542"/>
                  </a:cubicBezTo>
                  <a:cubicBezTo>
                    <a:pt x="690307" y="310553"/>
                    <a:pt x="689055" y="338090"/>
                    <a:pt x="685300" y="364442"/>
                  </a:cubicBezTo>
                  <a:cubicBezTo>
                    <a:pt x="672717" y="447778"/>
                    <a:pt x="655193" y="530588"/>
                    <a:pt x="645772" y="614584"/>
                  </a:cubicBezTo>
                  <a:cubicBezTo>
                    <a:pt x="640305" y="663598"/>
                    <a:pt x="636022" y="712810"/>
                    <a:pt x="632004" y="762021"/>
                  </a:cubicBezTo>
                  <a:lnTo>
                    <a:pt x="164395" y="762021"/>
                  </a:lnTo>
                  <a:cubicBezTo>
                    <a:pt x="152734" y="675456"/>
                    <a:pt x="141206" y="588891"/>
                    <a:pt x="129611" y="502326"/>
                  </a:cubicBezTo>
                  <a:cubicBezTo>
                    <a:pt x="123352" y="454696"/>
                    <a:pt x="110177" y="412006"/>
                    <a:pt x="73811" y="376300"/>
                  </a:cubicBezTo>
                  <a:cubicBezTo>
                    <a:pt x="56288" y="359369"/>
                    <a:pt x="43705" y="333676"/>
                    <a:pt x="36194" y="309235"/>
                  </a:cubicBezTo>
                  <a:cubicBezTo>
                    <a:pt x="23019" y="267863"/>
                    <a:pt x="15508" y="224581"/>
                    <a:pt x="4836" y="181957"/>
                  </a:cubicBezTo>
                  <a:cubicBezTo>
                    <a:pt x="-9591" y="124313"/>
                    <a:pt x="9250" y="77934"/>
                    <a:pt x="48119" y="35903"/>
                  </a:cubicBezTo>
                  <a:cubicBezTo>
                    <a:pt x="59054" y="24111"/>
                    <a:pt x="69727" y="12121"/>
                    <a:pt x="80333" y="65"/>
                  </a:cubicBezTo>
                  <a:close/>
                  <a:moveTo>
                    <a:pt x="2073567" y="0"/>
                  </a:moveTo>
                  <a:lnTo>
                    <a:pt x="2254405" y="0"/>
                  </a:lnTo>
                  <a:cubicBezTo>
                    <a:pt x="2253878" y="148821"/>
                    <a:pt x="2252758" y="297575"/>
                    <a:pt x="2251177" y="446528"/>
                  </a:cubicBezTo>
                  <a:cubicBezTo>
                    <a:pt x="2250518" y="496728"/>
                    <a:pt x="2236749" y="547520"/>
                    <a:pt x="2228580" y="597654"/>
                  </a:cubicBezTo>
                  <a:cubicBezTo>
                    <a:pt x="2222981" y="632109"/>
                    <a:pt x="2231084" y="642122"/>
                    <a:pt x="2265604" y="642781"/>
                  </a:cubicBezTo>
                  <a:cubicBezTo>
                    <a:pt x="2285631" y="642781"/>
                    <a:pt x="2305066" y="640936"/>
                    <a:pt x="2325159" y="640278"/>
                  </a:cubicBezTo>
                  <a:cubicBezTo>
                    <a:pt x="2416599" y="637379"/>
                    <a:pt x="2484454" y="680464"/>
                    <a:pt x="2516076" y="762022"/>
                  </a:cubicBezTo>
                  <a:lnTo>
                    <a:pt x="2416401" y="762022"/>
                  </a:lnTo>
                  <a:cubicBezTo>
                    <a:pt x="2402040" y="731125"/>
                    <a:pt x="2379311" y="723088"/>
                    <a:pt x="2349007" y="728687"/>
                  </a:cubicBezTo>
                  <a:cubicBezTo>
                    <a:pt x="2321404" y="733299"/>
                    <a:pt x="2303616" y="743510"/>
                    <a:pt x="2293471" y="762022"/>
                  </a:cubicBezTo>
                  <a:lnTo>
                    <a:pt x="1784556" y="762022"/>
                  </a:lnTo>
                  <a:cubicBezTo>
                    <a:pt x="1810512" y="745421"/>
                    <a:pt x="1841014" y="733233"/>
                    <a:pt x="1876787" y="726184"/>
                  </a:cubicBezTo>
                  <a:cubicBezTo>
                    <a:pt x="1910648" y="719926"/>
                    <a:pt x="1943917" y="710504"/>
                    <a:pt x="1976527" y="700491"/>
                  </a:cubicBezTo>
                  <a:cubicBezTo>
                    <a:pt x="1994710" y="694167"/>
                    <a:pt x="2013551" y="686064"/>
                    <a:pt x="2029823" y="675391"/>
                  </a:cubicBezTo>
                  <a:cubicBezTo>
                    <a:pt x="2060523" y="654705"/>
                    <a:pt x="2076861" y="629012"/>
                    <a:pt x="2076861" y="587640"/>
                  </a:cubicBezTo>
                  <a:cubicBezTo>
                    <a:pt x="2075543" y="391782"/>
                    <a:pt x="2074555" y="195924"/>
                    <a:pt x="2073567" y="0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D09AD8F-E08E-457F-922E-7B52F8B974AE}"/>
                </a:ext>
              </a:extLst>
            </p:cNvPr>
            <p:cNvSpPr/>
            <p:nvPr/>
          </p:nvSpPr>
          <p:spPr>
            <a:xfrm>
              <a:off x="4371881" y="2286000"/>
              <a:ext cx="3068552" cy="762022"/>
            </a:xfrm>
            <a:custGeom>
              <a:avLst/>
              <a:gdLst>
                <a:gd name="connsiteX0" fmla="*/ 2341931 w 3068552"/>
                <a:gd name="connsiteY0" fmla="*/ 606548 h 762022"/>
                <a:gd name="connsiteX1" fmla="*/ 2347597 w 3068552"/>
                <a:gd name="connsiteY1" fmla="*/ 540734 h 762022"/>
                <a:gd name="connsiteX2" fmla="*/ 2262942 w 3068552"/>
                <a:gd name="connsiteY2" fmla="*/ 120690 h 762022"/>
                <a:gd name="connsiteX3" fmla="*/ 2261691 w 3068552"/>
                <a:gd name="connsiteY3" fmla="*/ 55470 h 762022"/>
                <a:gd name="connsiteX4" fmla="*/ 2273615 w 3068552"/>
                <a:gd name="connsiteY4" fmla="*/ 54218 h 762022"/>
                <a:gd name="connsiteX5" fmla="*/ 2282376 w 3068552"/>
                <a:gd name="connsiteY5" fmla="*/ 106263 h 762022"/>
                <a:gd name="connsiteX6" fmla="*/ 2328162 w 3068552"/>
                <a:gd name="connsiteY6" fmla="*/ 250472 h 762022"/>
                <a:gd name="connsiteX7" fmla="*/ 2543257 w 3068552"/>
                <a:gd name="connsiteY7" fmla="*/ 487438 h 762022"/>
                <a:gd name="connsiteX8" fmla="*/ 2631074 w 3068552"/>
                <a:gd name="connsiteY8" fmla="*/ 571434 h 762022"/>
                <a:gd name="connsiteX9" fmla="*/ 2727257 w 3068552"/>
                <a:gd name="connsiteY9" fmla="*/ 762022 h 762022"/>
                <a:gd name="connsiteX10" fmla="*/ 3052897 w 3068552"/>
                <a:gd name="connsiteY10" fmla="*/ 762022 h 762022"/>
                <a:gd name="connsiteX11" fmla="*/ 3063767 w 3068552"/>
                <a:gd name="connsiteY11" fmla="*/ 714984 h 762022"/>
                <a:gd name="connsiteX12" fmla="*/ 3013567 w 3068552"/>
                <a:gd name="connsiteY12" fmla="*/ 543831 h 762022"/>
                <a:gd name="connsiteX13" fmla="*/ 3011064 w 3068552"/>
                <a:gd name="connsiteY13" fmla="*/ 541328 h 762022"/>
                <a:gd name="connsiteX14" fmla="*/ 2930823 w 3068552"/>
                <a:gd name="connsiteY14" fmla="*/ 363257 h 762022"/>
                <a:gd name="connsiteX15" fmla="*/ 2923313 w 3068552"/>
                <a:gd name="connsiteY15" fmla="*/ 24705 h 762022"/>
                <a:gd name="connsiteX16" fmla="*/ 2924894 w 3068552"/>
                <a:gd name="connsiteY16" fmla="*/ 0 h 762022"/>
                <a:gd name="connsiteX17" fmla="*/ 2756178 w 3068552"/>
                <a:gd name="connsiteY17" fmla="*/ 0 h 762022"/>
                <a:gd name="connsiteX18" fmla="*/ 2747746 w 3068552"/>
                <a:gd name="connsiteY18" fmla="*/ 1515 h 762022"/>
                <a:gd name="connsiteX19" fmla="*/ 2747416 w 3068552"/>
                <a:gd name="connsiteY19" fmla="*/ 0 h 762022"/>
                <a:gd name="connsiteX20" fmla="*/ 757213 w 3068552"/>
                <a:gd name="connsiteY20" fmla="*/ 0 h 762022"/>
                <a:gd name="connsiteX21" fmla="*/ 759716 w 3068552"/>
                <a:gd name="connsiteY21" fmla="*/ 16536 h 762022"/>
                <a:gd name="connsiteX22" fmla="*/ 774144 w 3068552"/>
                <a:gd name="connsiteY22" fmla="*/ 134393 h 762022"/>
                <a:gd name="connsiteX23" fmla="*/ 715182 w 3068552"/>
                <a:gd name="connsiteY23" fmla="*/ 192103 h 762022"/>
                <a:gd name="connsiteX24" fmla="*/ 651213 w 3068552"/>
                <a:gd name="connsiteY24" fmla="*/ 165159 h 762022"/>
                <a:gd name="connsiteX25" fmla="*/ 501339 w 3068552"/>
                <a:gd name="connsiteY25" fmla="*/ 9684 h 762022"/>
                <a:gd name="connsiteX26" fmla="*/ 493368 w 3068552"/>
                <a:gd name="connsiteY26" fmla="*/ 0 h 762022"/>
                <a:gd name="connsiteX27" fmla="*/ 0 w 3068552"/>
                <a:gd name="connsiteY27" fmla="*/ 0 h 762022"/>
                <a:gd name="connsiteX28" fmla="*/ 24112 w 3068552"/>
                <a:gd name="connsiteY28" fmla="*/ 34125 h 762022"/>
                <a:gd name="connsiteX29" fmla="*/ 61729 w 3068552"/>
                <a:gd name="connsiteY29" fmla="*/ 223462 h 762022"/>
                <a:gd name="connsiteX30" fmla="*/ 55470 w 3068552"/>
                <a:gd name="connsiteY30" fmla="*/ 257323 h 762022"/>
                <a:gd name="connsiteX31" fmla="*/ 113773 w 3068552"/>
                <a:gd name="connsiteY31" fmla="*/ 326891 h 762022"/>
                <a:gd name="connsiteX32" fmla="*/ 212855 w 3068552"/>
                <a:gd name="connsiteY32" fmla="*/ 286771 h 762022"/>
                <a:gd name="connsiteX33" fmla="*/ 359633 w 3068552"/>
                <a:gd name="connsiteY33" fmla="*/ 278602 h 762022"/>
                <a:gd name="connsiteX34" fmla="*/ 592318 w 3068552"/>
                <a:gd name="connsiteY34" fmla="*/ 420308 h 762022"/>
                <a:gd name="connsiteX35" fmla="*/ 647524 w 3068552"/>
                <a:gd name="connsiteY35" fmla="*/ 457332 h 762022"/>
                <a:gd name="connsiteX36" fmla="*/ 566625 w 3068552"/>
                <a:gd name="connsiteY36" fmla="*/ 502459 h 762022"/>
                <a:gd name="connsiteX37" fmla="*/ 589221 w 3068552"/>
                <a:gd name="connsiteY37" fmla="*/ 536321 h 762022"/>
                <a:gd name="connsiteX38" fmla="*/ 699569 w 3068552"/>
                <a:gd name="connsiteY38" fmla="*/ 684285 h 762022"/>
                <a:gd name="connsiteX39" fmla="*/ 727567 w 3068552"/>
                <a:gd name="connsiteY39" fmla="*/ 762022 h 762022"/>
                <a:gd name="connsiteX40" fmla="*/ 2327701 w 3068552"/>
                <a:gd name="connsiteY40" fmla="*/ 762022 h 762022"/>
                <a:gd name="connsiteX41" fmla="*/ 2341931 w 3068552"/>
                <a:gd name="connsiteY41" fmla="*/ 606548 h 76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68552" h="762022">
                  <a:moveTo>
                    <a:pt x="2341931" y="606548"/>
                  </a:moveTo>
                  <a:cubicBezTo>
                    <a:pt x="2350100" y="587113"/>
                    <a:pt x="2351352" y="561421"/>
                    <a:pt x="2347597" y="540734"/>
                  </a:cubicBezTo>
                  <a:cubicBezTo>
                    <a:pt x="2320652" y="400281"/>
                    <a:pt x="2290546" y="261078"/>
                    <a:pt x="2262942" y="120690"/>
                  </a:cubicBezTo>
                  <a:cubicBezTo>
                    <a:pt x="2257935" y="100004"/>
                    <a:pt x="2261691" y="77408"/>
                    <a:pt x="2261691" y="55470"/>
                  </a:cubicBezTo>
                  <a:cubicBezTo>
                    <a:pt x="2265446" y="54811"/>
                    <a:pt x="2269860" y="54811"/>
                    <a:pt x="2273615" y="54218"/>
                  </a:cubicBezTo>
                  <a:cubicBezTo>
                    <a:pt x="2276777" y="71808"/>
                    <a:pt x="2281784" y="88673"/>
                    <a:pt x="2282376" y="106263"/>
                  </a:cubicBezTo>
                  <a:cubicBezTo>
                    <a:pt x="2284880" y="158307"/>
                    <a:pt x="2298056" y="207848"/>
                    <a:pt x="2328162" y="250472"/>
                  </a:cubicBezTo>
                  <a:cubicBezTo>
                    <a:pt x="2389627" y="338881"/>
                    <a:pt x="2452344" y="425381"/>
                    <a:pt x="2543257" y="487438"/>
                  </a:cubicBezTo>
                  <a:cubicBezTo>
                    <a:pt x="2576526" y="510035"/>
                    <a:pt x="2606567" y="539483"/>
                    <a:pt x="2631074" y="571434"/>
                  </a:cubicBezTo>
                  <a:cubicBezTo>
                    <a:pt x="2674752" y="629869"/>
                    <a:pt x="2705319" y="694430"/>
                    <a:pt x="2727257" y="762022"/>
                  </a:cubicBezTo>
                  <a:lnTo>
                    <a:pt x="3052897" y="762022"/>
                  </a:lnTo>
                  <a:cubicBezTo>
                    <a:pt x="3056915" y="746540"/>
                    <a:pt x="3060671" y="730927"/>
                    <a:pt x="3063767" y="714984"/>
                  </a:cubicBezTo>
                  <a:cubicBezTo>
                    <a:pt x="3076943" y="647920"/>
                    <a:pt x="3063767" y="590868"/>
                    <a:pt x="3013567" y="543831"/>
                  </a:cubicBezTo>
                  <a:cubicBezTo>
                    <a:pt x="3012908" y="543172"/>
                    <a:pt x="3012315" y="541920"/>
                    <a:pt x="3011064" y="541328"/>
                  </a:cubicBezTo>
                  <a:cubicBezTo>
                    <a:pt x="2943933" y="499956"/>
                    <a:pt x="2929506" y="437897"/>
                    <a:pt x="2930823" y="363257"/>
                  </a:cubicBezTo>
                  <a:cubicBezTo>
                    <a:pt x="2932734" y="250406"/>
                    <a:pt x="2925816" y="137555"/>
                    <a:pt x="2923313" y="24705"/>
                  </a:cubicBezTo>
                  <a:cubicBezTo>
                    <a:pt x="2922984" y="16601"/>
                    <a:pt x="2923774" y="8301"/>
                    <a:pt x="2924894" y="0"/>
                  </a:cubicBezTo>
                  <a:lnTo>
                    <a:pt x="2756178" y="0"/>
                  </a:lnTo>
                  <a:cubicBezTo>
                    <a:pt x="2753213" y="527"/>
                    <a:pt x="2750249" y="988"/>
                    <a:pt x="2747746" y="1515"/>
                  </a:cubicBezTo>
                  <a:cubicBezTo>
                    <a:pt x="2747614" y="988"/>
                    <a:pt x="2747548" y="527"/>
                    <a:pt x="2747416" y="0"/>
                  </a:cubicBezTo>
                  <a:lnTo>
                    <a:pt x="757213" y="0"/>
                  </a:lnTo>
                  <a:cubicBezTo>
                    <a:pt x="758069" y="5534"/>
                    <a:pt x="758926" y="11068"/>
                    <a:pt x="759716" y="16536"/>
                  </a:cubicBezTo>
                  <a:cubicBezTo>
                    <a:pt x="765382" y="55404"/>
                    <a:pt x="771640" y="94932"/>
                    <a:pt x="774144" y="134393"/>
                  </a:cubicBezTo>
                  <a:cubicBezTo>
                    <a:pt x="777306" y="180772"/>
                    <a:pt x="761627" y="197110"/>
                    <a:pt x="715182" y="192103"/>
                  </a:cubicBezTo>
                  <a:cubicBezTo>
                    <a:pt x="692585" y="189600"/>
                    <a:pt x="666893" y="180179"/>
                    <a:pt x="651213" y="165159"/>
                  </a:cubicBezTo>
                  <a:cubicBezTo>
                    <a:pt x="599169" y="115618"/>
                    <a:pt x="550221" y="62321"/>
                    <a:pt x="501339" y="9684"/>
                  </a:cubicBezTo>
                  <a:cubicBezTo>
                    <a:pt x="498704" y="6720"/>
                    <a:pt x="496003" y="3426"/>
                    <a:pt x="493368" y="0"/>
                  </a:cubicBezTo>
                  <a:lnTo>
                    <a:pt x="0" y="0"/>
                  </a:lnTo>
                  <a:cubicBezTo>
                    <a:pt x="7971" y="11397"/>
                    <a:pt x="15943" y="22860"/>
                    <a:pt x="24112" y="34125"/>
                  </a:cubicBezTo>
                  <a:cubicBezTo>
                    <a:pt x="66735" y="92428"/>
                    <a:pt x="79318" y="153893"/>
                    <a:pt x="61729" y="223462"/>
                  </a:cubicBezTo>
                  <a:cubicBezTo>
                    <a:pt x="58566" y="234727"/>
                    <a:pt x="57315" y="246058"/>
                    <a:pt x="55470" y="257323"/>
                  </a:cubicBezTo>
                  <a:cubicBezTo>
                    <a:pt x="47301" y="309960"/>
                    <a:pt x="59884" y="325047"/>
                    <a:pt x="113773" y="326891"/>
                  </a:cubicBezTo>
                  <a:cubicBezTo>
                    <a:pt x="153300" y="328143"/>
                    <a:pt x="184000" y="310619"/>
                    <a:pt x="212855" y="286771"/>
                  </a:cubicBezTo>
                  <a:cubicBezTo>
                    <a:pt x="283082" y="230972"/>
                    <a:pt x="282489" y="230972"/>
                    <a:pt x="359633" y="278602"/>
                  </a:cubicBezTo>
                  <a:cubicBezTo>
                    <a:pt x="436777" y="326233"/>
                    <a:pt x="514515" y="373270"/>
                    <a:pt x="592318" y="420308"/>
                  </a:cubicBezTo>
                  <a:cubicBezTo>
                    <a:pt x="609249" y="430321"/>
                    <a:pt x="624928" y="442246"/>
                    <a:pt x="647524" y="457332"/>
                  </a:cubicBezTo>
                  <a:cubicBezTo>
                    <a:pt x="617418" y="473604"/>
                    <a:pt x="593569" y="487438"/>
                    <a:pt x="566625" y="502459"/>
                  </a:cubicBezTo>
                  <a:cubicBezTo>
                    <a:pt x="574794" y="514976"/>
                    <a:pt x="581645" y="526307"/>
                    <a:pt x="589221" y="536321"/>
                  </a:cubicBezTo>
                  <a:cubicBezTo>
                    <a:pt x="625587" y="585862"/>
                    <a:pt x="661952" y="635403"/>
                    <a:pt x="699569" y="684285"/>
                  </a:cubicBezTo>
                  <a:cubicBezTo>
                    <a:pt x="717685" y="707672"/>
                    <a:pt x="726447" y="733299"/>
                    <a:pt x="727567" y="762022"/>
                  </a:cubicBezTo>
                  <a:lnTo>
                    <a:pt x="2327701" y="762022"/>
                  </a:lnTo>
                  <a:cubicBezTo>
                    <a:pt x="2315053" y="709187"/>
                    <a:pt x="2321113" y="659185"/>
                    <a:pt x="2341931" y="606548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0A8711-18DC-4F05-AE6D-BDA06729AA38}"/>
                </a:ext>
              </a:extLst>
            </p:cNvPr>
            <p:cNvSpPr/>
            <p:nvPr/>
          </p:nvSpPr>
          <p:spPr>
            <a:xfrm>
              <a:off x="5070593" y="5299070"/>
              <a:ext cx="2737205" cy="797105"/>
            </a:xfrm>
            <a:custGeom>
              <a:avLst/>
              <a:gdLst>
                <a:gd name="connsiteX0" fmla="*/ 2427442 w 2737205"/>
                <a:gd name="connsiteY0" fmla="*/ 35017 h 797105"/>
                <a:gd name="connsiteX1" fmla="*/ 2527117 w 2737205"/>
                <a:gd name="connsiteY1" fmla="*/ 35017 h 797105"/>
                <a:gd name="connsiteX2" fmla="*/ 2534363 w 2737205"/>
                <a:gd name="connsiteY2" fmla="*/ 56230 h 797105"/>
                <a:gd name="connsiteX3" fmla="*/ 2545629 w 2737205"/>
                <a:gd name="connsiteY3" fmla="*/ 102016 h 797105"/>
                <a:gd name="connsiteX4" fmla="*/ 2737205 w 2737205"/>
                <a:gd name="connsiteY4" fmla="*/ 797039 h 797105"/>
                <a:gd name="connsiteX5" fmla="*/ 2667110 w 2737205"/>
                <a:gd name="connsiteY5" fmla="*/ 797039 h 797105"/>
                <a:gd name="connsiteX6" fmla="*/ 2508012 w 2737205"/>
                <a:gd name="connsiteY6" fmla="*/ 294448 h 797105"/>
                <a:gd name="connsiteX7" fmla="*/ 2432119 w 2737205"/>
                <a:gd name="connsiteY7" fmla="*/ 46809 h 797105"/>
                <a:gd name="connsiteX8" fmla="*/ 2427442 w 2737205"/>
                <a:gd name="connsiteY8" fmla="*/ 35017 h 797105"/>
                <a:gd name="connsiteX9" fmla="*/ 175436 w 2737205"/>
                <a:gd name="connsiteY9" fmla="*/ 34951 h 797105"/>
                <a:gd name="connsiteX10" fmla="*/ 643045 w 2737205"/>
                <a:gd name="connsiteY10" fmla="*/ 34951 h 797105"/>
                <a:gd name="connsiteX11" fmla="*/ 625389 w 2737205"/>
                <a:gd name="connsiteY11" fmla="*/ 242997 h 797105"/>
                <a:gd name="connsiteX12" fmla="*/ 594031 w 2737205"/>
                <a:gd name="connsiteY12" fmla="*/ 471860 h 797105"/>
                <a:gd name="connsiteX13" fmla="*/ 587179 w 2737205"/>
                <a:gd name="connsiteY13" fmla="*/ 734520 h 797105"/>
                <a:gd name="connsiteX14" fmla="*/ 577231 w 2737205"/>
                <a:gd name="connsiteY14" fmla="*/ 796973 h 797105"/>
                <a:gd name="connsiteX15" fmla="*/ 0 w 2737205"/>
                <a:gd name="connsiteY15" fmla="*/ 796973 h 797105"/>
                <a:gd name="connsiteX16" fmla="*/ 16536 w 2737205"/>
                <a:gd name="connsiteY16" fmla="*/ 780899 h 797105"/>
                <a:gd name="connsiteX17" fmla="*/ 160745 w 2737205"/>
                <a:gd name="connsiteY17" fmla="*/ 641697 h 797105"/>
                <a:gd name="connsiteX18" fmla="*/ 228468 w 2737205"/>
                <a:gd name="connsiteY18" fmla="*/ 420409 h 797105"/>
                <a:gd name="connsiteX19" fmla="*/ 175436 w 2737205"/>
                <a:gd name="connsiteY19" fmla="*/ 34951 h 797105"/>
                <a:gd name="connsiteX20" fmla="*/ 2360048 w 2737205"/>
                <a:gd name="connsiteY20" fmla="*/ 1683 h 797105"/>
                <a:gd name="connsiteX21" fmla="*/ 2427442 w 2737205"/>
                <a:gd name="connsiteY21" fmla="*/ 35018 h 797105"/>
                <a:gd name="connsiteX22" fmla="*/ 2304577 w 2737205"/>
                <a:gd name="connsiteY22" fmla="*/ 35018 h 797105"/>
                <a:gd name="connsiteX23" fmla="*/ 2294894 w 2737205"/>
                <a:gd name="connsiteY23" fmla="*/ 69406 h 797105"/>
                <a:gd name="connsiteX24" fmla="*/ 2292984 w 2737205"/>
                <a:gd name="connsiteY24" fmla="*/ 147802 h 797105"/>
                <a:gd name="connsiteX25" fmla="*/ 2407679 w 2737205"/>
                <a:gd name="connsiteY25" fmla="*/ 797105 h 797105"/>
                <a:gd name="connsiteX26" fmla="*/ 2340614 w 2737205"/>
                <a:gd name="connsiteY26" fmla="*/ 797105 h 797105"/>
                <a:gd name="connsiteX27" fmla="*/ 2208329 w 2737205"/>
                <a:gd name="connsiteY27" fmla="*/ 208608 h 797105"/>
                <a:gd name="connsiteX28" fmla="*/ 2190739 w 2737205"/>
                <a:gd name="connsiteY28" fmla="*/ 107023 h 797105"/>
                <a:gd name="connsiteX29" fmla="*/ 2158788 w 2737205"/>
                <a:gd name="connsiteY29" fmla="*/ 66244 h 797105"/>
                <a:gd name="connsiteX30" fmla="*/ 2035858 w 2737205"/>
                <a:gd name="connsiteY30" fmla="*/ 145232 h 797105"/>
                <a:gd name="connsiteX31" fmla="*/ 2046530 w 2737205"/>
                <a:gd name="connsiteY31" fmla="*/ 416720 h 797105"/>
                <a:gd name="connsiteX32" fmla="*/ 2121896 w 2737205"/>
                <a:gd name="connsiteY32" fmla="*/ 797039 h 797105"/>
                <a:gd name="connsiteX33" fmla="*/ 2047716 w 2737205"/>
                <a:gd name="connsiteY33" fmla="*/ 797039 h 797105"/>
                <a:gd name="connsiteX34" fmla="*/ 1952455 w 2737205"/>
                <a:gd name="connsiteY34" fmla="*/ 246159 h 797105"/>
                <a:gd name="connsiteX35" fmla="*/ 1931110 w 2737205"/>
                <a:gd name="connsiteY35" fmla="*/ 120132 h 797105"/>
                <a:gd name="connsiteX36" fmla="*/ 1877156 w 2737205"/>
                <a:gd name="connsiteY36" fmla="*/ 96943 h 797105"/>
                <a:gd name="connsiteX37" fmla="*/ 1755477 w 2737205"/>
                <a:gd name="connsiteY37" fmla="*/ 265001 h 797105"/>
                <a:gd name="connsiteX38" fmla="*/ 1749219 w 2737205"/>
                <a:gd name="connsiteY38" fmla="*/ 574697 h 797105"/>
                <a:gd name="connsiteX39" fmla="*/ 1840132 w 2737205"/>
                <a:gd name="connsiteY39" fmla="*/ 790385 h 797105"/>
                <a:gd name="connsiteX40" fmla="*/ 1846917 w 2737205"/>
                <a:gd name="connsiteY40" fmla="*/ 796973 h 797105"/>
                <a:gd name="connsiteX41" fmla="*/ 1295510 w 2737205"/>
                <a:gd name="connsiteY41" fmla="*/ 796973 h 797105"/>
                <a:gd name="connsiteX42" fmla="*/ 1248209 w 2737205"/>
                <a:gd name="connsiteY42" fmla="*/ 759620 h 797105"/>
                <a:gd name="connsiteX43" fmla="*/ 1224361 w 2737205"/>
                <a:gd name="connsiteY43" fmla="*/ 714493 h 797105"/>
                <a:gd name="connsiteX44" fmla="*/ 1215599 w 2737205"/>
                <a:gd name="connsiteY44" fmla="*/ 639852 h 797105"/>
                <a:gd name="connsiteX45" fmla="*/ 1191751 w 2737205"/>
                <a:gd name="connsiteY45" fmla="*/ 337006 h 797105"/>
                <a:gd name="connsiteX46" fmla="*/ 1152487 w 2737205"/>
                <a:gd name="connsiteY46" fmla="*/ 34951 h 797105"/>
                <a:gd name="connsiteX47" fmla="*/ 1586695 w 2737205"/>
                <a:gd name="connsiteY47" fmla="*/ 34951 h 797105"/>
                <a:gd name="connsiteX48" fmla="*/ 1549210 w 2737205"/>
                <a:gd name="connsiteY48" fmla="*/ 365268 h 797105"/>
                <a:gd name="connsiteX49" fmla="*/ 1584982 w 2737205"/>
                <a:gd name="connsiteY49" fmla="*/ 539584 h 797105"/>
                <a:gd name="connsiteX50" fmla="*/ 1673392 w 2737205"/>
                <a:gd name="connsiteY50" fmla="*/ 654345 h 797105"/>
                <a:gd name="connsiteX51" fmla="*/ 1684657 w 2737205"/>
                <a:gd name="connsiteY51" fmla="*/ 648680 h 797105"/>
                <a:gd name="connsiteX52" fmla="*/ 1669637 w 2737205"/>
                <a:gd name="connsiteY52" fmla="*/ 520808 h 797105"/>
                <a:gd name="connsiteX53" fmla="*/ 1685316 w 2737205"/>
                <a:gd name="connsiteY53" fmla="*/ 204194 h 797105"/>
                <a:gd name="connsiteX54" fmla="*/ 1795663 w 2737205"/>
                <a:gd name="connsiteY54" fmla="*/ 35017 h 797105"/>
                <a:gd name="connsiteX55" fmla="*/ 2304513 w 2737205"/>
                <a:gd name="connsiteY55" fmla="*/ 35017 h 797105"/>
                <a:gd name="connsiteX56" fmla="*/ 2325733 w 2737205"/>
                <a:gd name="connsiteY56" fmla="*/ 13137 h 797105"/>
                <a:gd name="connsiteX57" fmla="*/ 2360048 w 2737205"/>
                <a:gd name="connsiteY57" fmla="*/ 1683 h 79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37205" h="797105">
                  <a:moveTo>
                    <a:pt x="2427442" y="35017"/>
                  </a:moveTo>
                  <a:lnTo>
                    <a:pt x="2527117" y="35017"/>
                  </a:lnTo>
                  <a:cubicBezTo>
                    <a:pt x="2529752" y="41868"/>
                    <a:pt x="2532255" y="48852"/>
                    <a:pt x="2534363" y="56230"/>
                  </a:cubicBezTo>
                  <a:cubicBezTo>
                    <a:pt x="2538712" y="71316"/>
                    <a:pt x="2543125" y="86337"/>
                    <a:pt x="2545629" y="102016"/>
                  </a:cubicBezTo>
                  <a:cubicBezTo>
                    <a:pt x="2581664" y="341288"/>
                    <a:pt x="2652880" y="570745"/>
                    <a:pt x="2737205" y="797039"/>
                  </a:cubicBezTo>
                  <a:lnTo>
                    <a:pt x="2667110" y="797039"/>
                  </a:lnTo>
                  <a:cubicBezTo>
                    <a:pt x="2610124" y="630826"/>
                    <a:pt x="2557685" y="463098"/>
                    <a:pt x="2508012" y="294448"/>
                  </a:cubicBezTo>
                  <a:cubicBezTo>
                    <a:pt x="2483571" y="211704"/>
                    <a:pt x="2460316" y="128302"/>
                    <a:pt x="2432119" y="46809"/>
                  </a:cubicBezTo>
                  <a:cubicBezTo>
                    <a:pt x="2430670" y="42527"/>
                    <a:pt x="2429089" y="38640"/>
                    <a:pt x="2427442" y="35017"/>
                  </a:cubicBezTo>
                  <a:close/>
                  <a:moveTo>
                    <a:pt x="175436" y="34951"/>
                  </a:moveTo>
                  <a:lnTo>
                    <a:pt x="643045" y="34951"/>
                  </a:lnTo>
                  <a:cubicBezTo>
                    <a:pt x="637379" y="104256"/>
                    <a:pt x="632372" y="173758"/>
                    <a:pt x="625389" y="242997"/>
                  </a:cubicBezTo>
                  <a:cubicBezTo>
                    <a:pt x="617220" y="319482"/>
                    <a:pt x="599696" y="395375"/>
                    <a:pt x="594031" y="471860"/>
                  </a:cubicBezTo>
                  <a:cubicBezTo>
                    <a:pt x="587179" y="559018"/>
                    <a:pt x="588431" y="646769"/>
                    <a:pt x="587179" y="734520"/>
                  </a:cubicBezTo>
                  <a:cubicBezTo>
                    <a:pt x="586916" y="756721"/>
                    <a:pt x="584017" y="777802"/>
                    <a:pt x="577231" y="796973"/>
                  </a:cubicBezTo>
                  <a:lnTo>
                    <a:pt x="0" y="796973"/>
                  </a:lnTo>
                  <a:cubicBezTo>
                    <a:pt x="5534" y="791637"/>
                    <a:pt x="11068" y="786301"/>
                    <a:pt x="16536" y="780899"/>
                  </a:cubicBezTo>
                  <a:cubicBezTo>
                    <a:pt x="64166" y="733861"/>
                    <a:pt x="113114" y="688734"/>
                    <a:pt x="160745" y="641697"/>
                  </a:cubicBezTo>
                  <a:cubicBezTo>
                    <a:pt x="222803" y="580297"/>
                    <a:pt x="240392" y="505656"/>
                    <a:pt x="228468" y="420409"/>
                  </a:cubicBezTo>
                  <a:cubicBezTo>
                    <a:pt x="210088" y="291945"/>
                    <a:pt x="192696" y="163415"/>
                    <a:pt x="175436" y="34951"/>
                  </a:cubicBezTo>
                  <a:close/>
                  <a:moveTo>
                    <a:pt x="2360048" y="1683"/>
                  </a:moveTo>
                  <a:cubicBezTo>
                    <a:pt x="2390352" y="-3983"/>
                    <a:pt x="2413081" y="4054"/>
                    <a:pt x="2427442" y="35018"/>
                  </a:cubicBezTo>
                  <a:lnTo>
                    <a:pt x="2304577" y="35018"/>
                  </a:lnTo>
                  <a:lnTo>
                    <a:pt x="2294894" y="69406"/>
                  </a:lnTo>
                  <a:cubicBezTo>
                    <a:pt x="2292325" y="95758"/>
                    <a:pt x="2291732" y="122109"/>
                    <a:pt x="2292984" y="147802"/>
                  </a:cubicBezTo>
                  <a:cubicBezTo>
                    <a:pt x="2305896" y="369353"/>
                    <a:pt x="2345489" y="585370"/>
                    <a:pt x="2407679" y="797105"/>
                  </a:cubicBezTo>
                  <a:lnTo>
                    <a:pt x="2340614" y="797105"/>
                  </a:lnTo>
                  <a:cubicBezTo>
                    <a:pt x="2282311" y="604277"/>
                    <a:pt x="2237250" y="408485"/>
                    <a:pt x="2208329" y="208608"/>
                  </a:cubicBezTo>
                  <a:cubicBezTo>
                    <a:pt x="2203256" y="174746"/>
                    <a:pt x="2200160" y="140226"/>
                    <a:pt x="2190739" y="107023"/>
                  </a:cubicBezTo>
                  <a:cubicBezTo>
                    <a:pt x="2186391" y="91343"/>
                    <a:pt x="2172557" y="71250"/>
                    <a:pt x="2158788" y="66244"/>
                  </a:cubicBezTo>
                  <a:cubicBezTo>
                    <a:pt x="2109247" y="49313"/>
                    <a:pt x="2036517" y="94440"/>
                    <a:pt x="2035858" y="145232"/>
                  </a:cubicBezTo>
                  <a:cubicBezTo>
                    <a:pt x="2034606" y="235553"/>
                    <a:pt x="2035265" y="327059"/>
                    <a:pt x="2046530" y="416720"/>
                  </a:cubicBezTo>
                  <a:cubicBezTo>
                    <a:pt x="2063066" y="545447"/>
                    <a:pt x="2090076" y="671803"/>
                    <a:pt x="2121896" y="797039"/>
                  </a:cubicBezTo>
                  <a:lnTo>
                    <a:pt x="2047716" y="797039"/>
                  </a:lnTo>
                  <a:cubicBezTo>
                    <a:pt x="2000086" y="616926"/>
                    <a:pt x="1963457" y="434441"/>
                    <a:pt x="1952455" y="246159"/>
                  </a:cubicBezTo>
                  <a:cubicBezTo>
                    <a:pt x="1949952" y="204128"/>
                    <a:pt x="1941124" y="161505"/>
                    <a:pt x="1931110" y="120132"/>
                  </a:cubicBezTo>
                  <a:cubicBezTo>
                    <a:pt x="1923534" y="88774"/>
                    <a:pt x="1903507" y="80671"/>
                    <a:pt x="1877156" y="96943"/>
                  </a:cubicBezTo>
                  <a:cubicBezTo>
                    <a:pt x="1813187" y="135878"/>
                    <a:pt x="1759891" y="185353"/>
                    <a:pt x="1755477" y="265001"/>
                  </a:cubicBezTo>
                  <a:cubicBezTo>
                    <a:pt x="1749877" y="367772"/>
                    <a:pt x="1748560" y="471268"/>
                    <a:pt x="1749219" y="574697"/>
                  </a:cubicBezTo>
                  <a:cubicBezTo>
                    <a:pt x="1749811" y="657441"/>
                    <a:pt x="1776822" y="732082"/>
                    <a:pt x="1840132" y="790385"/>
                  </a:cubicBezTo>
                  <a:cubicBezTo>
                    <a:pt x="1842503" y="792493"/>
                    <a:pt x="1844677" y="794733"/>
                    <a:pt x="1846917" y="796973"/>
                  </a:cubicBezTo>
                  <a:lnTo>
                    <a:pt x="1295510" y="796973"/>
                  </a:lnTo>
                  <a:cubicBezTo>
                    <a:pt x="1279765" y="784522"/>
                    <a:pt x="1264020" y="772071"/>
                    <a:pt x="1248209" y="759620"/>
                  </a:cubicBezTo>
                  <a:cubicBezTo>
                    <a:pt x="1236285" y="749606"/>
                    <a:pt x="1228116" y="730765"/>
                    <a:pt x="1224361" y="714493"/>
                  </a:cubicBezTo>
                  <a:cubicBezTo>
                    <a:pt x="1218102" y="689986"/>
                    <a:pt x="1217509" y="664952"/>
                    <a:pt x="1215599" y="639852"/>
                  </a:cubicBezTo>
                  <a:cubicBezTo>
                    <a:pt x="1207430" y="538859"/>
                    <a:pt x="1202423" y="437340"/>
                    <a:pt x="1191751" y="337006"/>
                  </a:cubicBezTo>
                  <a:cubicBezTo>
                    <a:pt x="1180749" y="236014"/>
                    <a:pt x="1166124" y="135416"/>
                    <a:pt x="1152487" y="34951"/>
                  </a:cubicBezTo>
                  <a:lnTo>
                    <a:pt x="1586695" y="34951"/>
                  </a:lnTo>
                  <a:cubicBezTo>
                    <a:pt x="1574310" y="145035"/>
                    <a:pt x="1561398" y="255053"/>
                    <a:pt x="1549210" y="365268"/>
                  </a:cubicBezTo>
                  <a:cubicBezTo>
                    <a:pt x="1542952" y="427326"/>
                    <a:pt x="1549210" y="486947"/>
                    <a:pt x="1584982" y="539584"/>
                  </a:cubicBezTo>
                  <a:cubicBezTo>
                    <a:pt x="1612586" y="579112"/>
                    <a:pt x="1643944" y="616070"/>
                    <a:pt x="1673392" y="654345"/>
                  </a:cubicBezTo>
                  <a:cubicBezTo>
                    <a:pt x="1677147" y="652435"/>
                    <a:pt x="1680902" y="650590"/>
                    <a:pt x="1684657" y="648680"/>
                  </a:cubicBezTo>
                  <a:cubicBezTo>
                    <a:pt x="1679650" y="606056"/>
                    <a:pt x="1675302" y="563432"/>
                    <a:pt x="1669637" y="520808"/>
                  </a:cubicBezTo>
                  <a:cubicBezTo>
                    <a:pt x="1654616" y="414216"/>
                    <a:pt x="1658964" y="308876"/>
                    <a:pt x="1685316" y="204194"/>
                  </a:cubicBezTo>
                  <a:cubicBezTo>
                    <a:pt x="1704289" y="129685"/>
                    <a:pt x="1738875" y="71514"/>
                    <a:pt x="1795663" y="35017"/>
                  </a:cubicBezTo>
                  <a:lnTo>
                    <a:pt x="2304513" y="35017"/>
                  </a:lnTo>
                  <a:lnTo>
                    <a:pt x="2325733" y="13137"/>
                  </a:lnTo>
                  <a:cubicBezTo>
                    <a:pt x="2334899" y="7694"/>
                    <a:pt x="2346246" y="3988"/>
                    <a:pt x="2360048" y="1683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8A5F84B-490B-4E00-8397-10A23A3060ED}"/>
                </a:ext>
              </a:extLst>
            </p:cNvPr>
            <p:cNvSpPr/>
            <p:nvPr/>
          </p:nvSpPr>
          <p:spPr>
            <a:xfrm>
              <a:off x="4234931" y="1524109"/>
              <a:ext cx="3216669" cy="762021"/>
            </a:xfrm>
            <a:custGeom>
              <a:avLst/>
              <a:gdLst>
                <a:gd name="connsiteX0" fmla="*/ 616944 w 3216669"/>
                <a:gd name="connsiteY0" fmla="*/ 733958 h 762021"/>
                <a:gd name="connsiteX1" fmla="*/ 556137 w 3216669"/>
                <a:gd name="connsiteY1" fmla="*/ 612345 h 762021"/>
                <a:gd name="connsiteX2" fmla="*/ 542962 w 3216669"/>
                <a:gd name="connsiteY2" fmla="*/ 585993 h 762021"/>
                <a:gd name="connsiteX3" fmla="*/ 847718 w 3216669"/>
                <a:gd name="connsiteY3" fmla="*/ 463129 h 762021"/>
                <a:gd name="connsiteX4" fmla="*/ 894097 w 3216669"/>
                <a:gd name="connsiteY4" fmla="*/ 761956 h 762021"/>
                <a:gd name="connsiteX5" fmla="*/ 2884234 w 3216669"/>
                <a:gd name="connsiteY5" fmla="*/ 761956 h 762021"/>
                <a:gd name="connsiteX6" fmla="*/ 2870136 w 3216669"/>
                <a:gd name="connsiteY6" fmla="*/ 700162 h 762021"/>
                <a:gd name="connsiteX7" fmla="*/ 2888318 w 3216669"/>
                <a:gd name="connsiteY7" fmla="*/ 696406 h 762021"/>
                <a:gd name="connsiteX8" fmla="*/ 2895236 w 3216669"/>
                <a:gd name="connsiteY8" fmla="*/ 761627 h 762021"/>
                <a:gd name="connsiteX9" fmla="*/ 2892996 w 3216669"/>
                <a:gd name="connsiteY9" fmla="*/ 762022 h 762021"/>
                <a:gd name="connsiteX10" fmla="*/ 3061712 w 3216669"/>
                <a:gd name="connsiteY10" fmla="*/ 762022 h 762021"/>
                <a:gd name="connsiteX11" fmla="*/ 3065138 w 3216669"/>
                <a:gd name="connsiteY11" fmla="*/ 737186 h 762021"/>
                <a:gd name="connsiteX12" fmla="*/ 3116589 w 3216669"/>
                <a:gd name="connsiteY12" fmla="*/ 693903 h 762021"/>
                <a:gd name="connsiteX13" fmla="*/ 3166130 w 3216669"/>
                <a:gd name="connsiteY13" fmla="*/ 687645 h 762021"/>
                <a:gd name="connsiteX14" fmla="*/ 3216330 w 3216669"/>
                <a:gd name="connsiteY14" fmla="*/ 614321 h 762021"/>
                <a:gd name="connsiteX15" fmla="*/ 3154865 w 3216669"/>
                <a:gd name="connsiteY15" fmla="*/ 554767 h 762021"/>
                <a:gd name="connsiteX16" fmla="*/ 2919677 w 3216669"/>
                <a:gd name="connsiteY16" fmla="*/ 551012 h 762021"/>
                <a:gd name="connsiteX17" fmla="*/ 2808078 w 3216669"/>
                <a:gd name="connsiteY17" fmla="*/ 484540 h 762021"/>
                <a:gd name="connsiteX18" fmla="*/ 2658203 w 3216669"/>
                <a:gd name="connsiteY18" fmla="*/ 120888 h 762021"/>
                <a:gd name="connsiteX19" fmla="*/ 2610046 w 3216669"/>
                <a:gd name="connsiteY19" fmla="*/ 0 h 762021"/>
                <a:gd name="connsiteX20" fmla="*/ 369173 w 3216669"/>
                <a:gd name="connsiteY20" fmla="*/ 0 h 762021"/>
                <a:gd name="connsiteX21" fmla="*/ 211788 w 3216669"/>
                <a:gd name="connsiteY21" fmla="*/ 113971 h 762021"/>
                <a:gd name="connsiteX22" fmla="*/ 150982 w 3216669"/>
                <a:gd name="connsiteY22" fmla="*/ 167859 h 762021"/>
                <a:gd name="connsiteX23" fmla="*/ 85103 w 3216669"/>
                <a:gd name="connsiteY23" fmla="*/ 255017 h 762021"/>
                <a:gd name="connsiteX24" fmla="*/ 514 w 3216669"/>
                <a:gd name="connsiteY24" fmla="*/ 544621 h 762021"/>
                <a:gd name="connsiteX25" fmla="*/ 13031 w 3216669"/>
                <a:gd name="connsiteY25" fmla="*/ 578483 h 762021"/>
                <a:gd name="connsiteX26" fmla="*/ 136884 w 3216669"/>
                <a:gd name="connsiteY26" fmla="*/ 761956 h 762021"/>
                <a:gd name="connsiteX27" fmla="*/ 630251 w 3216669"/>
                <a:gd name="connsiteY27" fmla="*/ 761956 h 762021"/>
                <a:gd name="connsiteX28" fmla="*/ 616944 w 3216669"/>
                <a:gd name="connsiteY28" fmla="*/ 733958 h 76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16669" h="762021">
                  <a:moveTo>
                    <a:pt x="616944" y="733958"/>
                  </a:moveTo>
                  <a:cubicBezTo>
                    <a:pt x="610685" y="685668"/>
                    <a:pt x="583675" y="649303"/>
                    <a:pt x="556137" y="612345"/>
                  </a:cubicBezTo>
                  <a:cubicBezTo>
                    <a:pt x="551724" y="606086"/>
                    <a:pt x="549220" y="598576"/>
                    <a:pt x="542962" y="585993"/>
                  </a:cubicBezTo>
                  <a:cubicBezTo>
                    <a:pt x="663981" y="585993"/>
                    <a:pt x="770573" y="560893"/>
                    <a:pt x="847718" y="463129"/>
                  </a:cubicBezTo>
                  <a:cubicBezTo>
                    <a:pt x="863726" y="565834"/>
                    <a:pt x="879208" y="663994"/>
                    <a:pt x="894097" y="761956"/>
                  </a:cubicBezTo>
                  <a:lnTo>
                    <a:pt x="2884234" y="761956"/>
                  </a:lnTo>
                  <a:cubicBezTo>
                    <a:pt x="2879359" y="741204"/>
                    <a:pt x="2875077" y="720979"/>
                    <a:pt x="2870136" y="700162"/>
                  </a:cubicBezTo>
                  <a:cubicBezTo>
                    <a:pt x="2876394" y="698910"/>
                    <a:pt x="2882653" y="697658"/>
                    <a:pt x="2888318" y="696406"/>
                  </a:cubicBezTo>
                  <a:cubicBezTo>
                    <a:pt x="2890822" y="718344"/>
                    <a:pt x="2892732" y="739689"/>
                    <a:pt x="2895236" y="761627"/>
                  </a:cubicBezTo>
                  <a:cubicBezTo>
                    <a:pt x="2894511" y="761759"/>
                    <a:pt x="2893786" y="761890"/>
                    <a:pt x="2892996" y="762022"/>
                  </a:cubicBezTo>
                  <a:lnTo>
                    <a:pt x="3061712" y="762022"/>
                  </a:lnTo>
                  <a:cubicBezTo>
                    <a:pt x="3062832" y="753721"/>
                    <a:pt x="3064215" y="745355"/>
                    <a:pt x="3065138" y="737186"/>
                  </a:cubicBezTo>
                  <a:cubicBezTo>
                    <a:pt x="3068893" y="707079"/>
                    <a:pt x="3087075" y="694562"/>
                    <a:pt x="3116589" y="693903"/>
                  </a:cubicBezTo>
                  <a:cubicBezTo>
                    <a:pt x="3132927" y="693903"/>
                    <a:pt x="3150451" y="692651"/>
                    <a:pt x="3166130" y="687645"/>
                  </a:cubicBezTo>
                  <a:cubicBezTo>
                    <a:pt x="3201243" y="677631"/>
                    <a:pt x="3219426" y="650028"/>
                    <a:pt x="3216330" y="614321"/>
                  </a:cubicBezTo>
                  <a:cubicBezTo>
                    <a:pt x="3213168" y="574201"/>
                    <a:pt x="3197488" y="556611"/>
                    <a:pt x="3154865" y="554767"/>
                  </a:cubicBezTo>
                  <a:cubicBezTo>
                    <a:pt x="3076469" y="551604"/>
                    <a:pt x="2998073" y="549101"/>
                    <a:pt x="2919677" y="551012"/>
                  </a:cubicBezTo>
                  <a:cubicBezTo>
                    <a:pt x="2866381" y="552263"/>
                    <a:pt x="2828105" y="534081"/>
                    <a:pt x="2808078" y="484540"/>
                  </a:cubicBezTo>
                  <a:cubicBezTo>
                    <a:pt x="2757878" y="363520"/>
                    <a:pt x="2707744" y="241908"/>
                    <a:pt x="2658203" y="120888"/>
                  </a:cubicBezTo>
                  <a:cubicBezTo>
                    <a:pt x="2641865" y="80899"/>
                    <a:pt x="2626252" y="40318"/>
                    <a:pt x="2610046" y="0"/>
                  </a:cubicBezTo>
                  <a:lnTo>
                    <a:pt x="369173" y="0"/>
                  </a:lnTo>
                  <a:cubicBezTo>
                    <a:pt x="316602" y="37880"/>
                    <a:pt x="264030" y="75695"/>
                    <a:pt x="211788" y="113971"/>
                  </a:cubicBezTo>
                  <a:cubicBezTo>
                    <a:pt x="189850" y="129650"/>
                    <a:pt x="168506" y="147832"/>
                    <a:pt x="150982" y="167859"/>
                  </a:cubicBezTo>
                  <a:cubicBezTo>
                    <a:pt x="127134" y="195463"/>
                    <a:pt x="108951" y="228073"/>
                    <a:pt x="85103" y="255017"/>
                  </a:cubicBezTo>
                  <a:cubicBezTo>
                    <a:pt x="12438" y="338947"/>
                    <a:pt x="-3241" y="438688"/>
                    <a:pt x="514" y="544621"/>
                  </a:cubicBezTo>
                  <a:cubicBezTo>
                    <a:pt x="1173" y="555887"/>
                    <a:pt x="6180" y="568470"/>
                    <a:pt x="13031" y="578483"/>
                  </a:cubicBezTo>
                  <a:cubicBezTo>
                    <a:pt x="54140" y="639619"/>
                    <a:pt x="94589" y="701611"/>
                    <a:pt x="136884" y="761956"/>
                  </a:cubicBezTo>
                  <a:lnTo>
                    <a:pt x="630251" y="761956"/>
                  </a:lnTo>
                  <a:cubicBezTo>
                    <a:pt x="623663" y="753194"/>
                    <a:pt x="617866" y="743444"/>
                    <a:pt x="616944" y="73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236D1D-5E50-4379-B938-A760B78FFBD8}"/>
                </a:ext>
              </a:extLst>
            </p:cNvPr>
            <p:cNvSpPr/>
            <p:nvPr/>
          </p:nvSpPr>
          <p:spPr>
            <a:xfrm>
              <a:off x="5102676" y="3809912"/>
              <a:ext cx="2233749" cy="762153"/>
            </a:xfrm>
            <a:custGeom>
              <a:avLst/>
              <a:gdLst>
                <a:gd name="connsiteX0" fmla="*/ 2049099 w 2233749"/>
                <a:gd name="connsiteY0" fmla="*/ 197 h 762153"/>
                <a:gd name="connsiteX1" fmla="*/ 2231057 w 2233749"/>
                <a:gd name="connsiteY1" fmla="*/ 197 h 762153"/>
                <a:gd name="connsiteX2" fmla="*/ 2233297 w 2233749"/>
                <a:gd name="connsiteY2" fmla="*/ 321555 h 762153"/>
                <a:gd name="connsiteX3" fmla="*/ 2233362 w 2233749"/>
                <a:gd name="connsiteY3" fmla="*/ 762153 h 762153"/>
                <a:gd name="connsiteX4" fmla="*/ 2052525 w 2233749"/>
                <a:gd name="connsiteY4" fmla="*/ 762153 h 762153"/>
                <a:gd name="connsiteX5" fmla="*/ 2049099 w 2233749"/>
                <a:gd name="connsiteY5" fmla="*/ 197 h 762153"/>
                <a:gd name="connsiteX6" fmla="*/ 0 w 2233749"/>
                <a:gd name="connsiteY6" fmla="*/ 0 h 762153"/>
                <a:gd name="connsiteX7" fmla="*/ 1614957 w 2233749"/>
                <a:gd name="connsiteY7" fmla="*/ 0 h 762153"/>
                <a:gd name="connsiteX8" fmla="*/ 1610675 w 2233749"/>
                <a:gd name="connsiteY8" fmla="*/ 65616 h 762153"/>
                <a:gd name="connsiteX9" fmla="*/ 1556720 w 2233749"/>
                <a:gd name="connsiteY9" fmla="*/ 385985 h 762153"/>
                <a:gd name="connsiteX10" fmla="*/ 1530368 w 2233749"/>
                <a:gd name="connsiteY10" fmla="*/ 567811 h 762153"/>
                <a:gd name="connsiteX11" fmla="*/ 1548551 w 2233749"/>
                <a:gd name="connsiteY11" fmla="*/ 612345 h 762153"/>
                <a:gd name="connsiteX12" fmla="*/ 1657053 w 2233749"/>
                <a:gd name="connsiteY12" fmla="*/ 746540 h 762153"/>
                <a:gd name="connsiteX13" fmla="*/ 1669109 w 2233749"/>
                <a:gd name="connsiteY13" fmla="*/ 762088 h 762153"/>
                <a:gd name="connsiteX14" fmla="*/ 891474 w 2233749"/>
                <a:gd name="connsiteY14" fmla="*/ 762088 h 762153"/>
                <a:gd name="connsiteX15" fmla="*/ 879352 w 2233749"/>
                <a:gd name="connsiteY15" fmla="*/ 678224 h 762153"/>
                <a:gd name="connsiteX16" fmla="*/ 809718 w 2233749"/>
                <a:gd name="connsiteY16" fmla="*/ 223659 h 762153"/>
                <a:gd name="connsiteX17" fmla="*/ 794039 w 2233749"/>
                <a:gd name="connsiteY17" fmla="*/ 152839 h 762153"/>
                <a:gd name="connsiteX18" fmla="*/ 785277 w 2233749"/>
                <a:gd name="connsiteY18" fmla="*/ 152839 h 762153"/>
                <a:gd name="connsiteX19" fmla="*/ 775264 w 2233749"/>
                <a:gd name="connsiteY19" fmla="*/ 184198 h 762153"/>
                <a:gd name="connsiteX20" fmla="*/ 770850 w 2233749"/>
                <a:gd name="connsiteY20" fmla="*/ 293293 h 762153"/>
                <a:gd name="connsiteX21" fmla="*/ 830404 w 2233749"/>
                <a:gd name="connsiteY21" fmla="*/ 713996 h 762153"/>
                <a:gd name="connsiteX22" fmla="*/ 836663 w 2233749"/>
                <a:gd name="connsiteY22" fmla="*/ 762022 h 762153"/>
                <a:gd name="connsiteX23" fmla="*/ 59291 w 2233749"/>
                <a:gd name="connsiteY23" fmla="*/ 762022 h 762153"/>
                <a:gd name="connsiteX24" fmla="*/ 119307 w 2233749"/>
                <a:gd name="connsiteY24" fmla="*/ 695089 h 762153"/>
                <a:gd name="connsiteX25" fmla="*/ 133075 w 2233749"/>
                <a:gd name="connsiteY25" fmla="*/ 619196 h 762153"/>
                <a:gd name="connsiteX26" fmla="*/ 80372 w 2233749"/>
                <a:gd name="connsiteY26" fmla="*/ 462470 h 762153"/>
                <a:gd name="connsiteX27" fmla="*/ 0 w 2233749"/>
                <a:gd name="connsiteY27" fmla="*/ 0 h 76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33749" h="762153">
                  <a:moveTo>
                    <a:pt x="2049099" y="197"/>
                  </a:moveTo>
                  <a:lnTo>
                    <a:pt x="2231057" y="197"/>
                  </a:lnTo>
                  <a:cubicBezTo>
                    <a:pt x="2232176" y="107250"/>
                    <a:pt x="2233033" y="214370"/>
                    <a:pt x="2233297" y="321555"/>
                  </a:cubicBezTo>
                  <a:cubicBezTo>
                    <a:pt x="2233889" y="468531"/>
                    <a:pt x="2233889" y="615309"/>
                    <a:pt x="2233362" y="762153"/>
                  </a:cubicBezTo>
                  <a:lnTo>
                    <a:pt x="2052525" y="762153"/>
                  </a:lnTo>
                  <a:cubicBezTo>
                    <a:pt x="2051339" y="508124"/>
                    <a:pt x="2050285" y="254161"/>
                    <a:pt x="2049099" y="197"/>
                  </a:cubicBezTo>
                  <a:close/>
                  <a:moveTo>
                    <a:pt x="0" y="0"/>
                  </a:moveTo>
                  <a:lnTo>
                    <a:pt x="1614957" y="0"/>
                  </a:lnTo>
                  <a:cubicBezTo>
                    <a:pt x="1613771" y="21938"/>
                    <a:pt x="1612388" y="43809"/>
                    <a:pt x="1610675" y="65616"/>
                  </a:cubicBezTo>
                  <a:cubicBezTo>
                    <a:pt x="1601847" y="173459"/>
                    <a:pt x="1574902" y="279393"/>
                    <a:pt x="1556720" y="385985"/>
                  </a:cubicBezTo>
                  <a:cubicBezTo>
                    <a:pt x="1546640" y="446198"/>
                    <a:pt x="1536627" y="507005"/>
                    <a:pt x="1530368" y="567811"/>
                  </a:cubicBezTo>
                  <a:cubicBezTo>
                    <a:pt x="1529116" y="582238"/>
                    <a:pt x="1539130" y="599828"/>
                    <a:pt x="1548551" y="612345"/>
                  </a:cubicBezTo>
                  <a:cubicBezTo>
                    <a:pt x="1583664" y="658131"/>
                    <a:pt x="1619437" y="702665"/>
                    <a:pt x="1657053" y="746540"/>
                  </a:cubicBezTo>
                  <a:cubicBezTo>
                    <a:pt x="1661467" y="751679"/>
                    <a:pt x="1665420" y="756884"/>
                    <a:pt x="1669109" y="762088"/>
                  </a:cubicBezTo>
                  <a:lnTo>
                    <a:pt x="891474" y="762088"/>
                  </a:lnTo>
                  <a:cubicBezTo>
                    <a:pt x="886665" y="734419"/>
                    <a:pt x="882580" y="706486"/>
                    <a:pt x="879352" y="678224"/>
                  </a:cubicBezTo>
                  <a:cubicBezTo>
                    <a:pt x="861763" y="525846"/>
                    <a:pt x="833566" y="375378"/>
                    <a:pt x="809718" y="223659"/>
                  </a:cubicBezTo>
                  <a:cubicBezTo>
                    <a:pt x="805963" y="199877"/>
                    <a:pt x="799046" y="176687"/>
                    <a:pt x="794039" y="152839"/>
                  </a:cubicBezTo>
                  <a:cubicBezTo>
                    <a:pt x="790943" y="152839"/>
                    <a:pt x="788439" y="152839"/>
                    <a:pt x="785277" y="152839"/>
                  </a:cubicBezTo>
                  <a:cubicBezTo>
                    <a:pt x="781522" y="163512"/>
                    <a:pt x="775922" y="173525"/>
                    <a:pt x="775264" y="184198"/>
                  </a:cubicBezTo>
                  <a:cubicBezTo>
                    <a:pt x="772760" y="220563"/>
                    <a:pt x="766436" y="257587"/>
                    <a:pt x="770850" y="293293"/>
                  </a:cubicBezTo>
                  <a:cubicBezTo>
                    <a:pt x="788373" y="433747"/>
                    <a:pt x="805963" y="574201"/>
                    <a:pt x="830404" y="713996"/>
                  </a:cubicBezTo>
                  <a:cubicBezTo>
                    <a:pt x="833369" y="731059"/>
                    <a:pt x="835477" y="747067"/>
                    <a:pt x="836663" y="762022"/>
                  </a:cubicBezTo>
                  <a:lnTo>
                    <a:pt x="59291" y="762022"/>
                  </a:lnTo>
                  <a:cubicBezTo>
                    <a:pt x="79187" y="739491"/>
                    <a:pt x="98884" y="716763"/>
                    <a:pt x="119307" y="695089"/>
                  </a:cubicBezTo>
                  <a:cubicBezTo>
                    <a:pt x="141245" y="671834"/>
                    <a:pt x="145000" y="649303"/>
                    <a:pt x="133075" y="619196"/>
                  </a:cubicBezTo>
                  <a:cubicBezTo>
                    <a:pt x="112982" y="567811"/>
                    <a:pt x="96052" y="515108"/>
                    <a:pt x="80372" y="462470"/>
                  </a:cubicBezTo>
                  <a:cubicBezTo>
                    <a:pt x="35048" y="310949"/>
                    <a:pt x="4941" y="158044"/>
                    <a:pt x="0" y="0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1BEE83E-3497-4A36-AFD4-509328E769A5}"/>
              </a:ext>
            </a:extLst>
          </p:cNvPr>
          <p:cNvGrpSpPr/>
          <p:nvPr/>
        </p:nvGrpSpPr>
        <p:grpSpPr>
          <a:xfrm flipH="1">
            <a:off x="3257600" y="1407296"/>
            <a:ext cx="2775291" cy="5111195"/>
            <a:chOff x="4234931" y="17"/>
            <a:chExt cx="3723730" cy="685791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97BB621-C4A4-4E59-B737-CB8A8816C5E5}"/>
                </a:ext>
              </a:extLst>
            </p:cNvPr>
            <p:cNvSpPr/>
            <p:nvPr/>
          </p:nvSpPr>
          <p:spPr>
            <a:xfrm>
              <a:off x="4604104" y="762021"/>
              <a:ext cx="2240938" cy="761956"/>
            </a:xfrm>
            <a:custGeom>
              <a:avLst/>
              <a:gdLst>
                <a:gd name="connsiteX0" fmla="*/ 2200028 w 2240938"/>
                <a:gd name="connsiteY0" fmla="*/ 665970 h 761956"/>
                <a:gd name="connsiteX1" fmla="*/ 1863913 w 2240938"/>
                <a:gd name="connsiteY1" fmla="*/ 408911 h 761956"/>
                <a:gd name="connsiteX2" fmla="*/ 1646315 w 2240938"/>
                <a:gd name="connsiteY2" fmla="*/ 333677 h 761956"/>
                <a:gd name="connsiteX3" fmla="*/ 1510868 w 2240938"/>
                <a:gd name="connsiteY3" fmla="*/ 123655 h 761956"/>
                <a:gd name="connsiteX4" fmla="*/ 1520882 w 2240938"/>
                <a:gd name="connsiteY4" fmla="*/ 68514 h 761956"/>
                <a:gd name="connsiteX5" fmla="*/ 1553492 w 2240938"/>
                <a:gd name="connsiteY5" fmla="*/ 791 h 761956"/>
                <a:gd name="connsiteX6" fmla="*/ 1554019 w 2240938"/>
                <a:gd name="connsiteY6" fmla="*/ 0 h 761956"/>
                <a:gd name="connsiteX7" fmla="*/ 744169 w 2240938"/>
                <a:gd name="connsiteY7" fmla="*/ 0 h 761956"/>
                <a:gd name="connsiteX8" fmla="*/ 778360 w 2240938"/>
                <a:gd name="connsiteY8" fmla="*/ 50266 h 761956"/>
                <a:gd name="connsiteX9" fmla="*/ 820984 w 2240938"/>
                <a:gd name="connsiteY9" fmla="*/ 135513 h 761956"/>
                <a:gd name="connsiteX10" fmla="*/ 845425 w 2240938"/>
                <a:gd name="connsiteY10" fmla="*/ 254622 h 761956"/>
                <a:gd name="connsiteX11" fmla="*/ 802142 w 2240938"/>
                <a:gd name="connsiteY11" fmla="*/ 333018 h 761956"/>
                <a:gd name="connsiteX12" fmla="*/ 560696 w 2240938"/>
                <a:gd name="connsiteY12" fmla="*/ 408252 h 761956"/>
                <a:gd name="connsiteX13" fmla="*/ 314836 w 2240938"/>
                <a:gd name="connsiteY13" fmla="*/ 529865 h 761956"/>
                <a:gd name="connsiteX14" fmla="*/ 0 w 2240938"/>
                <a:gd name="connsiteY14" fmla="*/ 761956 h 761956"/>
                <a:gd name="connsiteX15" fmla="*/ 2240939 w 2240938"/>
                <a:gd name="connsiteY15" fmla="*/ 761956 h 761956"/>
                <a:gd name="connsiteX16" fmla="*/ 2200028 w 2240938"/>
                <a:gd name="connsiteY16" fmla="*/ 665970 h 7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0938" h="761956">
                  <a:moveTo>
                    <a:pt x="2200028" y="665970"/>
                  </a:moveTo>
                  <a:cubicBezTo>
                    <a:pt x="2133556" y="521761"/>
                    <a:pt x="2020047" y="437107"/>
                    <a:pt x="1863913" y="408911"/>
                  </a:cubicBezTo>
                  <a:cubicBezTo>
                    <a:pt x="1787428" y="395142"/>
                    <a:pt x="1713380" y="373797"/>
                    <a:pt x="1646315" y="333677"/>
                  </a:cubicBezTo>
                  <a:cubicBezTo>
                    <a:pt x="1566668" y="286046"/>
                    <a:pt x="1510209" y="222737"/>
                    <a:pt x="1510868" y="123655"/>
                  </a:cubicBezTo>
                  <a:cubicBezTo>
                    <a:pt x="1510868" y="105472"/>
                    <a:pt x="1514623" y="86038"/>
                    <a:pt x="1520882" y="68514"/>
                  </a:cubicBezTo>
                  <a:cubicBezTo>
                    <a:pt x="1529051" y="45325"/>
                    <a:pt x="1539064" y="20884"/>
                    <a:pt x="1553492" y="791"/>
                  </a:cubicBezTo>
                  <a:cubicBezTo>
                    <a:pt x="1553689" y="527"/>
                    <a:pt x="1553821" y="264"/>
                    <a:pt x="1554019" y="0"/>
                  </a:cubicBezTo>
                  <a:lnTo>
                    <a:pt x="744169" y="0"/>
                  </a:lnTo>
                  <a:cubicBezTo>
                    <a:pt x="753458" y="17458"/>
                    <a:pt x="764986" y="34125"/>
                    <a:pt x="778360" y="50266"/>
                  </a:cubicBezTo>
                  <a:cubicBezTo>
                    <a:pt x="797794" y="74114"/>
                    <a:pt x="811629" y="105406"/>
                    <a:pt x="820984" y="135513"/>
                  </a:cubicBezTo>
                  <a:cubicBezTo>
                    <a:pt x="832908" y="174382"/>
                    <a:pt x="837914" y="215161"/>
                    <a:pt x="845425" y="254622"/>
                  </a:cubicBezTo>
                  <a:cubicBezTo>
                    <a:pt x="854845" y="302253"/>
                    <a:pt x="847928" y="317932"/>
                    <a:pt x="802142" y="333018"/>
                  </a:cubicBezTo>
                  <a:cubicBezTo>
                    <a:pt x="722495" y="359963"/>
                    <a:pt x="642847" y="390069"/>
                    <a:pt x="560696" y="408252"/>
                  </a:cubicBezTo>
                  <a:cubicBezTo>
                    <a:pt x="467279" y="428938"/>
                    <a:pt x="390135" y="472220"/>
                    <a:pt x="314836" y="529865"/>
                  </a:cubicBezTo>
                  <a:cubicBezTo>
                    <a:pt x="211735" y="609446"/>
                    <a:pt x="105867" y="685734"/>
                    <a:pt x="0" y="761956"/>
                  </a:cubicBezTo>
                  <a:lnTo>
                    <a:pt x="2240939" y="761956"/>
                  </a:lnTo>
                  <a:cubicBezTo>
                    <a:pt x="2227895" y="729675"/>
                    <a:pt x="2214521" y="697461"/>
                    <a:pt x="2200028" y="6659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8FA998D-6216-4010-BEFC-2C83C13DF624}"/>
                </a:ext>
              </a:extLst>
            </p:cNvPr>
            <p:cNvSpPr/>
            <p:nvPr/>
          </p:nvSpPr>
          <p:spPr>
            <a:xfrm>
              <a:off x="5156763" y="17"/>
              <a:ext cx="1090148" cy="762069"/>
            </a:xfrm>
            <a:custGeom>
              <a:avLst/>
              <a:gdLst>
                <a:gd name="connsiteX0" fmla="*/ 1086081 w 1090148"/>
                <a:gd name="connsiteY0" fmla="*/ 308230 h 762069"/>
                <a:gd name="connsiteX1" fmla="*/ 1044709 w 1090148"/>
                <a:gd name="connsiteY1" fmla="*/ 261851 h 762069"/>
                <a:gd name="connsiteX2" fmla="*/ 948789 w 1090148"/>
                <a:gd name="connsiteY2" fmla="*/ 264354 h 762069"/>
                <a:gd name="connsiteX3" fmla="*/ 808335 w 1090148"/>
                <a:gd name="connsiteY3" fmla="*/ 180952 h 762069"/>
                <a:gd name="connsiteX4" fmla="*/ 701743 w 1090148"/>
                <a:gd name="connsiteY4" fmla="*/ 26729 h 762069"/>
                <a:gd name="connsiteX5" fmla="*/ 633360 w 1090148"/>
                <a:gd name="connsiteY5" fmla="*/ 377 h 762069"/>
                <a:gd name="connsiteX6" fmla="*/ 383152 w 1090148"/>
                <a:gd name="connsiteY6" fmla="*/ 5384 h 762069"/>
                <a:gd name="connsiteX7" fmla="*/ 261474 w 1090148"/>
                <a:gd name="connsiteY7" fmla="*/ 101304 h 762069"/>
                <a:gd name="connsiteX8" fmla="*/ 203171 w 1090148"/>
                <a:gd name="connsiteY8" fmla="*/ 325161 h 762069"/>
                <a:gd name="connsiteX9" fmla="*/ 210088 w 1090148"/>
                <a:gd name="connsiteY9" fmla="*/ 385967 h 762069"/>
                <a:gd name="connsiteX10" fmla="*/ 0 w 1090148"/>
                <a:gd name="connsiteY10" fmla="*/ 440515 h 762069"/>
                <a:gd name="connsiteX11" fmla="*/ 59555 w 1090148"/>
                <a:gd name="connsiteY11" fmla="*/ 495721 h 762069"/>
                <a:gd name="connsiteX12" fmla="*/ 168057 w 1090148"/>
                <a:gd name="connsiteY12" fmla="*/ 689471 h 762069"/>
                <a:gd name="connsiteX13" fmla="*/ 191576 w 1090148"/>
                <a:gd name="connsiteY13" fmla="*/ 762070 h 762069"/>
                <a:gd name="connsiteX14" fmla="*/ 1001426 w 1090148"/>
                <a:gd name="connsiteY14" fmla="*/ 762070 h 762069"/>
                <a:gd name="connsiteX15" fmla="*/ 1086081 w 1090148"/>
                <a:gd name="connsiteY15" fmla="*/ 308230 h 76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0148" h="762069">
                  <a:moveTo>
                    <a:pt x="1086081" y="308230"/>
                  </a:moveTo>
                  <a:cubicBezTo>
                    <a:pt x="1084829" y="280627"/>
                    <a:pt x="1069809" y="263696"/>
                    <a:pt x="1044709" y="261851"/>
                  </a:cubicBezTo>
                  <a:cubicBezTo>
                    <a:pt x="1012757" y="259348"/>
                    <a:pt x="980147" y="258689"/>
                    <a:pt x="948789" y="264354"/>
                  </a:cubicBezTo>
                  <a:cubicBezTo>
                    <a:pt x="865386" y="278123"/>
                    <a:pt x="834028" y="261851"/>
                    <a:pt x="808335" y="180952"/>
                  </a:cubicBezTo>
                  <a:cubicBezTo>
                    <a:pt x="788242" y="118235"/>
                    <a:pt x="756883" y="63687"/>
                    <a:pt x="701743" y="26729"/>
                  </a:cubicBezTo>
                  <a:cubicBezTo>
                    <a:pt x="681650" y="12960"/>
                    <a:pt x="656616" y="1036"/>
                    <a:pt x="633360" y="377"/>
                  </a:cubicBezTo>
                  <a:cubicBezTo>
                    <a:pt x="549958" y="-874"/>
                    <a:pt x="466555" y="1036"/>
                    <a:pt x="383152" y="5384"/>
                  </a:cubicBezTo>
                  <a:cubicBezTo>
                    <a:pt x="322346" y="8546"/>
                    <a:pt x="278405" y="41091"/>
                    <a:pt x="261474" y="101304"/>
                  </a:cubicBezTo>
                  <a:cubicBezTo>
                    <a:pt x="240129" y="175286"/>
                    <a:pt x="220695" y="249927"/>
                    <a:pt x="203171" y="325161"/>
                  </a:cubicBezTo>
                  <a:cubicBezTo>
                    <a:pt x="198757" y="342750"/>
                    <a:pt x="207585" y="363436"/>
                    <a:pt x="210088" y="385967"/>
                  </a:cubicBezTo>
                  <a:cubicBezTo>
                    <a:pt x="144209" y="402898"/>
                    <a:pt x="76485" y="420422"/>
                    <a:pt x="0" y="440515"/>
                  </a:cubicBezTo>
                  <a:cubicBezTo>
                    <a:pt x="25100" y="463704"/>
                    <a:pt x="41372" y="481294"/>
                    <a:pt x="59555" y="495721"/>
                  </a:cubicBezTo>
                  <a:cubicBezTo>
                    <a:pt x="123523" y="544604"/>
                    <a:pt x="158637" y="609231"/>
                    <a:pt x="168057" y="689471"/>
                  </a:cubicBezTo>
                  <a:cubicBezTo>
                    <a:pt x="171219" y="715625"/>
                    <a:pt x="179520" y="739539"/>
                    <a:pt x="191576" y="762070"/>
                  </a:cubicBezTo>
                  <a:lnTo>
                    <a:pt x="1001426" y="762070"/>
                  </a:lnTo>
                  <a:cubicBezTo>
                    <a:pt x="1099849" y="623592"/>
                    <a:pt x="1094250" y="466537"/>
                    <a:pt x="1086081" y="3082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3C09C36-9208-40AD-98D6-FD1DD61FA99D}"/>
                </a:ext>
              </a:extLst>
            </p:cNvPr>
            <p:cNvSpPr/>
            <p:nvPr/>
          </p:nvSpPr>
          <p:spPr>
            <a:xfrm>
              <a:off x="5099382" y="3048022"/>
              <a:ext cx="2325396" cy="762022"/>
            </a:xfrm>
            <a:custGeom>
              <a:avLst/>
              <a:gdLst>
                <a:gd name="connsiteX0" fmla="*/ 1999756 w 2325396"/>
                <a:gd name="connsiteY0" fmla="*/ 65 h 762022"/>
                <a:gd name="connsiteX1" fmla="*/ 2325396 w 2325396"/>
                <a:gd name="connsiteY1" fmla="*/ 65 h 762022"/>
                <a:gd name="connsiteX2" fmla="*/ 2242191 w 2325396"/>
                <a:gd name="connsiteY2" fmla="*/ 196911 h 762022"/>
                <a:gd name="connsiteX3" fmla="*/ 2229015 w 2325396"/>
                <a:gd name="connsiteY3" fmla="*/ 243290 h 762022"/>
                <a:gd name="connsiteX4" fmla="*/ 2234285 w 2325396"/>
                <a:gd name="connsiteY4" fmla="*/ 762021 h 762022"/>
                <a:gd name="connsiteX5" fmla="*/ 2052327 w 2325396"/>
                <a:gd name="connsiteY5" fmla="*/ 762021 h 762022"/>
                <a:gd name="connsiteX6" fmla="*/ 2050878 w 2325396"/>
                <a:gd name="connsiteY6" fmla="*/ 475250 h 762022"/>
                <a:gd name="connsiteX7" fmla="*/ 2037109 w 2325396"/>
                <a:gd name="connsiteY7" fmla="*/ 162391 h 762022"/>
                <a:gd name="connsiteX8" fmla="*/ 1999756 w 2325396"/>
                <a:gd name="connsiteY8" fmla="*/ 65 h 762022"/>
                <a:gd name="connsiteX9" fmla="*/ 0 w 2325396"/>
                <a:gd name="connsiteY9" fmla="*/ 0 h 762022"/>
                <a:gd name="connsiteX10" fmla="*/ 1600068 w 2325396"/>
                <a:gd name="connsiteY10" fmla="*/ 0 h 762022"/>
                <a:gd name="connsiteX11" fmla="*/ 1610016 w 2325396"/>
                <a:gd name="connsiteY11" fmla="*/ 32610 h 762022"/>
                <a:gd name="connsiteX12" fmla="*/ 1616933 w 2325396"/>
                <a:gd name="connsiteY12" fmla="*/ 149875 h 762022"/>
                <a:gd name="connsiteX13" fmla="*/ 1618185 w 2325396"/>
                <a:gd name="connsiteY13" fmla="*/ 446396 h 762022"/>
                <a:gd name="connsiteX14" fmla="*/ 1618053 w 2325396"/>
                <a:gd name="connsiteY14" fmla="*/ 762022 h 762022"/>
                <a:gd name="connsiteX15" fmla="*/ 3228 w 2325396"/>
                <a:gd name="connsiteY15" fmla="*/ 762022 h 762022"/>
                <a:gd name="connsiteX16" fmla="*/ 3360 w 2325396"/>
                <a:gd name="connsiteY16" fmla="*/ 664587 h 762022"/>
                <a:gd name="connsiteX17" fmla="*/ 198 w 2325396"/>
                <a:gd name="connsiteY17" fmla="*/ 6258 h 762022"/>
                <a:gd name="connsiteX18" fmla="*/ 0 w 2325396"/>
                <a:gd name="connsiteY18" fmla="*/ 0 h 76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5396" h="762022">
                  <a:moveTo>
                    <a:pt x="1999756" y="65"/>
                  </a:moveTo>
                  <a:lnTo>
                    <a:pt x="2325396" y="65"/>
                  </a:lnTo>
                  <a:cubicBezTo>
                    <a:pt x="2307213" y="69436"/>
                    <a:pt x="2279610" y="134919"/>
                    <a:pt x="2242191" y="196911"/>
                  </a:cubicBezTo>
                  <a:cubicBezTo>
                    <a:pt x="2234022" y="210087"/>
                    <a:pt x="2229015" y="227611"/>
                    <a:pt x="2229015" y="243290"/>
                  </a:cubicBezTo>
                  <a:cubicBezTo>
                    <a:pt x="2230135" y="416354"/>
                    <a:pt x="2232506" y="589155"/>
                    <a:pt x="2234285" y="762021"/>
                  </a:cubicBezTo>
                  <a:lnTo>
                    <a:pt x="2052327" y="762021"/>
                  </a:lnTo>
                  <a:cubicBezTo>
                    <a:pt x="2051866" y="666431"/>
                    <a:pt x="2051405" y="570840"/>
                    <a:pt x="2050878" y="475250"/>
                  </a:cubicBezTo>
                  <a:cubicBezTo>
                    <a:pt x="2050285" y="370568"/>
                    <a:pt x="2052789" y="265228"/>
                    <a:pt x="2037109" y="162391"/>
                  </a:cubicBezTo>
                  <a:cubicBezTo>
                    <a:pt x="2028611" y="107448"/>
                    <a:pt x="2016819" y="52768"/>
                    <a:pt x="1999756" y="65"/>
                  </a:cubicBezTo>
                  <a:close/>
                  <a:moveTo>
                    <a:pt x="0" y="0"/>
                  </a:moveTo>
                  <a:lnTo>
                    <a:pt x="1600068" y="0"/>
                  </a:lnTo>
                  <a:cubicBezTo>
                    <a:pt x="1602637" y="10738"/>
                    <a:pt x="1605866" y="21608"/>
                    <a:pt x="1610016" y="32610"/>
                  </a:cubicBezTo>
                  <a:cubicBezTo>
                    <a:pt x="1623192" y="67724"/>
                    <a:pt x="1623192" y="111599"/>
                    <a:pt x="1616933" y="149875"/>
                  </a:cubicBezTo>
                  <a:cubicBezTo>
                    <a:pt x="1601254" y="249549"/>
                    <a:pt x="1613178" y="347314"/>
                    <a:pt x="1618185" y="446396"/>
                  </a:cubicBezTo>
                  <a:cubicBezTo>
                    <a:pt x="1623389" y="551209"/>
                    <a:pt x="1623785" y="656945"/>
                    <a:pt x="1618053" y="762022"/>
                  </a:cubicBezTo>
                  <a:lnTo>
                    <a:pt x="3228" y="762022"/>
                  </a:lnTo>
                  <a:cubicBezTo>
                    <a:pt x="2240" y="729741"/>
                    <a:pt x="2174" y="697329"/>
                    <a:pt x="3360" y="664587"/>
                  </a:cubicBezTo>
                  <a:cubicBezTo>
                    <a:pt x="10870" y="445144"/>
                    <a:pt x="1449" y="225701"/>
                    <a:pt x="198" y="6258"/>
                  </a:cubicBezTo>
                  <a:cubicBezTo>
                    <a:pt x="198" y="4150"/>
                    <a:pt x="66" y="2108"/>
                    <a:pt x="0" y="0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B5873B1-5C84-4FC6-BFAB-9958C698346A}"/>
                </a:ext>
              </a:extLst>
            </p:cNvPr>
            <p:cNvSpPr/>
            <p:nvPr/>
          </p:nvSpPr>
          <p:spPr>
            <a:xfrm>
              <a:off x="4950950" y="6095977"/>
              <a:ext cx="3007711" cy="761956"/>
            </a:xfrm>
            <a:custGeom>
              <a:avLst/>
              <a:gdLst>
                <a:gd name="connsiteX0" fmla="*/ 119577 w 3007711"/>
                <a:gd name="connsiteY0" fmla="*/ 131 h 761956"/>
                <a:gd name="connsiteX1" fmla="*/ 696808 w 3007711"/>
                <a:gd name="connsiteY1" fmla="*/ 131 h 761956"/>
                <a:gd name="connsiteX2" fmla="*/ 652867 w 3007711"/>
                <a:gd name="connsiteY2" fmla="*/ 59291 h 761956"/>
                <a:gd name="connsiteX3" fmla="*/ 315501 w 3007711"/>
                <a:gd name="connsiteY3" fmla="*/ 291909 h 761956"/>
                <a:gd name="connsiteX4" fmla="*/ 68389 w 3007711"/>
                <a:gd name="connsiteY4" fmla="*/ 283740 h 761956"/>
                <a:gd name="connsiteX5" fmla="*/ 29520 w 3007711"/>
                <a:gd name="connsiteY5" fmla="*/ 94404 h 761956"/>
                <a:gd name="connsiteX6" fmla="*/ 119577 w 3007711"/>
                <a:gd name="connsiteY6" fmla="*/ 131 h 761956"/>
                <a:gd name="connsiteX7" fmla="*/ 2786753 w 3007711"/>
                <a:gd name="connsiteY7" fmla="*/ 66 h 761956"/>
                <a:gd name="connsiteX8" fmla="*/ 2856914 w 3007711"/>
                <a:gd name="connsiteY8" fmla="*/ 66 h 761956"/>
                <a:gd name="connsiteX9" fmla="*/ 2859088 w 3007711"/>
                <a:gd name="connsiteY9" fmla="*/ 5929 h 761956"/>
                <a:gd name="connsiteX10" fmla="*/ 2999542 w 3007711"/>
                <a:gd name="connsiteY10" fmla="*/ 407198 h 761956"/>
                <a:gd name="connsiteX11" fmla="*/ 3007711 w 3007711"/>
                <a:gd name="connsiteY11" fmla="*/ 471166 h 761956"/>
                <a:gd name="connsiteX12" fmla="*/ 2992032 w 3007711"/>
                <a:gd name="connsiteY12" fmla="*/ 491260 h 761956"/>
                <a:gd name="connsiteX13" fmla="*/ 2973190 w 3007711"/>
                <a:gd name="connsiteY13" fmla="*/ 478742 h 761956"/>
                <a:gd name="connsiteX14" fmla="*/ 2941832 w 3007711"/>
                <a:gd name="connsiteY14" fmla="*/ 417277 h 761956"/>
                <a:gd name="connsiteX15" fmla="*/ 2786753 w 3007711"/>
                <a:gd name="connsiteY15" fmla="*/ 66 h 761956"/>
                <a:gd name="connsiteX16" fmla="*/ 2460191 w 3007711"/>
                <a:gd name="connsiteY16" fmla="*/ 66 h 761956"/>
                <a:gd name="connsiteX17" fmla="*/ 2527256 w 3007711"/>
                <a:gd name="connsiteY17" fmla="*/ 66 h 761956"/>
                <a:gd name="connsiteX18" fmla="*/ 2560590 w 3007711"/>
                <a:gd name="connsiteY18" fmla="*/ 106921 h 761956"/>
                <a:gd name="connsiteX19" fmla="*/ 2691690 w 3007711"/>
                <a:gd name="connsiteY19" fmla="*/ 530721 h 761956"/>
                <a:gd name="connsiteX20" fmla="*/ 2701703 w 3007711"/>
                <a:gd name="connsiteY20" fmla="*/ 600948 h 761956"/>
                <a:gd name="connsiteX21" fmla="*/ 2627062 w 3007711"/>
                <a:gd name="connsiteY21" fmla="*/ 516952 h 761956"/>
                <a:gd name="connsiteX22" fmla="*/ 2490956 w 3007711"/>
                <a:gd name="connsiteY22" fmla="*/ 98159 h 761956"/>
                <a:gd name="connsiteX23" fmla="*/ 2460191 w 3007711"/>
                <a:gd name="connsiteY23" fmla="*/ 66 h 761956"/>
                <a:gd name="connsiteX24" fmla="*/ 2167227 w 3007711"/>
                <a:gd name="connsiteY24" fmla="*/ 66 h 761956"/>
                <a:gd name="connsiteX25" fmla="*/ 2241407 w 3007711"/>
                <a:gd name="connsiteY25" fmla="*/ 66 h 761956"/>
                <a:gd name="connsiteX26" fmla="*/ 2322240 w 3007711"/>
                <a:gd name="connsiteY26" fmla="*/ 292502 h 761956"/>
                <a:gd name="connsiteX27" fmla="*/ 2421981 w 3007711"/>
                <a:gd name="connsiteY27" fmla="*/ 647392 h 761956"/>
                <a:gd name="connsiteX28" fmla="*/ 2412560 w 3007711"/>
                <a:gd name="connsiteY28" fmla="*/ 678092 h 761956"/>
                <a:gd name="connsiteX29" fmla="*/ 2379950 w 3007711"/>
                <a:gd name="connsiteY29" fmla="*/ 669331 h 761956"/>
                <a:gd name="connsiteX30" fmla="*/ 2356761 w 3007711"/>
                <a:gd name="connsiteY30" fmla="*/ 625455 h 761956"/>
                <a:gd name="connsiteX31" fmla="*/ 2252013 w 3007711"/>
                <a:gd name="connsiteY31" fmla="*/ 291251 h 761956"/>
                <a:gd name="connsiteX32" fmla="*/ 2167227 w 3007711"/>
                <a:gd name="connsiteY32" fmla="*/ 66 h 761956"/>
                <a:gd name="connsiteX33" fmla="*/ 1415087 w 3007711"/>
                <a:gd name="connsiteY33" fmla="*/ 0 h 761956"/>
                <a:gd name="connsiteX34" fmla="*/ 1966494 w 3007711"/>
                <a:gd name="connsiteY34" fmla="*/ 0 h 761956"/>
                <a:gd name="connsiteX35" fmla="*/ 1994295 w 3007711"/>
                <a:gd name="connsiteY35" fmla="*/ 34125 h 761956"/>
                <a:gd name="connsiteX36" fmla="*/ 2014981 w 3007711"/>
                <a:gd name="connsiteY36" fmla="*/ 167069 h 761956"/>
                <a:gd name="connsiteX37" fmla="*/ 1983030 w 3007711"/>
                <a:gd name="connsiteY37" fmla="*/ 241710 h 761956"/>
                <a:gd name="connsiteX38" fmla="*/ 1978616 w 3007711"/>
                <a:gd name="connsiteY38" fmla="*/ 286244 h 761956"/>
                <a:gd name="connsiteX39" fmla="*/ 2046339 w 3007711"/>
                <a:gd name="connsiteY39" fmla="*/ 562738 h 761956"/>
                <a:gd name="connsiteX40" fmla="*/ 2075063 w 3007711"/>
                <a:gd name="connsiteY40" fmla="*/ 735012 h 761956"/>
                <a:gd name="connsiteX41" fmla="*/ 2060042 w 3007711"/>
                <a:gd name="connsiteY41" fmla="*/ 761956 h 761956"/>
                <a:gd name="connsiteX42" fmla="*/ 2038104 w 3007711"/>
                <a:gd name="connsiteY42" fmla="*/ 743181 h 761956"/>
                <a:gd name="connsiteX43" fmla="*/ 2012412 w 3007711"/>
                <a:gd name="connsiteY43" fmla="*/ 672953 h 761956"/>
                <a:gd name="connsiteX44" fmla="*/ 1900154 w 3007711"/>
                <a:gd name="connsiteY44" fmla="*/ 308709 h 761956"/>
                <a:gd name="connsiteX45" fmla="*/ 1814248 w 3007711"/>
                <a:gd name="connsiteY45" fmla="*/ 247244 h 761956"/>
                <a:gd name="connsiteX46" fmla="*/ 1690725 w 3007711"/>
                <a:gd name="connsiteY46" fmla="*/ 209627 h 761956"/>
                <a:gd name="connsiteX47" fmla="*/ 1415087 w 3007711"/>
                <a:gd name="connsiteY47" fmla="*/ 0 h 7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07711" h="761956">
                  <a:moveTo>
                    <a:pt x="119577" y="131"/>
                  </a:moveTo>
                  <a:lnTo>
                    <a:pt x="696808" y="131"/>
                  </a:lnTo>
                  <a:cubicBezTo>
                    <a:pt x="688639" y="23255"/>
                    <a:pt x="674805" y="43545"/>
                    <a:pt x="652867" y="59291"/>
                  </a:cubicBezTo>
                  <a:cubicBezTo>
                    <a:pt x="541268" y="138279"/>
                    <a:pt x="430262" y="217334"/>
                    <a:pt x="315501" y="291909"/>
                  </a:cubicBezTo>
                  <a:cubicBezTo>
                    <a:pt x="233943" y="345205"/>
                    <a:pt x="148037" y="326364"/>
                    <a:pt x="68389" y="283740"/>
                  </a:cubicBezTo>
                  <a:cubicBezTo>
                    <a:pt x="-4342" y="244278"/>
                    <a:pt x="-21931" y="158372"/>
                    <a:pt x="29520" y="94404"/>
                  </a:cubicBezTo>
                  <a:cubicBezTo>
                    <a:pt x="56662" y="60279"/>
                    <a:pt x="88416" y="30304"/>
                    <a:pt x="119577" y="131"/>
                  </a:cubicBezTo>
                  <a:close/>
                  <a:moveTo>
                    <a:pt x="2786753" y="66"/>
                  </a:moveTo>
                  <a:lnTo>
                    <a:pt x="2856914" y="66"/>
                  </a:lnTo>
                  <a:cubicBezTo>
                    <a:pt x="2857639" y="1976"/>
                    <a:pt x="2858363" y="3953"/>
                    <a:pt x="2859088" y="5929"/>
                  </a:cubicBezTo>
                  <a:cubicBezTo>
                    <a:pt x="2908629" y="138873"/>
                    <a:pt x="2953756" y="273003"/>
                    <a:pt x="2999542" y="407198"/>
                  </a:cubicBezTo>
                  <a:cubicBezTo>
                    <a:pt x="3006459" y="427291"/>
                    <a:pt x="3007052" y="449821"/>
                    <a:pt x="3007711" y="471166"/>
                  </a:cubicBezTo>
                  <a:cubicBezTo>
                    <a:pt x="3007711" y="478084"/>
                    <a:pt x="2998949" y="488097"/>
                    <a:pt x="2992032" y="491260"/>
                  </a:cubicBezTo>
                  <a:cubicBezTo>
                    <a:pt x="2988211" y="493170"/>
                    <a:pt x="2976946" y="485001"/>
                    <a:pt x="2973190" y="478742"/>
                  </a:cubicBezTo>
                  <a:cubicBezTo>
                    <a:pt x="2961266" y="458649"/>
                    <a:pt x="2950594" y="438622"/>
                    <a:pt x="2941832" y="417277"/>
                  </a:cubicBezTo>
                  <a:cubicBezTo>
                    <a:pt x="2886164" y="279590"/>
                    <a:pt x="2834845" y="140388"/>
                    <a:pt x="2786753" y="66"/>
                  </a:cubicBezTo>
                  <a:close/>
                  <a:moveTo>
                    <a:pt x="2460191" y="66"/>
                  </a:moveTo>
                  <a:lnTo>
                    <a:pt x="2527256" y="66"/>
                  </a:lnTo>
                  <a:cubicBezTo>
                    <a:pt x="2537730" y="35838"/>
                    <a:pt x="2548798" y="71413"/>
                    <a:pt x="2560590" y="106921"/>
                  </a:cubicBezTo>
                  <a:cubicBezTo>
                    <a:pt x="2607035" y="247310"/>
                    <a:pt x="2649066" y="389015"/>
                    <a:pt x="2691690" y="530721"/>
                  </a:cubicBezTo>
                  <a:cubicBezTo>
                    <a:pt x="2697289" y="550155"/>
                    <a:pt x="2697948" y="572093"/>
                    <a:pt x="2701703" y="600948"/>
                  </a:cubicBezTo>
                  <a:cubicBezTo>
                    <a:pt x="2651504" y="585269"/>
                    <a:pt x="2638328" y="550155"/>
                    <a:pt x="2627062" y="516952"/>
                  </a:cubicBezTo>
                  <a:cubicBezTo>
                    <a:pt x="2580618" y="377816"/>
                    <a:pt x="2536742" y="237955"/>
                    <a:pt x="2490956" y="98159"/>
                  </a:cubicBezTo>
                  <a:cubicBezTo>
                    <a:pt x="2480284" y="65550"/>
                    <a:pt x="2470073" y="32874"/>
                    <a:pt x="2460191" y="66"/>
                  </a:cubicBezTo>
                  <a:close/>
                  <a:moveTo>
                    <a:pt x="2167227" y="66"/>
                  </a:moveTo>
                  <a:lnTo>
                    <a:pt x="2241407" y="66"/>
                  </a:lnTo>
                  <a:cubicBezTo>
                    <a:pt x="2266309" y="98094"/>
                    <a:pt x="2294176" y="195331"/>
                    <a:pt x="2322240" y="292502"/>
                  </a:cubicBezTo>
                  <a:cubicBezTo>
                    <a:pt x="2356102" y="410426"/>
                    <a:pt x="2390030" y="528876"/>
                    <a:pt x="2421981" y="647392"/>
                  </a:cubicBezTo>
                  <a:cubicBezTo>
                    <a:pt x="2424484" y="656747"/>
                    <a:pt x="2419478" y="675589"/>
                    <a:pt x="2412560" y="678092"/>
                  </a:cubicBezTo>
                  <a:cubicBezTo>
                    <a:pt x="2403798" y="681254"/>
                    <a:pt x="2386867" y="676840"/>
                    <a:pt x="2379950" y="669331"/>
                  </a:cubicBezTo>
                  <a:cubicBezTo>
                    <a:pt x="2368685" y="657406"/>
                    <a:pt x="2361768" y="641134"/>
                    <a:pt x="2356761" y="625455"/>
                  </a:cubicBezTo>
                  <a:cubicBezTo>
                    <a:pt x="2321647" y="513790"/>
                    <a:pt x="2286534" y="402850"/>
                    <a:pt x="2252013" y="291251"/>
                  </a:cubicBezTo>
                  <a:cubicBezTo>
                    <a:pt x="2222038" y="194540"/>
                    <a:pt x="2193117" y="97698"/>
                    <a:pt x="2167227" y="66"/>
                  </a:cubicBezTo>
                  <a:close/>
                  <a:moveTo>
                    <a:pt x="1415087" y="0"/>
                  </a:moveTo>
                  <a:lnTo>
                    <a:pt x="1966494" y="0"/>
                  </a:lnTo>
                  <a:cubicBezTo>
                    <a:pt x="1976639" y="10475"/>
                    <a:pt x="1985533" y="22267"/>
                    <a:pt x="1994295" y="34125"/>
                  </a:cubicBezTo>
                  <a:cubicBezTo>
                    <a:pt x="2024402" y="74904"/>
                    <a:pt x="2033163" y="119439"/>
                    <a:pt x="2014981" y="167069"/>
                  </a:cubicBezTo>
                  <a:cubicBezTo>
                    <a:pt x="2005626" y="192169"/>
                    <a:pt x="1991791" y="216017"/>
                    <a:pt x="1983030" y="241710"/>
                  </a:cubicBezTo>
                  <a:cubicBezTo>
                    <a:pt x="1977957" y="255544"/>
                    <a:pt x="1975453" y="272475"/>
                    <a:pt x="1978616" y="286244"/>
                  </a:cubicBezTo>
                  <a:cubicBezTo>
                    <a:pt x="2000553" y="378409"/>
                    <a:pt x="2025653" y="469980"/>
                    <a:pt x="2046339" y="562738"/>
                  </a:cubicBezTo>
                  <a:cubicBezTo>
                    <a:pt x="2059515" y="619789"/>
                    <a:pt x="2067025" y="677499"/>
                    <a:pt x="2075063" y="735012"/>
                  </a:cubicBezTo>
                  <a:cubicBezTo>
                    <a:pt x="2076314" y="743181"/>
                    <a:pt x="2065049" y="753194"/>
                    <a:pt x="2060042" y="761956"/>
                  </a:cubicBezTo>
                  <a:cubicBezTo>
                    <a:pt x="2052532" y="755698"/>
                    <a:pt x="2041860" y="751350"/>
                    <a:pt x="2038104" y="743181"/>
                  </a:cubicBezTo>
                  <a:cubicBezTo>
                    <a:pt x="2028091" y="720584"/>
                    <a:pt x="2019922" y="696802"/>
                    <a:pt x="2012412" y="672953"/>
                  </a:cubicBezTo>
                  <a:cubicBezTo>
                    <a:pt x="1974136" y="552000"/>
                    <a:pt x="1935926" y="430321"/>
                    <a:pt x="1900154" y="308709"/>
                  </a:cubicBezTo>
                  <a:cubicBezTo>
                    <a:pt x="1886978" y="263516"/>
                    <a:pt x="1856278" y="253502"/>
                    <a:pt x="1814248" y="247244"/>
                  </a:cubicBezTo>
                  <a:cubicBezTo>
                    <a:pt x="1771624" y="240985"/>
                    <a:pt x="1724586" y="233475"/>
                    <a:pt x="1690725" y="209627"/>
                  </a:cubicBezTo>
                  <a:cubicBezTo>
                    <a:pt x="1596715" y="143418"/>
                    <a:pt x="1505868" y="71742"/>
                    <a:pt x="1415087" y="0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BCAC138-C7EB-4F53-B009-FA42C1F77F68}"/>
                </a:ext>
              </a:extLst>
            </p:cNvPr>
            <p:cNvSpPr/>
            <p:nvPr/>
          </p:nvSpPr>
          <p:spPr>
            <a:xfrm>
              <a:off x="5081567" y="4572000"/>
              <a:ext cx="2516076" cy="762087"/>
            </a:xfrm>
            <a:custGeom>
              <a:avLst/>
              <a:gdLst>
                <a:gd name="connsiteX0" fmla="*/ 912516 w 2516076"/>
                <a:gd name="connsiteY0" fmla="*/ 65 h 762087"/>
                <a:gd name="connsiteX1" fmla="*/ 1690085 w 2516076"/>
                <a:gd name="connsiteY1" fmla="*/ 65 h 762087"/>
                <a:gd name="connsiteX2" fmla="*/ 1688043 w 2516076"/>
                <a:gd name="connsiteY2" fmla="*/ 136896 h 762087"/>
                <a:gd name="connsiteX3" fmla="*/ 1614786 w 2516076"/>
                <a:gd name="connsiteY3" fmla="*/ 380121 h 762087"/>
                <a:gd name="connsiteX4" fmla="*/ 1575720 w 2516076"/>
                <a:gd name="connsiteY4" fmla="*/ 762087 h 762087"/>
                <a:gd name="connsiteX5" fmla="*/ 1141511 w 2516076"/>
                <a:gd name="connsiteY5" fmla="*/ 762087 h 762087"/>
                <a:gd name="connsiteX6" fmla="*/ 1133737 w 2516076"/>
                <a:gd name="connsiteY6" fmla="*/ 704311 h 762087"/>
                <a:gd name="connsiteX7" fmla="*/ 1103631 w 2516076"/>
                <a:gd name="connsiteY7" fmla="*/ 465434 h 762087"/>
                <a:gd name="connsiteX8" fmla="*/ 1047831 w 2516076"/>
                <a:gd name="connsiteY8" fmla="*/ 379528 h 762087"/>
                <a:gd name="connsiteX9" fmla="*/ 996380 w 2516076"/>
                <a:gd name="connsiteY9" fmla="*/ 313056 h 762087"/>
                <a:gd name="connsiteX10" fmla="*/ 912516 w 2516076"/>
                <a:gd name="connsiteY10" fmla="*/ 65 h 762087"/>
                <a:gd name="connsiteX11" fmla="*/ 80333 w 2516076"/>
                <a:gd name="connsiteY11" fmla="*/ 65 h 762087"/>
                <a:gd name="connsiteX12" fmla="*/ 857705 w 2516076"/>
                <a:gd name="connsiteY12" fmla="*/ 65 h 762087"/>
                <a:gd name="connsiteX13" fmla="*/ 731086 w 2516076"/>
                <a:gd name="connsiteY13" fmla="*/ 217729 h 762087"/>
                <a:gd name="connsiteX14" fmla="*/ 715407 w 2516076"/>
                <a:gd name="connsiteY14" fmla="*/ 227743 h 762087"/>
                <a:gd name="connsiteX15" fmla="*/ 689055 w 2516076"/>
                <a:gd name="connsiteY15" fmla="*/ 283542 h 762087"/>
                <a:gd name="connsiteX16" fmla="*/ 685300 w 2516076"/>
                <a:gd name="connsiteY16" fmla="*/ 364442 h 762087"/>
                <a:gd name="connsiteX17" fmla="*/ 645772 w 2516076"/>
                <a:gd name="connsiteY17" fmla="*/ 614584 h 762087"/>
                <a:gd name="connsiteX18" fmla="*/ 632004 w 2516076"/>
                <a:gd name="connsiteY18" fmla="*/ 762021 h 762087"/>
                <a:gd name="connsiteX19" fmla="*/ 164395 w 2516076"/>
                <a:gd name="connsiteY19" fmla="*/ 762021 h 762087"/>
                <a:gd name="connsiteX20" fmla="*/ 129611 w 2516076"/>
                <a:gd name="connsiteY20" fmla="*/ 502326 h 762087"/>
                <a:gd name="connsiteX21" fmla="*/ 73811 w 2516076"/>
                <a:gd name="connsiteY21" fmla="*/ 376300 h 762087"/>
                <a:gd name="connsiteX22" fmla="*/ 36194 w 2516076"/>
                <a:gd name="connsiteY22" fmla="*/ 309235 h 762087"/>
                <a:gd name="connsiteX23" fmla="*/ 4836 w 2516076"/>
                <a:gd name="connsiteY23" fmla="*/ 181957 h 762087"/>
                <a:gd name="connsiteX24" fmla="*/ 48119 w 2516076"/>
                <a:gd name="connsiteY24" fmla="*/ 35903 h 762087"/>
                <a:gd name="connsiteX25" fmla="*/ 80333 w 2516076"/>
                <a:gd name="connsiteY25" fmla="*/ 65 h 762087"/>
                <a:gd name="connsiteX26" fmla="*/ 2073567 w 2516076"/>
                <a:gd name="connsiteY26" fmla="*/ 0 h 762087"/>
                <a:gd name="connsiteX27" fmla="*/ 2254405 w 2516076"/>
                <a:gd name="connsiteY27" fmla="*/ 0 h 762087"/>
                <a:gd name="connsiteX28" fmla="*/ 2251177 w 2516076"/>
                <a:gd name="connsiteY28" fmla="*/ 446528 h 762087"/>
                <a:gd name="connsiteX29" fmla="*/ 2228580 w 2516076"/>
                <a:gd name="connsiteY29" fmla="*/ 597654 h 762087"/>
                <a:gd name="connsiteX30" fmla="*/ 2265604 w 2516076"/>
                <a:gd name="connsiteY30" fmla="*/ 642781 h 762087"/>
                <a:gd name="connsiteX31" fmla="*/ 2325159 w 2516076"/>
                <a:gd name="connsiteY31" fmla="*/ 640278 h 762087"/>
                <a:gd name="connsiteX32" fmla="*/ 2516076 w 2516076"/>
                <a:gd name="connsiteY32" fmla="*/ 762022 h 762087"/>
                <a:gd name="connsiteX33" fmla="*/ 2416401 w 2516076"/>
                <a:gd name="connsiteY33" fmla="*/ 762022 h 762087"/>
                <a:gd name="connsiteX34" fmla="*/ 2349007 w 2516076"/>
                <a:gd name="connsiteY34" fmla="*/ 728687 h 762087"/>
                <a:gd name="connsiteX35" fmla="*/ 2293471 w 2516076"/>
                <a:gd name="connsiteY35" fmla="*/ 762022 h 762087"/>
                <a:gd name="connsiteX36" fmla="*/ 1784556 w 2516076"/>
                <a:gd name="connsiteY36" fmla="*/ 762022 h 762087"/>
                <a:gd name="connsiteX37" fmla="*/ 1876787 w 2516076"/>
                <a:gd name="connsiteY37" fmla="*/ 726184 h 762087"/>
                <a:gd name="connsiteX38" fmla="*/ 1976527 w 2516076"/>
                <a:gd name="connsiteY38" fmla="*/ 700491 h 762087"/>
                <a:gd name="connsiteX39" fmla="*/ 2029823 w 2516076"/>
                <a:gd name="connsiteY39" fmla="*/ 675391 h 762087"/>
                <a:gd name="connsiteX40" fmla="*/ 2076861 w 2516076"/>
                <a:gd name="connsiteY40" fmla="*/ 587640 h 762087"/>
                <a:gd name="connsiteX41" fmla="*/ 2073567 w 2516076"/>
                <a:gd name="connsiteY41" fmla="*/ 0 h 7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516076" h="762087">
                  <a:moveTo>
                    <a:pt x="912516" y="65"/>
                  </a:moveTo>
                  <a:lnTo>
                    <a:pt x="1690085" y="65"/>
                  </a:lnTo>
                  <a:cubicBezTo>
                    <a:pt x="1721246" y="44204"/>
                    <a:pt x="1724474" y="89792"/>
                    <a:pt x="1688043" y="136896"/>
                  </a:cubicBezTo>
                  <a:cubicBezTo>
                    <a:pt x="1632244" y="208967"/>
                    <a:pt x="1622230" y="291711"/>
                    <a:pt x="1614786" y="380121"/>
                  </a:cubicBezTo>
                  <a:cubicBezTo>
                    <a:pt x="1603652" y="507596"/>
                    <a:pt x="1590015" y="634809"/>
                    <a:pt x="1575720" y="762087"/>
                  </a:cubicBezTo>
                  <a:lnTo>
                    <a:pt x="1141511" y="762087"/>
                  </a:lnTo>
                  <a:cubicBezTo>
                    <a:pt x="1138876" y="742850"/>
                    <a:pt x="1136241" y="723548"/>
                    <a:pt x="1133737" y="704311"/>
                  </a:cubicBezTo>
                  <a:cubicBezTo>
                    <a:pt x="1123065" y="624663"/>
                    <a:pt x="1114303" y="545082"/>
                    <a:pt x="1103631" y="465434"/>
                  </a:cubicBezTo>
                  <a:cubicBezTo>
                    <a:pt x="1099283" y="428410"/>
                    <a:pt x="1081100" y="396459"/>
                    <a:pt x="1047831" y="379528"/>
                  </a:cubicBezTo>
                  <a:cubicBezTo>
                    <a:pt x="1018318" y="364442"/>
                    <a:pt x="1005801" y="340659"/>
                    <a:pt x="996380" y="313056"/>
                  </a:cubicBezTo>
                  <a:cubicBezTo>
                    <a:pt x="960476" y="210482"/>
                    <a:pt x="931028" y="107052"/>
                    <a:pt x="912516" y="65"/>
                  </a:cubicBezTo>
                  <a:close/>
                  <a:moveTo>
                    <a:pt x="80333" y="65"/>
                  </a:moveTo>
                  <a:lnTo>
                    <a:pt x="857705" y="65"/>
                  </a:lnTo>
                  <a:cubicBezTo>
                    <a:pt x="865018" y="98818"/>
                    <a:pt x="830629" y="159031"/>
                    <a:pt x="731086" y="217729"/>
                  </a:cubicBezTo>
                  <a:cubicBezTo>
                    <a:pt x="726079" y="220825"/>
                    <a:pt x="720413" y="224581"/>
                    <a:pt x="715407" y="227743"/>
                  </a:cubicBezTo>
                  <a:cubicBezTo>
                    <a:pt x="694721" y="240918"/>
                    <a:pt x="687803" y="259101"/>
                    <a:pt x="689055" y="283542"/>
                  </a:cubicBezTo>
                  <a:cubicBezTo>
                    <a:pt x="690307" y="310553"/>
                    <a:pt x="689055" y="338090"/>
                    <a:pt x="685300" y="364442"/>
                  </a:cubicBezTo>
                  <a:cubicBezTo>
                    <a:pt x="672717" y="447778"/>
                    <a:pt x="655193" y="530588"/>
                    <a:pt x="645772" y="614584"/>
                  </a:cubicBezTo>
                  <a:cubicBezTo>
                    <a:pt x="640305" y="663598"/>
                    <a:pt x="636022" y="712810"/>
                    <a:pt x="632004" y="762021"/>
                  </a:cubicBezTo>
                  <a:lnTo>
                    <a:pt x="164395" y="762021"/>
                  </a:lnTo>
                  <a:cubicBezTo>
                    <a:pt x="152734" y="675456"/>
                    <a:pt x="141206" y="588891"/>
                    <a:pt x="129611" y="502326"/>
                  </a:cubicBezTo>
                  <a:cubicBezTo>
                    <a:pt x="123352" y="454696"/>
                    <a:pt x="110177" y="412006"/>
                    <a:pt x="73811" y="376300"/>
                  </a:cubicBezTo>
                  <a:cubicBezTo>
                    <a:pt x="56288" y="359369"/>
                    <a:pt x="43705" y="333676"/>
                    <a:pt x="36194" y="309235"/>
                  </a:cubicBezTo>
                  <a:cubicBezTo>
                    <a:pt x="23019" y="267863"/>
                    <a:pt x="15508" y="224581"/>
                    <a:pt x="4836" y="181957"/>
                  </a:cubicBezTo>
                  <a:cubicBezTo>
                    <a:pt x="-9591" y="124313"/>
                    <a:pt x="9250" y="77934"/>
                    <a:pt x="48119" y="35903"/>
                  </a:cubicBezTo>
                  <a:cubicBezTo>
                    <a:pt x="59054" y="24111"/>
                    <a:pt x="69727" y="12121"/>
                    <a:pt x="80333" y="65"/>
                  </a:cubicBezTo>
                  <a:close/>
                  <a:moveTo>
                    <a:pt x="2073567" y="0"/>
                  </a:moveTo>
                  <a:lnTo>
                    <a:pt x="2254405" y="0"/>
                  </a:lnTo>
                  <a:cubicBezTo>
                    <a:pt x="2253878" y="148821"/>
                    <a:pt x="2252758" y="297575"/>
                    <a:pt x="2251177" y="446528"/>
                  </a:cubicBezTo>
                  <a:cubicBezTo>
                    <a:pt x="2250518" y="496728"/>
                    <a:pt x="2236749" y="547520"/>
                    <a:pt x="2228580" y="597654"/>
                  </a:cubicBezTo>
                  <a:cubicBezTo>
                    <a:pt x="2222981" y="632109"/>
                    <a:pt x="2231084" y="642122"/>
                    <a:pt x="2265604" y="642781"/>
                  </a:cubicBezTo>
                  <a:cubicBezTo>
                    <a:pt x="2285631" y="642781"/>
                    <a:pt x="2305066" y="640936"/>
                    <a:pt x="2325159" y="640278"/>
                  </a:cubicBezTo>
                  <a:cubicBezTo>
                    <a:pt x="2416599" y="637379"/>
                    <a:pt x="2484454" y="680464"/>
                    <a:pt x="2516076" y="762022"/>
                  </a:cubicBezTo>
                  <a:lnTo>
                    <a:pt x="2416401" y="762022"/>
                  </a:lnTo>
                  <a:cubicBezTo>
                    <a:pt x="2402040" y="731125"/>
                    <a:pt x="2379311" y="723088"/>
                    <a:pt x="2349007" y="728687"/>
                  </a:cubicBezTo>
                  <a:cubicBezTo>
                    <a:pt x="2321404" y="733299"/>
                    <a:pt x="2303616" y="743510"/>
                    <a:pt x="2293471" y="762022"/>
                  </a:cubicBezTo>
                  <a:lnTo>
                    <a:pt x="1784556" y="762022"/>
                  </a:lnTo>
                  <a:cubicBezTo>
                    <a:pt x="1810512" y="745421"/>
                    <a:pt x="1841014" y="733233"/>
                    <a:pt x="1876787" y="726184"/>
                  </a:cubicBezTo>
                  <a:cubicBezTo>
                    <a:pt x="1910648" y="719926"/>
                    <a:pt x="1943917" y="710504"/>
                    <a:pt x="1976527" y="700491"/>
                  </a:cubicBezTo>
                  <a:cubicBezTo>
                    <a:pt x="1994710" y="694167"/>
                    <a:pt x="2013551" y="686064"/>
                    <a:pt x="2029823" y="675391"/>
                  </a:cubicBezTo>
                  <a:cubicBezTo>
                    <a:pt x="2060523" y="654705"/>
                    <a:pt x="2076861" y="629012"/>
                    <a:pt x="2076861" y="587640"/>
                  </a:cubicBezTo>
                  <a:cubicBezTo>
                    <a:pt x="2075543" y="391782"/>
                    <a:pt x="2074555" y="195924"/>
                    <a:pt x="2073567" y="0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42A127-A8DD-42FF-B577-CF6750F11A5E}"/>
                </a:ext>
              </a:extLst>
            </p:cNvPr>
            <p:cNvSpPr/>
            <p:nvPr/>
          </p:nvSpPr>
          <p:spPr>
            <a:xfrm>
              <a:off x="4371881" y="2286000"/>
              <a:ext cx="3068552" cy="762022"/>
            </a:xfrm>
            <a:custGeom>
              <a:avLst/>
              <a:gdLst>
                <a:gd name="connsiteX0" fmla="*/ 2341931 w 3068552"/>
                <a:gd name="connsiteY0" fmla="*/ 606548 h 762022"/>
                <a:gd name="connsiteX1" fmla="*/ 2347597 w 3068552"/>
                <a:gd name="connsiteY1" fmla="*/ 540734 h 762022"/>
                <a:gd name="connsiteX2" fmla="*/ 2262942 w 3068552"/>
                <a:gd name="connsiteY2" fmla="*/ 120690 h 762022"/>
                <a:gd name="connsiteX3" fmla="*/ 2261691 w 3068552"/>
                <a:gd name="connsiteY3" fmla="*/ 55470 h 762022"/>
                <a:gd name="connsiteX4" fmla="*/ 2273615 w 3068552"/>
                <a:gd name="connsiteY4" fmla="*/ 54218 h 762022"/>
                <a:gd name="connsiteX5" fmla="*/ 2282376 w 3068552"/>
                <a:gd name="connsiteY5" fmla="*/ 106263 h 762022"/>
                <a:gd name="connsiteX6" fmla="*/ 2328162 w 3068552"/>
                <a:gd name="connsiteY6" fmla="*/ 250472 h 762022"/>
                <a:gd name="connsiteX7" fmla="*/ 2543257 w 3068552"/>
                <a:gd name="connsiteY7" fmla="*/ 487438 h 762022"/>
                <a:gd name="connsiteX8" fmla="*/ 2631074 w 3068552"/>
                <a:gd name="connsiteY8" fmla="*/ 571434 h 762022"/>
                <a:gd name="connsiteX9" fmla="*/ 2727257 w 3068552"/>
                <a:gd name="connsiteY9" fmla="*/ 762022 h 762022"/>
                <a:gd name="connsiteX10" fmla="*/ 3052897 w 3068552"/>
                <a:gd name="connsiteY10" fmla="*/ 762022 h 762022"/>
                <a:gd name="connsiteX11" fmla="*/ 3063767 w 3068552"/>
                <a:gd name="connsiteY11" fmla="*/ 714984 h 762022"/>
                <a:gd name="connsiteX12" fmla="*/ 3013567 w 3068552"/>
                <a:gd name="connsiteY12" fmla="*/ 543831 h 762022"/>
                <a:gd name="connsiteX13" fmla="*/ 3011064 w 3068552"/>
                <a:gd name="connsiteY13" fmla="*/ 541328 h 762022"/>
                <a:gd name="connsiteX14" fmla="*/ 2930823 w 3068552"/>
                <a:gd name="connsiteY14" fmla="*/ 363257 h 762022"/>
                <a:gd name="connsiteX15" fmla="*/ 2923313 w 3068552"/>
                <a:gd name="connsiteY15" fmla="*/ 24705 h 762022"/>
                <a:gd name="connsiteX16" fmla="*/ 2924894 w 3068552"/>
                <a:gd name="connsiteY16" fmla="*/ 0 h 762022"/>
                <a:gd name="connsiteX17" fmla="*/ 2756178 w 3068552"/>
                <a:gd name="connsiteY17" fmla="*/ 0 h 762022"/>
                <a:gd name="connsiteX18" fmla="*/ 2747746 w 3068552"/>
                <a:gd name="connsiteY18" fmla="*/ 1515 h 762022"/>
                <a:gd name="connsiteX19" fmla="*/ 2747416 w 3068552"/>
                <a:gd name="connsiteY19" fmla="*/ 0 h 762022"/>
                <a:gd name="connsiteX20" fmla="*/ 757213 w 3068552"/>
                <a:gd name="connsiteY20" fmla="*/ 0 h 762022"/>
                <a:gd name="connsiteX21" fmla="*/ 759716 w 3068552"/>
                <a:gd name="connsiteY21" fmla="*/ 16536 h 762022"/>
                <a:gd name="connsiteX22" fmla="*/ 774144 w 3068552"/>
                <a:gd name="connsiteY22" fmla="*/ 134393 h 762022"/>
                <a:gd name="connsiteX23" fmla="*/ 715182 w 3068552"/>
                <a:gd name="connsiteY23" fmla="*/ 192103 h 762022"/>
                <a:gd name="connsiteX24" fmla="*/ 651213 w 3068552"/>
                <a:gd name="connsiteY24" fmla="*/ 165159 h 762022"/>
                <a:gd name="connsiteX25" fmla="*/ 501339 w 3068552"/>
                <a:gd name="connsiteY25" fmla="*/ 9684 h 762022"/>
                <a:gd name="connsiteX26" fmla="*/ 493368 w 3068552"/>
                <a:gd name="connsiteY26" fmla="*/ 0 h 762022"/>
                <a:gd name="connsiteX27" fmla="*/ 0 w 3068552"/>
                <a:gd name="connsiteY27" fmla="*/ 0 h 762022"/>
                <a:gd name="connsiteX28" fmla="*/ 24112 w 3068552"/>
                <a:gd name="connsiteY28" fmla="*/ 34125 h 762022"/>
                <a:gd name="connsiteX29" fmla="*/ 61729 w 3068552"/>
                <a:gd name="connsiteY29" fmla="*/ 223462 h 762022"/>
                <a:gd name="connsiteX30" fmla="*/ 55470 w 3068552"/>
                <a:gd name="connsiteY30" fmla="*/ 257323 h 762022"/>
                <a:gd name="connsiteX31" fmla="*/ 113773 w 3068552"/>
                <a:gd name="connsiteY31" fmla="*/ 326891 h 762022"/>
                <a:gd name="connsiteX32" fmla="*/ 212855 w 3068552"/>
                <a:gd name="connsiteY32" fmla="*/ 286771 h 762022"/>
                <a:gd name="connsiteX33" fmla="*/ 359633 w 3068552"/>
                <a:gd name="connsiteY33" fmla="*/ 278602 h 762022"/>
                <a:gd name="connsiteX34" fmla="*/ 592318 w 3068552"/>
                <a:gd name="connsiteY34" fmla="*/ 420308 h 762022"/>
                <a:gd name="connsiteX35" fmla="*/ 647524 w 3068552"/>
                <a:gd name="connsiteY35" fmla="*/ 457332 h 762022"/>
                <a:gd name="connsiteX36" fmla="*/ 566625 w 3068552"/>
                <a:gd name="connsiteY36" fmla="*/ 502459 h 762022"/>
                <a:gd name="connsiteX37" fmla="*/ 589221 w 3068552"/>
                <a:gd name="connsiteY37" fmla="*/ 536321 h 762022"/>
                <a:gd name="connsiteX38" fmla="*/ 699569 w 3068552"/>
                <a:gd name="connsiteY38" fmla="*/ 684285 h 762022"/>
                <a:gd name="connsiteX39" fmla="*/ 727567 w 3068552"/>
                <a:gd name="connsiteY39" fmla="*/ 762022 h 762022"/>
                <a:gd name="connsiteX40" fmla="*/ 2327701 w 3068552"/>
                <a:gd name="connsiteY40" fmla="*/ 762022 h 762022"/>
                <a:gd name="connsiteX41" fmla="*/ 2341931 w 3068552"/>
                <a:gd name="connsiteY41" fmla="*/ 606548 h 76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68552" h="762022">
                  <a:moveTo>
                    <a:pt x="2341931" y="606548"/>
                  </a:moveTo>
                  <a:cubicBezTo>
                    <a:pt x="2350100" y="587113"/>
                    <a:pt x="2351352" y="561421"/>
                    <a:pt x="2347597" y="540734"/>
                  </a:cubicBezTo>
                  <a:cubicBezTo>
                    <a:pt x="2320652" y="400281"/>
                    <a:pt x="2290546" y="261078"/>
                    <a:pt x="2262942" y="120690"/>
                  </a:cubicBezTo>
                  <a:cubicBezTo>
                    <a:pt x="2257935" y="100004"/>
                    <a:pt x="2261691" y="77408"/>
                    <a:pt x="2261691" y="55470"/>
                  </a:cubicBezTo>
                  <a:cubicBezTo>
                    <a:pt x="2265446" y="54811"/>
                    <a:pt x="2269860" y="54811"/>
                    <a:pt x="2273615" y="54218"/>
                  </a:cubicBezTo>
                  <a:cubicBezTo>
                    <a:pt x="2276777" y="71808"/>
                    <a:pt x="2281784" y="88673"/>
                    <a:pt x="2282376" y="106263"/>
                  </a:cubicBezTo>
                  <a:cubicBezTo>
                    <a:pt x="2284880" y="158307"/>
                    <a:pt x="2298056" y="207848"/>
                    <a:pt x="2328162" y="250472"/>
                  </a:cubicBezTo>
                  <a:cubicBezTo>
                    <a:pt x="2389627" y="338881"/>
                    <a:pt x="2452344" y="425381"/>
                    <a:pt x="2543257" y="487438"/>
                  </a:cubicBezTo>
                  <a:cubicBezTo>
                    <a:pt x="2576526" y="510035"/>
                    <a:pt x="2606567" y="539483"/>
                    <a:pt x="2631074" y="571434"/>
                  </a:cubicBezTo>
                  <a:cubicBezTo>
                    <a:pt x="2674752" y="629869"/>
                    <a:pt x="2705319" y="694430"/>
                    <a:pt x="2727257" y="762022"/>
                  </a:cubicBezTo>
                  <a:lnTo>
                    <a:pt x="3052897" y="762022"/>
                  </a:lnTo>
                  <a:cubicBezTo>
                    <a:pt x="3056915" y="746540"/>
                    <a:pt x="3060671" y="730927"/>
                    <a:pt x="3063767" y="714984"/>
                  </a:cubicBezTo>
                  <a:cubicBezTo>
                    <a:pt x="3076943" y="647920"/>
                    <a:pt x="3063767" y="590868"/>
                    <a:pt x="3013567" y="543831"/>
                  </a:cubicBezTo>
                  <a:cubicBezTo>
                    <a:pt x="3012908" y="543172"/>
                    <a:pt x="3012315" y="541920"/>
                    <a:pt x="3011064" y="541328"/>
                  </a:cubicBezTo>
                  <a:cubicBezTo>
                    <a:pt x="2943933" y="499956"/>
                    <a:pt x="2929506" y="437897"/>
                    <a:pt x="2930823" y="363257"/>
                  </a:cubicBezTo>
                  <a:cubicBezTo>
                    <a:pt x="2932734" y="250406"/>
                    <a:pt x="2925816" y="137555"/>
                    <a:pt x="2923313" y="24705"/>
                  </a:cubicBezTo>
                  <a:cubicBezTo>
                    <a:pt x="2922984" y="16601"/>
                    <a:pt x="2923774" y="8301"/>
                    <a:pt x="2924894" y="0"/>
                  </a:cubicBezTo>
                  <a:lnTo>
                    <a:pt x="2756178" y="0"/>
                  </a:lnTo>
                  <a:cubicBezTo>
                    <a:pt x="2753213" y="527"/>
                    <a:pt x="2750249" y="988"/>
                    <a:pt x="2747746" y="1515"/>
                  </a:cubicBezTo>
                  <a:cubicBezTo>
                    <a:pt x="2747614" y="988"/>
                    <a:pt x="2747548" y="527"/>
                    <a:pt x="2747416" y="0"/>
                  </a:cubicBezTo>
                  <a:lnTo>
                    <a:pt x="757213" y="0"/>
                  </a:lnTo>
                  <a:cubicBezTo>
                    <a:pt x="758069" y="5534"/>
                    <a:pt x="758926" y="11068"/>
                    <a:pt x="759716" y="16536"/>
                  </a:cubicBezTo>
                  <a:cubicBezTo>
                    <a:pt x="765382" y="55404"/>
                    <a:pt x="771640" y="94932"/>
                    <a:pt x="774144" y="134393"/>
                  </a:cubicBezTo>
                  <a:cubicBezTo>
                    <a:pt x="777306" y="180772"/>
                    <a:pt x="761627" y="197110"/>
                    <a:pt x="715182" y="192103"/>
                  </a:cubicBezTo>
                  <a:cubicBezTo>
                    <a:pt x="692585" y="189600"/>
                    <a:pt x="666893" y="180179"/>
                    <a:pt x="651213" y="165159"/>
                  </a:cubicBezTo>
                  <a:cubicBezTo>
                    <a:pt x="599169" y="115618"/>
                    <a:pt x="550221" y="62321"/>
                    <a:pt x="501339" y="9684"/>
                  </a:cubicBezTo>
                  <a:cubicBezTo>
                    <a:pt x="498704" y="6720"/>
                    <a:pt x="496003" y="3426"/>
                    <a:pt x="493368" y="0"/>
                  </a:cubicBezTo>
                  <a:lnTo>
                    <a:pt x="0" y="0"/>
                  </a:lnTo>
                  <a:cubicBezTo>
                    <a:pt x="7971" y="11397"/>
                    <a:pt x="15943" y="22860"/>
                    <a:pt x="24112" y="34125"/>
                  </a:cubicBezTo>
                  <a:cubicBezTo>
                    <a:pt x="66735" y="92428"/>
                    <a:pt x="79318" y="153893"/>
                    <a:pt x="61729" y="223462"/>
                  </a:cubicBezTo>
                  <a:cubicBezTo>
                    <a:pt x="58566" y="234727"/>
                    <a:pt x="57315" y="246058"/>
                    <a:pt x="55470" y="257323"/>
                  </a:cubicBezTo>
                  <a:cubicBezTo>
                    <a:pt x="47301" y="309960"/>
                    <a:pt x="59884" y="325047"/>
                    <a:pt x="113773" y="326891"/>
                  </a:cubicBezTo>
                  <a:cubicBezTo>
                    <a:pt x="153300" y="328143"/>
                    <a:pt x="184000" y="310619"/>
                    <a:pt x="212855" y="286771"/>
                  </a:cubicBezTo>
                  <a:cubicBezTo>
                    <a:pt x="283082" y="230972"/>
                    <a:pt x="282489" y="230972"/>
                    <a:pt x="359633" y="278602"/>
                  </a:cubicBezTo>
                  <a:cubicBezTo>
                    <a:pt x="436777" y="326233"/>
                    <a:pt x="514515" y="373270"/>
                    <a:pt x="592318" y="420308"/>
                  </a:cubicBezTo>
                  <a:cubicBezTo>
                    <a:pt x="609249" y="430321"/>
                    <a:pt x="624928" y="442246"/>
                    <a:pt x="647524" y="457332"/>
                  </a:cubicBezTo>
                  <a:cubicBezTo>
                    <a:pt x="617418" y="473604"/>
                    <a:pt x="593569" y="487438"/>
                    <a:pt x="566625" y="502459"/>
                  </a:cubicBezTo>
                  <a:cubicBezTo>
                    <a:pt x="574794" y="514976"/>
                    <a:pt x="581645" y="526307"/>
                    <a:pt x="589221" y="536321"/>
                  </a:cubicBezTo>
                  <a:cubicBezTo>
                    <a:pt x="625587" y="585862"/>
                    <a:pt x="661952" y="635403"/>
                    <a:pt x="699569" y="684285"/>
                  </a:cubicBezTo>
                  <a:cubicBezTo>
                    <a:pt x="717685" y="707672"/>
                    <a:pt x="726447" y="733299"/>
                    <a:pt x="727567" y="762022"/>
                  </a:cubicBezTo>
                  <a:lnTo>
                    <a:pt x="2327701" y="762022"/>
                  </a:lnTo>
                  <a:cubicBezTo>
                    <a:pt x="2315053" y="709187"/>
                    <a:pt x="2321113" y="659185"/>
                    <a:pt x="2341931" y="60654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B8BD1DD-43F7-4E49-8D3A-20886FF73717}"/>
                </a:ext>
              </a:extLst>
            </p:cNvPr>
            <p:cNvSpPr/>
            <p:nvPr/>
          </p:nvSpPr>
          <p:spPr>
            <a:xfrm>
              <a:off x="5070593" y="5299070"/>
              <a:ext cx="2737205" cy="797105"/>
            </a:xfrm>
            <a:custGeom>
              <a:avLst/>
              <a:gdLst>
                <a:gd name="connsiteX0" fmla="*/ 2427442 w 2737205"/>
                <a:gd name="connsiteY0" fmla="*/ 35017 h 797105"/>
                <a:gd name="connsiteX1" fmla="*/ 2527117 w 2737205"/>
                <a:gd name="connsiteY1" fmla="*/ 35017 h 797105"/>
                <a:gd name="connsiteX2" fmla="*/ 2534363 w 2737205"/>
                <a:gd name="connsiteY2" fmla="*/ 56230 h 797105"/>
                <a:gd name="connsiteX3" fmla="*/ 2545629 w 2737205"/>
                <a:gd name="connsiteY3" fmla="*/ 102016 h 797105"/>
                <a:gd name="connsiteX4" fmla="*/ 2737205 w 2737205"/>
                <a:gd name="connsiteY4" fmla="*/ 797039 h 797105"/>
                <a:gd name="connsiteX5" fmla="*/ 2667110 w 2737205"/>
                <a:gd name="connsiteY5" fmla="*/ 797039 h 797105"/>
                <a:gd name="connsiteX6" fmla="*/ 2508012 w 2737205"/>
                <a:gd name="connsiteY6" fmla="*/ 294448 h 797105"/>
                <a:gd name="connsiteX7" fmla="*/ 2432119 w 2737205"/>
                <a:gd name="connsiteY7" fmla="*/ 46809 h 797105"/>
                <a:gd name="connsiteX8" fmla="*/ 2427442 w 2737205"/>
                <a:gd name="connsiteY8" fmla="*/ 35017 h 797105"/>
                <a:gd name="connsiteX9" fmla="*/ 175436 w 2737205"/>
                <a:gd name="connsiteY9" fmla="*/ 34951 h 797105"/>
                <a:gd name="connsiteX10" fmla="*/ 643045 w 2737205"/>
                <a:gd name="connsiteY10" fmla="*/ 34951 h 797105"/>
                <a:gd name="connsiteX11" fmla="*/ 625389 w 2737205"/>
                <a:gd name="connsiteY11" fmla="*/ 242997 h 797105"/>
                <a:gd name="connsiteX12" fmla="*/ 594031 w 2737205"/>
                <a:gd name="connsiteY12" fmla="*/ 471860 h 797105"/>
                <a:gd name="connsiteX13" fmla="*/ 587179 w 2737205"/>
                <a:gd name="connsiteY13" fmla="*/ 734520 h 797105"/>
                <a:gd name="connsiteX14" fmla="*/ 577231 w 2737205"/>
                <a:gd name="connsiteY14" fmla="*/ 796973 h 797105"/>
                <a:gd name="connsiteX15" fmla="*/ 0 w 2737205"/>
                <a:gd name="connsiteY15" fmla="*/ 796973 h 797105"/>
                <a:gd name="connsiteX16" fmla="*/ 16536 w 2737205"/>
                <a:gd name="connsiteY16" fmla="*/ 780899 h 797105"/>
                <a:gd name="connsiteX17" fmla="*/ 160745 w 2737205"/>
                <a:gd name="connsiteY17" fmla="*/ 641697 h 797105"/>
                <a:gd name="connsiteX18" fmla="*/ 228468 w 2737205"/>
                <a:gd name="connsiteY18" fmla="*/ 420409 h 797105"/>
                <a:gd name="connsiteX19" fmla="*/ 175436 w 2737205"/>
                <a:gd name="connsiteY19" fmla="*/ 34951 h 797105"/>
                <a:gd name="connsiteX20" fmla="*/ 2360048 w 2737205"/>
                <a:gd name="connsiteY20" fmla="*/ 1683 h 797105"/>
                <a:gd name="connsiteX21" fmla="*/ 2427442 w 2737205"/>
                <a:gd name="connsiteY21" fmla="*/ 35018 h 797105"/>
                <a:gd name="connsiteX22" fmla="*/ 2304577 w 2737205"/>
                <a:gd name="connsiteY22" fmla="*/ 35018 h 797105"/>
                <a:gd name="connsiteX23" fmla="*/ 2294894 w 2737205"/>
                <a:gd name="connsiteY23" fmla="*/ 69406 h 797105"/>
                <a:gd name="connsiteX24" fmla="*/ 2292984 w 2737205"/>
                <a:gd name="connsiteY24" fmla="*/ 147802 h 797105"/>
                <a:gd name="connsiteX25" fmla="*/ 2407679 w 2737205"/>
                <a:gd name="connsiteY25" fmla="*/ 797105 h 797105"/>
                <a:gd name="connsiteX26" fmla="*/ 2340614 w 2737205"/>
                <a:gd name="connsiteY26" fmla="*/ 797105 h 797105"/>
                <a:gd name="connsiteX27" fmla="*/ 2208329 w 2737205"/>
                <a:gd name="connsiteY27" fmla="*/ 208608 h 797105"/>
                <a:gd name="connsiteX28" fmla="*/ 2190739 w 2737205"/>
                <a:gd name="connsiteY28" fmla="*/ 107023 h 797105"/>
                <a:gd name="connsiteX29" fmla="*/ 2158788 w 2737205"/>
                <a:gd name="connsiteY29" fmla="*/ 66244 h 797105"/>
                <a:gd name="connsiteX30" fmla="*/ 2035858 w 2737205"/>
                <a:gd name="connsiteY30" fmla="*/ 145232 h 797105"/>
                <a:gd name="connsiteX31" fmla="*/ 2046530 w 2737205"/>
                <a:gd name="connsiteY31" fmla="*/ 416720 h 797105"/>
                <a:gd name="connsiteX32" fmla="*/ 2121896 w 2737205"/>
                <a:gd name="connsiteY32" fmla="*/ 797039 h 797105"/>
                <a:gd name="connsiteX33" fmla="*/ 2047716 w 2737205"/>
                <a:gd name="connsiteY33" fmla="*/ 797039 h 797105"/>
                <a:gd name="connsiteX34" fmla="*/ 1952455 w 2737205"/>
                <a:gd name="connsiteY34" fmla="*/ 246159 h 797105"/>
                <a:gd name="connsiteX35" fmla="*/ 1931110 w 2737205"/>
                <a:gd name="connsiteY35" fmla="*/ 120132 h 797105"/>
                <a:gd name="connsiteX36" fmla="*/ 1877156 w 2737205"/>
                <a:gd name="connsiteY36" fmla="*/ 96943 h 797105"/>
                <a:gd name="connsiteX37" fmla="*/ 1755477 w 2737205"/>
                <a:gd name="connsiteY37" fmla="*/ 265001 h 797105"/>
                <a:gd name="connsiteX38" fmla="*/ 1749219 w 2737205"/>
                <a:gd name="connsiteY38" fmla="*/ 574697 h 797105"/>
                <a:gd name="connsiteX39" fmla="*/ 1840132 w 2737205"/>
                <a:gd name="connsiteY39" fmla="*/ 790385 h 797105"/>
                <a:gd name="connsiteX40" fmla="*/ 1846917 w 2737205"/>
                <a:gd name="connsiteY40" fmla="*/ 796973 h 797105"/>
                <a:gd name="connsiteX41" fmla="*/ 1295510 w 2737205"/>
                <a:gd name="connsiteY41" fmla="*/ 796973 h 797105"/>
                <a:gd name="connsiteX42" fmla="*/ 1248209 w 2737205"/>
                <a:gd name="connsiteY42" fmla="*/ 759620 h 797105"/>
                <a:gd name="connsiteX43" fmla="*/ 1224361 w 2737205"/>
                <a:gd name="connsiteY43" fmla="*/ 714493 h 797105"/>
                <a:gd name="connsiteX44" fmla="*/ 1215599 w 2737205"/>
                <a:gd name="connsiteY44" fmla="*/ 639852 h 797105"/>
                <a:gd name="connsiteX45" fmla="*/ 1191751 w 2737205"/>
                <a:gd name="connsiteY45" fmla="*/ 337006 h 797105"/>
                <a:gd name="connsiteX46" fmla="*/ 1152487 w 2737205"/>
                <a:gd name="connsiteY46" fmla="*/ 34951 h 797105"/>
                <a:gd name="connsiteX47" fmla="*/ 1586695 w 2737205"/>
                <a:gd name="connsiteY47" fmla="*/ 34951 h 797105"/>
                <a:gd name="connsiteX48" fmla="*/ 1549210 w 2737205"/>
                <a:gd name="connsiteY48" fmla="*/ 365268 h 797105"/>
                <a:gd name="connsiteX49" fmla="*/ 1584982 w 2737205"/>
                <a:gd name="connsiteY49" fmla="*/ 539584 h 797105"/>
                <a:gd name="connsiteX50" fmla="*/ 1673392 w 2737205"/>
                <a:gd name="connsiteY50" fmla="*/ 654345 h 797105"/>
                <a:gd name="connsiteX51" fmla="*/ 1684657 w 2737205"/>
                <a:gd name="connsiteY51" fmla="*/ 648680 h 797105"/>
                <a:gd name="connsiteX52" fmla="*/ 1669637 w 2737205"/>
                <a:gd name="connsiteY52" fmla="*/ 520808 h 797105"/>
                <a:gd name="connsiteX53" fmla="*/ 1685316 w 2737205"/>
                <a:gd name="connsiteY53" fmla="*/ 204194 h 797105"/>
                <a:gd name="connsiteX54" fmla="*/ 1795663 w 2737205"/>
                <a:gd name="connsiteY54" fmla="*/ 35017 h 797105"/>
                <a:gd name="connsiteX55" fmla="*/ 2304513 w 2737205"/>
                <a:gd name="connsiteY55" fmla="*/ 35017 h 797105"/>
                <a:gd name="connsiteX56" fmla="*/ 2325733 w 2737205"/>
                <a:gd name="connsiteY56" fmla="*/ 13137 h 797105"/>
                <a:gd name="connsiteX57" fmla="*/ 2360048 w 2737205"/>
                <a:gd name="connsiteY57" fmla="*/ 1683 h 79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37205" h="797105">
                  <a:moveTo>
                    <a:pt x="2427442" y="35017"/>
                  </a:moveTo>
                  <a:lnTo>
                    <a:pt x="2527117" y="35017"/>
                  </a:lnTo>
                  <a:cubicBezTo>
                    <a:pt x="2529752" y="41868"/>
                    <a:pt x="2532255" y="48852"/>
                    <a:pt x="2534363" y="56230"/>
                  </a:cubicBezTo>
                  <a:cubicBezTo>
                    <a:pt x="2538712" y="71316"/>
                    <a:pt x="2543125" y="86337"/>
                    <a:pt x="2545629" y="102016"/>
                  </a:cubicBezTo>
                  <a:cubicBezTo>
                    <a:pt x="2581664" y="341288"/>
                    <a:pt x="2652880" y="570745"/>
                    <a:pt x="2737205" y="797039"/>
                  </a:cubicBezTo>
                  <a:lnTo>
                    <a:pt x="2667110" y="797039"/>
                  </a:lnTo>
                  <a:cubicBezTo>
                    <a:pt x="2610124" y="630826"/>
                    <a:pt x="2557685" y="463098"/>
                    <a:pt x="2508012" y="294448"/>
                  </a:cubicBezTo>
                  <a:cubicBezTo>
                    <a:pt x="2483571" y="211704"/>
                    <a:pt x="2460316" y="128302"/>
                    <a:pt x="2432119" y="46809"/>
                  </a:cubicBezTo>
                  <a:cubicBezTo>
                    <a:pt x="2430670" y="42527"/>
                    <a:pt x="2429089" y="38640"/>
                    <a:pt x="2427442" y="35017"/>
                  </a:cubicBezTo>
                  <a:close/>
                  <a:moveTo>
                    <a:pt x="175436" y="34951"/>
                  </a:moveTo>
                  <a:lnTo>
                    <a:pt x="643045" y="34951"/>
                  </a:lnTo>
                  <a:cubicBezTo>
                    <a:pt x="637379" y="104256"/>
                    <a:pt x="632372" y="173758"/>
                    <a:pt x="625389" y="242997"/>
                  </a:cubicBezTo>
                  <a:cubicBezTo>
                    <a:pt x="617220" y="319482"/>
                    <a:pt x="599696" y="395375"/>
                    <a:pt x="594031" y="471860"/>
                  </a:cubicBezTo>
                  <a:cubicBezTo>
                    <a:pt x="587179" y="559018"/>
                    <a:pt x="588431" y="646769"/>
                    <a:pt x="587179" y="734520"/>
                  </a:cubicBezTo>
                  <a:cubicBezTo>
                    <a:pt x="586916" y="756721"/>
                    <a:pt x="584017" y="777802"/>
                    <a:pt x="577231" y="796973"/>
                  </a:cubicBezTo>
                  <a:lnTo>
                    <a:pt x="0" y="796973"/>
                  </a:lnTo>
                  <a:cubicBezTo>
                    <a:pt x="5534" y="791637"/>
                    <a:pt x="11068" y="786301"/>
                    <a:pt x="16536" y="780899"/>
                  </a:cubicBezTo>
                  <a:cubicBezTo>
                    <a:pt x="64166" y="733861"/>
                    <a:pt x="113114" y="688734"/>
                    <a:pt x="160745" y="641697"/>
                  </a:cubicBezTo>
                  <a:cubicBezTo>
                    <a:pt x="222803" y="580297"/>
                    <a:pt x="240392" y="505656"/>
                    <a:pt x="228468" y="420409"/>
                  </a:cubicBezTo>
                  <a:cubicBezTo>
                    <a:pt x="210088" y="291945"/>
                    <a:pt x="192696" y="163415"/>
                    <a:pt x="175436" y="34951"/>
                  </a:cubicBezTo>
                  <a:close/>
                  <a:moveTo>
                    <a:pt x="2360048" y="1683"/>
                  </a:moveTo>
                  <a:cubicBezTo>
                    <a:pt x="2390352" y="-3983"/>
                    <a:pt x="2413081" y="4054"/>
                    <a:pt x="2427442" y="35018"/>
                  </a:cubicBezTo>
                  <a:lnTo>
                    <a:pt x="2304577" y="35018"/>
                  </a:lnTo>
                  <a:lnTo>
                    <a:pt x="2294894" y="69406"/>
                  </a:lnTo>
                  <a:cubicBezTo>
                    <a:pt x="2292325" y="95758"/>
                    <a:pt x="2291732" y="122109"/>
                    <a:pt x="2292984" y="147802"/>
                  </a:cubicBezTo>
                  <a:cubicBezTo>
                    <a:pt x="2305896" y="369353"/>
                    <a:pt x="2345489" y="585370"/>
                    <a:pt x="2407679" y="797105"/>
                  </a:cubicBezTo>
                  <a:lnTo>
                    <a:pt x="2340614" y="797105"/>
                  </a:lnTo>
                  <a:cubicBezTo>
                    <a:pt x="2282311" y="604277"/>
                    <a:pt x="2237250" y="408485"/>
                    <a:pt x="2208329" y="208608"/>
                  </a:cubicBezTo>
                  <a:cubicBezTo>
                    <a:pt x="2203256" y="174746"/>
                    <a:pt x="2200160" y="140226"/>
                    <a:pt x="2190739" y="107023"/>
                  </a:cubicBezTo>
                  <a:cubicBezTo>
                    <a:pt x="2186391" y="91343"/>
                    <a:pt x="2172557" y="71250"/>
                    <a:pt x="2158788" y="66244"/>
                  </a:cubicBezTo>
                  <a:cubicBezTo>
                    <a:pt x="2109247" y="49313"/>
                    <a:pt x="2036517" y="94440"/>
                    <a:pt x="2035858" y="145232"/>
                  </a:cubicBezTo>
                  <a:cubicBezTo>
                    <a:pt x="2034606" y="235553"/>
                    <a:pt x="2035265" y="327059"/>
                    <a:pt x="2046530" y="416720"/>
                  </a:cubicBezTo>
                  <a:cubicBezTo>
                    <a:pt x="2063066" y="545447"/>
                    <a:pt x="2090076" y="671803"/>
                    <a:pt x="2121896" y="797039"/>
                  </a:cubicBezTo>
                  <a:lnTo>
                    <a:pt x="2047716" y="797039"/>
                  </a:lnTo>
                  <a:cubicBezTo>
                    <a:pt x="2000086" y="616926"/>
                    <a:pt x="1963457" y="434441"/>
                    <a:pt x="1952455" y="246159"/>
                  </a:cubicBezTo>
                  <a:cubicBezTo>
                    <a:pt x="1949952" y="204128"/>
                    <a:pt x="1941124" y="161505"/>
                    <a:pt x="1931110" y="120132"/>
                  </a:cubicBezTo>
                  <a:cubicBezTo>
                    <a:pt x="1923534" y="88774"/>
                    <a:pt x="1903507" y="80671"/>
                    <a:pt x="1877156" y="96943"/>
                  </a:cubicBezTo>
                  <a:cubicBezTo>
                    <a:pt x="1813187" y="135878"/>
                    <a:pt x="1759891" y="185353"/>
                    <a:pt x="1755477" y="265001"/>
                  </a:cubicBezTo>
                  <a:cubicBezTo>
                    <a:pt x="1749877" y="367772"/>
                    <a:pt x="1748560" y="471268"/>
                    <a:pt x="1749219" y="574697"/>
                  </a:cubicBezTo>
                  <a:cubicBezTo>
                    <a:pt x="1749811" y="657441"/>
                    <a:pt x="1776822" y="732082"/>
                    <a:pt x="1840132" y="790385"/>
                  </a:cubicBezTo>
                  <a:cubicBezTo>
                    <a:pt x="1842503" y="792493"/>
                    <a:pt x="1844677" y="794733"/>
                    <a:pt x="1846917" y="796973"/>
                  </a:cubicBezTo>
                  <a:lnTo>
                    <a:pt x="1295510" y="796973"/>
                  </a:lnTo>
                  <a:cubicBezTo>
                    <a:pt x="1279765" y="784522"/>
                    <a:pt x="1264020" y="772071"/>
                    <a:pt x="1248209" y="759620"/>
                  </a:cubicBezTo>
                  <a:cubicBezTo>
                    <a:pt x="1236285" y="749606"/>
                    <a:pt x="1228116" y="730765"/>
                    <a:pt x="1224361" y="714493"/>
                  </a:cubicBezTo>
                  <a:cubicBezTo>
                    <a:pt x="1218102" y="689986"/>
                    <a:pt x="1217509" y="664952"/>
                    <a:pt x="1215599" y="639852"/>
                  </a:cubicBezTo>
                  <a:cubicBezTo>
                    <a:pt x="1207430" y="538859"/>
                    <a:pt x="1202423" y="437340"/>
                    <a:pt x="1191751" y="337006"/>
                  </a:cubicBezTo>
                  <a:cubicBezTo>
                    <a:pt x="1180749" y="236014"/>
                    <a:pt x="1166124" y="135416"/>
                    <a:pt x="1152487" y="34951"/>
                  </a:cubicBezTo>
                  <a:lnTo>
                    <a:pt x="1586695" y="34951"/>
                  </a:lnTo>
                  <a:cubicBezTo>
                    <a:pt x="1574310" y="145035"/>
                    <a:pt x="1561398" y="255053"/>
                    <a:pt x="1549210" y="365268"/>
                  </a:cubicBezTo>
                  <a:cubicBezTo>
                    <a:pt x="1542952" y="427326"/>
                    <a:pt x="1549210" y="486947"/>
                    <a:pt x="1584982" y="539584"/>
                  </a:cubicBezTo>
                  <a:cubicBezTo>
                    <a:pt x="1612586" y="579112"/>
                    <a:pt x="1643944" y="616070"/>
                    <a:pt x="1673392" y="654345"/>
                  </a:cubicBezTo>
                  <a:cubicBezTo>
                    <a:pt x="1677147" y="652435"/>
                    <a:pt x="1680902" y="650590"/>
                    <a:pt x="1684657" y="648680"/>
                  </a:cubicBezTo>
                  <a:cubicBezTo>
                    <a:pt x="1679650" y="606056"/>
                    <a:pt x="1675302" y="563432"/>
                    <a:pt x="1669637" y="520808"/>
                  </a:cubicBezTo>
                  <a:cubicBezTo>
                    <a:pt x="1654616" y="414216"/>
                    <a:pt x="1658964" y="308876"/>
                    <a:pt x="1685316" y="204194"/>
                  </a:cubicBezTo>
                  <a:cubicBezTo>
                    <a:pt x="1704289" y="129685"/>
                    <a:pt x="1738875" y="71514"/>
                    <a:pt x="1795663" y="35017"/>
                  </a:cubicBezTo>
                  <a:lnTo>
                    <a:pt x="2304513" y="35017"/>
                  </a:lnTo>
                  <a:lnTo>
                    <a:pt x="2325733" y="13137"/>
                  </a:lnTo>
                  <a:cubicBezTo>
                    <a:pt x="2334899" y="7694"/>
                    <a:pt x="2346246" y="3988"/>
                    <a:pt x="2360048" y="1683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A4EEAD5-9F89-4304-B455-C0B1BD7D52CB}"/>
                </a:ext>
              </a:extLst>
            </p:cNvPr>
            <p:cNvSpPr/>
            <p:nvPr/>
          </p:nvSpPr>
          <p:spPr>
            <a:xfrm>
              <a:off x="4234931" y="1524109"/>
              <a:ext cx="3216669" cy="762021"/>
            </a:xfrm>
            <a:custGeom>
              <a:avLst/>
              <a:gdLst>
                <a:gd name="connsiteX0" fmla="*/ 616944 w 3216669"/>
                <a:gd name="connsiteY0" fmla="*/ 733958 h 762021"/>
                <a:gd name="connsiteX1" fmla="*/ 556137 w 3216669"/>
                <a:gd name="connsiteY1" fmla="*/ 612345 h 762021"/>
                <a:gd name="connsiteX2" fmla="*/ 542962 w 3216669"/>
                <a:gd name="connsiteY2" fmla="*/ 585993 h 762021"/>
                <a:gd name="connsiteX3" fmla="*/ 847718 w 3216669"/>
                <a:gd name="connsiteY3" fmla="*/ 463129 h 762021"/>
                <a:gd name="connsiteX4" fmla="*/ 894097 w 3216669"/>
                <a:gd name="connsiteY4" fmla="*/ 761956 h 762021"/>
                <a:gd name="connsiteX5" fmla="*/ 2884234 w 3216669"/>
                <a:gd name="connsiteY5" fmla="*/ 761956 h 762021"/>
                <a:gd name="connsiteX6" fmla="*/ 2870136 w 3216669"/>
                <a:gd name="connsiteY6" fmla="*/ 700162 h 762021"/>
                <a:gd name="connsiteX7" fmla="*/ 2888318 w 3216669"/>
                <a:gd name="connsiteY7" fmla="*/ 696406 h 762021"/>
                <a:gd name="connsiteX8" fmla="*/ 2895236 w 3216669"/>
                <a:gd name="connsiteY8" fmla="*/ 761627 h 762021"/>
                <a:gd name="connsiteX9" fmla="*/ 2892996 w 3216669"/>
                <a:gd name="connsiteY9" fmla="*/ 762022 h 762021"/>
                <a:gd name="connsiteX10" fmla="*/ 3061712 w 3216669"/>
                <a:gd name="connsiteY10" fmla="*/ 762022 h 762021"/>
                <a:gd name="connsiteX11" fmla="*/ 3065138 w 3216669"/>
                <a:gd name="connsiteY11" fmla="*/ 737186 h 762021"/>
                <a:gd name="connsiteX12" fmla="*/ 3116589 w 3216669"/>
                <a:gd name="connsiteY12" fmla="*/ 693903 h 762021"/>
                <a:gd name="connsiteX13" fmla="*/ 3166130 w 3216669"/>
                <a:gd name="connsiteY13" fmla="*/ 687645 h 762021"/>
                <a:gd name="connsiteX14" fmla="*/ 3216330 w 3216669"/>
                <a:gd name="connsiteY14" fmla="*/ 614321 h 762021"/>
                <a:gd name="connsiteX15" fmla="*/ 3154865 w 3216669"/>
                <a:gd name="connsiteY15" fmla="*/ 554767 h 762021"/>
                <a:gd name="connsiteX16" fmla="*/ 2919677 w 3216669"/>
                <a:gd name="connsiteY16" fmla="*/ 551012 h 762021"/>
                <a:gd name="connsiteX17" fmla="*/ 2808078 w 3216669"/>
                <a:gd name="connsiteY17" fmla="*/ 484540 h 762021"/>
                <a:gd name="connsiteX18" fmla="*/ 2658203 w 3216669"/>
                <a:gd name="connsiteY18" fmla="*/ 120888 h 762021"/>
                <a:gd name="connsiteX19" fmla="*/ 2610046 w 3216669"/>
                <a:gd name="connsiteY19" fmla="*/ 0 h 762021"/>
                <a:gd name="connsiteX20" fmla="*/ 369173 w 3216669"/>
                <a:gd name="connsiteY20" fmla="*/ 0 h 762021"/>
                <a:gd name="connsiteX21" fmla="*/ 211788 w 3216669"/>
                <a:gd name="connsiteY21" fmla="*/ 113971 h 762021"/>
                <a:gd name="connsiteX22" fmla="*/ 150982 w 3216669"/>
                <a:gd name="connsiteY22" fmla="*/ 167859 h 762021"/>
                <a:gd name="connsiteX23" fmla="*/ 85103 w 3216669"/>
                <a:gd name="connsiteY23" fmla="*/ 255017 h 762021"/>
                <a:gd name="connsiteX24" fmla="*/ 514 w 3216669"/>
                <a:gd name="connsiteY24" fmla="*/ 544621 h 762021"/>
                <a:gd name="connsiteX25" fmla="*/ 13031 w 3216669"/>
                <a:gd name="connsiteY25" fmla="*/ 578483 h 762021"/>
                <a:gd name="connsiteX26" fmla="*/ 136884 w 3216669"/>
                <a:gd name="connsiteY26" fmla="*/ 761956 h 762021"/>
                <a:gd name="connsiteX27" fmla="*/ 630251 w 3216669"/>
                <a:gd name="connsiteY27" fmla="*/ 761956 h 762021"/>
                <a:gd name="connsiteX28" fmla="*/ 616944 w 3216669"/>
                <a:gd name="connsiteY28" fmla="*/ 733958 h 76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16669" h="762021">
                  <a:moveTo>
                    <a:pt x="616944" y="733958"/>
                  </a:moveTo>
                  <a:cubicBezTo>
                    <a:pt x="610685" y="685668"/>
                    <a:pt x="583675" y="649303"/>
                    <a:pt x="556137" y="612345"/>
                  </a:cubicBezTo>
                  <a:cubicBezTo>
                    <a:pt x="551724" y="606086"/>
                    <a:pt x="549220" y="598576"/>
                    <a:pt x="542962" y="585993"/>
                  </a:cubicBezTo>
                  <a:cubicBezTo>
                    <a:pt x="663981" y="585993"/>
                    <a:pt x="770573" y="560893"/>
                    <a:pt x="847718" y="463129"/>
                  </a:cubicBezTo>
                  <a:cubicBezTo>
                    <a:pt x="863726" y="565834"/>
                    <a:pt x="879208" y="663994"/>
                    <a:pt x="894097" y="761956"/>
                  </a:cubicBezTo>
                  <a:lnTo>
                    <a:pt x="2884234" y="761956"/>
                  </a:lnTo>
                  <a:cubicBezTo>
                    <a:pt x="2879359" y="741204"/>
                    <a:pt x="2875077" y="720979"/>
                    <a:pt x="2870136" y="700162"/>
                  </a:cubicBezTo>
                  <a:cubicBezTo>
                    <a:pt x="2876394" y="698910"/>
                    <a:pt x="2882653" y="697658"/>
                    <a:pt x="2888318" y="696406"/>
                  </a:cubicBezTo>
                  <a:cubicBezTo>
                    <a:pt x="2890822" y="718344"/>
                    <a:pt x="2892732" y="739689"/>
                    <a:pt x="2895236" y="761627"/>
                  </a:cubicBezTo>
                  <a:cubicBezTo>
                    <a:pt x="2894511" y="761759"/>
                    <a:pt x="2893786" y="761890"/>
                    <a:pt x="2892996" y="762022"/>
                  </a:cubicBezTo>
                  <a:lnTo>
                    <a:pt x="3061712" y="762022"/>
                  </a:lnTo>
                  <a:cubicBezTo>
                    <a:pt x="3062832" y="753721"/>
                    <a:pt x="3064215" y="745355"/>
                    <a:pt x="3065138" y="737186"/>
                  </a:cubicBezTo>
                  <a:cubicBezTo>
                    <a:pt x="3068893" y="707079"/>
                    <a:pt x="3087075" y="694562"/>
                    <a:pt x="3116589" y="693903"/>
                  </a:cubicBezTo>
                  <a:cubicBezTo>
                    <a:pt x="3132927" y="693903"/>
                    <a:pt x="3150451" y="692651"/>
                    <a:pt x="3166130" y="687645"/>
                  </a:cubicBezTo>
                  <a:cubicBezTo>
                    <a:pt x="3201243" y="677631"/>
                    <a:pt x="3219426" y="650028"/>
                    <a:pt x="3216330" y="614321"/>
                  </a:cubicBezTo>
                  <a:cubicBezTo>
                    <a:pt x="3213168" y="574201"/>
                    <a:pt x="3197488" y="556611"/>
                    <a:pt x="3154865" y="554767"/>
                  </a:cubicBezTo>
                  <a:cubicBezTo>
                    <a:pt x="3076469" y="551604"/>
                    <a:pt x="2998073" y="549101"/>
                    <a:pt x="2919677" y="551012"/>
                  </a:cubicBezTo>
                  <a:cubicBezTo>
                    <a:pt x="2866381" y="552263"/>
                    <a:pt x="2828105" y="534081"/>
                    <a:pt x="2808078" y="484540"/>
                  </a:cubicBezTo>
                  <a:cubicBezTo>
                    <a:pt x="2757878" y="363520"/>
                    <a:pt x="2707744" y="241908"/>
                    <a:pt x="2658203" y="120888"/>
                  </a:cubicBezTo>
                  <a:cubicBezTo>
                    <a:pt x="2641865" y="80899"/>
                    <a:pt x="2626252" y="40318"/>
                    <a:pt x="2610046" y="0"/>
                  </a:cubicBezTo>
                  <a:lnTo>
                    <a:pt x="369173" y="0"/>
                  </a:lnTo>
                  <a:cubicBezTo>
                    <a:pt x="316602" y="37880"/>
                    <a:pt x="264030" y="75695"/>
                    <a:pt x="211788" y="113971"/>
                  </a:cubicBezTo>
                  <a:cubicBezTo>
                    <a:pt x="189850" y="129650"/>
                    <a:pt x="168506" y="147832"/>
                    <a:pt x="150982" y="167859"/>
                  </a:cubicBezTo>
                  <a:cubicBezTo>
                    <a:pt x="127134" y="195463"/>
                    <a:pt x="108951" y="228073"/>
                    <a:pt x="85103" y="255017"/>
                  </a:cubicBezTo>
                  <a:cubicBezTo>
                    <a:pt x="12438" y="338947"/>
                    <a:pt x="-3241" y="438688"/>
                    <a:pt x="514" y="544621"/>
                  </a:cubicBezTo>
                  <a:cubicBezTo>
                    <a:pt x="1173" y="555887"/>
                    <a:pt x="6180" y="568470"/>
                    <a:pt x="13031" y="578483"/>
                  </a:cubicBezTo>
                  <a:cubicBezTo>
                    <a:pt x="54140" y="639619"/>
                    <a:pt x="94589" y="701611"/>
                    <a:pt x="136884" y="761956"/>
                  </a:cubicBezTo>
                  <a:lnTo>
                    <a:pt x="630251" y="761956"/>
                  </a:lnTo>
                  <a:cubicBezTo>
                    <a:pt x="623663" y="753194"/>
                    <a:pt x="617866" y="743444"/>
                    <a:pt x="616944" y="73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4B282A8-92E5-44B2-9F2E-2E3DC7074623}"/>
                </a:ext>
              </a:extLst>
            </p:cNvPr>
            <p:cNvSpPr/>
            <p:nvPr/>
          </p:nvSpPr>
          <p:spPr>
            <a:xfrm>
              <a:off x="5102676" y="3809912"/>
              <a:ext cx="2233749" cy="762153"/>
            </a:xfrm>
            <a:custGeom>
              <a:avLst/>
              <a:gdLst>
                <a:gd name="connsiteX0" fmla="*/ 2049099 w 2233749"/>
                <a:gd name="connsiteY0" fmla="*/ 197 h 762153"/>
                <a:gd name="connsiteX1" fmla="*/ 2231057 w 2233749"/>
                <a:gd name="connsiteY1" fmla="*/ 197 h 762153"/>
                <a:gd name="connsiteX2" fmla="*/ 2233297 w 2233749"/>
                <a:gd name="connsiteY2" fmla="*/ 321555 h 762153"/>
                <a:gd name="connsiteX3" fmla="*/ 2233362 w 2233749"/>
                <a:gd name="connsiteY3" fmla="*/ 762153 h 762153"/>
                <a:gd name="connsiteX4" fmla="*/ 2052525 w 2233749"/>
                <a:gd name="connsiteY4" fmla="*/ 762153 h 762153"/>
                <a:gd name="connsiteX5" fmla="*/ 2049099 w 2233749"/>
                <a:gd name="connsiteY5" fmla="*/ 197 h 762153"/>
                <a:gd name="connsiteX6" fmla="*/ 0 w 2233749"/>
                <a:gd name="connsiteY6" fmla="*/ 0 h 762153"/>
                <a:gd name="connsiteX7" fmla="*/ 1614957 w 2233749"/>
                <a:gd name="connsiteY7" fmla="*/ 0 h 762153"/>
                <a:gd name="connsiteX8" fmla="*/ 1610675 w 2233749"/>
                <a:gd name="connsiteY8" fmla="*/ 65616 h 762153"/>
                <a:gd name="connsiteX9" fmla="*/ 1556720 w 2233749"/>
                <a:gd name="connsiteY9" fmla="*/ 385985 h 762153"/>
                <a:gd name="connsiteX10" fmla="*/ 1530368 w 2233749"/>
                <a:gd name="connsiteY10" fmla="*/ 567811 h 762153"/>
                <a:gd name="connsiteX11" fmla="*/ 1548551 w 2233749"/>
                <a:gd name="connsiteY11" fmla="*/ 612345 h 762153"/>
                <a:gd name="connsiteX12" fmla="*/ 1657053 w 2233749"/>
                <a:gd name="connsiteY12" fmla="*/ 746540 h 762153"/>
                <a:gd name="connsiteX13" fmla="*/ 1669109 w 2233749"/>
                <a:gd name="connsiteY13" fmla="*/ 762088 h 762153"/>
                <a:gd name="connsiteX14" fmla="*/ 891474 w 2233749"/>
                <a:gd name="connsiteY14" fmla="*/ 762088 h 762153"/>
                <a:gd name="connsiteX15" fmla="*/ 879352 w 2233749"/>
                <a:gd name="connsiteY15" fmla="*/ 678224 h 762153"/>
                <a:gd name="connsiteX16" fmla="*/ 809718 w 2233749"/>
                <a:gd name="connsiteY16" fmla="*/ 223659 h 762153"/>
                <a:gd name="connsiteX17" fmla="*/ 794039 w 2233749"/>
                <a:gd name="connsiteY17" fmla="*/ 152839 h 762153"/>
                <a:gd name="connsiteX18" fmla="*/ 785277 w 2233749"/>
                <a:gd name="connsiteY18" fmla="*/ 152839 h 762153"/>
                <a:gd name="connsiteX19" fmla="*/ 775264 w 2233749"/>
                <a:gd name="connsiteY19" fmla="*/ 184198 h 762153"/>
                <a:gd name="connsiteX20" fmla="*/ 770850 w 2233749"/>
                <a:gd name="connsiteY20" fmla="*/ 293293 h 762153"/>
                <a:gd name="connsiteX21" fmla="*/ 830404 w 2233749"/>
                <a:gd name="connsiteY21" fmla="*/ 713996 h 762153"/>
                <a:gd name="connsiteX22" fmla="*/ 836663 w 2233749"/>
                <a:gd name="connsiteY22" fmla="*/ 762022 h 762153"/>
                <a:gd name="connsiteX23" fmla="*/ 59291 w 2233749"/>
                <a:gd name="connsiteY23" fmla="*/ 762022 h 762153"/>
                <a:gd name="connsiteX24" fmla="*/ 119307 w 2233749"/>
                <a:gd name="connsiteY24" fmla="*/ 695089 h 762153"/>
                <a:gd name="connsiteX25" fmla="*/ 133075 w 2233749"/>
                <a:gd name="connsiteY25" fmla="*/ 619196 h 762153"/>
                <a:gd name="connsiteX26" fmla="*/ 80372 w 2233749"/>
                <a:gd name="connsiteY26" fmla="*/ 462470 h 762153"/>
                <a:gd name="connsiteX27" fmla="*/ 0 w 2233749"/>
                <a:gd name="connsiteY27" fmla="*/ 0 h 76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33749" h="762153">
                  <a:moveTo>
                    <a:pt x="2049099" y="197"/>
                  </a:moveTo>
                  <a:lnTo>
                    <a:pt x="2231057" y="197"/>
                  </a:lnTo>
                  <a:cubicBezTo>
                    <a:pt x="2232176" y="107250"/>
                    <a:pt x="2233033" y="214370"/>
                    <a:pt x="2233297" y="321555"/>
                  </a:cubicBezTo>
                  <a:cubicBezTo>
                    <a:pt x="2233889" y="468531"/>
                    <a:pt x="2233889" y="615309"/>
                    <a:pt x="2233362" y="762153"/>
                  </a:cubicBezTo>
                  <a:lnTo>
                    <a:pt x="2052525" y="762153"/>
                  </a:lnTo>
                  <a:cubicBezTo>
                    <a:pt x="2051339" y="508124"/>
                    <a:pt x="2050285" y="254161"/>
                    <a:pt x="2049099" y="197"/>
                  </a:cubicBezTo>
                  <a:close/>
                  <a:moveTo>
                    <a:pt x="0" y="0"/>
                  </a:moveTo>
                  <a:lnTo>
                    <a:pt x="1614957" y="0"/>
                  </a:lnTo>
                  <a:cubicBezTo>
                    <a:pt x="1613771" y="21938"/>
                    <a:pt x="1612388" y="43809"/>
                    <a:pt x="1610675" y="65616"/>
                  </a:cubicBezTo>
                  <a:cubicBezTo>
                    <a:pt x="1601847" y="173459"/>
                    <a:pt x="1574902" y="279393"/>
                    <a:pt x="1556720" y="385985"/>
                  </a:cubicBezTo>
                  <a:cubicBezTo>
                    <a:pt x="1546640" y="446198"/>
                    <a:pt x="1536627" y="507005"/>
                    <a:pt x="1530368" y="567811"/>
                  </a:cubicBezTo>
                  <a:cubicBezTo>
                    <a:pt x="1529116" y="582238"/>
                    <a:pt x="1539130" y="599828"/>
                    <a:pt x="1548551" y="612345"/>
                  </a:cubicBezTo>
                  <a:cubicBezTo>
                    <a:pt x="1583664" y="658131"/>
                    <a:pt x="1619437" y="702665"/>
                    <a:pt x="1657053" y="746540"/>
                  </a:cubicBezTo>
                  <a:cubicBezTo>
                    <a:pt x="1661467" y="751679"/>
                    <a:pt x="1665420" y="756884"/>
                    <a:pt x="1669109" y="762088"/>
                  </a:cubicBezTo>
                  <a:lnTo>
                    <a:pt x="891474" y="762088"/>
                  </a:lnTo>
                  <a:cubicBezTo>
                    <a:pt x="886665" y="734419"/>
                    <a:pt x="882580" y="706486"/>
                    <a:pt x="879352" y="678224"/>
                  </a:cubicBezTo>
                  <a:cubicBezTo>
                    <a:pt x="861763" y="525846"/>
                    <a:pt x="833566" y="375378"/>
                    <a:pt x="809718" y="223659"/>
                  </a:cubicBezTo>
                  <a:cubicBezTo>
                    <a:pt x="805963" y="199877"/>
                    <a:pt x="799046" y="176687"/>
                    <a:pt x="794039" y="152839"/>
                  </a:cubicBezTo>
                  <a:cubicBezTo>
                    <a:pt x="790943" y="152839"/>
                    <a:pt x="788439" y="152839"/>
                    <a:pt x="785277" y="152839"/>
                  </a:cubicBezTo>
                  <a:cubicBezTo>
                    <a:pt x="781522" y="163512"/>
                    <a:pt x="775922" y="173525"/>
                    <a:pt x="775264" y="184198"/>
                  </a:cubicBezTo>
                  <a:cubicBezTo>
                    <a:pt x="772760" y="220563"/>
                    <a:pt x="766436" y="257587"/>
                    <a:pt x="770850" y="293293"/>
                  </a:cubicBezTo>
                  <a:cubicBezTo>
                    <a:pt x="788373" y="433747"/>
                    <a:pt x="805963" y="574201"/>
                    <a:pt x="830404" y="713996"/>
                  </a:cubicBezTo>
                  <a:cubicBezTo>
                    <a:pt x="833369" y="731059"/>
                    <a:pt x="835477" y="747067"/>
                    <a:pt x="836663" y="762022"/>
                  </a:cubicBezTo>
                  <a:lnTo>
                    <a:pt x="59291" y="762022"/>
                  </a:lnTo>
                  <a:cubicBezTo>
                    <a:pt x="79187" y="739491"/>
                    <a:pt x="98884" y="716763"/>
                    <a:pt x="119307" y="695089"/>
                  </a:cubicBezTo>
                  <a:cubicBezTo>
                    <a:pt x="141245" y="671834"/>
                    <a:pt x="145000" y="649303"/>
                    <a:pt x="133075" y="619196"/>
                  </a:cubicBezTo>
                  <a:cubicBezTo>
                    <a:pt x="112982" y="567811"/>
                    <a:pt x="96052" y="515108"/>
                    <a:pt x="80372" y="462470"/>
                  </a:cubicBezTo>
                  <a:cubicBezTo>
                    <a:pt x="35048" y="310949"/>
                    <a:pt x="4941" y="158044"/>
                    <a:pt x="0" y="0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6A5569A-8849-4160-AE55-6816C62E52BD}"/>
              </a:ext>
            </a:extLst>
          </p:cNvPr>
          <p:cNvGrpSpPr/>
          <p:nvPr/>
        </p:nvGrpSpPr>
        <p:grpSpPr>
          <a:xfrm>
            <a:off x="457040" y="2446917"/>
            <a:ext cx="11277921" cy="3073378"/>
            <a:chOff x="323529" y="2446917"/>
            <a:chExt cx="11277921" cy="3073378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70C6D23-C3EC-4FDE-8BA7-2B633FFC5C58}"/>
                </a:ext>
              </a:extLst>
            </p:cNvPr>
            <p:cNvGrpSpPr/>
            <p:nvPr/>
          </p:nvGrpSpPr>
          <p:grpSpPr>
            <a:xfrm>
              <a:off x="8232386" y="2446917"/>
              <a:ext cx="3369064" cy="2510584"/>
              <a:chOff x="8232386" y="2446917"/>
              <a:chExt cx="3369064" cy="2510584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379E8E0-9547-40E8-925E-A60A88EE61E6}"/>
                  </a:ext>
                </a:extLst>
              </p:cNvPr>
              <p:cNvSpPr txBox="1"/>
              <p:nvPr/>
            </p:nvSpPr>
            <p:spPr>
              <a:xfrm>
                <a:off x="8786907" y="2446917"/>
                <a:ext cx="1260332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3200" b="1" dirty="0">
                    <a:solidFill>
                      <a:schemeClr val="accent2"/>
                    </a:solidFill>
                    <a:cs typeface="Arial" pitchFamily="34" charset="0"/>
                  </a:rPr>
                  <a:t>70%</a:t>
                </a:r>
                <a:endParaRPr lang="ko-KR" altLang="en-US" sz="3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20247B91-08E1-4D3B-B045-780EB5736349}"/>
                  </a:ext>
                </a:extLst>
              </p:cNvPr>
              <p:cNvGrpSpPr/>
              <p:nvPr/>
            </p:nvGrpSpPr>
            <p:grpSpPr>
              <a:xfrm>
                <a:off x="8747993" y="3240345"/>
                <a:ext cx="2567707" cy="1717156"/>
                <a:chOff x="6012160" y="3619682"/>
                <a:chExt cx="2544050" cy="1717156"/>
              </a:xfrm>
            </p:grpSpPr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28A5AE30-6FA6-4F55-99CE-40353E218090}"/>
                    </a:ext>
                  </a:extLst>
                </p:cNvPr>
                <p:cNvSpPr txBox="1"/>
                <p:nvPr/>
              </p:nvSpPr>
              <p:spPr>
                <a:xfrm>
                  <a:off x="6012160" y="3951843"/>
                  <a:ext cx="2544050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Easy to change colors, photos and Text. Get a modern PowerPoint  Presentation that is beautifully designed. </a:t>
                  </a:r>
                  <a:endPara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ECCCAE77-7BDD-4A8F-B1C0-55BC55044834}"/>
                    </a:ext>
                  </a:extLst>
                </p:cNvPr>
                <p:cNvSpPr txBox="1"/>
                <p:nvPr/>
              </p:nvSpPr>
              <p:spPr>
                <a:xfrm>
                  <a:off x="6012160" y="3619682"/>
                  <a:ext cx="25440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Add Contents Title</a:t>
                  </a:r>
                  <a:endParaRPr lang="ko-KR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F4825B48-5ABA-43EA-A3C2-B2AD7FE0B6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2386" y="3125649"/>
                <a:ext cx="3369064" cy="1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BBFCC6F-DD8D-4BE0-8DB8-03E7643EF578}"/>
                </a:ext>
              </a:extLst>
            </p:cNvPr>
            <p:cNvGrpSpPr/>
            <p:nvPr/>
          </p:nvGrpSpPr>
          <p:grpSpPr>
            <a:xfrm flipH="1">
              <a:off x="323529" y="3009711"/>
              <a:ext cx="3369064" cy="2510584"/>
              <a:chOff x="8232386" y="2446917"/>
              <a:chExt cx="3369064" cy="2510584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75CF095-366B-4EDF-BA07-4C8FF385B3DD}"/>
                  </a:ext>
                </a:extLst>
              </p:cNvPr>
              <p:cNvSpPr txBox="1"/>
              <p:nvPr/>
            </p:nvSpPr>
            <p:spPr>
              <a:xfrm>
                <a:off x="8786907" y="2446917"/>
                <a:ext cx="1260332" cy="58477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3200" b="1" dirty="0">
                    <a:solidFill>
                      <a:schemeClr val="accent3"/>
                    </a:solidFill>
                    <a:cs typeface="Arial" pitchFamily="34" charset="0"/>
                  </a:rPr>
                  <a:t>60%</a:t>
                </a:r>
                <a:endParaRPr lang="ko-KR" altLang="en-US" sz="3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ADA284EB-5253-47D3-85A6-ED0C549E61D5}"/>
                  </a:ext>
                </a:extLst>
              </p:cNvPr>
              <p:cNvGrpSpPr/>
              <p:nvPr/>
            </p:nvGrpSpPr>
            <p:grpSpPr>
              <a:xfrm>
                <a:off x="8747993" y="3240345"/>
                <a:ext cx="2567707" cy="1717156"/>
                <a:chOff x="6012160" y="3619682"/>
                <a:chExt cx="2544050" cy="1717156"/>
              </a:xfrm>
            </p:grpSpPr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6C5DD5D6-E1C7-4ED1-8F16-657E4AA754B7}"/>
                    </a:ext>
                  </a:extLst>
                </p:cNvPr>
                <p:cNvSpPr txBox="1"/>
                <p:nvPr/>
              </p:nvSpPr>
              <p:spPr>
                <a:xfrm>
                  <a:off x="6012160" y="3951843"/>
                  <a:ext cx="2544050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Easy to change colors, photos and Text. Get a modern PowerPoint  Presentation that is beautifully designed. </a:t>
                  </a:r>
                  <a:endParaRPr lang="ko-KR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7B09578-4E83-49F3-BAA0-B36448A6DB36}"/>
                    </a:ext>
                  </a:extLst>
                </p:cNvPr>
                <p:cNvSpPr txBox="1"/>
                <p:nvPr/>
              </p:nvSpPr>
              <p:spPr>
                <a:xfrm>
                  <a:off x="6012160" y="3619682"/>
                  <a:ext cx="254404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4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Add Contents Title</a:t>
                  </a:r>
                  <a:endParaRPr lang="ko-KR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F6C13FCB-55D2-4C9D-9280-87C754DA16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32386" y="3125649"/>
                <a:ext cx="3369064" cy="1"/>
              </a:xfrm>
              <a:prstGeom prst="straightConnector1">
                <a:avLst/>
              </a:prstGeom>
              <a:ln w="25400">
                <a:solidFill>
                  <a:schemeClr val="accent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0">
            <a:extLst>
              <a:ext uri="{FF2B5EF4-FFF2-40B4-BE49-F238E27FC236}">
                <a16:creationId xmlns:a16="http://schemas.microsoft.com/office/drawing/2014/main" id="{5D3717BD-8E23-42B5-B23B-8F095EE54915}"/>
              </a:ext>
            </a:extLst>
          </p:cNvPr>
          <p:cNvGrpSpPr/>
          <p:nvPr/>
        </p:nvGrpSpPr>
        <p:grpSpPr>
          <a:xfrm>
            <a:off x="924128" y="1819070"/>
            <a:ext cx="10342190" cy="4162340"/>
            <a:chOff x="2206427" y="1829155"/>
            <a:chExt cx="7777591" cy="4297817"/>
          </a:xfrm>
        </p:grpSpPr>
        <p:sp>
          <p:nvSpPr>
            <p:cNvPr id="4" name="Rounded Rectangle 1">
              <a:extLst>
                <a:ext uri="{FF2B5EF4-FFF2-40B4-BE49-F238E27FC236}">
                  <a16:creationId xmlns:a16="http://schemas.microsoft.com/office/drawing/2014/main" id="{DDA50D8B-27F6-4B53-9DBD-45161483F887}"/>
                </a:ext>
              </a:extLst>
            </p:cNvPr>
            <p:cNvSpPr/>
            <p:nvPr/>
          </p:nvSpPr>
          <p:spPr>
            <a:xfrm>
              <a:off x="2206429" y="1829155"/>
              <a:ext cx="3744000" cy="2088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" name="Rounded Rectangle 2">
              <a:extLst>
                <a:ext uri="{FF2B5EF4-FFF2-40B4-BE49-F238E27FC236}">
                  <a16:creationId xmlns:a16="http://schemas.microsoft.com/office/drawing/2014/main" id="{5D825E94-71CC-4056-893F-E3A2EA210F23}"/>
                </a:ext>
              </a:extLst>
            </p:cNvPr>
            <p:cNvSpPr/>
            <p:nvPr/>
          </p:nvSpPr>
          <p:spPr>
            <a:xfrm>
              <a:off x="2206427" y="4038972"/>
              <a:ext cx="3744000" cy="20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5728F7B4-01D0-4CEF-9F44-AC750190641F}"/>
                </a:ext>
              </a:extLst>
            </p:cNvPr>
            <p:cNvSpPr/>
            <p:nvPr/>
          </p:nvSpPr>
          <p:spPr>
            <a:xfrm>
              <a:off x="6240018" y="1829155"/>
              <a:ext cx="3744000" cy="2088000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2A6629CE-458F-4519-8C09-D4EE5696B7F2}"/>
                </a:ext>
              </a:extLst>
            </p:cNvPr>
            <p:cNvSpPr/>
            <p:nvPr/>
          </p:nvSpPr>
          <p:spPr>
            <a:xfrm>
              <a:off x="6240016" y="4038972"/>
              <a:ext cx="3744000" cy="20880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592EBC2-4DAC-4801-BD60-ACC62C4F3EA1}"/>
              </a:ext>
            </a:extLst>
          </p:cNvPr>
          <p:cNvGrpSpPr/>
          <p:nvPr/>
        </p:nvGrpSpPr>
        <p:grpSpPr>
          <a:xfrm>
            <a:off x="4388432" y="2197504"/>
            <a:ext cx="3426032" cy="3423175"/>
            <a:chOff x="3049980" y="2334226"/>
            <a:chExt cx="3040615" cy="3038079"/>
          </a:xfrm>
        </p:grpSpPr>
        <p:sp>
          <p:nvSpPr>
            <p:cNvPr id="9" name="Block Arc 2">
              <a:extLst>
                <a:ext uri="{FF2B5EF4-FFF2-40B4-BE49-F238E27FC236}">
                  <a16:creationId xmlns:a16="http://schemas.microsoft.com/office/drawing/2014/main" id="{371BC85B-2E2D-49B2-9C9D-72FA1452D706}"/>
                </a:ext>
              </a:extLst>
            </p:cNvPr>
            <p:cNvSpPr/>
            <p:nvPr/>
          </p:nvSpPr>
          <p:spPr>
            <a:xfrm rot="10800000">
              <a:off x="4408583" y="3355306"/>
              <a:ext cx="1682012" cy="1972186"/>
            </a:xfrm>
            <a:custGeom>
              <a:avLst/>
              <a:gdLst>
                <a:gd name="connsiteX0" fmla="*/ 52110 w 3060000"/>
                <a:gd name="connsiteY0" fmla="*/ 1925905 h 3060000"/>
                <a:gd name="connsiteX1" fmla="*/ 940853 w 3060000"/>
                <a:gd name="connsiteY1" fmla="*/ 117978 h 3060000"/>
                <a:gd name="connsiteX2" fmla="*/ 1297641 w 3060000"/>
                <a:gd name="connsiteY2" fmla="*/ 973099 h 3060000"/>
                <a:gd name="connsiteX3" fmla="*/ 947121 w 3060000"/>
                <a:gd name="connsiteY3" fmla="*/ 1686146 h 3060000"/>
                <a:gd name="connsiteX4" fmla="*/ 52110 w 3060000"/>
                <a:gd name="connsiteY4" fmla="*/ 1925905 h 3060000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47355 w 1528638"/>
                <a:gd name="connsiteY3" fmla="*/ 156816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30048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37031 h 1837031"/>
                <a:gd name="connsiteX1" fmla="*/ 941087 w 1528638"/>
                <a:gd name="connsiteY1" fmla="*/ 29104 h 1837031"/>
                <a:gd name="connsiteX2" fmla="*/ 1528638 w 1528638"/>
                <a:gd name="connsiteY2" fmla="*/ 832303 h 1837031"/>
                <a:gd name="connsiteX3" fmla="*/ 918509 w 1528638"/>
                <a:gd name="connsiteY3" fmla="*/ 1444392 h 1837031"/>
                <a:gd name="connsiteX4" fmla="*/ 52344 w 1528638"/>
                <a:gd name="connsiteY4" fmla="*/ 1837031 h 1837031"/>
                <a:gd name="connsiteX0" fmla="*/ 52344 w 1528638"/>
                <a:gd name="connsiteY0" fmla="*/ 1840275 h 1840275"/>
                <a:gd name="connsiteX1" fmla="*/ 941087 w 1528638"/>
                <a:gd name="connsiteY1" fmla="*/ 32348 h 1840275"/>
                <a:gd name="connsiteX2" fmla="*/ 1528638 w 1528638"/>
                <a:gd name="connsiteY2" fmla="*/ 835547 h 1840275"/>
                <a:gd name="connsiteX3" fmla="*/ 918509 w 1528638"/>
                <a:gd name="connsiteY3" fmla="*/ 1447636 h 1840275"/>
                <a:gd name="connsiteX4" fmla="*/ 52344 w 1528638"/>
                <a:gd name="connsiteY4" fmla="*/ 1840275 h 1840275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35226"/>
                <a:gd name="connsiteY0" fmla="*/ 1860514 h 1860514"/>
                <a:gd name="connsiteX1" fmla="*/ 941087 w 1535226"/>
                <a:gd name="connsiteY1" fmla="*/ 52587 h 1860514"/>
                <a:gd name="connsiteX2" fmla="*/ 1528638 w 1535226"/>
                <a:gd name="connsiteY2" fmla="*/ 855786 h 1860514"/>
                <a:gd name="connsiteX3" fmla="*/ 918509 w 1535226"/>
                <a:gd name="connsiteY3" fmla="*/ 1467875 h 1860514"/>
                <a:gd name="connsiteX4" fmla="*/ 52344 w 1535226"/>
                <a:gd name="connsiteY4" fmla="*/ 1860514 h 1860514"/>
                <a:gd name="connsiteX0" fmla="*/ 52344 w 1578455"/>
                <a:gd name="connsiteY0" fmla="*/ 1883794 h 1883794"/>
                <a:gd name="connsiteX1" fmla="*/ 941087 w 1578455"/>
                <a:gd name="connsiteY1" fmla="*/ 75867 h 1883794"/>
                <a:gd name="connsiteX2" fmla="*/ 1528638 w 1578455"/>
                <a:gd name="connsiteY2" fmla="*/ 879066 h 1883794"/>
                <a:gd name="connsiteX3" fmla="*/ 918509 w 1578455"/>
                <a:gd name="connsiteY3" fmla="*/ 1491155 h 1883794"/>
                <a:gd name="connsiteX4" fmla="*/ 52344 w 1578455"/>
                <a:gd name="connsiteY4" fmla="*/ 1883794 h 1883794"/>
                <a:gd name="connsiteX0" fmla="*/ 52344 w 1742608"/>
                <a:gd name="connsiteY0" fmla="*/ 1874592 h 1874592"/>
                <a:gd name="connsiteX1" fmla="*/ 941087 w 1742608"/>
                <a:gd name="connsiteY1" fmla="*/ 66665 h 1874592"/>
                <a:gd name="connsiteX2" fmla="*/ 1528638 w 1742608"/>
                <a:gd name="connsiteY2" fmla="*/ 869864 h 1874592"/>
                <a:gd name="connsiteX3" fmla="*/ 918509 w 1742608"/>
                <a:gd name="connsiteY3" fmla="*/ 1481953 h 1874592"/>
                <a:gd name="connsiteX4" fmla="*/ 52344 w 1742608"/>
                <a:gd name="connsiteY4" fmla="*/ 1874592 h 1874592"/>
                <a:gd name="connsiteX0" fmla="*/ 52344 w 1741334"/>
                <a:gd name="connsiteY0" fmla="*/ 1872870 h 1872870"/>
                <a:gd name="connsiteX1" fmla="*/ 941087 w 1741334"/>
                <a:gd name="connsiteY1" fmla="*/ 64943 h 1872870"/>
                <a:gd name="connsiteX2" fmla="*/ 1528638 w 1741334"/>
                <a:gd name="connsiteY2" fmla="*/ 868142 h 1872870"/>
                <a:gd name="connsiteX3" fmla="*/ 918509 w 1741334"/>
                <a:gd name="connsiteY3" fmla="*/ 1480231 h 1872870"/>
                <a:gd name="connsiteX4" fmla="*/ 52344 w 1741334"/>
                <a:gd name="connsiteY4" fmla="*/ 1872870 h 1872870"/>
                <a:gd name="connsiteX0" fmla="*/ 52344 w 1747703"/>
                <a:gd name="connsiteY0" fmla="*/ 1873022 h 1873022"/>
                <a:gd name="connsiteX1" fmla="*/ 941087 w 1747703"/>
                <a:gd name="connsiteY1" fmla="*/ 65095 h 1873022"/>
                <a:gd name="connsiteX2" fmla="*/ 1528638 w 1747703"/>
                <a:gd name="connsiteY2" fmla="*/ 868294 h 1873022"/>
                <a:gd name="connsiteX3" fmla="*/ 918509 w 1747703"/>
                <a:gd name="connsiteY3" fmla="*/ 1480383 h 1873022"/>
                <a:gd name="connsiteX4" fmla="*/ 52344 w 1747703"/>
                <a:gd name="connsiteY4" fmla="*/ 1873022 h 1873022"/>
                <a:gd name="connsiteX0" fmla="*/ 52344 w 1752867"/>
                <a:gd name="connsiteY0" fmla="*/ 1875774 h 1875774"/>
                <a:gd name="connsiteX1" fmla="*/ 941087 w 1752867"/>
                <a:gd name="connsiteY1" fmla="*/ 67847 h 1875774"/>
                <a:gd name="connsiteX2" fmla="*/ 1528638 w 1752867"/>
                <a:gd name="connsiteY2" fmla="*/ 871046 h 1875774"/>
                <a:gd name="connsiteX3" fmla="*/ 918509 w 1752867"/>
                <a:gd name="connsiteY3" fmla="*/ 1483135 h 1875774"/>
                <a:gd name="connsiteX4" fmla="*/ 52344 w 1752867"/>
                <a:gd name="connsiteY4" fmla="*/ 1875774 h 1875774"/>
                <a:gd name="connsiteX0" fmla="*/ 52344 w 1746974"/>
                <a:gd name="connsiteY0" fmla="*/ 1873937 h 1873937"/>
                <a:gd name="connsiteX1" fmla="*/ 941087 w 1746974"/>
                <a:gd name="connsiteY1" fmla="*/ 66010 h 1873937"/>
                <a:gd name="connsiteX2" fmla="*/ 1528638 w 1746974"/>
                <a:gd name="connsiteY2" fmla="*/ 869209 h 1873937"/>
                <a:gd name="connsiteX3" fmla="*/ 918509 w 1746974"/>
                <a:gd name="connsiteY3" fmla="*/ 1481298 h 1873937"/>
                <a:gd name="connsiteX4" fmla="*/ 52344 w 1746974"/>
                <a:gd name="connsiteY4" fmla="*/ 1873937 h 1873937"/>
                <a:gd name="connsiteX0" fmla="*/ 52344 w 1752867"/>
                <a:gd name="connsiteY0" fmla="*/ 1873023 h 1873023"/>
                <a:gd name="connsiteX1" fmla="*/ 941087 w 1752867"/>
                <a:gd name="connsiteY1" fmla="*/ 65096 h 1873023"/>
                <a:gd name="connsiteX2" fmla="*/ 1528638 w 1752867"/>
                <a:gd name="connsiteY2" fmla="*/ 868295 h 1873023"/>
                <a:gd name="connsiteX3" fmla="*/ 918509 w 1752867"/>
                <a:gd name="connsiteY3" fmla="*/ 1480384 h 1873023"/>
                <a:gd name="connsiteX4" fmla="*/ 52344 w 1752867"/>
                <a:gd name="connsiteY4" fmla="*/ 1873023 h 1873023"/>
                <a:gd name="connsiteX0" fmla="*/ 52344 w 1743972"/>
                <a:gd name="connsiteY0" fmla="*/ 1872263 h 1872263"/>
                <a:gd name="connsiteX1" fmla="*/ 941087 w 1743972"/>
                <a:gd name="connsiteY1" fmla="*/ 64336 h 1872263"/>
                <a:gd name="connsiteX2" fmla="*/ 1528638 w 1743972"/>
                <a:gd name="connsiteY2" fmla="*/ 867535 h 1872263"/>
                <a:gd name="connsiteX3" fmla="*/ 918509 w 1743972"/>
                <a:gd name="connsiteY3" fmla="*/ 1479624 h 1872263"/>
                <a:gd name="connsiteX4" fmla="*/ 52344 w 1743972"/>
                <a:gd name="connsiteY4" fmla="*/ 1872263 h 1872263"/>
                <a:gd name="connsiteX0" fmla="*/ 52344 w 1740256"/>
                <a:gd name="connsiteY0" fmla="*/ 1877752 h 1877752"/>
                <a:gd name="connsiteX1" fmla="*/ 941087 w 1740256"/>
                <a:gd name="connsiteY1" fmla="*/ 69825 h 1877752"/>
                <a:gd name="connsiteX2" fmla="*/ 1528638 w 1740256"/>
                <a:gd name="connsiteY2" fmla="*/ 873024 h 1877752"/>
                <a:gd name="connsiteX3" fmla="*/ 918509 w 1740256"/>
                <a:gd name="connsiteY3" fmla="*/ 1485113 h 1877752"/>
                <a:gd name="connsiteX4" fmla="*/ 52344 w 1740256"/>
                <a:gd name="connsiteY4" fmla="*/ 1877752 h 1877752"/>
                <a:gd name="connsiteX0" fmla="*/ 52344 w 1745347"/>
                <a:gd name="connsiteY0" fmla="*/ 1877595 h 1877595"/>
                <a:gd name="connsiteX1" fmla="*/ 941087 w 1745347"/>
                <a:gd name="connsiteY1" fmla="*/ 69668 h 1877595"/>
                <a:gd name="connsiteX2" fmla="*/ 1528638 w 1745347"/>
                <a:gd name="connsiteY2" fmla="*/ 872867 h 1877595"/>
                <a:gd name="connsiteX3" fmla="*/ 918509 w 1745347"/>
                <a:gd name="connsiteY3" fmla="*/ 1484956 h 1877595"/>
                <a:gd name="connsiteX4" fmla="*/ 52344 w 1745347"/>
                <a:gd name="connsiteY4" fmla="*/ 1877595 h 1877595"/>
                <a:gd name="connsiteX0" fmla="*/ 52344 w 1749166"/>
                <a:gd name="connsiteY0" fmla="*/ 1877437 h 1877437"/>
                <a:gd name="connsiteX1" fmla="*/ 941087 w 1749166"/>
                <a:gd name="connsiteY1" fmla="*/ 69510 h 1877437"/>
                <a:gd name="connsiteX2" fmla="*/ 1528638 w 1749166"/>
                <a:gd name="connsiteY2" fmla="*/ 872709 h 1877437"/>
                <a:gd name="connsiteX3" fmla="*/ 918509 w 1749166"/>
                <a:gd name="connsiteY3" fmla="*/ 1484798 h 1877437"/>
                <a:gd name="connsiteX4" fmla="*/ 52344 w 1749166"/>
                <a:gd name="connsiteY4" fmla="*/ 1877437 h 1877437"/>
                <a:gd name="connsiteX0" fmla="*/ 52344 w 1740256"/>
                <a:gd name="connsiteY0" fmla="*/ 1877594 h 1877594"/>
                <a:gd name="connsiteX1" fmla="*/ 941087 w 1740256"/>
                <a:gd name="connsiteY1" fmla="*/ 69667 h 1877594"/>
                <a:gd name="connsiteX2" fmla="*/ 1528638 w 1740256"/>
                <a:gd name="connsiteY2" fmla="*/ 872866 h 1877594"/>
                <a:gd name="connsiteX3" fmla="*/ 918509 w 1740256"/>
                <a:gd name="connsiteY3" fmla="*/ 1484955 h 1877594"/>
                <a:gd name="connsiteX4" fmla="*/ 52344 w 1740256"/>
                <a:gd name="connsiteY4" fmla="*/ 1877594 h 1877594"/>
                <a:gd name="connsiteX0" fmla="*/ 52344 w 1746987"/>
                <a:gd name="connsiteY0" fmla="*/ 1876673 h 1876673"/>
                <a:gd name="connsiteX1" fmla="*/ 941087 w 1746987"/>
                <a:gd name="connsiteY1" fmla="*/ 68746 h 1876673"/>
                <a:gd name="connsiteX2" fmla="*/ 1528638 w 1746987"/>
                <a:gd name="connsiteY2" fmla="*/ 871945 h 1876673"/>
                <a:gd name="connsiteX3" fmla="*/ 918509 w 1746987"/>
                <a:gd name="connsiteY3" fmla="*/ 1484034 h 1876673"/>
                <a:gd name="connsiteX4" fmla="*/ 52344 w 1746987"/>
                <a:gd name="connsiteY4" fmla="*/ 1876673 h 1876673"/>
                <a:gd name="connsiteX0" fmla="*/ 52344 w 1745719"/>
                <a:gd name="connsiteY0" fmla="*/ 1875745 h 1875745"/>
                <a:gd name="connsiteX1" fmla="*/ 941087 w 1745719"/>
                <a:gd name="connsiteY1" fmla="*/ 67818 h 1875745"/>
                <a:gd name="connsiteX2" fmla="*/ 1528638 w 1745719"/>
                <a:gd name="connsiteY2" fmla="*/ 871017 h 1875745"/>
                <a:gd name="connsiteX3" fmla="*/ 918509 w 1745719"/>
                <a:gd name="connsiteY3" fmla="*/ 1483106 h 1875745"/>
                <a:gd name="connsiteX4" fmla="*/ 52344 w 1745719"/>
                <a:gd name="connsiteY4" fmla="*/ 1875745 h 1875745"/>
                <a:gd name="connsiteX0" fmla="*/ 52344 w 1741953"/>
                <a:gd name="connsiteY0" fmla="*/ 1884062 h 1884062"/>
                <a:gd name="connsiteX1" fmla="*/ 941087 w 1741953"/>
                <a:gd name="connsiteY1" fmla="*/ 76135 h 1884062"/>
                <a:gd name="connsiteX2" fmla="*/ 1528638 w 1741953"/>
                <a:gd name="connsiteY2" fmla="*/ 879334 h 1884062"/>
                <a:gd name="connsiteX3" fmla="*/ 918509 w 1741953"/>
                <a:gd name="connsiteY3" fmla="*/ 1491423 h 1884062"/>
                <a:gd name="connsiteX4" fmla="*/ 52344 w 1741953"/>
                <a:gd name="connsiteY4" fmla="*/ 1884062 h 1884062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55655"/>
                <a:gd name="connsiteY0" fmla="*/ 1882158 h 1882158"/>
                <a:gd name="connsiteX1" fmla="*/ 941087 w 1755655"/>
                <a:gd name="connsiteY1" fmla="*/ 74231 h 1882158"/>
                <a:gd name="connsiteX2" fmla="*/ 1528638 w 1755655"/>
                <a:gd name="connsiteY2" fmla="*/ 877430 h 1882158"/>
                <a:gd name="connsiteX3" fmla="*/ 918509 w 1755655"/>
                <a:gd name="connsiteY3" fmla="*/ 1489519 h 1882158"/>
                <a:gd name="connsiteX4" fmla="*/ 52344 w 1755655"/>
                <a:gd name="connsiteY4" fmla="*/ 1882158 h 1882158"/>
                <a:gd name="connsiteX0" fmla="*/ 52344 w 1839343"/>
                <a:gd name="connsiteY0" fmla="*/ 1883620 h 1883620"/>
                <a:gd name="connsiteX1" fmla="*/ 941087 w 1839343"/>
                <a:gd name="connsiteY1" fmla="*/ 75693 h 1883620"/>
                <a:gd name="connsiteX2" fmla="*/ 1528638 w 1839343"/>
                <a:gd name="connsiteY2" fmla="*/ 878892 h 1883620"/>
                <a:gd name="connsiteX3" fmla="*/ 918509 w 1839343"/>
                <a:gd name="connsiteY3" fmla="*/ 1490981 h 1883620"/>
                <a:gd name="connsiteX4" fmla="*/ 52344 w 1839343"/>
                <a:gd name="connsiteY4" fmla="*/ 1883620 h 1883620"/>
                <a:gd name="connsiteX0" fmla="*/ 52344 w 1827664"/>
                <a:gd name="connsiteY0" fmla="*/ 1880820 h 1880820"/>
                <a:gd name="connsiteX1" fmla="*/ 941087 w 1827664"/>
                <a:gd name="connsiteY1" fmla="*/ 72893 h 1880820"/>
                <a:gd name="connsiteX2" fmla="*/ 1528638 w 1827664"/>
                <a:gd name="connsiteY2" fmla="*/ 876092 h 1880820"/>
                <a:gd name="connsiteX3" fmla="*/ 918509 w 1827664"/>
                <a:gd name="connsiteY3" fmla="*/ 1488181 h 1880820"/>
                <a:gd name="connsiteX4" fmla="*/ 52344 w 1827664"/>
                <a:gd name="connsiteY4" fmla="*/ 1880820 h 1880820"/>
                <a:gd name="connsiteX0" fmla="*/ 52344 w 1833446"/>
                <a:gd name="connsiteY0" fmla="*/ 1886447 h 1886447"/>
                <a:gd name="connsiteX1" fmla="*/ 941087 w 1833446"/>
                <a:gd name="connsiteY1" fmla="*/ 78520 h 1886447"/>
                <a:gd name="connsiteX2" fmla="*/ 1528638 w 1833446"/>
                <a:gd name="connsiteY2" fmla="*/ 881719 h 1886447"/>
                <a:gd name="connsiteX3" fmla="*/ 918509 w 1833446"/>
                <a:gd name="connsiteY3" fmla="*/ 1493808 h 1886447"/>
                <a:gd name="connsiteX4" fmla="*/ 52344 w 1833446"/>
                <a:gd name="connsiteY4" fmla="*/ 1886447 h 1886447"/>
                <a:gd name="connsiteX0" fmla="*/ 52344 w 1829624"/>
                <a:gd name="connsiteY0" fmla="*/ 1883343 h 1883343"/>
                <a:gd name="connsiteX1" fmla="*/ 941087 w 1829624"/>
                <a:gd name="connsiteY1" fmla="*/ 75416 h 1883343"/>
                <a:gd name="connsiteX2" fmla="*/ 1528638 w 1829624"/>
                <a:gd name="connsiteY2" fmla="*/ 878615 h 1883343"/>
                <a:gd name="connsiteX3" fmla="*/ 918509 w 1829624"/>
                <a:gd name="connsiteY3" fmla="*/ 1490704 h 1883343"/>
                <a:gd name="connsiteX4" fmla="*/ 52344 w 1829624"/>
                <a:gd name="connsiteY4" fmla="*/ 1883343 h 1883343"/>
                <a:gd name="connsiteX0" fmla="*/ 52344 w 1832172"/>
                <a:gd name="connsiteY0" fmla="*/ 1885941 h 1885941"/>
                <a:gd name="connsiteX1" fmla="*/ 941087 w 1832172"/>
                <a:gd name="connsiteY1" fmla="*/ 78014 h 1885941"/>
                <a:gd name="connsiteX2" fmla="*/ 1528638 w 1832172"/>
                <a:gd name="connsiteY2" fmla="*/ 881213 h 1885941"/>
                <a:gd name="connsiteX3" fmla="*/ 918509 w 1832172"/>
                <a:gd name="connsiteY3" fmla="*/ 1493302 h 1885941"/>
                <a:gd name="connsiteX4" fmla="*/ 52344 w 1832172"/>
                <a:gd name="connsiteY4" fmla="*/ 1885941 h 1885941"/>
                <a:gd name="connsiteX0" fmla="*/ 52344 w 1828350"/>
                <a:gd name="connsiteY0" fmla="*/ 1885277 h 1885277"/>
                <a:gd name="connsiteX1" fmla="*/ 941087 w 1828350"/>
                <a:gd name="connsiteY1" fmla="*/ 77350 h 1885277"/>
                <a:gd name="connsiteX2" fmla="*/ 1528638 w 1828350"/>
                <a:gd name="connsiteY2" fmla="*/ 880549 h 1885277"/>
                <a:gd name="connsiteX3" fmla="*/ 918509 w 1828350"/>
                <a:gd name="connsiteY3" fmla="*/ 1492638 h 1885277"/>
                <a:gd name="connsiteX4" fmla="*/ 52344 w 1828350"/>
                <a:gd name="connsiteY4" fmla="*/ 1885277 h 1885277"/>
                <a:gd name="connsiteX0" fmla="*/ 52344 w 1799071"/>
                <a:gd name="connsiteY0" fmla="*/ 1903461 h 1903461"/>
                <a:gd name="connsiteX1" fmla="*/ 941087 w 1799071"/>
                <a:gd name="connsiteY1" fmla="*/ 95534 h 1903461"/>
                <a:gd name="connsiteX2" fmla="*/ 1528638 w 1799071"/>
                <a:gd name="connsiteY2" fmla="*/ 898733 h 1903461"/>
                <a:gd name="connsiteX3" fmla="*/ 918509 w 1799071"/>
                <a:gd name="connsiteY3" fmla="*/ 1510822 h 1903461"/>
                <a:gd name="connsiteX4" fmla="*/ 52344 w 1799071"/>
                <a:gd name="connsiteY4" fmla="*/ 1903461 h 1903461"/>
                <a:gd name="connsiteX0" fmla="*/ 52344 w 1709008"/>
                <a:gd name="connsiteY0" fmla="*/ 1899291 h 1899291"/>
                <a:gd name="connsiteX1" fmla="*/ 941087 w 1709008"/>
                <a:gd name="connsiteY1" fmla="*/ 91364 h 1899291"/>
                <a:gd name="connsiteX2" fmla="*/ 1528638 w 1709008"/>
                <a:gd name="connsiteY2" fmla="*/ 894563 h 1899291"/>
                <a:gd name="connsiteX3" fmla="*/ 918509 w 1709008"/>
                <a:gd name="connsiteY3" fmla="*/ 1506652 h 1899291"/>
                <a:gd name="connsiteX4" fmla="*/ 52344 w 1709008"/>
                <a:gd name="connsiteY4" fmla="*/ 1899291 h 1899291"/>
                <a:gd name="connsiteX0" fmla="*/ 52344 w 1686913"/>
                <a:gd name="connsiteY0" fmla="*/ 1874112 h 1874112"/>
                <a:gd name="connsiteX1" fmla="*/ 941087 w 1686913"/>
                <a:gd name="connsiteY1" fmla="*/ 66185 h 1874112"/>
                <a:gd name="connsiteX2" fmla="*/ 1528638 w 1686913"/>
                <a:gd name="connsiteY2" fmla="*/ 869384 h 1874112"/>
                <a:gd name="connsiteX3" fmla="*/ 918509 w 1686913"/>
                <a:gd name="connsiteY3" fmla="*/ 1481473 h 1874112"/>
                <a:gd name="connsiteX4" fmla="*/ 52344 w 1686913"/>
                <a:gd name="connsiteY4" fmla="*/ 1874112 h 1874112"/>
                <a:gd name="connsiteX0" fmla="*/ 54613 w 1663219"/>
                <a:gd name="connsiteY0" fmla="*/ 1972186 h 1972186"/>
                <a:gd name="connsiteX1" fmla="*/ 917393 w 1663219"/>
                <a:gd name="connsiteY1" fmla="*/ 66185 h 1972186"/>
                <a:gd name="connsiteX2" fmla="*/ 1504944 w 1663219"/>
                <a:gd name="connsiteY2" fmla="*/ 869384 h 1972186"/>
                <a:gd name="connsiteX3" fmla="*/ 894815 w 1663219"/>
                <a:gd name="connsiteY3" fmla="*/ 1481473 h 1972186"/>
                <a:gd name="connsiteX4" fmla="*/ 54613 w 1663219"/>
                <a:gd name="connsiteY4" fmla="*/ 1972186 h 1972186"/>
                <a:gd name="connsiteX0" fmla="*/ 74242 w 1682848"/>
                <a:gd name="connsiteY0" fmla="*/ 1972186 h 1972186"/>
                <a:gd name="connsiteX1" fmla="*/ 937022 w 1682848"/>
                <a:gd name="connsiteY1" fmla="*/ 66185 h 1972186"/>
                <a:gd name="connsiteX2" fmla="*/ 1524573 w 1682848"/>
                <a:gd name="connsiteY2" fmla="*/ 869384 h 1972186"/>
                <a:gd name="connsiteX3" fmla="*/ 914444 w 1682848"/>
                <a:gd name="connsiteY3" fmla="*/ 1481473 h 1972186"/>
                <a:gd name="connsiteX4" fmla="*/ 74242 w 1682848"/>
                <a:gd name="connsiteY4" fmla="*/ 1972186 h 1972186"/>
                <a:gd name="connsiteX0" fmla="*/ 72316 w 1680922"/>
                <a:gd name="connsiteY0" fmla="*/ 1972186 h 1972186"/>
                <a:gd name="connsiteX1" fmla="*/ 935096 w 1680922"/>
                <a:gd name="connsiteY1" fmla="*/ 66185 h 1972186"/>
                <a:gd name="connsiteX2" fmla="*/ 1522647 w 1680922"/>
                <a:gd name="connsiteY2" fmla="*/ 869384 h 1972186"/>
                <a:gd name="connsiteX3" fmla="*/ 912518 w 1680922"/>
                <a:gd name="connsiteY3" fmla="*/ 1481473 h 1972186"/>
                <a:gd name="connsiteX4" fmla="*/ 72316 w 168092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012" h="1972186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0" name="Block Arc 2">
              <a:extLst>
                <a:ext uri="{FF2B5EF4-FFF2-40B4-BE49-F238E27FC236}">
                  <a16:creationId xmlns:a16="http://schemas.microsoft.com/office/drawing/2014/main" id="{22D35D7D-CBB7-4933-BBB4-9DC4F8A54CA3}"/>
                </a:ext>
              </a:extLst>
            </p:cNvPr>
            <p:cNvSpPr/>
            <p:nvPr/>
          </p:nvSpPr>
          <p:spPr>
            <a:xfrm rot="5400000">
              <a:off x="4221586" y="2189139"/>
              <a:ext cx="1682012" cy="1972186"/>
            </a:xfrm>
            <a:custGeom>
              <a:avLst/>
              <a:gdLst>
                <a:gd name="connsiteX0" fmla="*/ 52110 w 3060000"/>
                <a:gd name="connsiteY0" fmla="*/ 1925905 h 3060000"/>
                <a:gd name="connsiteX1" fmla="*/ 940853 w 3060000"/>
                <a:gd name="connsiteY1" fmla="*/ 117978 h 3060000"/>
                <a:gd name="connsiteX2" fmla="*/ 1297641 w 3060000"/>
                <a:gd name="connsiteY2" fmla="*/ 973099 h 3060000"/>
                <a:gd name="connsiteX3" fmla="*/ 947121 w 3060000"/>
                <a:gd name="connsiteY3" fmla="*/ 1686146 h 3060000"/>
                <a:gd name="connsiteX4" fmla="*/ 52110 w 3060000"/>
                <a:gd name="connsiteY4" fmla="*/ 1925905 h 3060000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47355 w 1528638"/>
                <a:gd name="connsiteY3" fmla="*/ 156816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30048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37031 h 1837031"/>
                <a:gd name="connsiteX1" fmla="*/ 941087 w 1528638"/>
                <a:gd name="connsiteY1" fmla="*/ 29104 h 1837031"/>
                <a:gd name="connsiteX2" fmla="*/ 1528638 w 1528638"/>
                <a:gd name="connsiteY2" fmla="*/ 832303 h 1837031"/>
                <a:gd name="connsiteX3" fmla="*/ 918509 w 1528638"/>
                <a:gd name="connsiteY3" fmla="*/ 1444392 h 1837031"/>
                <a:gd name="connsiteX4" fmla="*/ 52344 w 1528638"/>
                <a:gd name="connsiteY4" fmla="*/ 1837031 h 1837031"/>
                <a:gd name="connsiteX0" fmla="*/ 52344 w 1528638"/>
                <a:gd name="connsiteY0" fmla="*/ 1840275 h 1840275"/>
                <a:gd name="connsiteX1" fmla="*/ 941087 w 1528638"/>
                <a:gd name="connsiteY1" fmla="*/ 32348 h 1840275"/>
                <a:gd name="connsiteX2" fmla="*/ 1528638 w 1528638"/>
                <a:gd name="connsiteY2" fmla="*/ 835547 h 1840275"/>
                <a:gd name="connsiteX3" fmla="*/ 918509 w 1528638"/>
                <a:gd name="connsiteY3" fmla="*/ 1447636 h 1840275"/>
                <a:gd name="connsiteX4" fmla="*/ 52344 w 1528638"/>
                <a:gd name="connsiteY4" fmla="*/ 1840275 h 1840275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35226"/>
                <a:gd name="connsiteY0" fmla="*/ 1860514 h 1860514"/>
                <a:gd name="connsiteX1" fmla="*/ 941087 w 1535226"/>
                <a:gd name="connsiteY1" fmla="*/ 52587 h 1860514"/>
                <a:gd name="connsiteX2" fmla="*/ 1528638 w 1535226"/>
                <a:gd name="connsiteY2" fmla="*/ 855786 h 1860514"/>
                <a:gd name="connsiteX3" fmla="*/ 918509 w 1535226"/>
                <a:gd name="connsiteY3" fmla="*/ 1467875 h 1860514"/>
                <a:gd name="connsiteX4" fmla="*/ 52344 w 1535226"/>
                <a:gd name="connsiteY4" fmla="*/ 1860514 h 1860514"/>
                <a:gd name="connsiteX0" fmla="*/ 52344 w 1578455"/>
                <a:gd name="connsiteY0" fmla="*/ 1883794 h 1883794"/>
                <a:gd name="connsiteX1" fmla="*/ 941087 w 1578455"/>
                <a:gd name="connsiteY1" fmla="*/ 75867 h 1883794"/>
                <a:gd name="connsiteX2" fmla="*/ 1528638 w 1578455"/>
                <a:gd name="connsiteY2" fmla="*/ 879066 h 1883794"/>
                <a:gd name="connsiteX3" fmla="*/ 918509 w 1578455"/>
                <a:gd name="connsiteY3" fmla="*/ 1491155 h 1883794"/>
                <a:gd name="connsiteX4" fmla="*/ 52344 w 1578455"/>
                <a:gd name="connsiteY4" fmla="*/ 1883794 h 1883794"/>
                <a:gd name="connsiteX0" fmla="*/ 52344 w 1742608"/>
                <a:gd name="connsiteY0" fmla="*/ 1874592 h 1874592"/>
                <a:gd name="connsiteX1" fmla="*/ 941087 w 1742608"/>
                <a:gd name="connsiteY1" fmla="*/ 66665 h 1874592"/>
                <a:gd name="connsiteX2" fmla="*/ 1528638 w 1742608"/>
                <a:gd name="connsiteY2" fmla="*/ 869864 h 1874592"/>
                <a:gd name="connsiteX3" fmla="*/ 918509 w 1742608"/>
                <a:gd name="connsiteY3" fmla="*/ 1481953 h 1874592"/>
                <a:gd name="connsiteX4" fmla="*/ 52344 w 1742608"/>
                <a:gd name="connsiteY4" fmla="*/ 1874592 h 1874592"/>
                <a:gd name="connsiteX0" fmla="*/ 52344 w 1741334"/>
                <a:gd name="connsiteY0" fmla="*/ 1872870 h 1872870"/>
                <a:gd name="connsiteX1" fmla="*/ 941087 w 1741334"/>
                <a:gd name="connsiteY1" fmla="*/ 64943 h 1872870"/>
                <a:gd name="connsiteX2" fmla="*/ 1528638 w 1741334"/>
                <a:gd name="connsiteY2" fmla="*/ 868142 h 1872870"/>
                <a:gd name="connsiteX3" fmla="*/ 918509 w 1741334"/>
                <a:gd name="connsiteY3" fmla="*/ 1480231 h 1872870"/>
                <a:gd name="connsiteX4" fmla="*/ 52344 w 1741334"/>
                <a:gd name="connsiteY4" fmla="*/ 1872870 h 1872870"/>
                <a:gd name="connsiteX0" fmla="*/ 52344 w 1747703"/>
                <a:gd name="connsiteY0" fmla="*/ 1873022 h 1873022"/>
                <a:gd name="connsiteX1" fmla="*/ 941087 w 1747703"/>
                <a:gd name="connsiteY1" fmla="*/ 65095 h 1873022"/>
                <a:gd name="connsiteX2" fmla="*/ 1528638 w 1747703"/>
                <a:gd name="connsiteY2" fmla="*/ 868294 h 1873022"/>
                <a:gd name="connsiteX3" fmla="*/ 918509 w 1747703"/>
                <a:gd name="connsiteY3" fmla="*/ 1480383 h 1873022"/>
                <a:gd name="connsiteX4" fmla="*/ 52344 w 1747703"/>
                <a:gd name="connsiteY4" fmla="*/ 1873022 h 1873022"/>
                <a:gd name="connsiteX0" fmla="*/ 52344 w 1752867"/>
                <a:gd name="connsiteY0" fmla="*/ 1875774 h 1875774"/>
                <a:gd name="connsiteX1" fmla="*/ 941087 w 1752867"/>
                <a:gd name="connsiteY1" fmla="*/ 67847 h 1875774"/>
                <a:gd name="connsiteX2" fmla="*/ 1528638 w 1752867"/>
                <a:gd name="connsiteY2" fmla="*/ 871046 h 1875774"/>
                <a:gd name="connsiteX3" fmla="*/ 918509 w 1752867"/>
                <a:gd name="connsiteY3" fmla="*/ 1483135 h 1875774"/>
                <a:gd name="connsiteX4" fmla="*/ 52344 w 1752867"/>
                <a:gd name="connsiteY4" fmla="*/ 1875774 h 1875774"/>
                <a:gd name="connsiteX0" fmla="*/ 52344 w 1746974"/>
                <a:gd name="connsiteY0" fmla="*/ 1873937 h 1873937"/>
                <a:gd name="connsiteX1" fmla="*/ 941087 w 1746974"/>
                <a:gd name="connsiteY1" fmla="*/ 66010 h 1873937"/>
                <a:gd name="connsiteX2" fmla="*/ 1528638 w 1746974"/>
                <a:gd name="connsiteY2" fmla="*/ 869209 h 1873937"/>
                <a:gd name="connsiteX3" fmla="*/ 918509 w 1746974"/>
                <a:gd name="connsiteY3" fmla="*/ 1481298 h 1873937"/>
                <a:gd name="connsiteX4" fmla="*/ 52344 w 1746974"/>
                <a:gd name="connsiteY4" fmla="*/ 1873937 h 1873937"/>
                <a:gd name="connsiteX0" fmla="*/ 52344 w 1752867"/>
                <a:gd name="connsiteY0" fmla="*/ 1873023 h 1873023"/>
                <a:gd name="connsiteX1" fmla="*/ 941087 w 1752867"/>
                <a:gd name="connsiteY1" fmla="*/ 65096 h 1873023"/>
                <a:gd name="connsiteX2" fmla="*/ 1528638 w 1752867"/>
                <a:gd name="connsiteY2" fmla="*/ 868295 h 1873023"/>
                <a:gd name="connsiteX3" fmla="*/ 918509 w 1752867"/>
                <a:gd name="connsiteY3" fmla="*/ 1480384 h 1873023"/>
                <a:gd name="connsiteX4" fmla="*/ 52344 w 1752867"/>
                <a:gd name="connsiteY4" fmla="*/ 1873023 h 1873023"/>
                <a:gd name="connsiteX0" fmla="*/ 52344 w 1743972"/>
                <a:gd name="connsiteY0" fmla="*/ 1872263 h 1872263"/>
                <a:gd name="connsiteX1" fmla="*/ 941087 w 1743972"/>
                <a:gd name="connsiteY1" fmla="*/ 64336 h 1872263"/>
                <a:gd name="connsiteX2" fmla="*/ 1528638 w 1743972"/>
                <a:gd name="connsiteY2" fmla="*/ 867535 h 1872263"/>
                <a:gd name="connsiteX3" fmla="*/ 918509 w 1743972"/>
                <a:gd name="connsiteY3" fmla="*/ 1479624 h 1872263"/>
                <a:gd name="connsiteX4" fmla="*/ 52344 w 1743972"/>
                <a:gd name="connsiteY4" fmla="*/ 1872263 h 1872263"/>
                <a:gd name="connsiteX0" fmla="*/ 52344 w 1740256"/>
                <a:gd name="connsiteY0" fmla="*/ 1877752 h 1877752"/>
                <a:gd name="connsiteX1" fmla="*/ 941087 w 1740256"/>
                <a:gd name="connsiteY1" fmla="*/ 69825 h 1877752"/>
                <a:gd name="connsiteX2" fmla="*/ 1528638 w 1740256"/>
                <a:gd name="connsiteY2" fmla="*/ 873024 h 1877752"/>
                <a:gd name="connsiteX3" fmla="*/ 918509 w 1740256"/>
                <a:gd name="connsiteY3" fmla="*/ 1485113 h 1877752"/>
                <a:gd name="connsiteX4" fmla="*/ 52344 w 1740256"/>
                <a:gd name="connsiteY4" fmla="*/ 1877752 h 1877752"/>
                <a:gd name="connsiteX0" fmla="*/ 52344 w 1745347"/>
                <a:gd name="connsiteY0" fmla="*/ 1877595 h 1877595"/>
                <a:gd name="connsiteX1" fmla="*/ 941087 w 1745347"/>
                <a:gd name="connsiteY1" fmla="*/ 69668 h 1877595"/>
                <a:gd name="connsiteX2" fmla="*/ 1528638 w 1745347"/>
                <a:gd name="connsiteY2" fmla="*/ 872867 h 1877595"/>
                <a:gd name="connsiteX3" fmla="*/ 918509 w 1745347"/>
                <a:gd name="connsiteY3" fmla="*/ 1484956 h 1877595"/>
                <a:gd name="connsiteX4" fmla="*/ 52344 w 1745347"/>
                <a:gd name="connsiteY4" fmla="*/ 1877595 h 1877595"/>
                <a:gd name="connsiteX0" fmla="*/ 52344 w 1749166"/>
                <a:gd name="connsiteY0" fmla="*/ 1877437 h 1877437"/>
                <a:gd name="connsiteX1" fmla="*/ 941087 w 1749166"/>
                <a:gd name="connsiteY1" fmla="*/ 69510 h 1877437"/>
                <a:gd name="connsiteX2" fmla="*/ 1528638 w 1749166"/>
                <a:gd name="connsiteY2" fmla="*/ 872709 h 1877437"/>
                <a:gd name="connsiteX3" fmla="*/ 918509 w 1749166"/>
                <a:gd name="connsiteY3" fmla="*/ 1484798 h 1877437"/>
                <a:gd name="connsiteX4" fmla="*/ 52344 w 1749166"/>
                <a:gd name="connsiteY4" fmla="*/ 1877437 h 1877437"/>
                <a:gd name="connsiteX0" fmla="*/ 52344 w 1740256"/>
                <a:gd name="connsiteY0" fmla="*/ 1877594 h 1877594"/>
                <a:gd name="connsiteX1" fmla="*/ 941087 w 1740256"/>
                <a:gd name="connsiteY1" fmla="*/ 69667 h 1877594"/>
                <a:gd name="connsiteX2" fmla="*/ 1528638 w 1740256"/>
                <a:gd name="connsiteY2" fmla="*/ 872866 h 1877594"/>
                <a:gd name="connsiteX3" fmla="*/ 918509 w 1740256"/>
                <a:gd name="connsiteY3" fmla="*/ 1484955 h 1877594"/>
                <a:gd name="connsiteX4" fmla="*/ 52344 w 1740256"/>
                <a:gd name="connsiteY4" fmla="*/ 1877594 h 1877594"/>
                <a:gd name="connsiteX0" fmla="*/ 52344 w 1746987"/>
                <a:gd name="connsiteY0" fmla="*/ 1876673 h 1876673"/>
                <a:gd name="connsiteX1" fmla="*/ 941087 w 1746987"/>
                <a:gd name="connsiteY1" fmla="*/ 68746 h 1876673"/>
                <a:gd name="connsiteX2" fmla="*/ 1528638 w 1746987"/>
                <a:gd name="connsiteY2" fmla="*/ 871945 h 1876673"/>
                <a:gd name="connsiteX3" fmla="*/ 918509 w 1746987"/>
                <a:gd name="connsiteY3" fmla="*/ 1484034 h 1876673"/>
                <a:gd name="connsiteX4" fmla="*/ 52344 w 1746987"/>
                <a:gd name="connsiteY4" fmla="*/ 1876673 h 1876673"/>
                <a:gd name="connsiteX0" fmla="*/ 52344 w 1745719"/>
                <a:gd name="connsiteY0" fmla="*/ 1875745 h 1875745"/>
                <a:gd name="connsiteX1" fmla="*/ 941087 w 1745719"/>
                <a:gd name="connsiteY1" fmla="*/ 67818 h 1875745"/>
                <a:gd name="connsiteX2" fmla="*/ 1528638 w 1745719"/>
                <a:gd name="connsiteY2" fmla="*/ 871017 h 1875745"/>
                <a:gd name="connsiteX3" fmla="*/ 918509 w 1745719"/>
                <a:gd name="connsiteY3" fmla="*/ 1483106 h 1875745"/>
                <a:gd name="connsiteX4" fmla="*/ 52344 w 1745719"/>
                <a:gd name="connsiteY4" fmla="*/ 1875745 h 1875745"/>
                <a:gd name="connsiteX0" fmla="*/ 52344 w 1741953"/>
                <a:gd name="connsiteY0" fmla="*/ 1884062 h 1884062"/>
                <a:gd name="connsiteX1" fmla="*/ 941087 w 1741953"/>
                <a:gd name="connsiteY1" fmla="*/ 76135 h 1884062"/>
                <a:gd name="connsiteX2" fmla="*/ 1528638 w 1741953"/>
                <a:gd name="connsiteY2" fmla="*/ 879334 h 1884062"/>
                <a:gd name="connsiteX3" fmla="*/ 918509 w 1741953"/>
                <a:gd name="connsiteY3" fmla="*/ 1491423 h 1884062"/>
                <a:gd name="connsiteX4" fmla="*/ 52344 w 1741953"/>
                <a:gd name="connsiteY4" fmla="*/ 1884062 h 1884062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55655"/>
                <a:gd name="connsiteY0" fmla="*/ 1882158 h 1882158"/>
                <a:gd name="connsiteX1" fmla="*/ 941087 w 1755655"/>
                <a:gd name="connsiteY1" fmla="*/ 74231 h 1882158"/>
                <a:gd name="connsiteX2" fmla="*/ 1528638 w 1755655"/>
                <a:gd name="connsiteY2" fmla="*/ 877430 h 1882158"/>
                <a:gd name="connsiteX3" fmla="*/ 918509 w 1755655"/>
                <a:gd name="connsiteY3" fmla="*/ 1489519 h 1882158"/>
                <a:gd name="connsiteX4" fmla="*/ 52344 w 1755655"/>
                <a:gd name="connsiteY4" fmla="*/ 1882158 h 1882158"/>
                <a:gd name="connsiteX0" fmla="*/ 52344 w 1839343"/>
                <a:gd name="connsiteY0" fmla="*/ 1883620 h 1883620"/>
                <a:gd name="connsiteX1" fmla="*/ 941087 w 1839343"/>
                <a:gd name="connsiteY1" fmla="*/ 75693 h 1883620"/>
                <a:gd name="connsiteX2" fmla="*/ 1528638 w 1839343"/>
                <a:gd name="connsiteY2" fmla="*/ 878892 h 1883620"/>
                <a:gd name="connsiteX3" fmla="*/ 918509 w 1839343"/>
                <a:gd name="connsiteY3" fmla="*/ 1490981 h 1883620"/>
                <a:gd name="connsiteX4" fmla="*/ 52344 w 1839343"/>
                <a:gd name="connsiteY4" fmla="*/ 1883620 h 1883620"/>
                <a:gd name="connsiteX0" fmla="*/ 52344 w 1827664"/>
                <a:gd name="connsiteY0" fmla="*/ 1880820 h 1880820"/>
                <a:gd name="connsiteX1" fmla="*/ 941087 w 1827664"/>
                <a:gd name="connsiteY1" fmla="*/ 72893 h 1880820"/>
                <a:gd name="connsiteX2" fmla="*/ 1528638 w 1827664"/>
                <a:gd name="connsiteY2" fmla="*/ 876092 h 1880820"/>
                <a:gd name="connsiteX3" fmla="*/ 918509 w 1827664"/>
                <a:gd name="connsiteY3" fmla="*/ 1488181 h 1880820"/>
                <a:gd name="connsiteX4" fmla="*/ 52344 w 1827664"/>
                <a:gd name="connsiteY4" fmla="*/ 1880820 h 1880820"/>
                <a:gd name="connsiteX0" fmla="*/ 52344 w 1833446"/>
                <a:gd name="connsiteY0" fmla="*/ 1886447 h 1886447"/>
                <a:gd name="connsiteX1" fmla="*/ 941087 w 1833446"/>
                <a:gd name="connsiteY1" fmla="*/ 78520 h 1886447"/>
                <a:gd name="connsiteX2" fmla="*/ 1528638 w 1833446"/>
                <a:gd name="connsiteY2" fmla="*/ 881719 h 1886447"/>
                <a:gd name="connsiteX3" fmla="*/ 918509 w 1833446"/>
                <a:gd name="connsiteY3" fmla="*/ 1493808 h 1886447"/>
                <a:gd name="connsiteX4" fmla="*/ 52344 w 1833446"/>
                <a:gd name="connsiteY4" fmla="*/ 1886447 h 1886447"/>
                <a:gd name="connsiteX0" fmla="*/ 52344 w 1829624"/>
                <a:gd name="connsiteY0" fmla="*/ 1883343 h 1883343"/>
                <a:gd name="connsiteX1" fmla="*/ 941087 w 1829624"/>
                <a:gd name="connsiteY1" fmla="*/ 75416 h 1883343"/>
                <a:gd name="connsiteX2" fmla="*/ 1528638 w 1829624"/>
                <a:gd name="connsiteY2" fmla="*/ 878615 h 1883343"/>
                <a:gd name="connsiteX3" fmla="*/ 918509 w 1829624"/>
                <a:gd name="connsiteY3" fmla="*/ 1490704 h 1883343"/>
                <a:gd name="connsiteX4" fmla="*/ 52344 w 1829624"/>
                <a:gd name="connsiteY4" fmla="*/ 1883343 h 1883343"/>
                <a:gd name="connsiteX0" fmla="*/ 52344 w 1832172"/>
                <a:gd name="connsiteY0" fmla="*/ 1885941 h 1885941"/>
                <a:gd name="connsiteX1" fmla="*/ 941087 w 1832172"/>
                <a:gd name="connsiteY1" fmla="*/ 78014 h 1885941"/>
                <a:gd name="connsiteX2" fmla="*/ 1528638 w 1832172"/>
                <a:gd name="connsiteY2" fmla="*/ 881213 h 1885941"/>
                <a:gd name="connsiteX3" fmla="*/ 918509 w 1832172"/>
                <a:gd name="connsiteY3" fmla="*/ 1493302 h 1885941"/>
                <a:gd name="connsiteX4" fmla="*/ 52344 w 1832172"/>
                <a:gd name="connsiteY4" fmla="*/ 1885941 h 1885941"/>
                <a:gd name="connsiteX0" fmla="*/ 52344 w 1828350"/>
                <a:gd name="connsiteY0" fmla="*/ 1885277 h 1885277"/>
                <a:gd name="connsiteX1" fmla="*/ 941087 w 1828350"/>
                <a:gd name="connsiteY1" fmla="*/ 77350 h 1885277"/>
                <a:gd name="connsiteX2" fmla="*/ 1528638 w 1828350"/>
                <a:gd name="connsiteY2" fmla="*/ 880549 h 1885277"/>
                <a:gd name="connsiteX3" fmla="*/ 918509 w 1828350"/>
                <a:gd name="connsiteY3" fmla="*/ 1492638 h 1885277"/>
                <a:gd name="connsiteX4" fmla="*/ 52344 w 1828350"/>
                <a:gd name="connsiteY4" fmla="*/ 1885277 h 1885277"/>
                <a:gd name="connsiteX0" fmla="*/ 52344 w 1799071"/>
                <a:gd name="connsiteY0" fmla="*/ 1903461 h 1903461"/>
                <a:gd name="connsiteX1" fmla="*/ 941087 w 1799071"/>
                <a:gd name="connsiteY1" fmla="*/ 95534 h 1903461"/>
                <a:gd name="connsiteX2" fmla="*/ 1528638 w 1799071"/>
                <a:gd name="connsiteY2" fmla="*/ 898733 h 1903461"/>
                <a:gd name="connsiteX3" fmla="*/ 918509 w 1799071"/>
                <a:gd name="connsiteY3" fmla="*/ 1510822 h 1903461"/>
                <a:gd name="connsiteX4" fmla="*/ 52344 w 1799071"/>
                <a:gd name="connsiteY4" fmla="*/ 1903461 h 1903461"/>
                <a:gd name="connsiteX0" fmla="*/ 52344 w 1709008"/>
                <a:gd name="connsiteY0" fmla="*/ 1899291 h 1899291"/>
                <a:gd name="connsiteX1" fmla="*/ 941087 w 1709008"/>
                <a:gd name="connsiteY1" fmla="*/ 91364 h 1899291"/>
                <a:gd name="connsiteX2" fmla="*/ 1528638 w 1709008"/>
                <a:gd name="connsiteY2" fmla="*/ 894563 h 1899291"/>
                <a:gd name="connsiteX3" fmla="*/ 918509 w 1709008"/>
                <a:gd name="connsiteY3" fmla="*/ 1506652 h 1899291"/>
                <a:gd name="connsiteX4" fmla="*/ 52344 w 1709008"/>
                <a:gd name="connsiteY4" fmla="*/ 1899291 h 1899291"/>
                <a:gd name="connsiteX0" fmla="*/ 52344 w 1686913"/>
                <a:gd name="connsiteY0" fmla="*/ 1874112 h 1874112"/>
                <a:gd name="connsiteX1" fmla="*/ 941087 w 1686913"/>
                <a:gd name="connsiteY1" fmla="*/ 66185 h 1874112"/>
                <a:gd name="connsiteX2" fmla="*/ 1528638 w 1686913"/>
                <a:gd name="connsiteY2" fmla="*/ 869384 h 1874112"/>
                <a:gd name="connsiteX3" fmla="*/ 918509 w 1686913"/>
                <a:gd name="connsiteY3" fmla="*/ 1481473 h 1874112"/>
                <a:gd name="connsiteX4" fmla="*/ 52344 w 1686913"/>
                <a:gd name="connsiteY4" fmla="*/ 1874112 h 1874112"/>
                <a:gd name="connsiteX0" fmla="*/ 54613 w 1663219"/>
                <a:gd name="connsiteY0" fmla="*/ 1972186 h 1972186"/>
                <a:gd name="connsiteX1" fmla="*/ 917393 w 1663219"/>
                <a:gd name="connsiteY1" fmla="*/ 66185 h 1972186"/>
                <a:gd name="connsiteX2" fmla="*/ 1504944 w 1663219"/>
                <a:gd name="connsiteY2" fmla="*/ 869384 h 1972186"/>
                <a:gd name="connsiteX3" fmla="*/ 894815 w 1663219"/>
                <a:gd name="connsiteY3" fmla="*/ 1481473 h 1972186"/>
                <a:gd name="connsiteX4" fmla="*/ 54613 w 1663219"/>
                <a:gd name="connsiteY4" fmla="*/ 1972186 h 1972186"/>
                <a:gd name="connsiteX0" fmla="*/ 74242 w 1682848"/>
                <a:gd name="connsiteY0" fmla="*/ 1972186 h 1972186"/>
                <a:gd name="connsiteX1" fmla="*/ 937022 w 1682848"/>
                <a:gd name="connsiteY1" fmla="*/ 66185 h 1972186"/>
                <a:gd name="connsiteX2" fmla="*/ 1524573 w 1682848"/>
                <a:gd name="connsiteY2" fmla="*/ 869384 h 1972186"/>
                <a:gd name="connsiteX3" fmla="*/ 914444 w 1682848"/>
                <a:gd name="connsiteY3" fmla="*/ 1481473 h 1972186"/>
                <a:gd name="connsiteX4" fmla="*/ 74242 w 1682848"/>
                <a:gd name="connsiteY4" fmla="*/ 1972186 h 1972186"/>
                <a:gd name="connsiteX0" fmla="*/ 72316 w 1680922"/>
                <a:gd name="connsiteY0" fmla="*/ 1972186 h 1972186"/>
                <a:gd name="connsiteX1" fmla="*/ 935096 w 1680922"/>
                <a:gd name="connsiteY1" fmla="*/ 66185 h 1972186"/>
                <a:gd name="connsiteX2" fmla="*/ 1522647 w 1680922"/>
                <a:gd name="connsiteY2" fmla="*/ 869384 h 1972186"/>
                <a:gd name="connsiteX3" fmla="*/ 912518 w 1680922"/>
                <a:gd name="connsiteY3" fmla="*/ 1481473 h 1972186"/>
                <a:gd name="connsiteX4" fmla="*/ 72316 w 168092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012" h="1972186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1" name="Block Arc 2">
              <a:extLst>
                <a:ext uri="{FF2B5EF4-FFF2-40B4-BE49-F238E27FC236}">
                  <a16:creationId xmlns:a16="http://schemas.microsoft.com/office/drawing/2014/main" id="{EA6B4826-A665-4104-80CC-003313C81E91}"/>
                </a:ext>
              </a:extLst>
            </p:cNvPr>
            <p:cNvSpPr/>
            <p:nvPr/>
          </p:nvSpPr>
          <p:spPr>
            <a:xfrm>
              <a:off x="3049980" y="2379039"/>
              <a:ext cx="1682012" cy="1972186"/>
            </a:xfrm>
            <a:custGeom>
              <a:avLst/>
              <a:gdLst>
                <a:gd name="connsiteX0" fmla="*/ 52110 w 3060000"/>
                <a:gd name="connsiteY0" fmla="*/ 1925905 h 3060000"/>
                <a:gd name="connsiteX1" fmla="*/ 940853 w 3060000"/>
                <a:gd name="connsiteY1" fmla="*/ 117978 h 3060000"/>
                <a:gd name="connsiteX2" fmla="*/ 1297641 w 3060000"/>
                <a:gd name="connsiteY2" fmla="*/ 973099 h 3060000"/>
                <a:gd name="connsiteX3" fmla="*/ 947121 w 3060000"/>
                <a:gd name="connsiteY3" fmla="*/ 1686146 h 3060000"/>
                <a:gd name="connsiteX4" fmla="*/ 52110 w 3060000"/>
                <a:gd name="connsiteY4" fmla="*/ 1925905 h 3060000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47355 w 1528638"/>
                <a:gd name="connsiteY3" fmla="*/ 156816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30048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37031 h 1837031"/>
                <a:gd name="connsiteX1" fmla="*/ 941087 w 1528638"/>
                <a:gd name="connsiteY1" fmla="*/ 29104 h 1837031"/>
                <a:gd name="connsiteX2" fmla="*/ 1528638 w 1528638"/>
                <a:gd name="connsiteY2" fmla="*/ 832303 h 1837031"/>
                <a:gd name="connsiteX3" fmla="*/ 918509 w 1528638"/>
                <a:gd name="connsiteY3" fmla="*/ 1444392 h 1837031"/>
                <a:gd name="connsiteX4" fmla="*/ 52344 w 1528638"/>
                <a:gd name="connsiteY4" fmla="*/ 1837031 h 1837031"/>
                <a:gd name="connsiteX0" fmla="*/ 52344 w 1528638"/>
                <a:gd name="connsiteY0" fmla="*/ 1840275 h 1840275"/>
                <a:gd name="connsiteX1" fmla="*/ 941087 w 1528638"/>
                <a:gd name="connsiteY1" fmla="*/ 32348 h 1840275"/>
                <a:gd name="connsiteX2" fmla="*/ 1528638 w 1528638"/>
                <a:gd name="connsiteY2" fmla="*/ 835547 h 1840275"/>
                <a:gd name="connsiteX3" fmla="*/ 918509 w 1528638"/>
                <a:gd name="connsiteY3" fmla="*/ 1447636 h 1840275"/>
                <a:gd name="connsiteX4" fmla="*/ 52344 w 1528638"/>
                <a:gd name="connsiteY4" fmla="*/ 1840275 h 1840275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35226"/>
                <a:gd name="connsiteY0" fmla="*/ 1860514 h 1860514"/>
                <a:gd name="connsiteX1" fmla="*/ 941087 w 1535226"/>
                <a:gd name="connsiteY1" fmla="*/ 52587 h 1860514"/>
                <a:gd name="connsiteX2" fmla="*/ 1528638 w 1535226"/>
                <a:gd name="connsiteY2" fmla="*/ 855786 h 1860514"/>
                <a:gd name="connsiteX3" fmla="*/ 918509 w 1535226"/>
                <a:gd name="connsiteY3" fmla="*/ 1467875 h 1860514"/>
                <a:gd name="connsiteX4" fmla="*/ 52344 w 1535226"/>
                <a:gd name="connsiteY4" fmla="*/ 1860514 h 1860514"/>
                <a:gd name="connsiteX0" fmla="*/ 52344 w 1578455"/>
                <a:gd name="connsiteY0" fmla="*/ 1883794 h 1883794"/>
                <a:gd name="connsiteX1" fmla="*/ 941087 w 1578455"/>
                <a:gd name="connsiteY1" fmla="*/ 75867 h 1883794"/>
                <a:gd name="connsiteX2" fmla="*/ 1528638 w 1578455"/>
                <a:gd name="connsiteY2" fmla="*/ 879066 h 1883794"/>
                <a:gd name="connsiteX3" fmla="*/ 918509 w 1578455"/>
                <a:gd name="connsiteY3" fmla="*/ 1491155 h 1883794"/>
                <a:gd name="connsiteX4" fmla="*/ 52344 w 1578455"/>
                <a:gd name="connsiteY4" fmla="*/ 1883794 h 1883794"/>
                <a:gd name="connsiteX0" fmla="*/ 52344 w 1742608"/>
                <a:gd name="connsiteY0" fmla="*/ 1874592 h 1874592"/>
                <a:gd name="connsiteX1" fmla="*/ 941087 w 1742608"/>
                <a:gd name="connsiteY1" fmla="*/ 66665 h 1874592"/>
                <a:gd name="connsiteX2" fmla="*/ 1528638 w 1742608"/>
                <a:gd name="connsiteY2" fmla="*/ 869864 h 1874592"/>
                <a:gd name="connsiteX3" fmla="*/ 918509 w 1742608"/>
                <a:gd name="connsiteY3" fmla="*/ 1481953 h 1874592"/>
                <a:gd name="connsiteX4" fmla="*/ 52344 w 1742608"/>
                <a:gd name="connsiteY4" fmla="*/ 1874592 h 1874592"/>
                <a:gd name="connsiteX0" fmla="*/ 52344 w 1741334"/>
                <a:gd name="connsiteY0" fmla="*/ 1872870 h 1872870"/>
                <a:gd name="connsiteX1" fmla="*/ 941087 w 1741334"/>
                <a:gd name="connsiteY1" fmla="*/ 64943 h 1872870"/>
                <a:gd name="connsiteX2" fmla="*/ 1528638 w 1741334"/>
                <a:gd name="connsiteY2" fmla="*/ 868142 h 1872870"/>
                <a:gd name="connsiteX3" fmla="*/ 918509 w 1741334"/>
                <a:gd name="connsiteY3" fmla="*/ 1480231 h 1872870"/>
                <a:gd name="connsiteX4" fmla="*/ 52344 w 1741334"/>
                <a:gd name="connsiteY4" fmla="*/ 1872870 h 1872870"/>
                <a:gd name="connsiteX0" fmla="*/ 52344 w 1747703"/>
                <a:gd name="connsiteY0" fmla="*/ 1873022 h 1873022"/>
                <a:gd name="connsiteX1" fmla="*/ 941087 w 1747703"/>
                <a:gd name="connsiteY1" fmla="*/ 65095 h 1873022"/>
                <a:gd name="connsiteX2" fmla="*/ 1528638 w 1747703"/>
                <a:gd name="connsiteY2" fmla="*/ 868294 h 1873022"/>
                <a:gd name="connsiteX3" fmla="*/ 918509 w 1747703"/>
                <a:gd name="connsiteY3" fmla="*/ 1480383 h 1873022"/>
                <a:gd name="connsiteX4" fmla="*/ 52344 w 1747703"/>
                <a:gd name="connsiteY4" fmla="*/ 1873022 h 1873022"/>
                <a:gd name="connsiteX0" fmla="*/ 52344 w 1752867"/>
                <a:gd name="connsiteY0" fmla="*/ 1875774 h 1875774"/>
                <a:gd name="connsiteX1" fmla="*/ 941087 w 1752867"/>
                <a:gd name="connsiteY1" fmla="*/ 67847 h 1875774"/>
                <a:gd name="connsiteX2" fmla="*/ 1528638 w 1752867"/>
                <a:gd name="connsiteY2" fmla="*/ 871046 h 1875774"/>
                <a:gd name="connsiteX3" fmla="*/ 918509 w 1752867"/>
                <a:gd name="connsiteY3" fmla="*/ 1483135 h 1875774"/>
                <a:gd name="connsiteX4" fmla="*/ 52344 w 1752867"/>
                <a:gd name="connsiteY4" fmla="*/ 1875774 h 1875774"/>
                <a:gd name="connsiteX0" fmla="*/ 52344 w 1746974"/>
                <a:gd name="connsiteY0" fmla="*/ 1873937 h 1873937"/>
                <a:gd name="connsiteX1" fmla="*/ 941087 w 1746974"/>
                <a:gd name="connsiteY1" fmla="*/ 66010 h 1873937"/>
                <a:gd name="connsiteX2" fmla="*/ 1528638 w 1746974"/>
                <a:gd name="connsiteY2" fmla="*/ 869209 h 1873937"/>
                <a:gd name="connsiteX3" fmla="*/ 918509 w 1746974"/>
                <a:gd name="connsiteY3" fmla="*/ 1481298 h 1873937"/>
                <a:gd name="connsiteX4" fmla="*/ 52344 w 1746974"/>
                <a:gd name="connsiteY4" fmla="*/ 1873937 h 1873937"/>
                <a:gd name="connsiteX0" fmla="*/ 52344 w 1752867"/>
                <a:gd name="connsiteY0" fmla="*/ 1873023 h 1873023"/>
                <a:gd name="connsiteX1" fmla="*/ 941087 w 1752867"/>
                <a:gd name="connsiteY1" fmla="*/ 65096 h 1873023"/>
                <a:gd name="connsiteX2" fmla="*/ 1528638 w 1752867"/>
                <a:gd name="connsiteY2" fmla="*/ 868295 h 1873023"/>
                <a:gd name="connsiteX3" fmla="*/ 918509 w 1752867"/>
                <a:gd name="connsiteY3" fmla="*/ 1480384 h 1873023"/>
                <a:gd name="connsiteX4" fmla="*/ 52344 w 1752867"/>
                <a:gd name="connsiteY4" fmla="*/ 1873023 h 1873023"/>
                <a:gd name="connsiteX0" fmla="*/ 52344 w 1743972"/>
                <a:gd name="connsiteY0" fmla="*/ 1872263 h 1872263"/>
                <a:gd name="connsiteX1" fmla="*/ 941087 w 1743972"/>
                <a:gd name="connsiteY1" fmla="*/ 64336 h 1872263"/>
                <a:gd name="connsiteX2" fmla="*/ 1528638 w 1743972"/>
                <a:gd name="connsiteY2" fmla="*/ 867535 h 1872263"/>
                <a:gd name="connsiteX3" fmla="*/ 918509 w 1743972"/>
                <a:gd name="connsiteY3" fmla="*/ 1479624 h 1872263"/>
                <a:gd name="connsiteX4" fmla="*/ 52344 w 1743972"/>
                <a:gd name="connsiteY4" fmla="*/ 1872263 h 1872263"/>
                <a:gd name="connsiteX0" fmla="*/ 52344 w 1740256"/>
                <a:gd name="connsiteY0" fmla="*/ 1877752 h 1877752"/>
                <a:gd name="connsiteX1" fmla="*/ 941087 w 1740256"/>
                <a:gd name="connsiteY1" fmla="*/ 69825 h 1877752"/>
                <a:gd name="connsiteX2" fmla="*/ 1528638 w 1740256"/>
                <a:gd name="connsiteY2" fmla="*/ 873024 h 1877752"/>
                <a:gd name="connsiteX3" fmla="*/ 918509 w 1740256"/>
                <a:gd name="connsiteY3" fmla="*/ 1485113 h 1877752"/>
                <a:gd name="connsiteX4" fmla="*/ 52344 w 1740256"/>
                <a:gd name="connsiteY4" fmla="*/ 1877752 h 1877752"/>
                <a:gd name="connsiteX0" fmla="*/ 52344 w 1745347"/>
                <a:gd name="connsiteY0" fmla="*/ 1877595 h 1877595"/>
                <a:gd name="connsiteX1" fmla="*/ 941087 w 1745347"/>
                <a:gd name="connsiteY1" fmla="*/ 69668 h 1877595"/>
                <a:gd name="connsiteX2" fmla="*/ 1528638 w 1745347"/>
                <a:gd name="connsiteY2" fmla="*/ 872867 h 1877595"/>
                <a:gd name="connsiteX3" fmla="*/ 918509 w 1745347"/>
                <a:gd name="connsiteY3" fmla="*/ 1484956 h 1877595"/>
                <a:gd name="connsiteX4" fmla="*/ 52344 w 1745347"/>
                <a:gd name="connsiteY4" fmla="*/ 1877595 h 1877595"/>
                <a:gd name="connsiteX0" fmla="*/ 52344 w 1749166"/>
                <a:gd name="connsiteY0" fmla="*/ 1877437 h 1877437"/>
                <a:gd name="connsiteX1" fmla="*/ 941087 w 1749166"/>
                <a:gd name="connsiteY1" fmla="*/ 69510 h 1877437"/>
                <a:gd name="connsiteX2" fmla="*/ 1528638 w 1749166"/>
                <a:gd name="connsiteY2" fmla="*/ 872709 h 1877437"/>
                <a:gd name="connsiteX3" fmla="*/ 918509 w 1749166"/>
                <a:gd name="connsiteY3" fmla="*/ 1484798 h 1877437"/>
                <a:gd name="connsiteX4" fmla="*/ 52344 w 1749166"/>
                <a:gd name="connsiteY4" fmla="*/ 1877437 h 1877437"/>
                <a:gd name="connsiteX0" fmla="*/ 52344 w 1740256"/>
                <a:gd name="connsiteY0" fmla="*/ 1877594 h 1877594"/>
                <a:gd name="connsiteX1" fmla="*/ 941087 w 1740256"/>
                <a:gd name="connsiteY1" fmla="*/ 69667 h 1877594"/>
                <a:gd name="connsiteX2" fmla="*/ 1528638 w 1740256"/>
                <a:gd name="connsiteY2" fmla="*/ 872866 h 1877594"/>
                <a:gd name="connsiteX3" fmla="*/ 918509 w 1740256"/>
                <a:gd name="connsiteY3" fmla="*/ 1484955 h 1877594"/>
                <a:gd name="connsiteX4" fmla="*/ 52344 w 1740256"/>
                <a:gd name="connsiteY4" fmla="*/ 1877594 h 1877594"/>
                <a:gd name="connsiteX0" fmla="*/ 52344 w 1746987"/>
                <a:gd name="connsiteY0" fmla="*/ 1876673 h 1876673"/>
                <a:gd name="connsiteX1" fmla="*/ 941087 w 1746987"/>
                <a:gd name="connsiteY1" fmla="*/ 68746 h 1876673"/>
                <a:gd name="connsiteX2" fmla="*/ 1528638 w 1746987"/>
                <a:gd name="connsiteY2" fmla="*/ 871945 h 1876673"/>
                <a:gd name="connsiteX3" fmla="*/ 918509 w 1746987"/>
                <a:gd name="connsiteY3" fmla="*/ 1484034 h 1876673"/>
                <a:gd name="connsiteX4" fmla="*/ 52344 w 1746987"/>
                <a:gd name="connsiteY4" fmla="*/ 1876673 h 1876673"/>
                <a:gd name="connsiteX0" fmla="*/ 52344 w 1745719"/>
                <a:gd name="connsiteY0" fmla="*/ 1875745 h 1875745"/>
                <a:gd name="connsiteX1" fmla="*/ 941087 w 1745719"/>
                <a:gd name="connsiteY1" fmla="*/ 67818 h 1875745"/>
                <a:gd name="connsiteX2" fmla="*/ 1528638 w 1745719"/>
                <a:gd name="connsiteY2" fmla="*/ 871017 h 1875745"/>
                <a:gd name="connsiteX3" fmla="*/ 918509 w 1745719"/>
                <a:gd name="connsiteY3" fmla="*/ 1483106 h 1875745"/>
                <a:gd name="connsiteX4" fmla="*/ 52344 w 1745719"/>
                <a:gd name="connsiteY4" fmla="*/ 1875745 h 1875745"/>
                <a:gd name="connsiteX0" fmla="*/ 52344 w 1741953"/>
                <a:gd name="connsiteY0" fmla="*/ 1884062 h 1884062"/>
                <a:gd name="connsiteX1" fmla="*/ 941087 w 1741953"/>
                <a:gd name="connsiteY1" fmla="*/ 76135 h 1884062"/>
                <a:gd name="connsiteX2" fmla="*/ 1528638 w 1741953"/>
                <a:gd name="connsiteY2" fmla="*/ 879334 h 1884062"/>
                <a:gd name="connsiteX3" fmla="*/ 918509 w 1741953"/>
                <a:gd name="connsiteY3" fmla="*/ 1491423 h 1884062"/>
                <a:gd name="connsiteX4" fmla="*/ 52344 w 1741953"/>
                <a:gd name="connsiteY4" fmla="*/ 1884062 h 1884062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55655"/>
                <a:gd name="connsiteY0" fmla="*/ 1882158 h 1882158"/>
                <a:gd name="connsiteX1" fmla="*/ 941087 w 1755655"/>
                <a:gd name="connsiteY1" fmla="*/ 74231 h 1882158"/>
                <a:gd name="connsiteX2" fmla="*/ 1528638 w 1755655"/>
                <a:gd name="connsiteY2" fmla="*/ 877430 h 1882158"/>
                <a:gd name="connsiteX3" fmla="*/ 918509 w 1755655"/>
                <a:gd name="connsiteY3" fmla="*/ 1489519 h 1882158"/>
                <a:gd name="connsiteX4" fmla="*/ 52344 w 1755655"/>
                <a:gd name="connsiteY4" fmla="*/ 1882158 h 1882158"/>
                <a:gd name="connsiteX0" fmla="*/ 52344 w 1839343"/>
                <a:gd name="connsiteY0" fmla="*/ 1883620 h 1883620"/>
                <a:gd name="connsiteX1" fmla="*/ 941087 w 1839343"/>
                <a:gd name="connsiteY1" fmla="*/ 75693 h 1883620"/>
                <a:gd name="connsiteX2" fmla="*/ 1528638 w 1839343"/>
                <a:gd name="connsiteY2" fmla="*/ 878892 h 1883620"/>
                <a:gd name="connsiteX3" fmla="*/ 918509 w 1839343"/>
                <a:gd name="connsiteY3" fmla="*/ 1490981 h 1883620"/>
                <a:gd name="connsiteX4" fmla="*/ 52344 w 1839343"/>
                <a:gd name="connsiteY4" fmla="*/ 1883620 h 1883620"/>
                <a:gd name="connsiteX0" fmla="*/ 52344 w 1827664"/>
                <a:gd name="connsiteY0" fmla="*/ 1880820 h 1880820"/>
                <a:gd name="connsiteX1" fmla="*/ 941087 w 1827664"/>
                <a:gd name="connsiteY1" fmla="*/ 72893 h 1880820"/>
                <a:gd name="connsiteX2" fmla="*/ 1528638 w 1827664"/>
                <a:gd name="connsiteY2" fmla="*/ 876092 h 1880820"/>
                <a:gd name="connsiteX3" fmla="*/ 918509 w 1827664"/>
                <a:gd name="connsiteY3" fmla="*/ 1488181 h 1880820"/>
                <a:gd name="connsiteX4" fmla="*/ 52344 w 1827664"/>
                <a:gd name="connsiteY4" fmla="*/ 1880820 h 1880820"/>
                <a:gd name="connsiteX0" fmla="*/ 52344 w 1833446"/>
                <a:gd name="connsiteY0" fmla="*/ 1886447 h 1886447"/>
                <a:gd name="connsiteX1" fmla="*/ 941087 w 1833446"/>
                <a:gd name="connsiteY1" fmla="*/ 78520 h 1886447"/>
                <a:gd name="connsiteX2" fmla="*/ 1528638 w 1833446"/>
                <a:gd name="connsiteY2" fmla="*/ 881719 h 1886447"/>
                <a:gd name="connsiteX3" fmla="*/ 918509 w 1833446"/>
                <a:gd name="connsiteY3" fmla="*/ 1493808 h 1886447"/>
                <a:gd name="connsiteX4" fmla="*/ 52344 w 1833446"/>
                <a:gd name="connsiteY4" fmla="*/ 1886447 h 1886447"/>
                <a:gd name="connsiteX0" fmla="*/ 52344 w 1829624"/>
                <a:gd name="connsiteY0" fmla="*/ 1883343 h 1883343"/>
                <a:gd name="connsiteX1" fmla="*/ 941087 w 1829624"/>
                <a:gd name="connsiteY1" fmla="*/ 75416 h 1883343"/>
                <a:gd name="connsiteX2" fmla="*/ 1528638 w 1829624"/>
                <a:gd name="connsiteY2" fmla="*/ 878615 h 1883343"/>
                <a:gd name="connsiteX3" fmla="*/ 918509 w 1829624"/>
                <a:gd name="connsiteY3" fmla="*/ 1490704 h 1883343"/>
                <a:gd name="connsiteX4" fmla="*/ 52344 w 1829624"/>
                <a:gd name="connsiteY4" fmla="*/ 1883343 h 1883343"/>
                <a:gd name="connsiteX0" fmla="*/ 52344 w 1832172"/>
                <a:gd name="connsiteY0" fmla="*/ 1885941 h 1885941"/>
                <a:gd name="connsiteX1" fmla="*/ 941087 w 1832172"/>
                <a:gd name="connsiteY1" fmla="*/ 78014 h 1885941"/>
                <a:gd name="connsiteX2" fmla="*/ 1528638 w 1832172"/>
                <a:gd name="connsiteY2" fmla="*/ 881213 h 1885941"/>
                <a:gd name="connsiteX3" fmla="*/ 918509 w 1832172"/>
                <a:gd name="connsiteY3" fmla="*/ 1493302 h 1885941"/>
                <a:gd name="connsiteX4" fmla="*/ 52344 w 1832172"/>
                <a:gd name="connsiteY4" fmla="*/ 1885941 h 1885941"/>
                <a:gd name="connsiteX0" fmla="*/ 52344 w 1828350"/>
                <a:gd name="connsiteY0" fmla="*/ 1885277 h 1885277"/>
                <a:gd name="connsiteX1" fmla="*/ 941087 w 1828350"/>
                <a:gd name="connsiteY1" fmla="*/ 77350 h 1885277"/>
                <a:gd name="connsiteX2" fmla="*/ 1528638 w 1828350"/>
                <a:gd name="connsiteY2" fmla="*/ 880549 h 1885277"/>
                <a:gd name="connsiteX3" fmla="*/ 918509 w 1828350"/>
                <a:gd name="connsiteY3" fmla="*/ 1492638 h 1885277"/>
                <a:gd name="connsiteX4" fmla="*/ 52344 w 1828350"/>
                <a:gd name="connsiteY4" fmla="*/ 1885277 h 1885277"/>
                <a:gd name="connsiteX0" fmla="*/ 52344 w 1799071"/>
                <a:gd name="connsiteY0" fmla="*/ 1903461 h 1903461"/>
                <a:gd name="connsiteX1" fmla="*/ 941087 w 1799071"/>
                <a:gd name="connsiteY1" fmla="*/ 95534 h 1903461"/>
                <a:gd name="connsiteX2" fmla="*/ 1528638 w 1799071"/>
                <a:gd name="connsiteY2" fmla="*/ 898733 h 1903461"/>
                <a:gd name="connsiteX3" fmla="*/ 918509 w 1799071"/>
                <a:gd name="connsiteY3" fmla="*/ 1510822 h 1903461"/>
                <a:gd name="connsiteX4" fmla="*/ 52344 w 1799071"/>
                <a:gd name="connsiteY4" fmla="*/ 1903461 h 1903461"/>
                <a:gd name="connsiteX0" fmla="*/ 52344 w 1709008"/>
                <a:gd name="connsiteY0" fmla="*/ 1899291 h 1899291"/>
                <a:gd name="connsiteX1" fmla="*/ 941087 w 1709008"/>
                <a:gd name="connsiteY1" fmla="*/ 91364 h 1899291"/>
                <a:gd name="connsiteX2" fmla="*/ 1528638 w 1709008"/>
                <a:gd name="connsiteY2" fmla="*/ 894563 h 1899291"/>
                <a:gd name="connsiteX3" fmla="*/ 918509 w 1709008"/>
                <a:gd name="connsiteY3" fmla="*/ 1506652 h 1899291"/>
                <a:gd name="connsiteX4" fmla="*/ 52344 w 1709008"/>
                <a:gd name="connsiteY4" fmla="*/ 1899291 h 1899291"/>
                <a:gd name="connsiteX0" fmla="*/ 52344 w 1686913"/>
                <a:gd name="connsiteY0" fmla="*/ 1874112 h 1874112"/>
                <a:gd name="connsiteX1" fmla="*/ 941087 w 1686913"/>
                <a:gd name="connsiteY1" fmla="*/ 66185 h 1874112"/>
                <a:gd name="connsiteX2" fmla="*/ 1528638 w 1686913"/>
                <a:gd name="connsiteY2" fmla="*/ 869384 h 1874112"/>
                <a:gd name="connsiteX3" fmla="*/ 918509 w 1686913"/>
                <a:gd name="connsiteY3" fmla="*/ 1481473 h 1874112"/>
                <a:gd name="connsiteX4" fmla="*/ 52344 w 1686913"/>
                <a:gd name="connsiteY4" fmla="*/ 1874112 h 1874112"/>
                <a:gd name="connsiteX0" fmla="*/ 54613 w 1663219"/>
                <a:gd name="connsiteY0" fmla="*/ 1972186 h 1972186"/>
                <a:gd name="connsiteX1" fmla="*/ 917393 w 1663219"/>
                <a:gd name="connsiteY1" fmla="*/ 66185 h 1972186"/>
                <a:gd name="connsiteX2" fmla="*/ 1504944 w 1663219"/>
                <a:gd name="connsiteY2" fmla="*/ 869384 h 1972186"/>
                <a:gd name="connsiteX3" fmla="*/ 894815 w 1663219"/>
                <a:gd name="connsiteY3" fmla="*/ 1481473 h 1972186"/>
                <a:gd name="connsiteX4" fmla="*/ 54613 w 1663219"/>
                <a:gd name="connsiteY4" fmla="*/ 1972186 h 1972186"/>
                <a:gd name="connsiteX0" fmla="*/ 74242 w 1682848"/>
                <a:gd name="connsiteY0" fmla="*/ 1972186 h 1972186"/>
                <a:gd name="connsiteX1" fmla="*/ 937022 w 1682848"/>
                <a:gd name="connsiteY1" fmla="*/ 66185 h 1972186"/>
                <a:gd name="connsiteX2" fmla="*/ 1524573 w 1682848"/>
                <a:gd name="connsiteY2" fmla="*/ 869384 h 1972186"/>
                <a:gd name="connsiteX3" fmla="*/ 914444 w 1682848"/>
                <a:gd name="connsiteY3" fmla="*/ 1481473 h 1972186"/>
                <a:gd name="connsiteX4" fmla="*/ 74242 w 1682848"/>
                <a:gd name="connsiteY4" fmla="*/ 1972186 h 1972186"/>
                <a:gd name="connsiteX0" fmla="*/ 72316 w 1680922"/>
                <a:gd name="connsiteY0" fmla="*/ 1972186 h 1972186"/>
                <a:gd name="connsiteX1" fmla="*/ 935096 w 1680922"/>
                <a:gd name="connsiteY1" fmla="*/ 66185 h 1972186"/>
                <a:gd name="connsiteX2" fmla="*/ 1522647 w 1680922"/>
                <a:gd name="connsiteY2" fmla="*/ 869384 h 1972186"/>
                <a:gd name="connsiteX3" fmla="*/ 912518 w 1680922"/>
                <a:gd name="connsiteY3" fmla="*/ 1481473 h 1972186"/>
                <a:gd name="connsiteX4" fmla="*/ 72316 w 168092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012" h="1972186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F27D2185-0CE8-4E48-8537-D7D1CA782DF7}"/>
                </a:ext>
              </a:extLst>
            </p:cNvPr>
            <p:cNvSpPr/>
            <p:nvPr/>
          </p:nvSpPr>
          <p:spPr>
            <a:xfrm rot="16200000">
              <a:off x="3233167" y="3545206"/>
              <a:ext cx="1682012" cy="1972186"/>
            </a:xfrm>
            <a:custGeom>
              <a:avLst/>
              <a:gdLst>
                <a:gd name="connsiteX0" fmla="*/ 52110 w 3060000"/>
                <a:gd name="connsiteY0" fmla="*/ 1925905 h 3060000"/>
                <a:gd name="connsiteX1" fmla="*/ 940853 w 3060000"/>
                <a:gd name="connsiteY1" fmla="*/ 117978 h 3060000"/>
                <a:gd name="connsiteX2" fmla="*/ 1297641 w 3060000"/>
                <a:gd name="connsiteY2" fmla="*/ 973099 h 3060000"/>
                <a:gd name="connsiteX3" fmla="*/ 947121 w 3060000"/>
                <a:gd name="connsiteY3" fmla="*/ 1686146 h 3060000"/>
                <a:gd name="connsiteX4" fmla="*/ 52110 w 3060000"/>
                <a:gd name="connsiteY4" fmla="*/ 1925905 h 3060000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47355 w 1528638"/>
                <a:gd name="connsiteY3" fmla="*/ 156816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30048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07927 h 1807927"/>
                <a:gd name="connsiteX1" fmla="*/ 941087 w 1528638"/>
                <a:gd name="connsiteY1" fmla="*/ 0 h 1807927"/>
                <a:gd name="connsiteX2" fmla="*/ 1528638 w 1528638"/>
                <a:gd name="connsiteY2" fmla="*/ 803199 h 1807927"/>
                <a:gd name="connsiteX3" fmla="*/ 918509 w 1528638"/>
                <a:gd name="connsiteY3" fmla="*/ 1415288 h 1807927"/>
                <a:gd name="connsiteX4" fmla="*/ 52344 w 1528638"/>
                <a:gd name="connsiteY4" fmla="*/ 1807927 h 1807927"/>
                <a:gd name="connsiteX0" fmla="*/ 52344 w 1528638"/>
                <a:gd name="connsiteY0" fmla="*/ 1837031 h 1837031"/>
                <a:gd name="connsiteX1" fmla="*/ 941087 w 1528638"/>
                <a:gd name="connsiteY1" fmla="*/ 29104 h 1837031"/>
                <a:gd name="connsiteX2" fmla="*/ 1528638 w 1528638"/>
                <a:gd name="connsiteY2" fmla="*/ 832303 h 1837031"/>
                <a:gd name="connsiteX3" fmla="*/ 918509 w 1528638"/>
                <a:gd name="connsiteY3" fmla="*/ 1444392 h 1837031"/>
                <a:gd name="connsiteX4" fmla="*/ 52344 w 1528638"/>
                <a:gd name="connsiteY4" fmla="*/ 1837031 h 1837031"/>
                <a:gd name="connsiteX0" fmla="*/ 52344 w 1528638"/>
                <a:gd name="connsiteY0" fmla="*/ 1840275 h 1840275"/>
                <a:gd name="connsiteX1" fmla="*/ 941087 w 1528638"/>
                <a:gd name="connsiteY1" fmla="*/ 32348 h 1840275"/>
                <a:gd name="connsiteX2" fmla="*/ 1528638 w 1528638"/>
                <a:gd name="connsiteY2" fmla="*/ 835547 h 1840275"/>
                <a:gd name="connsiteX3" fmla="*/ 918509 w 1528638"/>
                <a:gd name="connsiteY3" fmla="*/ 1447636 h 1840275"/>
                <a:gd name="connsiteX4" fmla="*/ 52344 w 1528638"/>
                <a:gd name="connsiteY4" fmla="*/ 1840275 h 1840275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28638"/>
                <a:gd name="connsiteY0" fmla="*/ 1849647 h 1849647"/>
                <a:gd name="connsiteX1" fmla="*/ 941087 w 1528638"/>
                <a:gd name="connsiteY1" fmla="*/ 41720 h 1849647"/>
                <a:gd name="connsiteX2" fmla="*/ 1528638 w 1528638"/>
                <a:gd name="connsiteY2" fmla="*/ 844919 h 1849647"/>
                <a:gd name="connsiteX3" fmla="*/ 918509 w 1528638"/>
                <a:gd name="connsiteY3" fmla="*/ 1457008 h 1849647"/>
                <a:gd name="connsiteX4" fmla="*/ 52344 w 1528638"/>
                <a:gd name="connsiteY4" fmla="*/ 1849647 h 1849647"/>
                <a:gd name="connsiteX0" fmla="*/ 52344 w 1535226"/>
                <a:gd name="connsiteY0" fmla="*/ 1860514 h 1860514"/>
                <a:gd name="connsiteX1" fmla="*/ 941087 w 1535226"/>
                <a:gd name="connsiteY1" fmla="*/ 52587 h 1860514"/>
                <a:gd name="connsiteX2" fmla="*/ 1528638 w 1535226"/>
                <a:gd name="connsiteY2" fmla="*/ 855786 h 1860514"/>
                <a:gd name="connsiteX3" fmla="*/ 918509 w 1535226"/>
                <a:gd name="connsiteY3" fmla="*/ 1467875 h 1860514"/>
                <a:gd name="connsiteX4" fmla="*/ 52344 w 1535226"/>
                <a:gd name="connsiteY4" fmla="*/ 1860514 h 1860514"/>
                <a:gd name="connsiteX0" fmla="*/ 52344 w 1578455"/>
                <a:gd name="connsiteY0" fmla="*/ 1883794 h 1883794"/>
                <a:gd name="connsiteX1" fmla="*/ 941087 w 1578455"/>
                <a:gd name="connsiteY1" fmla="*/ 75867 h 1883794"/>
                <a:gd name="connsiteX2" fmla="*/ 1528638 w 1578455"/>
                <a:gd name="connsiteY2" fmla="*/ 879066 h 1883794"/>
                <a:gd name="connsiteX3" fmla="*/ 918509 w 1578455"/>
                <a:gd name="connsiteY3" fmla="*/ 1491155 h 1883794"/>
                <a:gd name="connsiteX4" fmla="*/ 52344 w 1578455"/>
                <a:gd name="connsiteY4" fmla="*/ 1883794 h 1883794"/>
                <a:gd name="connsiteX0" fmla="*/ 52344 w 1742608"/>
                <a:gd name="connsiteY0" fmla="*/ 1874592 h 1874592"/>
                <a:gd name="connsiteX1" fmla="*/ 941087 w 1742608"/>
                <a:gd name="connsiteY1" fmla="*/ 66665 h 1874592"/>
                <a:gd name="connsiteX2" fmla="*/ 1528638 w 1742608"/>
                <a:gd name="connsiteY2" fmla="*/ 869864 h 1874592"/>
                <a:gd name="connsiteX3" fmla="*/ 918509 w 1742608"/>
                <a:gd name="connsiteY3" fmla="*/ 1481953 h 1874592"/>
                <a:gd name="connsiteX4" fmla="*/ 52344 w 1742608"/>
                <a:gd name="connsiteY4" fmla="*/ 1874592 h 1874592"/>
                <a:gd name="connsiteX0" fmla="*/ 52344 w 1741334"/>
                <a:gd name="connsiteY0" fmla="*/ 1872870 h 1872870"/>
                <a:gd name="connsiteX1" fmla="*/ 941087 w 1741334"/>
                <a:gd name="connsiteY1" fmla="*/ 64943 h 1872870"/>
                <a:gd name="connsiteX2" fmla="*/ 1528638 w 1741334"/>
                <a:gd name="connsiteY2" fmla="*/ 868142 h 1872870"/>
                <a:gd name="connsiteX3" fmla="*/ 918509 w 1741334"/>
                <a:gd name="connsiteY3" fmla="*/ 1480231 h 1872870"/>
                <a:gd name="connsiteX4" fmla="*/ 52344 w 1741334"/>
                <a:gd name="connsiteY4" fmla="*/ 1872870 h 1872870"/>
                <a:gd name="connsiteX0" fmla="*/ 52344 w 1747703"/>
                <a:gd name="connsiteY0" fmla="*/ 1873022 h 1873022"/>
                <a:gd name="connsiteX1" fmla="*/ 941087 w 1747703"/>
                <a:gd name="connsiteY1" fmla="*/ 65095 h 1873022"/>
                <a:gd name="connsiteX2" fmla="*/ 1528638 w 1747703"/>
                <a:gd name="connsiteY2" fmla="*/ 868294 h 1873022"/>
                <a:gd name="connsiteX3" fmla="*/ 918509 w 1747703"/>
                <a:gd name="connsiteY3" fmla="*/ 1480383 h 1873022"/>
                <a:gd name="connsiteX4" fmla="*/ 52344 w 1747703"/>
                <a:gd name="connsiteY4" fmla="*/ 1873022 h 1873022"/>
                <a:gd name="connsiteX0" fmla="*/ 52344 w 1752867"/>
                <a:gd name="connsiteY0" fmla="*/ 1875774 h 1875774"/>
                <a:gd name="connsiteX1" fmla="*/ 941087 w 1752867"/>
                <a:gd name="connsiteY1" fmla="*/ 67847 h 1875774"/>
                <a:gd name="connsiteX2" fmla="*/ 1528638 w 1752867"/>
                <a:gd name="connsiteY2" fmla="*/ 871046 h 1875774"/>
                <a:gd name="connsiteX3" fmla="*/ 918509 w 1752867"/>
                <a:gd name="connsiteY3" fmla="*/ 1483135 h 1875774"/>
                <a:gd name="connsiteX4" fmla="*/ 52344 w 1752867"/>
                <a:gd name="connsiteY4" fmla="*/ 1875774 h 1875774"/>
                <a:gd name="connsiteX0" fmla="*/ 52344 w 1746974"/>
                <a:gd name="connsiteY0" fmla="*/ 1873937 h 1873937"/>
                <a:gd name="connsiteX1" fmla="*/ 941087 w 1746974"/>
                <a:gd name="connsiteY1" fmla="*/ 66010 h 1873937"/>
                <a:gd name="connsiteX2" fmla="*/ 1528638 w 1746974"/>
                <a:gd name="connsiteY2" fmla="*/ 869209 h 1873937"/>
                <a:gd name="connsiteX3" fmla="*/ 918509 w 1746974"/>
                <a:gd name="connsiteY3" fmla="*/ 1481298 h 1873937"/>
                <a:gd name="connsiteX4" fmla="*/ 52344 w 1746974"/>
                <a:gd name="connsiteY4" fmla="*/ 1873937 h 1873937"/>
                <a:gd name="connsiteX0" fmla="*/ 52344 w 1752867"/>
                <a:gd name="connsiteY0" fmla="*/ 1873023 h 1873023"/>
                <a:gd name="connsiteX1" fmla="*/ 941087 w 1752867"/>
                <a:gd name="connsiteY1" fmla="*/ 65096 h 1873023"/>
                <a:gd name="connsiteX2" fmla="*/ 1528638 w 1752867"/>
                <a:gd name="connsiteY2" fmla="*/ 868295 h 1873023"/>
                <a:gd name="connsiteX3" fmla="*/ 918509 w 1752867"/>
                <a:gd name="connsiteY3" fmla="*/ 1480384 h 1873023"/>
                <a:gd name="connsiteX4" fmla="*/ 52344 w 1752867"/>
                <a:gd name="connsiteY4" fmla="*/ 1873023 h 1873023"/>
                <a:gd name="connsiteX0" fmla="*/ 52344 w 1743972"/>
                <a:gd name="connsiteY0" fmla="*/ 1872263 h 1872263"/>
                <a:gd name="connsiteX1" fmla="*/ 941087 w 1743972"/>
                <a:gd name="connsiteY1" fmla="*/ 64336 h 1872263"/>
                <a:gd name="connsiteX2" fmla="*/ 1528638 w 1743972"/>
                <a:gd name="connsiteY2" fmla="*/ 867535 h 1872263"/>
                <a:gd name="connsiteX3" fmla="*/ 918509 w 1743972"/>
                <a:gd name="connsiteY3" fmla="*/ 1479624 h 1872263"/>
                <a:gd name="connsiteX4" fmla="*/ 52344 w 1743972"/>
                <a:gd name="connsiteY4" fmla="*/ 1872263 h 1872263"/>
                <a:gd name="connsiteX0" fmla="*/ 52344 w 1740256"/>
                <a:gd name="connsiteY0" fmla="*/ 1877752 h 1877752"/>
                <a:gd name="connsiteX1" fmla="*/ 941087 w 1740256"/>
                <a:gd name="connsiteY1" fmla="*/ 69825 h 1877752"/>
                <a:gd name="connsiteX2" fmla="*/ 1528638 w 1740256"/>
                <a:gd name="connsiteY2" fmla="*/ 873024 h 1877752"/>
                <a:gd name="connsiteX3" fmla="*/ 918509 w 1740256"/>
                <a:gd name="connsiteY3" fmla="*/ 1485113 h 1877752"/>
                <a:gd name="connsiteX4" fmla="*/ 52344 w 1740256"/>
                <a:gd name="connsiteY4" fmla="*/ 1877752 h 1877752"/>
                <a:gd name="connsiteX0" fmla="*/ 52344 w 1745347"/>
                <a:gd name="connsiteY0" fmla="*/ 1877595 h 1877595"/>
                <a:gd name="connsiteX1" fmla="*/ 941087 w 1745347"/>
                <a:gd name="connsiteY1" fmla="*/ 69668 h 1877595"/>
                <a:gd name="connsiteX2" fmla="*/ 1528638 w 1745347"/>
                <a:gd name="connsiteY2" fmla="*/ 872867 h 1877595"/>
                <a:gd name="connsiteX3" fmla="*/ 918509 w 1745347"/>
                <a:gd name="connsiteY3" fmla="*/ 1484956 h 1877595"/>
                <a:gd name="connsiteX4" fmla="*/ 52344 w 1745347"/>
                <a:gd name="connsiteY4" fmla="*/ 1877595 h 1877595"/>
                <a:gd name="connsiteX0" fmla="*/ 52344 w 1749166"/>
                <a:gd name="connsiteY0" fmla="*/ 1877437 h 1877437"/>
                <a:gd name="connsiteX1" fmla="*/ 941087 w 1749166"/>
                <a:gd name="connsiteY1" fmla="*/ 69510 h 1877437"/>
                <a:gd name="connsiteX2" fmla="*/ 1528638 w 1749166"/>
                <a:gd name="connsiteY2" fmla="*/ 872709 h 1877437"/>
                <a:gd name="connsiteX3" fmla="*/ 918509 w 1749166"/>
                <a:gd name="connsiteY3" fmla="*/ 1484798 h 1877437"/>
                <a:gd name="connsiteX4" fmla="*/ 52344 w 1749166"/>
                <a:gd name="connsiteY4" fmla="*/ 1877437 h 1877437"/>
                <a:gd name="connsiteX0" fmla="*/ 52344 w 1740256"/>
                <a:gd name="connsiteY0" fmla="*/ 1877594 h 1877594"/>
                <a:gd name="connsiteX1" fmla="*/ 941087 w 1740256"/>
                <a:gd name="connsiteY1" fmla="*/ 69667 h 1877594"/>
                <a:gd name="connsiteX2" fmla="*/ 1528638 w 1740256"/>
                <a:gd name="connsiteY2" fmla="*/ 872866 h 1877594"/>
                <a:gd name="connsiteX3" fmla="*/ 918509 w 1740256"/>
                <a:gd name="connsiteY3" fmla="*/ 1484955 h 1877594"/>
                <a:gd name="connsiteX4" fmla="*/ 52344 w 1740256"/>
                <a:gd name="connsiteY4" fmla="*/ 1877594 h 1877594"/>
                <a:gd name="connsiteX0" fmla="*/ 52344 w 1746987"/>
                <a:gd name="connsiteY0" fmla="*/ 1876673 h 1876673"/>
                <a:gd name="connsiteX1" fmla="*/ 941087 w 1746987"/>
                <a:gd name="connsiteY1" fmla="*/ 68746 h 1876673"/>
                <a:gd name="connsiteX2" fmla="*/ 1528638 w 1746987"/>
                <a:gd name="connsiteY2" fmla="*/ 871945 h 1876673"/>
                <a:gd name="connsiteX3" fmla="*/ 918509 w 1746987"/>
                <a:gd name="connsiteY3" fmla="*/ 1484034 h 1876673"/>
                <a:gd name="connsiteX4" fmla="*/ 52344 w 1746987"/>
                <a:gd name="connsiteY4" fmla="*/ 1876673 h 1876673"/>
                <a:gd name="connsiteX0" fmla="*/ 52344 w 1745719"/>
                <a:gd name="connsiteY0" fmla="*/ 1875745 h 1875745"/>
                <a:gd name="connsiteX1" fmla="*/ 941087 w 1745719"/>
                <a:gd name="connsiteY1" fmla="*/ 67818 h 1875745"/>
                <a:gd name="connsiteX2" fmla="*/ 1528638 w 1745719"/>
                <a:gd name="connsiteY2" fmla="*/ 871017 h 1875745"/>
                <a:gd name="connsiteX3" fmla="*/ 918509 w 1745719"/>
                <a:gd name="connsiteY3" fmla="*/ 1483106 h 1875745"/>
                <a:gd name="connsiteX4" fmla="*/ 52344 w 1745719"/>
                <a:gd name="connsiteY4" fmla="*/ 1875745 h 1875745"/>
                <a:gd name="connsiteX0" fmla="*/ 52344 w 1741953"/>
                <a:gd name="connsiteY0" fmla="*/ 1884062 h 1884062"/>
                <a:gd name="connsiteX1" fmla="*/ 941087 w 1741953"/>
                <a:gd name="connsiteY1" fmla="*/ 76135 h 1884062"/>
                <a:gd name="connsiteX2" fmla="*/ 1528638 w 1741953"/>
                <a:gd name="connsiteY2" fmla="*/ 879334 h 1884062"/>
                <a:gd name="connsiteX3" fmla="*/ 918509 w 1741953"/>
                <a:gd name="connsiteY3" fmla="*/ 1491423 h 1884062"/>
                <a:gd name="connsiteX4" fmla="*/ 52344 w 1741953"/>
                <a:gd name="connsiteY4" fmla="*/ 1884062 h 1884062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45766"/>
                <a:gd name="connsiteY0" fmla="*/ 1883085 h 1883085"/>
                <a:gd name="connsiteX1" fmla="*/ 941087 w 1745766"/>
                <a:gd name="connsiteY1" fmla="*/ 75158 h 1883085"/>
                <a:gd name="connsiteX2" fmla="*/ 1528638 w 1745766"/>
                <a:gd name="connsiteY2" fmla="*/ 878357 h 1883085"/>
                <a:gd name="connsiteX3" fmla="*/ 918509 w 1745766"/>
                <a:gd name="connsiteY3" fmla="*/ 1490446 h 1883085"/>
                <a:gd name="connsiteX4" fmla="*/ 52344 w 1745766"/>
                <a:gd name="connsiteY4" fmla="*/ 1883085 h 1883085"/>
                <a:gd name="connsiteX0" fmla="*/ 52344 w 1755655"/>
                <a:gd name="connsiteY0" fmla="*/ 1882158 h 1882158"/>
                <a:gd name="connsiteX1" fmla="*/ 941087 w 1755655"/>
                <a:gd name="connsiteY1" fmla="*/ 74231 h 1882158"/>
                <a:gd name="connsiteX2" fmla="*/ 1528638 w 1755655"/>
                <a:gd name="connsiteY2" fmla="*/ 877430 h 1882158"/>
                <a:gd name="connsiteX3" fmla="*/ 918509 w 1755655"/>
                <a:gd name="connsiteY3" fmla="*/ 1489519 h 1882158"/>
                <a:gd name="connsiteX4" fmla="*/ 52344 w 1755655"/>
                <a:gd name="connsiteY4" fmla="*/ 1882158 h 1882158"/>
                <a:gd name="connsiteX0" fmla="*/ 52344 w 1839343"/>
                <a:gd name="connsiteY0" fmla="*/ 1883620 h 1883620"/>
                <a:gd name="connsiteX1" fmla="*/ 941087 w 1839343"/>
                <a:gd name="connsiteY1" fmla="*/ 75693 h 1883620"/>
                <a:gd name="connsiteX2" fmla="*/ 1528638 w 1839343"/>
                <a:gd name="connsiteY2" fmla="*/ 878892 h 1883620"/>
                <a:gd name="connsiteX3" fmla="*/ 918509 w 1839343"/>
                <a:gd name="connsiteY3" fmla="*/ 1490981 h 1883620"/>
                <a:gd name="connsiteX4" fmla="*/ 52344 w 1839343"/>
                <a:gd name="connsiteY4" fmla="*/ 1883620 h 1883620"/>
                <a:gd name="connsiteX0" fmla="*/ 52344 w 1827664"/>
                <a:gd name="connsiteY0" fmla="*/ 1880820 h 1880820"/>
                <a:gd name="connsiteX1" fmla="*/ 941087 w 1827664"/>
                <a:gd name="connsiteY1" fmla="*/ 72893 h 1880820"/>
                <a:gd name="connsiteX2" fmla="*/ 1528638 w 1827664"/>
                <a:gd name="connsiteY2" fmla="*/ 876092 h 1880820"/>
                <a:gd name="connsiteX3" fmla="*/ 918509 w 1827664"/>
                <a:gd name="connsiteY3" fmla="*/ 1488181 h 1880820"/>
                <a:gd name="connsiteX4" fmla="*/ 52344 w 1827664"/>
                <a:gd name="connsiteY4" fmla="*/ 1880820 h 1880820"/>
                <a:gd name="connsiteX0" fmla="*/ 52344 w 1833446"/>
                <a:gd name="connsiteY0" fmla="*/ 1886447 h 1886447"/>
                <a:gd name="connsiteX1" fmla="*/ 941087 w 1833446"/>
                <a:gd name="connsiteY1" fmla="*/ 78520 h 1886447"/>
                <a:gd name="connsiteX2" fmla="*/ 1528638 w 1833446"/>
                <a:gd name="connsiteY2" fmla="*/ 881719 h 1886447"/>
                <a:gd name="connsiteX3" fmla="*/ 918509 w 1833446"/>
                <a:gd name="connsiteY3" fmla="*/ 1493808 h 1886447"/>
                <a:gd name="connsiteX4" fmla="*/ 52344 w 1833446"/>
                <a:gd name="connsiteY4" fmla="*/ 1886447 h 1886447"/>
                <a:gd name="connsiteX0" fmla="*/ 52344 w 1829624"/>
                <a:gd name="connsiteY0" fmla="*/ 1883343 h 1883343"/>
                <a:gd name="connsiteX1" fmla="*/ 941087 w 1829624"/>
                <a:gd name="connsiteY1" fmla="*/ 75416 h 1883343"/>
                <a:gd name="connsiteX2" fmla="*/ 1528638 w 1829624"/>
                <a:gd name="connsiteY2" fmla="*/ 878615 h 1883343"/>
                <a:gd name="connsiteX3" fmla="*/ 918509 w 1829624"/>
                <a:gd name="connsiteY3" fmla="*/ 1490704 h 1883343"/>
                <a:gd name="connsiteX4" fmla="*/ 52344 w 1829624"/>
                <a:gd name="connsiteY4" fmla="*/ 1883343 h 1883343"/>
                <a:gd name="connsiteX0" fmla="*/ 52344 w 1832172"/>
                <a:gd name="connsiteY0" fmla="*/ 1885941 h 1885941"/>
                <a:gd name="connsiteX1" fmla="*/ 941087 w 1832172"/>
                <a:gd name="connsiteY1" fmla="*/ 78014 h 1885941"/>
                <a:gd name="connsiteX2" fmla="*/ 1528638 w 1832172"/>
                <a:gd name="connsiteY2" fmla="*/ 881213 h 1885941"/>
                <a:gd name="connsiteX3" fmla="*/ 918509 w 1832172"/>
                <a:gd name="connsiteY3" fmla="*/ 1493302 h 1885941"/>
                <a:gd name="connsiteX4" fmla="*/ 52344 w 1832172"/>
                <a:gd name="connsiteY4" fmla="*/ 1885941 h 1885941"/>
                <a:gd name="connsiteX0" fmla="*/ 52344 w 1828350"/>
                <a:gd name="connsiteY0" fmla="*/ 1885277 h 1885277"/>
                <a:gd name="connsiteX1" fmla="*/ 941087 w 1828350"/>
                <a:gd name="connsiteY1" fmla="*/ 77350 h 1885277"/>
                <a:gd name="connsiteX2" fmla="*/ 1528638 w 1828350"/>
                <a:gd name="connsiteY2" fmla="*/ 880549 h 1885277"/>
                <a:gd name="connsiteX3" fmla="*/ 918509 w 1828350"/>
                <a:gd name="connsiteY3" fmla="*/ 1492638 h 1885277"/>
                <a:gd name="connsiteX4" fmla="*/ 52344 w 1828350"/>
                <a:gd name="connsiteY4" fmla="*/ 1885277 h 1885277"/>
                <a:gd name="connsiteX0" fmla="*/ 52344 w 1799071"/>
                <a:gd name="connsiteY0" fmla="*/ 1903461 h 1903461"/>
                <a:gd name="connsiteX1" fmla="*/ 941087 w 1799071"/>
                <a:gd name="connsiteY1" fmla="*/ 95534 h 1903461"/>
                <a:gd name="connsiteX2" fmla="*/ 1528638 w 1799071"/>
                <a:gd name="connsiteY2" fmla="*/ 898733 h 1903461"/>
                <a:gd name="connsiteX3" fmla="*/ 918509 w 1799071"/>
                <a:gd name="connsiteY3" fmla="*/ 1510822 h 1903461"/>
                <a:gd name="connsiteX4" fmla="*/ 52344 w 1799071"/>
                <a:gd name="connsiteY4" fmla="*/ 1903461 h 1903461"/>
                <a:gd name="connsiteX0" fmla="*/ 52344 w 1709008"/>
                <a:gd name="connsiteY0" fmla="*/ 1899291 h 1899291"/>
                <a:gd name="connsiteX1" fmla="*/ 941087 w 1709008"/>
                <a:gd name="connsiteY1" fmla="*/ 91364 h 1899291"/>
                <a:gd name="connsiteX2" fmla="*/ 1528638 w 1709008"/>
                <a:gd name="connsiteY2" fmla="*/ 894563 h 1899291"/>
                <a:gd name="connsiteX3" fmla="*/ 918509 w 1709008"/>
                <a:gd name="connsiteY3" fmla="*/ 1506652 h 1899291"/>
                <a:gd name="connsiteX4" fmla="*/ 52344 w 1709008"/>
                <a:gd name="connsiteY4" fmla="*/ 1899291 h 1899291"/>
                <a:gd name="connsiteX0" fmla="*/ 52344 w 1686913"/>
                <a:gd name="connsiteY0" fmla="*/ 1874112 h 1874112"/>
                <a:gd name="connsiteX1" fmla="*/ 941087 w 1686913"/>
                <a:gd name="connsiteY1" fmla="*/ 66185 h 1874112"/>
                <a:gd name="connsiteX2" fmla="*/ 1528638 w 1686913"/>
                <a:gd name="connsiteY2" fmla="*/ 869384 h 1874112"/>
                <a:gd name="connsiteX3" fmla="*/ 918509 w 1686913"/>
                <a:gd name="connsiteY3" fmla="*/ 1481473 h 1874112"/>
                <a:gd name="connsiteX4" fmla="*/ 52344 w 1686913"/>
                <a:gd name="connsiteY4" fmla="*/ 1874112 h 1874112"/>
                <a:gd name="connsiteX0" fmla="*/ 54613 w 1663219"/>
                <a:gd name="connsiteY0" fmla="*/ 1972186 h 1972186"/>
                <a:gd name="connsiteX1" fmla="*/ 917393 w 1663219"/>
                <a:gd name="connsiteY1" fmla="*/ 66185 h 1972186"/>
                <a:gd name="connsiteX2" fmla="*/ 1504944 w 1663219"/>
                <a:gd name="connsiteY2" fmla="*/ 869384 h 1972186"/>
                <a:gd name="connsiteX3" fmla="*/ 894815 w 1663219"/>
                <a:gd name="connsiteY3" fmla="*/ 1481473 h 1972186"/>
                <a:gd name="connsiteX4" fmla="*/ 54613 w 1663219"/>
                <a:gd name="connsiteY4" fmla="*/ 1972186 h 1972186"/>
                <a:gd name="connsiteX0" fmla="*/ 74242 w 1682848"/>
                <a:gd name="connsiteY0" fmla="*/ 1972186 h 1972186"/>
                <a:gd name="connsiteX1" fmla="*/ 937022 w 1682848"/>
                <a:gd name="connsiteY1" fmla="*/ 66185 h 1972186"/>
                <a:gd name="connsiteX2" fmla="*/ 1524573 w 1682848"/>
                <a:gd name="connsiteY2" fmla="*/ 869384 h 1972186"/>
                <a:gd name="connsiteX3" fmla="*/ 914444 w 1682848"/>
                <a:gd name="connsiteY3" fmla="*/ 1481473 h 1972186"/>
                <a:gd name="connsiteX4" fmla="*/ 74242 w 1682848"/>
                <a:gd name="connsiteY4" fmla="*/ 1972186 h 1972186"/>
                <a:gd name="connsiteX0" fmla="*/ 72316 w 1680922"/>
                <a:gd name="connsiteY0" fmla="*/ 1972186 h 1972186"/>
                <a:gd name="connsiteX1" fmla="*/ 935096 w 1680922"/>
                <a:gd name="connsiteY1" fmla="*/ 66185 h 1972186"/>
                <a:gd name="connsiteX2" fmla="*/ 1522647 w 1680922"/>
                <a:gd name="connsiteY2" fmla="*/ 869384 h 1972186"/>
                <a:gd name="connsiteX3" fmla="*/ 912518 w 1680922"/>
                <a:gd name="connsiteY3" fmla="*/ 1481473 h 1972186"/>
                <a:gd name="connsiteX4" fmla="*/ 72316 w 168092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  <a:gd name="connsiteX0" fmla="*/ 73406 w 1682012"/>
                <a:gd name="connsiteY0" fmla="*/ 1972186 h 1972186"/>
                <a:gd name="connsiteX1" fmla="*/ 936186 w 1682012"/>
                <a:gd name="connsiteY1" fmla="*/ 66185 h 1972186"/>
                <a:gd name="connsiteX2" fmla="*/ 1523737 w 1682012"/>
                <a:gd name="connsiteY2" fmla="*/ 869384 h 1972186"/>
                <a:gd name="connsiteX3" fmla="*/ 913608 w 1682012"/>
                <a:gd name="connsiteY3" fmla="*/ 1481473 h 1972186"/>
                <a:gd name="connsiteX4" fmla="*/ 73406 w 1682012"/>
                <a:gd name="connsiteY4" fmla="*/ 1972186 h 197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2012" h="1972186">
                  <a:moveTo>
                    <a:pt x="73406" y="1972186"/>
                  </a:moveTo>
                  <a:cubicBezTo>
                    <a:pt x="-176795" y="1107982"/>
                    <a:pt x="237660" y="378553"/>
                    <a:pt x="936186" y="66185"/>
                  </a:cubicBezTo>
                  <a:cubicBezTo>
                    <a:pt x="1773365" y="-222801"/>
                    <a:pt x="1802872" y="506462"/>
                    <a:pt x="1523737" y="869384"/>
                  </a:cubicBezTo>
                  <a:cubicBezTo>
                    <a:pt x="1126559" y="887681"/>
                    <a:pt x="907520" y="1192434"/>
                    <a:pt x="913608" y="1481473"/>
                  </a:cubicBezTo>
                  <a:cubicBezTo>
                    <a:pt x="581618" y="1246016"/>
                    <a:pt x="-96514" y="1192285"/>
                    <a:pt x="73406" y="1972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 dirty="0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1E7BB1F-7F23-413E-8A7E-8A9B42DA2BE3}"/>
              </a:ext>
            </a:extLst>
          </p:cNvPr>
          <p:cNvSpPr/>
          <p:nvPr/>
        </p:nvSpPr>
        <p:spPr>
          <a:xfrm>
            <a:off x="5385518" y="3194560"/>
            <a:ext cx="1435987" cy="143598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7200000" scaled="0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788D0A-1119-4027-97D0-A3A7081CD6F2}"/>
              </a:ext>
            </a:extLst>
          </p:cNvPr>
          <p:cNvSpPr txBox="1"/>
          <p:nvPr/>
        </p:nvSpPr>
        <p:spPr>
          <a:xfrm>
            <a:off x="4957285" y="260912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A88202-19F4-4DC9-A43E-A7BB37D9A86F}"/>
              </a:ext>
            </a:extLst>
          </p:cNvPr>
          <p:cNvSpPr txBox="1"/>
          <p:nvPr/>
        </p:nvSpPr>
        <p:spPr>
          <a:xfrm>
            <a:off x="6661070" y="260912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3FEC6A-18E3-43BD-B63D-147916E2FA36}"/>
              </a:ext>
            </a:extLst>
          </p:cNvPr>
          <p:cNvSpPr txBox="1"/>
          <p:nvPr/>
        </p:nvSpPr>
        <p:spPr>
          <a:xfrm>
            <a:off x="4957285" y="4265706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A18878-E6A4-4916-84C4-5C7CD8AC015D}"/>
              </a:ext>
            </a:extLst>
          </p:cNvPr>
          <p:cNvSpPr txBox="1"/>
          <p:nvPr/>
        </p:nvSpPr>
        <p:spPr>
          <a:xfrm>
            <a:off x="6661070" y="4265706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30215E8-37EE-4674-9241-E5575D183D5C}"/>
              </a:ext>
            </a:extLst>
          </p:cNvPr>
          <p:cNvGrpSpPr/>
          <p:nvPr/>
        </p:nvGrpSpPr>
        <p:grpSpPr>
          <a:xfrm>
            <a:off x="7701536" y="2134491"/>
            <a:ext cx="3024000" cy="1477328"/>
            <a:chOff x="3017859" y="4283314"/>
            <a:chExt cx="1890849" cy="14773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00794D-C4A6-4EE0-8259-998DF1653AB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E886208-4508-484F-8234-A1206B715831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0BD763-6CA0-4F04-A863-414B41EEDE2F}"/>
              </a:ext>
            </a:extLst>
          </p:cNvPr>
          <p:cNvGrpSpPr/>
          <p:nvPr/>
        </p:nvGrpSpPr>
        <p:grpSpPr>
          <a:xfrm>
            <a:off x="1488593" y="4344308"/>
            <a:ext cx="3024000" cy="1477328"/>
            <a:chOff x="3017859" y="4283314"/>
            <a:chExt cx="1890849" cy="14773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FD785C-FDC6-413D-ACFA-240FA6A5BE7C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1F415E-25A1-4B0A-9E2A-62088D12B82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165D693-E399-4861-9451-07D35E811E16}"/>
              </a:ext>
            </a:extLst>
          </p:cNvPr>
          <p:cNvGrpSpPr/>
          <p:nvPr/>
        </p:nvGrpSpPr>
        <p:grpSpPr>
          <a:xfrm>
            <a:off x="1488593" y="2134491"/>
            <a:ext cx="3024000" cy="1477328"/>
            <a:chOff x="3017859" y="4283314"/>
            <a:chExt cx="1890849" cy="147732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5DD127C-CE9F-4454-89EF-5EF55C81460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A12019-1022-4D93-AB3E-D2A693DCB75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A89C51E-8919-499E-BA52-EF36294B9314}"/>
              </a:ext>
            </a:extLst>
          </p:cNvPr>
          <p:cNvGrpSpPr/>
          <p:nvPr/>
        </p:nvGrpSpPr>
        <p:grpSpPr>
          <a:xfrm>
            <a:off x="7701536" y="4344308"/>
            <a:ext cx="3024000" cy="1477328"/>
            <a:chOff x="3017859" y="4283314"/>
            <a:chExt cx="1890849" cy="147732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B864AF-FD56-4DF3-BF55-F420CF37E66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62432E7-5CD8-449C-940F-5FCD5FDC3CFA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14">
            <a:extLst>
              <a:ext uri="{FF2B5EF4-FFF2-40B4-BE49-F238E27FC236}">
                <a16:creationId xmlns:a16="http://schemas.microsoft.com/office/drawing/2014/main" id="{1B57E624-5D7C-47E9-8716-B26A4E2DB165}"/>
              </a:ext>
            </a:extLst>
          </p:cNvPr>
          <p:cNvSpPr/>
          <p:nvPr/>
        </p:nvSpPr>
        <p:spPr>
          <a:xfrm rot="16200000">
            <a:off x="5757957" y="3534502"/>
            <a:ext cx="701551" cy="70201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B76347-154F-4CEF-9319-07B438FF7865}"/>
              </a:ext>
            </a:extLst>
          </p:cNvPr>
          <p:cNvSpPr txBox="1"/>
          <p:nvPr/>
        </p:nvSpPr>
        <p:spPr>
          <a:xfrm>
            <a:off x="816131" y="561971"/>
            <a:ext cx="209563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A16CA-1D7C-4EDD-B8C2-FFE735441EF3}"/>
              </a:ext>
            </a:extLst>
          </p:cNvPr>
          <p:cNvSpPr txBox="1"/>
          <p:nvPr/>
        </p:nvSpPr>
        <p:spPr>
          <a:xfrm>
            <a:off x="3008475" y="623526"/>
            <a:ext cx="27275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102008-013A-4EF9-927E-B134DA8D1C87}"/>
              </a:ext>
            </a:extLst>
          </p:cNvPr>
          <p:cNvSpPr txBox="1"/>
          <p:nvPr/>
        </p:nvSpPr>
        <p:spPr>
          <a:xfrm>
            <a:off x="7964223" y="421012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 31">
            <a:extLst>
              <a:ext uri="{FF2B5EF4-FFF2-40B4-BE49-F238E27FC236}">
                <a16:creationId xmlns:a16="http://schemas.microsoft.com/office/drawing/2014/main" id="{671BFE98-FDB4-4DC5-81B7-E299D711A3DE}"/>
              </a:ext>
            </a:extLst>
          </p:cNvPr>
          <p:cNvSpPr/>
          <p:nvPr/>
        </p:nvSpPr>
        <p:spPr>
          <a:xfrm rot="18900000">
            <a:off x="9229466" y="1269043"/>
            <a:ext cx="5490833" cy="4802244"/>
          </a:xfrm>
          <a:custGeom>
            <a:avLst/>
            <a:gdLst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0 w 4720750"/>
              <a:gd name="connsiteY2" fmla="*/ 3459801 h 4090276"/>
              <a:gd name="connsiteX3" fmla="*/ 0 w 4720750"/>
              <a:gd name="connsiteY3" fmla="*/ 1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69407 w 4720750"/>
              <a:gd name="connsiteY2" fmla="*/ 3808238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4090276"/>
              <a:gd name="connsiteX1" fmla="*/ 630475 w 4720750"/>
              <a:gd name="connsiteY1" fmla="*/ 4090276 h 4090276"/>
              <a:gd name="connsiteX2" fmla="*/ 284801 w 4720750"/>
              <a:gd name="connsiteY2" fmla="*/ 3781942 h 4090276"/>
              <a:gd name="connsiteX3" fmla="*/ 0 w 4720750"/>
              <a:gd name="connsiteY3" fmla="*/ 1 h 4090276"/>
              <a:gd name="connsiteX4" fmla="*/ 4720750 w 4720750"/>
              <a:gd name="connsiteY4" fmla="*/ 0 h 4090276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154554 w 4720750"/>
              <a:gd name="connsiteY1" fmla="*/ 3143579 h 3781942"/>
              <a:gd name="connsiteX2" fmla="*/ 284801 w 4720750"/>
              <a:gd name="connsiteY2" fmla="*/ 3781942 h 3781942"/>
              <a:gd name="connsiteX3" fmla="*/ 0 w 4720750"/>
              <a:gd name="connsiteY3" fmla="*/ 1 h 3781942"/>
              <a:gd name="connsiteX4" fmla="*/ 4720750 w 4720750"/>
              <a:gd name="connsiteY4" fmla="*/ 0 h 3781942"/>
              <a:gd name="connsiteX0" fmla="*/ 4720750 w 4720750"/>
              <a:gd name="connsiteY0" fmla="*/ 0 h 3781942"/>
              <a:gd name="connsiteX1" fmla="*/ 284801 w 4720750"/>
              <a:gd name="connsiteY1" fmla="*/ 3781942 h 3781942"/>
              <a:gd name="connsiteX2" fmla="*/ 0 w 4720750"/>
              <a:gd name="connsiteY2" fmla="*/ 1 h 3781942"/>
              <a:gd name="connsiteX3" fmla="*/ 4720750 w 4720750"/>
              <a:gd name="connsiteY3" fmla="*/ 0 h 3781942"/>
              <a:gd name="connsiteX0" fmla="*/ 4715851 w 4715851"/>
              <a:gd name="connsiteY0" fmla="*/ 20917 h 3781941"/>
              <a:gd name="connsiteX1" fmla="*/ 284801 w 4715851"/>
              <a:gd name="connsiteY1" fmla="*/ 3781941 h 3781941"/>
              <a:gd name="connsiteX2" fmla="*/ 0 w 4715851"/>
              <a:gd name="connsiteY2" fmla="*/ 0 h 3781941"/>
              <a:gd name="connsiteX3" fmla="*/ 4715851 w 4715851"/>
              <a:gd name="connsiteY3" fmla="*/ 20917 h 3781941"/>
              <a:gd name="connsiteX0" fmla="*/ 4686462 w 4686462"/>
              <a:gd name="connsiteY0" fmla="*/ 37651 h 3781941"/>
              <a:gd name="connsiteX1" fmla="*/ 284801 w 4686462"/>
              <a:gd name="connsiteY1" fmla="*/ 3781941 h 3781941"/>
              <a:gd name="connsiteX2" fmla="*/ 0 w 4686462"/>
              <a:gd name="connsiteY2" fmla="*/ 0 h 3781941"/>
              <a:gd name="connsiteX3" fmla="*/ 4686462 w 4686462"/>
              <a:gd name="connsiteY3" fmla="*/ 37651 h 3781941"/>
              <a:gd name="connsiteX0" fmla="*/ 4686461 w 4686461"/>
              <a:gd name="connsiteY0" fmla="*/ 29283 h 3781941"/>
              <a:gd name="connsiteX1" fmla="*/ 284801 w 4686461"/>
              <a:gd name="connsiteY1" fmla="*/ 3781941 h 3781941"/>
              <a:gd name="connsiteX2" fmla="*/ 0 w 4686461"/>
              <a:gd name="connsiteY2" fmla="*/ 0 h 3781941"/>
              <a:gd name="connsiteX3" fmla="*/ 4686461 w 4686461"/>
              <a:gd name="connsiteY3" fmla="*/ 29283 h 3781941"/>
              <a:gd name="connsiteX0" fmla="*/ 4686461 w 4686461"/>
              <a:gd name="connsiteY0" fmla="*/ 29283 h 3668983"/>
              <a:gd name="connsiteX1" fmla="*/ 289700 w 4686461"/>
              <a:gd name="connsiteY1" fmla="*/ 3668983 h 3668983"/>
              <a:gd name="connsiteX2" fmla="*/ 0 w 4686461"/>
              <a:gd name="connsiteY2" fmla="*/ 0 h 3668983"/>
              <a:gd name="connsiteX3" fmla="*/ 4686461 w 4686461"/>
              <a:gd name="connsiteY3" fmla="*/ 29283 h 3668983"/>
              <a:gd name="connsiteX0" fmla="*/ 4686461 w 4686461"/>
              <a:gd name="connsiteY0" fmla="*/ 29283 h 3786124"/>
              <a:gd name="connsiteX1" fmla="*/ 299497 w 4686461"/>
              <a:gd name="connsiteY1" fmla="*/ 3786124 h 3786124"/>
              <a:gd name="connsiteX2" fmla="*/ 0 w 4686461"/>
              <a:gd name="connsiteY2" fmla="*/ 0 h 3786124"/>
              <a:gd name="connsiteX3" fmla="*/ 4686461 w 4686461"/>
              <a:gd name="connsiteY3" fmla="*/ 29283 h 3786124"/>
              <a:gd name="connsiteX0" fmla="*/ 4982809 w 4982809"/>
              <a:gd name="connsiteY0" fmla="*/ 0 h 3756841"/>
              <a:gd name="connsiteX1" fmla="*/ 595845 w 4982809"/>
              <a:gd name="connsiteY1" fmla="*/ 3756841 h 3756841"/>
              <a:gd name="connsiteX2" fmla="*/ 0 w 4982809"/>
              <a:gd name="connsiteY2" fmla="*/ 193148 h 3756841"/>
              <a:gd name="connsiteX3" fmla="*/ 4982809 w 4982809"/>
              <a:gd name="connsiteY3" fmla="*/ 0 h 3756841"/>
              <a:gd name="connsiteX0" fmla="*/ 4794224 w 4794224"/>
              <a:gd name="connsiteY0" fmla="*/ 0 h 3756841"/>
              <a:gd name="connsiteX1" fmla="*/ 407260 w 4794224"/>
              <a:gd name="connsiteY1" fmla="*/ 3756841 h 3756841"/>
              <a:gd name="connsiteX2" fmla="*/ 0 w 4794224"/>
              <a:gd name="connsiteY2" fmla="*/ 354219 h 3756841"/>
              <a:gd name="connsiteX3" fmla="*/ 4794224 w 4794224"/>
              <a:gd name="connsiteY3" fmla="*/ 0 h 3756841"/>
              <a:gd name="connsiteX0" fmla="*/ 4809036 w 4809036"/>
              <a:gd name="connsiteY0" fmla="*/ 0 h 3396351"/>
              <a:gd name="connsiteX1" fmla="*/ 0 w 4809036"/>
              <a:gd name="connsiteY1" fmla="*/ 3396351 h 3396351"/>
              <a:gd name="connsiteX2" fmla="*/ 14812 w 4809036"/>
              <a:gd name="connsiteY2" fmla="*/ 354219 h 3396351"/>
              <a:gd name="connsiteX3" fmla="*/ 4809036 w 4809036"/>
              <a:gd name="connsiteY3" fmla="*/ 0 h 3396351"/>
              <a:gd name="connsiteX0" fmla="*/ 4809036 w 4809036"/>
              <a:gd name="connsiteY0" fmla="*/ 0 h 3396351"/>
              <a:gd name="connsiteX1" fmla="*/ 2219888 w 4809036"/>
              <a:gd name="connsiteY1" fmla="*/ 1842774 h 3396351"/>
              <a:gd name="connsiteX2" fmla="*/ 0 w 4809036"/>
              <a:gd name="connsiteY2" fmla="*/ 3396351 h 3396351"/>
              <a:gd name="connsiteX3" fmla="*/ 14812 w 4809036"/>
              <a:gd name="connsiteY3" fmla="*/ 354219 h 3396351"/>
              <a:gd name="connsiteX4" fmla="*/ 4809036 w 4809036"/>
              <a:gd name="connsiteY4" fmla="*/ 0 h 3396351"/>
              <a:gd name="connsiteX0" fmla="*/ 4809036 w 4809036"/>
              <a:gd name="connsiteY0" fmla="*/ 0 h 3737265"/>
              <a:gd name="connsiteX1" fmla="*/ 414857 w 4809036"/>
              <a:gd name="connsiteY1" fmla="*/ 3737265 h 3737265"/>
              <a:gd name="connsiteX2" fmla="*/ 0 w 4809036"/>
              <a:gd name="connsiteY2" fmla="*/ 3396351 h 3737265"/>
              <a:gd name="connsiteX3" fmla="*/ 14812 w 4809036"/>
              <a:gd name="connsiteY3" fmla="*/ 354219 h 3737265"/>
              <a:gd name="connsiteX4" fmla="*/ 4809036 w 4809036"/>
              <a:gd name="connsiteY4" fmla="*/ 0 h 3737265"/>
              <a:gd name="connsiteX0" fmla="*/ 4404924 w 4404924"/>
              <a:gd name="connsiteY0" fmla="*/ 0 h 3468815"/>
              <a:gd name="connsiteX1" fmla="*/ 414857 w 4404924"/>
              <a:gd name="connsiteY1" fmla="*/ 3468815 h 3468815"/>
              <a:gd name="connsiteX2" fmla="*/ 0 w 4404924"/>
              <a:gd name="connsiteY2" fmla="*/ 3127901 h 3468815"/>
              <a:gd name="connsiteX3" fmla="*/ 14812 w 4404924"/>
              <a:gd name="connsiteY3" fmla="*/ 85769 h 3468815"/>
              <a:gd name="connsiteX4" fmla="*/ 4404924 w 4404924"/>
              <a:gd name="connsiteY4" fmla="*/ 0 h 3468815"/>
              <a:gd name="connsiteX0" fmla="*/ 4440845 w 4440845"/>
              <a:gd name="connsiteY0" fmla="*/ 0 h 3438135"/>
              <a:gd name="connsiteX1" fmla="*/ 414857 w 4440845"/>
              <a:gd name="connsiteY1" fmla="*/ 3438135 h 3438135"/>
              <a:gd name="connsiteX2" fmla="*/ 0 w 4440845"/>
              <a:gd name="connsiteY2" fmla="*/ 3097221 h 3438135"/>
              <a:gd name="connsiteX3" fmla="*/ 14812 w 4440845"/>
              <a:gd name="connsiteY3" fmla="*/ 55089 h 3438135"/>
              <a:gd name="connsiteX4" fmla="*/ 4440845 w 4440845"/>
              <a:gd name="connsiteY4" fmla="*/ 0 h 3438135"/>
              <a:gd name="connsiteX0" fmla="*/ 4618561 w 4618561"/>
              <a:gd name="connsiteY0" fmla="*/ 82970 h 3521105"/>
              <a:gd name="connsiteX1" fmla="*/ 592573 w 4618561"/>
              <a:gd name="connsiteY1" fmla="*/ 3521105 h 3521105"/>
              <a:gd name="connsiteX2" fmla="*/ 177716 w 4618561"/>
              <a:gd name="connsiteY2" fmla="*/ 3180191 h 3521105"/>
              <a:gd name="connsiteX3" fmla="*/ 95 w 4618561"/>
              <a:gd name="connsiteY3" fmla="*/ 0 h 3521105"/>
              <a:gd name="connsiteX4" fmla="*/ 4618561 w 4618561"/>
              <a:gd name="connsiteY4" fmla="*/ 82970 h 3521105"/>
              <a:gd name="connsiteX0" fmla="*/ 4741719 w 4741719"/>
              <a:gd name="connsiteY0" fmla="*/ 0 h 3543323"/>
              <a:gd name="connsiteX1" fmla="*/ 592573 w 4741719"/>
              <a:gd name="connsiteY1" fmla="*/ 3543323 h 3543323"/>
              <a:gd name="connsiteX2" fmla="*/ 177716 w 4741719"/>
              <a:gd name="connsiteY2" fmla="*/ 3202409 h 3543323"/>
              <a:gd name="connsiteX3" fmla="*/ 95 w 4741719"/>
              <a:gd name="connsiteY3" fmla="*/ 22218 h 3543323"/>
              <a:gd name="connsiteX4" fmla="*/ 4741719 w 4741719"/>
              <a:gd name="connsiteY4" fmla="*/ 0 h 3543323"/>
              <a:gd name="connsiteX0" fmla="*/ 4742254 w 4742254"/>
              <a:gd name="connsiteY0" fmla="*/ 0 h 3543323"/>
              <a:gd name="connsiteX1" fmla="*/ 593108 w 4742254"/>
              <a:gd name="connsiteY1" fmla="*/ 3543323 h 3543323"/>
              <a:gd name="connsiteX2" fmla="*/ 16606 w 4742254"/>
              <a:gd name="connsiteY2" fmla="*/ 3090645 h 3543323"/>
              <a:gd name="connsiteX3" fmla="*/ 630 w 4742254"/>
              <a:gd name="connsiteY3" fmla="*/ 22218 h 3543323"/>
              <a:gd name="connsiteX4" fmla="*/ 4742254 w 4742254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77497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543323"/>
              <a:gd name="connsiteX1" fmla="*/ 607293 w 4756439"/>
              <a:gd name="connsiteY1" fmla="*/ 3543323 h 3543323"/>
              <a:gd name="connsiteX2" fmla="*/ 0 w 4756439"/>
              <a:gd name="connsiteY2" fmla="*/ 3064349 h 3543323"/>
              <a:gd name="connsiteX3" fmla="*/ 14815 w 4756439"/>
              <a:gd name="connsiteY3" fmla="*/ 22218 h 3543323"/>
              <a:gd name="connsiteX4" fmla="*/ 4756439 w 4756439"/>
              <a:gd name="connsiteY4" fmla="*/ 0 h 3543323"/>
              <a:gd name="connsiteX0" fmla="*/ 4756439 w 4756439"/>
              <a:gd name="connsiteY0" fmla="*/ 0 h 3451283"/>
              <a:gd name="connsiteX1" fmla="*/ 715056 w 4756439"/>
              <a:gd name="connsiteY1" fmla="*/ 3451283 h 3451283"/>
              <a:gd name="connsiteX2" fmla="*/ 0 w 4756439"/>
              <a:gd name="connsiteY2" fmla="*/ 3064349 h 3451283"/>
              <a:gd name="connsiteX3" fmla="*/ 14815 w 4756439"/>
              <a:gd name="connsiteY3" fmla="*/ 22218 h 3451283"/>
              <a:gd name="connsiteX4" fmla="*/ 4756439 w 4756439"/>
              <a:gd name="connsiteY4" fmla="*/ 0 h 3451283"/>
              <a:gd name="connsiteX0" fmla="*/ 4756439 w 4756439"/>
              <a:gd name="connsiteY0" fmla="*/ 0 h 3556471"/>
              <a:gd name="connsiteX1" fmla="*/ 576504 w 4756439"/>
              <a:gd name="connsiteY1" fmla="*/ 3556471 h 3556471"/>
              <a:gd name="connsiteX2" fmla="*/ 0 w 4756439"/>
              <a:gd name="connsiteY2" fmla="*/ 3064349 h 3556471"/>
              <a:gd name="connsiteX3" fmla="*/ 14815 w 4756439"/>
              <a:gd name="connsiteY3" fmla="*/ 22218 h 3556471"/>
              <a:gd name="connsiteX4" fmla="*/ 4756439 w 4756439"/>
              <a:gd name="connsiteY4" fmla="*/ 0 h 3556471"/>
              <a:gd name="connsiteX0" fmla="*/ 4756439 w 4756439"/>
              <a:gd name="connsiteY0" fmla="*/ 0 h 3582769"/>
              <a:gd name="connsiteX1" fmla="*/ 607293 w 4756439"/>
              <a:gd name="connsiteY1" fmla="*/ 3582769 h 3582769"/>
              <a:gd name="connsiteX2" fmla="*/ 0 w 4756439"/>
              <a:gd name="connsiteY2" fmla="*/ 3064349 h 3582769"/>
              <a:gd name="connsiteX3" fmla="*/ 14815 w 4756439"/>
              <a:gd name="connsiteY3" fmla="*/ 22218 h 3582769"/>
              <a:gd name="connsiteX4" fmla="*/ 4756439 w 4756439"/>
              <a:gd name="connsiteY4" fmla="*/ 0 h 3582769"/>
              <a:gd name="connsiteX0" fmla="*/ 4756439 w 4756439"/>
              <a:gd name="connsiteY0" fmla="*/ 0 h 3536749"/>
              <a:gd name="connsiteX1" fmla="*/ 599595 w 4756439"/>
              <a:gd name="connsiteY1" fmla="*/ 3536749 h 3536749"/>
              <a:gd name="connsiteX2" fmla="*/ 0 w 4756439"/>
              <a:gd name="connsiteY2" fmla="*/ 3064349 h 3536749"/>
              <a:gd name="connsiteX3" fmla="*/ 14815 w 4756439"/>
              <a:gd name="connsiteY3" fmla="*/ 22218 h 3536749"/>
              <a:gd name="connsiteX4" fmla="*/ 4756439 w 4756439"/>
              <a:gd name="connsiteY4" fmla="*/ 0 h 3536749"/>
              <a:gd name="connsiteX0" fmla="*/ 4756439 w 4756439"/>
              <a:gd name="connsiteY0" fmla="*/ 0 h 3549897"/>
              <a:gd name="connsiteX1" fmla="*/ 599595 w 4756439"/>
              <a:gd name="connsiteY1" fmla="*/ 3549897 h 3549897"/>
              <a:gd name="connsiteX2" fmla="*/ 0 w 4756439"/>
              <a:gd name="connsiteY2" fmla="*/ 3064349 h 3549897"/>
              <a:gd name="connsiteX3" fmla="*/ 14815 w 4756439"/>
              <a:gd name="connsiteY3" fmla="*/ 22218 h 3549897"/>
              <a:gd name="connsiteX4" fmla="*/ 4756439 w 4756439"/>
              <a:gd name="connsiteY4" fmla="*/ 0 h 3549897"/>
              <a:gd name="connsiteX0" fmla="*/ 4750221 w 4750221"/>
              <a:gd name="connsiteY0" fmla="*/ 0 h 3549897"/>
              <a:gd name="connsiteX1" fmla="*/ 593377 w 4750221"/>
              <a:gd name="connsiteY1" fmla="*/ 3549897 h 3549897"/>
              <a:gd name="connsiteX2" fmla="*/ 0 w 4750221"/>
              <a:gd name="connsiteY2" fmla="*/ 3260820 h 3549897"/>
              <a:gd name="connsiteX3" fmla="*/ 8597 w 4750221"/>
              <a:gd name="connsiteY3" fmla="*/ 22218 h 3549897"/>
              <a:gd name="connsiteX4" fmla="*/ 4750221 w 4750221"/>
              <a:gd name="connsiteY4" fmla="*/ 0 h 354989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60820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62655 w 4762655"/>
              <a:gd name="connsiteY0" fmla="*/ 0 h 3666717"/>
              <a:gd name="connsiteX1" fmla="*/ 456601 w 4762655"/>
              <a:gd name="connsiteY1" fmla="*/ 3666717 h 3666717"/>
              <a:gd name="connsiteX2" fmla="*/ 0 w 4762655"/>
              <a:gd name="connsiteY2" fmla="*/ 3303300 h 3666717"/>
              <a:gd name="connsiteX3" fmla="*/ 21031 w 4762655"/>
              <a:gd name="connsiteY3" fmla="*/ 22218 h 3666717"/>
              <a:gd name="connsiteX4" fmla="*/ 4762655 w 4762655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8597 w 4750221"/>
              <a:gd name="connsiteY3" fmla="*/ 22218 h 3666717"/>
              <a:gd name="connsiteX4" fmla="*/ 4750221 w 4750221"/>
              <a:gd name="connsiteY4" fmla="*/ 0 h 3666717"/>
              <a:gd name="connsiteX0" fmla="*/ 4750221 w 4750221"/>
              <a:gd name="connsiteY0" fmla="*/ 0 h 3666717"/>
              <a:gd name="connsiteX1" fmla="*/ 444167 w 4750221"/>
              <a:gd name="connsiteY1" fmla="*/ 3666717 h 3666717"/>
              <a:gd name="connsiteX2" fmla="*/ 0 w 4750221"/>
              <a:gd name="connsiteY2" fmla="*/ 3292679 h 3666717"/>
              <a:gd name="connsiteX3" fmla="*/ 2669 w 4750221"/>
              <a:gd name="connsiteY3" fmla="*/ 7027 h 3666717"/>
              <a:gd name="connsiteX4" fmla="*/ 4750221 w 4750221"/>
              <a:gd name="connsiteY4" fmla="*/ 0 h 3666717"/>
              <a:gd name="connsiteX0" fmla="*/ 4777650 w 4777650"/>
              <a:gd name="connsiteY0" fmla="*/ 28417 h 3695134"/>
              <a:gd name="connsiteX1" fmla="*/ 471596 w 4777650"/>
              <a:gd name="connsiteY1" fmla="*/ 3695134 h 3695134"/>
              <a:gd name="connsiteX2" fmla="*/ 27429 w 4777650"/>
              <a:gd name="connsiteY2" fmla="*/ 3321096 h 3695134"/>
              <a:gd name="connsiteX3" fmla="*/ 456 w 4777650"/>
              <a:gd name="connsiteY3" fmla="*/ 0 h 3695134"/>
              <a:gd name="connsiteX4" fmla="*/ 4777650 w 4777650"/>
              <a:gd name="connsiteY4" fmla="*/ 28417 h 3695134"/>
              <a:gd name="connsiteX0" fmla="*/ 4777650 w 4777650"/>
              <a:gd name="connsiteY0" fmla="*/ 28417 h 3517913"/>
              <a:gd name="connsiteX1" fmla="*/ 643520 w 4777650"/>
              <a:gd name="connsiteY1" fmla="*/ 3517913 h 3517913"/>
              <a:gd name="connsiteX2" fmla="*/ 27429 w 4777650"/>
              <a:gd name="connsiteY2" fmla="*/ 3321096 h 3517913"/>
              <a:gd name="connsiteX3" fmla="*/ 456 w 4777650"/>
              <a:gd name="connsiteY3" fmla="*/ 0 h 3517913"/>
              <a:gd name="connsiteX4" fmla="*/ 4777650 w 4777650"/>
              <a:gd name="connsiteY4" fmla="*/ 28417 h 3517913"/>
              <a:gd name="connsiteX0" fmla="*/ 4777650 w 4777650"/>
              <a:gd name="connsiteY0" fmla="*/ 28417 h 3533103"/>
              <a:gd name="connsiteX1" fmla="*/ 625736 w 4777650"/>
              <a:gd name="connsiteY1" fmla="*/ 3533103 h 3533103"/>
              <a:gd name="connsiteX2" fmla="*/ 27429 w 4777650"/>
              <a:gd name="connsiteY2" fmla="*/ 3321096 h 3533103"/>
              <a:gd name="connsiteX3" fmla="*/ 456 w 4777650"/>
              <a:gd name="connsiteY3" fmla="*/ 0 h 3533103"/>
              <a:gd name="connsiteX4" fmla="*/ 4777650 w 4777650"/>
              <a:gd name="connsiteY4" fmla="*/ 28417 h 3533103"/>
              <a:gd name="connsiteX0" fmla="*/ 4777650 w 4777650"/>
              <a:gd name="connsiteY0" fmla="*/ 28417 h 3543229"/>
              <a:gd name="connsiteX1" fmla="*/ 625735 w 4777650"/>
              <a:gd name="connsiteY1" fmla="*/ 3543229 h 3543229"/>
              <a:gd name="connsiteX2" fmla="*/ 27429 w 4777650"/>
              <a:gd name="connsiteY2" fmla="*/ 3321096 h 3543229"/>
              <a:gd name="connsiteX3" fmla="*/ 456 w 4777650"/>
              <a:gd name="connsiteY3" fmla="*/ 0 h 3543229"/>
              <a:gd name="connsiteX4" fmla="*/ 4777650 w 4777650"/>
              <a:gd name="connsiteY4" fmla="*/ 28417 h 3543229"/>
              <a:gd name="connsiteX0" fmla="*/ 4777592 w 4777592"/>
              <a:gd name="connsiteY0" fmla="*/ 28417 h 3543229"/>
              <a:gd name="connsiteX1" fmla="*/ 625677 w 4777592"/>
              <a:gd name="connsiteY1" fmla="*/ 3543229 h 3543229"/>
              <a:gd name="connsiteX2" fmla="*/ 33300 w 4777592"/>
              <a:gd name="connsiteY2" fmla="*/ 3093241 h 3543229"/>
              <a:gd name="connsiteX3" fmla="*/ 398 w 4777592"/>
              <a:gd name="connsiteY3" fmla="*/ 0 h 3543229"/>
              <a:gd name="connsiteX4" fmla="*/ 4777592 w 4777592"/>
              <a:gd name="connsiteY4" fmla="*/ 28417 h 3543229"/>
              <a:gd name="connsiteX0" fmla="*/ 4777592 w 4777592"/>
              <a:gd name="connsiteY0" fmla="*/ 28417 h 3553357"/>
              <a:gd name="connsiteX1" fmla="*/ 613819 w 4777592"/>
              <a:gd name="connsiteY1" fmla="*/ 3553357 h 3553357"/>
              <a:gd name="connsiteX2" fmla="*/ 33300 w 4777592"/>
              <a:gd name="connsiteY2" fmla="*/ 3093241 h 3553357"/>
              <a:gd name="connsiteX3" fmla="*/ 398 w 4777592"/>
              <a:gd name="connsiteY3" fmla="*/ 0 h 3553357"/>
              <a:gd name="connsiteX4" fmla="*/ 4777592 w 4777592"/>
              <a:gd name="connsiteY4" fmla="*/ 28417 h 3553357"/>
              <a:gd name="connsiteX0" fmla="*/ 4783521 w 4783521"/>
              <a:gd name="connsiteY0" fmla="*/ 33481 h 3553357"/>
              <a:gd name="connsiteX1" fmla="*/ 613819 w 4783521"/>
              <a:gd name="connsiteY1" fmla="*/ 3553357 h 3553357"/>
              <a:gd name="connsiteX2" fmla="*/ 33300 w 4783521"/>
              <a:gd name="connsiteY2" fmla="*/ 3093241 h 3553357"/>
              <a:gd name="connsiteX3" fmla="*/ 398 w 4783521"/>
              <a:gd name="connsiteY3" fmla="*/ 0 h 3553357"/>
              <a:gd name="connsiteX4" fmla="*/ 4783521 w 4783521"/>
              <a:gd name="connsiteY4" fmla="*/ 33481 h 3553357"/>
              <a:gd name="connsiteX0" fmla="*/ 4754611 w 4754611"/>
              <a:gd name="connsiteY0" fmla="*/ 8163 h 3528039"/>
              <a:gd name="connsiteX1" fmla="*/ 584909 w 4754611"/>
              <a:gd name="connsiteY1" fmla="*/ 3528039 h 3528039"/>
              <a:gd name="connsiteX2" fmla="*/ 4390 w 4754611"/>
              <a:gd name="connsiteY2" fmla="*/ 3067923 h 3528039"/>
              <a:gd name="connsiteX3" fmla="*/ 1131 w 4754611"/>
              <a:gd name="connsiteY3" fmla="*/ 0 h 3528039"/>
              <a:gd name="connsiteX4" fmla="*/ 4754611 w 4754611"/>
              <a:gd name="connsiteY4" fmla="*/ 8163 h 3528039"/>
              <a:gd name="connsiteX0" fmla="*/ 4754017 w 4754017"/>
              <a:gd name="connsiteY0" fmla="*/ 8163 h 3528039"/>
              <a:gd name="connsiteX1" fmla="*/ 584315 w 4754017"/>
              <a:gd name="connsiteY1" fmla="*/ 3528039 h 3528039"/>
              <a:gd name="connsiteX2" fmla="*/ 21582 w 4754017"/>
              <a:gd name="connsiteY2" fmla="*/ 3093240 h 3528039"/>
              <a:gd name="connsiteX3" fmla="*/ 537 w 4754017"/>
              <a:gd name="connsiteY3" fmla="*/ 0 h 3528039"/>
              <a:gd name="connsiteX4" fmla="*/ 4754017 w 4754017"/>
              <a:gd name="connsiteY4" fmla="*/ 8163 h 3528039"/>
              <a:gd name="connsiteX0" fmla="*/ 4754017 w 4754017"/>
              <a:gd name="connsiteY0" fmla="*/ 8163 h 3533103"/>
              <a:gd name="connsiteX1" fmla="*/ 578387 w 4754017"/>
              <a:gd name="connsiteY1" fmla="*/ 3533103 h 3533103"/>
              <a:gd name="connsiteX2" fmla="*/ 21582 w 4754017"/>
              <a:gd name="connsiteY2" fmla="*/ 3093240 h 3533103"/>
              <a:gd name="connsiteX3" fmla="*/ 537 w 4754017"/>
              <a:gd name="connsiteY3" fmla="*/ 0 h 3533103"/>
              <a:gd name="connsiteX4" fmla="*/ 4754017 w 4754017"/>
              <a:gd name="connsiteY4" fmla="*/ 8163 h 3533103"/>
              <a:gd name="connsiteX0" fmla="*/ 4754304 w 4754304"/>
              <a:gd name="connsiteY0" fmla="*/ 8163 h 3533103"/>
              <a:gd name="connsiteX1" fmla="*/ 578674 w 4754304"/>
              <a:gd name="connsiteY1" fmla="*/ 3533103 h 3533103"/>
              <a:gd name="connsiteX2" fmla="*/ 10013 w 4754304"/>
              <a:gd name="connsiteY2" fmla="*/ 3083113 h 3533103"/>
              <a:gd name="connsiteX3" fmla="*/ 824 w 4754304"/>
              <a:gd name="connsiteY3" fmla="*/ 0 h 3533103"/>
              <a:gd name="connsiteX4" fmla="*/ 4754304 w 4754304"/>
              <a:gd name="connsiteY4" fmla="*/ 8163 h 3533103"/>
              <a:gd name="connsiteX0" fmla="*/ 4744291 w 4744291"/>
              <a:gd name="connsiteY0" fmla="*/ 0 h 3524940"/>
              <a:gd name="connsiteX1" fmla="*/ 568661 w 4744291"/>
              <a:gd name="connsiteY1" fmla="*/ 3524940 h 3524940"/>
              <a:gd name="connsiteX2" fmla="*/ 0 w 4744291"/>
              <a:gd name="connsiteY2" fmla="*/ 3074950 h 3524940"/>
              <a:gd name="connsiteX3" fmla="*/ 14525 w 4744291"/>
              <a:gd name="connsiteY3" fmla="*/ 1963 h 3524940"/>
              <a:gd name="connsiteX4" fmla="*/ 4744291 w 4744291"/>
              <a:gd name="connsiteY4" fmla="*/ 0 h 3524940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44291 w 4744291"/>
              <a:gd name="connsiteY0" fmla="*/ 0 h 3535066"/>
              <a:gd name="connsiteX1" fmla="*/ 580518 w 4744291"/>
              <a:gd name="connsiteY1" fmla="*/ 3535066 h 3535066"/>
              <a:gd name="connsiteX2" fmla="*/ 0 w 4744291"/>
              <a:gd name="connsiteY2" fmla="*/ 3074950 h 3535066"/>
              <a:gd name="connsiteX3" fmla="*/ 14525 w 4744291"/>
              <a:gd name="connsiteY3" fmla="*/ 1963 h 3535066"/>
              <a:gd name="connsiteX4" fmla="*/ 4744291 w 4744291"/>
              <a:gd name="connsiteY4" fmla="*/ 0 h 3535066"/>
              <a:gd name="connsiteX0" fmla="*/ 4732435 w 4732435"/>
              <a:gd name="connsiteY0" fmla="*/ 0 h 3535066"/>
              <a:gd name="connsiteX1" fmla="*/ 568662 w 4732435"/>
              <a:gd name="connsiteY1" fmla="*/ 3535066 h 3535066"/>
              <a:gd name="connsiteX2" fmla="*/ 0 w 4732435"/>
              <a:gd name="connsiteY2" fmla="*/ 3064824 h 3535066"/>
              <a:gd name="connsiteX3" fmla="*/ 2669 w 4732435"/>
              <a:gd name="connsiteY3" fmla="*/ 1963 h 3535066"/>
              <a:gd name="connsiteX4" fmla="*/ 4732435 w 4732435"/>
              <a:gd name="connsiteY4" fmla="*/ 0 h 353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2435" h="3535066">
                <a:moveTo>
                  <a:pt x="4732435" y="0"/>
                </a:moveTo>
                <a:lnTo>
                  <a:pt x="568662" y="3535066"/>
                </a:lnTo>
                <a:cubicBezTo>
                  <a:pt x="368797" y="3373217"/>
                  <a:pt x="199865" y="3226673"/>
                  <a:pt x="0" y="3064824"/>
                </a:cubicBezTo>
                <a:cubicBezTo>
                  <a:pt x="4937" y="2050780"/>
                  <a:pt x="-2268" y="1016007"/>
                  <a:pt x="2669" y="1963"/>
                </a:cubicBezTo>
                <a:lnTo>
                  <a:pt x="4732435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9CC217-8924-4B8E-B9A3-882A0E4D631B}"/>
              </a:ext>
            </a:extLst>
          </p:cNvPr>
          <p:cNvGrpSpPr/>
          <p:nvPr/>
        </p:nvGrpSpPr>
        <p:grpSpPr>
          <a:xfrm>
            <a:off x="6306892" y="1928191"/>
            <a:ext cx="3835822" cy="3973650"/>
            <a:chOff x="5822909" y="1426817"/>
            <a:chExt cx="4803788" cy="49763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Partial Circle 4">
              <a:extLst>
                <a:ext uri="{FF2B5EF4-FFF2-40B4-BE49-F238E27FC236}">
                  <a16:creationId xmlns:a16="http://schemas.microsoft.com/office/drawing/2014/main" id="{0116F2DD-7A1C-43F1-9AFF-65A4D4D06C5F}"/>
                </a:ext>
              </a:extLst>
            </p:cNvPr>
            <p:cNvSpPr/>
            <p:nvPr/>
          </p:nvSpPr>
          <p:spPr>
            <a:xfrm>
              <a:off x="5943788" y="1426817"/>
              <a:ext cx="4682909" cy="4682909"/>
            </a:xfrm>
            <a:prstGeom prst="pie">
              <a:avLst>
                <a:gd name="adj1" fmla="val 13508630"/>
                <a:gd name="adj2" fmla="val 1890237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Partial Circle 5">
              <a:extLst>
                <a:ext uri="{FF2B5EF4-FFF2-40B4-BE49-F238E27FC236}">
                  <a16:creationId xmlns:a16="http://schemas.microsoft.com/office/drawing/2014/main" id="{F320943C-4CED-43AE-9A44-45C44FD1EEBD}"/>
                </a:ext>
              </a:extLst>
            </p:cNvPr>
            <p:cNvSpPr/>
            <p:nvPr/>
          </p:nvSpPr>
          <p:spPr>
            <a:xfrm>
              <a:off x="5822909" y="1567100"/>
              <a:ext cx="4682909" cy="4682909"/>
            </a:xfrm>
            <a:prstGeom prst="pie">
              <a:avLst>
                <a:gd name="adj1" fmla="val 8107837"/>
                <a:gd name="adj2" fmla="val 1350756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Partial Circle 6">
              <a:extLst>
                <a:ext uri="{FF2B5EF4-FFF2-40B4-BE49-F238E27FC236}">
                  <a16:creationId xmlns:a16="http://schemas.microsoft.com/office/drawing/2014/main" id="{49BC9CEE-D3E3-49D7-B906-A8BE47FCE19B}"/>
                </a:ext>
              </a:extLst>
            </p:cNvPr>
            <p:cNvSpPr/>
            <p:nvPr/>
          </p:nvSpPr>
          <p:spPr>
            <a:xfrm>
              <a:off x="5943788" y="1720305"/>
              <a:ext cx="4682909" cy="4682909"/>
            </a:xfrm>
            <a:prstGeom prst="pie">
              <a:avLst>
                <a:gd name="adj1" fmla="val 2689387"/>
                <a:gd name="adj2" fmla="val 80882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C137CF7B-3F95-416B-BB1B-598A7DD4AC4A}"/>
              </a:ext>
            </a:extLst>
          </p:cNvPr>
          <p:cNvSpPr/>
          <p:nvPr/>
        </p:nvSpPr>
        <p:spPr>
          <a:xfrm>
            <a:off x="6118365" y="1567100"/>
            <a:ext cx="4682909" cy="4682909"/>
          </a:xfrm>
          <a:prstGeom prst="pie">
            <a:avLst>
              <a:gd name="adj1" fmla="val 18919303"/>
              <a:gd name="adj2" fmla="val 2650651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11DF93-AC6D-4360-989D-8A71703231A5}"/>
              </a:ext>
            </a:extLst>
          </p:cNvPr>
          <p:cNvSpPr txBox="1"/>
          <p:nvPr/>
        </p:nvSpPr>
        <p:spPr>
          <a:xfrm>
            <a:off x="7393117" y="2224849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A50EEA-36E6-4102-A269-651B4A23DA1F}"/>
              </a:ext>
            </a:extLst>
          </p:cNvPr>
          <p:cNvSpPr txBox="1"/>
          <p:nvPr/>
        </p:nvSpPr>
        <p:spPr>
          <a:xfrm>
            <a:off x="9642602" y="3613803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BF3FC-184D-4730-B56E-4A69CE267087}"/>
              </a:ext>
            </a:extLst>
          </p:cNvPr>
          <p:cNvSpPr txBox="1"/>
          <p:nvPr/>
        </p:nvSpPr>
        <p:spPr>
          <a:xfrm>
            <a:off x="5577520" y="3629271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B76C3E-D4BD-4312-8205-009E00B5A649}"/>
              </a:ext>
            </a:extLst>
          </p:cNvPr>
          <p:cNvSpPr txBox="1"/>
          <p:nvPr/>
        </p:nvSpPr>
        <p:spPr>
          <a:xfrm>
            <a:off x="7393117" y="5201134"/>
            <a:ext cx="172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</a:p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125">
            <a:extLst>
              <a:ext uri="{FF2B5EF4-FFF2-40B4-BE49-F238E27FC236}">
                <a16:creationId xmlns:a16="http://schemas.microsoft.com/office/drawing/2014/main" id="{C2914E38-886A-418A-A539-00E8E1EBA105}"/>
              </a:ext>
            </a:extLst>
          </p:cNvPr>
          <p:cNvGrpSpPr/>
          <p:nvPr/>
        </p:nvGrpSpPr>
        <p:grpSpPr>
          <a:xfrm>
            <a:off x="7436656" y="3635873"/>
            <a:ext cx="305671" cy="427571"/>
            <a:chOff x="1019786" y="3002376"/>
            <a:chExt cx="2531613" cy="3541196"/>
          </a:xfrm>
          <a:solidFill>
            <a:schemeClr val="bg1"/>
          </a:solidFill>
        </p:grpSpPr>
        <p:sp>
          <p:nvSpPr>
            <p:cNvPr id="14" name="사각형: 둥근 모서리 132">
              <a:extLst>
                <a:ext uri="{FF2B5EF4-FFF2-40B4-BE49-F238E27FC236}">
                  <a16:creationId xmlns:a16="http://schemas.microsoft.com/office/drawing/2014/main" id="{A7DBAA63-FE11-42EF-8DE9-3366B41B7742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막힌 원호 135">
              <a:extLst>
                <a:ext uri="{FF2B5EF4-FFF2-40B4-BE49-F238E27FC236}">
                  <a16:creationId xmlns:a16="http://schemas.microsoft.com/office/drawing/2014/main" id="{064A350C-220E-4C57-8352-28D8DF337E9A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자유형: 도형 128">
              <a:extLst>
                <a:ext uri="{FF2B5EF4-FFF2-40B4-BE49-F238E27FC236}">
                  <a16:creationId xmlns:a16="http://schemas.microsoft.com/office/drawing/2014/main" id="{DCA44155-7899-40BA-8B01-FEE46F39E866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129">
              <a:extLst>
                <a:ext uri="{FF2B5EF4-FFF2-40B4-BE49-F238E27FC236}">
                  <a16:creationId xmlns:a16="http://schemas.microsoft.com/office/drawing/2014/main" id="{8FDF3E64-20B6-4FA7-9240-E03E93ECBEED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EDBBCB9-637D-42F5-8B06-8EE55D2E53B1}"/>
              </a:ext>
            </a:extLst>
          </p:cNvPr>
          <p:cNvSpPr/>
          <p:nvPr/>
        </p:nvSpPr>
        <p:spPr>
          <a:xfrm>
            <a:off x="8065058" y="2958158"/>
            <a:ext cx="385678" cy="421436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aphic 43">
            <a:extLst>
              <a:ext uri="{FF2B5EF4-FFF2-40B4-BE49-F238E27FC236}">
                <a16:creationId xmlns:a16="http://schemas.microsoft.com/office/drawing/2014/main" id="{A024A27B-EF86-4C9E-A066-8959E6A7F4C1}"/>
              </a:ext>
            </a:extLst>
          </p:cNvPr>
          <p:cNvGrpSpPr/>
          <p:nvPr/>
        </p:nvGrpSpPr>
        <p:grpSpPr>
          <a:xfrm>
            <a:off x="8891265" y="3648430"/>
            <a:ext cx="648416" cy="547549"/>
            <a:chOff x="10245572" y="2383008"/>
            <a:chExt cx="1072164" cy="90538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64B1916-F169-4467-8352-CDBC32AA9212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bg1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651A485-B8B9-4AC7-B29D-F904FA9FB737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754D3BB-0C9C-43EF-B00C-765183CC7397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" name="Graphic 416">
            <a:extLst>
              <a:ext uri="{FF2B5EF4-FFF2-40B4-BE49-F238E27FC236}">
                <a16:creationId xmlns:a16="http://schemas.microsoft.com/office/drawing/2014/main" id="{9D0EB910-AB1C-4E45-9C1E-7B42232AAE0C}"/>
              </a:ext>
            </a:extLst>
          </p:cNvPr>
          <p:cNvGrpSpPr/>
          <p:nvPr/>
        </p:nvGrpSpPr>
        <p:grpSpPr>
          <a:xfrm rot="3600000">
            <a:off x="8064519" y="4408351"/>
            <a:ext cx="386756" cy="484566"/>
            <a:chOff x="7143391" y="1135118"/>
            <a:chExt cx="1546562" cy="1937688"/>
          </a:xfrm>
          <a:solidFill>
            <a:schemeClr val="bg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6A25FD-C28C-4B82-9E74-2FB8B32C1F22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90192AD-8F1D-4704-B617-C4381B50F3B1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D434E87-D7A2-4418-8A40-56D690ADE2B3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F495AD4-4B4B-41C6-A2F0-716E0FAC65A7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198FB6F-CACB-4B47-965C-3D9F371DBC0E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2B493C4-C5C0-4A56-9706-3980A82C8F94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6700BA5-6FF3-438A-9304-A76267D71F6E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913CFE7-E8EC-4959-AE03-2E88953A2A0B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80DC9DB-AFF4-4B57-9C43-287DD11BD304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AA5B753-9A1E-4FB2-BD0F-2B4F55E673C8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63D6A91-F40C-4078-AF1E-D00D0380C679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E17D868-38D7-4F9E-886D-142C0FCC38AA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F7FEDC-549E-4886-8CFC-11907FA7CBF0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2B222E-7C74-49FC-9259-8A8B3B1AD13B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9B6DD0A-C17E-474D-A147-5869AE7E94EE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A2D33E6-08D6-48BB-A939-89E548CD7F8B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A964273-5D8E-4ECC-B810-6594AB48372F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C35796-41D8-4F1D-AFC3-9F9869648F4D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BBA013C-66A0-46FF-B828-C14849BCAF45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14FAFE7-4A9A-492D-A6A0-C3BD5F40E56C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F7718D3-76B4-442C-B385-0F640CE68636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239B5E7-96A8-4AE6-B785-90798B47CDD4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D35C4B8-216F-4457-AC9D-F7C8D66FEAF0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597C592-1DDB-4106-A7E4-6B69FA81F618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6763BF2-947A-4F95-9D44-129760800033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A533646-8442-4CE2-B83A-75EBF56642E9}"/>
              </a:ext>
            </a:extLst>
          </p:cNvPr>
          <p:cNvGrpSpPr/>
          <p:nvPr/>
        </p:nvGrpSpPr>
        <p:grpSpPr>
          <a:xfrm>
            <a:off x="1055311" y="2037653"/>
            <a:ext cx="4618823" cy="1131223"/>
            <a:chOff x="611559" y="2708920"/>
            <a:chExt cx="2675111" cy="1131223"/>
          </a:xfrm>
        </p:grpSpPr>
        <p:sp>
          <p:nvSpPr>
            <p:cNvPr id="50" name="Rounded Rectangle 58">
              <a:extLst>
                <a:ext uri="{FF2B5EF4-FFF2-40B4-BE49-F238E27FC236}">
                  <a16:creationId xmlns:a16="http://schemas.microsoft.com/office/drawing/2014/main" id="{D0B9052E-D7E5-495B-AB9A-635CC3DC7FD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ect">
              <a:avLst/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FD52A7E-B97A-44B3-9A1E-E656760BAE5B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493B025-BE2D-4770-87C8-AC1CBBFDD19F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D564402-EB40-475F-A334-6F55AB577C83}"/>
              </a:ext>
            </a:extLst>
          </p:cNvPr>
          <p:cNvGrpSpPr/>
          <p:nvPr/>
        </p:nvGrpSpPr>
        <p:grpSpPr>
          <a:xfrm>
            <a:off x="1055311" y="3357455"/>
            <a:ext cx="4618823" cy="1131223"/>
            <a:chOff x="611559" y="2708920"/>
            <a:chExt cx="2675111" cy="1131223"/>
          </a:xfrm>
        </p:grpSpPr>
        <p:sp>
          <p:nvSpPr>
            <p:cNvPr id="54" name="Rounded Rectangle 64">
              <a:extLst>
                <a:ext uri="{FF2B5EF4-FFF2-40B4-BE49-F238E27FC236}">
                  <a16:creationId xmlns:a16="http://schemas.microsoft.com/office/drawing/2014/main" id="{49715FFD-97F1-4230-AB1F-298D0D12F9C7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ect">
              <a:avLst/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8D8D47-B696-49C9-B636-189BF0C4EC49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A67569E-2743-4774-A0F7-5F1621B1989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D93BBD0-8B0B-4786-9817-D71D2574072D}"/>
              </a:ext>
            </a:extLst>
          </p:cNvPr>
          <p:cNvGrpSpPr/>
          <p:nvPr/>
        </p:nvGrpSpPr>
        <p:grpSpPr>
          <a:xfrm>
            <a:off x="1055311" y="4677257"/>
            <a:ext cx="4618823" cy="1131223"/>
            <a:chOff x="611559" y="2708920"/>
            <a:chExt cx="2675111" cy="1131223"/>
          </a:xfrm>
        </p:grpSpPr>
        <p:sp>
          <p:nvSpPr>
            <p:cNvPr id="58" name="Rounded Rectangle 68">
              <a:extLst>
                <a:ext uri="{FF2B5EF4-FFF2-40B4-BE49-F238E27FC236}">
                  <a16:creationId xmlns:a16="http://schemas.microsoft.com/office/drawing/2014/main" id="{D450A240-CC7D-44DC-9B35-F81E72282B06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ect">
              <a:avLst/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9A73377-5748-4D5A-B008-A0656C25FEDA}"/>
                </a:ext>
              </a:extLst>
            </p:cNvPr>
            <p:cNvSpPr txBox="1"/>
            <p:nvPr/>
          </p:nvSpPr>
          <p:spPr>
            <a:xfrm>
              <a:off x="665833" y="3193812"/>
              <a:ext cx="26208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7E366FB-8EF7-4658-9E3D-D9FD0075B54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4DD3A60-D206-4087-B3F5-318F20C49147}"/>
              </a:ext>
            </a:extLst>
          </p:cNvPr>
          <p:cNvGrpSpPr/>
          <p:nvPr/>
        </p:nvGrpSpPr>
        <p:grpSpPr>
          <a:xfrm rot="7200000">
            <a:off x="9571209" y="3873518"/>
            <a:ext cx="619615" cy="1542217"/>
            <a:chOff x="-3" y="81788"/>
            <a:chExt cx="1121720" cy="2791954"/>
          </a:xfrm>
          <a:solidFill>
            <a:schemeClr val="accent1"/>
          </a:solidFill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CEDFDDF-332B-4148-9BF5-CEE4DEF137C8}"/>
                </a:ext>
              </a:extLst>
            </p:cNvPr>
            <p:cNvSpPr/>
            <p:nvPr/>
          </p:nvSpPr>
          <p:spPr>
            <a:xfrm>
              <a:off x="-3" y="538235"/>
              <a:ext cx="1121720" cy="2335507"/>
            </a:xfrm>
            <a:custGeom>
              <a:avLst/>
              <a:gdLst>
                <a:gd name="connsiteX0" fmla="*/ 799585 w 1121720"/>
                <a:gd name="connsiteY0" fmla="*/ 22947 h 2335507"/>
                <a:gd name="connsiteX1" fmla="*/ 1107279 w 1121720"/>
                <a:gd name="connsiteY1" fmla="*/ 688707 h 2335507"/>
                <a:gd name="connsiteX2" fmla="*/ 846867 w 1121720"/>
                <a:gd name="connsiteY2" fmla="*/ 1660253 h 2335507"/>
                <a:gd name="connsiteX3" fmla="*/ 340511 w 1121720"/>
                <a:gd name="connsiteY3" fmla="*/ 2307073 h 2335507"/>
                <a:gd name="connsiteX4" fmla="*/ 291980 w 1121720"/>
                <a:gd name="connsiteY4" fmla="*/ 2307797 h 2335507"/>
                <a:gd name="connsiteX5" fmla="*/ 34593 w 1121720"/>
                <a:gd name="connsiteY5" fmla="*/ 1455474 h 2335507"/>
                <a:gd name="connsiteX6" fmla="*/ 207609 w 1121720"/>
                <a:gd name="connsiteY6" fmla="*/ 524766 h 2335507"/>
                <a:gd name="connsiteX7" fmla="*/ 681019 w 1121720"/>
                <a:gd name="connsiteY7" fmla="*/ 35902 h 2335507"/>
                <a:gd name="connsiteX8" fmla="*/ 799585 w 1121720"/>
                <a:gd name="connsiteY8" fmla="*/ 22947 h 23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720" h="2335507">
                  <a:moveTo>
                    <a:pt x="799585" y="22947"/>
                  </a:moveTo>
                  <a:cubicBezTo>
                    <a:pt x="962145" y="217138"/>
                    <a:pt x="1069467" y="437765"/>
                    <a:pt x="1107279" y="688707"/>
                  </a:cubicBezTo>
                  <a:cubicBezTo>
                    <a:pt x="1161597" y="1049469"/>
                    <a:pt x="1060063" y="1372287"/>
                    <a:pt x="846867" y="1660253"/>
                  </a:cubicBezTo>
                  <a:cubicBezTo>
                    <a:pt x="683978" y="1880222"/>
                    <a:pt x="509845" y="2091839"/>
                    <a:pt x="340511" y="2307073"/>
                  </a:cubicBezTo>
                  <a:cubicBezTo>
                    <a:pt x="325189" y="2326539"/>
                    <a:pt x="307828" y="2359550"/>
                    <a:pt x="291980" y="2307797"/>
                  </a:cubicBezTo>
                  <a:cubicBezTo>
                    <a:pt x="204913" y="2024040"/>
                    <a:pt x="107127" y="1742914"/>
                    <a:pt x="34593" y="1455474"/>
                  </a:cubicBezTo>
                  <a:cubicBezTo>
                    <a:pt x="-49120" y="1123713"/>
                    <a:pt x="23151" y="811153"/>
                    <a:pt x="207609" y="524766"/>
                  </a:cubicBezTo>
                  <a:cubicBezTo>
                    <a:pt x="332751" y="330509"/>
                    <a:pt x="489459" y="166174"/>
                    <a:pt x="681019" y="35902"/>
                  </a:cubicBezTo>
                  <a:cubicBezTo>
                    <a:pt x="737836" y="-3357"/>
                    <a:pt x="762496" y="-14405"/>
                    <a:pt x="799585" y="22947"/>
                  </a:cubicBezTo>
                  <a:close/>
                </a:path>
              </a:pathLst>
            </a:custGeom>
            <a:grpFill/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AADEF4F-D603-46AE-9718-810848CDBD0B}"/>
                </a:ext>
              </a:extLst>
            </p:cNvPr>
            <p:cNvSpPr/>
            <p:nvPr/>
          </p:nvSpPr>
          <p:spPr>
            <a:xfrm>
              <a:off x="264159" y="81788"/>
              <a:ext cx="644190" cy="2199820"/>
            </a:xfrm>
            <a:custGeom>
              <a:avLst/>
              <a:gdLst>
                <a:gd name="connsiteX0" fmla="*/ 413108 w 644190"/>
                <a:gd name="connsiteY0" fmla="*/ 945505 h 2199820"/>
                <a:gd name="connsiteX1" fmla="*/ 433625 w 644190"/>
                <a:gd name="connsiteY1" fmla="*/ 1003374 h 2199820"/>
                <a:gd name="connsiteX2" fmla="*/ 590792 w 644190"/>
                <a:gd name="connsiteY2" fmla="*/ 1325403 h 2199820"/>
                <a:gd name="connsiteX3" fmla="*/ 391078 w 644190"/>
                <a:gd name="connsiteY3" fmla="*/ 1028758 h 2199820"/>
                <a:gd name="connsiteX4" fmla="*/ 248706 w 644190"/>
                <a:gd name="connsiteY4" fmla="*/ 1636714 h 2199820"/>
                <a:gd name="connsiteX5" fmla="*/ 427378 w 644190"/>
                <a:gd name="connsiteY5" fmla="*/ 1947564 h 2199820"/>
                <a:gd name="connsiteX6" fmla="*/ 235751 w 644190"/>
                <a:gd name="connsiteY6" fmla="*/ 1694780 h 2199820"/>
                <a:gd name="connsiteX7" fmla="*/ 124353 w 644190"/>
                <a:gd name="connsiteY7" fmla="*/ 2199821 h 2199820"/>
                <a:gd name="connsiteX8" fmla="*/ 232661 w 644190"/>
                <a:gd name="connsiteY8" fmla="*/ 1419046 h 2199820"/>
                <a:gd name="connsiteX9" fmla="*/ 0 w 644190"/>
                <a:gd name="connsiteY9" fmla="*/ 1565955 h 2199820"/>
                <a:gd name="connsiteX10" fmla="*/ 199320 w 644190"/>
                <a:gd name="connsiteY10" fmla="*/ 1384193 h 2199820"/>
                <a:gd name="connsiteX11" fmla="*/ 255019 w 644190"/>
                <a:gd name="connsiteY11" fmla="*/ 1288051 h 2199820"/>
                <a:gd name="connsiteX12" fmla="*/ 548640 w 644190"/>
                <a:gd name="connsiteY12" fmla="*/ 147041 h 2199820"/>
                <a:gd name="connsiteX13" fmla="*/ 644190 w 644190"/>
                <a:gd name="connsiteY13" fmla="*/ 0 h 2199820"/>
                <a:gd name="connsiteX14" fmla="*/ 413108 w 644190"/>
                <a:gd name="connsiteY14" fmla="*/ 945505 h 219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90" h="2199820">
                  <a:moveTo>
                    <a:pt x="413108" y="945505"/>
                  </a:moveTo>
                  <a:cubicBezTo>
                    <a:pt x="405940" y="972072"/>
                    <a:pt x="422511" y="985947"/>
                    <a:pt x="433625" y="1003374"/>
                  </a:cubicBezTo>
                  <a:cubicBezTo>
                    <a:pt x="498202" y="1104448"/>
                    <a:pt x="552783" y="1210520"/>
                    <a:pt x="590792" y="1325403"/>
                  </a:cubicBezTo>
                  <a:cubicBezTo>
                    <a:pt x="529043" y="1228275"/>
                    <a:pt x="475843" y="1125491"/>
                    <a:pt x="391078" y="1028758"/>
                  </a:cubicBezTo>
                  <a:cubicBezTo>
                    <a:pt x="339127" y="1232813"/>
                    <a:pt x="293095" y="1435289"/>
                    <a:pt x="248706" y="1636714"/>
                  </a:cubicBezTo>
                  <a:cubicBezTo>
                    <a:pt x="308548" y="1699712"/>
                    <a:pt x="378846" y="1826762"/>
                    <a:pt x="427378" y="1947564"/>
                  </a:cubicBezTo>
                  <a:cubicBezTo>
                    <a:pt x="379438" y="1880948"/>
                    <a:pt x="302367" y="1751532"/>
                    <a:pt x="235751" y="1694780"/>
                  </a:cubicBezTo>
                  <a:cubicBezTo>
                    <a:pt x="200175" y="1857143"/>
                    <a:pt x="161048" y="2038445"/>
                    <a:pt x="124353" y="2199821"/>
                  </a:cubicBezTo>
                  <a:cubicBezTo>
                    <a:pt x="148619" y="1941053"/>
                    <a:pt x="188272" y="1684456"/>
                    <a:pt x="232661" y="1419046"/>
                  </a:cubicBezTo>
                  <a:cubicBezTo>
                    <a:pt x="145988" y="1467315"/>
                    <a:pt x="70430" y="1511834"/>
                    <a:pt x="0" y="1565955"/>
                  </a:cubicBezTo>
                  <a:cubicBezTo>
                    <a:pt x="55633" y="1493553"/>
                    <a:pt x="128693" y="1439564"/>
                    <a:pt x="199320" y="1384193"/>
                  </a:cubicBezTo>
                  <a:cubicBezTo>
                    <a:pt x="233384" y="1357494"/>
                    <a:pt x="235686" y="1375447"/>
                    <a:pt x="255019" y="1288051"/>
                  </a:cubicBezTo>
                  <a:cubicBezTo>
                    <a:pt x="312099" y="1029415"/>
                    <a:pt x="494651" y="258307"/>
                    <a:pt x="548640" y="147041"/>
                  </a:cubicBezTo>
                  <a:cubicBezTo>
                    <a:pt x="574155" y="94564"/>
                    <a:pt x="603945" y="44849"/>
                    <a:pt x="644190" y="0"/>
                  </a:cubicBezTo>
                  <a:cubicBezTo>
                    <a:pt x="614203" y="123235"/>
                    <a:pt x="454866" y="790376"/>
                    <a:pt x="413108" y="9455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FA97D81-102E-4979-A204-3A78854831C4}"/>
              </a:ext>
            </a:extLst>
          </p:cNvPr>
          <p:cNvGrpSpPr/>
          <p:nvPr/>
        </p:nvGrpSpPr>
        <p:grpSpPr>
          <a:xfrm rot="8785429">
            <a:off x="4328132" y="3868761"/>
            <a:ext cx="1095716" cy="1487534"/>
            <a:chOff x="2472398" y="211797"/>
            <a:chExt cx="1983632" cy="2692959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685E316-BDBA-4A0A-87E9-9E43105154D6}"/>
                </a:ext>
              </a:extLst>
            </p:cNvPr>
            <p:cNvSpPr/>
            <p:nvPr/>
          </p:nvSpPr>
          <p:spPr>
            <a:xfrm>
              <a:off x="2472398" y="779516"/>
              <a:ext cx="1983632" cy="2125240"/>
            </a:xfrm>
            <a:custGeom>
              <a:avLst/>
              <a:gdLst>
                <a:gd name="connsiteX0" fmla="*/ 933470 w 1983632"/>
                <a:gd name="connsiteY0" fmla="*/ 198260 h 2125240"/>
                <a:gd name="connsiteX1" fmla="*/ 1026653 w 1983632"/>
                <a:gd name="connsiteY1" fmla="*/ 77655 h 2125240"/>
                <a:gd name="connsiteX2" fmla="*/ 1433711 w 1983632"/>
                <a:gd name="connsiteY2" fmla="*/ 13801 h 2125240"/>
                <a:gd name="connsiteX3" fmla="*/ 1693859 w 1983632"/>
                <a:gd name="connsiteY3" fmla="*/ 103433 h 2125240"/>
                <a:gd name="connsiteX4" fmla="*/ 1702934 w 1983632"/>
                <a:gd name="connsiteY4" fmla="*/ 139733 h 2125240"/>
                <a:gd name="connsiteX5" fmla="*/ 1549975 w 1983632"/>
                <a:gd name="connsiteY5" fmla="*/ 286444 h 2125240"/>
                <a:gd name="connsiteX6" fmla="*/ 1486188 w 1983632"/>
                <a:gd name="connsiteY6" fmla="*/ 335173 h 2125240"/>
                <a:gd name="connsiteX7" fmla="*/ 1752978 w 1983632"/>
                <a:gd name="connsiteY7" fmla="*/ 528772 h 2125240"/>
                <a:gd name="connsiteX8" fmla="*/ 1780203 w 1983632"/>
                <a:gd name="connsiteY8" fmla="*/ 573160 h 2125240"/>
                <a:gd name="connsiteX9" fmla="*/ 1926915 w 1983632"/>
                <a:gd name="connsiteY9" fmla="*/ 885786 h 2125240"/>
                <a:gd name="connsiteX10" fmla="*/ 1976893 w 1983632"/>
                <a:gd name="connsiteY10" fmla="*/ 983637 h 2125240"/>
                <a:gd name="connsiteX11" fmla="*/ 1879633 w 1983632"/>
                <a:gd name="connsiteY11" fmla="*/ 977653 h 2125240"/>
                <a:gd name="connsiteX12" fmla="*/ 1419573 w 1983632"/>
                <a:gd name="connsiteY12" fmla="*/ 995803 h 2125240"/>
                <a:gd name="connsiteX13" fmla="*/ 1469945 w 1983632"/>
                <a:gd name="connsiteY13" fmla="*/ 1244575 h 2125240"/>
                <a:gd name="connsiteX14" fmla="*/ 1407670 w 1983632"/>
                <a:gd name="connsiteY14" fmla="*/ 1886069 h 2125240"/>
                <a:gd name="connsiteX15" fmla="*/ 1226368 w 1983632"/>
                <a:gd name="connsiteY15" fmla="*/ 2125240 h 2125240"/>
                <a:gd name="connsiteX16" fmla="*/ 1060323 w 1983632"/>
                <a:gd name="connsiteY16" fmla="*/ 1783022 h 2125240"/>
                <a:gd name="connsiteX17" fmla="*/ 725930 w 1983632"/>
                <a:gd name="connsiteY17" fmla="*/ 1255952 h 2125240"/>
                <a:gd name="connsiteX18" fmla="*/ 712581 w 1983632"/>
                <a:gd name="connsiteY18" fmla="*/ 1158429 h 2125240"/>
                <a:gd name="connsiteX19" fmla="*/ 515891 w 1983632"/>
                <a:gd name="connsiteY19" fmla="*/ 1302510 h 2125240"/>
                <a:gd name="connsiteX20" fmla="*/ 356093 w 1983632"/>
                <a:gd name="connsiteY20" fmla="*/ 1358670 h 2125240"/>
                <a:gd name="connsiteX21" fmla="*/ 187681 w 1983632"/>
                <a:gd name="connsiteY21" fmla="*/ 1478420 h 2125240"/>
                <a:gd name="connsiteX22" fmla="*/ 179921 w 1983632"/>
                <a:gd name="connsiteY22" fmla="*/ 1390103 h 2125240"/>
                <a:gd name="connsiteX23" fmla="*/ 130272 w 1983632"/>
                <a:gd name="connsiteY23" fmla="*/ 1221362 h 2125240"/>
                <a:gd name="connsiteX24" fmla="*/ 172753 w 1983632"/>
                <a:gd name="connsiteY24" fmla="*/ 827325 h 2125240"/>
                <a:gd name="connsiteX25" fmla="*/ 368062 w 1983632"/>
                <a:gd name="connsiteY25" fmla="*/ 598938 h 2125240"/>
                <a:gd name="connsiteX26" fmla="*/ 0 w 1983632"/>
                <a:gd name="connsiteY26" fmla="*/ 456501 h 2125240"/>
                <a:gd name="connsiteX27" fmla="*/ 148684 w 1983632"/>
                <a:gd name="connsiteY27" fmla="*/ 289206 h 2125240"/>
                <a:gd name="connsiteX28" fmla="*/ 409754 w 1983632"/>
                <a:gd name="connsiteY28" fmla="*/ 157685 h 2125240"/>
                <a:gd name="connsiteX29" fmla="*/ 648596 w 1983632"/>
                <a:gd name="connsiteY29" fmla="*/ 131513 h 2125240"/>
                <a:gd name="connsiteX30" fmla="*/ 875930 w 1983632"/>
                <a:gd name="connsiteY30" fmla="*/ 215489 h 2125240"/>
                <a:gd name="connsiteX31" fmla="*/ 933470 w 1983632"/>
                <a:gd name="connsiteY31" fmla="*/ 198260 h 2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83632" h="2125240">
                  <a:moveTo>
                    <a:pt x="933470" y="198260"/>
                  </a:moveTo>
                  <a:cubicBezTo>
                    <a:pt x="943927" y="142100"/>
                    <a:pt x="983580" y="108496"/>
                    <a:pt x="1026653" y="77655"/>
                  </a:cubicBezTo>
                  <a:cubicBezTo>
                    <a:pt x="1151598" y="-11714"/>
                    <a:pt x="1290879" y="-9741"/>
                    <a:pt x="1433711" y="13801"/>
                  </a:cubicBezTo>
                  <a:cubicBezTo>
                    <a:pt x="1525644" y="28992"/>
                    <a:pt x="1609949" y="64897"/>
                    <a:pt x="1693859" y="103433"/>
                  </a:cubicBezTo>
                  <a:cubicBezTo>
                    <a:pt x="1718388" y="114678"/>
                    <a:pt x="1721216" y="133420"/>
                    <a:pt x="1702934" y="139733"/>
                  </a:cubicBezTo>
                  <a:cubicBezTo>
                    <a:pt x="1628559" y="165511"/>
                    <a:pt x="1610409" y="246988"/>
                    <a:pt x="1549975" y="286444"/>
                  </a:cubicBezTo>
                  <a:cubicBezTo>
                    <a:pt x="1530379" y="299268"/>
                    <a:pt x="1512623" y="319127"/>
                    <a:pt x="1486188" y="335173"/>
                  </a:cubicBezTo>
                  <a:cubicBezTo>
                    <a:pt x="1598310" y="375484"/>
                    <a:pt x="1688664" y="433880"/>
                    <a:pt x="1752978" y="528772"/>
                  </a:cubicBezTo>
                  <a:cubicBezTo>
                    <a:pt x="1762777" y="543239"/>
                    <a:pt x="1774548" y="556786"/>
                    <a:pt x="1780203" y="573160"/>
                  </a:cubicBezTo>
                  <a:cubicBezTo>
                    <a:pt x="1818278" y="682520"/>
                    <a:pt x="1879502" y="780898"/>
                    <a:pt x="1926915" y="885786"/>
                  </a:cubicBezTo>
                  <a:cubicBezTo>
                    <a:pt x="1964135" y="908539"/>
                    <a:pt x="1998594" y="944313"/>
                    <a:pt x="1976893" y="983637"/>
                  </a:cubicBezTo>
                  <a:cubicBezTo>
                    <a:pt x="1953351" y="1026382"/>
                    <a:pt x="1912842" y="982717"/>
                    <a:pt x="1879633" y="977653"/>
                  </a:cubicBezTo>
                  <a:cubicBezTo>
                    <a:pt x="1729962" y="1042559"/>
                    <a:pt x="1577134" y="1036969"/>
                    <a:pt x="1419573" y="995803"/>
                  </a:cubicBezTo>
                  <a:cubicBezTo>
                    <a:pt x="1437065" y="1080700"/>
                    <a:pt x="1458568" y="1161914"/>
                    <a:pt x="1469945" y="1244575"/>
                  </a:cubicBezTo>
                  <a:cubicBezTo>
                    <a:pt x="1499932" y="1462834"/>
                    <a:pt x="1499471" y="1678924"/>
                    <a:pt x="1407670" y="1886069"/>
                  </a:cubicBezTo>
                  <a:cubicBezTo>
                    <a:pt x="1367753" y="1976227"/>
                    <a:pt x="1306530" y="2049418"/>
                    <a:pt x="1226368" y="2125240"/>
                  </a:cubicBezTo>
                  <a:cubicBezTo>
                    <a:pt x="1261353" y="1959852"/>
                    <a:pt x="1162514" y="1870944"/>
                    <a:pt x="1060323" y="1783022"/>
                  </a:cubicBezTo>
                  <a:cubicBezTo>
                    <a:pt x="895658" y="1641309"/>
                    <a:pt x="780643" y="1468029"/>
                    <a:pt x="725930" y="1255952"/>
                  </a:cubicBezTo>
                  <a:cubicBezTo>
                    <a:pt x="718368" y="1226689"/>
                    <a:pt x="722577" y="1197228"/>
                    <a:pt x="712581" y="1158429"/>
                  </a:cubicBezTo>
                  <a:cubicBezTo>
                    <a:pt x="662735" y="1234251"/>
                    <a:pt x="589806" y="1270222"/>
                    <a:pt x="515891" y="1302510"/>
                  </a:cubicBezTo>
                  <a:cubicBezTo>
                    <a:pt x="464401" y="1325000"/>
                    <a:pt x="406137" y="1328157"/>
                    <a:pt x="356093" y="1358670"/>
                  </a:cubicBezTo>
                  <a:cubicBezTo>
                    <a:pt x="297501" y="1394378"/>
                    <a:pt x="239960" y="1431006"/>
                    <a:pt x="187681" y="1478420"/>
                  </a:cubicBezTo>
                  <a:cubicBezTo>
                    <a:pt x="155195" y="1450340"/>
                    <a:pt x="188798" y="1419827"/>
                    <a:pt x="179921" y="1390103"/>
                  </a:cubicBezTo>
                  <a:cubicBezTo>
                    <a:pt x="163152" y="1334010"/>
                    <a:pt x="150066" y="1276798"/>
                    <a:pt x="130272" y="1221362"/>
                  </a:cubicBezTo>
                  <a:cubicBezTo>
                    <a:pt x="80951" y="1083330"/>
                    <a:pt x="101929" y="954571"/>
                    <a:pt x="172753" y="827325"/>
                  </a:cubicBezTo>
                  <a:cubicBezTo>
                    <a:pt x="222402" y="738088"/>
                    <a:pt x="286650" y="664239"/>
                    <a:pt x="368062" y="598938"/>
                  </a:cubicBezTo>
                  <a:cubicBezTo>
                    <a:pt x="231674" y="584208"/>
                    <a:pt x="116659" y="531994"/>
                    <a:pt x="0" y="456501"/>
                  </a:cubicBezTo>
                  <a:cubicBezTo>
                    <a:pt x="86015" y="421911"/>
                    <a:pt x="110017" y="348654"/>
                    <a:pt x="148684" y="289206"/>
                  </a:cubicBezTo>
                  <a:cubicBezTo>
                    <a:pt x="211157" y="193196"/>
                    <a:pt x="292897" y="144336"/>
                    <a:pt x="409754" y="157685"/>
                  </a:cubicBezTo>
                  <a:cubicBezTo>
                    <a:pt x="490836" y="166958"/>
                    <a:pt x="568171" y="133946"/>
                    <a:pt x="648596" y="131513"/>
                  </a:cubicBezTo>
                  <a:cubicBezTo>
                    <a:pt x="730797" y="129080"/>
                    <a:pt x="826675" y="134143"/>
                    <a:pt x="875930" y="215489"/>
                  </a:cubicBezTo>
                  <a:cubicBezTo>
                    <a:pt x="884808" y="224761"/>
                    <a:pt x="925908" y="241596"/>
                    <a:pt x="933470" y="198260"/>
                  </a:cubicBezTo>
                  <a:close/>
                </a:path>
              </a:pathLst>
            </a:custGeom>
            <a:solidFill>
              <a:schemeClr val="accent3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D0FD577-8B38-4B9D-89FC-FDD12B827563}"/>
                </a:ext>
              </a:extLst>
            </p:cNvPr>
            <p:cNvSpPr/>
            <p:nvPr/>
          </p:nvSpPr>
          <p:spPr>
            <a:xfrm>
              <a:off x="3134014" y="211797"/>
              <a:ext cx="690353" cy="1854972"/>
            </a:xfrm>
            <a:custGeom>
              <a:avLst/>
              <a:gdLst>
                <a:gd name="connsiteX0" fmla="*/ 270013 w 690353"/>
                <a:gd name="connsiteY0" fmla="*/ 780577 h 1854972"/>
                <a:gd name="connsiteX1" fmla="*/ 311968 w 690353"/>
                <a:gd name="connsiteY1" fmla="*/ 834041 h 1854972"/>
                <a:gd name="connsiteX2" fmla="*/ 690354 w 690353"/>
                <a:gd name="connsiteY2" fmla="*/ 1100897 h 1854972"/>
                <a:gd name="connsiteX3" fmla="*/ 307036 w 690353"/>
                <a:gd name="connsiteY3" fmla="*/ 875141 h 1854972"/>
                <a:gd name="connsiteX4" fmla="*/ 436913 w 690353"/>
                <a:gd name="connsiteY4" fmla="*/ 1854973 h 1854972"/>
                <a:gd name="connsiteX5" fmla="*/ 262648 w 690353"/>
                <a:gd name="connsiteY5" fmla="*/ 936759 h 1854972"/>
                <a:gd name="connsiteX6" fmla="*/ 0 w 690353"/>
                <a:gd name="connsiteY6" fmla="*/ 1412339 h 1854972"/>
                <a:gd name="connsiteX7" fmla="*/ 232463 w 690353"/>
                <a:gd name="connsiteY7" fmla="*/ 905128 h 1854972"/>
                <a:gd name="connsiteX8" fmla="*/ 214314 w 690353"/>
                <a:gd name="connsiteY8" fmla="*/ 782419 h 1854972"/>
                <a:gd name="connsiteX9" fmla="*/ 165519 w 690353"/>
                <a:gd name="connsiteY9" fmla="*/ 612625 h 1854972"/>
                <a:gd name="connsiteX10" fmla="*/ 284151 w 690353"/>
                <a:gd name="connsiteY10" fmla="*/ 20320 h 1854972"/>
                <a:gd name="connsiteX11" fmla="*/ 330447 w 690353"/>
                <a:gd name="connsiteY11" fmla="*/ 0 h 1854972"/>
                <a:gd name="connsiteX12" fmla="*/ 270013 w 690353"/>
                <a:gd name="connsiteY12" fmla="*/ 780577 h 185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353" h="1854972">
                  <a:moveTo>
                    <a:pt x="270013" y="780577"/>
                  </a:moveTo>
                  <a:cubicBezTo>
                    <a:pt x="293358" y="830424"/>
                    <a:pt x="274945" y="821678"/>
                    <a:pt x="311968" y="834041"/>
                  </a:cubicBezTo>
                  <a:cubicBezTo>
                    <a:pt x="493664" y="900656"/>
                    <a:pt x="577838" y="992721"/>
                    <a:pt x="690354" y="1100897"/>
                  </a:cubicBezTo>
                  <a:cubicBezTo>
                    <a:pt x="528978" y="993510"/>
                    <a:pt x="451183" y="936233"/>
                    <a:pt x="307036" y="875141"/>
                  </a:cubicBezTo>
                  <a:cubicBezTo>
                    <a:pt x="394235" y="1185005"/>
                    <a:pt x="448618" y="1538994"/>
                    <a:pt x="436913" y="1854973"/>
                  </a:cubicBezTo>
                  <a:cubicBezTo>
                    <a:pt x="391538" y="1569638"/>
                    <a:pt x="352542" y="1219923"/>
                    <a:pt x="262648" y="936759"/>
                  </a:cubicBezTo>
                  <a:cubicBezTo>
                    <a:pt x="155787" y="1078078"/>
                    <a:pt x="75230" y="1203089"/>
                    <a:pt x="0" y="1412339"/>
                  </a:cubicBezTo>
                  <a:cubicBezTo>
                    <a:pt x="36563" y="1203089"/>
                    <a:pt x="151118" y="1012120"/>
                    <a:pt x="232463" y="905128"/>
                  </a:cubicBezTo>
                  <a:cubicBezTo>
                    <a:pt x="250285" y="877574"/>
                    <a:pt x="238513" y="875010"/>
                    <a:pt x="214314" y="782419"/>
                  </a:cubicBezTo>
                  <a:cubicBezTo>
                    <a:pt x="198071" y="725799"/>
                    <a:pt x="181565" y="669245"/>
                    <a:pt x="165519" y="612625"/>
                  </a:cubicBezTo>
                  <a:cubicBezTo>
                    <a:pt x="103573" y="394892"/>
                    <a:pt x="140859" y="196953"/>
                    <a:pt x="284151" y="20320"/>
                  </a:cubicBezTo>
                  <a:cubicBezTo>
                    <a:pt x="291516" y="11245"/>
                    <a:pt x="298684" y="1315"/>
                    <a:pt x="330447" y="0"/>
                  </a:cubicBezTo>
                  <a:cubicBezTo>
                    <a:pt x="173148" y="249232"/>
                    <a:pt x="147567" y="420539"/>
                    <a:pt x="270013" y="7805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52D131D-1E58-48AB-9463-42406DB1BD24}"/>
              </a:ext>
            </a:extLst>
          </p:cNvPr>
          <p:cNvGrpSpPr/>
          <p:nvPr/>
        </p:nvGrpSpPr>
        <p:grpSpPr>
          <a:xfrm rot="8566805">
            <a:off x="7052889" y="4042930"/>
            <a:ext cx="626638" cy="1299774"/>
            <a:chOff x="1287998" y="241981"/>
            <a:chExt cx="1134435" cy="2353046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0DBB2C3-33AC-42ED-9E15-59F04081E572}"/>
                </a:ext>
              </a:extLst>
            </p:cNvPr>
            <p:cNvSpPr/>
            <p:nvPr/>
          </p:nvSpPr>
          <p:spPr>
            <a:xfrm>
              <a:off x="1287998" y="642827"/>
              <a:ext cx="1134435" cy="1952200"/>
            </a:xfrm>
            <a:custGeom>
              <a:avLst/>
              <a:gdLst>
                <a:gd name="connsiteX0" fmla="*/ 506803 w 1134435"/>
                <a:gd name="connsiteY0" fmla="*/ 3581 h 1952200"/>
                <a:gd name="connsiteX1" fmla="*/ 734400 w 1134435"/>
                <a:gd name="connsiteY1" fmla="*/ 110442 h 1952200"/>
                <a:gd name="connsiteX2" fmla="*/ 1047618 w 1134435"/>
                <a:gd name="connsiteY2" fmla="*/ 420305 h 1952200"/>
                <a:gd name="connsiteX3" fmla="*/ 1127188 w 1134435"/>
                <a:gd name="connsiteY3" fmla="*/ 609433 h 1952200"/>
                <a:gd name="connsiteX4" fmla="*/ 911296 w 1134435"/>
                <a:gd name="connsiteY4" fmla="*/ 843146 h 1952200"/>
                <a:gd name="connsiteX5" fmla="*/ 950095 w 1134435"/>
                <a:gd name="connsiteY5" fmla="*/ 891151 h 1952200"/>
                <a:gd name="connsiteX6" fmla="*/ 1101607 w 1134435"/>
                <a:gd name="connsiteY6" fmla="*/ 1364692 h 1952200"/>
                <a:gd name="connsiteX7" fmla="*/ 976530 w 1134435"/>
                <a:gd name="connsiteY7" fmla="*/ 1515152 h 1952200"/>
                <a:gd name="connsiteX8" fmla="*/ 789771 w 1134435"/>
                <a:gd name="connsiteY8" fmla="*/ 1440909 h 1952200"/>
                <a:gd name="connsiteX9" fmla="*/ 771226 w 1134435"/>
                <a:gd name="connsiteY9" fmla="*/ 1424798 h 1952200"/>
                <a:gd name="connsiteX10" fmla="*/ 743804 w 1134435"/>
                <a:gd name="connsiteY10" fmla="*/ 1705200 h 1952200"/>
                <a:gd name="connsiteX11" fmla="*/ 434927 w 1134435"/>
                <a:gd name="connsiteY11" fmla="*/ 1951079 h 1952200"/>
                <a:gd name="connsiteX12" fmla="*/ 255006 w 1134435"/>
                <a:gd name="connsiteY12" fmla="*/ 1857041 h 1952200"/>
                <a:gd name="connsiteX13" fmla="*/ 203253 w 1134435"/>
                <a:gd name="connsiteY13" fmla="*/ 1496016 h 1952200"/>
                <a:gd name="connsiteX14" fmla="*/ 227913 w 1134435"/>
                <a:gd name="connsiteY14" fmla="*/ 1426902 h 1952200"/>
                <a:gd name="connsiteX15" fmla="*/ 114870 w 1134435"/>
                <a:gd name="connsiteY15" fmla="*/ 1400992 h 1952200"/>
                <a:gd name="connsiteX16" fmla="*/ 4130 w 1134435"/>
                <a:gd name="connsiteY16" fmla="*/ 1205683 h 1952200"/>
                <a:gd name="connsiteX17" fmla="*/ 162218 w 1134435"/>
                <a:gd name="connsiteY17" fmla="*/ 852352 h 1952200"/>
                <a:gd name="connsiteX18" fmla="*/ 216339 w 1134435"/>
                <a:gd name="connsiteY18" fmla="*/ 768705 h 1952200"/>
                <a:gd name="connsiteX19" fmla="*/ 189772 w 1134435"/>
                <a:gd name="connsiteY19" fmla="*/ 764956 h 1952200"/>
                <a:gd name="connsiteX20" fmla="*/ 3406 w 1134435"/>
                <a:gd name="connsiteY20" fmla="*/ 587206 h 1952200"/>
                <a:gd name="connsiteX21" fmla="*/ 76729 w 1134435"/>
                <a:gd name="connsiteY21" fmla="*/ 402156 h 1952200"/>
                <a:gd name="connsiteX22" fmla="*/ 432296 w 1134435"/>
                <a:gd name="connsiteY22" fmla="*/ 13182 h 1952200"/>
                <a:gd name="connsiteX23" fmla="*/ 506803 w 1134435"/>
                <a:gd name="connsiteY23" fmla="*/ 3581 h 19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4435" h="1952200">
                  <a:moveTo>
                    <a:pt x="506803" y="3581"/>
                  </a:moveTo>
                  <a:cubicBezTo>
                    <a:pt x="593278" y="16536"/>
                    <a:pt x="664628" y="63292"/>
                    <a:pt x="734400" y="110442"/>
                  </a:cubicBezTo>
                  <a:cubicBezTo>
                    <a:pt x="857899" y="193826"/>
                    <a:pt x="964562" y="295689"/>
                    <a:pt x="1047618" y="420305"/>
                  </a:cubicBezTo>
                  <a:cubicBezTo>
                    <a:pt x="1086022" y="477912"/>
                    <a:pt x="1113576" y="540516"/>
                    <a:pt x="1127188" y="609433"/>
                  </a:cubicBezTo>
                  <a:cubicBezTo>
                    <a:pt x="1159148" y="771532"/>
                    <a:pt x="1085101" y="853865"/>
                    <a:pt x="911296" y="843146"/>
                  </a:cubicBezTo>
                  <a:cubicBezTo>
                    <a:pt x="915570" y="867214"/>
                    <a:pt x="936745" y="876749"/>
                    <a:pt x="950095" y="891151"/>
                  </a:cubicBezTo>
                  <a:cubicBezTo>
                    <a:pt x="1074777" y="1025500"/>
                    <a:pt x="1143497" y="1177538"/>
                    <a:pt x="1101607" y="1364692"/>
                  </a:cubicBezTo>
                  <a:cubicBezTo>
                    <a:pt x="1085693" y="1435714"/>
                    <a:pt x="1051892" y="1496937"/>
                    <a:pt x="976530" y="1515152"/>
                  </a:cubicBezTo>
                  <a:cubicBezTo>
                    <a:pt x="900183" y="1533565"/>
                    <a:pt x="838433" y="1500093"/>
                    <a:pt x="789771" y="1440909"/>
                  </a:cubicBezTo>
                  <a:cubicBezTo>
                    <a:pt x="786285" y="1436634"/>
                    <a:pt x="781419" y="1433544"/>
                    <a:pt x="771226" y="1424798"/>
                  </a:cubicBezTo>
                  <a:cubicBezTo>
                    <a:pt x="782208" y="1524293"/>
                    <a:pt x="773857" y="1616095"/>
                    <a:pt x="743804" y="1705200"/>
                  </a:cubicBezTo>
                  <a:cubicBezTo>
                    <a:pt x="693826" y="1853490"/>
                    <a:pt x="586834" y="1933850"/>
                    <a:pt x="434927" y="1951079"/>
                  </a:cubicBezTo>
                  <a:cubicBezTo>
                    <a:pt x="358645" y="1959694"/>
                    <a:pt x="298474" y="1917738"/>
                    <a:pt x="255006" y="1857041"/>
                  </a:cubicBezTo>
                  <a:cubicBezTo>
                    <a:pt x="175699" y="1746235"/>
                    <a:pt x="169254" y="1623591"/>
                    <a:pt x="203253" y="1496016"/>
                  </a:cubicBezTo>
                  <a:cubicBezTo>
                    <a:pt x="209303" y="1473329"/>
                    <a:pt x="219035" y="1451562"/>
                    <a:pt x="227913" y="1426902"/>
                  </a:cubicBezTo>
                  <a:cubicBezTo>
                    <a:pt x="189969" y="1418484"/>
                    <a:pt x="150973" y="1413750"/>
                    <a:pt x="114870" y="1400992"/>
                  </a:cubicBezTo>
                  <a:cubicBezTo>
                    <a:pt x="24581" y="1369033"/>
                    <a:pt x="-13297" y="1300379"/>
                    <a:pt x="4130" y="1205683"/>
                  </a:cubicBezTo>
                  <a:cubicBezTo>
                    <a:pt x="28198" y="1075215"/>
                    <a:pt x="95011" y="963619"/>
                    <a:pt x="162218" y="852352"/>
                  </a:cubicBezTo>
                  <a:cubicBezTo>
                    <a:pt x="179447" y="823878"/>
                    <a:pt x="198321" y="796390"/>
                    <a:pt x="216339" y="768705"/>
                  </a:cubicBezTo>
                  <a:cubicBezTo>
                    <a:pt x="207527" y="756736"/>
                    <a:pt x="197729" y="762786"/>
                    <a:pt x="189772" y="764956"/>
                  </a:cubicBezTo>
                  <a:cubicBezTo>
                    <a:pt x="55883" y="801980"/>
                    <a:pt x="-8168" y="695119"/>
                    <a:pt x="3406" y="587206"/>
                  </a:cubicBezTo>
                  <a:cubicBezTo>
                    <a:pt x="10640" y="519538"/>
                    <a:pt x="40890" y="458973"/>
                    <a:pt x="76729" y="402156"/>
                  </a:cubicBezTo>
                  <a:cubicBezTo>
                    <a:pt x="171753" y="251235"/>
                    <a:pt x="279601" y="111626"/>
                    <a:pt x="432296" y="13182"/>
                  </a:cubicBezTo>
                  <a:cubicBezTo>
                    <a:pt x="458864" y="-2272"/>
                    <a:pt x="478592" y="-2206"/>
                    <a:pt x="506803" y="3581"/>
                  </a:cubicBezTo>
                  <a:close/>
                </a:path>
              </a:pathLst>
            </a:custGeom>
            <a:solidFill>
              <a:schemeClr val="accent2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676DD0E-A96D-4E89-AA08-687DA26609E0}"/>
                </a:ext>
              </a:extLst>
            </p:cNvPr>
            <p:cNvSpPr/>
            <p:nvPr/>
          </p:nvSpPr>
          <p:spPr>
            <a:xfrm>
              <a:off x="1610540" y="241981"/>
              <a:ext cx="522269" cy="1981167"/>
            </a:xfrm>
            <a:custGeom>
              <a:avLst/>
              <a:gdLst>
                <a:gd name="connsiteX0" fmla="*/ 184261 w 522269"/>
                <a:gd name="connsiteY0" fmla="*/ 404427 h 1981167"/>
                <a:gd name="connsiteX1" fmla="*/ 286321 w 522269"/>
                <a:gd name="connsiteY1" fmla="*/ 911046 h 1981167"/>
                <a:gd name="connsiteX2" fmla="*/ 301775 w 522269"/>
                <a:gd name="connsiteY2" fmla="*/ 1240967 h 1981167"/>
                <a:gd name="connsiteX3" fmla="*/ 340771 w 522269"/>
                <a:gd name="connsiteY3" fmla="*/ 1319353 h 1981167"/>
                <a:gd name="connsiteX4" fmla="*/ 522270 w 522269"/>
                <a:gd name="connsiteY4" fmla="*/ 1542084 h 1981167"/>
                <a:gd name="connsiteX5" fmla="*/ 299934 w 522269"/>
                <a:gd name="connsiteY5" fmla="*/ 1352562 h 1981167"/>
                <a:gd name="connsiteX6" fmla="*/ 262713 w 522269"/>
                <a:gd name="connsiteY6" fmla="*/ 1676630 h 1981167"/>
                <a:gd name="connsiteX7" fmla="*/ 176435 w 522269"/>
                <a:gd name="connsiteY7" fmla="*/ 1981167 h 1981167"/>
                <a:gd name="connsiteX8" fmla="*/ 244695 w 522269"/>
                <a:gd name="connsiteY8" fmla="*/ 1591273 h 1981167"/>
                <a:gd name="connsiteX9" fmla="*/ 88908 w 522269"/>
                <a:gd name="connsiteY9" fmla="*/ 1714508 h 1981167"/>
                <a:gd name="connsiteX10" fmla="*/ 216221 w 522269"/>
                <a:gd name="connsiteY10" fmla="*/ 1565100 h 1981167"/>
                <a:gd name="connsiteX11" fmla="*/ 252652 w 522269"/>
                <a:gd name="connsiteY11" fmla="*/ 1495723 h 1981167"/>
                <a:gd name="connsiteX12" fmla="*/ 190508 w 522269"/>
                <a:gd name="connsiteY12" fmla="*/ 751314 h 1981167"/>
                <a:gd name="connsiteX13" fmla="*/ 0 w 522269"/>
                <a:gd name="connsiteY13" fmla="*/ 929525 h 1981167"/>
                <a:gd name="connsiteX14" fmla="*/ 147895 w 522269"/>
                <a:gd name="connsiteY14" fmla="*/ 735268 h 1981167"/>
                <a:gd name="connsiteX15" fmla="*/ 170386 w 522269"/>
                <a:gd name="connsiteY15" fmla="*/ 659710 h 1981167"/>
                <a:gd name="connsiteX16" fmla="*/ 109820 w 522269"/>
                <a:gd name="connsiteY16" fmla="*/ 413831 h 1981167"/>
                <a:gd name="connsiteX17" fmla="*/ 1447 w 522269"/>
                <a:gd name="connsiteY17" fmla="*/ 0 h 1981167"/>
                <a:gd name="connsiteX18" fmla="*/ 184261 w 522269"/>
                <a:gd name="connsiteY18" fmla="*/ 404427 h 19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269" h="1981167">
                  <a:moveTo>
                    <a:pt x="184261" y="404427"/>
                  </a:moveTo>
                  <a:cubicBezTo>
                    <a:pt x="231477" y="570670"/>
                    <a:pt x="272380" y="738425"/>
                    <a:pt x="286321" y="911046"/>
                  </a:cubicBezTo>
                  <a:cubicBezTo>
                    <a:pt x="295199" y="1020735"/>
                    <a:pt x="296646" y="1089915"/>
                    <a:pt x="301775" y="1240967"/>
                  </a:cubicBezTo>
                  <a:cubicBezTo>
                    <a:pt x="305655" y="1300349"/>
                    <a:pt x="300723" y="1287197"/>
                    <a:pt x="340771" y="1319353"/>
                  </a:cubicBezTo>
                  <a:cubicBezTo>
                    <a:pt x="416527" y="1379853"/>
                    <a:pt x="472489" y="1455675"/>
                    <a:pt x="522270" y="1542084"/>
                  </a:cubicBezTo>
                  <a:cubicBezTo>
                    <a:pt x="424024" y="1433448"/>
                    <a:pt x="360696" y="1369331"/>
                    <a:pt x="299934" y="1352562"/>
                  </a:cubicBezTo>
                  <a:cubicBezTo>
                    <a:pt x="287636" y="1464421"/>
                    <a:pt x="283954" y="1571808"/>
                    <a:pt x="262713" y="1676630"/>
                  </a:cubicBezTo>
                  <a:cubicBezTo>
                    <a:pt x="241801" y="1780072"/>
                    <a:pt x="220495" y="1883579"/>
                    <a:pt x="176435" y="1981167"/>
                  </a:cubicBezTo>
                  <a:cubicBezTo>
                    <a:pt x="203726" y="1876476"/>
                    <a:pt x="239894" y="1724438"/>
                    <a:pt x="244695" y="1591273"/>
                  </a:cubicBezTo>
                  <a:cubicBezTo>
                    <a:pt x="163481" y="1619221"/>
                    <a:pt x="138689" y="1666766"/>
                    <a:pt x="88908" y="1714508"/>
                  </a:cubicBezTo>
                  <a:cubicBezTo>
                    <a:pt x="120144" y="1654403"/>
                    <a:pt x="166177" y="1607319"/>
                    <a:pt x="216221" y="1565100"/>
                  </a:cubicBezTo>
                  <a:cubicBezTo>
                    <a:pt x="257189" y="1530510"/>
                    <a:pt x="251468" y="1560103"/>
                    <a:pt x="252652" y="1495723"/>
                  </a:cubicBezTo>
                  <a:cubicBezTo>
                    <a:pt x="257781" y="1221107"/>
                    <a:pt x="243906" y="998442"/>
                    <a:pt x="190508" y="751314"/>
                  </a:cubicBezTo>
                  <a:cubicBezTo>
                    <a:pt x="107650" y="785773"/>
                    <a:pt x="62472" y="871130"/>
                    <a:pt x="0" y="929525"/>
                  </a:cubicBezTo>
                  <a:cubicBezTo>
                    <a:pt x="41561" y="859293"/>
                    <a:pt x="67339" y="803857"/>
                    <a:pt x="147895" y="735268"/>
                  </a:cubicBezTo>
                  <a:cubicBezTo>
                    <a:pt x="178671" y="709096"/>
                    <a:pt x="179987" y="710740"/>
                    <a:pt x="170386" y="659710"/>
                  </a:cubicBezTo>
                  <a:cubicBezTo>
                    <a:pt x="154734" y="576786"/>
                    <a:pt x="130206" y="495769"/>
                    <a:pt x="109820" y="413831"/>
                  </a:cubicBezTo>
                  <a:cubicBezTo>
                    <a:pt x="64906" y="264555"/>
                    <a:pt x="37549" y="137900"/>
                    <a:pt x="1447" y="0"/>
                  </a:cubicBezTo>
                  <a:cubicBezTo>
                    <a:pt x="80885" y="127641"/>
                    <a:pt x="151972" y="285927"/>
                    <a:pt x="184261" y="40442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51128DA-B374-41A4-9A42-7D413B3E1745}"/>
              </a:ext>
            </a:extLst>
          </p:cNvPr>
          <p:cNvGrpSpPr/>
          <p:nvPr/>
        </p:nvGrpSpPr>
        <p:grpSpPr>
          <a:xfrm rot="8781571">
            <a:off x="2030865" y="3970262"/>
            <a:ext cx="635058" cy="1443001"/>
            <a:chOff x="5526599" y="103706"/>
            <a:chExt cx="1149678" cy="2612338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A262090-6E86-446C-9AE4-A47AF673E883}"/>
                </a:ext>
              </a:extLst>
            </p:cNvPr>
            <p:cNvSpPr/>
            <p:nvPr/>
          </p:nvSpPr>
          <p:spPr>
            <a:xfrm>
              <a:off x="5526599" y="482300"/>
              <a:ext cx="1149678" cy="2233744"/>
            </a:xfrm>
            <a:custGeom>
              <a:avLst/>
              <a:gdLst>
                <a:gd name="connsiteX0" fmla="*/ 1116133 w 1149678"/>
                <a:gd name="connsiteY0" fmla="*/ 1677390 h 2233744"/>
                <a:gd name="connsiteX1" fmla="*/ 1095024 w 1149678"/>
                <a:gd name="connsiteY1" fmla="*/ 1505623 h 2233744"/>
                <a:gd name="connsiteX2" fmla="*/ 981258 w 1149678"/>
                <a:gd name="connsiteY2" fmla="*/ 1403103 h 2233744"/>
                <a:gd name="connsiteX3" fmla="*/ 981258 w 1149678"/>
                <a:gd name="connsiteY3" fmla="*/ 1403103 h 2233744"/>
                <a:gd name="connsiteX4" fmla="*/ 1007497 w 1149678"/>
                <a:gd name="connsiteY4" fmla="*/ 1274541 h 2233744"/>
                <a:gd name="connsiteX5" fmla="*/ 1035971 w 1149678"/>
                <a:gd name="connsiteY5" fmla="*/ 1159065 h 2233744"/>
                <a:gd name="connsiteX6" fmla="*/ 951798 w 1149678"/>
                <a:gd name="connsiteY6" fmla="*/ 973621 h 2233744"/>
                <a:gd name="connsiteX7" fmla="*/ 949956 w 1149678"/>
                <a:gd name="connsiteY7" fmla="*/ 901481 h 2233744"/>
                <a:gd name="connsiteX8" fmla="*/ 947457 w 1149678"/>
                <a:gd name="connsiteY8" fmla="*/ 731359 h 2233744"/>
                <a:gd name="connsiteX9" fmla="*/ 840005 w 1149678"/>
                <a:gd name="connsiteY9" fmla="*/ 623183 h 2233744"/>
                <a:gd name="connsiteX10" fmla="*/ 840005 w 1149678"/>
                <a:gd name="connsiteY10" fmla="*/ 623183 h 2233744"/>
                <a:gd name="connsiteX11" fmla="*/ 825735 w 1149678"/>
                <a:gd name="connsiteY11" fmla="*/ 565971 h 2233744"/>
                <a:gd name="connsiteX12" fmla="*/ 825735 w 1149678"/>
                <a:gd name="connsiteY12" fmla="*/ 565971 h 2233744"/>
                <a:gd name="connsiteX13" fmla="*/ 825735 w 1149678"/>
                <a:gd name="connsiteY13" fmla="*/ 565971 h 2233744"/>
                <a:gd name="connsiteX14" fmla="*/ 726371 w 1149678"/>
                <a:gd name="connsiteY14" fmla="*/ 334165 h 2233744"/>
                <a:gd name="connsiteX15" fmla="*/ 637265 w 1149678"/>
                <a:gd name="connsiteY15" fmla="*/ 221978 h 2233744"/>
                <a:gd name="connsiteX16" fmla="*/ 610435 w 1149678"/>
                <a:gd name="connsiteY16" fmla="*/ 119589 h 2233744"/>
                <a:gd name="connsiteX17" fmla="*/ 509755 w 1149678"/>
                <a:gd name="connsiteY17" fmla="*/ 5954 h 2233744"/>
                <a:gd name="connsiteX18" fmla="*/ 437682 w 1149678"/>
                <a:gd name="connsiteY18" fmla="*/ 12728 h 2233744"/>
                <a:gd name="connsiteX19" fmla="*/ 313329 w 1149678"/>
                <a:gd name="connsiteY19" fmla="*/ 199290 h 2233744"/>
                <a:gd name="connsiteX20" fmla="*/ 162737 w 1149678"/>
                <a:gd name="connsiteY20" fmla="*/ 412091 h 2233744"/>
                <a:gd name="connsiteX21" fmla="*/ 162737 w 1149678"/>
                <a:gd name="connsiteY21" fmla="*/ 412091 h 2233744"/>
                <a:gd name="connsiteX22" fmla="*/ 172338 w 1149678"/>
                <a:gd name="connsiteY22" fmla="*/ 544731 h 2233744"/>
                <a:gd name="connsiteX23" fmla="*/ 142680 w 1149678"/>
                <a:gd name="connsiteY23" fmla="*/ 704989 h 2233744"/>
                <a:gd name="connsiteX24" fmla="*/ 79484 w 1149678"/>
                <a:gd name="connsiteY24" fmla="*/ 774695 h 2233744"/>
                <a:gd name="connsiteX25" fmla="*/ 72316 w 1149678"/>
                <a:gd name="connsiteY25" fmla="*/ 878268 h 2233744"/>
                <a:gd name="connsiteX26" fmla="*/ 70409 w 1149678"/>
                <a:gd name="connsiteY26" fmla="*/ 981249 h 2233744"/>
                <a:gd name="connsiteX27" fmla="*/ 31479 w 1149678"/>
                <a:gd name="connsiteY27" fmla="*/ 1053914 h 2233744"/>
                <a:gd name="connsiteX28" fmla="*/ 107170 w 1149678"/>
                <a:gd name="connsiteY28" fmla="*/ 1235347 h 2233744"/>
                <a:gd name="connsiteX29" fmla="*/ 148993 w 1149678"/>
                <a:gd name="connsiteY29" fmla="*/ 1355689 h 2233744"/>
                <a:gd name="connsiteX30" fmla="*/ 126766 w 1149678"/>
                <a:gd name="connsiteY30" fmla="*/ 1382717 h 2233744"/>
                <a:gd name="connsiteX31" fmla="*/ 48446 w 1149678"/>
                <a:gd name="connsiteY31" fmla="*/ 1452094 h 2233744"/>
                <a:gd name="connsiteX32" fmla="*/ 64162 w 1149678"/>
                <a:gd name="connsiteY32" fmla="*/ 1646088 h 2233744"/>
                <a:gd name="connsiteX33" fmla="*/ 115587 w 1149678"/>
                <a:gd name="connsiteY33" fmla="*/ 1715728 h 2233744"/>
                <a:gd name="connsiteX34" fmla="*/ 111181 w 1149678"/>
                <a:gd name="connsiteY34" fmla="*/ 1844750 h 2233744"/>
                <a:gd name="connsiteX35" fmla="*/ 245727 w 1149678"/>
                <a:gd name="connsiteY35" fmla="*/ 1993829 h 2233744"/>
                <a:gd name="connsiteX36" fmla="*/ 351075 w 1149678"/>
                <a:gd name="connsiteY36" fmla="*/ 1989029 h 2233744"/>
                <a:gd name="connsiteX37" fmla="*/ 351075 w 1149678"/>
                <a:gd name="connsiteY37" fmla="*/ 1989029 h 2233744"/>
                <a:gd name="connsiteX38" fmla="*/ 351075 w 1149678"/>
                <a:gd name="connsiteY38" fmla="*/ 1989029 h 2233744"/>
                <a:gd name="connsiteX39" fmla="*/ 379155 w 1149678"/>
                <a:gd name="connsiteY39" fmla="*/ 2064259 h 2233744"/>
                <a:gd name="connsiteX40" fmla="*/ 578804 w 1149678"/>
                <a:gd name="connsiteY40" fmla="*/ 2190979 h 2233744"/>
                <a:gd name="connsiteX41" fmla="*/ 730316 w 1149678"/>
                <a:gd name="connsiteY41" fmla="*/ 2208669 h 2233744"/>
                <a:gd name="connsiteX42" fmla="*/ 899452 w 1149678"/>
                <a:gd name="connsiteY42" fmla="*/ 2146723 h 2233744"/>
                <a:gd name="connsiteX43" fmla="*/ 921285 w 1149678"/>
                <a:gd name="connsiteY43" fmla="*/ 2001129 h 2233744"/>
                <a:gd name="connsiteX44" fmla="*/ 1058856 w 1149678"/>
                <a:gd name="connsiteY44" fmla="*/ 1860467 h 2233744"/>
                <a:gd name="connsiteX45" fmla="*/ 1114095 w 1149678"/>
                <a:gd name="connsiteY45" fmla="*/ 1778661 h 2233744"/>
                <a:gd name="connsiteX46" fmla="*/ 1116133 w 1149678"/>
                <a:gd name="connsiteY46" fmla="*/ 1677390 h 22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49678" h="2233744">
                  <a:moveTo>
                    <a:pt x="1116133" y="1677390"/>
                  </a:moveTo>
                  <a:cubicBezTo>
                    <a:pt x="1166637" y="1609525"/>
                    <a:pt x="1160522" y="1560928"/>
                    <a:pt x="1095024" y="1505623"/>
                  </a:cubicBezTo>
                  <a:cubicBezTo>
                    <a:pt x="1055962" y="1472611"/>
                    <a:pt x="1014205" y="1442822"/>
                    <a:pt x="981258" y="1403103"/>
                  </a:cubicBezTo>
                  <a:cubicBezTo>
                    <a:pt x="981258" y="1403103"/>
                    <a:pt x="981258" y="1403103"/>
                    <a:pt x="981258" y="1403103"/>
                  </a:cubicBezTo>
                  <a:cubicBezTo>
                    <a:pt x="963766" y="1354900"/>
                    <a:pt x="968567" y="1312748"/>
                    <a:pt x="1007497" y="1274541"/>
                  </a:cubicBezTo>
                  <a:cubicBezTo>
                    <a:pt x="1039259" y="1243370"/>
                    <a:pt x="1043534" y="1201744"/>
                    <a:pt x="1035971" y="1159065"/>
                  </a:cubicBezTo>
                  <a:cubicBezTo>
                    <a:pt x="1023740" y="1090082"/>
                    <a:pt x="995792" y="1028268"/>
                    <a:pt x="951798" y="973621"/>
                  </a:cubicBezTo>
                  <a:cubicBezTo>
                    <a:pt x="933319" y="950670"/>
                    <a:pt x="923652" y="928772"/>
                    <a:pt x="949956" y="901481"/>
                  </a:cubicBezTo>
                  <a:cubicBezTo>
                    <a:pt x="1009141" y="840127"/>
                    <a:pt x="1007629" y="793174"/>
                    <a:pt x="947457" y="731359"/>
                  </a:cubicBezTo>
                  <a:cubicBezTo>
                    <a:pt x="912012" y="694993"/>
                    <a:pt x="869663" y="665401"/>
                    <a:pt x="840005" y="623183"/>
                  </a:cubicBezTo>
                  <a:lnTo>
                    <a:pt x="840005" y="623183"/>
                  </a:lnTo>
                  <a:cubicBezTo>
                    <a:pt x="835270" y="604112"/>
                    <a:pt x="830470" y="585042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55985" y="414525"/>
                    <a:pt x="856314" y="413933"/>
                    <a:pt x="726371" y="334165"/>
                  </a:cubicBezTo>
                  <a:cubicBezTo>
                    <a:pt x="682377" y="307138"/>
                    <a:pt x="650944" y="271956"/>
                    <a:pt x="637265" y="221978"/>
                  </a:cubicBezTo>
                  <a:cubicBezTo>
                    <a:pt x="627927" y="187914"/>
                    <a:pt x="621746" y="152929"/>
                    <a:pt x="610435" y="119589"/>
                  </a:cubicBezTo>
                  <a:cubicBezTo>
                    <a:pt x="592943" y="68098"/>
                    <a:pt x="567954" y="18581"/>
                    <a:pt x="509755" y="5954"/>
                  </a:cubicBezTo>
                  <a:cubicBezTo>
                    <a:pt x="477467" y="-2331"/>
                    <a:pt x="468787" y="-3581"/>
                    <a:pt x="437682" y="12728"/>
                  </a:cubicBezTo>
                  <a:cubicBezTo>
                    <a:pt x="361992" y="52710"/>
                    <a:pt x="352128" y="135568"/>
                    <a:pt x="313329" y="199290"/>
                  </a:cubicBezTo>
                  <a:cubicBezTo>
                    <a:pt x="263154" y="270246"/>
                    <a:pt x="212912" y="341136"/>
                    <a:pt x="162737" y="412091"/>
                  </a:cubicBezTo>
                  <a:cubicBezTo>
                    <a:pt x="162737" y="412091"/>
                    <a:pt x="162737" y="412091"/>
                    <a:pt x="162737" y="412091"/>
                  </a:cubicBezTo>
                  <a:cubicBezTo>
                    <a:pt x="130646" y="458781"/>
                    <a:pt x="152676" y="502249"/>
                    <a:pt x="172338" y="544731"/>
                  </a:cubicBezTo>
                  <a:cubicBezTo>
                    <a:pt x="200615" y="605822"/>
                    <a:pt x="192329" y="658233"/>
                    <a:pt x="142680" y="704989"/>
                  </a:cubicBezTo>
                  <a:cubicBezTo>
                    <a:pt x="119927" y="726427"/>
                    <a:pt x="98884" y="750101"/>
                    <a:pt x="79484" y="774695"/>
                  </a:cubicBezTo>
                  <a:cubicBezTo>
                    <a:pt x="54101" y="806852"/>
                    <a:pt x="47393" y="843218"/>
                    <a:pt x="72316" y="878268"/>
                  </a:cubicBezTo>
                  <a:cubicBezTo>
                    <a:pt x="97963" y="914370"/>
                    <a:pt x="93294" y="946527"/>
                    <a:pt x="70409" y="981249"/>
                  </a:cubicBezTo>
                  <a:cubicBezTo>
                    <a:pt x="55350" y="1004134"/>
                    <a:pt x="44171" y="1029517"/>
                    <a:pt x="31479" y="1053914"/>
                  </a:cubicBezTo>
                  <a:cubicBezTo>
                    <a:pt x="-25206" y="1162879"/>
                    <a:pt x="-8437" y="1202928"/>
                    <a:pt x="107170" y="1235347"/>
                  </a:cubicBezTo>
                  <a:cubicBezTo>
                    <a:pt x="172536" y="1253695"/>
                    <a:pt x="188516" y="1299398"/>
                    <a:pt x="148993" y="1355689"/>
                  </a:cubicBezTo>
                  <a:cubicBezTo>
                    <a:pt x="142286" y="1365225"/>
                    <a:pt x="134197" y="1373773"/>
                    <a:pt x="126766" y="1382717"/>
                  </a:cubicBezTo>
                  <a:cubicBezTo>
                    <a:pt x="97503" y="1402248"/>
                    <a:pt x="69883" y="1423686"/>
                    <a:pt x="48446" y="1452094"/>
                  </a:cubicBezTo>
                  <a:cubicBezTo>
                    <a:pt x="-7780" y="1526601"/>
                    <a:pt x="-4229" y="1584470"/>
                    <a:pt x="64162" y="1646088"/>
                  </a:cubicBezTo>
                  <a:cubicBezTo>
                    <a:pt x="86653" y="1666342"/>
                    <a:pt x="99015" y="1692186"/>
                    <a:pt x="115587" y="1715728"/>
                  </a:cubicBezTo>
                  <a:cubicBezTo>
                    <a:pt x="115061" y="1758736"/>
                    <a:pt x="120651" y="1801874"/>
                    <a:pt x="111181" y="1844750"/>
                  </a:cubicBezTo>
                  <a:cubicBezTo>
                    <a:pt x="89217" y="1944575"/>
                    <a:pt x="141759" y="2003036"/>
                    <a:pt x="245727" y="1993829"/>
                  </a:cubicBezTo>
                  <a:cubicBezTo>
                    <a:pt x="280843" y="1990673"/>
                    <a:pt x="315565" y="1982716"/>
                    <a:pt x="351075" y="1989029"/>
                  </a:cubicBezTo>
                  <a:lnTo>
                    <a:pt x="351075" y="1989029"/>
                  </a:lnTo>
                  <a:cubicBezTo>
                    <a:pt x="351075" y="1989029"/>
                    <a:pt x="351075" y="1989029"/>
                    <a:pt x="351075" y="1989029"/>
                  </a:cubicBezTo>
                  <a:cubicBezTo>
                    <a:pt x="372053" y="2009809"/>
                    <a:pt x="374881" y="2036508"/>
                    <a:pt x="379155" y="2064259"/>
                  </a:cubicBezTo>
                  <a:cubicBezTo>
                    <a:pt x="398094" y="2186376"/>
                    <a:pt x="459186" y="2225438"/>
                    <a:pt x="578804" y="2190979"/>
                  </a:cubicBezTo>
                  <a:cubicBezTo>
                    <a:pt x="632859" y="2175394"/>
                    <a:pt x="680667" y="2175591"/>
                    <a:pt x="730316" y="2208669"/>
                  </a:cubicBezTo>
                  <a:cubicBezTo>
                    <a:pt x="804560" y="2258187"/>
                    <a:pt x="868479" y="2232737"/>
                    <a:pt x="899452" y="2146723"/>
                  </a:cubicBezTo>
                  <a:cubicBezTo>
                    <a:pt x="916419" y="2099770"/>
                    <a:pt x="915235" y="2049791"/>
                    <a:pt x="921285" y="2001129"/>
                  </a:cubicBezTo>
                  <a:cubicBezTo>
                    <a:pt x="932398" y="1911957"/>
                    <a:pt x="970737" y="1871975"/>
                    <a:pt x="1058856" y="1860467"/>
                  </a:cubicBezTo>
                  <a:cubicBezTo>
                    <a:pt x="1119290" y="1852576"/>
                    <a:pt x="1128759" y="1837780"/>
                    <a:pt x="1114095" y="1778661"/>
                  </a:cubicBezTo>
                  <a:cubicBezTo>
                    <a:pt x="1105809" y="1745189"/>
                    <a:pt x="1089960" y="1712506"/>
                    <a:pt x="1116133" y="1677390"/>
                  </a:cubicBezTo>
                  <a:close/>
                </a:path>
              </a:pathLst>
            </a:custGeom>
            <a:solidFill>
              <a:schemeClr val="accent4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003ED90-12D2-466A-825C-FCE45D474ED0}"/>
                </a:ext>
              </a:extLst>
            </p:cNvPr>
            <p:cNvSpPr/>
            <p:nvPr/>
          </p:nvSpPr>
          <p:spPr>
            <a:xfrm>
              <a:off x="5853541" y="103706"/>
              <a:ext cx="448815" cy="2245045"/>
            </a:xfrm>
            <a:custGeom>
              <a:avLst/>
              <a:gdLst>
                <a:gd name="connsiteX0" fmla="*/ 159403 w 448815"/>
                <a:gd name="connsiteY0" fmla="*/ 384943 h 2245045"/>
                <a:gd name="connsiteX1" fmla="*/ 153814 w 448815"/>
                <a:gd name="connsiteY1" fmla="*/ 52918 h 2245045"/>
                <a:gd name="connsiteX2" fmla="*/ 126194 w 448815"/>
                <a:gd name="connsiteY2" fmla="*/ 112 h 2245045"/>
                <a:gd name="connsiteX3" fmla="*/ 111070 w 448815"/>
                <a:gd name="connsiteY3" fmla="*/ 54167 h 2245045"/>
                <a:gd name="connsiteX4" fmla="*/ 122446 w 448815"/>
                <a:gd name="connsiteY4" fmla="*/ 391124 h 2245045"/>
                <a:gd name="connsiteX5" fmla="*/ 154011 w 448815"/>
                <a:gd name="connsiteY5" fmla="*/ 764184 h 2245045"/>
                <a:gd name="connsiteX6" fmla="*/ 9075 w 448815"/>
                <a:gd name="connsiteY6" fmla="*/ 966792 h 2245045"/>
                <a:gd name="connsiteX7" fmla="*/ 156773 w 448815"/>
                <a:gd name="connsiteY7" fmla="*/ 786740 h 2245045"/>
                <a:gd name="connsiteX8" fmla="*/ 190640 w 448815"/>
                <a:gd name="connsiteY8" fmla="*/ 1132837 h 2245045"/>
                <a:gd name="connsiteX9" fmla="*/ 0 w 448815"/>
                <a:gd name="connsiteY9" fmla="*/ 1335051 h 2245045"/>
                <a:gd name="connsiteX10" fmla="*/ 193204 w 448815"/>
                <a:gd name="connsiteY10" fmla="*/ 1159142 h 2245045"/>
                <a:gd name="connsiteX11" fmla="*/ 223849 w 448815"/>
                <a:gd name="connsiteY11" fmla="*/ 1483604 h 2245045"/>
                <a:gd name="connsiteX12" fmla="*/ 32091 w 448815"/>
                <a:gd name="connsiteY12" fmla="*/ 1686015 h 2245045"/>
                <a:gd name="connsiteX13" fmla="*/ 225559 w 448815"/>
                <a:gd name="connsiteY13" fmla="*/ 1515827 h 2245045"/>
                <a:gd name="connsiteX14" fmla="*/ 278496 w 448815"/>
                <a:gd name="connsiteY14" fmla="*/ 1920714 h 2245045"/>
                <a:gd name="connsiteX15" fmla="*/ 208001 w 448815"/>
                <a:gd name="connsiteY15" fmla="*/ 2127465 h 2245045"/>
                <a:gd name="connsiteX16" fmla="*/ 288557 w 448815"/>
                <a:gd name="connsiteY16" fmla="*/ 1949912 h 2245045"/>
                <a:gd name="connsiteX17" fmla="*/ 355173 w 448815"/>
                <a:gd name="connsiteY17" fmla="*/ 2245045 h 2245045"/>
                <a:gd name="connsiteX18" fmla="*/ 267185 w 448815"/>
                <a:gd name="connsiteY18" fmla="*/ 1678650 h 2245045"/>
                <a:gd name="connsiteX19" fmla="*/ 436518 w 448815"/>
                <a:gd name="connsiteY19" fmla="*/ 1825822 h 2245045"/>
                <a:gd name="connsiteX20" fmla="*/ 263897 w 448815"/>
                <a:gd name="connsiteY20" fmla="*/ 1638404 h 2245045"/>
                <a:gd name="connsiteX21" fmla="*/ 238908 w 448815"/>
                <a:gd name="connsiteY21" fmla="*/ 1360040 h 2245045"/>
                <a:gd name="connsiteX22" fmla="*/ 424155 w 448815"/>
                <a:gd name="connsiteY22" fmla="*/ 1469926 h 2245045"/>
                <a:gd name="connsiteX23" fmla="*/ 251863 w 448815"/>
                <a:gd name="connsiteY23" fmla="*/ 1304078 h 2245045"/>
                <a:gd name="connsiteX24" fmla="*/ 235094 w 448815"/>
                <a:gd name="connsiteY24" fmla="*/ 1159207 h 2245045"/>
                <a:gd name="connsiteX25" fmla="*/ 224375 w 448815"/>
                <a:gd name="connsiteY25" fmla="*/ 1035906 h 2245045"/>
                <a:gd name="connsiteX26" fmla="*/ 448816 w 448815"/>
                <a:gd name="connsiteY26" fmla="*/ 1114030 h 2245045"/>
                <a:gd name="connsiteX27" fmla="*/ 221942 w 448815"/>
                <a:gd name="connsiteY27" fmla="*/ 1003881 h 2245045"/>
                <a:gd name="connsiteX28" fmla="*/ 206291 w 448815"/>
                <a:gd name="connsiteY28" fmla="*/ 887945 h 2245045"/>
                <a:gd name="connsiteX29" fmla="*/ 159403 w 448815"/>
                <a:gd name="connsiteY29" fmla="*/ 384943 h 224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8815" h="2245045">
                  <a:moveTo>
                    <a:pt x="159403" y="384943"/>
                  </a:moveTo>
                  <a:cubicBezTo>
                    <a:pt x="164073" y="290708"/>
                    <a:pt x="155787" y="147284"/>
                    <a:pt x="153814" y="52918"/>
                  </a:cubicBezTo>
                  <a:cubicBezTo>
                    <a:pt x="153419" y="33387"/>
                    <a:pt x="164927" y="-2255"/>
                    <a:pt x="126194" y="112"/>
                  </a:cubicBezTo>
                  <a:cubicBezTo>
                    <a:pt x="81872" y="2874"/>
                    <a:pt x="107782" y="38516"/>
                    <a:pt x="111070" y="54167"/>
                  </a:cubicBezTo>
                  <a:cubicBezTo>
                    <a:pt x="132639" y="155636"/>
                    <a:pt x="134546" y="289130"/>
                    <a:pt x="122446" y="391124"/>
                  </a:cubicBezTo>
                  <a:cubicBezTo>
                    <a:pt x="122446" y="391124"/>
                    <a:pt x="124682" y="631019"/>
                    <a:pt x="154011" y="764184"/>
                  </a:cubicBezTo>
                  <a:cubicBezTo>
                    <a:pt x="136979" y="776547"/>
                    <a:pt x="16506" y="829484"/>
                    <a:pt x="9075" y="966792"/>
                  </a:cubicBezTo>
                  <a:cubicBezTo>
                    <a:pt x="33604" y="881698"/>
                    <a:pt x="93511" y="823894"/>
                    <a:pt x="156773" y="786740"/>
                  </a:cubicBezTo>
                  <a:cubicBezTo>
                    <a:pt x="164073" y="849212"/>
                    <a:pt x="176961" y="986323"/>
                    <a:pt x="190640" y="1132837"/>
                  </a:cubicBezTo>
                  <a:cubicBezTo>
                    <a:pt x="142240" y="1145135"/>
                    <a:pt x="0" y="1273368"/>
                    <a:pt x="0" y="1335051"/>
                  </a:cubicBezTo>
                  <a:cubicBezTo>
                    <a:pt x="62867" y="1243381"/>
                    <a:pt x="138952" y="1173938"/>
                    <a:pt x="193204" y="1159142"/>
                  </a:cubicBezTo>
                  <a:cubicBezTo>
                    <a:pt x="203660" y="1270934"/>
                    <a:pt x="215168" y="1395616"/>
                    <a:pt x="223849" y="1483604"/>
                  </a:cubicBezTo>
                  <a:cubicBezTo>
                    <a:pt x="161968" y="1518325"/>
                    <a:pt x="80557" y="1567646"/>
                    <a:pt x="32091" y="1686015"/>
                  </a:cubicBezTo>
                  <a:cubicBezTo>
                    <a:pt x="104428" y="1592306"/>
                    <a:pt x="119092" y="1567975"/>
                    <a:pt x="225559" y="1515827"/>
                  </a:cubicBezTo>
                  <a:cubicBezTo>
                    <a:pt x="238711" y="1637286"/>
                    <a:pt x="273695" y="1860280"/>
                    <a:pt x="278496" y="1920714"/>
                  </a:cubicBezTo>
                  <a:cubicBezTo>
                    <a:pt x="279088" y="1930710"/>
                    <a:pt x="228978" y="1998377"/>
                    <a:pt x="208001" y="2127465"/>
                  </a:cubicBezTo>
                  <a:cubicBezTo>
                    <a:pt x="233516" y="2036190"/>
                    <a:pt x="284875" y="1943599"/>
                    <a:pt x="288557" y="1949912"/>
                  </a:cubicBezTo>
                  <a:cubicBezTo>
                    <a:pt x="295988" y="1982792"/>
                    <a:pt x="323081" y="2142261"/>
                    <a:pt x="355173" y="2245045"/>
                  </a:cubicBezTo>
                  <a:cubicBezTo>
                    <a:pt x="355041" y="2225120"/>
                    <a:pt x="267317" y="1698575"/>
                    <a:pt x="267185" y="1678650"/>
                  </a:cubicBezTo>
                  <a:cubicBezTo>
                    <a:pt x="273235" y="1661355"/>
                    <a:pt x="330512" y="1722249"/>
                    <a:pt x="436518" y="1825822"/>
                  </a:cubicBezTo>
                  <a:cubicBezTo>
                    <a:pt x="347742" y="1710412"/>
                    <a:pt x="292174" y="1653924"/>
                    <a:pt x="263897" y="1638404"/>
                  </a:cubicBezTo>
                  <a:cubicBezTo>
                    <a:pt x="263239" y="1634524"/>
                    <a:pt x="237198" y="1400088"/>
                    <a:pt x="238908" y="1360040"/>
                  </a:cubicBezTo>
                  <a:cubicBezTo>
                    <a:pt x="245747" y="1350242"/>
                    <a:pt x="295133" y="1359777"/>
                    <a:pt x="424155" y="1469926"/>
                  </a:cubicBezTo>
                  <a:cubicBezTo>
                    <a:pt x="377268" y="1378650"/>
                    <a:pt x="253573" y="1312561"/>
                    <a:pt x="251863" y="1304078"/>
                  </a:cubicBezTo>
                  <a:cubicBezTo>
                    <a:pt x="240618" y="1249891"/>
                    <a:pt x="241933" y="1213920"/>
                    <a:pt x="235094" y="1159207"/>
                  </a:cubicBezTo>
                  <a:cubicBezTo>
                    <a:pt x="230425" y="1121658"/>
                    <a:pt x="228912" y="1090948"/>
                    <a:pt x="224375" y="1035906"/>
                  </a:cubicBezTo>
                  <a:cubicBezTo>
                    <a:pt x="223914" y="1030645"/>
                    <a:pt x="348531" y="1031763"/>
                    <a:pt x="448816" y="1114030"/>
                  </a:cubicBezTo>
                  <a:cubicBezTo>
                    <a:pt x="392919" y="1029330"/>
                    <a:pt x="222994" y="1008616"/>
                    <a:pt x="221942" y="1003881"/>
                  </a:cubicBezTo>
                  <a:cubicBezTo>
                    <a:pt x="206291" y="935621"/>
                    <a:pt x="213327" y="937857"/>
                    <a:pt x="206291" y="887945"/>
                  </a:cubicBezTo>
                  <a:cubicBezTo>
                    <a:pt x="180118" y="701251"/>
                    <a:pt x="150526" y="563943"/>
                    <a:pt x="159403" y="38494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AA57EC2-8014-4C21-9937-ADDC6B9E0819}"/>
              </a:ext>
            </a:extLst>
          </p:cNvPr>
          <p:cNvGrpSpPr/>
          <p:nvPr/>
        </p:nvGrpSpPr>
        <p:grpSpPr>
          <a:xfrm rot="7200000">
            <a:off x="2018753" y="1531829"/>
            <a:ext cx="619615" cy="1542217"/>
            <a:chOff x="-3" y="81788"/>
            <a:chExt cx="1121720" cy="2791954"/>
          </a:xfrm>
          <a:solidFill>
            <a:schemeClr val="accent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36BBF08-4C15-45D9-BCDD-0B2A12036D0F}"/>
                </a:ext>
              </a:extLst>
            </p:cNvPr>
            <p:cNvSpPr/>
            <p:nvPr/>
          </p:nvSpPr>
          <p:spPr>
            <a:xfrm>
              <a:off x="-3" y="538235"/>
              <a:ext cx="1121720" cy="2335507"/>
            </a:xfrm>
            <a:custGeom>
              <a:avLst/>
              <a:gdLst>
                <a:gd name="connsiteX0" fmla="*/ 799585 w 1121720"/>
                <a:gd name="connsiteY0" fmla="*/ 22947 h 2335507"/>
                <a:gd name="connsiteX1" fmla="*/ 1107279 w 1121720"/>
                <a:gd name="connsiteY1" fmla="*/ 688707 h 2335507"/>
                <a:gd name="connsiteX2" fmla="*/ 846867 w 1121720"/>
                <a:gd name="connsiteY2" fmla="*/ 1660253 h 2335507"/>
                <a:gd name="connsiteX3" fmla="*/ 340511 w 1121720"/>
                <a:gd name="connsiteY3" fmla="*/ 2307073 h 2335507"/>
                <a:gd name="connsiteX4" fmla="*/ 291980 w 1121720"/>
                <a:gd name="connsiteY4" fmla="*/ 2307797 h 2335507"/>
                <a:gd name="connsiteX5" fmla="*/ 34593 w 1121720"/>
                <a:gd name="connsiteY5" fmla="*/ 1455474 h 2335507"/>
                <a:gd name="connsiteX6" fmla="*/ 207609 w 1121720"/>
                <a:gd name="connsiteY6" fmla="*/ 524766 h 2335507"/>
                <a:gd name="connsiteX7" fmla="*/ 681019 w 1121720"/>
                <a:gd name="connsiteY7" fmla="*/ 35902 h 2335507"/>
                <a:gd name="connsiteX8" fmla="*/ 799585 w 1121720"/>
                <a:gd name="connsiteY8" fmla="*/ 22947 h 23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720" h="2335507">
                  <a:moveTo>
                    <a:pt x="799585" y="22947"/>
                  </a:moveTo>
                  <a:cubicBezTo>
                    <a:pt x="962145" y="217138"/>
                    <a:pt x="1069467" y="437765"/>
                    <a:pt x="1107279" y="688707"/>
                  </a:cubicBezTo>
                  <a:cubicBezTo>
                    <a:pt x="1161597" y="1049469"/>
                    <a:pt x="1060063" y="1372287"/>
                    <a:pt x="846867" y="1660253"/>
                  </a:cubicBezTo>
                  <a:cubicBezTo>
                    <a:pt x="683978" y="1880222"/>
                    <a:pt x="509845" y="2091839"/>
                    <a:pt x="340511" y="2307073"/>
                  </a:cubicBezTo>
                  <a:cubicBezTo>
                    <a:pt x="325189" y="2326539"/>
                    <a:pt x="307828" y="2359550"/>
                    <a:pt x="291980" y="2307797"/>
                  </a:cubicBezTo>
                  <a:cubicBezTo>
                    <a:pt x="204913" y="2024040"/>
                    <a:pt x="107127" y="1742914"/>
                    <a:pt x="34593" y="1455474"/>
                  </a:cubicBezTo>
                  <a:cubicBezTo>
                    <a:pt x="-49120" y="1123713"/>
                    <a:pt x="23151" y="811153"/>
                    <a:pt x="207609" y="524766"/>
                  </a:cubicBezTo>
                  <a:cubicBezTo>
                    <a:pt x="332751" y="330509"/>
                    <a:pt x="489459" y="166174"/>
                    <a:pt x="681019" y="35902"/>
                  </a:cubicBezTo>
                  <a:cubicBezTo>
                    <a:pt x="737836" y="-3357"/>
                    <a:pt x="762496" y="-14405"/>
                    <a:pt x="799585" y="22947"/>
                  </a:cubicBezTo>
                  <a:close/>
                </a:path>
              </a:pathLst>
            </a:custGeom>
            <a:grpFill/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337F78-4D0D-4F0A-83A8-6CB7184C55EC}"/>
                </a:ext>
              </a:extLst>
            </p:cNvPr>
            <p:cNvSpPr/>
            <p:nvPr/>
          </p:nvSpPr>
          <p:spPr>
            <a:xfrm>
              <a:off x="264159" y="81788"/>
              <a:ext cx="644190" cy="2199820"/>
            </a:xfrm>
            <a:custGeom>
              <a:avLst/>
              <a:gdLst>
                <a:gd name="connsiteX0" fmla="*/ 413108 w 644190"/>
                <a:gd name="connsiteY0" fmla="*/ 945505 h 2199820"/>
                <a:gd name="connsiteX1" fmla="*/ 433625 w 644190"/>
                <a:gd name="connsiteY1" fmla="*/ 1003374 h 2199820"/>
                <a:gd name="connsiteX2" fmla="*/ 590792 w 644190"/>
                <a:gd name="connsiteY2" fmla="*/ 1325403 h 2199820"/>
                <a:gd name="connsiteX3" fmla="*/ 391078 w 644190"/>
                <a:gd name="connsiteY3" fmla="*/ 1028758 h 2199820"/>
                <a:gd name="connsiteX4" fmla="*/ 248706 w 644190"/>
                <a:gd name="connsiteY4" fmla="*/ 1636714 h 2199820"/>
                <a:gd name="connsiteX5" fmla="*/ 427378 w 644190"/>
                <a:gd name="connsiteY5" fmla="*/ 1947564 h 2199820"/>
                <a:gd name="connsiteX6" fmla="*/ 235751 w 644190"/>
                <a:gd name="connsiteY6" fmla="*/ 1694780 h 2199820"/>
                <a:gd name="connsiteX7" fmla="*/ 124353 w 644190"/>
                <a:gd name="connsiteY7" fmla="*/ 2199821 h 2199820"/>
                <a:gd name="connsiteX8" fmla="*/ 232661 w 644190"/>
                <a:gd name="connsiteY8" fmla="*/ 1419046 h 2199820"/>
                <a:gd name="connsiteX9" fmla="*/ 0 w 644190"/>
                <a:gd name="connsiteY9" fmla="*/ 1565955 h 2199820"/>
                <a:gd name="connsiteX10" fmla="*/ 199320 w 644190"/>
                <a:gd name="connsiteY10" fmla="*/ 1384193 h 2199820"/>
                <a:gd name="connsiteX11" fmla="*/ 255019 w 644190"/>
                <a:gd name="connsiteY11" fmla="*/ 1288051 h 2199820"/>
                <a:gd name="connsiteX12" fmla="*/ 548640 w 644190"/>
                <a:gd name="connsiteY12" fmla="*/ 147041 h 2199820"/>
                <a:gd name="connsiteX13" fmla="*/ 644190 w 644190"/>
                <a:gd name="connsiteY13" fmla="*/ 0 h 2199820"/>
                <a:gd name="connsiteX14" fmla="*/ 413108 w 644190"/>
                <a:gd name="connsiteY14" fmla="*/ 945505 h 219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90" h="2199820">
                  <a:moveTo>
                    <a:pt x="413108" y="945505"/>
                  </a:moveTo>
                  <a:cubicBezTo>
                    <a:pt x="405940" y="972072"/>
                    <a:pt x="422511" y="985947"/>
                    <a:pt x="433625" y="1003374"/>
                  </a:cubicBezTo>
                  <a:cubicBezTo>
                    <a:pt x="498202" y="1104448"/>
                    <a:pt x="552783" y="1210520"/>
                    <a:pt x="590792" y="1325403"/>
                  </a:cubicBezTo>
                  <a:cubicBezTo>
                    <a:pt x="529043" y="1228275"/>
                    <a:pt x="475843" y="1125491"/>
                    <a:pt x="391078" y="1028758"/>
                  </a:cubicBezTo>
                  <a:cubicBezTo>
                    <a:pt x="339127" y="1232813"/>
                    <a:pt x="293095" y="1435289"/>
                    <a:pt x="248706" y="1636714"/>
                  </a:cubicBezTo>
                  <a:cubicBezTo>
                    <a:pt x="308548" y="1699712"/>
                    <a:pt x="378846" y="1826762"/>
                    <a:pt x="427378" y="1947564"/>
                  </a:cubicBezTo>
                  <a:cubicBezTo>
                    <a:pt x="379438" y="1880948"/>
                    <a:pt x="302367" y="1751532"/>
                    <a:pt x="235751" y="1694780"/>
                  </a:cubicBezTo>
                  <a:cubicBezTo>
                    <a:pt x="200175" y="1857143"/>
                    <a:pt x="161048" y="2038445"/>
                    <a:pt x="124353" y="2199821"/>
                  </a:cubicBezTo>
                  <a:cubicBezTo>
                    <a:pt x="148619" y="1941053"/>
                    <a:pt x="188272" y="1684456"/>
                    <a:pt x="232661" y="1419046"/>
                  </a:cubicBezTo>
                  <a:cubicBezTo>
                    <a:pt x="145988" y="1467315"/>
                    <a:pt x="70430" y="1511834"/>
                    <a:pt x="0" y="1565955"/>
                  </a:cubicBezTo>
                  <a:cubicBezTo>
                    <a:pt x="55633" y="1493553"/>
                    <a:pt x="128693" y="1439564"/>
                    <a:pt x="199320" y="1384193"/>
                  </a:cubicBezTo>
                  <a:cubicBezTo>
                    <a:pt x="233384" y="1357494"/>
                    <a:pt x="235686" y="1375447"/>
                    <a:pt x="255019" y="1288051"/>
                  </a:cubicBezTo>
                  <a:cubicBezTo>
                    <a:pt x="312099" y="1029415"/>
                    <a:pt x="494651" y="258307"/>
                    <a:pt x="548640" y="147041"/>
                  </a:cubicBezTo>
                  <a:cubicBezTo>
                    <a:pt x="574155" y="94564"/>
                    <a:pt x="603945" y="44849"/>
                    <a:pt x="644190" y="0"/>
                  </a:cubicBezTo>
                  <a:cubicBezTo>
                    <a:pt x="614203" y="123235"/>
                    <a:pt x="454866" y="790376"/>
                    <a:pt x="413108" y="94550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5FDD49-66E7-44AA-87D2-053CCED74F88}"/>
              </a:ext>
            </a:extLst>
          </p:cNvPr>
          <p:cNvGrpSpPr/>
          <p:nvPr/>
        </p:nvGrpSpPr>
        <p:grpSpPr>
          <a:xfrm rot="8785429">
            <a:off x="6785729" y="1527072"/>
            <a:ext cx="1095716" cy="1487534"/>
            <a:chOff x="2472398" y="211797"/>
            <a:chExt cx="1983632" cy="2692959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BA17575-0973-46A5-8BDF-F0D52CF4FE7B}"/>
                </a:ext>
              </a:extLst>
            </p:cNvPr>
            <p:cNvSpPr/>
            <p:nvPr/>
          </p:nvSpPr>
          <p:spPr>
            <a:xfrm>
              <a:off x="2472398" y="779516"/>
              <a:ext cx="1983632" cy="2125240"/>
            </a:xfrm>
            <a:custGeom>
              <a:avLst/>
              <a:gdLst>
                <a:gd name="connsiteX0" fmla="*/ 933470 w 1983632"/>
                <a:gd name="connsiteY0" fmla="*/ 198260 h 2125240"/>
                <a:gd name="connsiteX1" fmla="*/ 1026653 w 1983632"/>
                <a:gd name="connsiteY1" fmla="*/ 77655 h 2125240"/>
                <a:gd name="connsiteX2" fmla="*/ 1433711 w 1983632"/>
                <a:gd name="connsiteY2" fmla="*/ 13801 h 2125240"/>
                <a:gd name="connsiteX3" fmla="*/ 1693859 w 1983632"/>
                <a:gd name="connsiteY3" fmla="*/ 103433 h 2125240"/>
                <a:gd name="connsiteX4" fmla="*/ 1702934 w 1983632"/>
                <a:gd name="connsiteY4" fmla="*/ 139733 h 2125240"/>
                <a:gd name="connsiteX5" fmla="*/ 1549975 w 1983632"/>
                <a:gd name="connsiteY5" fmla="*/ 286444 h 2125240"/>
                <a:gd name="connsiteX6" fmla="*/ 1486188 w 1983632"/>
                <a:gd name="connsiteY6" fmla="*/ 335173 h 2125240"/>
                <a:gd name="connsiteX7" fmla="*/ 1752978 w 1983632"/>
                <a:gd name="connsiteY7" fmla="*/ 528772 h 2125240"/>
                <a:gd name="connsiteX8" fmla="*/ 1780203 w 1983632"/>
                <a:gd name="connsiteY8" fmla="*/ 573160 h 2125240"/>
                <a:gd name="connsiteX9" fmla="*/ 1926915 w 1983632"/>
                <a:gd name="connsiteY9" fmla="*/ 885786 h 2125240"/>
                <a:gd name="connsiteX10" fmla="*/ 1976893 w 1983632"/>
                <a:gd name="connsiteY10" fmla="*/ 983637 h 2125240"/>
                <a:gd name="connsiteX11" fmla="*/ 1879633 w 1983632"/>
                <a:gd name="connsiteY11" fmla="*/ 977653 h 2125240"/>
                <a:gd name="connsiteX12" fmla="*/ 1419573 w 1983632"/>
                <a:gd name="connsiteY12" fmla="*/ 995803 h 2125240"/>
                <a:gd name="connsiteX13" fmla="*/ 1469945 w 1983632"/>
                <a:gd name="connsiteY13" fmla="*/ 1244575 h 2125240"/>
                <a:gd name="connsiteX14" fmla="*/ 1407670 w 1983632"/>
                <a:gd name="connsiteY14" fmla="*/ 1886069 h 2125240"/>
                <a:gd name="connsiteX15" fmla="*/ 1226368 w 1983632"/>
                <a:gd name="connsiteY15" fmla="*/ 2125240 h 2125240"/>
                <a:gd name="connsiteX16" fmla="*/ 1060323 w 1983632"/>
                <a:gd name="connsiteY16" fmla="*/ 1783022 h 2125240"/>
                <a:gd name="connsiteX17" fmla="*/ 725930 w 1983632"/>
                <a:gd name="connsiteY17" fmla="*/ 1255952 h 2125240"/>
                <a:gd name="connsiteX18" fmla="*/ 712581 w 1983632"/>
                <a:gd name="connsiteY18" fmla="*/ 1158429 h 2125240"/>
                <a:gd name="connsiteX19" fmla="*/ 515891 w 1983632"/>
                <a:gd name="connsiteY19" fmla="*/ 1302510 h 2125240"/>
                <a:gd name="connsiteX20" fmla="*/ 356093 w 1983632"/>
                <a:gd name="connsiteY20" fmla="*/ 1358670 h 2125240"/>
                <a:gd name="connsiteX21" fmla="*/ 187681 w 1983632"/>
                <a:gd name="connsiteY21" fmla="*/ 1478420 h 2125240"/>
                <a:gd name="connsiteX22" fmla="*/ 179921 w 1983632"/>
                <a:gd name="connsiteY22" fmla="*/ 1390103 h 2125240"/>
                <a:gd name="connsiteX23" fmla="*/ 130272 w 1983632"/>
                <a:gd name="connsiteY23" fmla="*/ 1221362 h 2125240"/>
                <a:gd name="connsiteX24" fmla="*/ 172753 w 1983632"/>
                <a:gd name="connsiteY24" fmla="*/ 827325 h 2125240"/>
                <a:gd name="connsiteX25" fmla="*/ 368062 w 1983632"/>
                <a:gd name="connsiteY25" fmla="*/ 598938 h 2125240"/>
                <a:gd name="connsiteX26" fmla="*/ 0 w 1983632"/>
                <a:gd name="connsiteY26" fmla="*/ 456501 h 2125240"/>
                <a:gd name="connsiteX27" fmla="*/ 148684 w 1983632"/>
                <a:gd name="connsiteY27" fmla="*/ 289206 h 2125240"/>
                <a:gd name="connsiteX28" fmla="*/ 409754 w 1983632"/>
                <a:gd name="connsiteY28" fmla="*/ 157685 h 2125240"/>
                <a:gd name="connsiteX29" fmla="*/ 648596 w 1983632"/>
                <a:gd name="connsiteY29" fmla="*/ 131513 h 2125240"/>
                <a:gd name="connsiteX30" fmla="*/ 875930 w 1983632"/>
                <a:gd name="connsiteY30" fmla="*/ 215489 h 2125240"/>
                <a:gd name="connsiteX31" fmla="*/ 933470 w 1983632"/>
                <a:gd name="connsiteY31" fmla="*/ 198260 h 2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83632" h="2125240">
                  <a:moveTo>
                    <a:pt x="933470" y="198260"/>
                  </a:moveTo>
                  <a:cubicBezTo>
                    <a:pt x="943927" y="142100"/>
                    <a:pt x="983580" y="108496"/>
                    <a:pt x="1026653" y="77655"/>
                  </a:cubicBezTo>
                  <a:cubicBezTo>
                    <a:pt x="1151598" y="-11714"/>
                    <a:pt x="1290879" y="-9741"/>
                    <a:pt x="1433711" y="13801"/>
                  </a:cubicBezTo>
                  <a:cubicBezTo>
                    <a:pt x="1525644" y="28992"/>
                    <a:pt x="1609949" y="64897"/>
                    <a:pt x="1693859" y="103433"/>
                  </a:cubicBezTo>
                  <a:cubicBezTo>
                    <a:pt x="1718388" y="114678"/>
                    <a:pt x="1721216" y="133420"/>
                    <a:pt x="1702934" y="139733"/>
                  </a:cubicBezTo>
                  <a:cubicBezTo>
                    <a:pt x="1628559" y="165511"/>
                    <a:pt x="1610409" y="246988"/>
                    <a:pt x="1549975" y="286444"/>
                  </a:cubicBezTo>
                  <a:cubicBezTo>
                    <a:pt x="1530379" y="299268"/>
                    <a:pt x="1512623" y="319127"/>
                    <a:pt x="1486188" y="335173"/>
                  </a:cubicBezTo>
                  <a:cubicBezTo>
                    <a:pt x="1598310" y="375484"/>
                    <a:pt x="1688664" y="433880"/>
                    <a:pt x="1752978" y="528772"/>
                  </a:cubicBezTo>
                  <a:cubicBezTo>
                    <a:pt x="1762777" y="543239"/>
                    <a:pt x="1774548" y="556786"/>
                    <a:pt x="1780203" y="573160"/>
                  </a:cubicBezTo>
                  <a:cubicBezTo>
                    <a:pt x="1818278" y="682520"/>
                    <a:pt x="1879502" y="780898"/>
                    <a:pt x="1926915" y="885786"/>
                  </a:cubicBezTo>
                  <a:cubicBezTo>
                    <a:pt x="1964135" y="908539"/>
                    <a:pt x="1998594" y="944313"/>
                    <a:pt x="1976893" y="983637"/>
                  </a:cubicBezTo>
                  <a:cubicBezTo>
                    <a:pt x="1953351" y="1026382"/>
                    <a:pt x="1912842" y="982717"/>
                    <a:pt x="1879633" y="977653"/>
                  </a:cubicBezTo>
                  <a:cubicBezTo>
                    <a:pt x="1729962" y="1042559"/>
                    <a:pt x="1577134" y="1036969"/>
                    <a:pt x="1419573" y="995803"/>
                  </a:cubicBezTo>
                  <a:cubicBezTo>
                    <a:pt x="1437065" y="1080700"/>
                    <a:pt x="1458568" y="1161914"/>
                    <a:pt x="1469945" y="1244575"/>
                  </a:cubicBezTo>
                  <a:cubicBezTo>
                    <a:pt x="1499932" y="1462834"/>
                    <a:pt x="1499471" y="1678924"/>
                    <a:pt x="1407670" y="1886069"/>
                  </a:cubicBezTo>
                  <a:cubicBezTo>
                    <a:pt x="1367753" y="1976227"/>
                    <a:pt x="1306530" y="2049418"/>
                    <a:pt x="1226368" y="2125240"/>
                  </a:cubicBezTo>
                  <a:cubicBezTo>
                    <a:pt x="1261353" y="1959852"/>
                    <a:pt x="1162514" y="1870944"/>
                    <a:pt x="1060323" y="1783022"/>
                  </a:cubicBezTo>
                  <a:cubicBezTo>
                    <a:pt x="895658" y="1641309"/>
                    <a:pt x="780643" y="1468029"/>
                    <a:pt x="725930" y="1255952"/>
                  </a:cubicBezTo>
                  <a:cubicBezTo>
                    <a:pt x="718368" y="1226689"/>
                    <a:pt x="722577" y="1197228"/>
                    <a:pt x="712581" y="1158429"/>
                  </a:cubicBezTo>
                  <a:cubicBezTo>
                    <a:pt x="662735" y="1234251"/>
                    <a:pt x="589806" y="1270222"/>
                    <a:pt x="515891" y="1302510"/>
                  </a:cubicBezTo>
                  <a:cubicBezTo>
                    <a:pt x="464401" y="1325000"/>
                    <a:pt x="406137" y="1328157"/>
                    <a:pt x="356093" y="1358670"/>
                  </a:cubicBezTo>
                  <a:cubicBezTo>
                    <a:pt x="297501" y="1394378"/>
                    <a:pt x="239960" y="1431006"/>
                    <a:pt x="187681" y="1478420"/>
                  </a:cubicBezTo>
                  <a:cubicBezTo>
                    <a:pt x="155195" y="1450340"/>
                    <a:pt x="188798" y="1419827"/>
                    <a:pt x="179921" y="1390103"/>
                  </a:cubicBezTo>
                  <a:cubicBezTo>
                    <a:pt x="163152" y="1334010"/>
                    <a:pt x="150066" y="1276798"/>
                    <a:pt x="130272" y="1221362"/>
                  </a:cubicBezTo>
                  <a:cubicBezTo>
                    <a:pt x="80951" y="1083330"/>
                    <a:pt x="101929" y="954571"/>
                    <a:pt x="172753" y="827325"/>
                  </a:cubicBezTo>
                  <a:cubicBezTo>
                    <a:pt x="222402" y="738088"/>
                    <a:pt x="286650" y="664239"/>
                    <a:pt x="368062" y="598938"/>
                  </a:cubicBezTo>
                  <a:cubicBezTo>
                    <a:pt x="231674" y="584208"/>
                    <a:pt x="116659" y="531994"/>
                    <a:pt x="0" y="456501"/>
                  </a:cubicBezTo>
                  <a:cubicBezTo>
                    <a:pt x="86015" y="421911"/>
                    <a:pt x="110017" y="348654"/>
                    <a:pt x="148684" y="289206"/>
                  </a:cubicBezTo>
                  <a:cubicBezTo>
                    <a:pt x="211157" y="193196"/>
                    <a:pt x="292897" y="144336"/>
                    <a:pt x="409754" y="157685"/>
                  </a:cubicBezTo>
                  <a:cubicBezTo>
                    <a:pt x="490836" y="166958"/>
                    <a:pt x="568171" y="133946"/>
                    <a:pt x="648596" y="131513"/>
                  </a:cubicBezTo>
                  <a:cubicBezTo>
                    <a:pt x="730797" y="129080"/>
                    <a:pt x="826675" y="134143"/>
                    <a:pt x="875930" y="215489"/>
                  </a:cubicBezTo>
                  <a:cubicBezTo>
                    <a:pt x="884808" y="224761"/>
                    <a:pt x="925908" y="241596"/>
                    <a:pt x="933470" y="198260"/>
                  </a:cubicBezTo>
                  <a:close/>
                </a:path>
              </a:pathLst>
            </a:custGeom>
            <a:solidFill>
              <a:schemeClr val="accent3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6E99205-EE89-411B-84B6-675DEF715FD3}"/>
                </a:ext>
              </a:extLst>
            </p:cNvPr>
            <p:cNvSpPr/>
            <p:nvPr/>
          </p:nvSpPr>
          <p:spPr>
            <a:xfrm>
              <a:off x="3134014" y="211797"/>
              <a:ext cx="690353" cy="1854972"/>
            </a:xfrm>
            <a:custGeom>
              <a:avLst/>
              <a:gdLst>
                <a:gd name="connsiteX0" fmla="*/ 270013 w 690353"/>
                <a:gd name="connsiteY0" fmla="*/ 780577 h 1854972"/>
                <a:gd name="connsiteX1" fmla="*/ 311968 w 690353"/>
                <a:gd name="connsiteY1" fmla="*/ 834041 h 1854972"/>
                <a:gd name="connsiteX2" fmla="*/ 690354 w 690353"/>
                <a:gd name="connsiteY2" fmla="*/ 1100897 h 1854972"/>
                <a:gd name="connsiteX3" fmla="*/ 307036 w 690353"/>
                <a:gd name="connsiteY3" fmla="*/ 875141 h 1854972"/>
                <a:gd name="connsiteX4" fmla="*/ 436913 w 690353"/>
                <a:gd name="connsiteY4" fmla="*/ 1854973 h 1854972"/>
                <a:gd name="connsiteX5" fmla="*/ 262648 w 690353"/>
                <a:gd name="connsiteY5" fmla="*/ 936759 h 1854972"/>
                <a:gd name="connsiteX6" fmla="*/ 0 w 690353"/>
                <a:gd name="connsiteY6" fmla="*/ 1412339 h 1854972"/>
                <a:gd name="connsiteX7" fmla="*/ 232463 w 690353"/>
                <a:gd name="connsiteY7" fmla="*/ 905128 h 1854972"/>
                <a:gd name="connsiteX8" fmla="*/ 214314 w 690353"/>
                <a:gd name="connsiteY8" fmla="*/ 782419 h 1854972"/>
                <a:gd name="connsiteX9" fmla="*/ 165519 w 690353"/>
                <a:gd name="connsiteY9" fmla="*/ 612625 h 1854972"/>
                <a:gd name="connsiteX10" fmla="*/ 284151 w 690353"/>
                <a:gd name="connsiteY10" fmla="*/ 20320 h 1854972"/>
                <a:gd name="connsiteX11" fmla="*/ 330447 w 690353"/>
                <a:gd name="connsiteY11" fmla="*/ 0 h 1854972"/>
                <a:gd name="connsiteX12" fmla="*/ 270013 w 690353"/>
                <a:gd name="connsiteY12" fmla="*/ 780577 h 185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353" h="1854972">
                  <a:moveTo>
                    <a:pt x="270013" y="780577"/>
                  </a:moveTo>
                  <a:cubicBezTo>
                    <a:pt x="293358" y="830424"/>
                    <a:pt x="274945" y="821678"/>
                    <a:pt x="311968" y="834041"/>
                  </a:cubicBezTo>
                  <a:cubicBezTo>
                    <a:pt x="493664" y="900656"/>
                    <a:pt x="577838" y="992721"/>
                    <a:pt x="690354" y="1100897"/>
                  </a:cubicBezTo>
                  <a:cubicBezTo>
                    <a:pt x="528978" y="993510"/>
                    <a:pt x="451183" y="936233"/>
                    <a:pt x="307036" y="875141"/>
                  </a:cubicBezTo>
                  <a:cubicBezTo>
                    <a:pt x="394235" y="1185005"/>
                    <a:pt x="448618" y="1538994"/>
                    <a:pt x="436913" y="1854973"/>
                  </a:cubicBezTo>
                  <a:cubicBezTo>
                    <a:pt x="391538" y="1569638"/>
                    <a:pt x="352542" y="1219923"/>
                    <a:pt x="262648" y="936759"/>
                  </a:cubicBezTo>
                  <a:cubicBezTo>
                    <a:pt x="155787" y="1078078"/>
                    <a:pt x="75230" y="1203089"/>
                    <a:pt x="0" y="1412339"/>
                  </a:cubicBezTo>
                  <a:cubicBezTo>
                    <a:pt x="36563" y="1203089"/>
                    <a:pt x="151118" y="1012120"/>
                    <a:pt x="232463" y="905128"/>
                  </a:cubicBezTo>
                  <a:cubicBezTo>
                    <a:pt x="250285" y="877574"/>
                    <a:pt x="238513" y="875010"/>
                    <a:pt x="214314" y="782419"/>
                  </a:cubicBezTo>
                  <a:cubicBezTo>
                    <a:pt x="198071" y="725799"/>
                    <a:pt x="181565" y="669245"/>
                    <a:pt x="165519" y="612625"/>
                  </a:cubicBezTo>
                  <a:cubicBezTo>
                    <a:pt x="103573" y="394892"/>
                    <a:pt x="140859" y="196953"/>
                    <a:pt x="284151" y="20320"/>
                  </a:cubicBezTo>
                  <a:cubicBezTo>
                    <a:pt x="291516" y="11245"/>
                    <a:pt x="298684" y="1315"/>
                    <a:pt x="330447" y="0"/>
                  </a:cubicBezTo>
                  <a:cubicBezTo>
                    <a:pt x="173148" y="249232"/>
                    <a:pt x="147567" y="420539"/>
                    <a:pt x="270013" y="78057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CE0F09-5FAD-40B1-AFBA-75F1ADBF992C}"/>
              </a:ext>
            </a:extLst>
          </p:cNvPr>
          <p:cNvGrpSpPr/>
          <p:nvPr/>
        </p:nvGrpSpPr>
        <p:grpSpPr>
          <a:xfrm rot="8566805">
            <a:off x="4530050" y="1701241"/>
            <a:ext cx="626638" cy="1299774"/>
            <a:chOff x="1287998" y="241981"/>
            <a:chExt cx="1134435" cy="235304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D23F63A-35A7-47E5-9B21-EAC9E1AC896E}"/>
                </a:ext>
              </a:extLst>
            </p:cNvPr>
            <p:cNvSpPr/>
            <p:nvPr/>
          </p:nvSpPr>
          <p:spPr>
            <a:xfrm>
              <a:off x="1287998" y="642827"/>
              <a:ext cx="1134435" cy="1952200"/>
            </a:xfrm>
            <a:custGeom>
              <a:avLst/>
              <a:gdLst>
                <a:gd name="connsiteX0" fmla="*/ 506803 w 1134435"/>
                <a:gd name="connsiteY0" fmla="*/ 3581 h 1952200"/>
                <a:gd name="connsiteX1" fmla="*/ 734400 w 1134435"/>
                <a:gd name="connsiteY1" fmla="*/ 110442 h 1952200"/>
                <a:gd name="connsiteX2" fmla="*/ 1047618 w 1134435"/>
                <a:gd name="connsiteY2" fmla="*/ 420305 h 1952200"/>
                <a:gd name="connsiteX3" fmla="*/ 1127188 w 1134435"/>
                <a:gd name="connsiteY3" fmla="*/ 609433 h 1952200"/>
                <a:gd name="connsiteX4" fmla="*/ 911296 w 1134435"/>
                <a:gd name="connsiteY4" fmla="*/ 843146 h 1952200"/>
                <a:gd name="connsiteX5" fmla="*/ 950095 w 1134435"/>
                <a:gd name="connsiteY5" fmla="*/ 891151 h 1952200"/>
                <a:gd name="connsiteX6" fmla="*/ 1101607 w 1134435"/>
                <a:gd name="connsiteY6" fmla="*/ 1364692 h 1952200"/>
                <a:gd name="connsiteX7" fmla="*/ 976530 w 1134435"/>
                <a:gd name="connsiteY7" fmla="*/ 1515152 h 1952200"/>
                <a:gd name="connsiteX8" fmla="*/ 789771 w 1134435"/>
                <a:gd name="connsiteY8" fmla="*/ 1440909 h 1952200"/>
                <a:gd name="connsiteX9" fmla="*/ 771226 w 1134435"/>
                <a:gd name="connsiteY9" fmla="*/ 1424798 h 1952200"/>
                <a:gd name="connsiteX10" fmla="*/ 743804 w 1134435"/>
                <a:gd name="connsiteY10" fmla="*/ 1705200 h 1952200"/>
                <a:gd name="connsiteX11" fmla="*/ 434927 w 1134435"/>
                <a:gd name="connsiteY11" fmla="*/ 1951079 h 1952200"/>
                <a:gd name="connsiteX12" fmla="*/ 255006 w 1134435"/>
                <a:gd name="connsiteY12" fmla="*/ 1857041 h 1952200"/>
                <a:gd name="connsiteX13" fmla="*/ 203253 w 1134435"/>
                <a:gd name="connsiteY13" fmla="*/ 1496016 h 1952200"/>
                <a:gd name="connsiteX14" fmla="*/ 227913 w 1134435"/>
                <a:gd name="connsiteY14" fmla="*/ 1426902 h 1952200"/>
                <a:gd name="connsiteX15" fmla="*/ 114870 w 1134435"/>
                <a:gd name="connsiteY15" fmla="*/ 1400992 h 1952200"/>
                <a:gd name="connsiteX16" fmla="*/ 4130 w 1134435"/>
                <a:gd name="connsiteY16" fmla="*/ 1205683 h 1952200"/>
                <a:gd name="connsiteX17" fmla="*/ 162218 w 1134435"/>
                <a:gd name="connsiteY17" fmla="*/ 852352 h 1952200"/>
                <a:gd name="connsiteX18" fmla="*/ 216339 w 1134435"/>
                <a:gd name="connsiteY18" fmla="*/ 768705 h 1952200"/>
                <a:gd name="connsiteX19" fmla="*/ 189772 w 1134435"/>
                <a:gd name="connsiteY19" fmla="*/ 764956 h 1952200"/>
                <a:gd name="connsiteX20" fmla="*/ 3406 w 1134435"/>
                <a:gd name="connsiteY20" fmla="*/ 587206 h 1952200"/>
                <a:gd name="connsiteX21" fmla="*/ 76729 w 1134435"/>
                <a:gd name="connsiteY21" fmla="*/ 402156 h 1952200"/>
                <a:gd name="connsiteX22" fmla="*/ 432296 w 1134435"/>
                <a:gd name="connsiteY22" fmla="*/ 13182 h 1952200"/>
                <a:gd name="connsiteX23" fmla="*/ 506803 w 1134435"/>
                <a:gd name="connsiteY23" fmla="*/ 3581 h 19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4435" h="1952200">
                  <a:moveTo>
                    <a:pt x="506803" y="3581"/>
                  </a:moveTo>
                  <a:cubicBezTo>
                    <a:pt x="593278" y="16536"/>
                    <a:pt x="664628" y="63292"/>
                    <a:pt x="734400" y="110442"/>
                  </a:cubicBezTo>
                  <a:cubicBezTo>
                    <a:pt x="857899" y="193826"/>
                    <a:pt x="964562" y="295689"/>
                    <a:pt x="1047618" y="420305"/>
                  </a:cubicBezTo>
                  <a:cubicBezTo>
                    <a:pt x="1086022" y="477912"/>
                    <a:pt x="1113576" y="540516"/>
                    <a:pt x="1127188" y="609433"/>
                  </a:cubicBezTo>
                  <a:cubicBezTo>
                    <a:pt x="1159148" y="771532"/>
                    <a:pt x="1085101" y="853865"/>
                    <a:pt x="911296" y="843146"/>
                  </a:cubicBezTo>
                  <a:cubicBezTo>
                    <a:pt x="915570" y="867214"/>
                    <a:pt x="936745" y="876749"/>
                    <a:pt x="950095" y="891151"/>
                  </a:cubicBezTo>
                  <a:cubicBezTo>
                    <a:pt x="1074777" y="1025500"/>
                    <a:pt x="1143497" y="1177538"/>
                    <a:pt x="1101607" y="1364692"/>
                  </a:cubicBezTo>
                  <a:cubicBezTo>
                    <a:pt x="1085693" y="1435714"/>
                    <a:pt x="1051892" y="1496937"/>
                    <a:pt x="976530" y="1515152"/>
                  </a:cubicBezTo>
                  <a:cubicBezTo>
                    <a:pt x="900183" y="1533565"/>
                    <a:pt x="838433" y="1500093"/>
                    <a:pt x="789771" y="1440909"/>
                  </a:cubicBezTo>
                  <a:cubicBezTo>
                    <a:pt x="786285" y="1436634"/>
                    <a:pt x="781419" y="1433544"/>
                    <a:pt x="771226" y="1424798"/>
                  </a:cubicBezTo>
                  <a:cubicBezTo>
                    <a:pt x="782208" y="1524293"/>
                    <a:pt x="773857" y="1616095"/>
                    <a:pt x="743804" y="1705200"/>
                  </a:cubicBezTo>
                  <a:cubicBezTo>
                    <a:pt x="693826" y="1853490"/>
                    <a:pt x="586834" y="1933850"/>
                    <a:pt x="434927" y="1951079"/>
                  </a:cubicBezTo>
                  <a:cubicBezTo>
                    <a:pt x="358645" y="1959694"/>
                    <a:pt x="298474" y="1917738"/>
                    <a:pt x="255006" y="1857041"/>
                  </a:cubicBezTo>
                  <a:cubicBezTo>
                    <a:pt x="175699" y="1746235"/>
                    <a:pt x="169254" y="1623591"/>
                    <a:pt x="203253" y="1496016"/>
                  </a:cubicBezTo>
                  <a:cubicBezTo>
                    <a:pt x="209303" y="1473329"/>
                    <a:pt x="219035" y="1451562"/>
                    <a:pt x="227913" y="1426902"/>
                  </a:cubicBezTo>
                  <a:cubicBezTo>
                    <a:pt x="189969" y="1418484"/>
                    <a:pt x="150973" y="1413750"/>
                    <a:pt x="114870" y="1400992"/>
                  </a:cubicBezTo>
                  <a:cubicBezTo>
                    <a:pt x="24581" y="1369033"/>
                    <a:pt x="-13297" y="1300379"/>
                    <a:pt x="4130" y="1205683"/>
                  </a:cubicBezTo>
                  <a:cubicBezTo>
                    <a:pt x="28198" y="1075215"/>
                    <a:pt x="95011" y="963619"/>
                    <a:pt x="162218" y="852352"/>
                  </a:cubicBezTo>
                  <a:cubicBezTo>
                    <a:pt x="179447" y="823878"/>
                    <a:pt x="198321" y="796390"/>
                    <a:pt x="216339" y="768705"/>
                  </a:cubicBezTo>
                  <a:cubicBezTo>
                    <a:pt x="207527" y="756736"/>
                    <a:pt x="197729" y="762786"/>
                    <a:pt x="189772" y="764956"/>
                  </a:cubicBezTo>
                  <a:cubicBezTo>
                    <a:pt x="55883" y="801980"/>
                    <a:pt x="-8168" y="695119"/>
                    <a:pt x="3406" y="587206"/>
                  </a:cubicBezTo>
                  <a:cubicBezTo>
                    <a:pt x="10640" y="519538"/>
                    <a:pt x="40890" y="458973"/>
                    <a:pt x="76729" y="402156"/>
                  </a:cubicBezTo>
                  <a:cubicBezTo>
                    <a:pt x="171753" y="251235"/>
                    <a:pt x="279601" y="111626"/>
                    <a:pt x="432296" y="13182"/>
                  </a:cubicBezTo>
                  <a:cubicBezTo>
                    <a:pt x="458864" y="-2272"/>
                    <a:pt x="478592" y="-2206"/>
                    <a:pt x="506803" y="3581"/>
                  </a:cubicBezTo>
                  <a:close/>
                </a:path>
              </a:pathLst>
            </a:custGeom>
            <a:solidFill>
              <a:schemeClr val="accent2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B1CCEC3-6B5C-49E0-BB24-4D7950F1EF62}"/>
                </a:ext>
              </a:extLst>
            </p:cNvPr>
            <p:cNvSpPr/>
            <p:nvPr/>
          </p:nvSpPr>
          <p:spPr>
            <a:xfrm>
              <a:off x="1610540" y="241981"/>
              <a:ext cx="522269" cy="1981167"/>
            </a:xfrm>
            <a:custGeom>
              <a:avLst/>
              <a:gdLst>
                <a:gd name="connsiteX0" fmla="*/ 184261 w 522269"/>
                <a:gd name="connsiteY0" fmla="*/ 404427 h 1981167"/>
                <a:gd name="connsiteX1" fmla="*/ 286321 w 522269"/>
                <a:gd name="connsiteY1" fmla="*/ 911046 h 1981167"/>
                <a:gd name="connsiteX2" fmla="*/ 301775 w 522269"/>
                <a:gd name="connsiteY2" fmla="*/ 1240967 h 1981167"/>
                <a:gd name="connsiteX3" fmla="*/ 340771 w 522269"/>
                <a:gd name="connsiteY3" fmla="*/ 1319353 h 1981167"/>
                <a:gd name="connsiteX4" fmla="*/ 522270 w 522269"/>
                <a:gd name="connsiteY4" fmla="*/ 1542084 h 1981167"/>
                <a:gd name="connsiteX5" fmla="*/ 299934 w 522269"/>
                <a:gd name="connsiteY5" fmla="*/ 1352562 h 1981167"/>
                <a:gd name="connsiteX6" fmla="*/ 262713 w 522269"/>
                <a:gd name="connsiteY6" fmla="*/ 1676630 h 1981167"/>
                <a:gd name="connsiteX7" fmla="*/ 176435 w 522269"/>
                <a:gd name="connsiteY7" fmla="*/ 1981167 h 1981167"/>
                <a:gd name="connsiteX8" fmla="*/ 244695 w 522269"/>
                <a:gd name="connsiteY8" fmla="*/ 1591273 h 1981167"/>
                <a:gd name="connsiteX9" fmla="*/ 88908 w 522269"/>
                <a:gd name="connsiteY9" fmla="*/ 1714508 h 1981167"/>
                <a:gd name="connsiteX10" fmla="*/ 216221 w 522269"/>
                <a:gd name="connsiteY10" fmla="*/ 1565100 h 1981167"/>
                <a:gd name="connsiteX11" fmla="*/ 252652 w 522269"/>
                <a:gd name="connsiteY11" fmla="*/ 1495723 h 1981167"/>
                <a:gd name="connsiteX12" fmla="*/ 190508 w 522269"/>
                <a:gd name="connsiteY12" fmla="*/ 751314 h 1981167"/>
                <a:gd name="connsiteX13" fmla="*/ 0 w 522269"/>
                <a:gd name="connsiteY13" fmla="*/ 929525 h 1981167"/>
                <a:gd name="connsiteX14" fmla="*/ 147895 w 522269"/>
                <a:gd name="connsiteY14" fmla="*/ 735268 h 1981167"/>
                <a:gd name="connsiteX15" fmla="*/ 170386 w 522269"/>
                <a:gd name="connsiteY15" fmla="*/ 659710 h 1981167"/>
                <a:gd name="connsiteX16" fmla="*/ 109820 w 522269"/>
                <a:gd name="connsiteY16" fmla="*/ 413831 h 1981167"/>
                <a:gd name="connsiteX17" fmla="*/ 1447 w 522269"/>
                <a:gd name="connsiteY17" fmla="*/ 0 h 1981167"/>
                <a:gd name="connsiteX18" fmla="*/ 184261 w 522269"/>
                <a:gd name="connsiteY18" fmla="*/ 404427 h 19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269" h="1981167">
                  <a:moveTo>
                    <a:pt x="184261" y="404427"/>
                  </a:moveTo>
                  <a:cubicBezTo>
                    <a:pt x="231477" y="570670"/>
                    <a:pt x="272380" y="738425"/>
                    <a:pt x="286321" y="911046"/>
                  </a:cubicBezTo>
                  <a:cubicBezTo>
                    <a:pt x="295199" y="1020735"/>
                    <a:pt x="296646" y="1089915"/>
                    <a:pt x="301775" y="1240967"/>
                  </a:cubicBezTo>
                  <a:cubicBezTo>
                    <a:pt x="305655" y="1300349"/>
                    <a:pt x="300723" y="1287197"/>
                    <a:pt x="340771" y="1319353"/>
                  </a:cubicBezTo>
                  <a:cubicBezTo>
                    <a:pt x="416527" y="1379853"/>
                    <a:pt x="472489" y="1455675"/>
                    <a:pt x="522270" y="1542084"/>
                  </a:cubicBezTo>
                  <a:cubicBezTo>
                    <a:pt x="424024" y="1433448"/>
                    <a:pt x="360696" y="1369331"/>
                    <a:pt x="299934" y="1352562"/>
                  </a:cubicBezTo>
                  <a:cubicBezTo>
                    <a:pt x="287636" y="1464421"/>
                    <a:pt x="283954" y="1571808"/>
                    <a:pt x="262713" y="1676630"/>
                  </a:cubicBezTo>
                  <a:cubicBezTo>
                    <a:pt x="241801" y="1780072"/>
                    <a:pt x="220495" y="1883579"/>
                    <a:pt x="176435" y="1981167"/>
                  </a:cubicBezTo>
                  <a:cubicBezTo>
                    <a:pt x="203726" y="1876476"/>
                    <a:pt x="239894" y="1724438"/>
                    <a:pt x="244695" y="1591273"/>
                  </a:cubicBezTo>
                  <a:cubicBezTo>
                    <a:pt x="163481" y="1619221"/>
                    <a:pt x="138689" y="1666766"/>
                    <a:pt x="88908" y="1714508"/>
                  </a:cubicBezTo>
                  <a:cubicBezTo>
                    <a:pt x="120144" y="1654403"/>
                    <a:pt x="166177" y="1607319"/>
                    <a:pt x="216221" y="1565100"/>
                  </a:cubicBezTo>
                  <a:cubicBezTo>
                    <a:pt x="257189" y="1530510"/>
                    <a:pt x="251468" y="1560103"/>
                    <a:pt x="252652" y="1495723"/>
                  </a:cubicBezTo>
                  <a:cubicBezTo>
                    <a:pt x="257781" y="1221107"/>
                    <a:pt x="243906" y="998442"/>
                    <a:pt x="190508" y="751314"/>
                  </a:cubicBezTo>
                  <a:cubicBezTo>
                    <a:pt x="107650" y="785773"/>
                    <a:pt x="62472" y="871130"/>
                    <a:pt x="0" y="929525"/>
                  </a:cubicBezTo>
                  <a:cubicBezTo>
                    <a:pt x="41561" y="859293"/>
                    <a:pt x="67339" y="803857"/>
                    <a:pt x="147895" y="735268"/>
                  </a:cubicBezTo>
                  <a:cubicBezTo>
                    <a:pt x="178671" y="709096"/>
                    <a:pt x="179987" y="710740"/>
                    <a:pt x="170386" y="659710"/>
                  </a:cubicBezTo>
                  <a:cubicBezTo>
                    <a:pt x="154734" y="576786"/>
                    <a:pt x="130206" y="495769"/>
                    <a:pt x="109820" y="413831"/>
                  </a:cubicBezTo>
                  <a:cubicBezTo>
                    <a:pt x="64906" y="264555"/>
                    <a:pt x="37549" y="137900"/>
                    <a:pt x="1447" y="0"/>
                  </a:cubicBezTo>
                  <a:cubicBezTo>
                    <a:pt x="80885" y="127641"/>
                    <a:pt x="151972" y="285927"/>
                    <a:pt x="184261" y="40442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4E6233C-C91A-44A3-9DD2-3571DE623E77}"/>
              </a:ext>
            </a:extLst>
          </p:cNvPr>
          <p:cNvGrpSpPr/>
          <p:nvPr/>
        </p:nvGrpSpPr>
        <p:grpSpPr>
          <a:xfrm rot="8781571">
            <a:off x="9543654" y="1628573"/>
            <a:ext cx="635058" cy="1443001"/>
            <a:chOff x="5526599" y="103706"/>
            <a:chExt cx="1149678" cy="261233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3E987F2-C5B4-4EC3-B166-C8BD9E008184}"/>
                </a:ext>
              </a:extLst>
            </p:cNvPr>
            <p:cNvSpPr/>
            <p:nvPr/>
          </p:nvSpPr>
          <p:spPr>
            <a:xfrm>
              <a:off x="5526599" y="482300"/>
              <a:ext cx="1149678" cy="2233744"/>
            </a:xfrm>
            <a:custGeom>
              <a:avLst/>
              <a:gdLst>
                <a:gd name="connsiteX0" fmla="*/ 1116133 w 1149678"/>
                <a:gd name="connsiteY0" fmla="*/ 1677390 h 2233744"/>
                <a:gd name="connsiteX1" fmla="*/ 1095024 w 1149678"/>
                <a:gd name="connsiteY1" fmla="*/ 1505623 h 2233744"/>
                <a:gd name="connsiteX2" fmla="*/ 981258 w 1149678"/>
                <a:gd name="connsiteY2" fmla="*/ 1403103 h 2233744"/>
                <a:gd name="connsiteX3" fmla="*/ 981258 w 1149678"/>
                <a:gd name="connsiteY3" fmla="*/ 1403103 h 2233744"/>
                <a:gd name="connsiteX4" fmla="*/ 1007497 w 1149678"/>
                <a:gd name="connsiteY4" fmla="*/ 1274541 h 2233744"/>
                <a:gd name="connsiteX5" fmla="*/ 1035971 w 1149678"/>
                <a:gd name="connsiteY5" fmla="*/ 1159065 h 2233744"/>
                <a:gd name="connsiteX6" fmla="*/ 951798 w 1149678"/>
                <a:gd name="connsiteY6" fmla="*/ 973621 h 2233744"/>
                <a:gd name="connsiteX7" fmla="*/ 949956 w 1149678"/>
                <a:gd name="connsiteY7" fmla="*/ 901481 h 2233744"/>
                <a:gd name="connsiteX8" fmla="*/ 947457 w 1149678"/>
                <a:gd name="connsiteY8" fmla="*/ 731359 h 2233744"/>
                <a:gd name="connsiteX9" fmla="*/ 840005 w 1149678"/>
                <a:gd name="connsiteY9" fmla="*/ 623183 h 2233744"/>
                <a:gd name="connsiteX10" fmla="*/ 840005 w 1149678"/>
                <a:gd name="connsiteY10" fmla="*/ 623183 h 2233744"/>
                <a:gd name="connsiteX11" fmla="*/ 825735 w 1149678"/>
                <a:gd name="connsiteY11" fmla="*/ 565971 h 2233744"/>
                <a:gd name="connsiteX12" fmla="*/ 825735 w 1149678"/>
                <a:gd name="connsiteY12" fmla="*/ 565971 h 2233744"/>
                <a:gd name="connsiteX13" fmla="*/ 825735 w 1149678"/>
                <a:gd name="connsiteY13" fmla="*/ 565971 h 2233744"/>
                <a:gd name="connsiteX14" fmla="*/ 726371 w 1149678"/>
                <a:gd name="connsiteY14" fmla="*/ 334165 h 2233744"/>
                <a:gd name="connsiteX15" fmla="*/ 637265 w 1149678"/>
                <a:gd name="connsiteY15" fmla="*/ 221978 h 2233744"/>
                <a:gd name="connsiteX16" fmla="*/ 610435 w 1149678"/>
                <a:gd name="connsiteY16" fmla="*/ 119589 h 2233744"/>
                <a:gd name="connsiteX17" fmla="*/ 509755 w 1149678"/>
                <a:gd name="connsiteY17" fmla="*/ 5954 h 2233744"/>
                <a:gd name="connsiteX18" fmla="*/ 437682 w 1149678"/>
                <a:gd name="connsiteY18" fmla="*/ 12728 h 2233744"/>
                <a:gd name="connsiteX19" fmla="*/ 313329 w 1149678"/>
                <a:gd name="connsiteY19" fmla="*/ 199290 h 2233744"/>
                <a:gd name="connsiteX20" fmla="*/ 162737 w 1149678"/>
                <a:gd name="connsiteY20" fmla="*/ 412091 h 2233744"/>
                <a:gd name="connsiteX21" fmla="*/ 162737 w 1149678"/>
                <a:gd name="connsiteY21" fmla="*/ 412091 h 2233744"/>
                <a:gd name="connsiteX22" fmla="*/ 172338 w 1149678"/>
                <a:gd name="connsiteY22" fmla="*/ 544731 h 2233744"/>
                <a:gd name="connsiteX23" fmla="*/ 142680 w 1149678"/>
                <a:gd name="connsiteY23" fmla="*/ 704989 h 2233744"/>
                <a:gd name="connsiteX24" fmla="*/ 79484 w 1149678"/>
                <a:gd name="connsiteY24" fmla="*/ 774695 h 2233744"/>
                <a:gd name="connsiteX25" fmla="*/ 72316 w 1149678"/>
                <a:gd name="connsiteY25" fmla="*/ 878268 h 2233744"/>
                <a:gd name="connsiteX26" fmla="*/ 70409 w 1149678"/>
                <a:gd name="connsiteY26" fmla="*/ 981249 h 2233744"/>
                <a:gd name="connsiteX27" fmla="*/ 31479 w 1149678"/>
                <a:gd name="connsiteY27" fmla="*/ 1053914 h 2233744"/>
                <a:gd name="connsiteX28" fmla="*/ 107170 w 1149678"/>
                <a:gd name="connsiteY28" fmla="*/ 1235347 h 2233744"/>
                <a:gd name="connsiteX29" fmla="*/ 148993 w 1149678"/>
                <a:gd name="connsiteY29" fmla="*/ 1355689 h 2233744"/>
                <a:gd name="connsiteX30" fmla="*/ 126766 w 1149678"/>
                <a:gd name="connsiteY30" fmla="*/ 1382717 h 2233744"/>
                <a:gd name="connsiteX31" fmla="*/ 48446 w 1149678"/>
                <a:gd name="connsiteY31" fmla="*/ 1452094 h 2233744"/>
                <a:gd name="connsiteX32" fmla="*/ 64162 w 1149678"/>
                <a:gd name="connsiteY32" fmla="*/ 1646088 h 2233744"/>
                <a:gd name="connsiteX33" fmla="*/ 115587 w 1149678"/>
                <a:gd name="connsiteY33" fmla="*/ 1715728 h 2233744"/>
                <a:gd name="connsiteX34" fmla="*/ 111181 w 1149678"/>
                <a:gd name="connsiteY34" fmla="*/ 1844750 h 2233744"/>
                <a:gd name="connsiteX35" fmla="*/ 245727 w 1149678"/>
                <a:gd name="connsiteY35" fmla="*/ 1993829 h 2233744"/>
                <a:gd name="connsiteX36" fmla="*/ 351075 w 1149678"/>
                <a:gd name="connsiteY36" fmla="*/ 1989029 h 2233744"/>
                <a:gd name="connsiteX37" fmla="*/ 351075 w 1149678"/>
                <a:gd name="connsiteY37" fmla="*/ 1989029 h 2233744"/>
                <a:gd name="connsiteX38" fmla="*/ 351075 w 1149678"/>
                <a:gd name="connsiteY38" fmla="*/ 1989029 h 2233744"/>
                <a:gd name="connsiteX39" fmla="*/ 379155 w 1149678"/>
                <a:gd name="connsiteY39" fmla="*/ 2064259 h 2233744"/>
                <a:gd name="connsiteX40" fmla="*/ 578804 w 1149678"/>
                <a:gd name="connsiteY40" fmla="*/ 2190979 h 2233744"/>
                <a:gd name="connsiteX41" fmla="*/ 730316 w 1149678"/>
                <a:gd name="connsiteY41" fmla="*/ 2208669 h 2233744"/>
                <a:gd name="connsiteX42" fmla="*/ 899452 w 1149678"/>
                <a:gd name="connsiteY42" fmla="*/ 2146723 h 2233744"/>
                <a:gd name="connsiteX43" fmla="*/ 921285 w 1149678"/>
                <a:gd name="connsiteY43" fmla="*/ 2001129 h 2233744"/>
                <a:gd name="connsiteX44" fmla="*/ 1058856 w 1149678"/>
                <a:gd name="connsiteY44" fmla="*/ 1860467 h 2233744"/>
                <a:gd name="connsiteX45" fmla="*/ 1114095 w 1149678"/>
                <a:gd name="connsiteY45" fmla="*/ 1778661 h 2233744"/>
                <a:gd name="connsiteX46" fmla="*/ 1116133 w 1149678"/>
                <a:gd name="connsiteY46" fmla="*/ 1677390 h 22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49678" h="2233744">
                  <a:moveTo>
                    <a:pt x="1116133" y="1677390"/>
                  </a:moveTo>
                  <a:cubicBezTo>
                    <a:pt x="1166637" y="1609525"/>
                    <a:pt x="1160522" y="1560928"/>
                    <a:pt x="1095024" y="1505623"/>
                  </a:cubicBezTo>
                  <a:cubicBezTo>
                    <a:pt x="1055962" y="1472611"/>
                    <a:pt x="1014205" y="1442822"/>
                    <a:pt x="981258" y="1403103"/>
                  </a:cubicBezTo>
                  <a:cubicBezTo>
                    <a:pt x="981258" y="1403103"/>
                    <a:pt x="981258" y="1403103"/>
                    <a:pt x="981258" y="1403103"/>
                  </a:cubicBezTo>
                  <a:cubicBezTo>
                    <a:pt x="963766" y="1354900"/>
                    <a:pt x="968567" y="1312748"/>
                    <a:pt x="1007497" y="1274541"/>
                  </a:cubicBezTo>
                  <a:cubicBezTo>
                    <a:pt x="1039259" y="1243370"/>
                    <a:pt x="1043534" y="1201744"/>
                    <a:pt x="1035971" y="1159065"/>
                  </a:cubicBezTo>
                  <a:cubicBezTo>
                    <a:pt x="1023740" y="1090082"/>
                    <a:pt x="995792" y="1028268"/>
                    <a:pt x="951798" y="973621"/>
                  </a:cubicBezTo>
                  <a:cubicBezTo>
                    <a:pt x="933319" y="950670"/>
                    <a:pt x="923652" y="928772"/>
                    <a:pt x="949956" y="901481"/>
                  </a:cubicBezTo>
                  <a:cubicBezTo>
                    <a:pt x="1009141" y="840127"/>
                    <a:pt x="1007629" y="793174"/>
                    <a:pt x="947457" y="731359"/>
                  </a:cubicBezTo>
                  <a:cubicBezTo>
                    <a:pt x="912012" y="694993"/>
                    <a:pt x="869663" y="665401"/>
                    <a:pt x="840005" y="623183"/>
                  </a:cubicBezTo>
                  <a:lnTo>
                    <a:pt x="840005" y="623183"/>
                  </a:lnTo>
                  <a:cubicBezTo>
                    <a:pt x="835270" y="604112"/>
                    <a:pt x="830470" y="585042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55985" y="414525"/>
                    <a:pt x="856314" y="413933"/>
                    <a:pt x="726371" y="334165"/>
                  </a:cubicBezTo>
                  <a:cubicBezTo>
                    <a:pt x="682377" y="307138"/>
                    <a:pt x="650944" y="271956"/>
                    <a:pt x="637265" y="221978"/>
                  </a:cubicBezTo>
                  <a:cubicBezTo>
                    <a:pt x="627927" y="187914"/>
                    <a:pt x="621746" y="152929"/>
                    <a:pt x="610435" y="119589"/>
                  </a:cubicBezTo>
                  <a:cubicBezTo>
                    <a:pt x="592943" y="68098"/>
                    <a:pt x="567954" y="18581"/>
                    <a:pt x="509755" y="5954"/>
                  </a:cubicBezTo>
                  <a:cubicBezTo>
                    <a:pt x="477467" y="-2331"/>
                    <a:pt x="468787" y="-3581"/>
                    <a:pt x="437682" y="12728"/>
                  </a:cubicBezTo>
                  <a:cubicBezTo>
                    <a:pt x="361992" y="52710"/>
                    <a:pt x="352128" y="135568"/>
                    <a:pt x="313329" y="199290"/>
                  </a:cubicBezTo>
                  <a:cubicBezTo>
                    <a:pt x="263154" y="270246"/>
                    <a:pt x="212912" y="341136"/>
                    <a:pt x="162737" y="412091"/>
                  </a:cubicBezTo>
                  <a:cubicBezTo>
                    <a:pt x="162737" y="412091"/>
                    <a:pt x="162737" y="412091"/>
                    <a:pt x="162737" y="412091"/>
                  </a:cubicBezTo>
                  <a:cubicBezTo>
                    <a:pt x="130646" y="458781"/>
                    <a:pt x="152676" y="502249"/>
                    <a:pt x="172338" y="544731"/>
                  </a:cubicBezTo>
                  <a:cubicBezTo>
                    <a:pt x="200615" y="605822"/>
                    <a:pt x="192329" y="658233"/>
                    <a:pt x="142680" y="704989"/>
                  </a:cubicBezTo>
                  <a:cubicBezTo>
                    <a:pt x="119927" y="726427"/>
                    <a:pt x="98884" y="750101"/>
                    <a:pt x="79484" y="774695"/>
                  </a:cubicBezTo>
                  <a:cubicBezTo>
                    <a:pt x="54101" y="806852"/>
                    <a:pt x="47393" y="843218"/>
                    <a:pt x="72316" y="878268"/>
                  </a:cubicBezTo>
                  <a:cubicBezTo>
                    <a:pt x="97963" y="914370"/>
                    <a:pt x="93294" y="946527"/>
                    <a:pt x="70409" y="981249"/>
                  </a:cubicBezTo>
                  <a:cubicBezTo>
                    <a:pt x="55350" y="1004134"/>
                    <a:pt x="44171" y="1029517"/>
                    <a:pt x="31479" y="1053914"/>
                  </a:cubicBezTo>
                  <a:cubicBezTo>
                    <a:pt x="-25206" y="1162879"/>
                    <a:pt x="-8437" y="1202928"/>
                    <a:pt x="107170" y="1235347"/>
                  </a:cubicBezTo>
                  <a:cubicBezTo>
                    <a:pt x="172536" y="1253695"/>
                    <a:pt x="188516" y="1299398"/>
                    <a:pt x="148993" y="1355689"/>
                  </a:cubicBezTo>
                  <a:cubicBezTo>
                    <a:pt x="142286" y="1365225"/>
                    <a:pt x="134197" y="1373773"/>
                    <a:pt x="126766" y="1382717"/>
                  </a:cubicBezTo>
                  <a:cubicBezTo>
                    <a:pt x="97503" y="1402248"/>
                    <a:pt x="69883" y="1423686"/>
                    <a:pt x="48446" y="1452094"/>
                  </a:cubicBezTo>
                  <a:cubicBezTo>
                    <a:pt x="-7780" y="1526601"/>
                    <a:pt x="-4229" y="1584470"/>
                    <a:pt x="64162" y="1646088"/>
                  </a:cubicBezTo>
                  <a:cubicBezTo>
                    <a:pt x="86653" y="1666342"/>
                    <a:pt x="99015" y="1692186"/>
                    <a:pt x="115587" y="1715728"/>
                  </a:cubicBezTo>
                  <a:cubicBezTo>
                    <a:pt x="115061" y="1758736"/>
                    <a:pt x="120651" y="1801874"/>
                    <a:pt x="111181" y="1844750"/>
                  </a:cubicBezTo>
                  <a:cubicBezTo>
                    <a:pt x="89217" y="1944575"/>
                    <a:pt x="141759" y="2003036"/>
                    <a:pt x="245727" y="1993829"/>
                  </a:cubicBezTo>
                  <a:cubicBezTo>
                    <a:pt x="280843" y="1990673"/>
                    <a:pt x="315565" y="1982716"/>
                    <a:pt x="351075" y="1989029"/>
                  </a:cubicBezTo>
                  <a:lnTo>
                    <a:pt x="351075" y="1989029"/>
                  </a:lnTo>
                  <a:cubicBezTo>
                    <a:pt x="351075" y="1989029"/>
                    <a:pt x="351075" y="1989029"/>
                    <a:pt x="351075" y="1989029"/>
                  </a:cubicBezTo>
                  <a:cubicBezTo>
                    <a:pt x="372053" y="2009809"/>
                    <a:pt x="374881" y="2036508"/>
                    <a:pt x="379155" y="2064259"/>
                  </a:cubicBezTo>
                  <a:cubicBezTo>
                    <a:pt x="398094" y="2186376"/>
                    <a:pt x="459186" y="2225438"/>
                    <a:pt x="578804" y="2190979"/>
                  </a:cubicBezTo>
                  <a:cubicBezTo>
                    <a:pt x="632859" y="2175394"/>
                    <a:pt x="680667" y="2175591"/>
                    <a:pt x="730316" y="2208669"/>
                  </a:cubicBezTo>
                  <a:cubicBezTo>
                    <a:pt x="804560" y="2258187"/>
                    <a:pt x="868479" y="2232737"/>
                    <a:pt x="899452" y="2146723"/>
                  </a:cubicBezTo>
                  <a:cubicBezTo>
                    <a:pt x="916419" y="2099770"/>
                    <a:pt x="915235" y="2049791"/>
                    <a:pt x="921285" y="2001129"/>
                  </a:cubicBezTo>
                  <a:cubicBezTo>
                    <a:pt x="932398" y="1911957"/>
                    <a:pt x="970737" y="1871975"/>
                    <a:pt x="1058856" y="1860467"/>
                  </a:cubicBezTo>
                  <a:cubicBezTo>
                    <a:pt x="1119290" y="1852576"/>
                    <a:pt x="1128759" y="1837780"/>
                    <a:pt x="1114095" y="1778661"/>
                  </a:cubicBezTo>
                  <a:cubicBezTo>
                    <a:pt x="1105809" y="1745189"/>
                    <a:pt x="1089960" y="1712506"/>
                    <a:pt x="1116133" y="1677390"/>
                  </a:cubicBezTo>
                  <a:close/>
                </a:path>
              </a:pathLst>
            </a:custGeom>
            <a:solidFill>
              <a:schemeClr val="accent4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B68B0BB-5DBD-4F88-BDF4-04474033DBFB}"/>
                </a:ext>
              </a:extLst>
            </p:cNvPr>
            <p:cNvSpPr/>
            <p:nvPr/>
          </p:nvSpPr>
          <p:spPr>
            <a:xfrm>
              <a:off x="5853541" y="103706"/>
              <a:ext cx="448815" cy="2245045"/>
            </a:xfrm>
            <a:custGeom>
              <a:avLst/>
              <a:gdLst>
                <a:gd name="connsiteX0" fmla="*/ 159403 w 448815"/>
                <a:gd name="connsiteY0" fmla="*/ 384943 h 2245045"/>
                <a:gd name="connsiteX1" fmla="*/ 153814 w 448815"/>
                <a:gd name="connsiteY1" fmla="*/ 52918 h 2245045"/>
                <a:gd name="connsiteX2" fmla="*/ 126194 w 448815"/>
                <a:gd name="connsiteY2" fmla="*/ 112 h 2245045"/>
                <a:gd name="connsiteX3" fmla="*/ 111070 w 448815"/>
                <a:gd name="connsiteY3" fmla="*/ 54167 h 2245045"/>
                <a:gd name="connsiteX4" fmla="*/ 122446 w 448815"/>
                <a:gd name="connsiteY4" fmla="*/ 391124 h 2245045"/>
                <a:gd name="connsiteX5" fmla="*/ 154011 w 448815"/>
                <a:gd name="connsiteY5" fmla="*/ 764184 h 2245045"/>
                <a:gd name="connsiteX6" fmla="*/ 9075 w 448815"/>
                <a:gd name="connsiteY6" fmla="*/ 966792 h 2245045"/>
                <a:gd name="connsiteX7" fmla="*/ 156773 w 448815"/>
                <a:gd name="connsiteY7" fmla="*/ 786740 h 2245045"/>
                <a:gd name="connsiteX8" fmla="*/ 190640 w 448815"/>
                <a:gd name="connsiteY8" fmla="*/ 1132837 h 2245045"/>
                <a:gd name="connsiteX9" fmla="*/ 0 w 448815"/>
                <a:gd name="connsiteY9" fmla="*/ 1335051 h 2245045"/>
                <a:gd name="connsiteX10" fmla="*/ 193204 w 448815"/>
                <a:gd name="connsiteY10" fmla="*/ 1159142 h 2245045"/>
                <a:gd name="connsiteX11" fmla="*/ 223849 w 448815"/>
                <a:gd name="connsiteY11" fmla="*/ 1483604 h 2245045"/>
                <a:gd name="connsiteX12" fmla="*/ 32091 w 448815"/>
                <a:gd name="connsiteY12" fmla="*/ 1686015 h 2245045"/>
                <a:gd name="connsiteX13" fmla="*/ 225559 w 448815"/>
                <a:gd name="connsiteY13" fmla="*/ 1515827 h 2245045"/>
                <a:gd name="connsiteX14" fmla="*/ 278496 w 448815"/>
                <a:gd name="connsiteY14" fmla="*/ 1920714 h 2245045"/>
                <a:gd name="connsiteX15" fmla="*/ 208001 w 448815"/>
                <a:gd name="connsiteY15" fmla="*/ 2127465 h 2245045"/>
                <a:gd name="connsiteX16" fmla="*/ 288557 w 448815"/>
                <a:gd name="connsiteY16" fmla="*/ 1949912 h 2245045"/>
                <a:gd name="connsiteX17" fmla="*/ 355173 w 448815"/>
                <a:gd name="connsiteY17" fmla="*/ 2245045 h 2245045"/>
                <a:gd name="connsiteX18" fmla="*/ 267185 w 448815"/>
                <a:gd name="connsiteY18" fmla="*/ 1678650 h 2245045"/>
                <a:gd name="connsiteX19" fmla="*/ 436518 w 448815"/>
                <a:gd name="connsiteY19" fmla="*/ 1825822 h 2245045"/>
                <a:gd name="connsiteX20" fmla="*/ 263897 w 448815"/>
                <a:gd name="connsiteY20" fmla="*/ 1638404 h 2245045"/>
                <a:gd name="connsiteX21" fmla="*/ 238908 w 448815"/>
                <a:gd name="connsiteY21" fmla="*/ 1360040 h 2245045"/>
                <a:gd name="connsiteX22" fmla="*/ 424155 w 448815"/>
                <a:gd name="connsiteY22" fmla="*/ 1469926 h 2245045"/>
                <a:gd name="connsiteX23" fmla="*/ 251863 w 448815"/>
                <a:gd name="connsiteY23" fmla="*/ 1304078 h 2245045"/>
                <a:gd name="connsiteX24" fmla="*/ 235094 w 448815"/>
                <a:gd name="connsiteY24" fmla="*/ 1159207 h 2245045"/>
                <a:gd name="connsiteX25" fmla="*/ 224375 w 448815"/>
                <a:gd name="connsiteY25" fmla="*/ 1035906 h 2245045"/>
                <a:gd name="connsiteX26" fmla="*/ 448816 w 448815"/>
                <a:gd name="connsiteY26" fmla="*/ 1114030 h 2245045"/>
                <a:gd name="connsiteX27" fmla="*/ 221942 w 448815"/>
                <a:gd name="connsiteY27" fmla="*/ 1003881 h 2245045"/>
                <a:gd name="connsiteX28" fmla="*/ 206291 w 448815"/>
                <a:gd name="connsiteY28" fmla="*/ 887945 h 2245045"/>
                <a:gd name="connsiteX29" fmla="*/ 159403 w 448815"/>
                <a:gd name="connsiteY29" fmla="*/ 384943 h 224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8815" h="2245045">
                  <a:moveTo>
                    <a:pt x="159403" y="384943"/>
                  </a:moveTo>
                  <a:cubicBezTo>
                    <a:pt x="164073" y="290708"/>
                    <a:pt x="155787" y="147284"/>
                    <a:pt x="153814" y="52918"/>
                  </a:cubicBezTo>
                  <a:cubicBezTo>
                    <a:pt x="153419" y="33387"/>
                    <a:pt x="164927" y="-2255"/>
                    <a:pt x="126194" y="112"/>
                  </a:cubicBezTo>
                  <a:cubicBezTo>
                    <a:pt x="81872" y="2874"/>
                    <a:pt x="107782" y="38516"/>
                    <a:pt x="111070" y="54167"/>
                  </a:cubicBezTo>
                  <a:cubicBezTo>
                    <a:pt x="132639" y="155636"/>
                    <a:pt x="134546" y="289130"/>
                    <a:pt x="122446" y="391124"/>
                  </a:cubicBezTo>
                  <a:cubicBezTo>
                    <a:pt x="122446" y="391124"/>
                    <a:pt x="124682" y="631019"/>
                    <a:pt x="154011" y="764184"/>
                  </a:cubicBezTo>
                  <a:cubicBezTo>
                    <a:pt x="136979" y="776547"/>
                    <a:pt x="16506" y="829484"/>
                    <a:pt x="9075" y="966792"/>
                  </a:cubicBezTo>
                  <a:cubicBezTo>
                    <a:pt x="33604" y="881698"/>
                    <a:pt x="93511" y="823894"/>
                    <a:pt x="156773" y="786740"/>
                  </a:cubicBezTo>
                  <a:cubicBezTo>
                    <a:pt x="164073" y="849212"/>
                    <a:pt x="176961" y="986323"/>
                    <a:pt x="190640" y="1132837"/>
                  </a:cubicBezTo>
                  <a:cubicBezTo>
                    <a:pt x="142240" y="1145135"/>
                    <a:pt x="0" y="1273368"/>
                    <a:pt x="0" y="1335051"/>
                  </a:cubicBezTo>
                  <a:cubicBezTo>
                    <a:pt x="62867" y="1243381"/>
                    <a:pt x="138952" y="1173938"/>
                    <a:pt x="193204" y="1159142"/>
                  </a:cubicBezTo>
                  <a:cubicBezTo>
                    <a:pt x="203660" y="1270934"/>
                    <a:pt x="215168" y="1395616"/>
                    <a:pt x="223849" y="1483604"/>
                  </a:cubicBezTo>
                  <a:cubicBezTo>
                    <a:pt x="161968" y="1518325"/>
                    <a:pt x="80557" y="1567646"/>
                    <a:pt x="32091" y="1686015"/>
                  </a:cubicBezTo>
                  <a:cubicBezTo>
                    <a:pt x="104428" y="1592306"/>
                    <a:pt x="119092" y="1567975"/>
                    <a:pt x="225559" y="1515827"/>
                  </a:cubicBezTo>
                  <a:cubicBezTo>
                    <a:pt x="238711" y="1637286"/>
                    <a:pt x="273695" y="1860280"/>
                    <a:pt x="278496" y="1920714"/>
                  </a:cubicBezTo>
                  <a:cubicBezTo>
                    <a:pt x="279088" y="1930710"/>
                    <a:pt x="228978" y="1998377"/>
                    <a:pt x="208001" y="2127465"/>
                  </a:cubicBezTo>
                  <a:cubicBezTo>
                    <a:pt x="233516" y="2036190"/>
                    <a:pt x="284875" y="1943599"/>
                    <a:pt x="288557" y="1949912"/>
                  </a:cubicBezTo>
                  <a:cubicBezTo>
                    <a:pt x="295988" y="1982792"/>
                    <a:pt x="323081" y="2142261"/>
                    <a:pt x="355173" y="2245045"/>
                  </a:cubicBezTo>
                  <a:cubicBezTo>
                    <a:pt x="355041" y="2225120"/>
                    <a:pt x="267317" y="1698575"/>
                    <a:pt x="267185" y="1678650"/>
                  </a:cubicBezTo>
                  <a:cubicBezTo>
                    <a:pt x="273235" y="1661355"/>
                    <a:pt x="330512" y="1722249"/>
                    <a:pt x="436518" y="1825822"/>
                  </a:cubicBezTo>
                  <a:cubicBezTo>
                    <a:pt x="347742" y="1710412"/>
                    <a:pt x="292174" y="1653924"/>
                    <a:pt x="263897" y="1638404"/>
                  </a:cubicBezTo>
                  <a:cubicBezTo>
                    <a:pt x="263239" y="1634524"/>
                    <a:pt x="237198" y="1400088"/>
                    <a:pt x="238908" y="1360040"/>
                  </a:cubicBezTo>
                  <a:cubicBezTo>
                    <a:pt x="245747" y="1350242"/>
                    <a:pt x="295133" y="1359777"/>
                    <a:pt x="424155" y="1469926"/>
                  </a:cubicBezTo>
                  <a:cubicBezTo>
                    <a:pt x="377268" y="1378650"/>
                    <a:pt x="253573" y="1312561"/>
                    <a:pt x="251863" y="1304078"/>
                  </a:cubicBezTo>
                  <a:cubicBezTo>
                    <a:pt x="240618" y="1249891"/>
                    <a:pt x="241933" y="1213920"/>
                    <a:pt x="235094" y="1159207"/>
                  </a:cubicBezTo>
                  <a:cubicBezTo>
                    <a:pt x="230425" y="1121658"/>
                    <a:pt x="228912" y="1090948"/>
                    <a:pt x="224375" y="1035906"/>
                  </a:cubicBezTo>
                  <a:cubicBezTo>
                    <a:pt x="223914" y="1030645"/>
                    <a:pt x="348531" y="1031763"/>
                    <a:pt x="448816" y="1114030"/>
                  </a:cubicBezTo>
                  <a:cubicBezTo>
                    <a:pt x="392919" y="1029330"/>
                    <a:pt x="222994" y="1008616"/>
                    <a:pt x="221942" y="1003881"/>
                  </a:cubicBezTo>
                  <a:cubicBezTo>
                    <a:pt x="206291" y="935621"/>
                    <a:pt x="213327" y="937857"/>
                    <a:pt x="206291" y="887945"/>
                  </a:cubicBezTo>
                  <a:cubicBezTo>
                    <a:pt x="180118" y="701251"/>
                    <a:pt x="150526" y="563943"/>
                    <a:pt x="159403" y="384943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085EE1-143E-42FE-A146-8763A8F81F6D}"/>
              </a:ext>
            </a:extLst>
          </p:cNvPr>
          <p:cNvGrpSpPr/>
          <p:nvPr/>
        </p:nvGrpSpPr>
        <p:grpSpPr>
          <a:xfrm>
            <a:off x="1291331" y="2926187"/>
            <a:ext cx="2020358" cy="923331"/>
            <a:chOff x="6210996" y="1433695"/>
            <a:chExt cx="1493001" cy="656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5E3FEC2-DEAE-4789-B98D-957250C0E9B2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7F9537E-BB50-4556-B944-DC433FA8EFD3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F32EF78-A01B-4675-9719-93A1090C74DF}"/>
              </a:ext>
            </a:extLst>
          </p:cNvPr>
          <p:cNvGrpSpPr/>
          <p:nvPr/>
        </p:nvGrpSpPr>
        <p:grpSpPr>
          <a:xfrm>
            <a:off x="3811225" y="2926187"/>
            <a:ext cx="2020358" cy="923331"/>
            <a:chOff x="6210996" y="1433695"/>
            <a:chExt cx="1493001" cy="65687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D697DB-51EC-4523-9B4A-1CE3344DA36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856555B-A2A9-44DC-9C7D-F942DFAB1261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44253F1-79D3-488F-9786-686AA9CA8CA4}"/>
              </a:ext>
            </a:extLst>
          </p:cNvPr>
          <p:cNvGrpSpPr/>
          <p:nvPr/>
        </p:nvGrpSpPr>
        <p:grpSpPr>
          <a:xfrm>
            <a:off x="6331119" y="2926187"/>
            <a:ext cx="2020358" cy="923331"/>
            <a:chOff x="6210996" y="1433695"/>
            <a:chExt cx="1493001" cy="6568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3FF4BD-4F78-42B5-9B08-02C173515049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C83F51-C278-429F-900D-0D7297B27B38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D6F85AA-BE58-4576-AF50-0E4B33421BBF}"/>
              </a:ext>
            </a:extLst>
          </p:cNvPr>
          <p:cNvGrpSpPr/>
          <p:nvPr/>
        </p:nvGrpSpPr>
        <p:grpSpPr>
          <a:xfrm>
            <a:off x="8851012" y="2926187"/>
            <a:ext cx="2020358" cy="923331"/>
            <a:chOff x="6210996" y="1433695"/>
            <a:chExt cx="1493001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78DFE5-8C5C-4BEE-974C-D7DE3C67E865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B445BA-B6D0-4E46-806C-2C5AC5D1B9D4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1F1849-7CC0-4DB0-AD29-726B5B7AC522}"/>
              </a:ext>
            </a:extLst>
          </p:cNvPr>
          <p:cNvGrpSpPr/>
          <p:nvPr/>
        </p:nvGrpSpPr>
        <p:grpSpPr>
          <a:xfrm>
            <a:off x="1291327" y="5306138"/>
            <a:ext cx="2020358" cy="923331"/>
            <a:chOff x="6210996" y="1433695"/>
            <a:chExt cx="1493001" cy="65687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CEC1D7-1100-43BA-99B4-F4B3DA00832D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3CDA3EA-0B82-46D3-B881-B4323743928F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4C2F64-01EE-4ADA-895F-281693A69FC0}"/>
              </a:ext>
            </a:extLst>
          </p:cNvPr>
          <p:cNvGrpSpPr/>
          <p:nvPr/>
        </p:nvGrpSpPr>
        <p:grpSpPr>
          <a:xfrm>
            <a:off x="3811221" y="5306138"/>
            <a:ext cx="2020358" cy="923331"/>
            <a:chOff x="6210996" y="1433695"/>
            <a:chExt cx="1493001" cy="65687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451352-0BD1-42AC-80ED-7F4FD2F2923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C16821-1A61-43BF-B20A-70747FF5F8D7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F7AFB54-70DC-4AF0-AD1F-81234FE92F0B}"/>
              </a:ext>
            </a:extLst>
          </p:cNvPr>
          <p:cNvGrpSpPr/>
          <p:nvPr/>
        </p:nvGrpSpPr>
        <p:grpSpPr>
          <a:xfrm>
            <a:off x="6331115" y="5306138"/>
            <a:ext cx="2020358" cy="923331"/>
            <a:chOff x="6210996" y="1433695"/>
            <a:chExt cx="1493001" cy="6568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C6E080-0BF2-405E-B849-39FC49BCE9D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D60DAD-3DB2-4326-9F6A-73F3B65F5D05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19D189-CFA7-46BA-9D97-183008BEF40C}"/>
              </a:ext>
            </a:extLst>
          </p:cNvPr>
          <p:cNvGrpSpPr/>
          <p:nvPr/>
        </p:nvGrpSpPr>
        <p:grpSpPr>
          <a:xfrm>
            <a:off x="8851008" y="5306138"/>
            <a:ext cx="2020358" cy="923331"/>
            <a:chOff x="6210996" y="1433695"/>
            <a:chExt cx="1493001" cy="6568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6293B5-E400-4763-A592-17744B1A7117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8E7C0E3-CC1A-4363-B002-0F5F6257A43A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EAEB3265-0D8A-4BD7-A8C6-CD1033F0F239}"/>
              </a:ext>
            </a:extLst>
          </p:cNvPr>
          <p:cNvSpPr/>
          <p:nvPr/>
        </p:nvSpPr>
        <p:spPr>
          <a:xfrm flipH="1">
            <a:off x="2122914" y="2132603"/>
            <a:ext cx="357193" cy="29466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F4C734D7-325B-444C-AE61-19BC44626892}"/>
              </a:ext>
            </a:extLst>
          </p:cNvPr>
          <p:cNvSpPr/>
          <p:nvPr/>
        </p:nvSpPr>
        <p:spPr>
          <a:xfrm rot="18805991">
            <a:off x="9682277" y="2076386"/>
            <a:ext cx="365229" cy="36141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4A46F197-CAB3-465D-82BE-9765B1EFADEE}"/>
              </a:ext>
            </a:extLst>
          </p:cNvPr>
          <p:cNvSpPr/>
          <p:nvPr/>
        </p:nvSpPr>
        <p:spPr>
          <a:xfrm>
            <a:off x="7196763" y="2132603"/>
            <a:ext cx="308600" cy="3100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Block Arc 25">
            <a:extLst>
              <a:ext uri="{FF2B5EF4-FFF2-40B4-BE49-F238E27FC236}">
                <a16:creationId xmlns:a16="http://schemas.microsoft.com/office/drawing/2014/main" id="{EEE9BA83-527A-498E-87FA-ED2744507772}"/>
              </a:ext>
            </a:extLst>
          </p:cNvPr>
          <p:cNvSpPr>
            <a:spLocks noChangeAspect="1"/>
          </p:cNvSpPr>
          <p:nvPr/>
        </p:nvSpPr>
        <p:spPr>
          <a:xfrm>
            <a:off x="4711540" y="2068639"/>
            <a:ext cx="258792" cy="3738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E171FA38-2A94-4719-BE6D-731847B2F94A}"/>
              </a:ext>
            </a:extLst>
          </p:cNvPr>
          <p:cNvSpPr/>
          <p:nvPr/>
        </p:nvSpPr>
        <p:spPr>
          <a:xfrm>
            <a:off x="9664657" y="4485246"/>
            <a:ext cx="393055" cy="3019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CF1574ED-245D-4694-953F-FD2BC7A42EE8}"/>
              </a:ext>
            </a:extLst>
          </p:cNvPr>
          <p:cNvSpPr/>
          <p:nvPr/>
        </p:nvSpPr>
        <p:spPr>
          <a:xfrm>
            <a:off x="4685201" y="4488649"/>
            <a:ext cx="316337" cy="27299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D8E40CFA-8E0B-4C94-A037-A04D4BDB2063}"/>
              </a:ext>
            </a:extLst>
          </p:cNvPr>
          <p:cNvSpPr/>
          <p:nvPr/>
        </p:nvSpPr>
        <p:spPr>
          <a:xfrm>
            <a:off x="2148117" y="4472766"/>
            <a:ext cx="365384" cy="28887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3DAC1ECB-F637-40B8-81F2-53D47AF6359E}"/>
              </a:ext>
            </a:extLst>
          </p:cNvPr>
          <p:cNvSpPr>
            <a:spLocks noChangeAspect="1"/>
          </p:cNvSpPr>
          <p:nvPr/>
        </p:nvSpPr>
        <p:spPr>
          <a:xfrm>
            <a:off x="7163220" y="4464836"/>
            <a:ext cx="356143" cy="3591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22F61B-1CCE-4310-9F4C-2CA4645DB532}"/>
              </a:ext>
            </a:extLst>
          </p:cNvPr>
          <p:cNvGrpSpPr/>
          <p:nvPr/>
        </p:nvGrpSpPr>
        <p:grpSpPr>
          <a:xfrm>
            <a:off x="1618641" y="837209"/>
            <a:ext cx="4118048" cy="5354588"/>
            <a:chOff x="1618641" y="837209"/>
            <a:chExt cx="4118048" cy="535458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6786112-D26C-4FB7-B112-CE7AD34ADA8F}"/>
                </a:ext>
              </a:extLst>
            </p:cNvPr>
            <p:cNvSpPr/>
            <p:nvPr/>
          </p:nvSpPr>
          <p:spPr>
            <a:xfrm rot="2835789">
              <a:off x="1029676" y="1484785"/>
              <a:ext cx="5330389" cy="4083636"/>
            </a:xfrm>
            <a:custGeom>
              <a:avLst/>
              <a:gdLst>
                <a:gd name="connsiteX0" fmla="*/ 152043 w 4495814"/>
                <a:gd name="connsiteY0" fmla="*/ 602133 h 3444264"/>
                <a:gd name="connsiteX1" fmla="*/ 250204 w 4495814"/>
                <a:gd name="connsiteY1" fmla="*/ 536619 h 3444264"/>
                <a:gd name="connsiteX2" fmla="*/ 480810 w 4495814"/>
                <a:gd name="connsiteY2" fmla="*/ 499225 h 3444264"/>
                <a:gd name="connsiteX3" fmla="*/ 547769 w 4495814"/>
                <a:gd name="connsiteY3" fmla="*/ 513459 h 3444264"/>
                <a:gd name="connsiteX4" fmla="*/ 547461 w 4495814"/>
                <a:gd name="connsiteY4" fmla="*/ 507674 h 3444264"/>
                <a:gd name="connsiteX5" fmla="*/ 809758 w 4495814"/>
                <a:gd name="connsiteY5" fmla="*/ 172747 h 3444264"/>
                <a:gd name="connsiteX6" fmla="*/ 1182137 w 4495814"/>
                <a:gd name="connsiteY6" fmla="*/ 221250 h 3444264"/>
                <a:gd name="connsiteX7" fmla="*/ 1195781 w 4495814"/>
                <a:gd name="connsiteY7" fmla="*/ 232552 h 3444264"/>
                <a:gd name="connsiteX8" fmla="*/ 1196704 w 4495814"/>
                <a:gd name="connsiteY8" fmla="*/ 229758 h 3444264"/>
                <a:gd name="connsiteX9" fmla="*/ 1565556 w 4495814"/>
                <a:gd name="connsiteY9" fmla="*/ 0 h 3444264"/>
                <a:gd name="connsiteX10" fmla="*/ 1897499 w 4495814"/>
                <a:gd name="connsiteY10" fmla="*/ 165858 h 3444264"/>
                <a:gd name="connsiteX11" fmla="*/ 1907580 w 4495814"/>
                <a:gd name="connsiteY11" fmla="*/ 183312 h 3444264"/>
                <a:gd name="connsiteX12" fmla="*/ 1945528 w 4495814"/>
                <a:gd name="connsiteY12" fmla="*/ 162421 h 3444264"/>
                <a:gd name="connsiteX13" fmla="*/ 2251635 w 4495814"/>
                <a:gd name="connsiteY13" fmla="*/ 150402 h 3444264"/>
                <a:gd name="connsiteX14" fmla="*/ 2502679 w 4495814"/>
                <a:gd name="connsiteY14" fmla="*/ 413396 h 3444264"/>
                <a:gd name="connsiteX15" fmla="*/ 2512030 w 4495814"/>
                <a:gd name="connsiteY15" fmla="*/ 473030 h 3444264"/>
                <a:gd name="connsiteX16" fmla="*/ 2519392 w 4495814"/>
                <a:gd name="connsiteY16" fmla="*/ 469993 h 3444264"/>
                <a:gd name="connsiteX17" fmla="*/ 2824911 w 4495814"/>
                <a:gd name="connsiteY17" fmla="*/ 491462 h 3444264"/>
                <a:gd name="connsiteX18" fmla="*/ 3044045 w 4495814"/>
                <a:gd name="connsiteY18" fmla="*/ 852741 h 3444264"/>
                <a:gd name="connsiteX19" fmla="*/ 3039100 w 4495814"/>
                <a:gd name="connsiteY19" fmla="*/ 880403 h 3444264"/>
                <a:gd name="connsiteX20" fmla="*/ 3040114 w 4495814"/>
                <a:gd name="connsiteY20" fmla="*/ 879822 h 3444264"/>
                <a:gd name="connsiteX21" fmla="*/ 3478521 w 4495814"/>
                <a:gd name="connsiteY21" fmla="*/ 936545 h 3444264"/>
                <a:gd name="connsiteX22" fmla="*/ 3593675 w 4495814"/>
                <a:gd name="connsiteY22" fmla="*/ 1338065 h 3444264"/>
                <a:gd name="connsiteX23" fmla="*/ 3572766 w 4495814"/>
                <a:gd name="connsiteY23" fmla="*/ 1381929 h 3444264"/>
                <a:gd name="connsiteX24" fmla="*/ 3641633 w 4495814"/>
                <a:gd name="connsiteY24" fmla="*/ 1371902 h 3444264"/>
                <a:gd name="connsiteX25" fmla="*/ 3983194 w 4495814"/>
                <a:gd name="connsiteY25" fmla="*/ 1519544 h 3444264"/>
                <a:gd name="connsiteX26" fmla="*/ 3966580 w 4495814"/>
                <a:gd name="connsiteY26" fmla="*/ 1994747 h 3444264"/>
                <a:gd name="connsiteX27" fmla="*/ 3934589 w 4495814"/>
                <a:gd name="connsiteY27" fmla="*/ 2022835 h 3444264"/>
                <a:gd name="connsiteX28" fmla="*/ 4004926 w 4495814"/>
                <a:gd name="connsiteY28" fmla="*/ 2031496 h 3444264"/>
                <a:gd name="connsiteX29" fmla="*/ 4288765 w 4495814"/>
                <a:gd name="connsiteY29" fmla="*/ 2263154 h 3444264"/>
                <a:gd name="connsiteX30" fmla="*/ 4192906 w 4495814"/>
                <a:gd name="connsiteY30" fmla="*/ 2669187 h 3444264"/>
                <a:gd name="connsiteX31" fmla="*/ 4154718 w 4495814"/>
                <a:gd name="connsiteY31" fmla="*/ 2697512 h 3444264"/>
                <a:gd name="connsiteX32" fmla="*/ 4176176 w 4495814"/>
                <a:gd name="connsiteY32" fmla="*/ 2699545 h 3444264"/>
                <a:gd name="connsiteX33" fmla="*/ 4495814 w 4495814"/>
                <a:gd name="connsiteY33" fmla="*/ 3068083 h 3444264"/>
                <a:gd name="connsiteX34" fmla="*/ 4095502 w 4495814"/>
                <a:gd name="connsiteY34" fmla="*/ 3444264 h 3444264"/>
                <a:gd name="connsiteX35" fmla="*/ 2746593 w 4495814"/>
                <a:gd name="connsiteY35" fmla="*/ 3444264 h 3444264"/>
                <a:gd name="connsiteX36" fmla="*/ 0 w 4495814"/>
                <a:gd name="connsiteY36" fmla="*/ 906508 h 3444264"/>
                <a:gd name="connsiteX37" fmla="*/ 34711 w 4495814"/>
                <a:gd name="connsiteY37" fmla="*/ 918463 h 3444264"/>
                <a:gd name="connsiteX38" fmla="*/ 31044 w 4495814"/>
                <a:gd name="connsiteY38" fmla="*/ 897931 h 3444264"/>
                <a:gd name="connsiteX39" fmla="*/ 152043 w 4495814"/>
                <a:gd name="connsiteY39" fmla="*/ 602133 h 34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495814" h="3444264">
                  <a:moveTo>
                    <a:pt x="152043" y="602133"/>
                  </a:moveTo>
                  <a:cubicBezTo>
                    <a:pt x="180345" y="576395"/>
                    <a:pt x="213199" y="554176"/>
                    <a:pt x="250204" y="536619"/>
                  </a:cubicBezTo>
                  <a:cubicBezTo>
                    <a:pt x="324214" y="501527"/>
                    <a:pt x="404328" y="490064"/>
                    <a:pt x="480810" y="499225"/>
                  </a:cubicBezTo>
                  <a:lnTo>
                    <a:pt x="547769" y="513459"/>
                  </a:lnTo>
                  <a:lnTo>
                    <a:pt x="547461" y="507674"/>
                  </a:lnTo>
                  <a:cubicBezTo>
                    <a:pt x="555133" y="361246"/>
                    <a:pt x="654054" y="226304"/>
                    <a:pt x="809758" y="172747"/>
                  </a:cubicBezTo>
                  <a:cubicBezTo>
                    <a:pt x="939511" y="128116"/>
                    <a:pt x="1077971" y="150532"/>
                    <a:pt x="1182137" y="221250"/>
                  </a:cubicBezTo>
                  <a:lnTo>
                    <a:pt x="1195781" y="232552"/>
                  </a:lnTo>
                  <a:lnTo>
                    <a:pt x="1196704" y="229758"/>
                  </a:lnTo>
                  <a:cubicBezTo>
                    <a:pt x="1257477" y="94742"/>
                    <a:pt x="1399748" y="0"/>
                    <a:pt x="1565556" y="0"/>
                  </a:cubicBezTo>
                  <a:cubicBezTo>
                    <a:pt x="1703730" y="0"/>
                    <a:pt x="1825558" y="65793"/>
                    <a:pt x="1897499" y="165858"/>
                  </a:cubicBezTo>
                  <a:lnTo>
                    <a:pt x="1907580" y="183312"/>
                  </a:lnTo>
                  <a:lnTo>
                    <a:pt x="1945528" y="162421"/>
                  </a:lnTo>
                  <a:cubicBezTo>
                    <a:pt x="2038458" y="121903"/>
                    <a:pt x="2147832" y="114698"/>
                    <a:pt x="2251635" y="150402"/>
                  </a:cubicBezTo>
                  <a:cubicBezTo>
                    <a:pt x="2381389" y="195033"/>
                    <a:pt x="2471734" y="296182"/>
                    <a:pt x="2502679" y="413396"/>
                  </a:cubicBezTo>
                  <a:lnTo>
                    <a:pt x="2512030" y="473030"/>
                  </a:lnTo>
                  <a:lnTo>
                    <a:pt x="2519392" y="469993"/>
                  </a:lnTo>
                  <a:cubicBezTo>
                    <a:pt x="2616700" y="439889"/>
                    <a:pt x="2726230" y="444673"/>
                    <a:pt x="2824911" y="491462"/>
                  </a:cubicBezTo>
                  <a:cubicBezTo>
                    <a:pt x="2972932" y="561646"/>
                    <a:pt x="3054533" y="706455"/>
                    <a:pt x="3044045" y="852741"/>
                  </a:cubicBezTo>
                  <a:lnTo>
                    <a:pt x="3039100" y="880403"/>
                  </a:lnTo>
                  <a:lnTo>
                    <a:pt x="3040114" y="879822"/>
                  </a:lnTo>
                  <a:cubicBezTo>
                    <a:pt x="3180697" y="816261"/>
                    <a:pt x="3354107" y="833544"/>
                    <a:pt x="3478521" y="936545"/>
                  </a:cubicBezTo>
                  <a:cubicBezTo>
                    <a:pt x="3602935" y="1039545"/>
                    <a:pt x="3643049" y="1198991"/>
                    <a:pt x="3593675" y="1338065"/>
                  </a:cubicBezTo>
                  <a:lnTo>
                    <a:pt x="3572766" y="1381929"/>
                  </a:lnTo>
                  <a:lnTo>
                    <a:pt x="3641633" y="1371902"/>
                  </a:lnTo>
                  <a:cubicBezTo>
                    <a:pt x="3769939" y="1365041"/>
                    <a:pt x="3899459" y="1416244"/>
                    <a:pt x="3983194" y="1519544"/>
                  </a:cubicBezTo>
                  <a:cubicBezTo>
                    <a:pt x="4100422" y="1664164"/>
                    <a:pt x="4089075" y="1862964"/>
                    <a:pt x="3966580" y="1994747"/>
                  </a:cubicBezTo>
                  <a:lnTo>
                    <a:pt x="3934589" y="2022835"/>
                  </a:lnTo>
                  <a:lnTo>
                    <a:pt x="4004926" y="2031496"/>
                  </a:lnTo>
                  <a:cubicBezTo>
                    <a:pt x="4130124" y="2058693"/>
                    <a:pt x="4239177" y="2141951"/>
                    <a:pt x="4288765" y="2263154"/>
                  </a:cubicBezTo>
                  <a:cubicBezTo>
                    <a:pt x="4348272" y="2408597"/>
                    <a:pt x="4305213" y="2567397"/>
                    <a:pt x="4192906" y="2669187"/>
                  </a:cubicBezTo>
                  <a:lnTo>
                    <a:pt x="4154718" y="2697512"/>
                  </a:lnTo>
                  <a:lnTo>
                    <a:pt x="4176176" y="2699545"/>
                  </a:lnTo>
                  <a:cubicBezTo>
                    <a:pt x="4358587" y="2734624"/>
                    <a:pt x="4495814" y="2886301"/>
                    <a:pt x="4495814" y="3068083"/>
                  </a:cubicBezTo>
                  <a:cubicBezTo>
                    <a:pt x="4495814" y="3275835"/>
                    <a:pt x="4316579" y="3444264"/>
                    <a:pt x="4095502" y="3444264"/>
                  </a:cubicBezTo>
                  <a:lnTo>
                    <a:pt x="2746593" y="3444264"/>
                  </a:lnTo>
                  <a:lnTo>
                    <a:pt x="0" y="906508"/>
                  </a:lnTo>
                  <a:lnTo>
                    <a:pt x="34711" y="918463"/>
                  </a:lnTo>
                  <a:lnTo>
                    <a:pt x="31044" y="897931"/>
                  </a:lnTo>
                  <a:cubicBezTo>
                    <a:pt x="23198" y="788233"/>
                    <a:pt x="67137" y="679347"/>
                    <a:pt x="152043" y="6021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C9A40D-A02D-42BD-A488-34FC88F53563}"/>
                </a:ext>
              </a:extLst>
            </p:cNvPr>
            <p:cNvSpPr/>
            <p:nvPr/>
          </p:nvSpPr>
          <p:spPr>
            <a:xfrm rot="2835789">
              <a:off x="1035559" y="1785671"/>
              <a:ext cx="4787326" cy="3621162"/>
            </a:xfrm>
            <a:custGeom>
              <a:avLst/>
              <a:gdLst>
                <a:gd name="connsiteX0" fmla="*/ 79052 w 4037778"/>
                <a:gd name="connsiteY0" fmla="*/ 501414 h 3054199"/>
                <a:gd name="connsiteX1" fmla="*/ 166096 w 4037778"/>
                <a:gd name="connsiteY1" fmla="*/ 443330 h 3054199"/>
                <a:gd name="connsiteX2" fmla="*/ 437026 w 4037778"/>
                <a:gd name="connsiteY2" fmla="*/ 424296 h 3054199"/>
                <a:gd name="connsiteX3" fmla="*/ 443553 w 4037778"/>
                <a:gd name="connsiteY3" fmla="*/ 426989 h 3054199"/>
                <a:gd name="connsiteX4" fmla="*/ 451844 w 4037778"/>
                <a:gd name="connsiteY4" fmla="*/ 374112 h 3054199"/>
                <a:gd name="connsiteX5" fmla="*/ 674430 w 4037778"/>
                <a:gd name="connsiteY5" fmla="*/ 140893 h 3054199"/>
                <a:gd name="connsiteX6" fmla="*/ 1004631 w 4037778"/>
                <a:gd name="connsiteY6" fmla="*/ 183887 h 3054199"/>
                <a:gd name="connsiteX7" fmla="*/ 1005235 w 4037778"/>
                <a:gd name="connsiteY7" fmla="*/ 184387 h 3054199"/>
                <a:gd name="connsiteX8" fmla="*/ 1026786 w 4037778"/>
                <a:gd name="connsiteY8" fmla="*/ 147077 h 3054199"/>
                <a:gd name="connsiteX9" fmla="*/ 1321149 w 4037778"/>
                <a:gd name="connsiteY9" fmla="*/ 0 h 3054199"/>
                <a:gd name="connsiteX10" fmla="*/ 1615514 w 4037778"/>
                <a:gd name="connsiteY10" fmla="*/ 147077 h 3054199"/>
                <a:gd name="connsiteX11" fmla="*/ 1645267 w 4037778"/>
                <a:gd name="connsiteY11" fmla="*/ 198590 h 3054199"/>
                <a:gd name="connsiteX12" fmla="*/ 1689569 w 4037778"/>
                <a:gd name="connsiteY12" fmla="*/ 161892 h 3054199"/>
                <a:gd name="connsiteX13" fmla="*/ 2019770 w 4037778"/>
                <a:gd name="connsiteY13" fmla="*/ 118898 h 3054199"/>
                <a:gd name="connsiteX14" fmla="*/ 2242357 w 4037778"/>
                <a:gd name="connsiteY14" fmla="*/ 352076 h 3054199"/>
                <a:gd name="connsiteX15" fmla="*/ 2250653 w 4037778"/>
                <a:gd name="connsiteY15" fmla="*/ 404994 h 3054199"/>
                <a:gd name="connsiteX16" fmla="*/ 2257175 w 4037778"/>
                <a:gd name="connsiteY16" fmla="*/ 402303 h 3054199"/>
                <a:gd name="connsiteX17" fmla="*/ 2528106 w 4037778"/>
                <a:gd name="connsiteY17" fmla="*/ 421337 h 3054199"/>
                <a:gd name="connsiteX18" fmla="*/ 2722436 w 4037778"/>
                <a:gd name="connsiteY18" fmla="*/ 741668 h 3054199"/>
                <a:gd name="connsiteX19" fmla="*/ 2719187 w 4037778"/>
                <a:gd name="connsiteY19" fmla="*/ 759864 h 3054199"/>
                <a:gd name="connsiteX20" fmla="*/ 2766791 w 4037778"/>
                <a:gd name="connsiteY20" fmla="*/ 743467 h 3054199"/>
                <a:gd name="connsiteX21" fmla="*/ 3091135 w 4037778"/>
                <a:gd name="connsiteY21" fmla="*/ 815954 h 3054199"/>
                <a:gd name="connsiteX22" fmla="*/ 3193307 w 4037778"/>
                <a:gd name="connsiteY22" fmla="*/ 1172023 h 3054199"/>
                <a:gd name="connsiteX23" fmla="*/ 3172287 w 4037778"/>
                <a:gd name="connsiteY23" fmla="*/ 1216123 h 3054199"/>
                <a:gd name="connsiteX24" fmla="*/ 3184549 w 4037778"/>
                <a:gd name="connsiteY24" fmla="*/ 1211918 h 3054199"/>
                <a:gd name="connsiteX25" fmla="*/ 3555207 w 4037778"/>
                <a:gd name="connsiteY25" fmla="*/ 1332970 h 3054199"/>
                <a:gd name="connsiteX26" fmla="*/ 3540492 w 4037778"/>
                <a:gd name="connsiteY26" fmla="*/ 1754375 h 3054199"/>
                <a:gd name="connsiteX27" fmla="*/ 3512162 w 4037778"/>
                <a:gd name="connsiteY27" fmla="*/ 1779262 h 3054199"/>
                <a:gd name="connsiteX28" fmla="*/ 3574495 w 4037778"/>
                <a:gd name="connsiteY28" fmla="*/ 1786931 h 3054199"/>
                <a:gd name="connsiteX29" fmla="*/ 3826199 w 4037778"/>
                <a:gd name="connsiteY29" fmla="*/ 1992337 h 3054199"/>
                <a:gd name="connsiteX30" fmla="*/ 3741173 w 4037778"/>
                <a:gd name="connsiteY30" fmla="*/ 2352361 h 3054199"/>
                <a:gd name="connsiteX31" fmla="*/ 3693110 w 4037778"/>
                <a:gd name="connsiteY31" fmla="*/ 2387990 h 3054199"/>
                <a:gd name="connsiteX32" fmla="*/ 3754331 w 4037778"/>
                <a:gd name="connsiteY32" fmla="*/ 2393790 h 3054199"/>
                <a:gd name="connsiteX33" fmla="*/ 4037778 w 4037778"/>
                <a:gd name="connsiteY33" fmla="*/ 2720605 h 3054199"/>
                <a:gd name="connsiteX34" fmla="*/ 3682788 w 4037778"/>
                <a:gd name="connsiteY34" fmla="*/ 3054199 h 3054199"/>
                <a:gd name="connsiteX35" fmla="*/ 2636652 w 4037778"/>
                <a:gd name="connsiteY35" fmla="*/ 3054199 h 3054199"/>
                <a:gd name="connsiteX36" fmla="*/ 0 w 4037778"/>
                <a:gd name="connsiteY36" fmla="*/ 618025 h 3054199"/>
                <a:gd name="connsiteX37" fmla="*/ 16230 w 4037778"/>
                <a:gd name="connsiteY37" fmla="*/ 578220 h 3054199"/>
                <a:gd name="connsiteX38" fmla="*/ 79052 w 4037778"/>
                <a:gd name="connsiteY38" fmla="*/ 501414 h 30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7778" h="3054199">
                  <a:moveTo>
                    <a:pt x="79052" y="501414"/>
                  </a:moveTo>
                  <a:cubicBezTo>
                    <a:pt x="104148" y="478595"/>
                    <a:pt x="133281" y="458896"/>
                    <a:pt x="166096" y="443330"/>
                  </a:cubicBezTo>
                  <a:cubicBezTo>
                    <a:pt x="253602" y="401821"/>
                    <a:pt x="350730" y="397591"/>
                    <a:pt x="437026" y="424296"/>
                  </a:cubicBezTo>
                  <a:lnTo>
                    <a:pt x="443553" y="426989"/>
                  </a:lnTo>
                  <a:lnTo>
                    <a:pt x="451844" y="374112"/>
                  </a:lnTo>
                  <a:cubicBezTo>
                    <a:pt x="479281" y="270181"/>
                    <a:pt x="559383" y="180492"/>
                    <a:pt x="674430" y="140893"/>
                  </a:cubicBezTo>
                  <a:cubicBezTo>
                    <a:pt x="789478" y="101294"/>
                    <a:pt x="912262" y="121175"/>
                    <a:pt x="1004631" y="183887"/>
                  </a:cubicBezTo>
                  <a:lnTo>
                    <a:pt x="1005235" y="184387"/>
                  </a:lnTo>
                  <a:lnTo>
                    <a:pt x="1026786" y="147077"/>
                  </a:lnTo>
                  <a:cubicBezTo>
                    <a:pt x="1090579" y="58340"/>
                    <a:pt x="1198613" y="0"/>
                    <a:pt x="1321149" y="0"/>
                  </a:cubicBezTo>
                  <a:cubicBezTo>
                    <a:pt x="1443686" y="0"/>
                    <a:pt x="1551720" y="58341"/>
                    <a:pt x="1615514" y="147077"/>
                  </a:cubicBezTo>
                  <a:lnTo>
                    <a:pt x="1645267" y="198590"/>
                  </a:lnTo>
                  <a:lnTo>
                    <a:pt x="1689569" y="161892"/>
                  </a:lnTo>
                  <a:cubicBezTo>
                    <a:pt x="1781939" y="99180"/>
                    <a:pt x="1904723" y="79299"/>
                    <a:pt x="2019770" y="118898"/>
                  </a:cubicBezTo>
                  <a:cubicBezTo>
                    <a:pt x="2134818" y="158460"/>
                    <a:pt x="2214920" y="248136"/>
                    <a:pt x="2242357" y="352076"/>
                  </a:cubicBezTo>
                  <a:lnTo>
                    <a:pt x="2250653" y="404994"/>
                  </a:lnTo>
                  <a:lnTo>
                    <a:pt x="2257175" y="402303"/>
                  </a:lnTo>
                  <a:cubicBezTo>
                    <a:pt x="2343471" y="375597"/>
                    <a:pt x="2440600" y="379827"/>
                    <a:pt x="2528106" y="421337"/>
                  </a:cubicBezTo>
                  <a:cubicBezTo>
                    <a:pt x="2659365" y="483557"/>
                    <a:pt x="2731711" y="611968"/>
                    <a:pt x="2722436" y="741668"/>
                  </a:cubicBezTo>
                  <a:lnTo>
                    <a:pt x="2719187" y="759864"/>
                  </a:lnTo>
                  <a:lnTo>
                    <a:pt x="2766791" y="743467"/>
                  </a:lnTo>
                  <a:cubicBezTo>
                    <a:pt x="2877070" y="716515"/>
                    <a:pt x="2999175" y="739856"/>
                    <a:pt x="3091135" y="815954"/>
                  </a:cubicBezTo>
                  <a:cubicBezTo>
                    <a:pt x="3201487" y="907316"/>
                    <a:pt x="3237073" y="1048723"/>
                    <a:pt x="3193307" y="1172023"/>
                  </a:cubicBezTo>
                  <a:lnTo>
                    <a:pt x="3172287" y="1216123"/>
                  </a:lnTo>
                  <a:lnTo>
                    <a:pt x="3184549" y="1211918"/>
                  </a:lnTo>
                  <a:cubicBezTo>
                    <a:pt x="3318543" y="1179662"/>
                    <a:pt x="3466087" y="1223057"/>
                    <a:pt x="3555207" y="1332970"/>
                  </a:cubicBezTo>
                  <a:cubicBezTo>
                    <a:pt x="3659181" y="1461203"/>
                    <a:pt x="3649077" y="1637498"/>
                    <a:pt x="3540492" y="1754375"/>
                  </a:cubicBezTo>
                  <a:lnTo>
                    <a:pt x="3512162" y="1779262"/>
                  </a:lnTo>
                  <a:lnTo>
                    <a:pt x="3574495" y="1786931"/>
                  </a:lnTo>
                  <a:cubicBezTo>
                    <a:pt x="3685527" y="1811034"/>
                    <a:pt x="3782236" y="1884844"/>
                    <a:pt x="3826199" y="1992337"/>
                  </a:cubicBezTo>
                  <a:cubicBezTo>
                    <a:pt x="3878954" y="2121329"/>
                    <a:pt x="3840773" y="2262134"/>
                    <a:pt x="3741173" y="2352361"/>
                  </a:cubicBezTo>
                  <a:lnTo>
                    <a:pt x="3693110" y="2387990"/>
                  </a:lnTo>
                  <a:lnTo>
                    <a:pt x="3754331" y="2393790"/>
                  </a:lnTo>
                  <a:cubicBezTo>
                    <a:pt x="3916096" y="2424895"/>
                    <a:pt x="4037779" y="2559395"/>
                    <a:pt x="4037778" y="2720605"/>
                  </a:cubicBezTo>
                  <a:cubicBezTo>
                    <a:pt x="4037778" y="2904846"/>
                    <a:pt x="3878846" y="3054199"/>
                    <a:pt x="3682788" y="3054199"/>
                  </a:cubicBezTo>
                  <a:lnTo>
                    <a:pt x="2636652" y="3054199"/>
                  </a:lnTo>
                  <a:lnTo>
                    <a:pt x="0" y="618025"/>
                  </a:lnTo>
                  <a:lnTo>
                    <a:pt x="16230" y="578220"/>
                  </a:lnTo>
                  <a:cubicBezTo>
                    <a:pt x="32897" y="550173"/>
                    <a:pt x="53956" y="524233"/>
                    <a:pt x="79052" y="50141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F2ED59E-2C0F-4B29-82A3-0534C42A9823}"/>
                </a:ext>
              </a:extLst>
            </p:cNvPr>
            <p:cNvSpPr/>
            <p:nvPr/>
          </p:nvSpPr>
          <p:spPr>
            <a:xfrm rot="2835789">
              <a:off x="1266798" y="2375795"/>
              <a:ext cx="3736639" cy="2903436"/>
            </a:xfrm>
            <a:custGeom>
              <a:avLst/>
              <a:gdLst>
                <a:gd name="connsiteX0" fmla="*/ 0 w 3151596"/>
                <a:gd name="connsiteY0" fmla="*/ 387018 h 2448847"/>
                <a:gd name="connsiteX1" fmla="*/ 47291 w 3151596"/>
                <a:gd name="connsiteY1" fmla="*/ 355461 h 2448847"/>
                <a:gd name="connsiteX2" fmla="*/ 264522 w 3151596"/>
                <a:gd name="connsiteY2" fmla="*/ 340200 h 2448847"/>
                <a:gd name="connsiteX3" fmla="*/ 269755 w 3151596"/>
                <a:gd name="connsiteY3" fmla="*/ 342359 h 2448847"/>
                <a:gd name="connsiteX4" fmla="*/ 276403 w 3151596"/>
                <a:gd name="connsiteY4" fmla="*/ 299962 h 2448847"/>
                <a:gd name="connsiteX5" fmla="*/ 454872 w 3151596"/>
                <a:gd name="connsiteY5" fmla="*/ 112968 h 2448847"/>
                <a:gd name="connsiteX6" fmla="*/ 719627 w 3151596"/>
                <a:gd name="connsiteY6" fmla="*/ 147440 h 2448847"/>
                <a:gd name="connsiteX7" fmla="*/ 720111 w 3151596"/>
                <a:gd name="connsiteY7" fmla="*/ 147841 h 2448847"/>
                <a:gd name="connsiteX8" fmla="*/ 737389 w 3151596"/>
                <a:gd name="connsiteY8" fmla="*/ 117926 h 2448847"/>
                <a:gd name="connsiteX9" fmla="*/ 973409 w 3151596"/>
                <a:gd name="connsiteY9" fmla="*/ 0 h 2448847"/>
                <a:gd name="connsiteX10" fmla="*/ 1209430 w 3151596"/>
                <a:gd name="connsiteY10" fmla="*/ 117926 h 2448847"/>
                <a:gd name="connsiteX11" fmla="*/ 1233287 w 3151596"/>
                <a:gd name="connsiteY11" fmla="*/ 159229 h 2448847"/>
                <a:gd name="connsiteX12" fmla="*/ 1268807 w 3151596"/>
                <a:gd name="connsiteY12" fmla="*/ 129805 h 2448847"/>
                <a:gd name="connsiteX13" fmla="*/ 1533561 w 3151596"/>
                <a:gd name="connsiteY13" fmla="*/ 95333 h 2448847"/>
                <a:gd name="connsiteX14" fmla="*/ 1712030 w 3151596"/>
                <a:gd name="connsiteY14" fmla="*/ 282294 h 2448847"/>
                <a:gd name="connsiteX15" fmla="*/ 1718682 w 3151596"/>
                <a:gd name="connsiteY15" fmla="*/ 324723 h 2448847"/>
                <a:gd name="connsiteX16" fmla="*/ 1723912 w 3151596"/>
                <a:gd name="connsiteY16" fmla="*/ 322566 h 2448847"/>
                <a:gd name="connsiteX17" fmla="*/ 1941143 w 3151596"/>
                <a:gd name="connsiteY17" fmla="*/ 337827 h 2448847"/>
                <a:gd name="connsiteX18" fmla="*/ 2095306 w 3151596"/>
                <a:gd name="connsiteY18" fmla="*/ 542999 h 2448847"/>
                <a:gd name="connsiteX19" fmla="*/ 2096700 w 3151596"/>
                <a:gd name="connsiteY19" fmla="*/ 586631 h 2448847"/>
                <a:gd name="connsiteX20" fmla="*/ 2128791 w 3151596"/>
                <a:gd name="connsiteY20" fmla="*/ 575578 h 2448847"/>
                <a:gd name="connsiteX21" fmla="*/ 2388849 w 3151596"/>
                <a:gd name="connsiteY21" fmla="*/ 633697 h 2448847"/>
                <a:gd name="connsiteX22" fmla="*/ 2470771 w 3151596"/>
                <a:gd name="connsiteY22" fmla="*/ 919193 h 2448847"/>
                <a:gd name="connsiteX23" fmla="*/ 2470096 w 3151596"/>
                <a:gd name="connsiteY23" fmla="*/ 920608 h 2448847"/>
                <a:gd name="connsiteX24" fmla="*/ 2509723 w 3151596"/>
                <a:gd name="connsiteY24" fmla="*/ 914841 h 2448847"/>
                <a:gd name="connsiteX25" fmla="*/ 2752560 w 3151596"/>
                <a:gd name="connsiteY25" fmla="*/ 1019811 h 2448847"/>
                <a:gd name="connsiteX26" fmla="*/ 2698650 w 3151596"/>
                <a:gd name="connsiteY26" fmla="*/ 1394686 h 2448847"/>
                <a:gd name="connsiteX27" fmla="*/ 2684907 w 3151596"/>
                <a:gd name="connsiteY27" fmla="*/ 1404524 h 2448847"/>
                <a:gd name="connsiteX28" fmla="*/ 2693396 w 3151596"/>
                <a:gd name="connsiteY28" fmla="*/ 1402346 h 2448847"/>
                <a:gd name="connsiteX29" fmla="*/ 3005583 w 3151596"/>
                <a:gd name="connsiteY29" fmla="*/ 1570280 h 2448847"/>
                <a:gd name="connsiteX30" fmla="*/ 2893486 w 3151596"/>
                <a:gd name="connsiteY30" fmla="*/ 1891506 h 2448847"/>
                <a:gd name="connsiteX31" fmla="*/ 2846267 w 3151596"/>
                <a:gd name="connsiteY31" fmla="*/ 1913900 h 2448847"/>
                <a:gd name="connsiteX32" fmla="*/ 2866965 w 3151596"/>
                <a:gd name="connsiteY32" fmla="*/ 1913900 h 2448847"/>
                <a:gd name="connsiteX33" fmla="*/ 3151596 w 3151596"/>
                <a:gd name="connsiteY33" fmla="*/ 2181374 h 2448847"/>
                <a:gd name="connsiteX34" fmla="*/ 2866965 w 3151596"/>
                <a:gd name="connsiteY34" fmla="*/ 2448847 h 2448847"/>
                <a:gd name="connsiteX35" fmla="*/ 2231502 w 3151596"/>
                <a:gd name="connsiteY35" fmla="*/ 2448847 h 24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51596" h="2448847">
                  <a:moveTo>
                    <a:pt x="0" y="387018"/>
                  </a:moveTo>
                  <a:lnTo>
                    <a:pt x="47291" y="355461"/>
                  </a:lnTo>
                  <a:cubicBezTo>
                    <a:pt x="117453" y="322179"/>
                    <a:pt x="195330" y="318788"/>
                    <a:pt x="264522" y="340200"/>
                  </a:cubicBezTo>
                  <a:lnTo>
                    <a:pt x="269755" y="342359"/>
                  </a:lnTo>
                  <a:lnTo>
                    <a:pt x="276403" y="299962"/>
                  </a:lnTo>
                  <a:cubicBezTo>
                    <a:pt x="298402" y="216631"/>
                    <a:pt x="362627" y="144718"/>
                    <a:pt x="454872" y="112968"/>
                  </a:cubicBezTo>
                  <a:cubicBezTo>
                    <a:pt x="547117" y="81217"/>
                    <a:pt x="645565" y="97158"/>
                    <a:pt x="719627" y="147440"/>
                  </a:cubicBezTo>
                  <a:lnTo>
                    <a:pt x="720111" y="147841"/>
                  </a:lnTo>
                  <a:lnTo>
                    <a:pt x="737389" y="117926"/>
                  </a:lnTo>
                  <a:cubicBezTo>
                    <a:pt x="788539" y="46777"/>
                    <a:pt x="875160" y="0"/>
                    <a:pt x="973409" y="0"/>
                  </a:cubicBezTo>
                  <a:cubicBezTo>
                    <a:pt x="1071659" y="0"/>
                    <a:pt x="1158281" y="46777"/>
                    <a:pt x="1209430" y="117926"/>
                  </a:cubicBezTo>
                  <a:lnTo>
                    <a:pt x="1233287" y="159229"/>
                  </a:lnTo>
                  <a:lnTo>
                    <a:pt x="1268807" y="129805"/>
                  </a:lnTo>
                  <a:cubicBezTo>
                    <a:pt x="1342868" y="79524"/>
                    <a:pt x="1441316" y="63582"/>
                    <a:pt x="1533561" y="95333"/>
                  </a:cubicBezTo>
                  <a:cubicBezTo>
                    <a:pt x="1625806" y="127054"/>
                    <a:pt x="1690031" y="198956"/>
                    <a:pt x="1712030" y="282294"/>
                  </a:cubicBezTo>
                  <a:lnTo>
                    <a:pt x="1718682" y="324723"/>
                  </a:lnTo>
                  <a:lnTo>
                    <a:pt x="1723912" y="322566"/>
                  </a:lnTo>
                  <a:cubicBezTo>
                    <a:pt x="1793104" y="301154"/>
                    <a:pt x="1870981" y="304545"/>
                    <a:pt x="1941143" y="337827"/>
                  </a:cubicBezTo>
                  <a:cubicBezTo>
                    <a:pt x="2028846" y="379401"/>
                    <a:pt x="2083745" y="457830"/>
                    <a:pt x="2095306" y="542999"/>
                  </a:cubicBezTo>
                  <a:lnTo>
                    <a:pt x="2096700" y="586631"/>
                  </a:lnTo>
                  <a:lnTo>
                    <a:pt x="2128791" y="575578"/>
                  </a:lnTo>
                  <a:cubicBezTo>
                    <a:pt x="2217213" y="553967"/>
                    <a:pt x="2315116" y="572682"/>
                    <a:pt x="2388849" y="633697"/>
                  </a:cubicBezTo>
                  <a:cubicBezTo>
                    <a:pt x="2477330" y="706951"/>
                    <a:pt x="2505862" y="820331"/>
                    <a:pt x="2470771" y="919193"/>
                  </a:cubicBezTo>
                  <a:lnTo>
                    <a:pt x="2470096" y="920608"/>
                  </a:lnTo>
                  <a:lnTo>
                    <a:pt x="2509723" y="914841"/>
                  </a:lnTo>
                  <a:cubicBezTo>
                    <a:pt x="2600935" y="909968"/>
                    <a:pt x="2693013" y="946371"/>
                    <a:pt x="2752560" y="1019811"/>
                  </a:cubicBezTo>
                  <a:cubicBezTo>
                    <a:pt x="2847835" y="1137316"/>
                    <a:pt x="2823643" y="1305154"/>
                    <a:pt x="2698650" y="1394686"/>
                  </a:cubicBezTo>
                  <a:lnTo>
                    <a:pt x="2684907" y="1404524"/>
                  </a:lnTo>
                  <a:lnTo>
                    <a:pt x="2693396" y="1402346"/>
                  </a:lnTo>
                  <a:cubicBezTo>
                    <a:pt x="2823993" y="1381887"/>
                    <a:pt x="2956234" y="1449617"/>
                    <a:pt x="3005583" y="1570280"/>
                  </a:cubicBezTo>
                  <a:cubicBezTo>
                    <a:pt x="3054931" y="1690942"/>
                    <a:pt x="3005038" y="1824497"/>
                    <a:pt x="2893486" y="1891506"/>
                  </a:cubicBezTo>
                  <a:lnTo>
                    <a:pt x="2846267" y="1913900"/>
                  </a:lnTo>
                  <a:lnTo>
                    <a:pt x="2866965" y="1913900"/>
                  </a:lnTo>
                  <a:cubicBezTo>
                    <a:pt x="3024164" y="1913900"/>
                    <a:pt x="3151595" y="2033650"/>
                    <a:pt x="3151596" y="2181374"/>
                  </a:cubicBezTo>
                  <a:cubicBezTo>
                    <a:pt x="3151596" y="2329097"/>
                    <a:pt x="3024164" y="2448847"/>
                    <a:pt x="2866965" y="2448847"/>
                  </a:cubicBezTo>
                  <a:lnTo>
                    <a:pt x="2231502" y="24488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21EC4C6-2127-44F8-ACC1-3071CA7A4237}"/>
                </a:ext>
              </a:extLst>
            </p:cNvPr>
            <p:cNvSpPr/>
            <p:nvPr/>
          </p:nvSpPr>
          <p:spPr>
            <a:xfrm rot="2835789">
              <a:off x="1129854" y="1527939"/>
              <a:ext cx="5098446" cy="3716985"/>
            </a:xfrm>
            <a:custGeom>
              <a:avLst/>
              <a:gdLst>
                <a:gd name="connsiteX0" fmla="*/ 2385615 w 4300186"/>
                <a:gd name="connsiteY0" fmla="*/ 3028351 h 3135019"/>
                <a:gd name="connsiteX1" fmla="*/ 2396955 w 4300186"/>
                <a:gd name="connsiteY1" fmla="*/ 3025537 h 3135019"/>
                <a:gd name="connsiteX2" fmla="*/ 4280008 w 4300186"/>
                <a:gd name="connsiteY2" fmla="*/ 2496088 h 3135019"/>
                <a:gd name="connsiteX3" fmla="*/ 4170742 w 4300186"/>
                <a:gd name="connsiteY3" fmla="*/ 2617321 h 3135019"/>
                <a:gd name="connsiteX4" fmla="*/ 4300186 w 4300186"/>
                <a:gd name="connsiteY4" fmla="*/ 2659092 h 3135019"/>
                <a:gd name="connsiteX5" fmla="*/ 2501061 w 4300186"/>
                <a:gd name="connsiteY5" fmla="*/ 3135019 h 3135019"/>
                <a:gd name="connsiteX6" fmla="*/ 2226195 w 4300186"/>
                <a:gd name="connsiteY6" fmla="*/ 2712231 h 3135019"/>
                <a:gd name="connsiteX7" fmla="*/ 4033105 w 4300186"/>
                <a:gd name="connsiteY7" fmla="*/ 1839522 h 3135019"/>
                <a:gd name="connsiteX8" fmla="*/ 3949852 w 4300186"/>
                <a:gd name="connsiteY8" fmla="*/ 1943251 h 3135019"/>
                <a:gd name="connsiteX9" fmla="*/ 4111020 w 4300186"/>
                <a:gd name="connsiteY9" fmla="*/ 1984791 h 3135019"/>
                <a:gd name="connsiteX10" fmla="*/ 2249067 w 4300186"/>
                <a:gd name="connsiteY10" fmla="*/ 2875219 h 3135019"/>
                <a:gd name="connsiteX11" fmla="*/ 2226195 w 4300186"/>
                <a:gd name="connsiteY11" fmla="*/ 2712231 h 3135019"/>
                <a:gd name="connsiteX12" fmla="*/ 3043934 w 4300186"/>
                <a:gd name="connsiteY12" fmla="*/ 653689 h 3135019"/>
                <a:gd name="connsiteX13" fmla="*/ 3052998 w 4300186"/>
                <a:gd name="connsiteY13" fmla="*/ 800124 h 3135019"/>
                <a:gd name="connsiteX14" fmla="*/ 3177412 w 4300186"/>
                <a:gd name="connsiteY14" fmla="*/ 766112 h 3135019"/>
                <a:gd name="connsiteX15" fmla="*/ 2042924 w 4300186"/>
                <a:gd name="connsiteY15" fmla="*/ 2590148 h 3135019"/>
                <a:gd name="connsiteX16" fmla="*/ 2118774 w 4300186"/>
                <a:gd name="connsiteY16" fmla="*/ 2520567 h 3135019"/>
                <a:gd name="connsiteX17" fmla="*/ 3623791 w 4300186"/>
                <a:gd name="connsiteY17" fmla="*/ 1148708 h 3135019"/>
                <a:gd name="connsiteX18" fmla="*/ 3625901 w 4300186"/>
                <a:gd name="connsiteY18" fmla="*/ 1150692 h 3135019"/>
                <a:gd name="connsiteX19" fmla="*/ 3587100 w 4300186"/>
                <a:gd name="connsiteY19" fmla="*/ 1301503 h 3135019"/>
                <a:gd name="connsiteX20" fmla="*/ 3714184 w 4300186"/>
                <a:gd name="connsiteY20" fmla="*/ 1293685 h 3135019"/>
                <a:gd name="connsiteX21" fmla="*/ 2088049 w 4300186"/>
                <a:gd name="connsiteY21" fmla="*/ 2753409 h 3135019"/>
                <a:gd name="connsiteX22" fmla="*/ 1879413 w 4300186"/>
                <a:gd name="connsiteY22" fmla="*/ 2560637 h 3135019"/>
                <a:gd name="connsiteX23" fmla="*/ 1898579 w 4300186"/>
                <a:gd name="connsiteY23" fmla="*/ 2526036 h 3135019"/>
                <a:gd name="connsiteX24" fmla="*/ 3043934 w 4300186"/>
                <a:gd name="connsiteY24" fmla="*/ 653689 h 3135019"/>
                <a:gd name="connsiteX25" fmla="*/ 2488852 w 4300186"/>
                <a:gd name="connsiteY25" fmla="*/ 265722 h 3135019"/>
                <a:gd name="connsiteX26" fmla="*/ 2524860 w 4300186"/>
                <a:gd name="connsiteY26" fmla="*/ 392847 h 3135019"/>
                <a:gd name="connsiteX27" fmla="*/ 2636733 w 4300186"/>
                <a:gd name="connsiteY27" fmla="*/ 372369 h 3135019"/>
                <a:gd name="connsiteX28" fmla="*/ 1956642 w 4300186"/>
                <a:gd name="connsiteY28" fmla="*/ 2398833 h 3135019"/>
                <a:gd name="connsiteX29" fmla="*/ 1808398 w 4300186"/>
                <a:gd name="connsiteY29" fmla="*/ 2352215 h 3135019"/>
                <a:gd name="connsiteX30" fmla="*/ 2488852 w 4300186"/>
                <a:gd name="connsiteY30" fmla="*/ 265722 h 3135019"/>
                <a:gd name="connsiteX31" fmla="*/ 1828667 w 4300186"/>
                <a:gd name="connsiteY31" fmla="*/ 0 h 3135019"/>
                <a:gd name="connsiteX32" fmla="*/ 1912071 w 4300186"/>
                <a:gd name="connsiteY32" fmla="*/ 99409 h 3135019"/>
                <a:gd name="connsiteX33" fmla="*/ 2027522 w 4300186"/>
                <a:gd name="connsiteY33" fmla="*/ 55497 h 3135019"/>
                <a:gd name="connsiteX34" fmla="*/ 1685651 w 4300186"/>
                <a:gd name="connsiteY34" fmla="*/ 2338047 h 3135019"/>
                <a:gd name="connsiteX35" fmla="*/ 1641336 w 4300186"/>
                <a:gd name="connsiteY35" fmla="*/ 2323907 h 3135019"/>
                <a:gd name="connsiteX36" fmla="*/ 1621771 w 4300186"/>
                <a:gd name="connsiteY36" fmla="*/ 2322585 h 3135019"/>
                <a:gd name="connsiteX37" fmla="*/ 1504885 w 4300186"/>
                <a:gd name="connsiteY37" fmla="*/ 2214586 h 3135019"/>
                <a:gd name="connsiteX38" fmla="*/ 1506800 w 4300186"/>
                <a:gd name="connsiteY38" fmla="*/ 2202898 h 3135019"/>
                <a:gd name="connsiteX39" fmla="*/ 1828667 w 4300186"/>
                <a:gd name="connsiteY39" fmla="*/ 0 h 3135019"/>
                <a:gd name="connsiteX40" fmla="*/ 1101455 w 4300186"/>
                <a:gd name="connsiteY40" fmla="*/ 92030 h 3135019"/>
                <a:gd name="connsiteX41" fmla="*/ 1215164 w 4300186"/>
                <a:gd name="connsiteY41" fmla="*/ 141348 h 3135019"/>
                <a:gd name="connsiteX42" fmla="*/ 1272861 w 4300186"/>
                <a:gd name="connsiteY42" fmla="*/ 32868 h 3135019"/>
                <a:gd name="connsiteX43" fmla="*/ 1428044 w 4300186"/>
                <a:gd name="connsiteY43" fmla="*/ 2112718 h 3135019"/>
                <a:gd name="connsiteX44" fmla="*/ 1398293 w 4300186"/>
                <a:gd name="connsiteY44" fmla="*/ 2116099 h 3135019"/>
                <a:gd name="connsiteX45" fmla="*/ 1256391 w 4300186"/>
                <a:gd name="connsiteY45" fmla="*/ 1984987 h 3135019"/>
                <a:gd name="connsiteX46" fmla="*/ 436512 w 4300186"/>
                <a:gd name="connsiteY46" fmla="*/ 417117 h 3135019"/>
                <a:gd name="connsiteX47" fmla="*/ 559374 w 4300186"/>
                <a:gd name="connsiteY47" fmla="*/ 433453 h 3135019"/>
                <a:gd name="connsiteX48" fmla="*/ 585201 w 4300186"/>
                <a:gd name="connsiteY48" fmla="*/ 313329 h 3135019"/>
                <a:gd name="connsiteX49" fmla="*/ 1104624 w 4300186"/>
                <a:gd name="connsiteY49" fmla="*/ 1844760 h 3135019"/>
                <a:gd name="connsiteX50" fmla="*/ 877043 w 4300186"/>
                <a:gd name="connsiteY50" fmla="*/ 1634483 h 3135019"/>
                <a:gd name="connsiteX51" fmla="*/ 807649 w 4300186"/>
                <a:gd name="connsiteY51" fmla="*/ 1451028 h 3135019"/>
                <a:gd name="connsiteX52" fmla="*/ 436512 w 4300186"/>
                <a:gd name="connsiteY52" fmla="*/ 417117 h 3135019"/>
                <a:gd name="connsiteX53" fmla="*/ 48120 w 4300186"/>
                <a:gd name="connsiteY53" fmla="*/ 729299 h 3135019"/>
                <a:gd name="connsiteX54" fmla="*/ 221367 w 4300186"/>
                <a:gd name="connsiteY54" fmla="*/ 1028661 h 3135019"/>
                <a:gd name="connsiteX55" fmla="*/ 0 w 4300186"/>
                <a:gd name="connsiteY55" fmla="*/ 824126 h 3135019"/>
                <a:gd name="connsiteX56" fmla="*/ 44892 w 4300186"/>
                <a:gd name="connsiteY56" fmla="*/ 836995 h 3135019"/>
                <a:gd name="connsiteX57" fmla="*/ 48120 w 4300186"/>
                <a:gd name="connsiteY57" fmla="*/ 729299 h 313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300186" h="3135019">
                  <a:moveTo>
                    <a:pt x="2385615" y="3028351"/>
                  </a:moveTo>
                  <a:lnTo>
                    <a:pt x="2396955" y="3025537"/>
                  </a:lnTo>
                  <a:cubicBezTo>
                    <a:pt x="2942686" y="2886066"/>
                    <a:pt x="3775253" y="2617054"/>
                    <a:pt x="4280008" y="2496088"/>
                  </a:cubicBezTo>
                  <a:cubicBezTo>
                    <a:pt x="4253499" y="2542761"/>
                    <a:pt x="4216560" y="2584299"/>
                    <a:pt x="4170742" y="2617321"/>
                  </a:cubicBezTo>
                  <a:cubicBezTo>
                    <a:pt x="4217057" y="2624204"/>
                    <a:pt x="4260638" y="2638614"/>
                    <a:pt x="4300186" y="2659092"/>
                  </a:cubicBezTo>
                  <a:lnTo>
                    <a:pt x="2501061" y="3135019"/>
                  </a:lnTo>
                  <a:close/>
                  <a:moveTo>
                    <a:pt x="2226195" y="2712231"/>
                  </a:moveTo>
                  <a:cubicBezTo>
                    <a:pt x="2704172" y="2500201"/>
                    <a:pt x="3555128" y="2051551"/>
                    <a:pt x="4033105" y="1839522"/>
                  </a:cubicBezTo>
                  <a:cubicBezTo>
                    <a:pt x="4012432" y="1877560"/>
                    <a:pt x="3984619" y="1912798"/>
                    <a:pt x="3949852" y="1943251"/>
                  </a:cubicBezTo>
                  <a:cubicBezTo>
                    <a:pt x="4006410" y="1946344"/>
                    <a:pt x="4061353" y="1960695"/>
                    <a:pt x="4111020" y="1984791"/>
                  </a:cubicBezTo>
                  <a:lnTo>
                    <a:pt x="2249067" y="2875219"/>
                  </a:lnTo>
                  <a:cubicBezTo>
                    <a:pt x="2237892" y="2820612"/>
                    <a:pt x="2246185" y="2763454"/>
                    <a:pt x="2226195" y="2712231"/>
                  </a:cubicBezTo>
                  <a:close/>
                  <a:moveTo>
                    <a:pt x="3043934" y="653689"/>
                  </a:moveTo>
                  <a:cubicBezTo>
                    <a:pt x="3056972" y="700945"/>
                    <a:pt x="3060385" y="750710"/>
                    <a:pt x="3052998" y="800124"/>
                  </a:cubicBezTo>
                  <a:cubicBezTo>
                    <a:pt x="3092545" y="782389"/>
                    <a:pt x="3134575" y="771012"/>
                    <a:pt x="3177412" y="766112"/>
                  </a:cubicBezTo>
                  <a:lnTo>
                    <a:pt x="2042924" y="2590148"/>
                  </a:lnTo>
                  <a:lnTo>
                    <a:pt x="2118774" y="2520567"/>
                  </a:lnTo>
                  <a:cubicBezTo>
                    <a:pt x="2586249" y="2092845"/>
                    <a:pt x="3310207" y="1443390"/>
                    <a:pt x="3623791" y="1148708"/>
                  </a:cubicBezTo>
                  <a:lnTo>
                    <a:pt x="3625901" y="1150692"/>
                  </a:lnTo>
                  <a:cubicBezTo>
                    <a:pt x="3624225" y="1202265"/>
                    <a:pt x="3611436" y="1253663"/>
                    <a:pt x="3587100" y="1301503"/>
                  </a:cubicBezTo>
                  <a:cubicBezTo>
                    <a:pt x="3629006" y="1292518"/>
                    <a:pt x="3671905" y="1289951"/>
                    <a:pt x="3714184" y="1293685"/>
                  </a:cubicBezTo>
                  <a:lnTo>
                    <a:pt x="2088049" y="2753409"/>
                  </a:lnTo>
                  <a:lnTo>
                    <a:pt x="1879413" y="2560637"/>
                  </a:lnTo>
                  <a:lnTo>
                    <a:pt x="1898579" y="2526036"/>
                  </a:lnTo>
                  <a:cubicBezTo>
                    <a:pt x="2182549" y="2026172"/>
                    <a:pt x="2808872" y="1091426"/>
                    <a:pt x="3043934" y="653689"/>
                  </a:cubicBezTo>
                  <a:close/>
                  <a:moveTo>
                    <a:pt x="2488852" y="265722"/>
                  </a:moveTo>
                  <a:cubicBezTo>
                    <a:pt x="2508532" y="305569"/>
                    <a:pt x="2520886" y="348566"/>
                    <a:pt x="2524860" y="392847"/>
                  </a:cubicBezTo>
                  <a:cubicBezTo>
                    <a:pt x="2560806" y="381120"/>
                    <a:pt x="2598490" y="374178"/>
                    <a:pt x="2636733" y="372369"/>
                  </a:cubicBezTo>
                  <a:lnTo>
                    <a:pt x="1956642" y="2398833"/>
                  </a:lnTo>
                  <a:cubicBezTo>
                    <a:pt x="1907161" y="2368788"/>
                    <a:pt x="1862969" y="2374560"/>
                    <a:pt x="1808398" y="2352215"/>
                  </a:cubicBezTo>
                  <a:cubicBezTo>
                    <a:pt x="1969710" y="1813128"/>
                    <a:pt x="2327539" y="804810"/>
                    <a:pt x="2488852" y="265722"/>
                  </a:cubicBezTo>
                  <a:close/>
                  <a:moveTo>
                    <a:pt x="1828667" y="0"/>
                  </a:moveTo>
                  <a:cubicBezTo>
                    <a:pt x="1856113" y="40618"/>
                    <a:pt x="1903291" y="50222"/>
                    <a:pt x="1912071" y="99409"/>
                  </a:cubicBezTo>
                  <a:cubicBezTo>
                    <a:pt x="1943883" y="69972"/>
                    <a:pt x="1988493" y="73821"/>
                    <a:pt x="2027522" y="55497"/>
                  </a:cubicBezTo>
                  <a:lnTo>
                    <a:pt x="1685651" y="2338047"/>
                  </a:lnTo>
                  <a:cubicBezTo>
                    <a:pt x="1672925" y="2330562"/>
                    <a:pt x="1657774" y="2326349"/>
                    <a:pt x="1641336" y="2323907"/>
                  </a:cubicBezTo>
                  <a:lnTo>
                    <a:pt x="1621771" y="2322585"/>
                  </a:lnTo>
                  <a:lnTo>
                    <a:pt x="1504885" y="2214586"/>
                  </a:lnTo>
                  <a:lnTo>
                    <a:pt x="1506800" y="2202898"/>
                  </a:lnTo>
                  <a:cubicBezTo>
                    <a:pt x="1597870" y="1631543"/>
                    <a:pt x="1745707" y="489883"/>
                    <a:pt x="1828667" y="0"/>
                  </a:cubicBezTo>
                  <a:close/>
                  <a:moveTo>
                    <a:pt x="1101455" y="92030"/>
                  </a:moveTo>
                  <a:cubicBezTo>
                    <a:pt x="1141862" y="102913"/>
                    <a:pt x="1180177" y="119571"/>
                    <a:pt x="1215164" y="141348"/>
                  </a:cubicBezTo>
                  <a:cubicBezTo>
                    <a:pt x="1227986" y="101929"/>
                    <a:pt x="1247616" y="65357"/>
                    <a:pt x="1272861" y="32868"/>
                  </a:cubicBezTo>
                  <a:cubicBezTo>
                    <a:pt x="1280473" y="588457"/>
                    <a:pt x="1420432" y="1557129"/>
                    <a:pt x="1428044" y="2112718"/>
                  </a:cubicBezTo>
                  <a:lnTo>
                    <a:pt x="1398293" y="2116099"/>
                  </a:lnTo>
                  <a:lnTo>
                    <a:pt x="1256391" y="1984987"/>
                  </a:lnTo>
                  <a:close/>
                  <a:moveTo>
                    <a:pt x="436512" y="417117"/>
                  </a:moveTo>
                  <a:cubicBezTo>
                    <a:pt x="478356" y="416533"/>
                    <a:pt x="519765" y="422076"/>
                    <a:pt x="559374" y="433453"/>
                  </a:cubicBezTo>
                  <a:cubicBezTo>
                    <a:pt x="560926" y="392030"/>
                    <a:pt x="569804" y="351484"/>
                    <a:pt x="585201" y="313329"/>
                  </a:cubicBezTo>
                  <a:lnTo>
                    <a:pt x="1104624" y="1844760"/>
                  </a:lnTo>
                  <a:lnTo>
                    <a:pt x="877043" y="1634483"/>
                  </a:lnTo>
                  <a:lnTo>
                    <a:pt x="807649" y="1451028"/>
                  </a:lnTo>
                  <a:cubicBezTo>
                    <a:pt x="661544" y="1065951"/>
                    <a:pt x="515440" y="680875"/>
                    <a:pt x="436512" y="417117"/>
                  </a:cubicBezTo>
                  <a:close/>
                  <a:moveTo>
                    <a:pt x="48120" y="729299"/>
                  </a:moveTo>
                  <a:lnTo>
                    <a:pt x="221367" y="1028661"/>
                  </a:lnTo>
                  <a:lnTo>
                    <a:pt x="0" y="824126"/>
                  </a:lnTo>
                  <a:lnTo>
                    <a:pt x="44892" y="836995"/>
                  </a:lnTo>
                  <a:cubicBezTo>
                    <a:pt x="40360" y="800824"/>
                    <a:pt x="41602" y="764537"/>
                    <a:pt x="48120" y="7292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7792795C-A782-4E4C-A14A-78F06D504692}"/>
                </a:ext>
              </a:extLst>
            </p:cNvPr>
            <p:cNvSpPr/>
            <p:nvPr/>
          </p:nvSpPr>
          <p:spPr>
            <a:xfrm rot="5400000">
              <a:off x="1631753" y="2996294"/>
              <a:ext cx="2811901" cy="866711"/>
            </a:xfrm>
            <a:custGeom>
              <a:avLst/>
              <a:gdLst>
                <a:gd name="connsiteX0" fmla="*/ 167197 w 3135946"/>
                <a:gd name="connsiteY0" fmla="*/ 863441 h 3135946"/>
                <a:gd name="connsiteX1" fmla="*/ 1569803 w 3135946"/>
                <a:gd name="connsiteY1" fmla="*/ 1 h 3135946"/>
                <a:gd name="connsiteX2" fmla="*/ 2970390 w 3135946"/>
                <a:gd name="connsiteY2" fmla="*/ 866711 h 3135946"/>
                <a:gd name="connsiteX3" fmla="*/ 167197 w 3135946"/>
                <a:gd name="connsiteY3" fmla="*/ 863441 h 3135946"/>
                <a:gd name="connsiteX0" fmla="*/ 0 w 2811901"/>
                <a:gd name="connsiteY0" fmla="*/ 854732 h 866711"/>
                <a:gd name="connsiteX1" fmla="*/ 1411314 w 2811901"/>
                <a:gd name="connsiteY1" fmla="*/ 1 h 866711"/>
                <a:gd name="connsiteX2" fmla="*/ 2811901 w 2811901"/>
                <a:gd name="connsiteY2" fmla="*/ 866711 h 866711"/>
                <a:gd name="connsiteX3" fmla="*/ 0 w 2811901"/>
                <a:gd name="connsiteY3" fmla="*/ 854732 h 86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901" h="866711">
                  <a:moveTo>
                    <a:pt x="0" y="854732"/>
                  </a:moveTo>
                  <a:cubicBezTo>
                    <a:pt x="266553" y="324761"/>
                    <a:pt x="818086" y="-691"/>
                    <a:pt x="1411314" y="1"/>
                  </a:cubicBezTo>
                  <a:cubicBezTo>
                    <a:pt x="2004542" y="693"/>
                    <a:pt x="2546585" y="336120"/>
                    <a:pt x="2811901" y="866711"/>
                  </a:cubicBezTo>
                  <a:lnTo>
                    <a:pt x="0" y="8547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5F94C30-077E-438B-A88A-657F9AA2FF3C}"/>
              </a:ext>
            </a:extLst>
          </p:cNvPr>
          <p:cNvGrpSpPr/>
          <p:nvPr/>
        </p:nvGrpSpPr>
        <p:grpSpPr>
          <a:xfrm>
            <a:off x="6252082" y="2857630"/>
            <a:ext cx="4797245" cy="1142740"/>
            <a:chOff x="6665542" y="2749602"/>
            <a:chExt cx="4797245" cy="11427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EF213A2-4F8D-4B46-8C00-50B81FCE8CE9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92D6F93-8BA5-4448-8748-3A675F0E312E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78240D2-CE11-4F66-8D03-8B9A11EDD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568871" y="3305477"/>
            <a:ext cx="6563208" cy="2784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58AD5EA-75E9-49CF-AE2D-AF873F4E3CDC}"/>
              </a:ext>
            </a:extLst>
          </p:cNvPr>
          <p:cNvGrpSpPr/>
          <p:nvPr/>
        </p:nvGrpSpPr>
        <p:grpSpPr>
          <a:xfrm rot="21070883">
            <a:off x="2123522" y="666201"/>
            <a:ext cx="2969457" cy="3140531"/>
            <a:chOff x="3783923" y="1156349"/>
            <a:chExt cx="2504531" cy="26488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D6C4CC2-DEE3-417F-B10F-62856F63219A}"/>
                </a:ext>
              </a:extLst>
            </p:cNvPr>
            <p:cNvGrpSpPr/>
            <p:nvPr/>
          </p:nvGrpSpPr>
          <p:grpSpPr>
            <a:xfrm rot="2835789">
              <a:off x="3923139" y="2085398"/>
              <a:ext cx="1626511" cy="1626512"/>
              <a:chOff x="5199041" y="2631054"/>
              <a:chExt cx="1804914" cy="1804915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0068502-5673-407A-9D96-EAEF7DD1EE34}"/>
                  </a:ext>
                </a:extLst>
              </p:cNvPr>
              <p:cNvSpPr/>
              <p:nvPr/>
            </p:nvSpPr>
            <p:spPr>
              <a:xfrm>
                <a:off x="5199041" y="2631054"/>
                <a:ext cx="1804914" cy="1804915"/>
              </a:xfrm>
              <a:custGeom>
                <a:avLst/>
                <a:gdLst>
                  <a:gd name="connsiteX0" fmla="*/ 1116877 w 1116876"/>
                  <a:gd name="connsiteY0" fmla="*/ 558438 h 1116876"/>
                  <a:gd name="connsiteX1" fmla="*/ 558438 w 1116876"/>
                  <a:gd name="connsiteY1" fmla="*/ 1116877 h 1116876"/>
                  <a:gd name="connsiteX2" fmla="*/ -1 w 1116876"/>
                  <a:gd name="connsiteY2" fmla="*/ 558438 h 1116876"/>
                  <a:gd name="connsiteX3" fmla="*/ 558438 w 1116876"/>
                  <a:gd name="connsiteY3" fmla="*/ 0 h 1116876"/>
                  <a:gd name="connsiteX4" fmla="*/ 1116877 w 1116876"/>
                  <a:gd name="connsiteY4" fmla="*/ 558438 h 111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876" h="1116876">
                    <a:moveTo>
                      <a:pt x="1116877" y="558438"/>
                    </a:moveTo>
                    <a:cubicBezTo>
                      <a:pt x="1116877" y="866855"/>
                      <a:pt x="866855" y="1116877"/>
                      <a:pt x="558438" y="1116877"/>
                    </a:cubicBezTo>
                    <a:cubicBezTo>
                      <a:pt x="250021" y="1116877"/>
                      <a:pt x="-1" y="866855"/>
                      <a:pt x="-1" y="558438"/>
                    </a:cubicBezTo>
                    <a:cubicBezTo>
                      <a:pt x="-1" y="250021"/>
                      <a:pt x="250021" y="0"/>
                      <a:pt x="558438" y="0"/>
                    </a:cubicBezTo>
                    <a:cubicBezTo>
                      <a:pt x="866855" y="0"/>
                      <a:pt x="1116877" y="250021"/>
                      <a:pt x="1116877" y="5584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407482E-8DCA-4605-AA2F-AE87FD301330}"/>
                  </a:ext>
                </a:extLst>
              </p:cNvPr>
              <p:cNvSpPr/>
              <p:nvPr/>
            </p:nvSpPr>
            <p:spPr>
              <a:xfrm>
                <a:off x="5199041" y="2631056"/>
                <a:ext cx="1714158" cy="1577813"/>
              </a:xfrm>
              <a:custGeom>
                <a:avLst/>
                <a:gdLst>
                  <a:gd name="connsiteX0" fmla="*/ 1060717 w 1060716"/>
                  <a:gd name="connsiteY0" fmla="*/ 417908 h 976346"/>
                  <a:gd name="connsiteX1" fmla="*/ 1044277 w 1060716"/>
                  <a:gd name="connsiteY1" fmla="*/ 282967 h 976346"/>
                  <a:gd name="connsiteX2" fmla="*/ 558438 w 1060716"/>
                  <a:gd name="connsiteY2" fmla="*/ 0 h 976346"/>
                  <a:gd name="connsiteX3" fmla="*/ 0 w 1060716"/>
                  <a:gd name="connsiteY3" fmla="*/ 558438 h 976346"/>
                  <a:gd name="connsiteX4" fmla="*/ 16440 w 1060716"/>
                  <a:gd name="connsiteY4" fmla="*/ 693379 h 976346"/>
                  <a:gd name="connsiteX5" fmla="*/ 502279 w 1060716"/>
                  <a:gd name="connsiteY5" fmla="*/ 976346 h 976346"/>
                  <a:gd name="connsiteX6" fmla="*/ 1060717 w 1060716"/>
                  <a:gd name="connsiteY6" fmla="*/ 417908 h 97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0716" h="976346">
                    <a:moveTo>
                      <a:pt x="1060717" y="417908"/>
                    </a:moveTo>
                    <a:cubicBezTo>
                      <a:pt x="1060717" y="371349"/>
                      <a:pt x="1054996" y="326172"/>
                      <a:pt x="1044277" y="282967"/>
                    </a:cubicBezTo>
                    <a:cubicBezTo>
                      <a:pt x="948266" y="113963"/>
                      <a:pt x="766702" y="0"/>
                      <a:pt x="558438" y="0"/>
                    </a:cubicBezTo>
                    <a:cubicBezTo>
                      <a:pt x="250022" y="0"/>
                      <a:pt x="0" y="250021"/>
                      <a:pt x="0" y="558438"/>
                    </a:cubicBezTo>
                    <a:cubicBezTo>
                      <a:pt x="0" y="604997"/>
                      <a:pt x="5721" y="650174"/>
                      <a:pt x="16440" y="693379"/>
                    </a:cubicBezTo>
                    <a:cubicBezTo>
                      <a:pt x="112450" y="862318"/>
                      <a:pt x="294015" y="976346"/>
                      <a:pt x="502279" y="976346"/>
                    </a:cubicBezTo>
                    <a:cubicBezTo>
                      <a:pt x="810696" y="976346"/>
                      <a:pt x="1060717" y="726325"/>
                      <a:pt x="1060717" y="4179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4E29EC1-26F5-4447-B6EF-DDCE4E182090}"/>
                </a:ext>
              </a:extLst>
            </p:cNvPr>
            <p:cNvGrpSpPr/>
            <p:nvPr/>
          </p:nvGrpSpPr>
          <p:grpSpPr>
            <a:xfrm rot="2835789">
              <a:off x="4473593" y="1429599"/>
              <a:ext cx="2088111" cy="1541611"/>
              <a:chOff x="4962162" y="1515579"/>
              <a:chExt cx="2317144" cy="1710702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8829E33-6308-4F0E-AD55-4F2BCF41C9FB}"/>
                  </a:ext>
                </a:extLst>
              </p:cNvPr>
              <p:cNvSpPr/>
              <p:nvPr/>
            </p:nvSpPr>
            <p:spPr>
              <a:xfrm>
                <a:off x="4962162" y="2269413"/>
                <a:ext cx="2317144" cy="956868"/>
              </a:xfrm>
              <a:custGeom>
                <a:avLst/>
                <a:gdLst>
                  <a:gd name="connsiteX0" fmla="*/ 1433843 w 1433842"/>
                  <a:gd name="connsiteY0" fmla="*/ 296054 h 592107"/>
                  <a:gd name="connsiteX1" fmla="*/ 716921 w 1433842"/>
                  <a:gd name="connsiteY1" fmla="*/ 592108 h 592107"/>
                  <a:gd name="connsiteX2" fmla="*/ 0 w 1433842"/>
                  <a:gd name="connsiteY2" fmla="*/ 296054 h 592107"/>
                  <a:gd name="connsiteX3" fmla="*/ 716921 w 1433842"/>
                  <a:gd name="connsiteY3" fmla="*/ 0 h 592107"/>
                  <a:gd name="connsiteX4" fmla="*/ 1433843 w 1433842"/>
                  <a:gd name="connsiteY4" fmla="*/ 296054 h 59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842" h="592107">
                    <a:moveTo>
                      <a:pt x="1433843" y="296054"/>
                    </a:moveTo>
                    <a:cubicBezTo>
                      <a:pt x="1433843" y="459560"/>
                      <a:pt x="1112866" y="592108"/>
                      <a:pt x="716921" y="592108"/>
                    </a:cubicBezTo>
                    <a:cubicBezTo>
                      <a:pt x="320977" y="592108"/>
                      <a:pt x="0" y="459560"/>
                      <a:pt x="0" y="296054"/>
                    </a:cubicBezTo>
                    <a:cubicBezTo>
                      <a:pt x="0" y="132548"/>
                      <a:pt x="320977" y="0"/>
                      <a:pt x="716921" y="0"/>
                    </a:cubicBezTo>
                    <a:cubicBezTo>
                      <a:pt x="1112866" y="0"/>
                      <a:pt x="1433843" y="132548"/>
                      <a:pt x="1433843" y="296054"/>
                    </a:cubicBezTo>
                    <a:close/>
                  </a:path>
                </a:pathLst>
              </a:custGeom>
              <a:solidFill>
                <a:srgbClr val="040202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0528D5F-CD34-43FB-B358-0B6B5F0A60D9}"/>
                  </a:ext>
                </a:extLst>
              </p:cNvPr>
              <p:cNvSpPr/>
              <p:nvPr/>
            </p:nvSpPr>
            <p:spPr>
              <a:xfrm>
                <a:off x="5422313" y="1515579"/>
                <a:ext cx="1387199" cy="1507404"/>
              </a:xfrm>
              <a:custGeom>
                <a:avLst/>
                <a:gdLst>
                  <a:gd name="connsiteX0" fmla="*/ 857389 w 858395"/>
                  <a:gd name="connsiteY0" fmla="*/ 791525 h 932777"/>
                  <a:gd name="connsiteX1" fmla="*/ 844762 w 858395"/>
                  <a:gd name="connsiteY1" fmla="*/ 823287 h 932777"/>
                  <a:gd name="connsiteX2" fmla="*/ 436784 w 858395"/>
                  <a:gd name="connsiteY2" fmla="*/ 932713 h 932777"/>
                  <a:gd name="connsiteX3" fmla="*/ 28872 w 858395"/>
                  <a:gd name="connsiteY3" fmla="*/ 825260 h 932777"/>
                  <a:gd name="connsiteX4" fmla="*/ 4540 w 858395"/>
                  <a:gd name="connsiteY4" fmla="*/ 765615 h 932777"/>
                  <a:gd name="connsiteX5" fmla="*/ 210963 w 858395"/>
                  <a:gd name="connsiteY5" fmla="*/ 77891 h 932777"/>
                  <a:gd name="connsiteX6" fmla="*/ 295925 w 858395"/>
                  <a:gd name="connsiteY6" fmla="*/ 9698 h 932777"/>
                  <a:gd name="connsiteX7" fmla="*/ 685819 w 858395"/>
                  <a:gd name="connsiteY7" fmla="*/ 63556 h 932777"/>
                  <a:gd name="connsiteX8" fmla="*/ 764469 w 858395"/>
                  <a:gd name="connsiteY8" fmla="*/ 177584 h 932777"/>
                  <a:gd name="connsiteX9" fmla="*/ 857389 w 858395"/>
                  <a:gd name="connsiteY9" fmla="*/ 791525 h 93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8395" h="932777">
                    <a:moveTo>
                      <a:pt x="857389" y="791525"/>
                    </a:moveTo>
                    <a:cubicBezTo>
                      <a:pt x="859756" y="806189"/>
                      <a:pt x="858835" y="816513"/>
                      <a:pt x="844762" y="823287"/>
                    </a:cubicBezTo>
                    <a:cubicBezTo>
                      <a:pt x="715609" y="885431"/>
                      <a:pt x="580800" y="930805"/>
                      <a:pt x="436784" y="932713"/>
                    </a:cubicBezTo>
                    <a:cubicBezTo>
                      <a:pt x="292242" y="934685"/>
                      <a:pt x="156908" y="891349"/>
                      <a:pt x="28872" y="825260"/>
                    </a:cubicBezTo>
                    <a:cubicBezTo>
                      <a:pt x="3159" y="811976"/>
                      <a:pt x="-6573" y="798166"/>
                      <a:pt x="4540" y="765615"/>
                    </a:cubicBezTo>
                    <a:cubicBezTo>
                      <a:pt x="34330" y="678548"/>
                      <a:pt x="169468" y="219211"/>
                      <a:pt x="210963" y="77891"/>
                    </a:cubicBezTo>
                    <a:cubicBezTo>
                      <a:pt x="223721" y="34358"/>
                      <a:pt x="256995" y="16340"/>
                      <a:pt x="295925" y="9698"/>
                    </a:cubicBezTo>
                    <a:cubicBezTo>
                      <a:pt x="431194" y="-13318"/>
                      <a:pt x="561598" y="4634"/>
                      <a:pt x="685819" y="63556"/>
                    </a:cubicBezTo>
                    <a:cubicBezTo>
                      <a:pt x="733627" y="86243"/>
                      <a:pt x="757827" y="123463"/>
                      <a:pt x="764469" y="177584"/>
                    </a:cubicBezTo>
                    <a:cubicBezTo>
                      <a:pt x="777292" y="280697"/>
                      <a:pt x="844433" y="712283"/>
                      <a:pt x="857389" y="791525"/>
                    </a:cubicBezTo>
                    <a:close/>
                  </a:path>
                </a:pathLst>
              </a:custGeom>
              <a:solidFill>
                <a:srgbClr val="353535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BC61F4B-D0F9-4683-A2E4-E685B1209E4B}"/>
                  </a:ext>
                </a:extLst>
              </p:cNvPr>
              <p:cNvSpPr/>
              <p:nvPr/>
            </p:nvSpPr>
            <p:spPr>
              <a:xfrm>
                <a:off x="5521895" y="1646662"/>
                <a:ext cx="1221909" cy="1136020"/>
              </a:xfrm>
              <a:custGeom>
                <a:avLst/>
                <a:gdLst>
                  <a:gd name="connsiteX0" fmla="*/ 0 w 756114"/>
                  <a:gd name="connsiteY0" fmla="*/ 589083 h 702966"/>
                  <a:gd name="connsiteX1" fmla="*/ 173674 w 756114"/>
                  <a:gd name="connsiteY1" fmla="*/ 0 h 702966"/>
                  <a:gd name="connsiteX2" fmla="*/ 344256 w 756114"/>
                  <a:gd name="connsiteY2" fmla="*/ 81083 h 702966"/>
                  <a:gd name="connsiteX3" fmla="*/ 643861 w 756114"/>
                  <a:gd name="connsiteY3" fmla="*/ 78452 h 702966"/>
                  <a:gd name="connsiteX4" fmla="*/ 680095 w 756114"/>
                  <a:gd name="connsiteY4" fmla="*/ 102586 h 702966"/>
                  <a:gd name="connsiteX5" fmla="*/ 756114 w 756114"/>
                  <a:gd name="connsiteY5" fmla="*/ 605194 h 702966"/>
                  <a:gd name="connsiteX6" fmla="*/ 713238 w 756114"/>
                  <a:gd name="connsiteY6" fmla="*/ 636496 h 702966"/>
                  <a:gd name="connsiteX7" fmla="*/ 297501 w 756114"/>
                  <a:gd name="connsiteY7" fmla="*/ 689302 h 702966"/>
                  <a:gd name="connsiteX8" fmla="*/ 0 w 756114"/>
                  <a:gd name="connsiteY8" fmla="*/ 589083 h 7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114" h="702966">
                    <a:moveTo>
                      <a:pt x="0" y="589083"/>
                    </a:moveTo>
                    <a:cubicBezTo>
                      <a:pt x="4537" y="534962"/>
                      <a:pt x="171175" y="6510"/>
                      <a:pt x="173674" y="0"/>
                    </a:cubicBezTo>
                    <a:cubicBezTo>
                      <a:pt x="228780" y="33538"/>
                      <a:pt x="282507" y="65892"/>
                      <a:pt x="344256" y="81083"/>
                    </a:cubicBezTo>
                    <a:cubicBezTo>
                      <a:pt x="444409" y="105677"/>
                      <a:pt x="544497" y="105743"/>
                      <a:pt x="643861" y="78452"/>
                    </a:cubicBezTo>
                    <a:cubicBezTo>
                      <a:pt x="669311" y="71482"/>
                      <a:pt x="676018" y="75559"/>
                      <a:pt x="680095" y="102586"/>
                    </a:cubicBezTo>
                    <a:cubicBezTo>
                      <a:pt x="703769" y="258768"/>
                      <a:pt x="755851" y="593620"/>
                      <a:pt x="756114" y="605194"/>
                    </a:cubicBezTo>
                    <a:cubicBezTo>
                      <a:pt x="745527" y="620713"/>
                      <a:pt x="729678" y="629131"/>
                      <a:pt x="713238" y="636496"/>
                    </a:cubicBezTo>
                    <a:cubicBezTo>
                      <a:pt x="580007" y="695944"/>
                      <a:pt x="442305" y="720670"/>
                      <a:pt x="297501" y="689302"/>
                    </a:cubicBezTo>
                    <a:cubicBezTo>
                      <a:pt x="169070" y="657474"/>
                      <a:pt x="17689" y="612099"/>
                      <a:pt x="0" y="589083"/>
                    </a:cubicBezTo>
                    <a:close/>
                  </a:path>
                </a:pathLst>
              </a:custGeom>
              <a:solidFill>
                <a:srgbClr val="01010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F786E81-A067-4343-9C76-968EA8B0D86E}"/>
                  </a:ext>
                </a:extLst>
              </p:cNvPr>
              <p:cNvSpPr/>
              <p:nvPr/>
            </p:nvSpPr>
            <p:spPr>
              <a:xfrm>
                <a:off x="5469600" y="2598642"/>
                <a:ext cx="1301378" cy="388082"/>
              </a:xfrm>
              <a:custGeom>
                <a:avLst/>
                <a:gdLst>
                  <a:gd name="connsiteX0" fmla="*/ 788474 w 805289"/>
                  <a:gd name="connsiteY0" fmla="*/ 16111 h 240144"/>
                  <a:gd name="connsiteX1" fmla="*/ 697462 w 805289"/>
                  <a:gd name="connsiteY1" fmla="*/ 55962 h 240144"/>
                  <a:gd name="connsiteX2" fmla="*/ 196695 w 805289"/>
                  <a:gd name="connsiteY2" fmla="*/ 68391 h 240144"/>
                  <a:gd name="connsiteX3" fmla="*/ 32426 w 805289"/>
                  <a:gd name="connsiteY3" fmla="*/ 0 h 240144"/>
                  <a:gd name="connsiteX4" fmla="*/ 16511 w 805289"/>
                  <a:gd name="connsiteY4" fmla="*/ 38470 h 240144"/>
                  <a:gd name="connsiteX5" fmla="*/ 50049 w 805289"/>
                  <a:gd name="connsiteY5" fmla="*/ 153091 h 240144"/>
                  <a:gd name="connsiteX6" fmla="*/ 50049 w 805289"/>
                  <a:gd name="connsiteY6" fmla="*/ 153091 h 240144"/>
                  <a:gd name="connsiteX7" fmla="*/ 50049 w 805289"/>
                  <a:gd name="connsiteY7" fmla="*/ 153091 h 240144"/>
                  <a:gd name="connsiteX8" fmla="*/ 301715 w 805289"/>
                  <a:gd name="connsiteY8" fmla="*/ 232200 h 240144"/>
                  <a:gd name="connsiteX9" fmla="*/ 385494 w 805289"/>
                  <a:gd name="connsiteY9" fmla="*/ 240092 h 240144"/>
                  <a:gd name="connsiteX10" fmla="*/ 713310 w 805289"/>
                  <a:gd name="connsiteY10" fmla="*/ 173345 h 240144"/>
                  <a:gd name="connsiteX11" fmla="*/ 788474 w 805289"/>
                  <a:gd name="connsiteY11" fmla="*/ 16111 h 2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5289" h="240144">
                    <a:moveTo>
                      <a:pt x="788474" y="16111"/>
                    </a:moveTo>
                    <a:cubicBezTo>
                      <a:pt x="758159" y="29461"/>
                      <a:pt x="728303" y="43928"/>
                      <a:pt x="697462" y="55962"/>
                    </a:cubicBezTo>
                    <a:cubicBezTo>
                      <a:pt x="576791" y="102850"/>
                      <a:pt x="341105" y="120079"/>
                      <a:pt x="196695" y="68391"/>
                    </a:cubicBezTo>
                    <a:cubicBezTo>
                      <a:pt x="86086" y="26896"/>
                      <a:pt x="55968" y="5392"/>
                      <a:pt x="32426" y="0"/>
                    </a:cubicBezTo>
                    <a:cubicBezTo>
                      <a:pt x="22101" y="10719"/>
                      <a:pt x="20654" y="25252"/>
                      <a:pt x="16511" y="38470"/>
                    </a:cubicBezTo>
                    <a:cubicBezTo>
                      <a:pt x="-8478" y="117054"/>
                      <a:pt x="-10779" y="124550"/>
                      <a:pt x="50049" y="153091"/>
                    </a:cubicBezTo>
                    <a:lnTo>
                      <a:pt x="50049" y="153091"/>
                    </a:lnTo>
                    <a:lnTo>
                      <a:pt x="50049" y="153091"/>
                    </a:lnTo>
                    <a:cubicBezTo>
                      <a:pt x="154740" y="196624"/>
                      <a:pt x="215174" y="214708"/>
                      <a:pt x="301715" y="232200"/>
                    </a:cubicBezTo>
                    <a:cubicBezTo>
                      <a:pt x="329663" y="234963"/>
                      <a:pt x="357545" y="239763"/>
                      <a:pt x="385494" y="240092"/>
                    </a:cubicBezTo>
                    <a:cubicBezTo>
                      <a:pt x="499457" y="241473"/>
                      <a:pt x="608356" y="215826"/>
                      <a:pt x="713310" y="173345"/>
                    </a:cubicBezTo>
                    <a:cubicBezTo>
                      <a:pt x="818132" y="130864"/>
                      <a:pt x="817671" y="129877"/>
                      <a:pt x="788474" y="16111"/>
                    </a:cubicBezTo>
                    <a:close/>
                  </a:path>
                </a:pathLst>
              </a:custGeom>
              <a:solidFill>
                <a:srgbClr val="296734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7FDA87F-A363-4786-AE66-2315CBE107D1}"/>
                  </a:ext>
                </a:extLst>
              </p:cNvPr>
              <p:cNvSpPr/>
              <p:nvPr/>
            </p:nvSpPr>
            <p:spPr>
              <a:xfrm>
                <a:off x="5046165" y="2566875"/>
                <a:ext cx="573816" cy="509259"/>
              </a:xfrm>
              <a:custGeom>
                <a:avLst/>
                <a:gdLst>
                  <a:gd name="connsiteX0" fmla="*/ 355076 w 355076"/>
                  <a:gd name="connsiteY0" fmla="*/ 280135 h 315128"/>
                  <a:gd name="connsiteX1" fmla="*/ 266036 w 355076"/>
                  <a:gd name="connsiteY1" fmla="*/ 308084 h 315128"/>
                  <a:gd name="connsiteX2" fmla="*/ 35546 w 355076"/>
                  <a:gd name="connsiteY2" fmla="*/ 183402 h 315128"/>
                  <a:gd name="connsiteX3" fmla="*/ 5099 w 355076"/>
                  <a:gd name="connsiteY3" fmla="*/ 67203 h 315128"/>
                  <a:gd name="connsiteX4" fmla="*/ 96703 w 355076"/>
                  <a:gd name="connsiteY4" fmla="*/ 1508 h 315128"/>
                  <a:gd name="connsiteX5" fmla="*/ 120837 w 355076"/>
                  <a:gd name="connsiteY5" fmla="*/ 29456 h 315128"/>
                  <a:gd name="connsiteX6" fmla="*/ 119062 w 355076"/>
                  <a:gd name="connsiteY6" fmla="*/ 32876 h 315128"/>
                  <a:gd name="connsiteX7" fmla="*/ 195212 w 355076"/>
                  <a:gd name="connsiteY7" fmla="*/ 218847 h 315128"/>
                  <a:gd name="connsiteX8" fmla="*/ 273467 w 355076"/>
                  <a:gd name="connsiteY8" fmla="*/ 250346 h 315128"/>
                  <a:gd name="connsiteX9" fmla="*/ 355076 w 355076"/>
                  <a:gd name="connsiteY9" fmla="*/ 280135 h 3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076" h="315128">
                    <a:moveTo>
                      <a:pt x="355076" y="280135"/>
                    </a:moveTo>
                    <a:cubicBezTo>
                      <a:pt x="330614" y="315449"/>
                      <a:pt x="304704" y="322551"/>
                      <a:pt x="266036" y="308084"/>
                    </a:cubicBezTo>
                    <a:cubicBezTo>
                      <a:pt x="183112" y="277044"/>
                      <a:pt x="99399" y="249425"/>
                      <a:pt x="35546" y="183402"/>
                    </a:cubicBezTo>
                    <a:cubicBezTo>
                      <a:pt x="3192" y="149995"/>
                      <a:pt x="-7396" y="111525"/>
                      <a:pt x="5099" y="67203"/>
                    </a:cubicBezTo>
                    <a:cubicBezTo>
                      <a:pt x="17988" y="21499"/>
                      <a:pt x="57970" y="11306"/>
                      <a:pt x="96703" y="1508"/>
                    </a:cubicBezTo>
                    <a:cubicBezTo>
                      <a:pt x="119917" y="-4345"/>
                      <a:pt x="127743" y="7229"/>
                      <a:pt x="120837" y="29456"/>
                    </a:cubicBezTo>
                    <a:cubicBezTo>
                      <a:pt x="120442" y="30640"/>
                      <a:pt x="119785" y="31824"/>
                      <a:pt x="119062" y="32876"/>
                    </a:cubicBezTo>
                    <a:cubicBezTo>
                      <a:pt x="56787" y="126124"/>
                      <a:pt x="117484" y="181560"/>
                      <a:pt x="195212" y="218847"/>
                    </a:cubicBezTo>
                    <a:cubicBezTo>
                      <a:pt x="220531" y="231012"/>
                      <a:pt x="247163" y="240350"/>
                      <a:pt x="273467" y="250346"/>
                    </a:cubicBezTo>
                    <a:cubicBezTo>
                      <a:pt x="299574" y="260407"/>
                      <a:pt x="326142" y="269679"/>
                      <a:pt x="355076" y="280135"/>
                    </a:cubicBezTo>
                    <a:close/>
                  </a:path>
                </a:pathLst>
              </a:custGeom>
              <a:solidFill>
                <a:srgbClr val="52525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7A1D531-20B4-4C9C-A910-F133A2EE2816}"/>
                  </a:ext>
                </a:extLst>
              </p:cNvPr>
              <p:cNvSpPr/>
              <p:nvPr/>
            </p:nvSpPr>
            <p:spPr>
              <a:xfrm>
                <a:off x="5596623" y="1735717"/>
                <a:ext cx="281818" cy="811177"/>
              </a:xfrm>
              <a:custGeom>
                <a:avLst/>
                <a:gdLst>
                  <a:gd name="connsiteX0" fmla="*/ 141044 w 174388"/>
                  <a:gd name="connsiteY0" fmla="*/ 0 h 501954"/>
                  <a:gd name="connsiteX1" fmla="*/ 170373 w 174388"/>
                  <a:gd name="connsiteY1" fmla="*/ 58330 h 501954"/>
                  <a:gd name="connsiteX2" fmla="*/ 47072 w 174388"/>
                  <a:gd name="connsiteY2" fmla="*/ 477027 h 501954"/>
                  <a:gd name="connsiteX3" fmla="*/ 25897 w 174388"/>
                  <a:gd name="connsiteY3" fmla="*/ 501161 h 501954"/>
                  <a:gd name="connsiteX4" fmla="*/ 1500 w 174388"/>
                  <a:gd name="connsiteY4" fmla="*/ 464796 h 501954"/>
                  <a:gd name="connsiteX5" fmla="*/ 30763 w 174388"/>
                  <a:gd name="connsiteY5" fmla="*/ 365629 h 501954"/>
                  <a:gd name="connsiteX6" fmla="*/ 130850 w 174388"/>
                  <a:gd name="connsiteY6" fmla="*/ 24003 h 501954"/>
                  <a:gd name="connsiteX7" fmla="*/ 141044 w 174388"/>
                  <a:gd name="connsiteY7" fmla="*/ 0 h 50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388" h="501954">
                    <a:moveTo>
                      <a:pt x="141044" y="0"/>
                    </a:moveTo>
                    <a:cubicBezTo>
                      <a:pt x="173003" y="9733"/>
                      <a:pt x="180040" y="26699"/>
                      <a:pt x="170373" y="58330"/>
                    </a:cubicBezTo>
                    <a:cubicBezTo>
                      <a:pt x="127892" y="197479"/>
                      <a:pt x="87778" y="337352"/>
                      <a:pt x="47072" y="477027"/>
                    </a:cubicBezTo>
                    <a:cubicBezTo>
                      <a:pt x="43652" y="488864"/>
                      <a:pt x="45296" y="505830"/>
                      <a:pt x="25897" y="501161"/>
                    </a:cubicBezTo>
                    <a:cubicBezTo>
                      <a:pt x="8208" y="496886"/>
                      <a:pt x="-4484" y="485970"/>
                      <a:pt x="1500" y="464796"/>
                    </a:cubicBezTo>
                    <a:cubicBezTo>
                      <a:pt x="10903" y="431652"/>
                      <a:pt x="21097" y="398706"/>
                      <a:pt x="30763" y="365629"/>
                    </a:cubicBezTo>
                    <a:cubicBezTo>
                      <a:pt x="64104" y="251731"/>
                      <a:pt x="97313" y="137834"/>
                      <a:pt x="130850" y="24003"/>
                    </a:cubicBezTo>
                    <a:cubicBezTo>
                      <a:pt x="133349" y="15651"/>
                      <a:pt x="137690" y="7891"/>
                      <a:pt x="141044" y="0"/>
                    </a:cubicBezTo>
                    <a:close/>
                  </a:path>
                </a:pathLst>
              </a:custGeom>
              <a:solidFill>
                <a:srgbClr val="3E3E3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9275EA-A23F-42E0-A776-AB5103091DD4}"/>
                  </a:ext>
                </a:extLst>
              </p:cNvPr>
              <p:cNvSpPr/>
              <p:nvPr/>
            </p:nvSpPr>
            <p:spPr>
              <a:xfrm rot="20651249">
                <a:off x="5902169" y="2667536"/>
                <a:ext cx="410409" cy="378000"/>
              </a:xfrm>
              <a:custGeom>
                <a:avLst/>
                <a:gdLst>
                  <a:gd name="connsiteX0" fmla="*/ 232397 w 253960"/>
                  <a:gd name="connsiteY0" fmla="*/ 49579 h 233905"/>
                  <a:gd name="connsiteX1" fmla="*/ 58593 w 253960"/>
                  <a:gd name="connsiteY1" fmla="*/ 2560 h 233905"/>
                  <a:gd name="connsiteX2" fmla="*/ 28737 w 253960"/>
                  <a:gd name="connsiteY2" fmla="*/ 25971 h 233905"/>
                  <a:gd name="connsiteX3" fmla="*/ 0 w 253960"/>
                  <a:gd name="connsiteY3" fmla="*/ 164660 h 233905"/>
                  <a:gd name="connsiteX4" fmla="*/ 230293 w 253960"/>
                  <a:gd name="connsiteY4" fmla="*/ 233906 h 233905"/>
                  <a:gd name="connsiteX5" fmla="*/ 253573 w 253960"/>
                  <a:gd name="connsiteY5" fmla="*/ 94428 h 233905"/>
                  <a:gd name="connsiteX6" fmla="*/ 232397 w 253960"/>
                  <a:gd name="connsiteY6" fmla="*/ 49579 h 233905"/>
                  <a:gd name="connsiteX7" fmla="*/ 202477 w 253960"/>
                  <a:gd name="connsiteY7" fmla="*/ 104160 h 233905"/>
                  <a:gd name="connsiteX8" fmla="*/ 112977 w 253960"/>
                  <a:gd name="connsiteY8" fmla="*/ 165515 h 233905"/>
                  <a:gd name="connsiteX9" fmla="*/ 56883 w 253960"/>
                  <a:gd name="connsiteY9" fmla="*/ 141249 h 233905"/>
                  <a:gd name="connsiteX10" fmla="*/ 70627 w 253960"/>
                  <a:gd name="connsiteY10" fmla="*/ 58983 h 233905"/>
                  <a:gd name="connsiteX11" fmla="*/ 92262 w 253960"/>
                  <a:gd name="connsiteY11" fmla="*/ 52144 h 233905"/>
                  <a:gd name="connsiteX12" fmla="*/ 188009 w 253960"/>
                  <a:gd name="connsiteY12" fmla="*/ 80092 h 233905"/>
                  <a:gd name="connsiteX13" fmla="*/ 202477 w 253960"/>
                  <a:gd name="connsiteY13" fmla="*/ 104160 h 23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960" h="233905">
                    <a:moveTo>
                      <a:pt x="232397" y="49579"/>
                    </a:moveTo>
                    <a:cubicBezTo>
                      <a:pt x="173871" y="36295"/>
                      <a:pt x="115738" y="20776"/>
                      <a:pt x="58593" y="2560"/>
                    </a:cubicBezTo>
                    <a:cubicBezTo>
                      <a:pt x="31500" y="-6054"/>
                      <a:pt x="30973" y="8413"/>
                      <a:pt x="28737" y="25971"/>
                    </a:cubicBezTo>
                    <a:cubicBezTo>
                      <a:pt x="7365" y="94033"/>
                      <a:pt x="7365" y="121784"/>
                      <a:pt x="0" y="164660"/>
                    </a:cubicBezTo>
                    <a:cubicBezTo>
                      <a:pt x="73323" y="199118"/>
                      <a:pt x="150131" y="222003"/>
                      <a:pt x="230293" y="233906"/>
                    </a:cubicBezTo>
                    <a:cubicBezTo>
                      <a:pt x="240092" y="187742"/>
                      <a:pt x="239828" y="165909"/>
                      <a:pt x="253573" y="94428"/>
                    </a:cubicBezTo>
                    <a:cubicBezTo>
                      <a:pt x="251337" y="77461"/>
                      <a:pt x="262976" y="56550"/>
                      <a:pt x="232397" y="49579"/>
                    </a:cubicBezTo>
                    <a:close/>
                    <a:moveTo>
                      <a:pt x="202477" y="104160"/>
                    </a:moveTo>
                    <a:cubicBezTo>
                      <a:pt x="196163" y="191687"/>
                      <a:pt x="195967" y="192148"/>
                      <a:pt x="112977" y="165515"/>
                    </a:cubicBezTo>
                    <a:cubicBezTo>
                      <a:pt x="93051" y="159136"/>
                      <a:pt x="60303" y="161240"/>
                      <a:pt x="56883" y="141249"/>
                    </a:cubicBezTo>
                    <a:cubicBezTo>
                      <a:pt x="52411" y="115340"/>
                      <a:pt x="64642" y="86405"/>
                      <a:pt x="70627" y="58983"/>
                    </a:cubicBezTo>
                    <a:cubicBezTo>
                      <a:pt x="73455" y="45897"/>
                      <a:pt x="83581" y="49645"/>
                      <a:pt x="92262" y="52144"/>
                    </a:cubicBezTo>
                    <a:cubicBezTo>
                      <a:pt x="124156" y="61482"/>
                      <a:pt x="155852" y="71543"/>
                      <a:pt x="188009" y="80092"/>
                    </a:cubicBezTo>
                    <a:cubicBezTo>
                      <a:pt x="202016" y="83906"/>
                      <a:pt x="208001" y="90219"/>
                      <a:pt x="202477" y="104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46A714-7C92-42C9-A19F-B4EB9640B500}"/>
                </a:ext>
              </a:extLst>
            </p:cNvPr>
            <p:cNvSpPr/>
            <p:nvPr/>
          </p:nvSpPr>
          <p:spPr>
            <a:xfrm rot="2835789">
              <a:off x="4427422" y="2296236"/>
              <a:ext cx="473378" cy="498586"/>
            </a:xfrm>
            <a:custGeom>
              <a:avLst/>
              <a:gdLst>
                <a:gd name="connsiteX0" fmla="*/ 0 w 325054"/>
                <a:gd name="connsiteY0" fmla="*/ 169865 h 342364"/>
                <a:gd name="connsiteX1" fmla="*/ 164401 w 325054"/>
                <a:gd name="connsiteY1" fmla="*/ 5 h 342364"/>
                <a:gd name="connsiteX2" fmla="*/ 325054 w 325054"/>
                <a:gd name="connsiteY2" fmla="*/ 170654 h 342364"/>
                <a:gd name="connsiteX3" fmla="*/ 163678 w 325054"/>
                <a:gd name="connsiteY3" fmla="*/ 342355 h 342364"/>
                <a:gd name="connsiteX4" fmla="*/ 0 w 325054"/>
                <a:gd name="connsiteY4" fmla="*/ 169865 h 34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54" h="342364">
                  <a:moveTo>
                    <a:pt x="0" y="169865"/>
                  </a:moveTo>
                  <a:cubicBezTo>
                    <a:pt x="66" y="72013"/>
                    <a:pt x="70429" y="-718"/>
                    <a:pt x="164401" y="5"/>
                  </a:cubicBezTo>
                  <a:cubicBezTo>
                    <a:pt x="254625" y="663"/>
                    <a:pt x="325120" y="75564"/>
                    <a:pt x="325054" y="170654"/>
                  </a:cubicBezTo>
                  <a:cubicBezTo>
                    <a:pt x="324988" y="263705"/>
                    <a:pt x="251994" y="341303"/>
                    <a:pt x="163678" y="342355"/>
                  </a:cubicBezTo>
                  <a:cubicBezTo>
                    <a:pt x="72337" y="343341"/>
                    <a:pt x="-131" y="267059"/>
                    <a:pt x="0" y="169865"/>
                  </a:cubicBezTo>
                  <a:close/>
                </a:path>
              </a:pathLst>
            </a:custGeom>
            <a:solidFill>
              <a:srgbClr val="FEFEFE"/>
            </a:solidFill>
            <a:ln w="6576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3354D31-FCEC-4E80-9847-D476A05E1945}"/>
                </a:ext>
              </a:extLst>
            </p:cNvPr>
            <p:cNvSpPr/>
            <p:nvPr/>
          </p:nvSpPr>
          <p:spPr>
            <a:xfrm rot="2835789">
              <a:off x="4914267" y="2802940"/>
              <a:ext cx="474483" cy="499557"/>
            </a:xfrm>
            <a:custGeom>
              <a:avLst/>
              <a:gdLst>
                <a:gd name="connsiteX0" fmla="*/ 7 w 325813"/>
                <a:gd name="connsiteY0" fmla="*/ 166843 h 343031"/>
                <a:gd name="connsiteX1" fmla="*/ 163619 w 325813"/>
                <a:gd name="connsiteY1" fmla="*/ 9 h 343031"/>
                <a:gd name="connsiteX2" fmla="*/ 325784 w 325813"/>
                <a:gd name="connsiteY2" fmla="*/ 174142 h 343031"/>
                <a:gd name="connsiteX3" fmla="*/ 160593 w 325813"/>
                <a:gd name="connsiteY3" fmla="*/ 343015 h 343031"/>
                <a:gd name="connsiteX4" fmla="*/ 7 w 325813"/>
                <a:gd name="connsiteY4" fmla="*/ 166843 h 34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13" h="343031">
                  <a:moveTo>
                    <a:pt x="7" y="166843"/>
                  </a:moveTo>
                  <a:cubicBezTo>
                    <a:pt x="796" y="72214"/>
                    <a:pt x="72475" y="-912"/>
                    <a:pt x="163619" y="9"/>
                  </a:cubicBezTo>
                  <a:cubicBezTo>
                    <a:pt x="255420" y="929"/>
                    <a:pt x="327493" y="78329"/>
                    <a:pt x="325784" y="174142"/>
                  </a:cubicBezTo>
                  <a:cubicBezTo>
                    <a:pt x="324140" y="265418"/>
                    <a:pt x="246937" y="344331"/>
                    <a:pt x="160593" y="343015"/>
                  </a:cubicBezTo>
                  <a:cubicBezTo>
                    <a:pt x="69515" y="341700"/>
                    <a:pt x="-783" y="264497"/>
                    <a:pt x="7" y="166843"/>
                  </a:cubicBezTo>
                  <a:close/>
                </a:path>
              </a:pathLst>
            </a:custGeom>
            <a:solidFill>
              <a:srgbClr val="FEFEFE"/>
            </a:solidFill>
            <a:ln w="6576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2DA8EC-5002-47D0-A188-EEA89FF91155}"/>
                </a:ext>
              </a:extLst>
            </p:cNvPr>
            <p:cNvSpPr/>
            <p:nvPr/>
          </p:nvSpPr>
          <p:spPr>
            <a:xfrm rot="2835789">
              <a:off x="4577680" y="2528058"/>
              <a:ext cx="158561" cy="164642"/>
            </a:xfrm>
            <a:custGeom>
              <a:avLst/>
              <a:gdLst>
                <a:gd name="connsiteX0" fmla="*/ 108875 w 108879"/>
                <a:gd name="connsiteY0" fmla="*/ 55383 h 113055"/>
                <a:gd name="connsiteX1" fmla="*/ 53111 w 108879"/>
                <a:gd name="connsiteY1" fmla="*/ 113055 h 113055"/>
                <a:gd name="connsiteX2" fmla="*/ 42 w 108879"/>
                <a:gd name="connsiteY2" fmla="*/ 58474 h 113055"/>
                <a:gd name="connsiteX3" fmla="*/ 51796 w 108879"/>
                <a:gd name="connsiteY3" fmla="*/ 12 h 113055"/>
                <a:gd name="connsiteX4" fmla="*/ 108875 w 108879"/>
                <a:gd name="connsiteY4" fmla="*/ 55383 h 11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79" h="113055">
                  <a:moveTo>
                    <a:pt x="108875" y="55383"/>
                  </a:moveTo>
                  <a:cubicBezTo>
                    <a:pt x="109270" y="85106"/>
                    <a:pt x="81979" y="113252"/>
                    <a:pt x="53111" y="113055"/>
                  </a:cubicBezTo>
                  <a:cubicBezTo>
                    <a:pt x="23650" y="112857"/>
                    <a:pt x="1094" y="89644"/>
                    <a:pt x="42" y="58474"/>
                  </a:cubicBezTo>
                  <a:cubicBezTo>
                    <a:pt x="-1076" y="24673"/>
                    <a:pt x="20164" y="670"/>
                    <a:pt x="51796" y="12"/>
                  </a:cubicBezTo>
                  <a:cubicBezTo>
                    <a:pt x="81979" y="-646"/>
                    <a:pt x="108481" y="25133"/>
                    <a:pt x="108875" y="55383"/>
                  </a:cubicBezTo>
                  <a:close/>
                </a:path>
              </a:pathLst>
            </a:custGeom>
            <a:solidFill>
              <a:srgbClr val="050505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DDB7F6-B591-41A0-81E6-9789793788CA}"/>
                </a:ext>
              </a:extLst>
            </p:cNvPr>
            <p:cNvSpPr/>
            <p:nvPr/>
          </p:nvSpPr>
          <p:spPr>
            <a:xfrm rot="2835789">
              <a:off x="4992420" y="2977896"/>
              <a:ext cx="159016" cy="163020"/>
            </a:xfrm>
            <a:custGeom>
              <a:avLst/>
              <a:gdLst>
                <a:gd name="connsiteX0" fmla="*/ 58769 w 109192"/>
                <a:gd name="connsiteY0" fmla="*/ 221 h 111941"/>
                <a:gd name="connsiteX1" fmla="*/ 109141 w 109192"/>
                <a:gd name="connsiteY1" fmla="*/ 57827 h 111941"/>
                <a:gd name="connsiteX2" fmla="*/ 50811 w 109192"/>
                <a:gd name="connsiteY2" fmla="*/ 111882 h 111941"/>
                <a:gd name="connsiteX3" fmla="*/ 110 w 109192"/>
                <a:gd name="connsiteY3" fmla="*/ 51711 h 111941"/>
                <a:gd name="connsiteX4" fmla="*/ 58769 w 109192"/>
                <a:gd name="connsiteY4" fmla="*/ 221 h 1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92" h="111941">
                  <a:moveTo>
                    <a:pt x="58769" y="221"/>
                  </a:moveTo>
                  <a:cubicBezTo>
                    <a:pt x="86585" y="2457"/>
                    <a:pt x="110456" y="29747"/>
                    <a:pt x="109141" y="57827"/>
                  </a:cubicBezTo>
                  <a:cubicBezTo>
                    <a:pt x="107760" y="88077"/>
                    <a:pt x="80535" y="113329"/>
                    <a:pt x="50811" y="111882"/>
                  </a:cubicBezTo>
                  <a:cubicBezTo>
                    <a:pt x="19707" y="110370"/>
                    <a:pt x="-1731" y="84920"/>
                    <a:pt x="110" y="51711"/>
                  </a:cubicBezTo>
                  <a:cubicBezTo>
                    <a:pt x="2017" y="18699"/>
                    <a:pt x="26019" y="-2410"/>
                    <a:pt x="58769" y="221"/>
                  </a:cubicBezTo>
                  <a:close/>
                </a:path>
              </a:pathLst>
            </a:custGeom>
            <a:solidFill>
              <a:srgbClr val="06060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92782C9-72B1-4970-9FC2-C484E2D77047}"/>
                </a:ext>
              </a:extLst>
            </p:cNvPr>
            <p:cNvGrpSpPr/>
            <p:nvPr/>
          </p:nvGrpSpPr>
          <p:grpSpPr>
            <a:xfrm rot="2835789">
              <a:off x="3965823" y="2856597"/>
              <a:ext cx="766672" cy="1130472"/>
              <a:chOff x="5853444" y="3755897"/>
              <a:chExt cx="643535" cy="948907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C8C482-A0BB-4BF4-9F8D-94D49A459ABC}"/>
                  </a:ext>
                </a:extLst>
              </p:cNvPr>
              <p:cNvSpPr/>
              <p:nvPr/>
            </p:nvSpPr>
            <p:spPr>
              <a:xfrm>
                <a:off x="5853444" y="3755897"/>
                <a:ext cx="643535" cy="948907"/>
              </a:xfrm>
              <a:custGeom>
                <a:avLst/>
                <a:gdLst>
                  <a:gd name="connsiteX0" fmla="*/ 310377 w 441896"/>
                  <a:gd name="connsiteY0" fmla="*/ 84827 h 651585"/>
                  <a:gd name="connsiteX1" fmla="*/ 297225 w 441896"/>
                  <a:gd name="connsiteY1" fmla="*/ 63718 h 651585"/>
                  <a:gd name="connsiteX2" fmla="*/ 14849 w 441896"/>
                  <a:gd name="connsiteY2" fmla="*/ 40504 h 651585"/>
                  <a:gd name="connsiteX3" fmla="*/ 1302 w 441896"/>
                  <a:gd name="connsiteY3" fmla="*/ 72267 h 651585"/>
                  <a:gd name="connsiteX4" fmla="*/ 100930 w 441896"/>
                  <a:gd name="connsiteY4" fmla="*/ 487084 h 651585"/>
                  <a:gd name="connsiteX5" fmla="*/ 142885 w 441896"/>
                  <a:gd name="connsiteY5" fmla="*/ 443287 h 651585"/>
                  <a:gd name="connsiteX6" fmla="*/ 185958 w 441896"/>
                  <a:gd name="connsiteY6" fmla="*/ 505957 h 651585"/>
                  <a:gd name="connsiteX7" fmla="*/ 308273 w 441896"/>
                  <a:gd name="connsiteY7" fmla="*/ 243770 h 651585"/>
                  <a:gd name="connsiteX8" fmla="*/ 265199 w 441896"/>
                  <a:gd name="connsiteY8" fmla="*/ 440591 h 651585"/>
                  <a:gd name="connsiteX9" fmla="*/ 248365 w 441896"/>
                  <a:gd name="connsiteY9" fmla="*/ 583686 h 651585"/>
                  <a:gd name="connsiteX10" fmla="*/ 293542 w 441896"/>
                  <a:gd name="connsiteY10" fmla="*/ 647408 h 651585"/>
                  <a:gd name="connsiteX11" fmla="*/ 376927 w 441896"/>
                  <a:gd name="connsiteY11" fmla="*/ 623734 h 651585"/>
                  <a:gd name="connsiteX12" fmla="*/ 437426 w 441896"/>
                  <a:gd name="connsiteY12" fmla="*/ 486492 h 651585"/>
                  <a:gd name="connsiteX13" fmla="*/ 310377 w 441896"/>
                  <a:gd name="connsiteY13" fmla="*/ 84827 h 65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1896" h="651585">
                    <a:moveTo>
                      <a:pt x="310377" y="84827"/>
                    </a:moveTo>
                    <a:cubicBezTo>
                      <a:pt x="306694" y="76278"/>
                      <a:pt x="302288" y="69044"/>
                      <a:pt x="297225" y="63718"/>
                    </a:cubicBezTo>
                    <a:cubicBezTo>
                      <a:pt x="225809" y="-11184"/>
                      <a:pt x="96787" y="-21508"/>
                      <a:pt x="14849" y="40504"/>
                    </a:cubicBezTo>
                    <a:cubicBezTo>
                      <a:pt x="3473" y="49119"/>
                      <a:pt x="-2906" y="55037"/>
                      <a:pt x="1302" y="72267"/>
                    </a:cubicBezTo>
                    <a:cubicBezTo>
                      <a:pt x="34182" y="205366"/>
                      <a:pt x="67655" y="346883"/>
                      <a:pt x="100930" y="487084"/>
                    </a:cubicBezTo>
                    <a:cubicBezTo>
                      <a:pt x="115791" y="472814"/>
                      <a:pt x="129667" y="458149"/>
                      <a:pt x="142885" y="443287"/>
                    </a:cubicBezTo>
                    <a:cubicBezTo>
                      <a:pt x="146962" y="462884"/>
                      <a:pt x="160575" y="483599"/>
                      <a:pt x="185958" y="505957"/>
                    </a:cubicBezTo>
                    <a:cubicBezTo>
                      <a:pt x="225349" y="426124"/>
                      <a:pt x="269014" y="325773"/>
                      <a:pt x="308273" y="243770"/>
                    </a:cubicBezTo>
                    <a:cubicBezTo>
                      <a:pt x="310706" y="304993"/>
                      <a:pt x="304327" y="349644"/>
                      <a:pt x="265199" y="440591"/>
                    </a:cubicBezTo>
                    <a:cubicBezTo>
                      <a:pt x="245471" y="486361"/>
                      <a:pt x="242380" y="534760"/>
                      <a:pt x="248365" y="583686"/>
                    </a:cubicBezTo>
                    <a:cubicBezTo>
                      <a:pt x="251916" y="612752"/>
                      <a:pt x="266120" y="637281"/>
                      <a:pt x="293542" y="647408"/>
                    </a:cubicBezTo>
                    <a:cubicBezTo>
                      <a:pt x="323135" y="658324"/>
                      <a:pt x="354897" y="646948"/>
                      <a:pt x="376927" y="623734"/>
                    </a:cubicBezTo>
                    <a:cubicBezTo>
                      <a:pt x="416646" y="581845"/>
                      <a:pt x="430259" y="541337"/>
                      <a:pt x="437426" y="486492"/>
                    </a:cubicBezTo>
                    <a:cubicBezTo>
                      <a:pt x="456365" y="340307"/>
                      <a:pt x="415331" y="230158"/>
                      <a:pt x="310377" y="8482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D7CB23E-8E23-48CC-8D3A-6A3567507E87}"/>
                  </a:ext>
                </a:extLst>
              </p:cNvPr>
              <p:cNvSpPr/>
              <p:nvPr/>
            </p:nvSpPr>
            <p:spPr>
              <a:xfrm>
                <a:off x="5885880" y="3788463"/>
                <a:ext cx="411376" cy="609014"/>
              </a:xfrm>
              <a:custGeom>
                <a:avLst/>
                <a:gdLst>
                  <a:gd name="connsiteX0" fmla="*/ 86043 w 282479"/>
                  <a:gd name="connsiteY0" fmla="*/ 418191 h 418191"/>
                  <a:gd name="connsiteX1" fmla="*/ 1146 w 282479"/>
                  <a:gd name="connsiteY1" fmla="*/ 63150 h 418191"/>
                  <a:gd name="connsiteX2" fmla="*/ 12918 w 282479"/>
                  <a:gd name="connsiteY2" fmla="*/ 35399 h 418191"/>
                  <a:gd name="connsiteX3" fmla="*/ 259322 w 282479"/>
                  <a:gd name="connsiteY3" fmla="*/ 55654 h 418191"/>
                  <a:gd name="connsiteX4" fmla="*/ 264518 w 282479"/>
                  <a:gd name="connsiteY4" fmla="*/ 210717 h 418191"/>
                  <a:gd name="connsiteX5" fmla="*/ 86043 w 282479"/>
                  <a:gd name="connsiteY5" fmla="*/ 418191 h 4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479" h="418191">
                    <a:moveTo>
                      <a:pt x="86043" y="418191"/>
                    </a:moveTo>
                    <a:cubicBezTo>
                      <a:pt x="56978" y="295811"/>
                      <a:pt x="29819" y="179283"/>
                      <a:pt x="1146" y="63150"/>
                    </a:cubicBezTo>
                    <a:cubicBezTo>
                      <a:pt x="-2536" y="48091"/>
                      <a:pt x="2988" y="42962"/>
                      <a:pt x="12918" y="35399"/>
                    </a:cubicBezTo>
                    <a:cubicBezTo>
                      <a:pt x="84399" y="-18787"/>
                      <a:pt x="197047" y="-9778"/>
                      <a:pt x="259322" y="55654"/>
                    </a:cubicBezTo>
                    <a:cubicBezTo>
                      <a:pt x="287665" y="85377"/>
                      <a:pt x="290690" y="180467"/>
                      <a:pt x="264518" y="210717"/>
                    </a:cubicBezTo>
                    <a:cubicBezTo>
                      <a:pt x="206254" y="278319"/>
                      <a:pt x="148122" y="346052"/>
                      <a:pt x="86043" y="418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3E30245-3B18-421A-BA61-529169E859DF}"/>
                  </a:ext>
                </a:extLst>
              </p:cNvPr>
              <p:cNvSpPr/>
              <p:nvPr/>
            </p:nvSpPr>
            <p:spPr>
              <a:xfrm>
                <a:off x="6235234" y="3946852"/>
                <a:ext cx="233249" cy="724015"/>
              </a:xfrm>
              <a:custGeom>
                <a:avLst/>
                <a:gdLst>
                  <a:gd name="connsiteX0" fmla="*/ 57288 w 160165"/>
                  <a:gd name="connsiteY0" fmla="*/ 0 h 497159"/>
                  <a:gd name="connsiteX1" fmla="*/ 156653 w 160165"/>
                  <a:gd name="connsiteY1" fmla="*/ 348662 h 497159"/>
                  <a:gd name="connsiteX2" fmla="*/ 105753 w 160165"/>
                  <a:gd name="connsiteY2" fmla="*/ 473739 h 497159"/>
                  <a:gd name="connsiteX3" fmla="*/ 40322 w 160165"/>
                  <a:gd name="connsiteY3" fmla="*/ 493664 h 497159"/>
                  <a:gd name="connsiteX4" fmla="*/ 2312 w 160165"/>
                  <a:gd name="connsiteY4" fmla="*/ 440069 h 497159"/>
                  <a:gd name="connsiteX5" fmla="*/ 16451 w 160165"/>
                  <a:gd name="connsiteY5" fmla="*/ 319596 h 497159"/>
                  <a:gd name="connsiteX6" fmla="*/ 57288 w 160165"/>
                  <a:gd name="connsiteY6" fmla="*/ 0 h 49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165" h="497159">
                    <a:moveTo>
                      <a:pt x="57288" y="0"/>
                    </a:moveTo>
                    <a:cubicBezTo>
                      <a:pt x="129690" y="110412"/>
                      <a:pt x="173224" y="221153"/>
                      <a:pt x="156653" y="348662"/>
                    </a:cubicBezTo>
                    <a:cubicBezTo>
                      <a:pt x="150668" y="394826"/>
                      <a:pt x="139226" y="438491"/>
                      <a:pt x="105753" y="473739"/>
                    </a:cubicBezTo>
                    <a:cubicBezTo>
                      <a:pt x="87209" y="493270"/>
                      <a:pt x="65246" y="502805"/>
                      <a:pt x="40322" y="493664"/>
                    </a:cubicBezTo>
                    <a:cubicBezTo>
                      <a:pt x="17240" y="485181"/>
                      <a:pt x="5338" y="464467"/>
                      <a:pt x="2312" y="440069"/>
                    </a:cubicBezTo>
                    <a:cubicBezTo>
                      <a:pt x="-2751" y="398838"/>
                      <a:pt x="-121" y="358132"/>
                      <a:pt x="16451" y="319596"/>
                    </a:cubicBezTo>
                    <a:cubicBezTo>
                      <a:pt x="72545" y="189193"/>
                      <a:pt x="70506" y="157036"/>
                      <a:pt x="57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D948F18-AB01-4370-9D6F-8C760CAA2CCA}"/>
                  </a:ext>
                </a:extLst>
              </p:cNvPr>
              <p:cNvSpPr/>
              <p:nvPr/>
            </p:nvSpPr>
            <p:spPr>
              <a:xfrm>
                <a:off x="6089055" y="4188281"/>
                <a:ext cx="158644" cy="262690"/>
              </a:xfrm>
              <a:custGeom>
                <a:avLst/>
                <a:gdLst>
                  <a:gd name="connsiteX0" fmla="*/ 19831 w 108936"/>
                  <a:gd name="connsiteY0" fmla="*/ 180381 h 180381"/>
                  <a:gd name="connsiteX1" fmla="*/ 23185 w 108936"/>
                  <a:gd name="connsiteY1" fmla="*/ 88316 h 180381"/>
                  <a:gd name="connsiteX2" fmla="*/ 108937 w 108936"/>
                  <a:gd name="connsiteY2" fmla="*/ 0 h 180381"/>
                  <a:gd name="connsiteX3" fmla="*/ 19831 w 108936"/>
                  <a:gd name="connsiteY3" fmla="*/ 180381 h 18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936" h="180381">
                    <a:moveTo>
                      <a:pt x="19831" y="180381"/>
                    </a:moveTo>
                    <a:cubicBezTo>
                      <a:pt x="-4698" y="145593"/>
                      <a:pt x="-9630" y="118303"/>
                      <a:pt x="23185" y="88316"/>
                    </a:cubicBezTo>
                    <a:cubicBezTo>
                      <a:pt x="52908" y="61091"/>
                      <a:pt x="76648" y="27290"/>
                      <a:pt x="108937" y="0"/>
                    </a:cubicBezTo>
                    <a:cubicBezTo>
                      <a:pt x="79476" y="59447"/>
                      <a:pt x="50146" y="118961"/>
                      <a:pt x="19831" y="18038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21AD47-2E53-46C0-8EE2-29F71B0B6529}"/>
              </a:ext>
            </a:extLst>
          </p:cNvPr>
          <p:cNvGrpSpPr/>
          <p:nvPr/>
        </p:nvGrpSpPr>
        <p:grpSpPr>
          <a:xfrm rot="5904492">
            <a:off x="1689988" y="1159396"/>
            <a:ext cx="1517014" cy="704473"/>
            <a:chOff x="10518076" y="1388059"/>
            <a:chExt cx="852511" cy="39589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EAFD39-CAB6-4F06-988C-5D76A41C5165}"/>
                </a:ext>
              </a:extLst>
            </p:cNvPr>
            <p:cNvSpPr/>
            <p:nvPr/>
          </p:nvSpPr>
          <p:spPr>
            <a:xfrm rot="20568049">
              <a:off x="10518076" y="1503651"/>
              <a:ext cx="188312" cy="236182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7DE0698-8D9A-4A42-A78F-853585894235}"/>
                </a:ext>
              </a:extLst>
            </p:cNvPr>
            <p:cNvSpPr/>
            <p:nvPr/>
          </p:nvSpPr>
          <p:spPr>
            <a:xfrm rot="21084343">
              <a:off x="10665403" y="1459742"/>
              <a:ext cx="255172" cy="320038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EB0AA48-3FE5-4F88-B79D-4393BEF24B6A}"/>
                </a:ext>
              </a:extLst>
            </p:cNvPr>
            <p:cNvSpPr/>
            <p:nvPr/>
          </p:nvSpPr>
          <p:spPr>
            <a:xfrm rot="20970004">
              <a:off x="10859286" y="1414036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4EF3FE6-D50F-4DDC-9A67-442CC61961FC}"/>
                </a:ext>
              </a:extLst>
            </p:cNvPr>
            <p:cNvSpPr/>
            <p:nvPr/>
          </p:nvSpPr>
          <p:spPr>
            <a:xfrm>
              <a:off x="11075649" y="1388059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C7A967-576E-4FA9-8413-529A4A3568EA}"/>
              </a:ext>
            </a:extLst>
          </p:cNvPr>
          <p:cNvGrpSpPr/>
          <p:nvPr/>
        </p:nvGrpSpPr>
        <p:grpSpPr>
          <a:xfrm rot="5208169" flipH="1">
            <a:off x="1757993" y="4630886"/>
            <a:ext cx="1517014" cy="704473"/>
            <a:chOff x="10518076" y="1388059"/>
            <a:chExt cx="852511" cy="39589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99FE2AE-A85E-49FC-9565-3EFBAD288A4B}"/>
                </a:ext>
              </a:extLst>
            </p:cNvPr>
            <p:cNvSpPr/>
            <p:nvPr/>
          </p:nvSpPr>
          <p:spPr>
            <a:xfrm rot="20568049">
              <a:off x="10518076" y="1503651"/>
              <a:ext cx="188312" cy="236182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DC7C97F-C604-4A3D-BBBD-583E1F8B6363}"/>
                </a:ext>
              </a:extLst>
            </p:cNvPr>
            <p:cNvSpPr/>
            <p:nvPr/>
          </p:nvSpPr>
          <p:spPr>
            <a:xfrm rot="21084343">
              <a:off x="10665403" y="1459742"/>
              <a:ext cx="255172" cy="320038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E0531C0-387C-45DB-A7FA-FC3F264A8C92}"/>
                </a:ext>
              </a:extLst>
            </p:cNvPr>
            <p:cNvSpPr/>
            <p:nvPr/>
          </p:nvSpPr>
          <p:spPr>
            <a:xfrm rot="20970004">
              <a:off x="10859286" y="1414036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9096999-965C-487D-BFE9-99A6AE051916}"/>
                </a:ext>
              </a:extLst>
            </p:cNvPr>
            <p:cNvSpPr/>
            <p:nvPr/>
          </p:nvSpPr>
          <p:spPr>
            <a:xfrm>
              <a:off x="11075649" y="1388059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6563FB-3087-46FC-9AB0-03FDCE1F5FC4}"/>
              </a:ext>
            </a:extLst>
          </p:cNvPr>
          <p:cNvGrpSpPr/>
          <p:nvPr/>
        </p:nvGrpSpPr>
        <p:grpSpPr>
          <a:xfrm>
            <a:off x="844830" y="489584"/>
            <a:ext cx="727726" cy="5878832"/>
            <a:chOff x="1271898" y="645719"/>
            <a:chExt cx="727726" cy="5878832"/>
          </a:xfrm>
          <a:solidFill>
            <a:schemeClr val="accent2">
              <a:lumMod val="75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1279E53-7258-4569-9548-C5BFDB7C5210}"/>
                </a:ext>
              </a:extLst>
            </p:cNvPr>
            <p:cNvSpPr/>
            <p:nvPr/>
          </p:nvSpPr>
          <p:spPr>
            <a:xfrm rot="5400000">
              <a:off x="-280771" y="4244156"/>
              <a:ext cx="3833064" cy="727726"/>
            </a:xfrm>
            <a:custGeom>
              <a:avLst/>
              <a:gdLst>
                <a:gd name="connsiteX0" fmla="*/ 4803837 w 4809844"/>
                <a:gd name="connsiteY0" fmla="*/ 496206 h 913173"/>
                <a:gd name="connsiteX1" fmla="*/ 4780032 w 4809844"/>
                <a:gd name="connsiteY1" fmla="*/ 504032 h 913173"/>
                <a:gd name="connsiteX2" fmla="*/ 4768326 w 4809844"/>
                <a:gd name="connsiteY2" fmla="*/ 519814 h 913173"/>
                <a:gd name="connsiteX3" fmla="*/ 4674617 w 4809844"/>
                <a:gd name="connsiteY3" fmla="*/ 608722 h 913173"/>
                <a:gd name="connsiteX4" fmla="*/ 4676721 w 4809844"/>
                <a:gd name="connsiteY4" fmla="*/ 572488 h 913173"/>
                <a:gd name="connsiteX5" fmla="*/ 4681653 w 4809844"/>
                <a:gd name="connsiteY5" fmla="*/ 327070 h 913173"/>
                <a:gd name="connsiteX6" fmla="*/ 4627335 w 4809844"/>
                <a:gd name="connsiteY6" fmla="*/ 284589 h 913173"/>
                <a:gd name="connsiteX7" fmla="*/ 4570321 w 4809844"/>
                <a:gd name="connsiteY7" fmla="*/ 300306 h 913173"/>
                <a:gd name="connsiteX8" fmla="*/ 4444455 w 4809844"/>
                <a:gd name="connsiteY8" fmla="*/ 338775 h 913173"/>
                <a:gd name="connsiteX9" fmla="*/ 4366529 w 4809844"/>
                <a:gd name="connsiteY9" fmla="*/ 490025 h 913173"/>
                <a:gd name="connsiteX10" fmla="*/ 4283802 w 4809844"/>
                <a:gd name="connsiteY10" fmla="*/ 693422 h 913173"/>
                <a:gd name="connsiteX11" fmla="*/ 4254933 w 4809844"/>
                <a:gd name="connsiteY11" fmla="*/ 710191 h 913173"/>
                <a:gd name="connsiteX12" fmla="*/ 4238690 w 4809844"/>
                <a:gd name="connsiteY12" fmla="*/ 684347 h 913173"/>
                <a:gd name="connsiteX13" fmla="*/ 4230865 w 4809844"/>
                <a:gd name="connsiteY13" fmla="*/ 524746 h 913173"/>
                <a:gd name="connsiteX14" fmla="*/ 4233364 w 4809844"/>
                <a:gd name="connsiteY14" fmla="*/ 364422 h 913173"/>
                <a:gd name="connsiteX15" fmla="*/ 4177402 w 4809844"/>
                <a:gd name="connsiteY15" fmla="*/ 279065 h 913173"/>
                <a:gd name="connsiteX16" fmla="*/ 4079353 w 4809844"/>
                <a:gd name="connsiteY16" fmla="*/ 309972 h 913173"/>
                <a:gd name="connsiteX17" fmla="*/ 4022931 w 4809844"/>
                <a:gd name="connsiteY17" fmla="*/ 389871 h 913173"/>
                <a:gd name="connsiteX18" fmla="*/ 3992352 w 4809844"/>
                <a:gd name="connsiteY18" fmla="*/ 448596 h 913173"/>
                <a:gd name="connsiteX19" fmla="*/ 3986433 w 4809844"/>
                <a:gd name="connsiteY19" fmla="*/ 298464 h 913173"/>
                <a:gd name="connsiteX20" fmla="*/ 3956118 w 4809844"/>
                <a:gd name="connsiteY20" fmla="*/ 259008 h 913173"/>
                <a:gd name="connsiteX21" fmla="*/ 3900287 w 4809844"/>
                <a:gd name="connsiteY21" fmla="*/ 293203 h 913173"/>
                <a:gd name="connsiteX22" fmla="*/ 3895815 w 4809844"/>
                <a:gd name="connsiteY22" fmla="*/ 426566 h 913173"/>
                <a:gd name="connsiteX23" fmla="*/ 3808288 w 4809844"/>
                <a:gd name="connsiteY23" fmla="*/ 678100 h 913173"/>
                <a:gd name="connsiteX24" fmla="*/ 3767648 w 4809844"/>
                <a:gd name="connsiteY24" fmla="*/ 680204 h 913173"/>
                <a:gd name="connsiteX25" fmla="*/ 3754101 w 4809844"/>
                <a:gd name="connsiteY25" fmla="*/ 626609 h 913173"/>
                <a:gd name="connsiteX26" fmla="*/ 3759362 w 4809844"/>
                <a:gd name="connsiteY26" fmla="*/ 322007 h 913173"/>
                <a:gd name="connsiteX27" fmla="*/ 3725364 w 4809844"/>
                <a:gd name="connsiteY27" fmla="*/ 283997 h 913173"/>
                <a:gd name="connsiteX28" fmla="*/ 3694522 w 4809844"/>
                <a:gd name="connsiteY28" fmla="*/ 310959 h 913173"/>
                <a:gd name="connsiteX29" fmla="*/ 3663483 w 4809844"/>
                <a:gd name="connsiteY29" fmla="*/ 473387 h 913173"/>
                <a:gd name="connsiteX30" fmla="*/ 3641651 w 4809844"/>
                <a:gd name="connsiteY30" fmla="*/ 463589 h 913173"/>
                <a:gd name="connsiteX31" fmla="*/ 3582861 w 4809844"/>
                <a:gd name="connsiteY31" fmla="*/ 386846 h 913173"/>
                <a:gd name="connsiteX32" fmla="*/ 3560305 w 4809844"/>
                <a:gd name="connsiteY32" fmla="*/ 329108 h 913173"/>
                <a:gd name="connsiteX33" fmla="*/ 3519797 w 4809844"/>
                <a:gd name="connsiteY33" fmla="*/ 311353 h 913173"/>
                <a:gd name="connsiteX34" fmla="*/ 3478631 w 4809844"/>
                <a:gd name="connsiteY34" fmla="*/ 340025 h 913173"/>
                <a:gd name="connsiteX35" fmla="*/ 3421156 w 4809844"/>
                <a:gd name="connsiteY35" fmla="*/ 678231 h 913173"/>
                <a:gd name="connsiteX36" fmla="*/ 3373545 w 4809844"/>
                <a:gd name="connsiteY36" fmla="*/ 340946 h 913173"/>
                <a:gd name="connsiteX37" fmla="*/ 3319885 w 4809844"/>
                <a:gd name="connsiteY37" fmla="*/ 301226 h 913173"/>
                <a:gd name="connsiteX38" fmla="*/ 3297658 w 4809844"/>
                <a:gd name="connsiteY38" fmla="*/ 359819 h 913173"/>
                <a:gd name="connsiteX39" fmla="*/ 3270235 w 4809844"/>
                <a:gd name="connsiteY39" fmla="*/ 504163 h 913173"/>
                <a:gd name="connsiteX40" fmla="*/ 3194282 w 4809844"/>
                <a:gd name="connsiteY40" fmla="*/ 674286 h 913173"/>
                <a:gd name="connsiteX41" fmla="*/ 3159035 w 4809844"/>
                <a:gd name="connsiteY41" fmla="*/ 695592 h 913173"/>
                <a:gd name="connsiteX42" fmla="*/ 3141476 w 4809844"/>
                <a:gd name="connsiteY42" fmla="*/ 669879 h 913173"/>
                <a:gd name="connsiteX43" fmla="*/ 3129902 w 4809844"/>
                <a:gd name="connsiteY43" fmla="*/ 609051 h 913173"/>
                <a:gd name="connsiteX44" fmla="*/ 3135164 w 4809844"/>
                <a:gd name="connsiteY44" fmla="*/ 333778 h 913173"/>
                <a:gd name="connsiteX45" fmla="*/ 3115106 w 4809844"/>
                <a:gd name="connsiteY45" fmla="*/ 284786 h 913173"/>
                <a:gd name="connsiteX46" fmla="*/ 3067891 w 4809844"/>
                <a:gd name="connsiteY46" fmla="*/ 324045 h 913173"/>
                <a:gd name="connsiteX47" fmla="*/ 3045794 w 4809844"/>
                <a:gd name="connsiteY47" fmla="*/ 462537 h 913173"/>
                <a:gd name="connsiteX48" fmla="*/ 2944918 w 4809844"/>
                <a:gd name="connsiteY48" fmla="*/ 612471 h 913173"/>
                <a:gd name="connsiteX49" fmla="*/ 2955440 w 4809844"/>
                <a:gd name="connsiteY49" fmla="*/ 475426 h 913173"/>
                <a:gd name="connsiteX50" fmla="*/ 2951823 w 4809844"/>
                <a:gd name="connsiteY50" fmla="*/ 318061 h 913173"/>
                <a:gd name="connsiteX51" fmla="*/ 2907961 w 4809844"/>
                <a:gd name="connsiteY51" fmla="*/ 283076 h 913173"/>
                <a:gd name="connsiteX52" fmla="*/ 2802480 w 4809844"/>
                <a:gd name="connsiteY52" fmla="*/ 298793 h 913173"/>
                <a:gd name="connsiteX53" fmla="*/ 2663528 w 4809844"/>
                <a:gd name="connsiteY53" fmla="*/ 412690 h 913173"/>
                <a:gd name="connsiteX54" fmla="*/ 2569820 w 4809844"/>
                <a:gd name="connsiteY54" fmla="*/ 498837 h 913173"/>
                <a:gd name="connsiteX55" fmla="*/ 2539373 w 4809844"/>
                <a:gd name="connsiteY55" fmla="*/ 485355 h 913173"/>
                <a:gd name="connsiteX56" fmla="*/ 2440535 w 4809844"/>
                <a:gd name="connsiteY56" fmla="*/ 280051 h 913173"/>
                <a:gd name="connsiteX57" fmla="*/ 2396081 w 4809844"/>
                <a:gd name="connsiteY57" fmla="*/ 228035 h 913173"/>
                <a:gd name="connsiteX58" fmla="*/ 2342157 w 4809844"/>
                <a:gd name="connsiteY58" fmla="*/ 246776 h 913173"/>
                <a:gd name="connsiteX59" fmla="*/ 2302043 w 4809844"/>
                <a:gd name="connsiteY59" fmla="*/ 431958 h 913173"/>
                <a:gd name="connsiteX60" fmla="*/ 2206954 w 4809844"/>
                <a:gd name="connsiteY60" fmla="*/ 626346 h 913173"/>
                <a:gd name="connsiteX61" fmla="*/ 2098777 w 4809844"/>
                <a:gd name="connsiteY61" fmla="*/ 625031 h 913173"/>
                <a:gd name="connsiteX62" fmla="*/ 2029400 w 4809844"/>
                <a:gd name="connsiteY62" fmla="*/ 532571 h 913173"/>
                <a:gd name="connsiteX63" fmla="*/ 2059452 w 4809844"/>
                <a:gd name="connsiteY63" fmla="*/ 525075 h 913173"/>
                <a:gd name="connsiteX64" fmla="*/ 2246015 w 4809844"/>
                <a:gd name="connsiteY64" fmla="*/ 340091 h 913173"/>
                <a:gd name="connsiteX65" fmla="*/ 2141127 w 4809844"/>
                <a:gd name="connsiteY65" fmla="*/ 229744 h 913173"/>
                <a:gd name="connsiteX66" fmla="*/ 2048405 w 4809844"/>
                <a:gd name="connsiteY66" fmla="*/ 287614 h 913173"/>
                <a:gd name="connsiteX67" fmla="*/ 2004411 w 4809844"/>
                <a:gd name="connsiteY67" fmla="*/ 338447 h 913173"/>
                <a:gd name="connsiteX68" fmla="*/ 2004411 w 4809844"/>
                <a:gd name="connsiteY68" fmla="*/ 314641 h 913173"/>
                <a:gd name="connsiteX69" fmla="*/ 2012303 w 4809844"/>
                <a:gd name="connsiteY69" fmla="*/ 88293 h 913173"/>
                <a:gd name="connsiteX70" fmla="*/ 2001123 w 4809844"/>
                <a:gd name="connsiteY70" fmla="*/ 60345 h 913173"/>
                <a:gd name="connsiteX71" fmla="*/ 1921159 w 4809844"/>
                <a:gd name="connsiteY71" fmla="*/ 107693 h 913173"/>
                <a:gd name="connsiteX72" fmla="*/ 1897418 w 4809844"/>
                <a:gd name="connsiteY72" fmla="*/ 467732 h 913173"/>
                <a:gd name="connsiteX73" fmla="*/ 1823109 w 4809844"/>
                <a:gd name="connsiteY73" fmla="*/ 686320 h 913173"/>
                <a:gd name="connsiteX74" fmla="*/ 1786744 w 4809844"/>
                <a:gd name="connsiteY74" fmla="*/ 710257 h 913173"/>
                <a:gd name="connsiteX75" fmla="*/ 1762741 w 4809844"/>
                <a:gd name="connsiteY75" fmla="*/ 687569 h 913173"/>
                <a:gd name="connsiteX76" fmla="*/ 1759059 w 4809844"/>
                <a:gd name="connsiteY76" fmla="*/ 532112 h 913173"/>
                <a:gd name="connsiteX77" fmla="*/ 1762675 w 4809844"/>
                <a:gd name="connsiteY77" fmla="*/ 366789 h 913173"/>
                <a:gd name="connsiteX78" fmla="*/ 1705858 w 4809844"/>
                <a:gd name="connsiteY78" fmla="*/ 278604 h 913173"/>
                <a:gd name="connsiteX79" fmla="*/ 1605639 w 4809844"/>
                <a:gd name="connsiteY79" fmla="*/ 312274 h 913173"/>
                <a:gd name="connsiteX80" fmla="*/ 1545403 w 4809844"/>
                <a:gd name="connsiteY80" fmla="*/ 401380 h 913173"/>
                <a:gd name="connsiteX81" fmla="*/ 1514890 w 4809844"/>
                <a:gd name="connsiteY81" fmla="*/ 461879 h 913173"/>
                <a:gd name="connsiteX82" fmla="*/ 1515218 w 4809844"/>
                <a:gd name="connsiteY82" fmla="*/ 297609 h 913173"/>
                <a:gd name="connsiteX83" fmla="*/ 1481615 w 4809844"/>
                <a:gd name="connsiteY83" fmla="*/ 258613 h 913173"/>
                <a:gd name="connsiteX84" fmla="*/ 1429204 w 4809844"/>
                <a:gd name="connsiteY84" fmla="*/ 293203 h 913173"/>
                <a:gd name="connsiteX85" fmla="*/ 1407634 w 4809844"/>
                <a:gd name="connsiteY85" fmla="*/ 546973 h 913173"/>
                <a:gd name="connsiteX86" fmla="*/ 1311427 w 4809844"/>
                <a:gd name="connsiteY86" fmla="*/ 728999 h 913173"/>
                <a:gd name="connsiteX87" fmla="*/ 1276902 w 4809844"/>
                <a:gd name="connsiteY87" fmla="*/ 747608 h 913173"/>
                <a:gd name="connsiteX88" fmla="*/ 1260857 w 4809844"/>
                <a:gd name="connsiteY88" fmla="*/ 560520 h 913173"/>
                <a:gd name="connsiteX89" fmla="*/ 1288279 w 4809844"/>
                <a:gd name="connsiteY89" fmla="*/ 330161 h 913173"/>
                <a:gd name="connsiteX90" fmla="*/ 1266907 w 4809844"/>
                <a:gd name="connsiteY90" fmla="*/ 294519 h 913173"/>
                <a:gd name="connsiteX91" fmla="*/ 1114803 w 4809844"/>
                <a:gd name="connsiteY91" fmla="*/ 298990 h 913173"/>
                <a:gd name="connsiteX92" fmla="*/ 981309 w 4809844"/>
                <a:gd name="connsiteY92" fmla="*/ 469770 h 913173"/>
                <a:gd name="connsiteX93" fmla="*/ 974865 w 4809844"/>
                <a:gd name="connsiteY93" fmla="*/ 546908 h 913173"/>
                <a:gd name="connsiteX94" fmla="*/ 889573 w 4809844"/>
                <a:gd name="connsiteY94" fmla="*/ 719003 h 913173"/>
                <a:gd name="connsiteX95" fmla="*/ 862677 w 4809844"/>
                <a:gd name="connsiteY95" fmla="*/ 737219 h 913173"/>
                <a:gd name="connsiteX96" fmla="*/ 845448 w 4809844"/>
                <a:gd name="connsiteY96" fmla="*/ 707231 h 913173"/>
                <a:gd name="connsiteX97" fmla="*/ 843738 w 4809844"/>
                <a:gd name="connsiteY97" fmla="*/ 459840 h 913173"/>
                <a:gd name="connsiteX98" fmla="*/ 837030 w 4809844"/>
                <a:gd name="connsiteY98" fmla="*/ 358701 h 913173"/>
                <a:gd name="connsiteX99" fmla="*/ 718333 w 4809844"/>
                <a:gd name="connsiteY99" fmla="*/ 319310 h 913173"/>
                <a:gd name="connsiteX100" fmla="*/ 658754 w 4809844"/>
                <a:gd name="connsiteY100" fmla="*/ 392896 h 913173"/>
                <a:gd name="connsiteX101" fmla="*/ 658754 w 4809844"/>
                <a:gd name="connsiteY101" fmla="*/ 392896 h 913173"/>
                <a:gd name="connsiteX102" fmla="*/ 618508 w 4809844"/>
                <a:gd name="connsiteY102" fmla="*/ 456684 h 913173"/>
                <a:gd name="connsiteX103" fmla="*/ 630082 w 4809844"/>
                <a:gd name="connsiteY103" fmla="*/ 346535 h 913173"/>
                <a:gd name="connsiteX104" fmla="*/ 648890 w 4809844"/>
                <a:gd name="connsiteY104" fmla="*/ 35620 h 913173"/>
                <a:gd name="connsiteX105" fmla="*/ 641327 w 4809844"/>
                <a:gd name="connsiteY105" fmla="*/ 8526 h 913173"/>
                <a:gd name="connsiteX106" fmla="*/ 559192 w 4809844"/>
                <a:gd name="connsiteY106" fmla="*/ 34962 h 913173"/>
                <a:gd name="connsiteX107" fmla="*/ 530981 w 4809844"/>
                <a:gd name="connsiteY107" fmla="*/ 53440 h 913173"/>
                <a:gd name="connsiteX108" fmla="*/ 340078 w 4809844"/>
                <a:gd name="connsiteY108" fmla="*/ 31411 h 913173"/>
                <a:gd name="connsiteX109" fmla="*/ 20942 w 4809844"/>
                <a:gd name="connsiteY109" fmla="*/ 71590 h 913173"/>
                <a:gd name="connsiteX110" fmla="*/ 5686 w 4809844"/>
                <a:gd name="connsiteY110" fmla="*/ 109468 h 913173"/>
                <a:gd name="connsiteX111" fmla="*/ 53297 w 4809844"/>
                <a:gd name="connsiteY111" fmla="*/ 130643 h 913173"/>
                <a:gd name="connsiteX112" fmla="*/ 238938 w 4809844"/>
                <a:gd name="connsiteY112" fmla="*/ 84677 h 913173"/>
                <a:gd name="connsiteX113" fmla="*/ 256628 w 4809844"/>
                <a:gd name="connsiteY113" fmla="*/ 106707 h 913173"/>
                <a:gd name="connsiteX114" fmla="*/ 189618 w 4809844"/>
                <a:gd name="connsiteY114" fmla="*/ 531322 h 913173"/>
                <a:gd name="connsiteX115" fmla="*/ 217698 w 4809844"/>
                <a:gd name="connsiteY115" fmla="*/ 714465 h 913173"/>
                <a:gd name="connsiteX116" fmla="*/ 371841 w 4809844"/>
                <a:gd name="connsiteY116" fmla="*/ 791668 h 913173"/>
                <a:gd name="connsiteX117" fmla="*/ 449898 w 4809844"/>
                <a:gd name="connsiteY117" fmla="*/ 724790 h 913173"/>
                <a:gd name="connsiteX118" fmla="*/ 505597 w 4809844"/>
                <a:gd name="connsiteY118" fmla="*/ 616153 h 913173"/>
                <a:gd name="connsiteX119" fmla="*/ 523747 w 4809844"/>
                <a:gd name="connsiteY119" fmla="*/ 705193 h 913173"/>
                <a:gd name="connsiteX120" fmla="*/ 578592 w 4809844"/>
                <a:gd name="connsiteY120" fmla="*/ 731103 h 913173"/>
                <a:gd name="connsiteX121" fmla="*/ 615615 w 4809844"/>
                <a:gd name="connsiteY121" fmla="*/ 696250 h 913173"/>
                <a:gd name="connsiteX122" fmla="*/ 735956 w 4809844"/>
                <a:gd name="connsiteY122" fmla="*/ 361857 h 913173"/>
                <a:gd name="connsiteX123" fmla="*/ 768311 w 4809844"/>
                <a:gd name="connsiteY123" fmla="*/ 339104 h 913173"/>
                <a:gd name="connsiteX124" fmla="*/ 786197 w 4809844"/>
                <a:gd name="connsiteY124" fmla="*/ 380402 h 913173"/>
                <a:gd name="connsiteX125" fmla="*/ 786592 w 4809844"/>
                <a:gd name="connsiteY125" fmla="*/ 737284 h 913173"/>
                <a:gd name="connsiteX126" fmla="*/ 862743 w 4809844"/>
                <a:gd name="connsiteY126" fmla="*/ 790879 h 913173"/>
                <a:gd name="connsiteX127" fmla="*/ 902725 w 4809844"/>
                <a:gd name="connsiteY127" fmla="*/ 773716 h 913173"/>
                <a:gd name="connsiteX128" fmla="*/ 990318 w 4809844"/>
                <a:gd name="connsiteY128" fmla="*/ 618060 h 913173"/>
                <a:gd name="connsiteX129" fmla="*/ 1095732 w 4809844"/>
                <a:gd name="connsiteY129" fmla="*/ 631936 h 913173"/>
                <a:gd name="connsiteX130" fmla="*/ 1167280 w 4809844"/>
                <a:gd name="connsiteY130" fmla="*/ 523431 h 913173"/>
                <a:gd name="connsiteX131" fmla="*/ 1196741 w 4809844"/>
                <a:gd name="connsiteY131" fmla="*/ 756223 h 913173"/>
                <a:gd name="connsiteX132" fmla="*/ 1322277 w 4809844"/>
                <a:gd name="connsiteY132" fmla="*/ 774899 h 913173"/>
                <a:gd name="connsiteX133" fmla="*/ 1357065 w 4809844"/>
                <a:gd name="connsiteY133" fmla="*/ 723606 h 913173"/>
                <a:gd name="connsiteX134" fmla="*/ 1416315 w 4809844"/>
                <a:gd name="connsiteY134" fmla="*/ 617074 h 913173"/>
                <a:gd name="connsiteX135" fmla="*/ 1421379 w 4809844"/>
                <a:gd name="connsiteY135" fmla="*/ 711572 h 913173"/>
                <a:gd name="connsiteX136" fmla="*/ 1449919 w 4809844"/>
                <a:gd name="connsiteY136" fmla="*/ 741559 h 913173"/>
                <a:gd name="connsiteX137" fmla="*/ 1507985 w 4809844"/>
                <a:gd name="connsiteY137" fmla="*/ 711572 h 913173"/>
                <a:gd name="connsiteX138" fmla="*/ 1534750 w 4809844"/>
                <a:gd name="connsiteY138" fmla="*/ 539411 h 913173"/>
                <a:gd name="connsiteX139" fmla="*/ 1642728 w 4809844"/>
                <a:gd name="connsiteY139" fmla="*/ 337000 h 913173"/>
                <a:gd name="connsiteX140" fmla="*/ 1680935 w 4809844"/>
                <a:gd name="connsiteY140" fmla="*/ 319310 h 913173"/>
                <a:gd name="connsiteX141" fmla="*/ 1698756 w 4809844"/>
                <a:gd name="connsiteY141" fmla="*/ 350744 h 913173"/>
                <a:gd name="connsiteX142" fmla="*/ 1697507 w 4809844"/>
                <a:gd name="connsiteY142" fmla="*/ 474702 h 913173"/>
                <a:gd name="connsiteX143" fmla="*/ 1698230 w 4809844"/>
                <a:gd name="connsiteY143" fmla="*/ 674877 h 913173"/>
                <a:gd name="connsiteX144" fmla="*/ 1747945 w 4809844"/>
                <a:gd name="connsiteY144" fmla="*/ 741361 h 913173"/>
                <a:gd name="connsiteX145" fmla="*/ 1850531 w 4809844"/>
                <a:gd name="connsiteY145" fmla="*/ 707100 h 913173"/>
                <a:gd name="connsiteX146" fmla="*/ 1903403 w 4809844"/>
                <a:gd name="connsiteY146" fmla="*/ 609643 h 913173"/>
                <a:gd name="connsiteX147" fmla="*/ 1918396 w 4809844"/>
                <a:gd name="connsiteY147" fmla="*/ 730905 h 913173"/>
                <a:gd name="connsiteX148" fmla="*/ 1966928 w 4809844"/>
                <a:gd name="connsiteY148" fmla="*/ 752475 h 913173"/>
                <a:gd name="connsiteX149" fmla="*/ 1987577 w 4809844"/>
                <a:gd name="connsiteY149" fmla="*/ 724329 h 913173"/>
                <a:gd name="connsiteX150" fmla="*/ 1987247 w 4809844"/>
                <a:gd name="connsiteY150" fmla="*/ 589915 h 913173"/>
                <a:gd name="connsiteX151" fmla="*/ 2258510 w 4809844"/>
                <a:gd name="connsiteY151" fmla="*/ 616942 h 913173"/>
                <a:gd name="connsiteX152" fmla="*/ 2223722 w 4809844"/>
                <a:gd name="connsiteY152" fmla="*/ 719594 h 913173"/>
                <a:gd name="connsiteX153" fmla="*/ 2226682 w 4809844"/>
                <a:gd name="connsiteY153" fmla="*/ 746885 h 913173"/>
                <a:gd name="connsiteX154" fmla="*/ 2261732 w 4809844"/>
                <a:gd name="connsiteY154" fmla="*/ 732615 h 913173"/>
                <a:gd name="connsiteX155" fmla="*/ 2352548 w 4809844"/>
                <a:gd name="connsiteY155" fmla="*/ 443926 h 913173"/>
                <a:gd name="connsiteX156" fmla="*/ 2377602 w 4809844"/>
                <a:gd name="connsiteY156" fmla="*/ 329306 h 913173"/>
                <a:gd name="connsiteX157" fmla="*/ 2446848 w 4809844"/>
                <a:gd name="connsiteY157" fmla="*/ 503637 h 913173"/>
                <a:gd name="connsiteX158" fmla="*/ 2427054 w 4809844"/>
                <a:gd name="connsiteY158" fmla="*/ 549143 h 913173"/>
                <a:gd name="connsiteX159" fmla="*/ 2337422 w 4809844"/>
                <a:gd name="connsiteY159" fmla="*/ 617929 h 913173"/>
                <a:gd name="connsiteX160" fmla="*/ 2365502 w 4809844"/>
                <a:gd name="connsiteY160" fmla="*/ 745570 h 913173"/>
                <a:gd name="connsiteX161" fmla="*/ 2520565 w 4809844"/>
                <a:gd name="connsiteY161" fmla="*/ 736166 h 913173"/>
                <a:gd name="connsiteX162" fmla="*/ 2569162 w 4809844"/>
                <a:gd name="connsiteY162" fmla="*/ 605171 h 913173"/>
                <a:gd name="connsiteX163" fmla="*/ 2620258 w 4809844"/>
                <a:gd name="connsiteY163" fmla="*/ 511002 h 913173"/>
                <a:gd name="connsiteX164" fmla="*/ 2631372 w 4809844"/>
                <a:gd name="connsiteY164" fmla="*/ 510871 h 913173"/>
                <a:gd name="connsiteX165" fmla="*/ 2629662 w 4809844"/>
                <a:gd name="connsiteY165" fmla="*/ 552892 h 913173"/>
                <a:gd name="connsiteX166" fmla="*/ 2631372 w 4809844"/>
                <a:gd name="connsiteY166" fmla="*/ 598727 h 913173"/>
                <a:gd name="connsiteX167" fmla="*/ 2688320 w 4809844"/>
                <a:gd name="connsiteY167" fmla="*/ 671787 h 913173"/>
                <a:gd name="connsiteX168" fmla="*/ 2763024 w 4809844"/>
                <a:gd name="connsiteY168" fmla="*/ 639169 h 913173"/>
                <a:gd name="connsiteX169" fmla="*/ 2825103 w 4809844"/>
                <a:gd name="connsiteY169" fmla="*/ 520274 h 913173"/>
                <a:gd name="connsiteX170" fmla="*/ 2821485 w 4809844"/>
                <a:gd name="connsiteY170" fmla="*/ 612997 h 913173"/>
                <a:gd name="connsiteX171" fmla="*/ 2758816 w 4809844"/>
                <a:gd name="connsiteY171" fmla="*/ 705193 h 913173"/>
                <a:gd name="connsiteX172" fmla="*/ 2642420 w 4809844"/>
                <a:gd name="connsiteY172" fmla="*/ 799362 h 913173"/>
                <a:gd name="connsiteX173" fmla="*/ 2714428 w 4809844"/>
                <a:gd name="connsiteY173" fmla="*/ 913062 h 913173"/>
                <a:gd name="connsiteX174" fmla="*/ 2837991 w 4809844"/>
                <a:gd name="connsiteY174" fmla="*/ 863347 h 913173"/>
                <a:gd name="connsiteX175" fmla="*/ 2919732 w 4809844"/>
                <a:gd name="connsiteY175" fmla="*/ 709730 h 913173"/>
                <a:gd name="connsiteX176" fmla="*/ 3044150 w 4809844"/>
                <a:gd name="connsiteY176" fmla="*/ 555785 h 913173"/>
                <a:gd name="connsiteX177" fmla="*/ 3062893 w 4809844"/>
                <a:gd name="connsiteY177" fmla="*/ 659950 h 913173"/>
                <a:gd name="connsiteX178" fmla="*/ 3149171 w 4809844"/>
                <a:gd name="connsiteY178" fmla="*/ 728275 h 913173"/>
                <a:gd name="connsiteX179" fmla="*/ 3235974 w 4809844"/>
                <a:gd name="connsiteY179" fmla="*/ 665802 h 913173"/>
                <a:gd name="connsiteX180" fmla="*/ 3306864 w 4809844"/>
                <a:gd name="connsiteY180" fmla="*/ 505676 h 913173"/>
                <a:gd name="connsiteX181" fmla="*/ 3314623 w 4809844"/>
                <a:gd name="connsiteY181" fmla="*/ 558152 h 913173"/>
                <a:gd name="connsiteX182" fmla="*/ 3359012 w 4809844"/>
                <a:gd name="connsiteY182" fmla="*/ 752080 h 913173"/>
                <a:gd name="connsiteX183" fmla="*/ 3430033 w 4809844"/>
                <a:gd name="connsiteY183" fmla="*/ 800086 h 913173"/>
                <a:gd name="connsiteX184" fmla="*/ 3471134 w 4809844"/>
                <a:gd name="connsiteY184" fmla="*/ 748727 h 913173"/>
                <a:gd name="connsiteX185" fmla="*/ 3531173 w 4809844"/>
                <a:gd name="connsiteY185" fmla="*/ 408416 h 913173"/>
                <a:gd name="connsiteX186" fmla="*/ 3640270 w 4809844"/>
                <a:gd name="connsiteY186" fmla="*/ 496403 h 913173"/>
                <a:gd name="connsiteX187" fmla="*/ 3664470 w 4809844"/>
                <a:gd name="connsiteY187" fmla="*/ 531848 h 913173"/>
                <a:gd name="connsiteX188" fmla="*/ 3693667 w 4809844"/>
                <a:gd name="connsiteY188" fmla="*/ 678034 h 913173"/>
                <a:gd name="connsiteX189" fmla="*/ 3781129 w 4809844"/>
                <a:gd name="connsiteY189" fmla="*/ 734128 h 913173"/>
                <a:gd name="connsiteX190" fmla="*/ 3852874 w 4809844"/>
                <a:gd name="connsiteY190" fmla="*/ 677113 h 913173"/>
                <a:gd name="connsiteX191" fmla="*/ 3888516 w 4809844"/>
                <a:gd name="connsiteY191" fmla="*/ 599713 h 913173"/>
                <a:gd name="connsiteX192" fmla="*/ 3892461 w 4809844"/>
                <a:gd name="connsiteY192" fmla="*/ 714399 h 913173"/>
                <a:gd name="connsiteX193" fmla="*/ 3920607 w 4809844"/>
                <a:gd name="connsiteY193" fmla="*/ 741296 h 913173"/>
                <a:gd name="connsiteX194" fmla="*/ 3978147 w 4809844"/>
                <a:gd name="connsiteY194" fmla="*/ 714926 h 913173"/>
                <a:gd name="connsiteX195" fmla="*/ 3992088 w 4809844"/>
                <a:gd name="connsiteY195" fmla="*/ 586101 h 913173"/>
                <a:gd name="connsiteX196" fmla="*/ 4115389 w 4809844"/>
                <a:gd name="connsiteY196" fmla="*/ 334435 h 913173"/>
                <a:gd name="connsiteX197" fmla="*/ 4143140 w 4809844"/>
                <a:gd name="connsiteY197" fmla="*/ 315365 h 913173"/>
                <a:gd name="connsiteX198" fmla="*/ 4161817 w 4809844"/>
                <a:gd name="connsiteY198" fmla="*/ 350678 h 913173"/>
                <a:gd name="connsiteX199" fmla="*/ 4159975 w 4809844"/>
                <a:gd name="connsiteY199" fmla="*/ 570318 h 913173"/>
                <a:gd name="connsiteX200" fmla="*/ 4175429 w 4809844"/>
                <a:gd name="connsiteY200" fmla="*/ 696381 h 913173"/>
                <a:gd name="connsiteX201" fmla="*/ 4244675 w 4809844"/>
                <a:gd name="connsiteY201" fmla="*/ 743992 h 913173"/>
                <a:gd name="connsiteX202" fmla="*/ 4323127 w 4809844"/>
                <a:gd name="connsiteY202" fmla="*/ 704535 h 913173"/>
                <a:gd name="connsiteX203" fmla="*/ 4369752 w 4809844"/>
                <a:gd name="connsiteY203" fmla="*/ 630752 h 913173"/>
                <a:gd name="connsiteX204" fmla="*/ 4414337 w 4809844"/>
                <a:gd name="connsiteY204" fmla="*/ 676324 h 913173"/>
                <a:gd name="connsiteX205" fmla="*/ 4497787 w 4809844"/>
                <a:gd name="connsiteY205" fmla="*/ 630818 h 913173"/>
                <a:gd name="connsiteX206" fmla="*/ 4560457 w 4809844"/>
                <a:gd name="connsiteY206" fmla="*/ 504689 h 913173"/>
                <a:gd name="connsiteX207" fmla="*/ 4551908 w 4809844"/>
                <a:gd name="connsiteY207" fmla="*/ 605237 h 913173"/>
                <a:gd name="connsiteX208" fmla="*/ 4477401 w 4809844"/>
                <a:gd name="connsiteY208" fmla="*/ 709928 h 913173"/>
                <a:gd name="connsiteX209" fmla="*/ 4376590 w 4809844"/>
                <a:gd name="connsiteY209" fmla="*/ 789498 h 913173"/>
                <a:gd name="connsiteX210" fmla="*/ 4446888 w 4809844"/>
                <a:gd name="connsiteY210" fmla="*/ 912865 h 913173"/>
                <a:gd name="connsiteX211" fmla="*/ 4580843 w 4809844"/>
                <a:gd name="connsiteY211" fmla="*/ 849274 h 913173"/>
                <a:gd name="connsiteX212" fmla="*/ 4654034 w 4809844"/>
                <a:gd name="connsiteY212" fmla="*/ 697499 h 913173"/>
                <a:gd name="connsiteX213" fmla="*/ 4701447 w 4809844"/>
                <a:gd name="connsiteY213" fmla="*/ 622795 h 913173"/>
                <a:gd name="connsiteX214" fmla="*/ 4802916 w 4809844"/>
                <a:gd name="connsiteY214" fmla="*/ 520406 h 913173"/>
                <a:gd name="connsiteX215" fmla="*/ 4803837 w 4809844"/>
                <a:gd name="connsiteY215" fmla="*/ 496206 h 913173"/>
                <a:gd name="connsiteX216" fmla="*/ 445821 w 4809844"/>
                <a:gd name="connsiteY216" fmla="*/ 639827 h 913173"/>
                <a:gd name="connsiteX217" fmla="*/ 374997 w 4809844"/>
                <a:gd name="connsiteY217" fmla="*/ 737481 h 913173"/>
                <a:gd name="connsiteX218" fmla="*/ 320087 w 4809844"/>
                <a:gd name="connsiteY218" fmla="*/ 715057 h 913173"/>
                <a:gd name="connsiteX219" fmla="*/ 301608 w 4809844"/>
                <a:gd name="connsiteY219" fmla="*/ 604054 h 913173"/>
                <a:gd name="connsiteX220" fmla="*/ 362766 w 4809844"/>
                <a:gd name="connsiteY220" fmla="*/ 112296 h 913173"/>
                <a:gd name="connsiteX221" fmla="*/ 377628 w 4809844"/>
                <a:gd name="connsiteY221" fmla="*/ 97368 h 913173"/>
                <a:gd name="connsiteX222" fmla="*/ 543870 w 4809844"/>
                <a:gd name="connsiteY222" fmla="*/ 98552 h 913173"/>
                <a:gd name="connsiteX223" fmla="*/ 445821 w 4809844"/>
                <a:gd name="connsiteY223" fmla="*/ 639827 h 913173"/>
                <a:gd name="connsiteX224" fmla="*/ 1172672 w 4809844"/>
                <a:gd name="connsiteY224" fmla="*/ 411112 h 913173"/>
                <a:gd name="connsiteX225" fmla="*/ 1082646 w 4809844"/>
                <a:gd name="connsiteY225" fmla="*/ 593005 h 913173"/>
                <a:gd name="connsiteX226" fmla="*/ 1049371 w 4809844"/>
                <a:gd name="connsiteY226" fmla="*/ 617008 h 913173"/>
                <a:gd name="connsiteX227" fmla="*/ 1033917 w 4809844"/>
                <a:gd name="connsiteY227" fmla="*/ 563413 h 913173"/>
                <a:gd name="connsiteX228" fmla="*/ 1098560 w 4809844"/>
                <a:gd name="connsiteY228" fmla="*/ 376982 h 913173"/>
                <a:gd name="connsiteX229" fmla="*/ 1105991 w 4809844"/>
                <a:gd name="connsiteY229" fmla="*/ 366197 h 913173"/>
                <a:gd name="connsiteX230" fmla="*/ 1168463 w 4809844"/>
                <a:gd name="connsiteY230" fmla="*/ 337789 h 913173"/>
                <a:gd name="connsiteX231" fmla="*/ 1172672 w 4809844"/>
                <a:gd name="connsiteY231" fmla="*/ 411112 h 913173"/>
                <a:gd name="connsiteX232" fmla="*/ 2127909 w 4809844"/>
                <a:gd name="connsiteY232" fmla="*/ 285641 h 913173"/>
                <a:gd name="connsiteX233" fmla="*/ 2172034 w 4809844"/>
                <a:gd name="connsiteY233" fmla="*/ 268083 h 913173"/>
                <a:gd name="connsiteX234" fmla="*/ 2182557 w 4809844"/>
                <a:gd name="connsiteY234" fmla="*/ 318784 h 913173"/>
                <a:gd name="connsiteX235" fmla="*/ 2067212 w 4809844"/>
                <a:gd name="connsiteY235" fmla="*/ 452804 h 913173"/>
                <a:gd name="connsiteX236" fmla="*/ 2017760 w 4809844"/>
                <a:gd name="connsiteY236" fmla="*/ 467337 h 913173"/>
                <a:gd name="connsiteX237" fmla="*/ 2127909 w 4809844"/>
                <a:gd name="connsiteY237" fmla="*/ 285641 h 913173"/>
                <a:gd name="connsiteX238" fmla="*/ 2485186 w 4809844"/>
                <a:gd name="connsiteY238" fmla="*/ 678034 h 913173"/>
                <a:gd name="connsiteX239" fmla="*/ 2431723 w 4809844"/>
                <a:gd name="connsiteY239" fmla="*/ 729327 h 913173"/>
                <a:gd name="connsiteX240" fmla="*/ 2380693 w 4809844"/>
                <a:gd name="connsiteY240" fmla="*/ 670669 h 913173"/>
                <a:gd name="connsiteX241" fmla="*/ 2451517 w 4809844"/>
                <a:gd name="connsiteY241" fmla="*/ 573803 h 913173"/>
                <a:gd name="connsiteX242" fmla="*/ 2468615 w 4809844"/>
                <a:gd name="connsiteY242" fmla="*/ 585640 h 913173"/>
                <a:gd name="connsiteX243" fmla="*/ 2485186 w 4809844"/>
                <a:gd name="connsiteY243" fmla="*/ 678034 h 913173"/>
                <a:gd name="connsiteX244" fmla="*/ 2761643 w 4809844"/>
                <a:gd name="connsiteY244" fmla="*/ 853483 h 913173"/>
                <a:gd name="connsiteX245" fmla="*/ 2708180 w 4809844"/>
                <a:gd name="connsiteY245" fmla="*/ 882746 h 913173"/>
                <a:gd name="connsiteX246" fmla="*/ 2682271 w 4809844"/>
                <a:gd name="connsiteY246" fmla="*/ 813764 h 913173"/>
                <a:gd name="connsiteX247" fmla="*/ 2806623 w 4809844"/>
                <a:gd name="connsiteY247" fmla="*/ 710454 h 913173"/>
                <a:gd name="connsiteX248" fmla="*/ 2761643 w 4809844"/>
                <a:gd name="connsiteY248" fmla="*/ 853483 h 913173"/>
                <a:gd name="connsiteX249" fmla="*/ 2846869 w 4809844"/>
                <a:gd name="connsiteY249" fmla="*/ 362120 h 913173"/>
                <a:gd name="connsiteX250" fmla="*/ 2824379 w 4809844"/>
                <a:gd name="connsiteY250" fmla="*/ 426434 h 913173"/>
                <a:gd name="connsiteX251" fmla="*/ 2737641 w 4809844"/>
                <a:gd name="connsiteY251" fmla="*/ 612076 h 913173"/>
                <a:gd name="connsiteX252" fmla="*/ 2718833 w 4809844"/>
                <a:gd name="connsiteY252" fmla="*/ 630752 h 913173"/>
                <a:gd name="connsiteX253" fmla="*/ 2708312 w 4809844"/>
                <a:gd name="connsiteY253" fmla="*/ 607144 h 913173"/>
                <a:gd name="connsiteX254" fmla="*/ 2708114 w 4809844"/>
                <a:gd name="connsiteY254" fmla="*/ 575119 h 913173"/>
                <a:gd name="connsiteX255" fmla="*/ 2768417 w 4809844"/>
                <a:gd name="connsiteY255" fmla="*/ 370012 h 913173"/>
                <a:gd name="connsiteX256" fmla="*/ 2799719 w 4809844"/>
                <a:gd name="connsiteY256" fmla="*/ 332791 h 913173"/>
                <a:gd name="connsiteX257" fmla="*/ 2835361 w 4809844"/>
                <a:gd name="connsiteY257" fmla="*/ 327136 h 913173"/>
                <a:gd name="connsiteX258" fmla="*/ 2846869 w 4809844"/>
                <a:gd name="connsiteY258" fmla="*/ 362120 h 913173"/>
                <a:gd name="connsiteX259" fmla="*/ 4492855 w 4809844"/>
                <a:gd name="connsiteY259" fmla="*/ 850787 h 913173"/>
                <a:gd name="connsiteX260" fmla="*/ 4437879 w 4809844"/>
                <a:gd name="connsiteY260" fmla="*/ 882549 h 913173"/>
                <a:gd name="connsiteX261" fmla="*/ 4411707 w 4809844"/>
                <a:gd name="connsiteY261" fmla="*/ 812712 h 913173"/>
                <a:gd name="connsiteX262" fmla="*/ 4466419 w 4809844"/>
                <a:gd name="connsiteY262" fmla="*/ 745767 h 913173"/>
                <a:gd name="connsiteX263" fmla="*/ 4536914 w 4809844"/>
                <a:gd name="connsiteY263" fmla="*/ 711572 h 913173"/>
                <a:gd name="connsiteX264" fmla="*/ 4492855 w 4809844"/>
                <a:gd name="connsiteY264" fmla="*/ 850787 h 913173"/>
                <a:gd name="connsiteX265" fmla="*/ 4566704 w 4809844"/>
                <a:gd name="connsiteY265" fmla="*/ 393883 h 913173"/>
                <a:gd name="connsiteX266" fmla="*/ 4470365 w 4809844"/>
                <a:gd name="connsiteY266" fmla="*/ 606815 h 913173"/>
                <a:gd name="connsiteX267" fmla="*/ 4448007 w 4809844"/>
                <a:gd name="connsiteY267" fmla="*/ 630226 h 913173"/>
                <a:gd name="connsiteX268" fmla="*/ 4437419 w 4809844"/>
                <a:gd name="connsiteY268" fmla="*/ 586758 h 913173"/>
                <a:gd name="connsiteX269" fmla="*/ 4502259 w 4809844"/>
                <a:gd name="connsiteY269" fmla="*/ 364225 h 913173"/>
                <a:gd name="connsiteX270" fmla="*/ 4561904 w 4809844"/>
                <a:gd name="connsiteY270" fmla="*/ 327201 h 913173"/>
                <a:gd name="connsiteX271" fmla="*/ 4566704 w 4809844"/>
                <a:gd name="connsiteY271" fmla="*/ 393883 h 91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4809844" h="913173">
                  <a:moveTo>
                    <a:pt x="4803837" y="496206"/>
                  </a:moveTo>
                  <a:cubicBezTo>
                    <a:pt x="4792525" y="486934"/>
                    <a:pt x="4786213" y="496140"/>
                    <a:pt x="4780032" y="504032"/>
                  </a:cubicBezTo>
                  <a:cubicBezTo>
                    <a:pt x="4776020" y="509161"/>
                    <a:pt x="4772601" y="514948"/>
                    <a:pt x="4768326" y="519814"/>
                  </a:cubicBezTo>
                  <a:cubicBezTo>
                    <a:pt x="4740838" y="550853"/>
                    <a:pt x="4713219" y="581761"/>
                    <a:pt x="4674617" y="608722"/>
                  </a:cubicBezTo>
                  <a:cubicBezTo>
                    <a:pt x="4675538" y="592085"/>
                    <a:pt x="4675538" y="582221"/>
                    <a:pt x="4676721" y="572488"/>
                  </a:cubicBezTo>
                  <a:cubicBezTo>
                    <a:pt x="4686914" y="490814"/>
                    <a:pt x="4691583" y="409205"/>
                    <a:pt x="4681653" y="327070"/>
                  </a:cubicBezTo>
                  <a:cubicBezTo>
                    <a:pt x="4675998" y="280248"/>
                    <a:pt x="4673631" y="278868"/>
                    <a:pt x="4627335" y="284589"/>
                  </a:cubicBezTo>
                  <a:cubicBezTo>
                    <a:pt x="4606949" y="287088"/>
                    <a:pt x="4590773" y="304909"/>
                    <a:pt x="4570321" y="300306"/>
                  </a:cubicBezTo>
                  <a:cubicBezTo>
                    <a:pt x="4520540" y="289126"/>
                    <a:pt x="4479703" y="307342"/>
                    <a:pt x="4444455" y="338775"/>
                  </a:cubicBezTo>
                  <a:cubicBezTo>
                    <a:pt x="4399606" y="378758"/>
                    <a:pt x="4375012" y="432024"/>
                    <a:pt x="4366529" y="490025"/>
                  </a:cubicBezTo>
                  <a:cubicBezTo>
                    <a:pt x="4355481" y="565320"/>
                    <a:pt x="4325100" y="631212"/>
                    <a:pt x="4283802" y="693422"/>
                  </a:cubicBezTo>
                  <a:cubicBezTo>
                    <a:pt x="4277029" y="703615"/>
                    <a:pt x="4269533" y="713610"/>
                    <a:pt x="4254933" y="710191"/>
                  </a:cubicBezTo>
                  <a:cubicBezTo>
                    <a:pt x="4241387" y="706969"/>
                    <a:pt x="4241255" y="694606"/>
                    <a:pt x="4238690" y="684347"/>
                  </a:cubicBezTo>
                  <a:cubicBezTo>
                    <a:pt x="4225538" y="631673"/>
                    <a:pt x="4224749" y="578407"/>
                    <a:pt x="4230865" y="524746"/>
                  </a:cubicBezTo>
                  <a:cubicBezTo>
                    <a:pt x="4236915" y="471414"/>
                    <a:pt x="4240466" y="417754"/>
                    <a:pt x="4233364" y="364422"/>
                  </a:cubicBezTo>
                  <a:cubicBezTo>
                    <a:pt x="4228498" y="327991"/>
                    <a:pt x="4216990" y="291559"/>
                    <a:pt x="4177402" y="279065"/>
                  </a:cubicBezTo>
                  <a:cubicBezTo>
                    <a:pt x="4139590" y="267162"/>
                    <a:pt x="4106644" y="283011"/>
                    <a:pt x="4079353" y="309972"/>
                  </a:cubicBezTo>
                  <a:cubicBezTo>
                    <a:pt x="4055877" y="333186"/>
                    <a:pt x="4038055" y="360674"/>
                    <a:pt x="4022931" y="389871"/>
                  </a:cubicBezTo>
                  <a:cubicBezTo>
                    <a:pt x="4012803" y="409468"/>
                    <a:pt x="4002544" y="428999"/>
                    <a:pt x="3992352" y="448596"/>
                  </a:cubicBezTo>
                  <a:cubicBezTo>
                    <a:pt x="3986762" y="397631"/>
                    <a:pt x="3983211" y="347916"/>
                    <a:pt x="3986433" y="298464"/>
                  </a:cubicBezTo>
                  <a:cubicBezTo>
                    <a:pt x="3988275" y="269924"/>
                    <a:pt x="3984395" y="261309"/>
                    <a:pt x="3956118" y="259008"/>
                  </a:cubicBezTo>
                  <a:cubicBezTo>
                    <a:pt x="3911663" y="255457"/>
                    <a:pt x="3904430" y="262756"/>
                    <a:pt x="3900287" y="293203"/>
                  </a:cubicBezTo>
                  <a:cubicBezTo>
                    <a:pt x="3894368" y="336474"/>
                    <a:pt x="3897986" y="375404"/>
                    <a:pt x="3895815" y="426566"/>
                  </a:cubicBezTo>
                  <a:cubicBezTo>
                    <a:pt x="3891672" y="525404"/>
                    <a:pt x="3851953" y="596951"/>
                    <a:pt x="3808288" y="678100"/>
                  </a:cubicBezTo>
                  <a:cubicBezTo>
                    <a:pt x="3798029" y="697236"/>
                    <a:pt x="3776657" y="702563"/>
                    <a:pt x="3767648" y="680204"/>
                  </a:cubicBezTo>
                  <a:cubicBezTo>
                    <a:pt x="3760678" y="662975"/>
                    <a:pt x="3756205" y="645351"/>
                    <a:pt x="3754101" y="626609"/>
                  </a:cubicBezTo>
                  <a:cubicBezTo>
                    <a:pt x="3742856" y="524812"/>
                    <a:pt x="3747525" y="423278"/>
                    <a:pt x="3759362" y="322007"/>
                  </a:cubicBezTo>
                  <a:cubicBezTo>
                    <a:pt x="3762716" y="293598"/>
                    <a:pt x="3751339" y="284852"/>
                    <a:pt x="3725364" y="283997"/>
                  </a:cubicBezTo>
                  <a:cubicBezTo>
                    <a:pt x="3705175" y="283339"/>
                    <a:pt x="3699060" y="295110"/>
                    <a:pt x="3694522" y="310959"/>
                  </a:cubicBezTo>
                  <a:cubicBezTo>
                    <a:pt x="3681370" y="357188"/>
                    <a:pt x="3670848" y="469179"/>
                    <a:pt x="3663483" y="473387"/>
                  </a:cubicBezTo>
                  <a:cubicBezTo>
                    <a:pt x="3653685" y="478977"/>
                    <a:pt x="3648227" y="468126"/>
                    <a:pt x="3641651" y="463589"/>
                  </a:cubicBezTo>
                  <a:cubicBezTo>
                    <a:pt x="3613900" y="444387"/>
                    <a:pt x="3594829" y="418345"/>
                    <a:pt x="3582861" y="386846"/>
                  </a:cubicBezTo>
                  <a:cubicBezTo>
                    <a:pt x="3575496" y="367513"/>
                    <a:pt x="3567999" y="348311"/>
                    <a:pt x="3560305" y="329108"/>
                  </a:cubicBezTo>
                  <a:cubicBezTo>
                    <a:pt x="3552677" y="310104"/>
                    <a:pt x="3537288" y="306882"/>
                    <a:pt x="3519797" y="311353"/>
                  </a:cubicBezTo>
                  <a:cubicBezTo>
                    <a:pt x="3502830" y="315693"/>
                    <a:pt x="3481721" y="313458"/>
                    <a:pt x="3478631" y="340025"/>
                  </a:cubicBezTo>
                  <a:cubicBezTo>
                    <a:pt x="3472975" y="388819"/>
                    <a:pt x="3442922" y="615693"/>
                    <a:pt x="3421156" y="678231"/>
                  </a:cubicBezTo>
                  <a:cubicBezTo>
                    <a:pt x="3403663" y="565781"/>
                    <a:pt x="3387881" y="453462"/>
                    <a:pt x="3373545" y="340946"/>
                  </a:cubicBezTo>
                  <a:cubicBezTo>
                    <a:pt x="3367363" y="292348"/>
                    <a:pt x="3366509" y="290704"/>
                    <a:pt x="3319885" y="301226"/>
                  </a:cubicBezTo>
                  <a:cubicBezTo>
                    <a:pt x="3283125" y="309512"/>
                    <a:pt x="3296605" y="339630"/>
                    <a:pt x="3297658" y="359819"/>
                  </a:cubicBezTo>
                  <a:cubicBezTo>
                    <a:pt x="3300288" y="410652"/>
                    <a:pt x="3303970" y="414137"/>
                    <a:pt x="3270235" y="504163"/>
                  </a:cubicBezTo>
                  <a:cubicBezTo>
                    <a:pt x="3244128" y="573803"/>
                    <a:pt x="3224072" y="617403"/>
                    <a:pt x="3194282" y="674286"/>
                  </a:cubicBezTo>
                  <a:cubicBezTo>
                    <a:pt x="3189613" y="683229"/>
                    <a:pt x="3172318" y="697894"/>
                    <a:pt x="3159035" y="695592"/>
                  </a:cubicBezTo>
                  <a:cubicBezTo>
                    <a:pt x="3147592" y="693619"/>
                    <a:pt x="3145093" y="680204"/>
                    <a:pt x="3141476" y="669879"/>
                  </a:cubicBezTo>
                  <a:cubicBezTo>
                    <a:pt x="3134571" y="650151"/>
                    <a:pt x="3131546" y="629832"/>
                    <a:pt x="3129902" y="609051"/>
                  </a:cubicBezTo>
                  <a:cubicBezTo>
                    <a:pt x="3122801" y="517118"/>
                    <a:pt x="3125628" y="425448"/>
                    <a:pt x="3135164" y="333778"/>
                  </a:cubicBezTo>
                  <a:cubicBezTo>
                    <a:pt x="3137004" y="316154"/>
                    <a:pt x="3143646" y="287088"/>
                    <a:pt x="3115106" y="284786"/>
                  </a:cubicBezTo>
                  <a:cubicBezTo>
                    <a:pt x="3080516" y="282024"/>
                    <a:pt x="3073677" y="299056"/>
                    <a:pt x="3067891" y="324045"/>
                  </a:cubicBezTo>
                  <a:cubicBezTo>
                    <a:pt x="3057368" y="369749"/>
                    <a:pt x="3053160" y="403878"/>
                    <a:pt x="3045794" y="462537"/>
                  </a:cubicBezTo>
                  <a:cubicBezTo>
                    <a:pt x="3033892" y="557100"/>
                    <a:pt x="3021200" y="538358"/>
                    <a:pt x="2944918" y="612471"/>
                  </a:cubicBezTo>
                  <a:cubicBezTo>
                    <a:pt x="2948863" y="560060"/>
                    <a:pt x="2953993" y="517841"/>
                    <a:pt x="2955440" y="475426"/>
                  </a:cubicBezTo>
                  <a:cubicBezTo>
                    <a:pt x="2957281" y="418938"/>
                    <a:pt x="2954322" y="370472"/>
                    <a:pt x="2951823" y="318061"/>
                  </a:cubicBezTo>
                  <a:cubicBezTo>
                    <a:pt x="2950507" y="290836"/>
                    <a:pt x="2938408" y="277289"/>
                    <a:pt x="2907961" y="283076"/>
                  </a:cubicBezTo>
                  <a:cubicBezTo>
                    <a:pt x="2873107" y="289718"/>
                    <a:pt x="2838715" y="296491"/>
                    <a:pt x="2802480" y="298793"/>
                  </a:cubicBezTo>
                  <a:cubicBezTo>
                    <a:pt x="2733432" y="303199"/>
                    <a:pt x="2685887" y="349429"/>
                    <a:pt x="2663528" y="412690"/>
                  </a:cubicBezTo>
                  <a:cubicBezTo>
                    <a:pt x="2646431" y="461024"/>
                    <a:pt x="2611512" y="481213"/>
                    <a:pt x="2569820" y="498837"/>
                  </a:cubicBezTo>
                  <a:cubicBezTo>
                    <a:pt x="2553315" y="505807"/>
                    <a:pt x="2544831" y="503111"/>
                    <a:pt x="2539373" y="485355"/>
                  </a:cubicBezTo>
                  <a:cubicBezTo>
                    <a:pt x="2516686" y="412033"/>
                    <a:pt x="2479531" y="345549"/>
                    <a:pt x="2440535" y="280051"/>
                  </a:cubicBezTo>
                  <a:cubicBezTo>
                    <a:pt x="2428698" y="260191"/>
                    <a:pt x="2414691" y="242173"/>
                    <a:pt x="2396081" y="228035"/>
                  </a:cubicBezTo>
                  <a:cubicBezTo>
                    <a:pt x="2367804" y="206597"/>
                    <a:pt x="2349983" y="212252"/>
                    <a:pt x="2342157" y="246776"/>
                  </a:cubicBezTo>
                  <a:cubicBezTo>
                    <a:pt x="2328216" y="308394"/>
                    <a:pt x="2315918" y="370340"/>
                    <a:pt x="2302043" y="431958"/>
                  </a:cubicBezTo>
                  <a:cubicBezTo>
                    <a:pt x="2274358" y="554470"/>
                    <a:pt x="2268242" y="565583"/>
                    <a:pt x="2206954" y="626346"/>
                  </a:cubicBezTo>
                  <a:cubicBezTo>
                    <a:pt x="2168155" y="664882"/>
                    <a:pt x="2134551" y="666394"/>
                    <a:pt x="2098777" y="625031"/>
                  </a:cubicBezTo>
                  <a:cubicBezTo>
                    <a:pt x="2074314" y="596754"/>
                    <a:pt x="2053665" y="565189"/>
                    <a:pt x="2029400" y="532571"/>
                  </a:cubicBezTo>
                  <a:cubicBezTo>
                    <a:pt x="2042684" y="529283"/>
                    <a:pt x="2051232" y="527705"/>
                    <a:pt x="2059452" y="525075"/>
                  </a:cubicBezTo>
                  <a:cubicBezTo>
                    <a:pt x="2153095" y="495154"/>
                    <a:pt x="2219645" y="435904"/>
                    <a:pt x="2246015" y="340091"/>
                  </a:cubicBezTo>
                  <a:cubicBezTo>
                    <a:pt x="2265875" y="267951"/>
                    <a:pt x="2215305" y="217184"/>
                    <a:pt x="2141127" y="229744"/>
                  </a:cubicBezTo>
                  <a:cubicBezTo>
                    <a:pt x="2102526" y="236320"/>
                    <a:pt x="2074446" y="260915"/>
                    <a:pt x="2048405" y="287614"/>
                  </a:cubicBezTo>
                  <a:cubicBezTo>
                    <a:pt x="2033741" y="302673"/>
                    <a:pt x="2020785" y="319376"/>
                    <a:pt x="2004411" y="338447"/>
                  </a:cubicBezTo>
                  <a:cubicBezTo>
                    <a:pt x="2004411" y="327201"/>
                    <a:pt x="2004214" y="320888"/>
                    <a:pt x="2004411" y="314641"/>
                  </a:cubicBezTo>
                  <a:cubicBezTo>
                    <a:pt x="2007041" y="239214"/>
                    <a:pt x="2009738" y="163721"/>
                    <a:pt x="2012303" y="88293"/>
                  </a:cubicBezTo>
                  <a:cubicBezTo>
                    <a:pt x="2012631" y="77574"/>
                    <a:pt x="2014538" y="65869"/>
                    <a:pt x="2001123" y="60345"/>
                  </a:cubicBezTo>
                  <a:cubicBezTo>
                    <a:pt x="1967059" y="46470"/>
                    <a:pt x="1923065" y="70867"/>
                    <a:pt x="1921159" y="107693"/>
                  </a:cubicBezTo>
                  <a:cubicBezTo>
                    <a:pt x="1913135" y="264072"/>
                    <a:pt x="1904324" y="339630"/>
                    <a:pt x="1897418" y="467732"/>
                  </a:cubicBezTo>
                  <a:cubicBezTo>
                    <a:pt x="1892684" y="555391"/>
                    <a:pt x="1866445" y="615759"/>
                    <a:pt x="1823109" y="686320"/>
                  </a:cubicBezTo>
                  <a:cubicBezTo>
                    <a:pt x="1817782" y="695000"/>
                    <a:pt x="1798252" y="711506"/>
                    <a:pt x="1786744" y="710257"/>
                  </a:cubicBezTo>
                  <a:cubicBezTo>
                    <a:pt x="1772473" y="708678"/>
                    <a:pt x="1765569" y="698157"/>
                    <a:pt x="1762741" y="687569"/>
                  </a:cubicBezTo>
                  <a:cubicBezTo>
                    <a:pt x="1748406" y="633909"/>
                    <a:pt x="1753009" y="586758"/>
                    <a:pt x="1759059" y="532112"/>
                  </a:cubicBezTo>
                  <a:cubicBezTo>
                    <a:pt x="1764780" y="479766"/>
                    <a:pt x="1766029" y="422817"/>
                    <a:pt x="1762675" y="366789"/>
                  </a:cubicBezTo>
                  <a:cubicBezTo>
                    <a:pt x="1760374" y="328911"/>
                    <a:pt x="1747090" y="291296"/>
                    <a:pt x="1705858" y="278604"/>
                  </a:cubicBezTo>
                  <a:cubicBezTo>
                    <a:pt x="1666599" y="266505"/>
                    <a:pt x="1633127" y="283931"/>
                    <a:pt x="1605639" y="312274"/>
                  </a:cubicBezTo>
                  <a:cubicBezTo>
                    <a:pt x="1580387" y="338381"/>
                    <a:pt x="1561646" y="369091"/>
                    <a:pt x="1545403" y="401380"/>
                  </a:cubicBezTo>
                  <a:cubicBezTo>
                    <a:pt x="1537511" y="417096"/>
                    <a:pt x="1522913" y="446228"/>
                    <a:pt x="1514890" y="461879"/>
                  </a:cubicBezTo>
                  <a:cubicBezTo>
                    <a:pt x="1512654" y="400261"/>
                    <a:pt x="1516007" y="347258"/>
                    <a:pt x="1515218" y="297609"/>
                  </a:cubicBezTo>
                  <a:cubicBezTo>
                    <a:pt x="1514956" y="281827"/>
                    <a:pt x="1519822" y="257232"/>
                    <a:pt x="1481615" y="258613"/>
                  </a:cubicBezTo>
                  <a:cubicBezTo>
                    <a:pt x="1435846" y="260257"/>
                    <a:pt x="1433478" y="262099"/>
                    <a:pt x="1429204" y="293203"/>
                  </a:cubicBezTo>
                  <a:cubicBezTo>
                    <a:pt x="1423483" y="335356"/>
                    <a:pt x="1422628" y="510608"/>
                    <a:pt x="1407634" y="546973"/>
                  </a:cubicBezTo>
                  <a:cubicBezTo>
                    <a:pt x="1377845" y="619375"/>
                    <a:pt x="1354434" y="666986"/>
                    <a:pt x="1311427" y="728999"/>
                  </a:cubicBezTo>
                  <a:cubicBezTo>
                    <a:pt x="1307613" y="734522"/>
                    <a:pt x="1291173" y="749976"/>
                    <a:pt x="1276902" y="747608"/>
                  </a:cubicBezTo>
                  <a:cubicBezTo>
                    <a:pt x="1257174" y="748858"/>
                    <a:pt x="1258029" y="625491"/>
                    <a:pt x="1260857" y="560520"/>
                  </a:cubicBezTo>
                  <a:cubicBezTo>
                    <a:pt x="1264145" y="486210"/>
                    <a:pt x="1278678" y="422752"/>
                    <a:pt x="1288279" y="330161"/>
                  </a:cubicBezTo>
                  <a:cubicBezTo>
                    <a:pt x="1289726" y="316154"/>
                    <a:pt x="1293408" y="294847"/>
                    <a:pt x="1266907" y="294519"/>
                  </a:cubicBezTo>
                  <a:cubicBezTo>
                    <a:pt x="1220414" y="293993"/>
                    <a:pt x="1119077" y="298135"/>
                    <a:pt x="1114803" y="298990"/>
                  </a:cubicBezTo>
                  <a:cubicBezTo>
                    <a:pt x="1024185" y="317009"/>
                    <a:pt x="990647" y="393685"/>
                    <a:pt x="981309" y="469770"/>
                  </a:cubicBezTo>
                  <a:cubicBezTo>
                    <a:pt x="978876" y="489762"/>
                    <a:pt x="982887" y="527179"/>
                    <a:pt x="974865" y="546908"/>
                  </a:cubicBezTo>
                  <a:cubicBezTo>
                    <a:pt x="949941" y="608262"/>
                    <a:pt x="924229" y="661989"/>
                    <a:pt x="889573" y="719003"/>
                  </a:cubicBezTo>
                  <a:cubicBezTo>
                    <a:pt x="884181" y="727814"/>
                    <a:pt x="879249" y="741493"/>
                    <a:pt x="862677" y="737219"/>
                  </a:cubicBezTo>
                  <a:cubicBezTo>
                    <a:pt x="846632" y="733076"/>
                    <a:pt x="846500" y="716767"/>
                    <a:pt x="845448" y="707231"/>
                  </a:cubicBezTo>
                  <a:cubicBezTo>
                    <a:pt x="834992" y="616614"/>
                    <a:pt x="845842" y="545000"/>
                    <a:pt x="843738" y="459840"/>
                  </a:cubicBezTo>
                  <a:cubicBezTo>
                    <a:pt x="842883" y="426040"/>
                    <a:pt x="845448" y="392239"/>
                    <a:pt x="837030" y="358701"/>
                  </a:cubicBezTo>
                  <a:cubicBezTo>
                    <a:pt x="821182" y="295439"/>
                    <a:pt x="768245" y="277289"/>
                    <a:pt x="718333" y="319310"/>
                  </a:cubicBezTo>
                  <a:cubicBezTo>
                    <a:pt x="693804" y="339959"/>
                    <a:pt x="676246" y="366395"/>
                    <a:pt x="658754" y="392896"/>
                  </a:cubicBezTo>
                  <a:lnTo>
                    <a:pt x="658754" y="392896"/>
                  </a:lnTo>
                  <a:cubicBezTo>
                    <a:pt x="649745" y="408416"/>
                    <a:pt x="627517" y="441165"/>
                    <a:pt x="618508" y="456684"/>
                  </a:cubicBezTo>
                  <a:cubicBezTo>
                    <a:pt x="619692" y="413413"/>
                    <a:pt x="630082" y="346535"/>
                    <a:pt x="630082" y="346535"/>
                  </a:cubicBezTo>
                  <a:cubicBezTo>
                    <a:pt x="636329" y="242896"/>
                    <a:pt x="642642" y="139258"/>
                    <a:pt x="648890" y="35620"/>
                  </a:cubicBezTo>
                  <a:cubicBezTo>
                    <a:pt x="649481" y="25755"/>
                    <a:pt x="650599" y="14971"/>
                    <a:pt x="641327" y="8526"/>
                  </a:cubicBezTo>
                  <a:cubicBezTo>
                    <a:pt x="620810" y="-5678"/>
                    <a:pt x="565505" y="-5415"/>
                    <a:pt x="559192" y="34962"/>
                  </a:cubicBezTo>
                  <a:cubicBezTo>
                    <a:pt x="556496" y="52125"/>
                    <a:pt x="544988" y="52914"/>
                    <a:pt x="530981" y="53440"/>
                  </a:cubicBezTo>
                  <a:cubicBezTo>
                    <a:pt x="466141" y="55939"/>
                    <a:pt x="402945" y="48508"/>
                    <a:pt x="340078" y="31411"/>
                  </a:cubicBezTo>
                  <a:cubicBezTo>
                    <a:pt x="228811" y="1227"/>
                    <a:pt x="121951" y="15299"/>
                    <a:pt x="20942" y="71590"/>
                  </a:cubicBezTo>
                  <a:cubicBezTo>
                    <a:pt x="5357" y="80271"/>
                    <a:pt x="-7992" y="90069"/>
                    <a:pt x="5686" y="109468"/>
                  </a:cubicBezTo>
                  <a:cubicBezTo>
                    <a:pt x="16865" y="125317"/>
                    <a:pt x="24099" y="146163"/>
                    <a:pt x="53297" y="130643"/>
                  </a:cubicBezTo>
                  <a:cubicBezTo>
                    <a:pt x="110903" y="100065"/>
                    <a:pt x="174625" y="90332"/>
                    <a:pt x="238938" y="84677"/>
                  </a:cubicBezTo>
                  <a:cubicBezTo>
                    <a:pt x="256957" y="83098"/>
                    <a:pt x="262547" y="88228"/>
                    <a:pt x="256628" y="106707"/>
                  </a:cubicBezTo>
                  <a:cubicBezTo>
                    <a:pt x="196851" y="294190"/>
                    <a:pt x="194550" y="447346"/>
                    <a:pt x="189618" y="531322"/>
                  </a:cubicBezTo>
                  <a:cubicBezTo>
                    <a:pt x="189158" y="593860"/>
                    <a:pt x="195800" y="655281"/>
                    <a:pt x="217698" y="714465"/>
                  </a:cubicBezTo>
                  <a:cubicBezTo>
                    <a:pt x="255313" y="784829"/>
                    <a:pt x="308710" y="811594"/>
                    <a:pt x="371841" y="791668"/>
                  </a:cubicBezTo>
                  <a:cubicBezTo>
                    <a:pt x="407351" y="780489"/>
                    <a:pt x="429973" y="754053"/>
                    <a:pt x="449898" y="724790"/>
                  </a:cubicBezTo>
                  <a:cubicBezTo>
                    <a:pt x="472586" y="691515"/>
                    <a:pt x="489683" y="655281"/>
                    <a:pt x="505597" y="616153"/>
                  </a:cubicBezTo>
                  <a:cubicBezTo>
                    <a:pt x="509477" y="648244"/>
                    <a:pt x="511582" y="677705"/>
                    <a:pt x="523747" y="705193"/>
                  </a:cubicBezTo>
                  <a:cubicBezTo>
                    <a:pt x="534532" y="729590"/>
                    <a:pt x="555510" y="732352"/>
                    <a:pt x="578592" y="731103"/>
                  </a:cubicBezTo>
                  <a:cubicBezTo>
                    <a:pt x="601016" y="729919"/>
                    <a:pt x="611274" y="716504"/>
                    <a:pt x="615615" y="696250"/>
                  </a:cubicBezTo>
                  <a:cubicBezTo>
                    <a:pt x="653098" y="523431"/>
                    <a:pt x="722278" y="383887"/>
                    <a:pt x="735956" y="361857"/>
                  </a:cubicBezTo>
                  <a:cubicBezTo>
                    <a:pt x="742006" y="352125"/>
                    <a:pt x="753844" y="334501"/>
                    <a:pt x="768311" y="339104"/>
                  </a:cubicBezTo>
                  <a:cubicBezTo>
                    <a:pt x="781003" y="343181"/>
                    <a:pt x="785540" y="369814"/>
                    <a:pt x="786197" y="380402"/>
                  </a:cubicBezTo>
                  <a:cubicBezTo>
                    <a:pt x="797311" y="560454"/>
                    <a:pt x="769100" y="690528"/>
                    <a:pt x="786592" y="737284"/>
                  </a:cubicBezTo>
                  <a:cubicBezTo>
                    <a:pt x="799744" y="772400"/>
                    <a:pt x="817631" y="792852"/>
                    <a:pt x="862743" y="790879"/>
                  </a:cubicBezTo>
                  <a:cubicBezTo>
                    <a:pt x="874974" y="790353"/>
                    <a:pt x="889770" y="786670"/>
                    <a:pt x="902725" y="773716"/>
                  </a:cubicBezTo>
                  <a:cubicBezTo>
                    <a:pt x="948363" y="718214"/>
                    <a:pt x="964080" y="670932"/>
                    <a:pt x="990318" y="618060"/>
                  </a:cubicBezTo>
                  <a:cubicBezTo>
                    <a:pt x="1019845" y="658832"/>
                    <a:pt x="1065679" y="670011"/>
                    <a:pt x="1095732" y="631936"/>
                  </a:cubicBezTo>
                  <a:cubicBezTo>
                    <a:pt x="1117499" y="604316"/>
                    <a:pt x="1142488" y="560783"/>
                    <a:pt x="1167280" y="523431"/>
                  </a:cubicBezTo>
                  <a:cubicBezTo>
                    <a:pt x="1167280" y="544080"/>
                    <a:pt x="1167280" y="698288"/>
                    <a:pt x="1196741" y="756223"/>
                  </a:cubicBezTo>
                  <a:cubicBezTo>
                    <a:pt x="1222781" y="807385"/>
                    <a:pt x="1282493" y="815868"/>
                    <a:pt x="1322277" y="774899"/>
                  </a:cubicBezTo>
                  <a:cubicBezTo>
                    <a:pt x="1336876" y="759906"/>
                    <a:pt x="1347792" y="742348"/>
                    <a:pt x="1357065" y="723606"/>
                  </a:cubicBezTo>
                  <a:cubicBezTo>
                    <a:pt x="1373176" y="691186"/>
                    <a:pt x="1393561" y="658569"/>
                    <a:pt x="1416315" y="617074"/>
                  </a:cubicBezTo>
                  <a:cubicBezTo>
                    <a:pt x="1419669" y="665145"/>
                    <a:pt x="1418748" y="683558"/>
                    <a:pt x="1421379" y="711572"/>
                  </a:cubicBezTo>
                  <a:cubicBezTo>
                    <a:pt x="1423088" y="730313"/>
                    <a:pt x="1427100" y="742414"/>
                    <a:pt x="1449919" y="741559"/>
                  </a:cubicBezTo>
                  <a:cubicBezTo>
                    <a:pt x="1485626" y="740177"/>
                    <a:pt x="1508708" y="752606"/>
                    <a:pt x="1507985" y="711572"/>
                  </a:cubicBezTo>
                  <a:cubicBezTo>
                    <a:pt x="1506407" y="627004"/>
                    <a:pt x="1509563" y="614970"/>
                    <a:pt x="1534750" y="539411"/>
                  </a:cubicBezTo>
                  <a:cubicBezTo>
                    <a:pt x="1552176" y="487197"/>
                    <a:pt x="1608927" y="380402"/>
                    <a:pt x="1642728" y="337000"/>
                  </a:cubicBezTo>
                  <a:cubicBezTo>
                    <a:pt x="1650488" y="327004"/>
                    <a:pt x="1664823" y="315693"/>
                    <a:pt x="1680935" y="319310"/>
                  </a:cubicBezTo>
                  <a:cubicBezTo>
                    <a:pt x="1697441" y="323059"/>
                    <a:pt x="1696980" y="339236"/>
                    <a:pt x="1698756" y="350744"/>
                  </a:cubicBezTo>
                  <a:cubicBezTo>
                    <a:pt x="1704346" y="386320"/>
                    <a:pt x="1700072" y="438139"/>
                    <a:pt x="1697507" y="474702"/>
                  </a:cubicBezTo>
                  <a:cubicBezTo>
                    <a:pt x="1692378" y="547565"/>
                    <a:pt x="1681593" y="602344"/>
                    <a:pt x="1698230" y="674877"/>
                  </a:cubicBezTo>
                  <a:cubicBezTo>
                    <a:pt x="1704938" y="704009"/>
                    <a:pt x="1713947" y="734259"/>
                    <a:pt x="1747945" y="741361"/>
                  </a:cubicBezTo>
                  <a:cubicBezTo>
                    <a:pt x="1787599" y="749647"/>
                    <a:pt x="1823701" y="741953"/>
                    <a:pt x="1850531" y="707100"/>
                  </a:cubicBezTo>
                  <a:cubicBezTo>
                    <a:pt x="1869668" y="682242"/>
                    <a:pt x="1887358" y="650415"/>
                    <a:pt x="1903403" y="609643"/>
                  </a:cubicBezTo>
                  <a:cubicBezTo>
                    <a:pt x="1909979" y="646666"/>
                    <a:pt x="1913464" y="696447"/>
                    <a:pt x="1918396" y="730905"/>
                  </a:cubicBezTo>
                  <a:cubicBezTo>
                    <a:pt x="1923328" y="765167"/>
                    <a:pt x="1948975" y="750371"/>
                    <a:pt x="1966928" y="752475"/>
                  </a:cubicBezTo>
                  <a:cubicBezTo>
                    <a:pt x="1988563" y="755039"/>
                    <a:pt x="1986919" y="739126"/>
                    <a:pt x="1987577" y="724329"/>
                  </a:cubicBezTo>
                  <a:cubicBezTo>
                    <a:pt x="1989221" y="689082"/>
                    <a:pt x="1984486" y="631476"/>
                    <a:pt x="1987247" y="589915"/>
                  </a:cubicBezTo>
                  <a:cubicBezTo>
                    <a:pt x="2074775" y="694737"/>
                    <a:pt x="2177164" y="737876"/>
                    <a:pt x="2258510" y="616942"/>
                  </a:cubicBezTo>
                  <a:cubicBezTo>
                    <a:pt x="2249698" y="644101"/>
                    <a:pt x="2229904" y="697828"/>
                    <a:pt x="2223722" y="719594"/>
                  </a:cubicBezTo>
                  <a:cubicBezTo>
                    <a:pt x="2221158" y="728604"/>
                    <a:pt x="2209518" y="740441"/>
                    <a:pt x="2226682" y="746885"/>
                  </a:cubicBezTo>
                  <a:cubicBezTo>
                    <a:pt x="2241938" y="752606"/>
                    <a:pt x="2255682" y="748792"/>
                    <a:pt x="2261732" y="732615"/>
                  </a:cubicBezTo>
                  <a:cubicBezTo>
                    <a:pt x="2300005" y="630489"/>
                    <a:pt x="2324928" y="560323"/>
                    <a:pt x="2352548" y="443926"/>
                  </a:cubicBezTo>
                  <a:cubicBezTo>
                    <a:pt x="2359518" y="414663"/>
                    <a:pt x="2362806" y="378298"/>
                    <a:pt x="2377602" y="329306"/>
                  </a:cubicBezTo>
                  <a:cubicBezTo>
                    <a:pt x="2404433" y="387373"/>
                    <a:pt x="2425673" y="445505"/>
                    <a:pt x="2446848" y="503637"/>
                  </a:cubicBezTo>
                  <a:cubicBezTo>
                    <a:pt x="2455200" y="526522"/>
                    <a:pt x="2450070" y="539345"/>
                    <a:pt x="2427054" y="549143"/>
                  </a:cubicBezTo>
                  <a:cubicBezTo>
                    <a:pt x="2391609" y="564137"/>
                    <a:pt x="2359124" y="584654"/>
                    <a:pt x="2337422" y="617929"/>
                  </a:cubicBezTo>
                  <a:cubicBezTo>
                    <a:pt x="2307567" y="663698"/>
                    <a:pt x="2319272" y="721633"/>
                    <a:pt x="2365502" y="745570"/>
                  </a:cubicBezTo>
                  <a:cubicBezTo>
                    <a:pt x="2418111" y="772795"/>
                    <a:pt x="2471376" y="769967"/>
                    <a:pt x="2520565" y="736166"/>
                  </a:cubicBezTo>
                  <a:cubicBezTo>
                    <a:pt x="2566729" y="704470"/>
                    <a:pt x="2575344" y="655741"/>
                    <a:pt x="2569162" y="605171"/>
                  </a:cubicBezTo>
                  <a:cubicBezTo>
                    <a:pt x="2560876" y="537833"/>
                    <a:pt x="2558970" y="538096"/>
                    <a:pt x="2620258" y="511002"/>
                  </a:cubicBezTo>
                  <a:cubicBezTo>
                    <a:pt x="2623810" y="509424"/>
                    <a:pt x="2626966" y="505413"/>
                    <a:pt x="2631372" y="510871"/>
                  </a:cubicBezTo>
                  <a:cubicBezTo>
                    <a:pt x="2630780" y="524483"/>
                    <a:pt x="2629662" y="538688"/>
                    <a:pt x="2629662" y="552892"/>
                  </a:cubicBezTo>
                  <a:cubicBezTo>
                    <a:pt x="2629662" y="568148"/>
                    <a:pt x="2629662" y="583602"/>
                    <a:pt x="2631372" y="598727"/>
                  </a:cubicBezTo>
                  <a:cubicBezTo>
                    <a:pt x="2636501" y="643707"/>
                    <a:pt x="2653796" y="665079"/>
                    <a:pt x="2688320" y="671787"/>
                  </a:cubicBezTo>
                  <a:cubicBezTo>
                    <a:pt x="2720938" y="678165"/>
                    <a:pt x="2746913" y="669156"/>
                    <a:pt x="2763024" y="639169"/>
                  </a:cubicBezTo>
                  <a:cubicBezTo>
                    <a:pt x="2783279" y="601555"/>
                    <a:pt x="2802612" y="563413"/>
                    <a:pt x="2825103" y="520274"/>
                  </a:cubicBezTo>
                  <a:cubicBezTo>
                    <a:pt x="2826221" y="565057"/>
                    <a:pt x="2822669" y="580906"/>
                    <a:pt x="2821485" y="612997"/>
                  </a:cubicBezTo>
                  <a:cubicBezTo>
                    <a:pt x="2819776" y="658569"/>
                    <a:pt x="2808531" y="689213"/>
                    <a:pt x="2758816" y="705193"/>
                  </a:cubicBezTo>
                  <a:cubicBezTo>
                    <a:pt x="2710482" y="720713"/>
                    <a:pt x="2665107" y="748332"/>
                    <a:pt x="2642420" y="799362"/>
                  </a:cubicBezTo>
                  <a:cubicBezTo>
                    <a:pt x="2616247" y="858218"/>
                    <a:pt x="2650180" y="910826"/>
                    <a:pt x="2714428" y="913062"/>
                  </a:cubicBezTo>
                  <a:cubicBezTo>
                    <a:pt x="2763222" y="914706"/>
                    <a:pt x="2803994" y="898069"/>
                    <a:pt x="2837991" y="863347"/>
                  </a:cubicBezTo>
                  <a:cubicBezTo>
                    <a:pt x="2880342" y="820077"/>
                    <a:pt x="2909934" y="768257"/>
                    <a:pt x="2919732" y="709730"/>
                  </a:cubicBezTo>
                  <a:cubicBezTo>
                    <a:pt x="2932358" y="633909"/>
                    <a:pt x="2999960" y="610432"/>
                    <a:pt x="3044150" y="555785"/>
                  </a:cubicBezTo>
                  <a:cubicBezTo>
                    <a:pt x="3044874" y="597280"/>
                    <a:pt x="3051253" y="629042"/>
                    <a:pt x="3062893" y="659950"/>
                  </a:cubicBezTo>
                  <a:cubicBezTo>
                    <a:pt x="3078083" y="700261"/>
                    <a:pt x="3104321" y="727157"/>
                    <a:pt x="3149171" y="728275"/>
                  </a:cubicBezTo>
                  <a:cubicBezTo>
                    <a:pt x="3192836" y="729393"/>
                    <a:pt x="3219402" y="704470"/>
                    <a:pt x="3235974" y="665802"/>
                  </a:cubicBezTo>
                  <a:cubicBezTo>
                    <a:pt x="3258070" y="614312"/>
                    <a:pt x="3281283" y="563348"/>
                    <a:pt x="3306864" y="505676"/>
                  </a:cubicBezTo>
                  <a:cubicBezTo>
                    <a:pt x="3310152" y="528034"/>
                    <a:pt x="3312124" y="543093"/>
                    <a:pt x="3314623" y="558152"/>
                  </a:cubicBezTo>
                  <a:cubicBezTo>
                    <a:pt x="3325606" y="623650"/>
                    <a:pt x="3336127" y="689213"/>
                    <a:pt x="3359012" y="752080"/>
                  </a:cubicBezTo>
                  <a:cubicBezTo>
                    <a:pt x="3371243" y="785684"/>
                    <a:pt x="3398140" y="802913"/>
                    <a:pt x="3430033" y="800086"/>
                  </a:cubicBezTo>
                  <a:cubicBezTo>
                    <a:pt x="3455812" y="797784"/>
                    <a:pt x="3465281" y="770164"/>
                    <a:pt x="3471134" y="748727"/>
                  </a:cubicBezTo>
                  <a:cubicBezTo>
                    <a:pt x="3490402" y="678231"/>
                    <a:pt x="3524071" y="453725"/>
                    <a:pt x="3531173" y="408416"/>
                  </a:cubicBezTo>
                  <a:cubicBezTo>
                    <a:pt x="3567539" y="445833"/>
                    <a:pt x="3597197" y="480358"/>
                    <a:pt x="3640270" y="496403"/>
                  </a:cubicBezTo>
                  <a:cubicBezTo>
                    <a:pt x="3658683" y="503308"/>
                    <a:pt x="3664141" y="512449"/>
                    <a:pt x="3664470" y="531848"/>
                  </a:cubicBezTo>
                  <a:cubicBezTo>
                    <a:pt x="3665391" y="582024"/>
                    <a:pt x="3669468" y="632199"/>
                    <a:pt x="3693667" y="678034"/>
                  </a:cubicBezTo>
                  <a:cubicBezTo>
                    <a:pt x="3710305" y="709533"/>
                    <a:pt x="3745289" y="733799"/>
                    <a:pt x="3781129" y="734128"/>
                  </a:cubicBezTo>
                  <a:cubicBezTo>
                    <a:pt x="3818350" y="734456"/>
                    <a:pt x="3836630" y="710980"/>
                    <a:pt x="3852874" y="677113"/>
                  </a:cubicBezTo>
                  <a:cubicBezTo>
                    <a:pt x="3861422" y="659292"/>
                    <a:pt x="3877599" y="623387"/>
                    <a:pt x="3888516" y="599713"/>
                  </a:cubicBezTo>
                  <a:cubicBezTo>
                    <a:pt x="3893185" y="636671"/>
                    <a:pt x="3889502" y="684413"/>
                    <a:pt x="3892461" y="714399"/>
                  </a:cubicBezTo>
                  <a:cubicBezTo>
                    <a:pt x="3894237" y="732418"/>
                    <a:pt x="3900353" y="741559"/>
                    <a:pt x="3920607" y="741296"/>
                  </a:cubicBezTo>
                  <a:cubicBezTo>
                    <a:pt x="3954999" y="740770"/>
                    <a:pt x="3971703" y="752935"/>
                    <a:pt x="3978147" y="714926"/>
                  </a:cubicBezTo>
                  <a:cubicBezTo>
                    <a:pt x="3983606" y="682769"/>
                    <a:pt x="3984066" y="617731"/>
                    <a:pt x="3992088" y="586101"/>
                  </a:cubicBezTo>
                  <a:cubicBezTo>
                    <a:pt x="4017604" y="485685"/>
                    <a:pt x="4048051" y="417622"/>
                    <a:pt x="4115389" y="334435"/>
                  </a:cubicBezTo>
                  <a:cubicBezTo>
                    <a:pt x="4122689" y="325426"/>
                    <a:pt x="4128344" y="312208"/>
                    <a:pt x="4143140" y="315365"/>
                  </a:cubicBezTo>
                  <a:cubicBezTo>
                    <a:pt x="4158463" y="318653"/>
                    <a:pt x="4159186" y="339696"/>
                    <a:pt x="4161817" y="350678"/>
                  </a:cubicBezTo>
                  <a:cubicBezTo>
                    <a:pt x="4175758" y="408547"/>
                    <a:pt x="4158200" y="501467"/>
                    <a:pt x="4159975" y="570318"/>
                  </a:cubicBezTo>
                  <a:cubicBezTo>
                    <a:pt x="4161093" y="612997"/>
                    <a:pt x="4160567" y="655544"/>
                    <a:pt x="4175429" y="696381"/>
                  </a:cubicBezTo>
                  <a:cubicBezTo>
                    <a:pt x="4188121" y="731300"/>
                    <a:pt x="4207388" y="744255"/>
                    <a:pt x="4244675" y="743992"/>
                  </a:cubicBezTo>
                  <a:cubicBezTo>
                    <a:pt x="4277489" y="743795"/>
                    <a:pt x="4304583" y="732023"/>
                    <a:pt x="4323127" y="704535"/>
                  </a:cubicBezTo>
                  <a:cubicBezTo>
                    <a:pt x="4339041" y="680927"/>
                    <a:pt x="4353574" y="656464"/>
                    <a:pt x="4369752" y="630752"/>
                  </a:cubicBezTo>
                  <a:cubicBezTo>
                    <a:pt x="4377840" y="650940"/>
                    <a:pt x="4393228" y="671523"/>
                    <a:pt x="4414337" y="676324"/>
                  </a:cubicBezTo>
                  <a:cubicBezTo>
                    <a:pt x="4457739" y="686188"/>
                    <a:pt x="4475560" y="671063"/>
                    <a:pt x="4497787" y="630818"/>
                  </a:cubicBezTo>
                  <a:cubicBezTo>
                    <a:pt x="4516726" y="596425"/>
                    <a:pt x="4539282" y="546381"/>
                    <a:pt x="4560457" y="504689"/>
                  </a:cubicBezTo>
                  <a:cubicBezTo>
                    <a:pt x="4558813" y="550985"/>
                    <a:pt x="4553486" y="571897"/>
                    <a:pt x="4551908" y="605237"/>
                  </a:cubicBezTo>
                  <a:cubicBezTo>
                    <a:pt x="4549211" y="662909"/>
                    <a:pt x="4530996" y="692304"/>
                    <a:pt x="4477401" y="709928"/>
                  </a:cubicBezTo>
                  <a:cubicBezTo>
                    <a:pt x="4436104" y="723540"/>
                    <a:pt x="4399212" y="749516"/>
                    <a:pt x="4376590" y="789498"/>
                  </a:cubicBezTo>
                  <a:cubicBezTo>
                    <a:pt x="4341606" y="851247"/>
                    <a:pt x="4376393" y="911089"/>
                    <a:pt x="4446888" y="912865"/>
                  </a:cubicBezTo>
                  <a:cubicBezTo>
                    <a:pt x="4502653" y="914246"/>
                    <a:pt x="4545923" y="890703"/>
                    <a:pt x="4580843" y="849274"/>
                  </a:cubicBezTo>
                  <a:cubicBezTo>
                    <a:pt x="4618195" y="805018"/>
                    <a:pt x="4640685" y="753067"/>
                    <a:pt x="4654034" y="697499"/>
                  </a:cubicBezTo>
                  <a:cubicBezTo>
                    <a:pt x="4665806" y="648244"/>
                    <a:pt x="4657191" y="656267"/>
                    <a:pt x="4701447" y="622795"/>
                  </a:cubicBezTo>
                  <a:cubicBezTo>
                    <a:pt x="4739852" y="593729"/>
                    <a:pt x="4772995" y="558481"/>
                    <a:pt x="4802916" y="520406"/>
                  </a:cubicBezTo>
                  <a:cubicBezTo>
                    <a:pt x="4809820" y="512383"/>
                    <a:pt x="4813833" y="504426"/>
                    <a:pt x="4803837" y="496206"/>
                  </a:cubicBezTo>
                  <a:close/>
                  <a:moveTo>
                    <a:pt x="445821" y="639827"/>
                  </a:moveTo>
                  <a:cubicBezTo>
                    <a:pt x="433984" y="663106"/>
                    <a:pt x="394988" y="719924"/>
                    <a:pt x="374997" y="737481"/>
                  </a:cubicBezTo>
                  <a:cubicBezTo>
                    <a:pt x="347772" y="761353"/>
                    <a:pt x="336461" y="746491"/>
                    <a:pt x="320087" y="715057"/>
                  </a:cubicBezTo>
                  <a:cubicBezTo>
                    <a:pt x="306080" y="688227"/>
                    <a:pt x="303581" y="633317"/>
                    <a:pt x="301608" y="604054"/>
                  </a:cubicBezTo>
                  <a:cubicBezTo>
                    <a:pt x="291415" y="456552"/>
                    <a:pt x="332450" y="303199"/>
                    <a:pt x="362766" y="112296"/>
                  </a:cubicBezTo>
                  <a:cubicBezTo>
                    <a:pt x="364344" y="102498"/>
                    <a:pt x="364672" y="95527"/>
                    <a:pt x="377628" y="97368"/>
                  </a:cubicBezTo>
                  <a:cubicBezTo>
                    <a:pt x="439705" y="106378"/>
                    <a:pt x="486593" y="108416"/>
                    <a:pt x="543870" y="98552"/>
                  </a:cubicBezTo>
                  <a:cubicBezTo>
                    <a:pt x="534335" y="188249"/>
                    <a:pt x="513620" y="506662"/>
                    <a:pt x="445821" y="639827"/>
                  </a:cubicBezTo>
                  <a:close/>
                  <a:moveTo>
                    <a:pt x="1172672" y="411112"/>
                  </a:moveTo>
                  <a:cubicBezTo>
                    <a:pt x="1145053" y="476149"/>
                    <a:pt x="1113356" y="529218"/>
                    <a:pt x="1082646" y="593005"/>
                  </a:cubicBezTo>
                  <a:cubicBezTo>
                    <a:pt x="1075609" y="607604"/>
                    <a:pt x="1065943" y="620559"/>
                    <a:pt x="1049371" y="617008"/>
                  </a:cubicBezTo>
                  <a:cubicBezTo>
                    <a:pt x="1030893" y="613063"/>
                    <a:pt x="1033194" y="572094"/>
                    <a:pt x="1033917" y="563413"/>
                  </a:cubicBezTo>
                  <a:cubicBezTo>
                    <a:pt x="1040625" y="482528"/>
                    <a:pt x="1057525" y="433799"/>
                    <a:pt x="1098560" y="376982"/>
                  </a:cubicBezTo>
                  <a:cubicBezTo>
                    <a:pt x="1101124" y="373431"/>
                    <a:pt x="1103163" y="369485"/>
                    <a:pt x="1105991" y="366197"/>
                  </a:cubicBezTo>
                  <a:cubicBezTo>
                    <a:pt x="1122562" y="346798"/>
                    <a:pt x="1142291" y="322467"/>
                    <a:pt x="1168463" y="337789"/>
                  </a:cubicBezTo>
                  <a:cubicBezTo>
                    <a:pt x="1194636" y="353045"/>
                    <a:pt x="1181681" y="389806"/>
                    <a:pt x="1172672" y="411112"/>
                  </a:cubicBezTo>
                  <a:close/>
                  <a:moveTo>
                    <a:pt x="2127909" y="285641"/>
                  </a:moveTo>
                  <a:cubicBezTo>
                    <a:pt x="2139681" y="274856"/>
                    <a:pt x="2152767" y="256641"/>
                    <a:pt x="2172034" y="268083"/>
                  </a:cubicBezTo>
                  <a:cubicBezTo>
                    <a:pt x="2191632" y="279657"/>
                    <a:pt x="2186962" y="302344"/>
                    <a:pt x="2182557" y="318784"/>
                  </a:cubicBezTo>
                  <a:cubicBezTo>
                    <a:pt x="2165722" y="381191"/>
                    <a:pt x="2123635" y="423935"/>
                    <a:pt x="2067212" y="452804"/>
                  </a:cubicBezTo>
                  <a:cubicBezTo>
                    <a:pt x="2053403" y="459840"/>
                    <a:pt x="2038673" y="467600"/>
                    <a:pt x="2017760" y="467337"/>
                  </a:cubicBezTo>
                  <a:cubicBezTo>
                    <a:pt x="2040777" y="395593"/>
                    <a:pt x="2074643" y="334435"/>
                    <a:pt x="2127909" y="285641"/>
                  </a:cubicBezTo>
                  <a:close/>
                  <a:moveTo>
                    <a:pt x="2485186" y="678034"/>
                  </a:moveTo>
                  <a:cubicBezTo>
                    <a:pt x="2480123" y="701905"/>
                    <a:pt x="2463748" y="730313"/>
                    <a:pt x="2431723" y="729327"/>
                  </a:cubicBezTo>
                  <a:cubicBezTo>
                    <a:pt x="2406537" y="728538"/>
                    <a:pt x="2382008" y="699275"/>
                    <a:pt x="2380693" y="670669"/>
                  </a:cubicBezTo>
                  <a:cubicBezTo>
                    <a:pt x="2379049" y="634106"/>
                    <a:pt x="2415480" y="585377"/>
                    <a:pt x="2451517" y="573803"/>
                  </a:cubicBezTo>
                  <a:cubicBezTo>
                    <a:pt x="2464603" y="569595"/>
                    <a:pt x="2465787" y="576894"/>
                    <a:pt x="2468615" y="585640"/>
                  </a:cubicBezTo>
                  <a:cubicBezTo>
                    <a:pt x="2487488" y="644628"/>
                    <a:pt x="2490907" y="651006"/>
                    <a:pt x="2485186" y="678034"/>
                  </a:cubicBezTo>
                  <a:close/>
                  <a:moveTo>
                    <a:pt x="2761643" y="853483"/>
                  </a:moveTo>
                  <a:cubicBezTo>
                    <a:pt x="2749938" y="872225"/>
                    <a:pt x="2738101" y="895504"/>
                    <a:pt x="2708180" y="882746"/>
                  </a:cubicBezTo>
                  <a:cubicBezTo>
                    <a:pt x="2684572" y="872685"/>
                    <a:pt x="2673064" y="841843"/>
                    <a:pt x="2682271" y="813764"/>
                  </a:cubicBezTo>
                  <a:cubicBezTo>
                    <a:pt x="2701472" y="755171"/>
                    <a:pt x="2752503" y="734785"/>
                    <a:pt x="2806623" y="710454"/>
                  </a:cubicBezTo>
                  <a:cubicBezTo>
                    <a:pt x="2798207" y="763917"/>
                    <a:pt x="2787882" y="811462"/>
                    <a:pt x="2761643" y="853483"/>
                  </a:cubicBezTo>
                  <a:close/>
                  <a:moveTo>
                    <a:pt x="2846869" y="362120"/>
                  </a:moveTo>
                  <a:cubicBezTo>
                    <a:pt x="2840819" y="383953"/>
                    <a:pt x="2832862" y="405391"/>
                    <a:pt x="2824379" y="426434"/>
                  </a:cubicBezTo>
                  <a:cubicBezTo>
                    <a:pt x="2798864" y="489893"/>
                    <a:pt x="2768285" y="550985"/>
                    <a:pt x="2737641" y="612076"/>
                  </a:cubicBezTo>
                  <a:cubicBezTo>
                    <a:pt x="2733366" y="620625"/>
                    <a:pt x="2731722" y="632462"/>
                    <a:pt x="2718833" y="630752"/>
                  </a:cubicBezTo>
                  <a:cubicBezTo>
                    <a:pt x="2704300" y="628845"/>
                    <a:pt x="2709430" y="615890"/>
                    <a:pt x="2708312" y="607144"/>
                  </a:cubicBezTo>
                  <a:cubicBezTo>
                    <a:pt x="2707325" y="599647"/>
                    <a:pt x="2708114" y="591953"/>
                    <a:pt x="2708114" y="575119"/>
                  </a:cubicBezTo>
                  <a:cubicBezTo>
                    <a:pt x="2717255" y="509819"/>
                    <a:pt x="2727908" y="435706"/>
                    <a:pt x="2768417" y="370012"/>
                  </a:cubicBezTo>
                  <a:cubicBezTo>
                    <a:pt x="2777031" y="356005"/>
                    <a:pt x="2785910" y="342063"/>
                    <a:pt x="2799719" y="332791"/>
                  </a:cubicBezTo>
                  <a:cubicBezTo>
                    <a:pt x="2810372" y="325689"/>
                    <a:pt x="2821485" y="317140"/>
                    <a:pt x="2835361" y="327136"/>
                  </a:cubicBezTo>
                  <a:cubicBezTo>
                    <a:pt x="2847724" y="336079"/>
                    <a:pt x="2850486" y="349232"/>
                    <a:pt x="2846869" y="362120"/>
                  </a:cubicBezTo>
                  <a:close/>
                  <a:moveTo>
                    <a:pt x="4492855" y="850787"/>
                  </a:moveTo>
                  <a:cubicBezTo>
                    <a:pt x="4480690" y="869989"/>
                    <a:pt x="4469707" y="896227"/>
                    <a:pt x="4437879" y="882549"/>
                  </a:cubicBezTo>
                  <a:cubicBezTo>
                    <a:pt x="4414402" y="872488"/>
                    <a:pt x="4402632" y="841317"/>
                    <a:pt x="4411707" y="812712"/>
                  </a:cubicBezTo>
                  <a:cubicBezTo>
                    <a:pt x="4421044" y="783382"/>
                    <a:pt x="4441627" y="762602"/>
                    <a:pt x="4466419" y="745767"/>
                  </a:cubicBezTo>
                  <a:cubicBezTo>
                    <a:pt x="4487200" y="731760"/>
                    <a:pt x="4509493" y="720647"/>
                    <a:pt x="4536914" y="711572"/>
                  </a:cubicBezTo>
                  <a:cubicBezTo>
                    <a:pt x="4527445" y="762668"/>
                    <a:pt x="4518830" y="809752"/>
                    <a:pt x="4492855" y="850787"/>
                  </a:cubicBezTo>
                  <a:close/>
                  <a:moveTo>
                    <a:pt x="4566704" y="393883"/>
                  </a:moveTo>
                  <a:cubicBezTo>
                    <a:pt x="4540729" y="467600"/>
                    <a:pt x="4504297" y="536714"/>
                    <a:pt x="4470365" y="606815"/>
                  </a:cubicBezTo>
                  <a:cubicBezTo>
                    <a:pt x="4465696" y="616416"/>
                    <a:pt x="4464249" y="633646"/>
                    <a:pt x="4448007" y="630226"/>
                  </a:cubicBezTo>
                  <a:cubicBezTo>
                    <a:pt x="4431303" y="626675"/>
                    <a:pt x="4436301" y="611484"/>
                    <a:pt x="4437419" y="586758"/>
                  </a:cubicBezTo>
                  <a:cubicBezTo>
                    <a:pt x="4447480" y="509161"/>
                    <a:pt x="4457278" y="431432"/>
                    <a:pt x="4502259" y="364225"/>
                  </a:cubicBezTo>
                  <a:cubicBezTo>
                    <a:pt x="4516463" y="342984"/>
                    <a:pt x="4532837" y="313589"/>
                    <a:pt x="4561904" y="327201"/>
                  </a:cubicBezTo>
                  <a:cubicBezTo>
                    <a:pt x="4592022" y="341340"/>
                    <a:pt x="4574596" y="371524"/>
                    <a:pt x="4566704" y="393883"/>
                  </a:cubicBezTo>
                  <a:close/>
                </a:path>
              </a:pathLst>
            </a:custGeom>
            <a:grpFill/>
            <a:ln w="6576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D710B9-C578-48B2-83EB-403C0B36C288}"/>
                </a:ext>
              </a:extLst>
            </p:cNvPr>
            <p:cNvSpPr/>
            <p:nvPr/>
          </p:nvSpPr>
          <p:spPr>
            <a:xfrm rot="5400000">
              <a:off x="681901" y="1242076"/>
              <a:ext cx="1914080" cy="721365"/>
            </a:xfrm>
            <a:custGeom>
              <a:avLst/>
              <a:gdLst>
                <a:gd name="connsiteX0" fmla="*/ 2392309 w 2401845"/>
                <a:gd name="connsiteY0" fmla="*/ 395233 h 905191"/>
                <a:gd name="connsiteX1" fmla="*/ 2364755 w 2401845"/>
                <a:gd name="connsiteY1" fmla="*/ 404374 h 905191"/>
                <a:gd name="connsiteX2" fmla="*/ 2271375 w 2401845"/>
                <a:gd name="connsiteY2" fmla="*/ 488482 h 905191"/>
                <a:gd name="connsiteX3" fmla="*/ 2278017 w 2401845"/>
                <a:gd name="connsiteY3" fmla="*/ 195256 h 905191"/>
                <a:gd name="connsiteX4" fmla="*/ 2267298 w 2401845"/>
                <a:gd name="connsiteY4" fmla="*/ 159350 h 905191"/>
                <a:gd name="connsiteX5" fmla="*/ 2186281 w 2401845"/>
                <a:gd name="connsiteY5" fmla="*/ 194467 h 905191"/>
                <a:gd name="connsiteX6" fmla="*/ 2079947 w 2401845"/>
                <a:gd name="connsiteY6" fmla="*/ 462309 h 905191"/>
                <a:gd name="connsiteX7" fmla="*/ 2041608 w 2401845"/>
                <a:gd name="connsiteY7" fmla="*/ 498149 h 905191"/>
                <a:gd name="connsiteX8" fmla="*/ 2022209 w 2401845"/>
                <a:gd name="connsiteY8" fmla="*/ 444423 h 905191"/>
                <a:gd name="connsiteX9" fmla="*/ 2038517 w 2401845"/>
                <a:gd name="connsiteY9" fmla="*/ 156720 h 905191"/>
                <a:gd name="connsiteX10" fmla="*/ 2027009 w 2401845"/>
                <a:gd name="connsiteY10" fmla="*/ 134362 h 905191"/>
                <a:gd name="connsiteX11" fmla="*/ 1971507 w 2401845"/>
                <a:gd name="connsiteY11" fmla="*/ 134033 h 905191"/>
                <a:gd name="connsiteX12" fmla="*/ 1948886 w 2401845"/>
                <a:gd name="connsiteY12" fmla="*/ 161586 h 905191"/>
                <a:gd name="connsiteX13" fmla="*/ 1925014 w 2401845"/>
                <a:gd name="connsiteY13" fmla="*/ 353213 h 905191"/>
                <a:gd name="connsiteX14" fmla="*/ 1905681 w 2401845"/>
                <a:gd name="connsiteY14" fmla="*/ 375834 h 905191"/>
                <a:gd name="connsiteX15" fmla="*/ 1857610 w 2401845"/>
                <a:gd name="connsiteY15" fmla="*/ 338548 h 905191"/>
                <a:gd name="connsiteX16" fmla="*/ 1778895 w 2401845"/>
                <a:gd name="connsiteY16" fmla="*/ 236027 h 905191"/>
                <a:gd name="connsiteX17" fmla="*/ 1664537 w 2401845"/>
                <a:gd name="connsiteY17" fmla="*/ 281139 h 905191"/>
                <a:gd name="connsiteX18" fmla="*/ 1623831 w 2401845"/>
                <a:gd name="connsiteY18" fmla="*/ 329736 h 905191"/>
                <a:gd name="connsiteX19" fmla="*/ 1630341 w 2401845"/>
                <a:gd name="connsiteY19" fmla="*/ 218732 h 905191"/>
                <a:gd name="connsiteX20" fmla="*/ 1608772 w 2401845"/>
                <a:gd name="connsiteY20" fmla="*/ 184471 h 905191"/>
                <a:gd name="connsiteX21" fmla="*/ 1539986 w 2401845"/>
                <a:gd name="connsiteY21" fmla="*/ 220311 h 905191"/>
                <a:gd name="connsiteX22" fmla="*/ 1523152 w 2401845"/>
                <a:gd name="connsiteY22" fmla="*/ 339666 h 905191"/>
                <a:gd name="connsiteX23" fmla="*/ 1463836 w 2401845"/>
                <a:gd name="connsiteY23" fmla="*/ 380503 h 905191"/>
                <a:gd name="connsiteX24" fmla="*/ 1442464 w 2401845"/>
                <a:gd name="connsiteY24" fmla="*/ 349530 h 905191"/>
                <a:gd name="connsiteX25" fmla="*/ 1362565 w 2401845"/>
                <a:gd name="connsiteY25" fmla="*/ 235896 h 905191"/>
                <a:gd name="connsiteX26" fmla="*/ 1246366 w 2401845"/>
                <a:gd name="connsiteY26" fmla="*/ 284230 h 905191"/>
                <a:gd name="connsiteX27" fmla="*/ 1214867 w 2401845"/>
                <a:gd name="connsiteY27" fmla="*/ 325001 h 905191"/>
                <a:gd name="connsiteX28" fmla="*/ 1214867 w 2401845"/>
                <a:gd name="connsiteY28" fmla="*/ 233068 h 905191"/>
                <a:gd name="connsiteX29" fmla="*/ 1164626 w 2401845"/>
                <a:gd name="connsiteY29" fmla="*/ 184405 h 905191"/>
                <a:gd name="connsiteX30" fmla="*/ 1126879 w 2401845"/>
                <a:gd name="connsiteY30" fmla="*/ 215707 h 905191"/>
                <a:gd name="connsiteX31" fmla="*/ 1121618 w 2401845"/>
                <a:gd name="connsiteY31" fmla="*/ 307180 h 905191"/>
                <a:gd name="connsiteX32" fmla="*/ 1050531 w 2401845"/>
                <a:gd name="connsiteY32" fmla="*/ 526820 h 905191"/>
                <a:gd name="connsiteX33" fmla="*/ 942486 w 2401845"/>
                <a:gd name="connsiteY33" fmla="*/ 702335 h 905191"/>
                <a:gd name="connsiteX34" fmla="*/ 951693 w 2401845"/>
                <a:gd name="connsiteY34" fmla="*/ 279824 h 905191"/>
                <a:gd name="connsiteX35" fmla="*/ 914341 w 2401845"/>
                <a:gd name="connsiteY35" fmla="*/ 245168 h 905191"/>
                <a:gd name="connsiteX36" fmla="*/ 810769 w 2401845"/>
                <a:gd name="connsiteY36" fmla="*/ 250232 h 905191"/>
                <a:gd name="connsiteX37" fmla="*/ 694109 w 2401845"/>
                <a:gd name="connsiteY37" fmla="*/ 304616 h 905191"/>
                <a:gd name="connsiteX38" fmla="*/ 639922 w 2401845"/>
                <a:gd name="connsiteY38" fmla="*/ 488613 h 905191"/>
                <a:gd name="connsiteX39" fmla="*/ 638410 w 2401845"/>
                <a:gd name="connsiteY39" fmla="*/ 537079 h 905191"/>
                <a:gd name="connsiteX40" fmla="*/ 574227 w 2401845"/>
                <a:gd name="connsiteY40" fmla="*/ 686882 h 905191"/>
                <a:gd name="connsiteX41" fmla="*/ 520632 w 2401845"/>
                <a:gd name="connsiteY41" fmla="*/ 746986 h 905191"/>
                <a:gd name="connsiteX42" fmla="*/ 477428 w 2401845"/>
                <a:gd name="connsiteY42" fmla="*/ 676688 h 905191"/>
                <a:gd name="connsiteX43" fmla="*/ 461514 w 2401845"/>
                <a:gd name="connsiteY43" fmla="*/ 374190 h 905191"/>
                <a:gd name="connsiteX44" fmla="*/ 497616 w 2401845"/>
                <a:gd name="connsiteY44" fmla="*/ 303497 h 905191"/>
                <a:gd name="connsiteX45" fmla="*/ 533390 w 2401845"/>
                <a:gd name="connsiteY45" fmla="*/ 294554 h 905191"/>
                <a:gd name="connsiteX46" fmla="*/ 545688 w 2401845"/>
                <a:gd name="connsiteY46" fmla="*/ 277785 h 905191"/>
                <a:gd name="connsiteX47" fmla="*/ 526617 w 2401845"/>
                <a:gd name="connsiteY47" fmla="*/ 269960 h 905191"/>
                <a:gd name="connsiteX48" fmla="*/ 499721 w 2401845"/>
                <a:gd name="connsiteY48" fmla="*/ 274629 h 905191"/>
                <a:gd name="connsiteX49" fmla="*/ 479664 w 2401845"/>
                <a:gd name="connsiteY49" fmla="*/ 244971 h 905191"/>
                <a:gd name="connsiteX50" fmla="*/ 527538 w 2401845"/>
                <a:gd name="connsiteY50" fmla="*/ 18031 h 905191"/>
                <a:gd name="connsiteX51" fmla="*/ 525236 w 2401845"/>
                <a:gd name="connsiteY51" fmla="*/ 1723 h 905191"/>
                <a:gd name="connsiteX52" fmla="*/ 450072 w 2401845"/>
                <a:gd name="connsiteY52" fmla="*/ 1525 h 905191"/>
                <a:gd name="connsiteX53" fmla="*/ 427253 w 2401845"/>
                <a:gd name="connsiteY53" fmla="*/ 34405 h 905191"/>
                <a:gd name="connsiteX54" fmla="*/ 386744 w 2401845"/>
                <a:gd name="connsiteY54" fmla="*/ 256084 h 905191"/>
                <a:gd name="connsiteX55" fmla="*/ 357086 w 2401845"/>
                <a:gd name="connsiteY55" fmla="*/ 281336 h 905191"/>
                <a:gd name="connsiteX56" fmla="*/ 248581 w 2401845"/>
                <a:gd name="connsiteY56" fmla="*/ 278246 h 905191"/>
                <a:gd name="connsiteX57" fmla="*/ 216096 w 2401845"/>
                <a:gd name="connsiteY57" fmla="*/ 255032 h 905191"/>
                <a:gd name="connsiteX58" fmla="*/ 216490 w 2401845"/>
                <a:gd name="connsiteY58" fmla="*/ 54923 h 905191"/>
                <a:gd name="connsiteX59" fmla="*/ 163817 w 2401845"/>
                <a:gd name="connsiteY59" fmla="*/ 13822 h 905191"/>
                <a:gd name="connsiteX60" fmla="*/ 129818 w 2401845"/>
                <a:gd name="connsiteY60" fmla="*/ 58145 h 905191"/>
                <a:gd name="connsiteX61" fmla="*/ 121203 w 2401845"/>
                <a:gd name="connsiteY61" fmla="*/ 241617 h 905191"/>
                <a:gd name="connsiteX62" fmla="*/ 95294 w 2401845"/>
                <a:gd name="connsiteY62" fmla="*/ 277193 h 905191"/>
                <a:gd name="connsiteX63" fmla="*/ 13948 w 2401845"/>
                <a:gd name="connsiteY63" fmla="*/ 323423 h 905191"/>
                <a:gd name="connsiteX64" fmla="*/ 4544 w 2401845"/>
                <a:gd name="connsiteY64" fmla="*/ 356566 h 905191"/>
                <a:gd name="connsiteX65" fmla="*/ 43606 w 2401845"/>
                <a:gd name="connsiteY65" fmla="*/ 349793 h 905191"/>
                <a:gd name="connsiteX66" fmla="*/ 94768 w 2401845"/>
                <a:gd name="connsiteY66" fmla="*/ 315992 h 905191"/>
                <a:gd name="connsiteX67" fmla="*/ 116534 w 2401845"/>
                <a:gd name="connsiteY67" fmla="*/ 331709 h 905191"/>
                <a:gd name="connsiteX68" fmla="*/ 115614 w 2401845"/>
                <a:gd name="connsiteY68" fmla="*/ 659657 h 905191"/>
                <a:gd name="connsiteX69" fmla="*/ 134816 w 2401845"/>
                <a:gd name="connsiteY69" fmla="*/ 689906 h 905191"/>
                <a:gd name="connsiteX70" fmla="*/ 198933 w 2401845"/>
                <a:gd name="connsiteY70" fmla="*/ 645715 h 905191"/>
                <a:gd name="connsiteX71" fmla="*/ 211164 w 2401845"/>
                <a:gd name="connsiteY71" fmla="*/ 345321 h 905191"/>
                <a:gd name="connsiteX72" fmla="*/ 248581 w 2401845"/>
                <a:gd name="connsiteY72" fmla="*/ 307706 h 905191"/>
                <a:gd name="connsiteX73" fmla="*/ 347814 w 2401845"/>
                <a:gd name="connsiteY73" fmla="*/ 310797 h 905191"/>
                <a:gd name="connsiteX74" fmla="*/ 379445 w 2401845"/>
                <a:gd name="connsiteY74" fmla="*/ 355185 h 905191"/>
                <a:gd name="connsiteX75" fmla="*/ 379247 w 2401845"/>
                <a:gd name="connsiteY75" fmla="*/ 541945 h 905191"/>
                <a:gd name="connsiteX76" fmla="*/ 434947 w 2401845"/>
                <a:gd name="connsiteY76" fmla="*/ 731204 h 905191"/>
                <a:gd name="connsiteX77" fmla="*/ 589353 w 2401845"/>
                <a:gd name="connsiteY77" fmla="*/ 736399 h 905191"/>
                <a:gd name="connsiteX78" fmla="*/ 657086 w 2401845"/>
                <a:gd name="connsiteY78" fmla="*/ 606588 h 905191"/>
                <a:gd name="connsiteX79" fmla="*/ 675894 w 2401845"/>
                <a:gd name="connsiteY79" fmla="*/ 594093 h 905191"/>
                <a:gd name="connsiteX80" fmla="*/ 768155 w 2401845"/>
                <a:gd name="connsiteY80" fmla="*/ 564764 h 905191"/>
                <a:gd name="connsiteX81" fmla="*/ 822868 w 2401845"/>
                <a:gd name="connsiteY81" fmla="*/ 477237 h 905191"/>
                <a:gd name="connsiteX82" fmla="*/ 826156 w 2401845"/>
                <a:gd name="connsiteY82" fmla="*/ 563449 h 905191"/>
                <a:gd name="connsiteX83" fmla="*/ 854039 w 2401845"/>
                <a:gd name="connsiteY83" fmla="*/ 697337 h 905191"/>
                <a:gd name="connsiteX84" fmla="*/ 996673 w 2401845"/>
                <a:gd name="connsiteY84" fmla="*/ 715290 h 905191"/>
                <a:gd name="connsiteX85" fmla="*/ 1030935 w 2401845"/>
                <a:gd name="connsiteY85" fmla="*/ 656106 h 905191"/>
                <a:gd name="connsiteX86" fmla="*/ 1108072 w 2401845"/>
                <a:gd name="connsiteY86" fmla="*/ 505646 h 905191"/>
                <a:gd name="connsiteX87" fmla="*/ 1108598 w 2401845"/>
                <a:gd name="connsiteY87" fmla="*/ 833330 h 905191"/>
                <a:gd name="connsiteX88" fmla="*/ 1172188 w 2401845"/>
                <a:gd name="connsiteY88" fmla="*/ 904812 h 905191"/>
                <a:gd name="connsiteX89" fmla="*/ 1206186 w 2401845"/>
                <a:gd name="connsiteY89" fmla="*/ 870616 h 905191"/>
                <a:gd name="connsiteX90" fmla="*/ 1196848 w 2401845"/>
                <a:gd name="connsiteY90" fmla="*/ 644992 h 905191"/>
                <a:gd name="connsiteX91" fmla="*/ 1210395 w 2401845"/>
                <a:gd name="connsiteY91" fmla="*/ 620200 h 905191"/>
                <a:gd name="connsiteX92" fmla="*/ 1328238 w 2401845"/>
                <a:gd name="connsiteY92" fmla="*/ 599091 h 905191"/>
                <a:gd name="connsiteX93" fmla="*/ 1428523 w 2401845"/>
                <a:gd name="connsiteY93" fmla="*/ 457509 h 905191"/>
                <a:gd name="connsiteX94" fmla="*/ 1481526 w 2401845"/>
                <a:gd name="connsiteY94" fmla="*/ 409438 h 905191"/>
                <a:gd name="connsiteX95" fmla="*/ 1514275 w 2401845"/>
                <a:gd name="connsiteY95" fmla="*/ 417132 h 905191"/>
                <a:gd name="connsiteX96" fmla="*/ 1509868 w 2401845"/>
                <a:gd name="connsiteY96" fmla="*/ 638811 h 905191"/>
                <a:gd name="connsiteX97" fmla="*/ 1530977 w 2401845"/>
                <a:gd name="connsiteY97" fmla="*/ 873773 h 905191"/>
                <a:gd name="connsiteX98" fmla="*/ 1597922 w 2401845"/>
                <a:gd name="connsiteY98" fmla="*/ 904483 h 905191"/>
                <a:gd name="connsiteX99" fmla="*/ 1632051 w 2401845"/>
                <a:gd name="connsiteY99" fmla="*/ 864501 h 905191"/>
                <a:gd name="connsiteX100" fmla="*/ 1614362 w 2401845"/>
                <a:gd name="connsiteY100" fmla="*/ 651765 h 905191"/>
                <a:gd name="connsiteX101" fmla="*/ 1637049 w 2401845"/>
                <a:gd name="connsiteY101" fmla="*/ 628289 h 905191"/>
                <a:gd name="connsiteX102" fmla="*/ 1775212 w 2401845"/>
                <a:gd name="connsiteY102" fmla="*/ 572721 h 905191"/>
                <a:gd name="connsiteX103" fmla="*/ 1849061 w 2401845"/>
                <a:gd name="connsiteY103" fmla="*/ 443304 h 905191"/>
                <a:gd name="connsiteX104" fmla="*/ 1915150 w 2401845"/>
                <a:gd name="connsiteY104" fmla="*/ 408188 h 905191"/>
                <a:gd name="connsiteX105" fmla="*/ 1930670 w 2401845"/>
                <a:gd name="connsiteY105" fmla="*/ 470398 h 905191"/>
                <a:gd name="connsiteX106" fmla="*/ 2034177 w 2401845"/>
                <a:gd name="connsiteY106" fmla="*/ 559174 h 905191"/>
                <a:gd name="connsiteX107" fmla="*/ 2105659 w 2401845"/>
                <a:gd name="connsiteY107" fmla="*/ 507947 h 905191"/>
                <a:gd name="connsiteX108" fmla="*/ 2170959 w 2401845"/>
                <a:gd name="connsiteY108" fmla="*/ 389249 h 905191"/>
                <a:gd name="connsiteX109" fmla="*/ 2160832 w 2401845"/>
                <a:gd name="connsiteY109" fmla="*/ 535764 h 905191"/>
                <a:gd name="connsiteX110" fmla="*/ 2133213 w 2401845"/>
                <a:gd name="connsiteY110" fmla="*/ 579626 h 905191"/>
                <a:gd name="connsiteX111" fmla="*/ 2041674 w 2401845"/>
                <a:gd name="connsiteY111" fmla="*/ 636772 h 905191"/>
                <a:gd name="connsiteX112" fmla="*/ 1946452 w 2401845"/>
                <a:gd name="connsiteY112" fmla="*/ 766320 h 905191"/>
                <a:gd name="connsiteX113" fmla="*/ 2028456 w 2401845"/>
                <a:gd name="connsiteY113" fmla="*/ 892186 h 905191"/>
                <a:gd name="connsiteX114" fmla="*/ 2173786 w 2401845"/>
                <a:gd name="connsiteY114" fmla="*/ 821756 h 905191"/>
                <a:gd name="connsiteX115" fmla="*/ 2264404 w 2401845"/>
                <a:gd name="connsiteY115" fmla="*/ 579692 h 905191"/>
                <a:gd name="connsiteX116" fmla="*/ 2296167 w 2401845"/>
                <a:gd name="connsiteY116" fmla="*/ 525768 h 905191"/>
                <a:gd name="connsiteX117" fmla="*/ 2393624 w 2401845"/>
                <a:gd name="connsiteY117" fmla="*/ 428969 h 905191"/>
                <a:gd name="connsiteX118" fmla="*/ 2392309 w 2401845"/>
                <a:gd name="connsiteY118" fmla="*/ 395233 h 905191"/>
                <a:gd name="connsiteX119" fmla="*/ 841412 w 2401845"/>
                <a:gd name="connsiteY119" fmla="*/ 333879 h 905191"/>
                <a:gd name="connsiteX120" fmla="*/ 732382 w 2401845"/>
                <a:gd name="connsiteY120" fmla="*/ 555426 h 905191"/>
                <a:gd name="connsiteX121" fmla="*/ 710089 w 2401845"/>
                <a:gd name="connsiteY121" fmla="*/ 569696 h 905191"/>
                <a:gd name="connsiteX122" fmla="*/ 701935 w 2401845"/>
                <a:gd name="connsiteY122" fmla="*/ 546811 h 905191"/>
                <a:gd name="connsiteX123" fmla="*/ 702000 w 2401845"/>
                <a:gd name="connsiteY123" fmla="*/ 527149 h 905191"/>
                <a:gd name="connsiteX124" fmla="*/ 769142 w 2401845"/>
                <a:gd name="connsiteY124" fmla="*/ 319872 h 905191"/>
                <a:gd name="connsiteX125" fmla="*/ 789002 w 2401845"/>
                <a:gd name="connsiteY125" fmla="*/ 298302 h 905191"/>
                <a:gd name="connsiteX126" fmla="*/ 834245 w 2401845"/>
                <a:gd name="connsiteY126" fmla="*/ 289885 h 905191"/>
                <a:gd name="connsiteX127" fmla="*/ 841412 w 2401845"/>
                <a:gd name="connsiteY127" fmla="*/ 333879 h 905191"/>
                <a:gd name="connsiteX128" fmla="*/ 1268922 w 2401845"/>
                <a:gd name="connsiteY128" fmla="*/ 585150 h 905191"/>
                <a:gd name="connsiteX129" fmla="*/ 1221114 w 2401845"/>
                <a:gd name="connsiteY129" fmla="*/ 583900 h 905191"/>
                <a:gd name="connsiteX130" fmla="*/ 1212236 w 2401845"/>
                <a:gd name="connsiteY130" fmla="*/ 533528 h 905191"/>
                <a:gd name="connsiteX131" fmla="*/ 1281810 w 2401845"/>
                <a:gd name="connsiteY131" fmla="*/ 471055 h 905191"/>
                <a:gd name="connsiteX132" fmla="*/ 1361447 w 2401845"/>
                <a:gd name="connsiteY132" fmla="*/ 439491 h 905191"/>
                <a:gd name="connsiteX133" fmla="*/ 1268922 w 2401845"/>
                <a:gd name="connsiteY133" fmla="*/ 585150 h 905191"/>
                <a:gd name="connsiteX134" fmla="*/ 1372494 w 2401845"/>
                <a:gd name="connsiteY134" fmla="*/ 387408 h 905191"/>
                <a:gd name="connsiteX135" fmla="*/ 1353227 w 2401845"/>
                <a:gd name="connsiteY135" fmla="*/ 405361 h 905191"/>
                <a:gd name="connsiteX136" fmla="*/ 1225454 w 2401845"/>
                <a:gd name="connsiteY136" fmla="*/ 455799 h 905191"/>
                <a:gd name="connsiteX137" fmla="*/ 1289966 w 2401845"/>
                <a:gd name="connsiteY137" fmla="*/ 300209 h 905191"/>
                <a:gd name="connsiteX138" fmla="*/ 1335471 w 2401845"/>
                <a:gd name="connsiteY138" fmla="*/ 269105 h 905191"/>
                <a:gd name="connsiteX139" fmla="*/ 1372560 w 2401845"/>
                <a:gd name="connsiteY139" fmla="*/ 313822 h 905191"/>
                <a:gd name="connsiteX140" fmla="*/ 1372494 w 2401845"/>
                <a:gd name="connsiteY140" fmla="*/ 387408 h 905191"/>
                <a:gd name="connsiteX141" fmla="*/ 1698141 w 2401845"/>
                <a:gd name="connsiteY141" fmla="*/ 575483 h 905191"/>
                <a:gd name="connsiteX142" fmla="*/ 1634616 w 2401845"/>
                <a:gd name="connsiteY142" fmla="*/ 581993 h 905191"/>
                <a:gd name="connsiteX143" fmla="*/ 1640074 w 2401845"/>
                <a:gd name="connsiteY143" fmla="*/ 515312 h 905191"/>
                <a:gd name="connsiteX144" fmla="*/ 1776724 w 2401845"/>
                <a:gd name="connsiteY144" fmla="*/ 439556 h 905191"/>
                <a:gd name="connsiteX145" fmla="*/ 1698141 w 2401845"/>
                <a:gd name="connsiteY145" fmla="*/ 575483 h 905191"/>
                <a:gd name="connsiteX146" fmla="*/ 1728390 w 2401845"/>
                <a:gd name="connsiteY146" fmla="*/ 417592 h 905191"/>
                <a:gd name="connsiteX147" fmla="*/ 1641784 w 2401845"/>
                <a:gd name="connsiteY147" fmla="*/ 453037 h 905191"/>
                <a:gd name="connsiteX148" fmla="*/ 1705374 w 2401845"/>
                <a:gd name="connsiteY148" fmla="*/ 300473 h 905191"/>
                <a:gd name="connsiteX149" fmla="*/ 1753840 w 2401845"/>
                <a:gd name="connsiteY149" fmla="*/ 269631 h 905191"/>
                <a:gd name="connsiteX150" fmla="*/ 1785865 w 2401845"/>
                <a:gd name="connsiteY150" fmla="*/ 321516 h 905191"/>
                <a:gd name="connsiteX151" fmla="*/ 1728390 w 2401845"/>
                <a:gd name="connsiteY151" fmla="*/ 417592 h 905191"/>
                <a:gd name="connsiteX152" fmla="*/ 2089218 w 2401845"/>
                <a:gd name="connsiteY152" fmla="*/ 813207 h 905191"/>
                <a:gd name="connsiteX153" fmla="*/ 2041674 w 2401845"/>
                <a:gd name="connsiteY153" fmla="*/ 845298 h 905191"/>
                <a:gd name="connsiteX154" fmla="*/ 2011884 w 2401845"/>
                <a:gd name="connsiteY154" fmla="*/ 789534 h 905191"/>
                <a:gd name="connsiteX155" fmla="*/ 2030429 w 2401845"/>
                <a:gd name="connsiteY155" fmla="*/ 727784 h 905191"/>
                <a:gd name="connsiteX156" fmla="*/ 2148009 w 2401845"/>
                <a:gd name="connsiteY156" fmla="*/ 620266 h 905191"/>
                <a:gd name="connsiteX157" fmla="*/ 2089218 w 2401845"/>
                <a:gd name="connsiteY157" fmla="*/ 813207 h 90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401845" h="905191">
                  <a:moveTo>
                    <a:pt x="2392309" y="395233"/>
                  </a:moveTo>
                  <a:cubicBezTo>
                    <a:pt x="2383892" y="387540"/>
                    <a:pt x="2370805" y="397996"/>
                    <a:pt x="2364755" y="404374"/>
                  </a:cubicBezTo>
                  <a:cubicBezTo>
                    <a:pt x="2338122" y="432388"/>
                    <a:pt x="2308530" y="467175"/>
                    <a:pt x="2271375" y="488482"/>
                  </a:cubicBezTo>
                  <a:cubicBezTo>
                    <a:pt x="2271375" y="472568"/>
                    <a:pt x="2277952" y="278443"/>
                    <a:pt x="2278017" y="195256"/>
                  </a:cubicBezTo>
                  <a:cubicBezTo>
                    <a:pt x="2278017" y="182498"/>
                    <a:pt x="2277557" y="164809"/>
                    <a:pt x="2267298" y="159350"/>
                  </a:cubicBezTo>
                  <a:cubicBezTo>
                    <a:pt x="2239416" y="144423"/>
                    <a:pt x="2203576" y="148829"/>
                    <a:pt x="2186281" y="194467"/>
                  </a:cubicBezTo>
                  <a:cubicBezTo>
                    <a:pt x="2152414" y="283901"/>
                    <a:pt x="2120915" y="375177"/>
                    <a:pt x="2079947" y="462309"/>
                  </a:cubicBezTo>
                  <a:cubicBezTo>
                    <a:pt x="2070477" y="482498"/>
                    <a:pt x="2059626" y="502489"/>
                    <a:pt x="2041608" y="498149"/>
                  </a:cubicBezTo>
                  <a:cubicBezTo>
                    <a:pt x="2020301" y="493085"/>
                    <a:pt x="2023129" y="464348"/>
                    <a:pt x="2022209" y="444423"/>
                  </a:cubicBezTo>
                  <a:cubicBezTo>
                    <a:pt x="2017802" y="348017"/>
                    <a:pt x="2025102" y="252336"/>
                    <a:pt x="2038517" y="156720"/>
                  </a:cubicBezTo>
                  <a:cubicBezTo>
                    <a:pt x="2041148" y="137781"/>
                    <a:pt x="2041476" y="135940"/>
                    <a:pt x="2027009" y="134362"/>
                  </a:cubicBezTo>
                  <a:cubicBezTo>
                    <a:pt x="2004322" y="131928"/>
                    <a:pt x="1992945" y="131666"/>
                    <a:pt x="1971507" y="134033"/>
                  </a:cubicBezTo>
                  <a:cubicBezTo>
                    <a:pt x="1952371" y="136203"/>
                    <a:pt x="1952699" y="140214"/>
                    <a:pt x="1948886" y="161586"/>
                  </a:cubicBezTo>
                  <a:cubicBezTo>
                    <a:pt x="1937443" y="225243"/>
                    <a:pt x="1930276" y="288965"/>
                    <a:pt x="1925014" y="353213"/>
                  </a:cubicBezTo>
                  <a:cubicBezTo>
                    <a:pt x="1923107" y="376294"/>
                    <a:pt x="1925869" y="373138"/>
                    <a:pt x="1905681" y="375834"/>
                  </a:cubicBezTo>
                  <a:cubicBezTo>
                    <a:pt x="1859320" y="382147"/>
                    <a:pt x="1865764" y="386750"/>
                    <a:pt x="1857610" y="338548"/>
                  </a:cubicBezTo>
                  <a:cubicBezTo>
                    <a:pt x="1849522" y="290806"/>
                    <a:pt x="1829136" y="250955"/>
                    <a:pt x="1778895" y="236027"/>
                  </a:cubicBezTo>
                  <a:cubicBezTo>
                    <a:pt x="1729837" y="221428"/>
                    <a:pt x="1694984" y="247075"/>
                    <a:pt x="1664537" y="281139"/>
                  </a:cubicBezTo>
                  <a:cubicBezTo>
                    <a:pt x="1652832" y="294225"/>
                    <a:pt x="1635273" y="315400"/>
                    <a:pt x="1623831" y="329736"/>
                  </a:cubicBezTo>
                  <a:cubicBezTo>
                    <a:pt x="1625015" y="292121"/>
                    <a:pt x="1628697" y="258320"/>
                    <a:pt x="1630341" y="218732"/>
                  </a:cubicBezTo>
                  <a:cubicBezTo>
                    <a:pt x="1631328" y="195190"/>
                    <a:pt x="1637246" y="185194"/>
                    <a:pt x="1608772" y="184471"/>
                  </a:cubicBezTo>
                  <a:cubicBezTo>
                    <a:pt x="1549522" y="182959"/>
                    <a:pt x="1546102" y="174936"/>
                    <a:pt x="1539986" y="220311"/>
                  </a:cubicBezTo>
                  <a:cubicBezTo>
                    <a:pt x="1534265" y="262463"/>
                    <a:pt x="1528412" y="297448"/>
                    <a:pt x="1523152" y="339666"/>
                  </a:cubicBezTo>
                  <a:cubicBezTo>
                    <a:pt x="1519009" y="372809"/>
                    <a:pt x="1526966" y="370113"/>
                    <a:pt x="1463836" y="380503"/>
                  </a:cubicBezTo>
                  <a:cubicBezTo>
                    <a:pt x="1435954" y="385106"/>
                    <a:pt x="1443121" y="383265"/>
                    <a:pt x="1442464" y="349530"/>
                  </a:cubicBezTo>
                  <a:cubicBezTo>
                    <a:pt x="1441543" y="299092"/>
                    <a:pt x="1416423" y="251021"/>
                    <a:pt x="1362565" y="235896"/>
                  </a:cubicBezTo>
                  <a:cubicBezTo>
                    <a:pt x="1312127" y="221692"/>
                    <a:pt x="1276878" y="248522"/>
                    <a:pt x="1246366" y="284230"/>
                  </a:cubicBezTo>
                  <a:cubicBezTo>
                    <a:pt x="1236173" y="296198"/>
                    <a:pt x="1227098" y="309087"/>
                    <a:pt x="1214867" y="325001"/>
                  </a:cubicBezTo>
                  <a:cubicBezTo>
                    <a:pt x="1214867" y="291135"/>
                    <a:pt x="1214933" y="262134"/>
                    <a:pt x="1214867" y="233068"/>
                  </a:cubicBezTo>
                  <a:cubicBezTo>
                    <a:pt x="1214669" y="181709"/>
                    <a:pt x="1214669" y="182235"/>
                    <a:pt x="1164626" y="184405"/>
                  </a:cubicBezTo>
                  <a:cubicBezTo>
                    <a:pt x="1143188" y="185392"/>
                    <a:pt x="1129444" y="191836"/>
                    <a:pt x="1126879" y="215707"/>
                  </a:cubicBezTo>
                  <a:cubicBezTo>
                    <a:pt x="1124446" y="238395"/>
                    <a:pt x="1124183" y="284427"/>
                    <a:pt x="1121618" y="307180"/>
                  </a:cubicBezTo>
                  <a:cubicBezTo>
                    <a:pt x="1106822" y="439556"/>
                    <a:pt x="1109255" y="428245"/>
                    <a:pt x="1050531" y="526820"/>
                  </a:cubicBezTo>
                  <a:cubicBezTo>
                    <a:pt x="1015744" y="585216"/>
                    <a:pt x="960374" y="707267"/>
                    <a:pt x="942486" y="702335"/>
                  </a:cubicBezTo>
                  <a:cubicBezTo>
                    <a:pt x="911973" y="694313"/>
                    <a:pt x="934135" y="452379"/>
                    <a:pt x="951693" y="279824"/>
                  </a:cubicBezTo>
                  <a:cubicBezTo>
                    <a:pt x="955047" y="246878"/>
                    <a:pt x="948931" y="243655"/>
                    <a:pt x="914341" y="245168"/>
                  </a:cubicBezTo>
                  <a:cubicBezTo>
                    <a:pt x="879882" y="246681"/>
                    <a:pt x="846345" y="254309"/>
                    <a:pt x="810769" y="250232"/>
                  </a:cubicBezTo>
                  <a:cubicBezTo>
                    <a:pt x="763026" y="244708"/>
                    <a:pt x="723898" y="267855"/>
                    <a:pt x="694109" y="304616"/>
                  </a:cubicBezTo>
                  <a:cubicBezTo>
                    <a:pt x="650707" y="358210"/>
                    <a:pt x="637227" y="421077"/>
                    <a:pt x="639922" y="488613"/>
                  </a:cubicBezTo>
                  <a:cubicBezTo>
                    <a:pt x="643737" y="524782"/>
                    <a:pt x="645381" y="520836"/>
                    <a:pt x="638410" y="537079"/>
                  </a:cubicBezTo>
                  <a:cubicBezTo>
                    <a:pt x="616906" y="586991"/>
                    <a:pt x="597573" y="637890"/>
                    <a:pt x="574227" y="686882"/>
                  </a:cubicBezTo>
                  <a:cubicBezTo>
                    <a:pt x="562325" y="711805"/>
                    <a:pt x="547661" y="751064"/>
                    <a:pt x="520632" y="746986"/>
                  </a:cubicBezTo>
                  <a:cubicBezTo>
                    <a:pt x="494526" y="743041"/>
                    <a:pt x="485517" y="704045"/>
                    <a:pt x="477428" y="676688"/>
                  </a:cubicBezTo>
                  <a:cubicBezTo>
                    <a:pt x="448099" y="577258"/>
                    <a:pt x="454938" y="475922"/>
                    <a:pt x="461514" y="374190"/>
                  </a:cubicBezTo>
                  <a:cubicBezTo>
                    <a:pt x="466183" y="302248"/>
                    <a:pt x="461843" y="310271"/>
                    <a:pt x="497616" y="303497"/>
                  </a:cubicBezTo>
                  <a:cubicBezTo>
                    <a:pt x="500773" y="302906"/>
                    <a:pt x="530497" y="295935"/>
                    <a:pt x="533390" y="294554"/>
                  </a:cubicBezTo>
                  <a:cubicBezTo>
                    <a:pt x="540426" y="291200"/>
                    <a:pt x="547923" y="286729"/>
                    <a:pt x="545688" y="277785"/>
                  </a:cubicBezTo>
                  <a:cubicBezTo>
                    <a:pt x="543320" y="268184"/>
                    <a:pt x="534245" y="269236"/>
                    <a:pt x="526617" y="269960"/>
                  </a:cubicBezTo>
                  <a:cubicBezTo>
                    <a:pt x="520172" y="270552"/>
                    <a:pt x="506100" y="273642"/>
                    <a:pt x="499721" y="274629"/>
                  </a:cubicBezTo>
                  <a:cubicBezTo>
                    <a:pt x="468024" y="279495"/>
                    <a:pt x="475193" y="277325"/>
                    <a:pt x="479664" y="244971"/>
                  </a:cubicBezTo>
                  <a:cubicBezTo>
                    <a:pt x="489791" y="171976"/>
                    <a:pt x="505640" y="92406"/>
                    <a:pt x="527538" y="18031"/>
                  </a:cubicBezTo>
                  <a:cubicBezTo>
                    <a:pt x="529247" y="12178"/>
                    <a:pt x="533785" y="2380"/>
                    <a:pt x="525236" y="1723"/>
                  </a:cubicBezTo>
                  <a:cubicBezTo>
                    <a:pt x="500247" y="-119"/>
                    <a:pt x="474929" y="-908"/>
                    <a:pt x="450072" y="1525"/>
                  </a:cubicBezTo>
                  <a:cubicBezTo>
                    <a:pt x="433171" y="3169"/>
                    <a:pt x="430475" y="21385"/>
                    <a:pt x="427253" y="34405"/>
                  </a:cubicBezTo>
                  <a:cubicBezTo>
                    <a:pt x="406999" y="115357"/>
                    <a:pt x="400357" y="158430"/>
                    <a:pt x="386744" y="256084"/>
                  </a:cubicBezTo>
                  <a:cubicBezTo>
                    <a:pt x="383851" y="276864"/>
                    <a:pt x="378458" y="282389"/>
                    <a:pt x="357086" y="281336"/>
                  </a:cubicBezTo>
                  <a:cubicBezTo>
                    <a:pt x="322102" y="279692"/>
                    <a:pt x="283632" y="278772"/>
                    <a:pt x="248581" y="278246"/>
                  </a:cubicBezTo>
                  <a:cubicBezTo>
                    <a:pt x="215701" y="277785"/>
                    <a:pt x="215898" y="279232"/>
                    <a:pt x="216096" y="255032"/>
                  </a:cubicBezTo>
                  <a:cubicBezTo>
                    <a:pt x="216753" y="190587"/>
                    <a:pt x="213465" y="119828"/>
                    <a:pt x="216490" y="54923"/>
                  </a:cubicBezTo>
                  <a:cubicBezTo>
                    <a:pt x="218332" y="15927"/>
                    <a:pt x="215833" y="16519"/>
                    <a:pt x="163817" y="13822"/>
                  </a:cubicBezTo>
                  <a:cubicBezTo>
                    <a:pt x="129686" y="12047"/>
                    <a:pt x="131330" y="37102"/>
                    <a:pt x="129818" y="58145"/>
                  </a:cubicBezTo>
                  <a:cubicBezTo>
                    <a:pt x="121796" y="168688"/>
                    <a:pt x="121598" y="196374"/>
                    <a:pt x="121203" y="241617"/>
                  </a:cubicBezTo>
                  <a:cubicBezTo>
                    <a:pt x="121006" y="266211"/>
                    <a:pt x="121006" y="273511"/>
                    <a:pt x="95294" y="277193"/>
                  </a:cubicBezTo>
                  <a:cubicBezTo>
                    <a:pt x="66557" y="281336"/>
                    <a:pt x="32953" y="301196"/>
                    <a:pt x="13948" y="323423"/>
                  </a:cubicBezTo>
                  <a:cubicBezTo>
                    <a:pt x="6254" y="332432"/>
                    <a:pt x="-7030" y="342625"/>
                    <a:pt x="4544" y="356566"/>
                  </a:cubicBezTo>
                  <a:cubicBezTo>
                    <a:pt x="12238" y="365904"/>
                    <a:pt x="32624" y="364195"/>
                    <a:pt x="43606" y="349793"/>
                  </a:cubicBezTo>
                  <a:cubicBezTo>
                    <a:pt x="56758" y="332630"/>
                    <a:pt x="74842" y="322766"/>
                    <a:pt x="94768" y="315992"/>
                  </a:cubicBezTo>
                  <a:cubicBezTo>
                    <a:pt x="115022" y="309153"/>
                    <a:pt x="117060" y="313099"/>
                    <a:pt x="116534" y="331709"/>
                  </a:cubicBezTo>
                  <a:cubicBezTo>
                    <a:pt x="115745" y="362156"/>
                    <a:pt x="115811" y="548390"/>
                    <a:pt x="115614" y="659657"/>
                  </a:cubicBezTo>
                  <a:cubicBezTo>
                    <a:pt x="115614" y="673335"/>
                    <a:pt x="118639" y="685632"/>
                    <a:pt x="134816" y="689906"/>
                  </a:cubicBezTo>
                  <a:cubicBezTo>
                    <a:pt x="175259" y="700559"/>
                    <a:pt x="194526" y="687605"/>
                    <a:pt x="198933" y="645715"/>
                  </a:cubicBezTo>
                  <a:cubicBezTo>
                    <a:pt x="200313" y="632695"/>
                    <a:pt x="207613" y="431665"/>
                    <a:pt x="211164" y="345321"/>
                  </a:cubicBezTo>
                  <a:cubicBezTo>
                    <a:pt x="212808" y="305010"/>
                    <a:pt x="215307" y="307312"/>
                    <a:pt x="248581" y="307706"/>
                  </a:cubicBezTo>
                  <a:cubicBezTo>
                    <a:pt x="281988" y="308167"/>
                    <a:pt x="313158" y="309942"/>
                    <a:pt x="347814" y="310797"/>
                  </a:cubicBezTo>
                  <a:cubicBezTo>
                    <a:pt x="387205" y="311717"/>
                    <a:pt x="382339" y="310797"/>
                    <a:pt x="379445" y="355185"/>
                  </a:cubicBezTo>
                  <a:cubicBezTo>
                    <a:pt x="375434" y="417526"/>
                    <a:pt x="371882" y="479670"/>
                    <a:pt x="379247" y="541945"/>
                  </a:cubicBezTo>
                  <a:cubicBezTo>
                    <a:pt x="387073" y="608166"/>
                    <a:pt x="397003" y="673927"/>
                    <a:pt x="434947" y="731204"/>
                  </a:cubicBezTo>
                  <a:cubicBezTo>
                    <a:pt x="476507" y="793874"/>
                    <a:pt x="544307" y="795715"/>
                    <a:pt x="589353" y="736399"/>
                  </a:cubicBezTo>
                  <a:cubicBezTo>
                    <a:pt x="619339" y="696877"/>
                    <a:pt x="638016" y="651765"/>
                    <a:pt x="657086" y="606588"/>
                  </a:cubicBezTo>
                  <a:cubicBezTo>
                    <a:pt x="664714" y="588504"/>
                    <a:pt x="662872" y="589161"/>
                    <a:pt x="675894" y="594093"/>
                  </a:cubicBezTo>
                  <a:cubicBezTo>
                    <a:pt x="720413" y="611059"/>
                    <a:pt x="740668" y="603300"/>
                    <a:pt x="768155" y="564764"/>
                  </a:cubicBezTo>
                  <a:cubicBezTo>
                    <a:pt x="785582" y="540301"/>
                    <a:pt x="803600" y="507618"/>
                    <a:pt x="822868" y="477237"/>
                  </a:cubicBezTo>
                  <a:cubicBezTo>
                    <a:pt x="823197" y="519784"/>
                    <a:pt x="823921" y="538723"/>
                    <a:pt x="826156" y="563449"/>
                  </a:cubicBezTo>
                  <a:cubicBezTo>
                    <a:pt x="830168" y="609153"/>
                    <a:pt x="836020" y="654790"/>
                    <a:pt x="854039" y="697337"/>
                  </a:cubicBezTo>
                  <a:cubicBezTo>
                    <a:pt x="882381" y="764413"/>
                    <a:pt x="952088" y="772699"/>
                    <a:pt x="996673" y="715290"/>
                  </a:cubicBezTo>
                  <a:cubicBezTo>
                    <a:pt x="1010812" y="697074"/>
                    <a:pt x="1020742" y="676557"/>
                    <a:pt x="1030935" y="656106"/>
                  </a:cubicBezTo>
                  <a:cubicBezTo>
                    <a:pt x="1049874" y="617964"/>
                    <a:pt x="1088935" y="543655"/>
                    <a:pt x="1108072" y="505646"/>
                  </a:cubicBezTo>
                  <a:cubicBezTo>
                    <a:pt x="1107808" y="620200"/>
                    <a:pt x="1098865" y="736925"/>
                    <a:pt x="1108598" y="833330"/>
                  </a:cubicBezTo>
                  <a:cubicBezTo>
                    <a:pt x="1115305" y="899617"/>
                    <a:pt x="1111360" y="907245"/>
                    <a:pt x="1172188" y="904812"/>
                  </a:cubicBezTo>
                  <a:cubicBezTo>
                    <a:pt x="1212170" y="903233"/>
                    <a:pt x="1207172" y="906259"/>
                    <a:pt x="1206186" y="870616"/>
                  </a:cubicBezTo>
                  <a:cubicBezTo>
                    <a:pt x="1203622" y="778749"/>
                    <a:pt x="1200400" y="719236"/>
                    <a:pt x="1196848" y="644992"/>
                  </a:cubicBezTo>
                  <a:cubicBezTo>
                    <a:pt x="1196125" y="629999"/>
                    <a:pt x="1194744" y="611914"/>
                    <a:pt x="1210395" y="620200"/>
                  </a:cubicBezTo>
                  <a:cubicBezTo>
                    <a:pt x="1249851" y="641244"/>
                    <a:pt x="1295489" y="621581"/>
                    <a:pt x="1328238" y="599091"/>
                  </a:cubicBezTo>
                  <a:cubicBezTo>
                    <a:pt x="1378939" y="564172"/>
                    <a:pt x="1409320" y="513931"/>
                    <a:pt x="1428523" y="457509"/>
                  </a:cubicBezTo>
                  <a:cubicBezTo>
                    <a:pt x="1443055" y="414830"/>
                    <a:pt x="1436808" y="419631"/>
                    <a:pt x="1481526" y="409438"/>
                  </a:cubicBezTo>
                  <a:cubicBezTo>
                    <a:pt x="1522757" y="400034"/>
                    <a:pt x="1515787" y="408188"/>
                    <a:pt x="1514275" y="417132"/>
                  </a:cubicBezTo>
                  <a:cubicBezTo>
                    <a:pt x="1504542" y="496373"/>
                    <a:pt x="1508290" y="560227"/>
                    <a:pt x="1509868" y="638811"/>
                  </a:cubicBezTo>
                  <a:cubicBezTo>
                    <a:pt x="1511381" y="717526"/>
                    <a:pt x="1516510" y="796241"/>
                    <a:pt x="1530977" y="873773"/>
                  </a:cubicBezTo>
                  <a:cubicBezTo>
                    <a:pt x="1538342" y="913229"/>
                    <a:pt x="1543603" y="903431"/>
                    <a:pt x="1597922" y="904483"/>
                  </a:cubicBezTo>
                  <a:cubicBezTo>
                    <a:pt x="1648097" y="905469"/>
                    <a:pt x="1636983" y="907245"/>
                    <a:pt x="1632051" y="864501"/>
                  </a:cubicBezTo>
                  <a:cubicBezTo>
                    <a:pt x="1623963" y="794466"/>
                    <a:pt x="1616729" y="721669"/>
                    <a:pt x="1614362" y="651765"/>
                  </a:cubicBezTo>
                  <a:cubicBezTo>
                    <a:pt x="1613770" y="634931"/>
                    <a:pt x="1615217" y="627105"/>
                    <a:pt x="1637049" y="628289"/>
                  </a:cubicBezTo>
                  <a:cubicBezTo>
                    <a:pt x="1690776" y="631182"/>
                    <a:pt x="1737531" y="612441"/>
                    <a:pt x="1775212" y="572721"/>
                  </a:cubicBezTo>
                  <a:cubicBezTo>
                    <a:pt x="1810459" y="535501"/>
                    <a:pt x="1837290" y="492888"/>
                    <a:pt x="1849061" y="443304"/>
                  </a:cubicBezTo>
                  <a:cubicBezTo>
                    <a:pt x="1858925" y="401875"/>
                    <a:pt x="1850639" y="410161"/>
                    <a:pt x="1915150" y="408188"/>
                  </a:cubicBezTo>
                  <a:cubicBezTo>
                    <a:pt x="1933695" y="407596"/>
                    <a:pt x="1922713" y="405229"/>
                    <a:pt x="1930670" y="470398"/>
                  </a:cubicBezTo>
                  <a:cubicBezTo>
                    <a:pt x="1943033" y="536684"/>
                    <a:pt x="1974467" y="563383"/>
                    <a:pt x="2034177" y="559174"/>
                  </a:cubicBezTo>
                  <a:cubicBezTo>
                    <a:pt x="2068767" y="556741"/>
                    <a:pt x="2088561" y="534120"/>
                    <a:pt x="2105659" y="507947"/>
                  </a:cubicBezTo>
                  <a:cubicBezTo>
                    <a:pt x="2130253" y="470201"/>
                    <a:pt x="2148140" y="428706"/>
                    <a:pt x="2170959" y="389249"/>
                  </a:cubicBezTo>
                  <a:cubicBezTo>
                    <a:pt x="2169315" y="438701"/>
                    <a:pt x="2163462" y="487167"/>
                    <a:pt x="2160832" y="535764"/>
                  </a:cubicBezTo>
                  <a:cubicBezTo>
                    <a:pt x="2159648" y="557267"/>
                    <a:pt x="2151165" y="569762"/>
                    <a:pt x="2133213" y="579626"/>
                  </a:cubicBezTo>
                  <a:cubicBezTo>
                    <a:pt x="2101713" y="597052"/>
                    <a:pt x="2069819" y="614019"/>
                    <a:pt x="2041674" y="636772"/>
                  </a:cubicBezTo>
                  <a:cubicBezTo>
                    <a:pt x="1998666" y="671559"/>
                    <a:pt x="1960788" y="710226"/>
                    <a:pt x="1946452" y="766320"/>
                  </a:cubicBezTo>
                  <a:cubicBezTo>
                    <a:pt x="1930407" y="828990"/>
                    <a:pt x="1965062" y="880546"/>
                    <a:pt x="2028456" y="892186"/>
                  </a:cubicBezTo>
                  <a:cubicBezTo>
                    <a:pt x="2093888" y="904220"/>
                    <a:pt x="2136632" y="871011"/>
                    <a:pt x="2173786" y="821756"/>
                  </a:cubicBezTo>
                  <a:cubicBezTo>
                    <a:pt x="2227710" y="750143"/>
                    <a:pt x="2251713" y="666627"/>
                    <a:pt x="2264404" y="579692"/>
                  </a:cubicBezTo>
                  <a:cubicBezTo>
                    <a:pt x="2267890" y="555952"/>
                    <a:pt x="2265259" y="548258"/>
                    <a:pt x="2296167" y="525768"/>
                  </a:cubicBezTo>
                  <a:cubicBezTo>
                    <a:pt x="2333651" y="498478"/>
                    <a:pt x="2364623" y="464874"/>
                    <a:pt x="2393624" y="428969"/>
                  </a:cubicBezTo>
                  <a:cubicBezTo>
                    <a:pt x="2405395" y="414370"/>
                    <a:pt x="2404146" y="406018"/>
                    <a:pt x="2392309" y="395233"/>
                  </a:cubicBezTo>
                  <a:close/>
                  <a:moveTo>
                    <a:pt x="841412" y="333879"/>
                  </a:moveTo>
                  <a:cubicBezTo>
                    <a:pt x="812149" y="411213"/>
                    <a:pt x="774469" y="484405"/>
                    <a:pt x="732382" y="555426"/>
                  </a:cubicBezTo>
                  <a:cubicBezTo>
                    <a:pt x="727713" y="563383"/>
                    <a:pt x="722254" y="574694"/>
                    <a:pt x="710089" y="569696"/>
                  </a:cubicBezTo>
                  <a:cubicBezTo>
                    <a:pt x="700751" y="565882"/>
                    <a:pt x="701540" y="555689"/>
                    <a:pt x="701935" y="546811"/>
                  </a:cubicBezTo>
                  <a:cubicBezTo>
                    <a:pt x="702198" y="540301"/>
                    <a:pt x="702000" y="533725"/>
                    <a:pt x="702000" y="527149"/>
                  </a:cubicBezTo>
                  <a:cubicBezTo>
                    <a:pt x="705748" y="452051"/>
                    <a:pt x="721334" y="380701"/>
                    <a:pt x="769142" y="319872"/>
                  </a:cubicBezTo>
                  <a:cubicBezTo>
                    <a:pt x="775192" y="312178"/>
                    <a:pt x="781373" y="304221"/>
                    <a:pt x="789002" y="298302"/>
                  </a:cubicBezTo>
                  <a:cubicBezTo>
                    <a:pt x="802285" y="287912"/>
                    <a:pt x="818396" y="280350"/>
                    <a:pt x="834245" y="289885"/>
                  </a:cubicBezTo>
                  <a:cubicBezTo>
                    <a:pt x="851540" y="300538"/>
                    <a:pt x="847397" y="318162"/>
                    <a:pt x="841412" y="333879"/>
                  </a:cubicBezTo>
                  <a:close/>
                  <a:moveTo>
                    <a:pt x="1268922" y="585150"/>
                  </a:moveTo>
                  <a:cubicBezTo>
                    <a:pt x="1253731" y="596198"/>
                    <a:pt x="1236633" y="598368"/>
                    <a:pt x="1221114" y="583900"/>
                  </a:cubicBezTo>
                  <a:cubicBezTo>
                    <a:pt x="1205528" y="569368"/>
                    <a:pt x="1202372" y="552533"/>
                    <a:pt x="1212236" y="533528"/>
                  </a:cubicBezTo>
                  <a:cubicBezTo>
                    <a:pt x="1227558" y="504002"/>
                    <a:pt x="1254126" y="486838"/>
                    <a:pt x="1281810" y="471055"/>
                  </a:cubicBezTo>
                  <a:cubicBezTo>
                    <a:pt x="1305287" y="457706"/>
                    <a:pt x="1330145" y="448039"/>
                    <a:pt x="1361447" y="439491"/>
                  </a:cubicBezTo>
                  <a:cubicBezTo>
                    <a:pt x="1343297" y="499793"/>
                    <a:pt x="1317716" y="549836"/>
                    <a:pt x="1268922" y="585150"/>
                  </a:cubicBezTo>
                  <a:close/>
                  <a:moveTo>
                    <a:pt x="1372494" y="387408"/>
                  </a:moveTo>
                  <a:cubicBezTo>
                    <a:pt x="1370456" y="401152"/>
                    <a:pt x="1371969" y="398390"/>
                    <a:pt x="1353227" y="405361"/>
                  </a:cubicBezTo>
                  <a:cubicBezTo>
                    <a:pt x="1311534" y="420749"/>
                    <a:pt x="1273722" y="435808"/>
                    <a:pt x="1225454" y="455799"/>
                  </a:cubicBezTo>
                  <a:cubicBezTo>
                    <a:pt x="1240513" y="396220"/>
                    <a:pt x="1262082" y="346900"/>
                    <a:pt x="1289966" y="300209"/>
                  </a:cubicBezTo>
                  <a:cubicBezTo>
                    <a:pt x="1300290" y="282915"/>
                    <a:pt x="1312587" y="266014"/>
                    <a:pt x="1335471" y="269105"/>
                  </a:cubicBezTo>
                  <a:cubicBezTo>
                    <a:pt x="1359277" y="272261"/>
                    <a:pt x="1370325" y="294752"/>
                    <a:pt x="1372560" y="313822"/>
                  </a:cubicBezTo>
                  <a:cubicBezTo>
                    <a:pt x="1376637" y="348938"/>
                    <a:pt x="1376440" y="360841"/>
                    <a:pt x="1372494" y="387408"/>
                  </a:cubicBezTo>
                  <a:close/>
                  <a:moveTo>
                    <a:pt x="1698141" y="575483"/>
                  </a:moveTo>
                  <a:cubicBezTo>
                    <a:pt x="1679793" y="592384"/>
                    <a:pt x="1657829" y="604418"/>
                    <a:pt x="1634616" y="581993"/>
                  </a:cubicBezTo>
                  <a:cubicBezTo>
                    <a:pt x="1615611" y="563581"/>
                    <a:pt x="1617518" y="540367"/>
                    <a:pt x="1640074" y="515312"/>
                  </a:cubicBezTo>
                  <a:cubicBezTo>
                    <a:pt x="1675454" y="476053"/>
                    <a:pt x="1721683" y="455733"/>
                    <a:pt x="1776724" y="439556"/>
                  </a:cubicBezTo>
                  <a:cubicBezTo>
                    <a:pt x="1761205" y="495584"/>
                    <a:pt x="1736610" y="539972"/>
                    <a:pt x="1698141" y="575483"/>
                  </a:cubicBezTo>
                  <a:close/>
                  <a:moveTo>
                    <a:pt x="1728390" y="417592"/>
                  </a:moveTo>
                  <a:cubicBezTo>
                    <a:pt x="1700180" y="428048"/>
                    <a:pt x="1672626" y="440280"/>
                    <a:pt x="1641784" y="453037"/>
                  </a:cubicBezTo>
                  <a:cubicBezTo>
                    <a:pt x="1656054" y="396483"/>
                    <a:pt x="1677163" y="346965"/>
                    <a:pt x="1705374" y="300473"/>
                  </a:cubicBezTo>
                  <a:cubicBezTo>
                    <a:pt x="1716554" y="282125"/>
                    <a:pt x="1729509" y="264370"/>
                    <a:pt x="1753840" y="269631"/>
                  </a:cubicBezTo>
                  <a:cubicBezTo>
                    <a:pt x="1776658" y="274563"/>
                    <a:pt x="1783564" y="302380"/>
                    <a:pt x="1785865" y="321516"/>
                  </a:cubicBezTo>
                  <a:cubicBezTo>
                    <a:pt x="1796058" y="404572"/>
                    <a:pt x="1801384" y="390630"/>
                    <a:pt x="1728390" y="417592"/>
                  </a:cubicBezTo>
                  <a:close/>
                  <a:moveTo>
                    <a:pt x="2089218" y="813207"/>
                  </a:moveTo>
                  <a:cubicBezTo>
                    <a:pt x="2078960" y="831357"/>
                    <a:pt x="2065151" y="850954"/>
                    <a:pt x="2041674" y="845298"/>
                  </a:cubicBezTo>
                  <a:cubicBezTo>
                    <a:pt x="2014449" y="838788"/>
                    <a:pt x="2012016" y="812484"/>
                    <a:pt x="2011884" y="789534"/>
                  </a:cubicBezTo>
                  <a:cubicBezTo>
                    <a:pt x="2011752" y="767635"/>
                    <a:pt x="2019512" y="746723"/>
                    <a:pt x="2030429" y="727784"/>
                  </a:cubicBezTo>
                  <a:cubicBezTo>
                    <a:pt x="2057259" y="681423"/>
                    <a:pt x="2097768" y="649793"/>
                    <a:pt x="2148009" y="620266"/>
                  </a:cubicBezTo>
                  <a:cubicBezTo>
                    <a:pt x="2136369" y="690959"/>
                    <a:pt x="2122230" y="754944"/>
                    <a:pt x="2089218" y="813207"/>
                  </a:cubicBezTo>
                  <a:close/>
                </a:path>
              </a:pathLst>
            </a:custGeom>
            <a:grpFill/>
            <a:ln w="6576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021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B9C53C-03EE-408F-BF80-E93DF412ADCC}"/>
              </a:ext>
            </a:extLst>
          </p:cNvPr>
          <p:cNvSpPr txBox="1"/>
          <p:nvPr/>
        </p:nvSpPr>
        <p:spPr>
          <a:xfrm>
            <a:off x="4582804" y="5408307"/>
            <a:ext cx="363808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000" b="1" dirty="0" err="1">
                <a:solidFill>
                  <a:schemeClr val="accent2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000" b="1" dirty="0">
              <a:solidFill>
                <a:schemeClr val="accent2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15FA06-ED1F-49CF-AB08-1AF3406EBEF6}"/>
              </a:ext>
            </a:extLst>
          </p:cNvPr>
          <p:cNvSpPr txBox="1"/>
          <p:nvPr/>
        </p:nvSpPr>
        <p:spPr>
          <a:xfrm>
            <a:off x="8392578" y="1674674"/>
            <a:ext cx="33011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0954F-8E08-458A-BBE6-AB443D3A9CC0}"/>
              </a:ext>
            </a:extLst>
          </p:cNvPr>
          <p:cNvSpPr txBox="1">
            <a:spLocks/>
          </p:cNvSpPr>
          <p:nvPr/>
        </p:nvSpPr>
        <p:spPr>
          <a:xfrm>
            <a:off x="8478623" y="873746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949B6-DB3A-465A-9627-DD7E9662E3D9}"/>
              </a:ext>
            </a:extLst>
          </p:cNvPr>
          <p:cNvSpPr txBox="1">
            <a:spLocks/>
          </p:cNvSpPr>
          <p:nvPr/>
        </p:nvSpPr>
        <p:spPr>
          <a:xfrm rot="10800000">
            <a:off x="11172000" y="4824423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A25A5C2-962C-4F6C-AC26-D2408CDC292C}"/>
              </a:ext>
            </a:extLst>
          </p:cNvPr>
          <p:cNvSpPr/>
          <p:nvPr/>
        </p:nvSpPr>
        <p:spPr>
          <a:xfrm rot="3034735">
            <a:off x="6333925" y="3278650"/>
            <a:ext cx="3227911" cy="2683112"/>
          </a:xfrm>
          <a:custGeom>
            <a:avLst/>
            <a:gdLst>
              <a:gd name="connsiteX0" fmla="*/ 1508441 w 2946806"/>
              <a:gd name="connsiteY0" fmla="*/ 1322962 h 2449452"/>
              <a:gd name="connsiteX1" fmla="*/ 1507330 w 2946806"/>
              <a:gd name="connsiteY1" fmla="*/ 1329105 h 2449452"/>
              <a:gd name="connsiteX2" fmla="*/ 1509864 w 2946806"/>
              <a:gd name="connsiteY2" fmla="*/ 1324420 h 2449452"/>
              <a:gd name="connsiteX3" fmla="*/ 1467444 w 2946806"/>
              <a:gd name="connsiteY3" fmla="*/ 1312403 h 2449452"/>
              <a:gd name="connsiteX4" fmla="*/ 1465944 w 2946806"/>
              <a:gd name="connsiteY4" fmla="*/ 1319029 h 2449452"/>
              <a:gd name="connsiteX5" fmla="*/ 1482814 w 2946806"/>
              <a:gd name="connsiteY5" fmla="*/ 1315077 h 2449452"/>
              <a:gd name="connsiteX6" fmla="*/ 1941593 w 2946806"/>
              <a:gd name="connsiteY6" fmla="*/ 0 h 2449452"/>
              <a:gd name="connsiteX7" fmla="*/ 2099430 w 2946806"/>
              <a:gd name="connsiteY7" fmla="*/ 126883 h 2449452"/>
              <a:gd name="connsiteX8" fmla="*/ 2181091 w 2946806"/>
              <a:gd name="connsiteY8" fmla="*/ 342957 h 2449452"/>
              <a:gd name="connsiteX9" fmla="*/ 2210093 w 2946806"/>
              <a:gd name="connsiteY9" fmla="*/ 498005 h 2449452"/>
              <a:gd name="connsiteX10" fmla="*/ 2237236 w 2946806"/>
              <a:gd name="connsiteY10" fmla="*/ 507998 h 2449452"/>
              <a:gd name="connsiteX11" fmla="*/ 2306998 w 2946806"/>
              <a:gd name="connsiteY11" fmla="*/ 394128 h 2449452"/>
              <a:gd name="connsiteX12" fmla="*/ 2320244 w 2946806"/>
              <a:gd name="connsiteY12" fmla="*/ 325900 h 2449452"/>
              <a:gd name="connsiteX13" fmla="*/ 2339579 w 2946806"/>
              <a:gd name="connsiteY13" fmla="*/ 584779 h 2449452"/>
              <a:gd name="connsiteX14" fmla="*/ 2434114 w 2946806"/>
              <a:gd name="connsiteY14" fmla="*/ 505163 h 2449452"/>
              <a:gd name="connsiteX15" fmla="*/ 2448243 w 2946806"/>
              <a:gd name="connsiteY15" fmla="*/ 623123 h 2449452"/>
              <a:gd name="connsiteX16" fmla="*/ 2488028 w 2946806"/>
              <a:gd name="connsiteY16" fmla="*/ 639250 h 2449452"/>
              <a:gd name="connsiteX17" fmla="*/ 2602873 w 2946806"/>
              <a:gd name="connsiteY17" fmla="*/ 586034 h 2449452"/>
              <a:gd name="connsiteX18" fmla="*/ 2777164 w 2946806"/>
              <a:gd name="connsiteY18" fmla="*/ 397056 h 2449452"/>
              <a:gd name="connsiteX19" fmla="*/ 2800867 w 2946806"/>
              <a:gd name="connsiteY19" fmla="*/ 483644 h 2449452"/>
              <a:gd name="connsiteX20" fmla="*/ 2728176 w 2946806"/>
              <a:gd name="connsiteY20" fmla="*/ 695070 h 2449452"/>
              <a:gd name="connsiteX21" fmla="*/ 2567783 w 2946806"/>
              <a:gd name="connsiteY21" fmla="*/ 917650 h 2449452"/>
              <a:gd name="connsiteX22" fmla="*/ 2576753 w 2946806"/>
              <a:gd name="connsiteY22" fmla="*/ 938936 h 2449452"/>
              <a:gd name="connsiteX23" fmla="*/ 2728223 w 2946806"/>
              <a:gd name="connsiteY23" fmla="*/ 896781 h 2449452"/>
              <a:gd name="connsiteX24" fmla="*/ 2777582 w 2946806"/>
              <a:gd name="connsiteY24" fmla="*/ 869174 h 2449452"/>
              <a:gd name="connsiteX25" fmla="*/ 2618722 w 2946806"/>
              <a:gd name="connsiteY25" fmla="*/ 1038073 h 2449452"/>
              <a:gd name="connsiteX26" fmla="*/ 2679468 w 2946806"/>
              <a:gd name="connsiteY26" fmla="*/ 1037654 h 2449452"/>
              <a:gd name="connsiteX27" fmla="*/ 2649351 w 2946806"/>
              <a:gd name="connsiteY27" fmla="*/ 1068330 h 2449452"/>
              <a:gd name="connsiteX28" fmla="*/ 2612634 w 2946806"/>
              <a:gd name="connsiteY28" fmla="*/ 1119734 h 2449452"/>
              <a:gd name="connsiteX29" fmla="*/ 2633688 w 2946806"/>
              <a:gd name="connsiteY29" fmla="*/ 1158821 h 2449452"/>
              <a:gd name="connsiteX30" fmla="*/ 2756621 w 2946806"/>
              <a:gd name="connsiteY30" fmla="*/ 1200465 h 2449452"/>
              <a:gd name="connsiteX31" fmla="*/ 2946806 w 2946806"/>
              <a:gd name="connsiteY31" fmla="*/ 1179132 h 2449452"/>
              <a:gd name="connsiteX32" fmla="*/ 2923335 w 2946806"/>
              <a:gd name="connsiteY32" fmla="*/ 1227886 h 2449452"/>
              <a:gd name="connsiteX33" fmla="*/ 2793245 w 2946806"/>
              <a:gd name="connsiteY33" fmla="*/ 1311918 h 2449452"/>
              <a:gd name="connsiteX34" fmla="*/ 2521213 w 2946806"/>
              <a:gd name="connsiteY34" fmla="*/ 1365646 h 2449452"/>
              <a:gd name="connsiteX35" fmla="*/ 2496301 w 2946806"/>
              <a:gd name="connsiteY35" fmla="*/ 1371037 h 2449452"/>
              <a:gd name="connsiteX36" fmla="*/ 2504016 w 2946806"/>
              <a:gd name="connsiteY36" fmla="*/ 1389024 h 2449452"/>
              <a:gd name="connsiteX37" fmla="*/ 2595251 w 2946806"/>
              <a:gd name="connsiteY37" fmla="*/ 1442519 h 2449452"/>
              <a:gd name="connsiteX38" fmla="*/ 2657205 w 2946806"/>
              <a:gd name="connsiteY38" fmla="*/ 1462690 h 2449452"/>
              <a:gd name="connsiteX39" fmla="*/ 2398466 w 2946806"/>
              <a:gd name="connsiteY39" fmla="*/ 1455719 h 2449452"/>
              <a:gd name="connsiteX40" fmla="*/ 2016607 w 2946806"/>
              <a:gd name="connsiteY40" fmla="*/ 1235927 h 2449452"/>
              <a:gd name="connsiteX41" fmla="*/ 2000619 w 2946806"/>
              <a:gd name="connsiteY41" fmla="*/ 1351563 h 2449452"/>
              <a:gd name="connsiteX42" fmla="*/ 1946845 w 2946806"/>
              <a:gd name="connsiteY42" fmla="*/ 1671327 h 2449452"/>
              <a:gd name="connsiteX43" fmla="*/ 1935690 w 2946806"/>
              <a:gd name="connsiteY43" fmla="*/ 1691592 h 2449452"/>
              <a:gd name="connsiteX44" fmla="*/ 1862535 w 2946806"/>
              <a:gd name="connsiteY44" fmla="*/ 1700329 h 2449452"/>
              <a:gd name="connsiteX45" fmla="*/ 1842131 w 2946806"/>
              <a:gd name="connsiteY45" fmla="*/ 1688199 h 2449452"/>
              <a:gd name="connsiteX46" fmla="*/ 1854401 w 2946806"/>
              <a:gd name="connsiteY46" fmla="*/ 1665657 h 2449452"/>
              <a:gd name="connsiteX47" fmla="*/ 1919888 w 2946806"/>
              <a:gd name="connsiteY47" fmla="*/ 1573585 h 2449452"/>
              <a:gd name="connsiteX48" fmla="*/ 1976033 w 2946806"/>
              <a:gd name="connsiteY48" fmla="*/ 1377869 h 2449452"/>
              <a:gd name="connsiteX49" fmla="*/ 1995228 w 2946806"/>
              <a:gd name="connsiteY49" fmla="*/ 1241040 h 2449452"/>
              <a:gd name="connsiteX50" fmla="*/ 1775230 w 2946806"/>
              <a:gd name="connsiteY50" fmla="*/ 1379927 h 2449452"/>
              <a:gd name="connsiteX51" fmla="*/ 1708286 w 2946806"/>
              <a:gd name="connsiteY51" fmla="*/ 1398645 h 2449452"/>
              <a:gd name="connsiteX52" fmla="*/ 1691801 w 2946806"/>
              <a:gd name="connsiteY52" fmla="*/ 1431940 h 2449452"/>
              <a:gd name="connsiteX53" fmla="*/ 1573864 w 2946806"/>
              <a:gd name="connsiteY53" fmla="*/ 1589156 h 2449452"/>
              <a:gd name="connsiteX54" fmla="*/ 1566707 w 2946806"/>
              <a:gd name="connsiteY54" fmla="*/ 1604632 h 2449452"/>
              <a:gd name="connsiteX55" fmla="*/ 1743832 w 2946806"/>
              <a:gd name="connsiteY55" fmla="*/ 1556389 h 2449452"/>
              <a:gd name="connsiteX56" fmla="*/ 1478586 w 2946806"/>
              <a:gd name="connsiteY56" fmla="*/ 1781990 h 2449452"/>
              <a:gd name="connsiteX57" fmla="*/ 1141717 w 2946806"/>
              <a:gd name="connsiteY57" fmla="*/ 1853519 h 2449452"/>
              <a:gd name="connsiteX58" fmla="*/ 1244525 w 2946806"/>
              <a:gd name="connsiteY58" fmla="*/ 1945823 h 2449452"/>
              <a:gd name="connsiteX59" fmla="*/ 1413517 w 2946806"/>
              <a:gd name="connsiteY59" fmla="*/ 2059367 h 2449452"/>
              <a:gd name="connsiteX60" fmla="*/ 1522925 w 2946806"/>
              <a:gd name="connsiteY60" fmla="*/ 2087579 h 2449452"/>
              <a:gd name="connsiteX61" fmla="*/ 1546861 w 2946806"/>
              <a:gd name="connsiteY61" fmla="*/ 2096921 h 2449452"/>
              <a:gd name="connsiteX62" fmla="*/ 1539099 w 2946806"/>
              <a:gd name="connsiteY62" fmla="*/ 2119323 h 2449452"/>
              <a:gd name="connsiteX63" fmla="*/ 1477517 w 2946806"/>
              <a:gd name="connsiteY63" fmla="*/ 2159759 h 2449452"/>
              <a:gd name="connsiteX64" fmla="*/ 1455905 w 2946806"/>
              <a:gd name="connsiteY64" fmla="*/ 2151439 h 2449452"/>
              <a:gd name="connsiteX65" fmla="*/ 1208831 w 2946806"/>
              <a:gd name="connsiteY65" fmla="*/ 1941501 h 2449452"/>
              <a:gd name="connsiteX66" fmla="*/ 1122104 w 2946806"/>
              <a:gd name="connsiteY66" fmla="*/ 1863372 h 2449452"/>
              <a:gd name="connsiteX67" fmla="*/ 971610 w 2946806"/>
              <a:gd name="connsiteY67" fmla="*/ 2277439 h 2449452"/>
              <a:gd name="connsiteX68" fmla="*/ 778171 w 2946806"/>
              <a:gd name="connsiteY68" fmla="*/ 2449452 h 2449452"/>
              <a:gd name="connsiteX69" fmla="*/ 812564 w 2946806"/>
              <a:gd name="connsiteY69" fmla="*/ 2394098 h 2449452"/>
              <a:gd name="connsiteX70" fmla="*/ 847887 w 2946806"/>
              <a:gd name="connsiteY70" fmla="*/ 2294404 h 2449452"/>
              <a:gd name="connsiteX71" fmla="*/ 842217 w 2946806"/>
              <a:gd name="connsiteY71" fmla="*/ 2275673 h 2449452"/>
              <a:gd name="connsiteX72" fmla="*/ 819675 w 2946806"/>
              <a:gd name="connsiteY72" fmla="*/ 2287571 h 2449452"/>
              <a:gd name="connsiteX73" fmla="*/ 576971 w 2946806"/>
              <a:gd name="connsiteY73" fmla="*/ 2421659 h 2449452"/>
              <a:gd name="connsiteX74" fmla="*/ 423363 w 2946806"/>
              <a:gd name="connsiteY74" fmla="*/ 2441179 h 2449452"/>
              <a:gd name="connsiteX75" fmla="*/ 374004 w 2946806"/>
              <a:gd name="connsiteY75" fmla="*/ 2418963 h 2449452"/>
              <a:gd name="connsiteX76" fmla="*/ 533235 w 2946806"/>
              <a:gd name="connsiteY76" fmla="*/ 2312762 h 2449452"/>
              <a:gd name="connsiteX77" fmla="*/ 600442 w 2946806"/>
              <a:gd name="connsiteY77" fmla="*/ 2201728 h 2449452"/>
              <a:gd name="connsiteX78" fmla="*/ 591379 w 2946806"/>
              <a:gd name="connsiteY78" fmla="*/ 2158271 h 2449452"/>
              <a:gd name="connsiteX79" fmla="*/ 530214 w 2946806"/>
              <a:gd name="connsiteY79" fmla="*/ 2142608 h 2449452"/>
              <a:gd name="connsiteX80" fmla="*/ 487409 w 2946806"/>
              <a:gd name="connsiteY80" fmla="*/ 2138518 h 2449452"/>
              <a:gd name="connsiteX81" fmla="*/ 534118 w 2946806"/>
              <a:gd name="connsiteY81" fmla="*/ 2099756 h 2449452"/>
              <a:gd name="connsiteX82" fmla="*/ 303823 w 2946806"/>
              <a:gd name="connsiteY82" fmla="*/ 2072892 h 2449452"/>
              <a:gd name="connsiteX83" fmla="*/ 359363 w 2946806"/>
              <a:gd name="connsiteY83" fmla="*/ 2062203 h 2449452"/>
              <a:gd name="connsiteX84" fmla="*/ 502374 w 2946806"/>
              <a:gd name="connsiteY84" fmla="*/ 1996902 h 2449452"/>
              <a:gd name="connsiteX85" fmla="*/ 495496 w 2946806"/>
              <a:gd name="connsiteY85" fmla="*/ 1974825 h 2449452"/>
              <a:gd name="connsiteX86" fmla="*/ 229459 w 2946806"/>
              <a:gd name="connsiteY86" fmla="*/ 1907898 h 2449452"/>
              <a:gd name="connsiteX87" fmla="*/ 37693 w 2946806"/>
              <a:gd name="connsiteY87" fmla="*/ 1793005 h 2449452"/>
              <a:gd name="connsiteX88" fmla="*/ 47 w 2946806"/>
              <a:gd name="connsiteY88" fmla="*/ 1711530 h 2449452"/>
              <a:gd name="connsiteX89" fmla="*/ 255115 w 2946806"/>
              <a:gd name="connsiteY89" fmla="*/ 1743832 h 2449452"/>
              <a:gd name="connsiteX90" fmla="*/ 377257 w 2946806"/>
              <a:gd name="connsiteY90" fmla="*/ 1710554 h 2449452"/>
              <a:gd name="connsiteX91" fmla="*/ 397289 w 2946806"/>
              <a:gd name="connsiteY91" fmla="*/ 1672583 h 2449452"/>
              <a:gd name="connsiteX92" fmla="*/ 332128 w 2946806"/>
              <a:gd name="connsiteY92" fmla="*/ 1573260 h 2449452"/>
              <a:gd name="connsiteX93" fmla="*/ 455757 w 2946806"/>
              <a:gd name="connsiteY93" fmla="*/ 1573260 h 2449452"/>
              <a:gd name="connsiteX94" fmla="*/ 303776 w 2946806"/>
              <a:gd name="connsiteY94" fmla="*/ 1362811 h 2449452"/>
              <a:gd name="connsiteX95" fmla="*/ 357876 w 2946806"/>
              <a:gd name="connsiteY95" fmla="*/ 1406499 h 2449452"/>
              <a:gd name="connsiteX96" fmla="*/ 484573 w 2946806"/>
              <a:gd name="connsiteY96" fmla="*/ 1448654 h 2449452"/>
              <a:gd name="connsiteX97" fmla="*/ 498888 w 2946806"/>
              <a:gd name="connsiteY97" fmla="*/ 1423510 h 2449452"/>
              <a:gd name="connsiteX98" fmla="*/ 421178 w 2946806"/>
              <a:gd name="connsiteY98" fmla="*/ 1286262 h 2449452"/>
              <a:gd name="connsiteX99" fmla="*/ 344491 w 2946806"/>
              <a:gd name="connsiteY99" fmla="*/ 1068376 h 2449452"/>
              <a:gd name="connsiteX100" fmla="*/ 383439 w 2946806"/>
              <a:gd name="connsiteY100" fmla="*/ 869639 h 2449452"/>
              <a:gd name="connsiteX101" fmla="*/ 450877 w 2946806"/>
              <a:gd name="connsiteY101" fmla="*/ 1022921 h 2449452"/>
              <a:gd name="connsiteX102" fmla="*/ 585476 w 2946806"/>
              <a:gd name="connsiteY102" fmla="*/ 1120849 h 2449452"/>
              <a:gd name="connsiteX103" fmla="*/ 601604 w 2946806"/>
              <a:gd name="connsiteY103" fmla="*/ 1130052 h 2449452"/>
              <a:gd name="connsiteX104" fmla="*/ 697300 w 2946806"/>
              <a:gd name="connsiteY104" fmla="*/ 1099516 h 2449452"/>
              <a:gd name="connsiteX105" fmla="*/ 711476 w 2946806"/>
              <a:gd name="connsiteY105" fmla="*/ 1017809 h 2449452"/>
              <a:gd name="connsiteX106" fmla="*/ 826833 w 2946806"/>
              <a:gd name="connsiteY106" fmla="*/ 1142089 h 2449452"/>
              <a:gd name="connsiteX107" fmla="*/ 859878 w 2946806"/>
              <a:gd name="connsiteY107" fmla="*/ 1025756 h 2449452"/>
              <a:gd name="connsiteX108" fmla="*/ 928572 w 2946806"/>
              <a:gd name="connsiteY108" fmla="*/ 1201906 h 2449452"/>
              <a:gd name="connsiteX109" fmla="*/ 947814 w 2946806"/>
              <a:gd name="connsiteY109" fmla="*/ 1215617 h 2449452"/>
              <a:gd name="connsiteX110" fmla="*/ 959480 w 2946806"/>
              <a:gd name="connsiteY110" fmla="*/ 1192517 h 2449452"/>
              <a:gd name="connsiteX111" fmla="*/ 1004888 w 2946806"/>
              <a:gd name="connsiteY111" fmla="*/ 994152 h 2449452"/>
              <a:gd name="connsiteX112" fmla="*/ 1140277 w 2946806"/>
              <a:gd name="connsiteY112" fmla="*/ 744336 h 2449452"/>
              <a:gd name="connsiteX113" fmla="*/ 1228351 w 2946806"/>
              <a:gd name="connsiteY113" fmla="*/ 701716 h 2449452"/>
              <a:gd name="connsiteX114" fmla="*/ 1187684 w 2946806"/>
              <a:gd name="connsiteY114" fmla="*/ 956133 h 2449452"/>
              <a:gd name="connsiteX115" fmla="*/ 1219102 w 2946806"/>
              <a:gd name="connsiteY115" fmla="*/ 1078648 h 2449452"/>
              <a:gd name="connsiteX116" fmla="*/ 1266881 w 2946806"/>
              <a:gd name="connsiteY116" fmla="*/ 1103374 h 2449452"/>
              <a:gd name="connsiteX117" fmla="*/ 1352585 w 2946806"/>
              <a:gd name="connsiteY117" fmla="*/ 1047694 h 2449452"/>
              <a:gd name="connsiteX118" fmla="*/ 1357744 w 2946806"/>
              <a:gd name="connsiteY118" fmla="*/ 1071979 h 2449452"/>
              <a:gd name="connsiteX119" fmla="*/ 1358709 w 2946806"/>
              <a:gd name="connsiteY119" fmla="*/ 1109593 h 2449452"/>
              <a:gd name="connsiteX120" fmla="*/ 1384422 w 2946806"/>
              <a:gd name="connsiteY120" fmla="*/ 1103141 h 2449452"/>
              <a:gd name="connsiteX121" fmla="*/ 1405383 w 2946806"/>
              <a:gd name="connsiteY121" fmla="*/ 1098075 h 2449452"/>
              <a:gd name="connsiteX122" fmla="*/ 1357744 w 2946806"/>
              <a:gd name="connsiteY122" fmla="*/ 1058616 h 2449452"/>
              <a:gd name="connsiteX123" fmla="*/ 1403106 w 2946806"/>
              <a:gd name="connsiteY123" fmla="*/ 1041001 h 2449452"/>
              <a:gd name="connsiteX124" fmla="*/ 1243410 w 2946806"/>
              <a:gd name="connsiteY124" fmla="*/ 894597 h 2449452"/>
              <a:gd name="connsiteX125" fmla="*/ 1291699 w 2946806"/>
              <a:gd name="connsiteY125" fmla="*/ 915977 h 2449452"/>
              <a:gd name="connsiteX126" fmla="*/ 1435640 w 2946806"/>
              <a:gd name="connsiteY126" fmla="*/ 941028 h 2449452"/>
              <a:gd name="connsiteX127" fmla="*/ 1454556 w 2946806"/>
              <a:gd name="connsiteY127" fmla="*/ 935544 h 2449452"/>
              <a:gd name="connsiteX128" fmla="*/ 1452279 w 2946806"/>
              <a:gd name="connsiteY128" fmla="*/ 920810 h 2449452"/>
              <a:gd name="connsiteX129" fmla="*/ 1353515 w 2946806"/>
              <a:gd name="connsiteY129" fmla="*/ 818235 h 2449452"/>
              <a:gd name="connsiteX130" fmla="*/ 1350447 w 2946806"/>
              <a:gd name="connsiteY130" fmla="*/ 814749 h 2449452"/>
              <a:gd name="connsiteX131" fmla="*/ 1353840 w 2946806"/>
              <a:gd name="connsiteY131" fmla="*/ 816422 h 2449452"/>
              <a:gd name="connsiteX132" fmla="*/ 1314985 w 2946806"/>
              <a:gd name="connsiteY132" fmla="*/ 760510 h 2449452"/>
              <a:gd name="connsiteX133" fmla="*/ 1416398 w 2946806"/>
              <a:gd name="connsiteY133" fmla="*/ 747914 h 2449452"/>
              <a:gd name="connsiteX134" fmla="*/ 1436988 w 2946806"/>
              <a:gd name="connsiteY134" fmla="*/ 698230 h 2449452"/>
              <a:gd name="connsiteX135" fmla="*/ 1382098 w 2946806"/>
              <a:gd name="connsiteY135" fmla="*/ 584267 h 2449452"/>
              <a:gd name="connsiteX136" fmla="*/ 1187125 w 2946806"/>
              <a:gd name="connsiteY136" fmla="*/ 415880 h 2449452"/>
              <a:gd name="connsiteX137" fmla="*/ 1281939 w 2946806"/>
              <a:gd name="connsiteY137" fmla="*/ 391758 h 2449452"/>
              <a:gd name="connsiteX138" fmla="*/ 1546442 w 2946806"/>
              <a:gd name="connsiteY138" fmla="*/ 495635 h 2449452"/>
              <a:gd name="connsiteX139" fmla="*/ 1708974 w 2946806"/>
              <a:gd name="connsiteY139" fmla="*/ 618149 h 2449452"/>
              <a:gd name="connsiteX140" fmla="*/ 1732770 w 2946806"/>
              <a:gd name="connsiteY140" fmla="*/ 628282 h 2449452"/>
              <a:gd name="connsiteX141" fmla="*/ 1738673 w 2946806"/>
              <a:gd name="connsiteY141" fmla="*/ 605368 h 2449452"/>
              <a:gd name="connsiteX142" fmla="*/ 1677741 w 2946806"/>
              <a:gd name="connsiteY142" fmla="*/ 426384 h 2449452"/>
              <a:gd name="connsiteX143" fmla="*/ 1777946 w 2946806"/>
              <a:gd name="connsiteY143" fmla="*/ 494055 h 2449452"/>
              <a:gd name="connsiteX144" fmla="*/ 1786126 w 2946806"/>
              <a:gd name="connsiteY144" fmla="*/ 324691 h 2449452"/>
              <a:gd name="connsiteX145" fmla="*/ 1849614 w 2946806"/>
              <a:gd name="connsiteY145" fmla="*/ 378047 h 2449452"/>
              <a:gd name="connsiteX146" fmla="*/ 1942476 w 2946806"/>
              <a:gd name="connsiteY146" fmla="*/ 339750 h 2449452"/>
              <a:gd name="connsiteX147" fmla="*/ 1948890 w 2946806"/>
              <a:gd name="connsiteY147" fmla="*/ 322321 h 2449452"/>
              <a:gd name="connsiteX148" fmla="*/ 1988768 w 2946806"/>
              <a:gd name="connsiteY148" fmla="*/ 160719 h 2449452"/>
              <a:gd name="connsiteX149" fmla="*/ 1941593 w 2946806"/>
              <a:gd name="connsiteY149" fmla="*/ 0 h 244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2946806" h="2449452">
                <a:moveTo>
                  <a:pt x="1508441" y="1322962"/>
                </a:moveTo>
                <a:lnTo>
                  <a:pt x="1507330" y="1329105"/>
                </a:lnTo>
                <a:lnTo>
                  <a:pt x="1509864" y="1324420"/>
                </a:lnTo>
                <a:close/>
                <a:moveTo>
                  <a:pt x="1467444" y="1312403"/>
                </a:moveTo>
                <a:lnTo>
                  <a:pt x="1465944" y="1319029"/>
                </a:lnTo>
                <a:lnTo>
                  <a:pt x="1482814" y="1315077"/>
                </a:lnTo>
                <a:close/>
                <a:moveTo>
                  <a:pt x="1941593" y="0"/>
                </a:moveTo>
                <a:cubicBezTo>
                  <a:pt x="2024137" y="14873"/>
                  <a:pt x="2063782" y="70460"/>
                  <a:pt x="2099430" y="126883"/>
                </a:cubicBezTo>
                <a:cubicBezTo>
                  <a:pt x="2140981" y="192742"/>
                  <a:pt x="2162175" y="267803"/>
                  <a:pt x="2181091" y="342957"/>
                </a:cubicBezTo>
                <a:cubicBezTo>
                  <a:pt x="2193965" y="393989"/>
                  <a:pt x="2203214" y="445811"/>
                  <a:pt x="2210093" y="498005"/>
                </a:cubicBezTo>
                <a:cubicBezTo>
                  <a:pt x="2212789" y="518409"/>
                  <a:pt x="2220086" y="522778"/>
                  <a:pt x="2237236" y="507998"/>
                </a:cubicBezTo>
                <a:cubicBezTo>
                  <a:pt x="2272837" y="477323"/>
                  <a:pt x="2296680" y="439909"/>
                  <a:pt x="2306998" y="394128"/>
                </a:cubicBezTo>
                <a:cubicBezTo>
                  <a:pt x="2312064" y="371540"/>
                  <a:pt x="2315876" y="348627"/>
                  <a:pt x="2320244" y="325900"/>
                </a:cubicBezTo>
                <a:cubicBezTo>
                  <a:pt x="2354917" y="407374"/>
                  <a:pt x="2347991" y="491731"/>
                  <a:pt x="2339579" y="584779"/>
                </a:cubicBezTo>
                <a:cubicBezTo>
                  <a:pt x="2374019" y="555777"/>
                  <a:pt x="2400975" y="533096"/>
                  <a:pt x="2434114" y="505163"/>
                </a:cubicBezTo>
                <a:cubicBezTo>
                  <a:pt x="2421844" y="552198"/>
                  <a:pt x="2432394" y="587660"/>
                  <a:pt x="2448243" y="623123"/>
                </a:cubicBezTo>
                <a:cubicBezTo>
                  <a:pt x="2457446" y="643666"/>
                  <a:pt x="2466695" y="647802"/>
                  <a:pt x="2488028" y="639250"/>
                </a:cubicBezTo>
                <a:cubicBezTo>
                  <a:pt x="2527348" y="623494"/>
                  <a:pt x="2566574" y="607181"/>
                  <a:pt x="2602873" y="586034"/>
                </a:cubicBezTo>
                <a:cubicBezTo>
                  <a:pt x="2678957" y="541648"/>
                  <a:pt x="2758061" y="498703"/>
                  <a:pt x="2777164" y="397056"/>
                </a:cubicBezTo>
                <a:cubicBezTo>
                  <a:pt x="2801239" y="423967"/>
                  <a:pt x="2801704" y="454084"/>
                  <a:pt x="2800867" y="483644"/>
                </a:cubicBezTo>
                <a:cubicBezTo>
                  <a:pt x="2798729" y="561494"/>
                  <a:pt x="2765358" y="629258"/>
                  <a:pt x="2728176" y="695070"/>
                </a:cubicBezTo>
                <a:cubicBezTo>
                  <a:pt x="2682954" y="775057"/>
                  <a:pt x="2627367" y="847934"/>
                  <a:pt x="2567783" y="917650"/>
                </a:cubicBezTo>
                <a:cubicBezTo>
                  <a:pt x="2553189" y="934707"/>
                  <a:pt x="2560161" y="937496"/>
                  <a:pt x="2576753" y="938936"/>
                </a:cubicBezTo>
                <a:cubicBezTo>
                  <a:pt x="2632526" y="943863"/>
                  <a:pt x="2671799" y="926806"/>
                  <a:pt x="2728223" y="896781"/>
                </a:cubicBezTo>
                <a:cubicBezTo>
                  <a:pt x="2744722" y="887393"/>
                  <a:pt x="2753181" y="884418"/>
                  <a:pt x="2777582" y="869174"/>
                </a:cubicBezTo>
                <a:cubicBezTo>
                  <a:pt x="2735520" y="937263"/>
                  <a:pt x="2678539" y="988295"/>
                  <a:pt x="2618722" y="1038073"/>
                </a:cubicBezTo>
                <a:cubicBezTo>
                  <a:pt x="2636244" y="1044766"/>
                  <a:pt x="2657020" y="1040954"/>
                  <a:pt x="2679468" y="1037654"/>
                </a:cubicBezTo>
                <a:cubicBezTo>
                  <a:pt x="2675425" y="1049971"/>
                  <a:pt x="2655393" y="1064007"/>
                  <a:pt x="2649351" y="1068330"/>
                </a:cubicBezTo>
                <a:cubicBezTo>
                  <a:pt x="2631225" y="1081343"/>
                  <a:pt x="2617281" y="1099469"/>
                  <a:pt x="2612634" y="1119734"/>
                </a:cubicBezTo>
                <a:cubicBezTo>
                  <a:pt x="2608033" y="1139765"/>
                  <a:pt x="2614307" y="1150223"/>
                  <a:pt x="2633688" y="1158821"/>
                </a:cubicBezTo>
                <a:cubicBezTo>
                  <a:pt x="2673519" y="1176482"/>
                  <a:pt x="2714419" y="1190890"/>
                  <a:pt x="2756621" y="1200465"/>
                </a:cubicBezTo>
                <a:cubicBezTo>
                  <a:pt x="2818854" y="1214547"/>
                  <a:pt x="2881784" y="1227143"/>
                  <a:pt x="2946806" y="1179132"/>
                </a:cubicBezTo>
                <a:cubicBezTo>
                  <a:pt x="2937604" y="1201627"/>
                  <a:pt x="2932259" y="1214919"/>
                  <a:pt x="2923335" y="1227886"/>
                </a:cubicBezTo>
                <a:cubicBezTo>
                  <a:pt x="2891452" y="1274224"/>
                  <a:pt x="2842278" y="1293234"/>
                  <a:pt x="2793245" y="1311918"/>
                </a:cubicBezTo>
                <a:cubicBezTo>
                  <a:pt x="2705774" y="1345242"/>
                  <a:pt x="2613656" y="1356629"/>
                  <a:pt x="2521213" y="1365646"/>
                </a:cubicBezTo>
                <a:cubicBezTo>
                  <a:pt x="2514148" y="1366343"/>
                  <a:pt x="2500623" y="1364298"/>
                  <a:pt x="2496301" y="1371037"/>
                </a:cubicBezTo>
                <a:cubicBezTo>
                  <a:pt x="2493094" y="1376010"/>
                  <a:pt x="2499647" y="1384097"/>
                  <a:pt x="2504016" y="1389024"/>
                </a:cubicBezTo>
                <a:cubicBezTo>
                  <a:pt x="2526558" y="1414447"/>
                  <a:pt x="2562438" y="1431411"/>
                  <a:pt x="2595251" y="1442519"/>
                </a:cubicBezTo>
                <a:cubicBezTo>
                  <a:pt x="2614028" y="1448887"/>
                  <a:pt x="2635222" y="1447678"/>
                  <a:pt x="2657205" y="1462690"/>
                </a:cubicBezTo>
                <a:cubicBezTo>
                  <a:pt x="2566853" y="1482071"/>
                  <a:pt x="2482172" y="1472172"/>
                  <a:pt x="2398466" y="1455719"/>
                </a:cubicBezTo>
                <a:cubicBezTo>
                  <a:pt x="2248902" y="1426392"/>
                  <a:pt x="2119462" y="1359371"/>
                  <a:pt x="2016607" y="1235927"/>
                </a:cubicBezTo>
                <a:cubicBezTo>
                  <a:pt x="2010612" y="1278872"/>
                  <a:pt x="2004988" y="1315125"/>
                  <a:pt x="2000619" y="1351563"/>
                </a:cubicBezTo>
                <a:cubicBezTo>
                  <a:pt x="1987606" y="1458972"/>
                  <a:pt x="1971617" y="1565870"/>
                  <a:pt x="1946845" y="1671327"/>
                </a:cubicBezTo>
                <a:cubicBezTo>
                  <a:pt x="1944939" y="1679414"/>
                  <a:pt x="1945311" y="1689500"/>
                  <a:pt x="1935690" y="1691592"/>
                </a:cubicBezTo>
                <a:cubicBezTo>
                  <a:pt x="1911662" y="1696843"/>
                  <a:pt x="1887679" y="1704512"/>
                  <a:pt x="1862535" y="1700329"/>
                </a:cubicBezTo>
                <a:cubicBezTo>
                  <a:pt x="1854401" y="1698981"/>
                  <a:pt x="1845245" y="1696611"/>
                  <a:pt x="1842131" y="1688199"/>
                </a:cubicBezTo>
                <a:cubicBezTo>
                  <a:pt x="1838088" y="1677276"/>
                  <a:pt x="1846965" y="1670956"/>
                  <a:pt x="1854401" y="1665657"/>
                </a:cubicBezTo>
                <a:cubicBezTo>
                  <a:pt x="1886889" y="1642465"/>
                  <a:pt x="1904411" y="1608955"/>
                  <a:pt x="1919888" y="1573585"/>
                </a:cubicBezTo>
                <a:cubicBezTo>
                  <a:pt x="1947356" y="1510841"/>
                  <a:pt x="1962182" y="1444471"/>
                  <a:pt x="1976033" y="1377869"/>
                </a:cubicBezTo>
                <a:cubicBezTo>
                  <a:pt x="1985142" y="1334041"/>
                  <a:pt x="1995135" y="1290166"/>
                  <a:pt x="1995228" y="1241040"/>
                </a:cubicBezTo>
                <a:cubicBezTo>
                  <a:pt x="1930706" y="1308107"/>
                  <a:pt x="1856615" y="1351697"/>
                  <a:pt x="1775230" y="1379927"/>
                </a:cubicBezTo>
                <a:lnTo>
                  <a:pt x="1708286" y="1398645"/>
                </a:lnTo>
                <a:lnTo>
                  <a:pt x="1691801" y="1431940"/>
                </a:lnTo>
                <a:cubicBezTo>
                  <a:pt x="1659650" y="1487149"/>
                  <a:pt x="1618855" y="1541098"/>
                  <a:pt x="1573864" y="1589156"/>
                </a:cubicBezTo>
                <a:cubicBezTo>
                  <a:pt x="1569867" y="1593431"/>
                  <a:pt x="1563267" y="1597521"/>
                  <a:pt x="1566707" y="1604632"/>
                </a:cubicBezTo>
                <a:cubicBezTo>
                  <a:pt x="1584879" y="1622061"/>
                  <a:pt x="1690616" y="1587203"/>
                  <a:pt x="1743832" y="1556389"/>
                </a:cubicBezTo>
                <a:cubicBezTo>
                  <a:pt x="1671746" y="1656036"/>
                  <a:pt x="1582370" y="1727472"/>
                  <a:pt x="1478586" y="1781990"/>
                </a:cubicBezTo>
                <a:cubicBezTo>
                  <a:pt x="1374662" y="1836601"/>
                  <a:pt x="1265115" y="1866486"/>
                  <a:pt x="1141717" y="1853519"/>
                </a:cubicBezTo>
                <a:cubicBezTo>
                  <a:pt x="1173415" y="1891026"/>
                  <a:pt x="1209342" y="1918169"/>
                  <a:pt x="1244525" y="1945823"/>
                </a:cubicBezTo>
                <a:cubicBezTo>
                  <a:pt x="1297974" y="1987839"/>
                  <a:pt x="1352074" y="2029064"/>
                  <a:pt x="1413517" y="2059367"/>
                </a:cubicBezTo>
                <a:cubicBezTo>
                  <a:pt x="1448143" y="2076425"/>
                  <a:pt x="1483140" y="2090740"/>
                  <a:pt x="1522925" y="2087579"/>
                </a:cubicBezTo>
                <a:cubicBezTo>
                  <a:pt x="1532081" y="2086835"/>
                  <a:pt x="1542910" y="2085952"/>
                  <a:pt x="1546861" y="2096921"/>
                </a:cubicBezTo>
                <a:cubicBezTo>
                  <a:pt x="1549928" y="2105380"/>
                  <a:pt x="1544444" y="2113049"/>
                  <a:pt x="1539099" y="2119323"/>
                </a:cubicBezTo>
                <a:cubicBezTo>
                  <a:pt x="1522553" y="2138704"/>
                  <a:pt x="1499268" y="2148279"/>
                  <a:pt x="1477517" y="2159759"/>
                </a:cubicBezTo>
                <a:cubicBezTo>
                  <a:pt x="1468825" y="2164360"/>
                  <a:pt x="1462551" y="2156412"/>
                  <a:pt x="1455905" y="2151439"/>
                </a:cubicBezTo>
                <a:cubicBezTo>
                  <a:pt x="1369038" y="2086743"/>
                  <a:pt x="1287982" y="2015307"/>
                  <a:pt x="1208831" y="1941501"/>
                </a:cubicBezTo>
                <a:cubicBezTo>
                  <a:pt x="1182013" y="1916496"/>
                  <a:pt x="1154359" y="1892374"/>
                  <a:pt x="1122104" y="1863372"/>
                </a:cubicBezTo>
                <a:cubicBezTo>
                  <a:pt x="1122987" y="2023998"/>
                  <a:pt x="1067121" y="2158643"/>
                  <a:pt x="971610" y="2277439"/>
                </a:cubicBezTo>
                <a:cubicBezTo>
                  <a:pt x="918161" y="2343949"/>
                  <a:pt x="859786" y="2406089"/>
                  <a:pt x="778171" y="2449452"/>
                </a:cubicBezTo>
                <a:cubicBezTo>
                  <a:pt x="785282" y="2423797"/>
                  <a:pt x="802293" y="2411016"/>
                  <a:pt x="812564" y="2394098"/>
                </a:cubicBezTo>
                <a:cubicBezTo>
                  <a:pt x="830505" y="2364445"/>
                  <a:pt x="847004" y="2328379"/>
                  <a:pt x="847887" y="2294404"/>
                </a:cubicBezTo>
                <a:cubicBezTo>
                  <a:pt x="848073" y="2287850"/>
                  <a:pt x="847887" y="2277439"/>
                  <a:pt x="842217" y="2275673"/>
                </a:cubicBezTo>
                <a:cubicBezTo>
                  <a:pt x="834548" y="2273303"/>
                  <a:pt x="825532" y="2283528"/>
                  <a:pt x="819675" y="2287571"/>
                </a:cubicBezTo>
                <a:cubicBezTo>
                  <a:pt x="743127" y="2340184"/>
                  <a:pt x="665371" y="2390798"/>
                  <a:pt x="576971" y="2421659"/>
                </a:cubicBezTo>
                <a:cubicBezTo>
                  <a:pt x="527472" y="2438948"/>
                  <a:pt x="477602" y="2456052"/>
                  <a:pt x="423363" y="2441179"/>
                </a:cubicBezTo>
                <a:cubicBezTo>
                  <a:pt x="408165" y="2436996"/>
                  <a:pt x="395523" y="2430257"/>
                  <a:pt x="374004" y="2418963"/>
                </a:cubicBezTo>
                <a:cubicBezTo>
                  <a:pt x="454688" y="2413804"/>
                  <a:pt x="494706" y="2363609"/>
                  <a:pt x="533235" y="2312762"/>
                </a:cubicBezTo>
                <a:cubicBezTo>
                  <a:pt x="559356" y="2278276"/>
                  <a:pt x="581339" y="2240862"/>
                  <a:pt x="600442" y="2201728"/>
                </a:cubicBezTo>
                <a:cubicBezTo>
                  <a:pt x="609737" y="2182672"/>
                  <a:pt x="607832" y="2170634"/>
                  <a:pt x="591379" y="2158271"/>
                </a:cubicBezTo>
                <a:cubicBezTo>
                  <a:pt x="574786" y="2145769"/>
                  <a:pt x="552477" y="2140889"/>
                  <a:pt x="530214" y="2142608"/>
                </a:cubicBezTo>
                <a:cubicBezTo>
                  <a:pt x="522824" y="2143166"/>
                  <a:pt x="498470" y="2145351"/>
                  <a:pt x="487409" y="2138518"/>
                </a:cubicBezTo>
                <a:cubicBezTo>
                  <a:pt x="506697" y="2126620"/>
                  <a:pt x="525009" y="2116163"/>
                  <a:pt x="534118" y="2099756"/>
                </a:cubicBezTo>
                <a:cubicBezTo>
                  <a:pt x="456315" y="2100175"/>
                  <a:pt x="379860" y="2097897"/>
                  <a:pt x="303823" y="2072892"/>
                </a:cubicBezTo>
                <a:cubicBezTo>
                  <a:pt x="332314" y="2068802"/>
                  <a:pt x="340679" y="2065688"/>
                  <a:pt x="359363" y="2062203"/>
                </a:cubicBezTo>
                <a:cubicBezTo>
                  <a:pt x="421875" y="2048817"/>
                  <a:pt x="462869" y="2036593"/>
                  <a:pt x="502374" y="1996902"/>
                </a:cubicBezTo>
                <a:cubicBezTo>
                  <a:pt x="514087" y="1985097"/>
                  <a:pt x="517619" y="1978450"/>
                  <a:pt x="495496" y="1974825"/>
                </a:cubicBezTo>
                <a:cubicBezTo>
                  <a:pt x="405051" y="1959906"/>
                  <a:pt x="315582" y="1939967"/>
                  <a:pt x="229459" y="1907898"/>
                </a:cubicBezTo>
                <a:cubicBezTo>
                  <a:pt x="158627" y="1881498"/>
                  <a:pt x="89469" y="1851195"/>
                  <a:pt x="37693" y="1793005"/>
                </a:cubicBezTo>
                <a:cubicBezTo>
                  <a:pt x="18033" y="1770975"/>
                  <a:pt x="-1069" y="1747643"/>
                  <a:pt x="47" y="1711530"/>
                </a:cubicBezTo>
                <a:cubicBezTo>
                  <a:pt x="80127" y="1776971"/>
                  <a:pt x="168341" y="1758891"/>
                  <a:pt x="255115" y="1743832"/>
                </a:cubicBezTo>
                <a:cubicBezTo>
                  <a:pt x="296526" y="1736628"/>
                  <a:pt x="337054" y="1723801"/>
                  <a:pt x="377257" y="1710554"/>
                </a:cubicBezTo>
                <a:cubicBezTo>
                  <a:pt x="399102" y="1703351"/>
                  <a:pt x="403517" y="1694194"/>
                  <a:pt x="397289" y="1672583"/>
                </a:cubicBezTo>
                <a:cubicBezTo>
                  <a:pt x="386553" y="1635261"/>
                  <a:pt x="371773" y="1601333"/>
                  <a:pt x="332128" y="1573260"/>
                </a:cubicBezTo>
                <a:cubicBezTo>
                  <a:pt x="375491" y="1573260"/>
                  <a:pt x="410721" y="1573260"/>
                  <a:pt x="455757" y="1573260"/>
                </a:cubicBezTo>
                <a:cubicBezTo>
                  <a:pt x="389388" y="1507541"/>
                  <a:pt x="329711" y="1447446"/>
                  <a:pt x="303776" y="1362811"/>
                </a:cubicBezTo>
                <a:cubicBezTo>
                  <a:pt x="321810" y="1377405"/>
                  <a:pt x="339425" y="1392463"/>
                  <a:pt x="357876" y="1406499"/>
                </a:cubicBezTo>
                <a:cubicBezTo>
                  <a:pt x="395244" y="1434850"/>
                  <a:pt x="437585" y="1448143"/>
                  <a:pt x="484573" y="1448654"/>
                </a:cubicBezTo>
                <a:cubicBezTo>
                  <a:pt x="507208" y="1448933"/>
                  <a:pt x="509997" y="1440846"/>
                  <a:pt x="498888" y="1423510"/>
                </a:cubicBezTo>
                <a:cubicBezTo>
                  <a:pt x="470491" y="1379171"/>
                  <a:pt x="444231" y="1333576"/>
                  <a:pt x="421178" y="1286262"/>
                </a:cubicBezTo>
                <a:cubicBezTo>
                  <a:pt x="387296" y="1216593"/>
                  <a:pt x="355134" y="1145529"/>
                  <a:pt x="344491" y="1068376"/>
                </a:cubicBezTo>
                <a:cubicBezTo>
                  <a:pt x="335381" y="1002239"/>
                  <a:pt x="329897" y="934196"/>
                  <a:pt x="383439" y="869639"/>
                </a:cubicBezTo>
                <a:cubicBezTo>
                  <a:pt x="378419" y="937728"/>
                  <a:pt x="409512" y="982161"/>
                  <a:pt x="450877" y="1022921"/>
                </a:cubicBezTo>
                <a:cubicBezTo>
                  <a:pt x="491034" y="1062520"/>
                  <a:pt x="537744" y="1092173"/>
                  <a:pt x="585476" y="1120849"/>
                </a:cubicBezTo>
                <a:cubicBezTo>
                  <a:pt x="590774" y="1124056"/>
                  <a:pt x="596352" y="1126798"/>
                  <a:pt x="601604" y="1130052"/>
                </a:cubicBezTo>
                <a:cubicBezTo>
                  <a:pt x="657702" y="1164631"/>
                  <a:pt x="671273" y="1160680"/>
                  <a:pt x="697300" y="1099516"/>
                </a:cubicBezTo>
                <a:cubicBezTo>
                  <a:pt x="707200" y="1076138"/>
                  <a:pt x="716356" y="1052109"/>
                  <a:pt x="711476" y="1017809"/>
                </a:cubicBezTo>
                <a:cubicBezTo>
                  <a:pt x="759999" y="1056757"/>
                  <a:pt x="791603" y="1099377"/>
                  <a:pt x="826833" y="1142089"/>
                </a:cubicBezTo>
                <a:cubicBezTo>
                  <a:pt x="828367" y="1099144"/>
                  <a:pt x="830691" y="1058477"/>
                  <a:pt x="859878" y="1025756"/>
                </a:cubicBezTo>
                <a:cubicBezTo>
                  <a:pt x="880979" y="1111926"/>
                  <a:pt x="888787" y="1156079"/>
                  <a:pt x="928572" y="1201906"/>
                </a:cubicBezTo>
                <a:cubicBezTo>
                  <a:pt x="933824" y="1207948"/>
                  <a:pt x="939262" y="1217429"/>
                  <a:pt x="947814" y="1215617"/>
                </a:cubicBezTo>
                <a:cubicBezTo>
                  <a:pt x="958550" y="1213293"/>
                  <a:pt x="958411" y="1200651"/>
                  <a:pt x="959480" y="1192517"/>
                </a:cubicBezTo>
                <a:cubicBezTo>
                  <a:pt x="968543" y="1124986"/>
                  <a:pt x="984763" y="1058988"/>
                  <a:pt x="1004888" y="994152"/>
                </a:cubicBezTo>
                <a:cubicBezTo>
                  <a:pt x="1033425" y="902220"/>
                  <a:pt x="1066052" y="812007"/>
                  <a:pt x="1140277" y="744336"/>
                </a:cubicBezTo>
                <a:cubicBezTo>
                  <a:pt x="1163887" y="722817"/>
                  <a:pt x="1191495" y="712080"/>
                  <a:pt x="1228351" y="701716"/>
                </a:cubicBezTo>
                <a:cubicBezTo>
                  <a:pt x="1153941" y="782029"/>
                  <a:pt x="1176157" y="870522"/>
                  <a:pt x="1187684" y="956133"/>
                </a:cubicBezTo>
                <a:cubicBezTo>
                  <a:pt x="1193307" y="997591"/>
                  <a:pt x="1209481" y="1037562"/>
                  <a:pt x="1219102" y="1078648"/>
                </a:cubicBezTo>
                <a:cubicBezTo>
                  <a:pt x="1225795" y="1107231"/>
                  <a:pt x="1241226" y="1111554"/>
                  <a:pt x="1266881" y="1103374"/>
                </a:cubicBezTo>
                <a:cubicBezTo>
                  <a:pt x="1300159" y="1092777"/>
                  <a:pt x="1328557" y="1075441"/>
                  <a:pt x="1352585" y="1047694"/>
                </a:cubicBezTo>
                <a:cubicBezTo>
                  <a:pt x="1355118" y="1051389"/>
                  <a:pt x="1356768" y="1060080"/>
                  <a:pt x="1357744" y="1071979"/>
                </a:cubicBezTo>
                <a:lnTo>
                  <a:pt x="1358709" y="1109593"/>
                </a:lnTo>
                <a:lnTo>
                  <a:pt x="1384422" y="1103141"/>
                </a:lnTo>
                <a:cubicBezTo>
                  <a:pt x="1390371" y="1101189"/>
                  <a:pt x="1398597" y="1100213"/>
                  <a:pt x="1405383" y="1098075"/>
                </a:cubicBezTo>
                <a:cubicBezTo>
                  <a:pt x="1393439" y="1082133"/>
                  <a:pt x="1377683" y="1069120"/>
                  <a:pt x="1357744" y="1058616"/>
                </a:cubicBezTo>
                <a:cubicBezTo>
                  <a:pt x="1373407" y="1049692"/>
                  <a:pt x="1390325" y="1055734"/>
                  <a:pt x="1403106" y="1041001"/>
                </a:cubicBezTo>
                <a:cubicBezTo>
                  <a:pt x="1345102" y="996940"/>
                  <a:pt x="1282497" y="958225"/>
                  <a:pt x="1243410" y="894597"/>
                </a:cubicBezTo>
                <a:cubicBezTo>
                  <a:pt x="1260978" y="899942"/>
                  <a:pt x="1276176" y="908261"/>
                  <a:pt x="1291699" y="915977"/>
                </a:cubicBezTo>
                <a:cubicBezTo>
                  <a:pt x="1337154" y="938518"/>
                  <a:pt x="1384840" y="948836"/>
                  <a:pt x="1435640" y="941028"/>
                </a:cubicBezTo>
                <a:cubicBezTo>
                  <a:pt x="1442240" y="940005"/>
                  <a:pt x="1450280" y="940145"/>
                  <a:pt x="1454556" y="935544"/>
                </a:cubicBezTo>
                <a:cubicBezTo>
                  <a:pt x="1456137" y="929734"/>
                  <a:pt x="1455439" y="925412"/>
                  <a:pt x="1452279" y="920810"/>
                </a:cubicBezTo>
                <a:cubicBezTo>
                  <a:pt x="1449909" y="918719"/>
                  <a:pt x="1382795" y="851512"/>
                  <a:pt x="1353515" y="818235"/>
                </a:cubicBezTo>
                <a:cubicBezTo>
                  <a:pt x="1352492" y="817073"/>
                  <a:pt x="1351469" y="815911"/>
                  <a:pt x="1350447" y="814749"/>
                </a:cubicBezTo>
                <a:cubicBezTo>
                  <a:pt x="1351562" y="815260"/>
                  <a:pt x="1352724" y="815864"/>
                  <a:pt x="1353840" y="816422"/>
                </a:cubicBezTo>
                <a:cubicBezTo>
                  <a:pt x="1332321" y="791371"/>
                  <a:pt x="1315821" y="769433"/>
                  <a:pt x="1314985" y="760510"/>
                </a:cubicBezTo>
                <a:cubicBezTo>
                  <a:pt x="1351237" y="766273"/>
                  <a:pt x="1384143" y="761207"/>
                  <a:pt x="1416398" y="747914"/>
                </a:cubicBezTo>
                <a:cubicBezTo>
                  <a:pt x="1441310" y="737643"/>
                  <a:pt x="1450327" y="724397"/>
                  <a:pt x="1436988" y="698230"/>
                </a:cubicBezTo>
                <a:cubicBezTo>
                  <a:pt x="1417886" y="660630"/>
                  <a:pt x="1404547" y="619637"/>
                  <a:pt x="1382098" y="584267"/>
                </a:cubicBezTo>
                <a:cubicBezTo>
                  <a:pt x="1335807" y="511344"/>
                  <a:pt x="1295743" y="429358"/>
                  <a:pt x="1187125" y="415880"/>
                </a:cubicBezTo>
                <a:cubicBezTo>
                  <a:pt x="1221983" y="400031"/>
                  <a:pt x="1250009" y="390503"/>
                  <a:pt x="1281939" y="391758"/>
                </a:cubicBezTo>
                <a:cubicBezTo>
                  <a:pt x="1382330" y="395709"/>
                  <a:pt x="1465339" y="443673"/>
                  <a:pt x="1546442" y="495635"/>
                </a:cubicBezTo>
                <a:cubicBezTo>
                  <a:pt x="1603609" y="532259"/>
                  <a:pt x="1658546" y="572276"/>
                  <a:pt x="1708974" y="618149"/>
                </a:cubicBezTo>
                <a:cubicBezTo>
                  <a:pt x="1715016" y="623680"/>
                  <a:pt x="1723056" y="633487"/>
                  <a:pt x="1732770" y="628282"/>
                </a:cubicBezTo>
                <a:cubicBezTo>
                  <a:pt x="1740485" y="624145"/>
                  <a:pt x="1738533" y="613409"/>
                  <a:pt x="1738673" y="605368"/>
                </a:cubicBezTo>
                <a:cubicBezTo>
                  <a:pt x="1739602" y="544669"/>
                  <a:pt x="1717107" y="505860"/>
                  <a:pt x="1677741" y="426384"/>
                </a:cubicBezTo>
                <a:cubicBezTo>
                  <a:pt x="1721151" y="432612"/>
                  <a:pt x="1749130" y="462218"/>
                  <a:pt x="1777946" y="494055"/>
                </a:cubicBezTo>
                <a:cubicBezTo>
                  <a:pt x="1777388" y="438700"/>
                  <a:pt x="1774088" y="385716"/>
                  <a:pt x="1786126" y="324691"/>
                </a:cubicBezTo>
                <a:cubicBezTo>
                  <a:pt x="1804531" y="354065"/>
                  <a:pt x="1826980" y="366567"/>
                  <a:pt x="1849614" y="378047"/>
                </a:cubicBezTo>
                <a:cubicBezTo>
                  <a:pt x="1908919" y="408072"/>
                  <a:pt x="1921840" y="402355"/>
                  <a:pt x="1942476" y="339750"/>
                </a:cubicBezTo>
                <a:cubicBezTo>
                  <a:pt x="1944428" y="333894"/>
                  <a:pt x="1946891" y="328177"/>
                  <a:pt x="1948890" y="322321"/>
                </a:cubicBezTo>
                <a:cubicBezTo>
                  <a:pt x="1966923" y="269615"/>
                  <a:pt x="1983516" y="216864"/>
                  <a:pt x="1988768" y="160719"/>
                </a:cubicBezTo>
                <a:cubicBezTo>
                  <a:pt x="1994159" y="102901"/>
                  <a:pt x="1989325" y="48894"/>
                  <a:pt x="1941593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464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ADF201A-C466-434E-8B0C-581166F53D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BB4E6D-98BF-4634-8DB7-960C020F0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975179"/>
              </p:ext>
            </p:extLst>
          </p:nvPr>
        </p:nvGraphicFramePr>
        <p:xfrm>
          <a:off x="949584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8F6FDE-C24B-4B2D-9205-5D2B5E122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568178"/>
              </p:ext>
            </p:extLst>
          </p:nvPr>
        </p:nvGraphicFramePr>
        <p:xfrm>
          <a:off x="3637140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7BB52E-D0A4-4877-979B-2E0621131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894409"/>
              </p:ext>
            </p:extLst>
          </p:nvPr>
        </p:nvGraphicFramePr>
        <p:xfrm>
          <a:off x="6324696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C6B796F-BB78-4865-8B3A-9D4596B60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62728"/>
              </p:ext>
            </p:extLst>
          </p:nvPr>
        </p:nvGraphicFramePr>
        <p:xfrm>
          <a:off x="9012251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073582A0-7B72-4974-8094-F6CA77D94F4A}"/>
              </a:ext>
            </a:extLst>
          </p:cNvPr>
          <p:cNvSpPr/>
          <p:nvPr/>
        </p:nvSpPr>
        <p:spPr>
          <a:xfrm>
            <a:off x="4524365" y="2323902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660CCB4D-5B4A-492C-8505-5E688263515F}"/>
              </a:ext>
            </a:extLst>
          </p:cNvPr>
          <p:cNvSpPr/>
          <p:nvPr/>
        </p:nvSpPr>
        <p:spPr>
          <a:xfrm>
            <a:off x="1858010" y="2323902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A172BC2-6A4E-498A-A266-762A57BBF193}"/>
              </a:ext>
            </a:extLst>
          </p:cNvPr>
          <p:cNvSpPr/>
          <p:nvPr/>
        </p:nvSpPr>
        <p:spPr>
          <a:xfrm rot="16200000">
            <a:off x="9933943" y="2272708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7C7CB042-656E-45C0-8437-EAB1F15F3400}"/>
              </a:ext>
            </a:extLst>
          </p:cNvPr>
          <p:cNvSpPr/>
          <p:nvPr/>
        </p:nvSpPr>
        <p:spPr>
          <a:xfrm>
            <a:off x="7229540" y="2273882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95C0245-E2B2-4DF2-81CA-C98AABC61DAD}"/>
              </a:ext>
            </a:extLst>
          </p:cNvPr>
          <p:cNvGrpSpPr/>
          <p:nvPr/>
        </p:nvGrpSpPr>
        <p:grpSpPr>
          <a:xfrm>
            <a:off x="2953966" y="1774010"/>
            <a:ext cx="6284068" cy="3309979"/>
            <a:chOff x="2953966" y="2158367"/>
            <a:chExt cx="6284068" cy="330997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C38F26-0D41-47CA-9A22-87E84D19518F}"/>
                </a:ext>
              </a:extLst>
            </p:cNvPr>
            <p:cNvSpPr/>
            <p:nvPr/>
          </p:nvSpPr>
          <p:spPr>
            <a:xfrm rot="16890799">
              <a:off x="3952187" y="3359538"/>
              <a:ext cx="1110587" cy="3107030"/>
            </a:xfrm>
            <a:custGeom>
              <a:avLst/>
              <a:gdLst>
                <a:gd name="connsiteX0" fmla="*/ 1530486 w 1530485"/>
                <a:gd name="connsiteY0" fmla="*/ 2140878 h 4281755"/>
                <a:gd name="connsiteX1" fmla="*/ 765243 w 1530485"/>
                <a:gd name="connsiteY1" fmla="*/ 4281756 h 4281755"/>
                <a:gd name="connsiteX2" fmla="*/ 0 w 1530485"/>
                <a:gd name="connsiteY2" fmla="*/ 2140878 h 4281755"/>
                <a:gd name="connsiteX3" fmla="*/ 765243 w 1530485"/>
                <a:gd name="connsiteY3" fmla="*/ 0 h 4281755"/>
                <a:gd name="connsiteX4" fmla="*/ 1530486 w 1530485"/>
                <a:gd name="connsiteY4" fmla="*/ 2140878 h 42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485" h="4281755">
                  <a:moveTo>
                    <a:pt x="1530486" y="2140878"/>
                  </a:moveTo>
                  <a:cubicBezTo>
                    <a:pt x="1530486" y="3323252"/>
                    <a:pt x="1187875" y="4281756"/>
                    <a:pt x="765243" y="4281756"/>
                  </a:cubicBezTo>
                  <a:cubicBezTo>
                    <a:pt x="342611" y="4281756"/>
                    <a:pt x="0" y="3323252"/>
                    <a:pt x="0" y="2140878"/>
                  </a:cubicBezTo>
                  <a:cubicBezTo>
                    <a:pt x="0" y="958503"/>
                    <a:pt x="342611" y="0"/>
                    <a:pt x="765243" y="0"/>
                  </a:cubicBezTo>
                  <a:cubicBezTo>
                    <a:pt x="1187875" y="0"/>
                    <a:pt x="1530486" y="958503"/>
                    <a:pt x="1530486" y="2140878"/>
                  </a:cubicBezTo>
                  <a:close/>
                </a:path>
              </a:pathLst>
            </a:custGeom>
            <a:solidFill>
              <a:schemeClr val="accent3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F5948D-26B6-4F01-B4F5-82D424DB5541}"/>
                </a:ext>
              </a:extLst>
            </p:cNvPr>
            <p:cNvSpPr/>
            <p:nvPr/>
          </p:nvSpPr>
          <p:spPr>
            <a:xfrm>
              <a:off x="3191717" y="4411813"/>
              <a:ext cx="2342014" cy="961120"/>
            </a:xfrm>
            <a:custGeom>
              <a:avLst/>
              <a:gdLst>
                <a:gd name="connsiteX0" fmla="*/ 1730932 w 3227497"/>
                <a:gd name="connsiteY0" fmla="*/ 86957 h 1324506"/>
                <a:gd name="connsiteX1" fmla="*/ 4335 w 3227497"/>
                <a:gd name="connsiteY1" fmla="*/ 334413 h 1324506"/>
                <a:gd name="connsiteX2" fmla="*/ 1496576 w 3227497"/>
                <a:gd name="connsiteY2" fmla="*/ 1237550 h 1324506"/>
                <a:gd name="connsiteX3" fmla="*/ 3223173 w 3227497"/>
                <a:gd name="connsiteY3" fmla="*/ 990094 h 1324506"/>
                <a:gd name="connsiteX4" fmla="*/ 1730932 w 3227497"/>
                <a:gd name="connsiteY4" fmla="*/ 86957 h 1324506"/>
                <a:gd name="connsiteX5" fmla="*/ 3015264 w 3227497"/>
                <a:gd name="connsiteY5" fmla="*/ 947711 h 1324506"/>
                <a:gd name="connsiteX6" fmla="*/ 1525609 w 3227497"/>
                <a:gd name="connsiteY6" fmla="*/ 1094967 h 1324506"/>
                <a:gd name="connsiteX7" fmla="*/ 212161 w 3227497"/>
                <a:gd name="connsiteY7" fmla="*/ 376712 h 1324506"/>
                <a:gd name="connsiteX8" fmla="*/ 1701815 w 3227497"/>
                <a:gd name="connsiteY8" fmla="*/ 229457 h 1324506"/>
                <a:gd name="connsiteX9" fmla="*/ 3015264 w 3227497"/>
                <a:gd name="connsiteY9" fmla="*/ 947711 h 132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7497" h="1324506">
                  <a:moveTo>
                    <a:pt x="1730932" y="86957"/>
                  </a:moveTo>
                  <a:cubicBezTo>
                    <a:pt x="842062" y="-94087"/>
                    <a:pt x="69077" y="16709"/>
                    <a:pt x="4335" y="334413"/>
                  </a:cubicBezTo>
                  <a:cubicBezTo>
                    <a:pt x="-60407" y="652116"/>
                    <a:pt x="607705" y="1056505"/>
                    <a:pt x="1496576" y="1237550"/>
                  </a:cubicBezTo>
                  <a:cubicBezTo>
                    <a:pt x="2385446" y="1418594"/>
                    <a:pt x="3158431" y="1307798"/>
                    <a:pt x="3223173" y="990094"/>
                  </a:cubicBezTo>
                  <a:cubicBezTo>
                    <a:pt x="3287832" y="672307"/>
                    <a:pt x="2619719" y="268002"/>
                    <a:pt x="1730932" y="86957"/>
                  </a:cubicBezTo>
                  <a:close/>
                  <a:moveTo>
                    <a:pt x="3015264" y="947711"/>
                  </a:moveTo>
                  <a:cubicBezTo>
                    <a:pt x="2966624" y="1186657"/>
                    <a:pt x="2299596" y="1252567"/>
                    <a:pt x="1525609" y="1094967"/>
                  </a:cubicBezTo>
                  <a:cubicBezTo>
                    <a:pt x="751623" y="937366"/>
                    <a:pt x="163520" y="615741"/>
                    <a:pt x="212161" y="376712"/>
                  </a:cubicBezTo>
                  <a:cubicBezTo>
                    <a:pt x="260801" y="137766"/>
                    <a:pt x="927829" y="71856"/>
                    <a:pt x="1701815" y="229457"/>
                  </a:cubicBezTo>
                  <a:cubicBezTo>
                    <a:pt x="2475885" y="387224"/>
                    <a:pt x="3063988" y="708683"/>
                    <a:pt x="3015264" y="94771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35B6B74-F5C4-432B-BC3E-54613F95BB62}"/>
                </a:ext>
              </a:extLst>
            </p:cNvPr>
            <p:cNvSpPr/>
            <p:nvPr/>
          </p:nvSpPr>
          <p:spPr>
            <a:xfrm>
              <a:off x="3505318" y="4631291"/>
              <a:ext cx="219158" cy="219158"/>
            </a:xfrm>
            <a:custGeom>
              <a:avLst/>
              <a:gdLst>
                <a:gd name="connsiteX0" fmla="*/ 302019 w 302018"/>
                <a:gd name="connsiteY0" fmla="*/ 151009 h 302018"/>
                <a:gd name="connsiteX1" fmla="*/ 151010 w 302018"/>
                <a:gd name="connsiteY1" fmla="*/ 302019 h 302018"/>
                <a:gd name="connsiteX2" fmla="*/ 0 w 302018"/>
                <a:gd name="connsiteY2" fmla="*/ 151009 h 302018"/>
                <a:gd name="connsiteX3" fmla="*/ 151010 w 302018"/>
                <a:gd name="connsiteY3" fmla="*/ 0 h 302018"/>
                <a:gd name="connsiteX4" fmla="*/ 302019 w 302018"/>
                <a:gd name="connsiteY4" fmla="*/ 151009 h 3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18" h="302018">
                  <a:moveTo>
                    <a:pt x="302019" y="151009"/>
                  </a:moveTo>
                  <a:cubicBezTo>
                    <a:pt x="302019" y="234410"/>
                    <a:pt x="234410" y="302019"/>
                    <a:pt x="151010" y="302019"/>
                  </a:cubicBezTo>
                  <a:cubicBezTo>
                    <a:pt x="67609" y="302019"/>
                    <a:pt x="0" y="234410"/>
                    <a:pt x="0" y="151009"/>
                  </a:cubicBezTo>
                  <a:cubicBezTo>
                    <a:pt x="0" y="67609"/>
                    <a:pt x="67609" y="0"/>
                    <a:pt x="151010" y="0"/>
                  </a:cubicBezTo>
                  <a:cubicBezTo>
                    <a:pt x="234410" y="0"/>
                    <a:pt x="302019" y="67609"/>
                    <a:pt x="302019" y="15100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E6EC17-65FC-461B-BD24-278D3DD00D15}"/>
                </a:ext>
              </a:extLst>
            </p:cNvPr>
            <p:cNvSpPr/>
            <p:nvPr/>
          </p:nvSpPr>
          <p:spPr>
            <a:xfrm rot="20564788">
              <a:off x="4931159" y="2185474"/>
              <a:ext cx="1110561" cy="3106956"/>
            </a:xfrm>
            <a:custGeom>
              <a:avLst/>
              <a:gdLst>
                <a:gd name="connsiteX0" fmla="*/ 1530449 w 1530449"/>
                <a:gd name="connsiteY0" fmla="*/ 2140827 h 4281653"/>
                <a:gd name="connsiteX1" fmla="*/ 765225 w 1530449"/>
                <a:gd name="connsiteY1" fmla="*/ 4281654 h 4281653"/>
                <a:gd name="connsiteX2" fmla="*/ 0 w 1530449"/>
                <a:gd name="connsiteY2" fmla="*/ 2140827 h 4281653"/>
                <a:gd name="connsiteX3" fmla="*/ 765225 w 1530449"/>
                <a:gd name="connsiteY3" fmla="*/ 0 h 4281653"/>
                <a:gd name="connsiteX4" fmla="*/ 1530449 w 1530449"/>
                <a:gd name="connsiteY4" fmla="*/ 2140827 h 428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449" h="4281653">
                  <a:moveTo>
                    <a:pt x="1530449" y="2140827"/>
                  </a:moveTo>
                  <a:cubicBezTo>
                    <a:pt x="1530449" y="3323173"/>
                    <a:pt x="1187847" y="4281654"/>
                    <a:pt x="765225" y="4281654"/>
                  </a:cubicBezTo>
                  <a:cubicBezTo>
                    <a:pt x="342603" y="4281654"/>
                    <a:pt x="0" y="3323173"/>
                    <a:pt x="0" y="2140827"/>
                  </a:cubicBezTo>
                  <a:cubicBezTo>
                    <a:pt x="0" y="958481"/>
                    <a:pt x="342603" y="0"/>
                    <a:pt x="765225" y="0"/>
                  </a:cubicBezTo>
                  <a:cubicBezTo>
                    <a:pt x="1187847" y="0"/>
                    <a:pt x="1530449" y="958481"/>
                    <a:pt x="1530449" y="2140827"/>
                  </a:cubicBezTo>
                  <a:close/>
                </a:path>
              </a:pathLst>
            </a:custGeom>
            <a:solidFill>
              <a:schemeClr val="accent3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FEE3E0-51CB-4AEC-AB68-6CCD7B88DD18}"/>
                </a:ext>
              </a:extLst>
            </p:cNvPr>
            <p:cNvSpPr/>
            <p:nvPr/>
          </p:nvSpPr>
          <p:spPr>
            <a:xfrm>
              <a:off x="4895954" y="2456828"/>
              <a:ext cx="1078030" cy="2290594"/>
            </a:xfrm>
            <a:custGeom>
              <a:avLst/>
              <a:gdLst>
                <a:gd name="connsiteX0" fmla="*/ 1303505 w 1485618"/>
                <a:gd name="connsiteY0" fmla="*/ 1404156 h 3156635"/>
                <a:gd name="connsiteX1" fmla="*/ 255616 w 1485618"/>
                <a:gd name="connsiteY1" fmla="*/ 9780 h 3156635"/>
                <a:gd name="connsiteX2" fmla="*/ 182114 w 1485618"/>
                <a:gd name="connsiteY2" fmla="*/ 1752479 h 3156635"/>
                <a:gd name="connsiteX3" fmla="*/ 1230003 w 1485618"/>
                <a:gd name="connsiteY3" fmla="*/ 3146856 h 3156635"/>
                <a:gd name="connsiteX4" fmla="*/ 1303505 w 1485618"/>
                <a:gd name="connsiteY4" fmla="*/ 1404156 h 3156635"/>
                <a:gd name="connsiteX5" fmla="*/ 1167096 w 1485618"/>
                <a:gd name="connsiteY5" fmla="*/ 2944203 h 3156635"/>
                <a:gd name="connsiteX6" fmla="*/ 321109 w 1485618"/>
                <a:gd name="connsiteY6" fmla="*/ 1709179 h 3156635"/>
                <a:gd name="connsiteX7" fmla="*/ 318523 w 1485618"/>
                <a:gd name="connsiteY7" fmla="*/ 212266 h 3156635"/>
                <a:gd name="connsiteX8" fmla="*/ 1164510 w 1485618"/>
                <a:gd name="connsiteY8" fmla="*/ 1447290 h 3156635"/>
                <a:gd name="connsiteX9" fmla="*/ 1167096 w 1485618"/>
                <a:gd name="connsiteY9" fmla="*/ 2944203 h 315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618" h="3156635">
                  <a:moveTo>
                    <a:pt x="1303505" y="1404156"/>
                  </a:moveTo>
                  <a:cubicBezTo>
                    <a:pt x="1034441" y="537896"/>
                    <a:pt x="565311" y="-86416"/>
                    <a:pt x="255616" y="9780"/>
                  </a:cubicBezTo>
                  <a:cubicBezTo>
                    <a:pt x="-54078" y="105975"/>
                    <a:pt x="-86950" y="886219"/>
                    <a:pt x="182114" y="1752479"/>
                  </a:cubicBezTo>
                  <a:cubicBezTo>
                    <a:pt x="451178" y="2618740"/>
                    <a:pt x="920308" y="3243051"/>
                    <a:pt x="1230003" y="3146856"/>
                  </a:cubicBezTo>
                  <a:cubicBezTo>
                    <a:pt x="1539698" y="3050660"/>
                    <a:pt x="1572569" y="2270417"/>
                    <a:pt x="1303505" y="1404156"/>
                  </a:cubicBezTo>
                  <a:close/>
                  <a:moveTo>
                    <a:pt x="1167096" y="2944203"/>
                  </a:moveTo>
                  <a:cubicBezTo>
                    <a:pt x="934158" y="3016537"/>
                    <a:pt x="555466" y="2463642"/>
                    <a:pt x="321109" y="1709179"/>
                  </a:cubicBezTo>
                  <a:cubicBezTo>
                    <a:pt x="86836" y="954799"/>
                    <a:pt x="85668" y="284600"/>
                    <a:pt x="318523" y="212266"/>
                  </a:cubicBezTo>
                  <a:cubicBezTo>
                    <a:pt x="551461" y="139932"/>
                    <a:pt x="930153" y="692826"/>
                    <a:pt x="1164510" y="1447290"/>
                  </a:cubicBezTo>
                  <a:cubicBezTo>
                    <a:pt x="1398867" y="2201670"/>
                    <a:pt x="1400035" y="2871868"/>
                    <a:pt x="1167096" y="294420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E5D265B-8C39-4C3E-AB79-465D68752FFA}"/>
                </a:ext>
              </a:extLst>
            </p:cNvPr>
            <p:cNvSpPr/>
            <p:nvPr/>
          </p:nvSpPr>
          <p:spPr>
            <a:xfrm>
              <a:off x="5098332" y="2764147"/>
              <a:ext cx="219158" cy="219158"/>
            </a:xfrm>
            <a:custGeom>
              <a:avLst/>
              <a:gdLst>
                <a:gd name="connsiteX0" fmla="*/ 302019 w 302018"/>
                <a:gd name="connsiteY0" fmla="*/ 151009 h 302018"/>
                <a:gd name="connsiteX1" fmla="*/ 151010 w 302018"/>
                <a:gd name="connsiteY1" fmla="*/ 302019 h 302018"/>
                <a:gd name="connsiteX2" fmla="*/ 0 w 302018"/>
                <a:gd name="connsiteY2" fmla="*/ 151009 h 302018"/>
                <a:gd name="connsiteX3" fmla="*/ 151010 w 302018"/>
                <a:gd name="connsiteY3" fmla="*/ 0 h 302018"/>
                <a:gd name="connsiteX4" fmla="*/ 302019 w 302018"/>
                <a:gd name="connsiteY4" fmla="*/ 151009 h 3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18" h="302018">
                  <a:moveTo>
                    <a:pt x="302019" y="151009"/>
                  </a:moveTo>
                  <a:cubicBezTo>
                    <a:pt x="302019" y="234410"/>
                    <a:pt x="234410" y="302019"/>
                    <a:pt x="151010" y="302019"/>
                  </a:cubicBezTo>
                  <a:cubicBezTo>
                    <a:pt x="67609" y="302019"/>
                    <a:pt x="0" y="234410"/>
                    <a:pt x="0" y="151009"/>
                  </a:cubicBezTo>
                  <a:cubicBezTo>
                    <a:pt x="0" y="67609"/>
                    <a:pt x="67609" y="0"/>
                    <a:pt x="151010" y="0"/>
                  </a:cubicBezTo>
                  <a:cubicBezTo>
                    <a:pt x="234410" y="0"/>
                    <a:pt x="302019" y="67609"/>
                    <a:pt x="302019" y="15100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0CE3F0A-FCC5-47B3-B889-826E61DD8156}"/>
                </a:ext>
              </a:extLst>
            </p:cNvPr>
            <p:cNvSpPr/>
            <p:nvPr/>
          </p:nvSpPr>
          <p:spPr>
            <a:xfrm rot="18702751">
              <a:off x="4232123" y="2725356"/>
              <a:ext cx="1110574" cy="3106991"/>
            </a:xfrm>
            <a:custGeom>
              <a:avLst/>
              <a:gdLst>
                <a:gd name="connsiteX0" fmla="*/ 1530467 w 1530466"/>
                <a:gd name="connsiteY0" fmla="*/ 2140851 h 4281702"/>
                <a:gd name="connsiteX1" fmla="*/ 765233 w 1530466"/>
                <a:gd name="connsiteY1" fmla="*/ 4281703 h 4281702"/>
                <a:gd name="connsiteX2" fmla="*/ 0 w 1530466"/>
                <a:gd name="connsiteY2" fmla="*/ 2140851 h 4281702"/>
                <a:gd name="connsiteX3" fmla="*/ 765233 w 1530466"/>
                <a:gd name="connsiteY3" fmla="*/ 0 h 4281702"/>
                <a:gd name="connsiteX4" fmla="*/ 1530467 w 1530466"/>
                <a:gd name="connsiteY4" fmla="*/ 2140851 h 4281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0466" h="4281702">
                  <a:moveTo>
                    <a:pt x="1530467" y="2140851"/>
                  </a:moveTo>
                  <a:cubicBezTo>
                    <a:pt x="1530467" y="3323211"/>
                    <a:pt x="1187860" y="4281703"/>
                    <a:pt x="765233" y="4281703"/>
                  </a:cubicBezTo>
                  <a:cubicBezTo>
                    <a:pt x="342607" y="4281703"/>
                    <a:pt x="0" y="3323211"/>
                    <a:pt x="0" y="2140851"/>
                  </a:cubicBezTo>
                  <a:cubicBezTo>
                    <a:pt x="0" y="958492"/>
                    <a:pt x="342607" y="0"/>
                    <a:pt x="765233" y="0"/>
                  </a:cubicBezTo>
                  <a:cubicBezTo>
                    <a:pt x="1187860" y="0"/>
                    <a:pt x="1530467" y="958492"/>
                    <a:pt x="1530467" y="2140851"/>
                  </a:cubicBezTo>
                  <a:close/>
                </a:path>
              </a:pathLst>
            </a:custGeom>
            <a:solidFill>
              <a:schemeClr val="accent2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FE348E-D795-4616-A44C-2D2305CE7CD4}"/>
                </a:ext>
              </a:extLst>
            </p:cNvPr>
            <p:cNvSpPr/>
            <p:nvPr/>
          </p:nvSpPr>
          <p:spPr>
            <a:xfrm>
              <a:off x="3738698" y="3333495"/>
              <a:ext cx="1868029" cy="1709393"/>
            </a:xfrm>
            <a:custGeom>
              <a:avLst/>
              <a:gdLst>
                <a:gd name="connsiteX0" fmla="*/ 1677797 w 2574305"/>
                <a:gd name="connsiteY0" fmla="*/ 739585 h 2355691"/>
                <a:gd name="connsiteX1" fmla="*/ 61078 w 2574305"/>
                <a:gd name="connsiteY1" fmla="*/ 84904 h 2355691"/>
                <a:gd name="connsiteX2" fmla="*/ 896469 w 2574305"/>
                <a:gd name="connsiteY2" fmla="*/ 1616107 h 2355691"/>
                <a:gd name="connsiteX3" fmla="*/ 2513189 w 2574305"/>
                <a:gd name="connsiteY3" fmla="*/ 2270788 h 2355691"/>
                <a:gd name="connsiteX4" fmla="*/ 1677797 w 2574305"/>
                <a:gd name="connsiteY4" fmla="*/ 739585 h 2355691"/>
                <a:gd name="connsiteX5" fmla="*/ 2354921 w 2574305"/>
                <a:gd name="connsiteY5" fmla="*/ 2129539 h 2355691"/>
                <a:gd name="connsiteX6" fmla="*/ 993332 w 2574305"/>
                <a:gd name="connsiteY6" fmla="*/ 1507397 h 2355691"/>
                <a:gd name="connsiteX7" fmla="*/ 219429 w 2574305"/>
                <a:gd name="connsiteY7" fmla="*/ 226069 h 2355691"/>
                <a:gd name="connsiteX8" fmla="*/ 1581018 w 2574305"/>
                <a:gd name="connsiteY8" fmla="*/ 848211 h 2355691"/>
                <a:gd name="connsiteX9" fmla="*/ 2354921 w 2574305"/>
                <a:gd name="connsiteY9" fmla="*/ 2129539 h 235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4305" h="2355691">
                  <a:moveTo>
                    <a:pt x="1677797" y="739585"/>
                  </a:moveTo>
                  <a:cubicBezTo>
                    <a:pt x="1000674" y="135964"/>
                    <a:pt x="276830" y="-157128"/>
                    <a:pt x="61078" y="84904"/>
                  </a:cubicBezTo>
                  <a:cubicBezTo>
                    <a:pt x="-154674" y="326937"/>
                    <a:pt x="219346" y="1012486"/>
                    <a:pt x="896469" y="1616107"/>
                  </a:cubicBezTo>
                  <a:cubicBezTo>
                    <a:pt x="1573593" y="2219728"/>
                    <a:pt x="2297437" y="2512820"/>
                    <a:pt x="2513189" y="2270788"/>
                  </a:cubicBezTo>
                  <a:cubicBezTo>
                    <a:pt x="2729024" y="2028672"/>
                    <a:pt x="2355004" y="1343122"/>
                    <a:pt x="1677797" y="739585"/>
                  </a:cubicBezTo>
                  <a:close/>
                  <a:moveTo>
                    <a:pt x="2354921" y="2129539"/>
                  </a:moveTo>
                  <a:cubicBezTo>
                    <a:pt x="2192648" y="2311585"/>
                    <a:pt x="1583020" y="2033093"/>
                    <a:pt x="993332" y="1507397"/>
                  </a:cubicBezTo>
                  <a:cubicBezTo>
                    <a:pt x="403644" y="981700"/>
                    <a:pt x="57157" y="408115"/>
                    <a:pt x="219429" y="226069"/>
                  </a:cubicBezTo>
                  <a:cubicBezTo>
                    <a:pt x="381702" y="44023"/>
                    <a:pt x="991330" y="322515"/>
                    <a:pt x="1581018" y="848211"/>
                  </a:cubicBezTo>
                  <a:cubicBezTo>
                    <a:pt x="2170706" y="1373908"/>
                    <a:pt x="2517193" y="1947494"/>
                    <a:pt x="2354921" y="212953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D0BD4EA-DAC9-4AFA-85EB-2B105D019B53}"/>
                </a:ext>
              </a:extLst>
            </p:cNvPr>
            <p:cNvSpPr/>
            <p:nvPr/>
          </p:nvSpPr>
          <p:spPr>
            <a:xfrm>
              <a:off x="3993035" y="3571521"/>
              <a:ext cx="219158" cy="219158"/>
            </a:xfrm>
            <a:custGeom>
              <a:avLst/>
              <a:gdLst>
                <a:gd name="connsiteX0" fmla="*/ 302019 w 302018"/>
                <a:gd name="connsiteY0" fmla="*/ 151009 h 302018"/>
                <a:gd name="connsiteX1" fmla="*/ 151010 w 302018"/>
                <a:gd name="connsiteY1" fmla="*/ 302019 h 302018"/>
                <a:gd name="connsiteX2" fmla="*/ 0 w 302018"/>
                <a:gd name="connsiteY2" fmla="*/ 151009 h 302018"/>
                <a:gd name="connsiteX3" fmla="*/ 151010 w 302018"/>
                <a:gd name="connsiteY3" fmla="*/ 0 h 302018"/>
                <a:gd name="connsiteX4" fmla="*/ 302019 w 302018"/>
                <a:gd name="connsiteY4" fmla="*/ 151009 h 3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18" h="302018">
                  <a:moveTo>
                    <a:pt x="302019" y="151009"/>
                  </a:moveTo>
                  <a:cubicBezTo>
                    <a:pt x="302019" y="234410"/>
                    <a:pt x="234410" y="302019"/>
                    <a:pt x="151010" y="302019"/>
                  </a:cubicBezTo>
                  <a:cubicBezTo>
                    <a:pt x="67609" y="302019"/>
                    <a:pt x="0" y="234410"/>
                    <a:pt x="0" y="151009"/>
                  </a:cubicBezTo>
                  <a:cubicBezTo>
                    <a:pt x="0" y="67609"/>
                    <a:pt x="67609" y="0"/>
                    <a:pt x="151010" y="0"/>
                  </a:cubicBezTo>
                  <a:cubicBezTo>
                    <a:pt x="234410" y="0"/>
                    <a:pt x="302019" y="67609"/>
                    <a:pt x="302019" y="15100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21D0CF-1D6C-4958-9219-6047A94EADD1}"/>
                </a:ext>
              </a:extLst>
            </p:cNvPr>
            <p:cNvSpPr/>
            <p:nvPr/>
          </p:nvSpPr>
          <p:spPr>
            <a:xfrm rot="20909201">
              <a:off x="6131004" y="4330707"/>
              <a:ext cx="3107030" cy="1110587"/>
            </a:xfrm>
            <a:custGeom>
              <a:avLst/>
              <a:gdLst>
                <a:gd name="connsiteX0" fmla="*/ 4281756 w 4281756"/>
                <a:gd name="connsiteY0" fmla="*/ 765243 h 1530485"/>
                <a:gd name="connsiteX1" fmla="*/ 2140878 w 4281756"/>
                <a:gd name="connsiteY1" fmla="*/ 1530486 h 1530485"/>
                <a:gd name="connsiteX2" fmla="*/ 0 w 4281756"/>
                <a:gd name="connsiteY2" fmla="*/ 765243 h 1530485"/>
                <a:gd name="connsiteX3" fmla="*/ 2140878 w 4281756"/>
                <a:gd name="connsiteY3" fmla="*/ 0 h 1530485"/>
                <a:gd name="connsiteX4" fmla="*/ 4281756 w 4281756"/>
                <a:gd name="connsiteY4" fmla="*/ 765243 h 153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1756" h="1530485">
                  <a:moveTo>
                    <a:pt x="4281756" y="765243"/>
                  </a:moveTo>
                  <a:cubicBezTo>
                    <a:pt x="4281756" y="1187875"/>
                    <a:pt x="3323252" y="1530486"/>
                    <a:pt x="2140878" y="1530486"/>
                  </a:cubicBezTo>
                  <a:cubicBezTo>
                    <a:pt x="958504" y="1530486"/>
                    <a:pt x="0" y="1187875"/>
                    <a:pt x="0" y="765243"/>
                  </a:cubicBezTo>
                  <a:cubicBezTo>
                    <a:pt x="0" y="342611"/>
                    <a:pt x="958504" y="0"/>
                    <a:pt x="2140878" y="0"/>
                  </a:cubicBezTo>
                  <a:cubicBezTo>
                    <a:pt x="3323252" y="0"/>
                    <a:pt x="4281756" y="342611"/>
                    <a:pt x="4281756" y="765243"/>
                  </a:cubicBezTo>
                  <a:close/>
                </a:path>
              </a:pathLst>
            </a:custGeom>
            <a:solidFill>
              <a:schemeClr val="accent2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49857A9-697B-43EC-8120-808DA2074798}"/>
                </a:ext>
              </a:extLst>
            </p:cNvPr>
            <p:cNvSpPr/>
            <p:nvPr/>
          </p:nvSpPr>
          <p:spPr>
            <a:xfrm>
              <a:off x="6658172" y="4384691"/>
              <a:ext cx="2342021" cy="961120"/>
            </a:xfrm>
            <a:custGeom>
              <a:avLst/>
              <a:gdLst>
                <a:gd name="connsiteX0" fmla="*/ 4335 w 3227507"/>
                <a:gd name="connsiteY0" fmla="*/ 990094 h 1324506"/>
                <a:gd name="connsiteX1" fmla="*/ 1730933 w 3227507"/>
                <a:gd name="connsiteY1" fmla="*/ 1237549 h 1324506"/>
                <a:gd name="connsiteX2" fmla="*/ 3223173 w 3227507"/>
                <a:gd name="connsiteY2" fmla="*/ 334413 h 1324506"/>
                <a:gd name="connsiteX3" fmla="*/ 1496576 w 3227507"/>
                <a:gd name="connsiteY3" fmla="*/ 86957 h 1324506"/>
                <a:gd name="connsiteX4" fmla="*/ 4335 w 3227507"/>
                <a:gd name="connsiteY4" fmla="*/ 990094 h 1324506"/>
                <a:gd name="connsiteX5" fmla="*/ 1525609 w 3227507"/>
                <a:gd name="connsiteY5" fmla="*/ 229624 h 1324506"/>
                <a:gd name="connsiteX6" fmla="*/ 3015264 w 3227507"/>
                <a:gd name="connsiteY6" fmla="*/ 376879 h 1324506"/>
                <a:gd name="connsiteX7" fmla="*/ 1701815 w 3227507"/>
                <a:gd name="connsiteY7" fmla="*/ 1095050 h 1324506"/>
                <a:gd name="connsiteX8" fmla="*/ 212160 w 3227507"/>
                <a:gd name="connsiteY8" fmla="*/ 947795 h 1324506"/>
                <a:gd name="connsiteX9" fmla="*/ 1525609 w 3227507"/>
                <a:gd name="connsiteY9" fmla="*/ 229624 h 132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7507" h="1324506">
                  <a:moveTo>
                    <a:pt x="4335" y="990094"/>
                  </a:moveTo>
                  <a:cubicBezTo>
                    <a:pt x="69077" y="1307798"/>
                    <a:pt x="842062" y="1418594"/>
                    <a:pt x="1730933" y="1237549"/>
                  </a:cubicBezTo>
                  <a:cubicBezTo>
                    <a:pt x="2619803" y="1056505"/>
                    <a:pt x="3287916" y="652200"/>
                    <a:pt x="3223173" y="334413"/>
                  </a:cubicBezTo>
                  <a:cubicBezTo>
                    <a:pt x="3158431" y="16709"/>
                    <a:pt x="2385446" y="-94087"/>
                    <a:pt x="1496576" y="86957"/>
                  </a:cubicBezTo>
                  <a:cubicBezTo>
                    <a:pt x="607705" y="268002"/>
                    <a:pt x="-60407" y="672390"/>
                    <a:pt x="4335" y="990094"/>
                  </a:cubicBezTo>
                  <a:close/>
                  <a:moveTo>
                    <a:pt x="1525609" y="229624"/>
                  </a:moveTo>
                  <a:cubicBezTo>
                    <a:pt x="2299679" y="71940"/>
                    <a:pt x="2966624" y="137850"/>
                    <a:pt x="3015264" y="376879"/>
                  </a:cubicBezTo>
                  <a:cubicBezTo>
                    <a:pt x="3063904" y="615824"/>
                    <a:pt x="2475885" y="937366"/>
                    <a:pt x="1701815" y="1095050"/>
                  </a:cubicBezTo>
                  <a:cubicBezTo>
                    <a:pt x="927745" y="1252734"/>
                    <a:pt x="260801" y="1186824"/>
                    <a:pt x="212160" y="947795"/>
                  </a:cubicBezTo>
                  <a:cubicBezTo>
                    <a:pt x="163520" y="708766"/>
                    <a:pt x="751540" y="387224"/>
                    <a:pt x="1525609" y="229624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AAA135-F1EE-4DC7-B059-449A889CA065}"/>
                </a:ext>
              </a:extLst>
            </p:cNvPr>
            <p:cNvSpPr/>
            <p:nvPr/>
          </p:nvSpPr>
          <p:spPr>
            <a:xfrm rot="17235212">
              <a:off x="5151854" y="3156565"/>
              <a:ext cx="3106957" cy="1110561"/>
            </a:xfrm>
            <a:custGeom>
              <a:avLst/>
              <a:gdLst>
                <a:gd name="connsiteX0" fmla="*/ 4281655 w 4281654"/>
                <a:gd name="connsiteY0" fmla="*/ 765225 h 1530449"/>
                <a:gd name="connsiteX1" fmla="*/ 2140828 w 4281654"/>
                <a:gd name="connsiteY1" fmla="*/ 1530449 h 1530449"/>
                <a:gd name="connsiteX2" fmla="*/ 0 w 4281654"/>
                <a:gd name="connsiteY2" fmla="*/ 765225 h 1530449"/>
                <a:gd name="connsiteX3" fmla="*/ 2140828 w 4281654"/>
                <a:gd name="connsiteY3" fmla="*/ 0 h 1530449"/>
                <a:gd name="connsiteX4" fmla="*/ 4281655 w 4281654"/>
                <a:gd name="connsiteY4" fmla="*/ 765225 h 153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1654" h="1530449">
                  <a:moveTo>
                    <a:pt x="4281655" y="765225"/>
                  </a:moveTo>
                  <a:cubicBezTo>
                    <a:pt x="4281655" y="1187847"/>
                    <a:pt x="3323174" y="1530449"/>
                    <a:pt x="2140828" y="1530449"/>
                  </a:cubicBezTo>
                  <a:cubicBezTo>
                    <a:pt x="958481" y="1530449"/>
                    <a:pt x="0" y="1187846"/>
                    <a:pt x="0" y="765225"/>
                  </a:cubicBezTo>
                  <a:cubicBezTo>
                    <a:pt x="0" y="342603"/>
                    <a:pt x="958481" y="0"/>
                    <a:pt x="2140828" y="0"/>
                  </a:cubicBezTo>
                  <a:cubicBezTo>
                    <a:pt x="3323174" y="0"/>
                    <a:pt x="4281655" y="342603"/>
                    <a:pt x="4281655" y="765225"/>
                  </a:cubicBezTo>
                  <a:close/>
                </a:path>
              </a:pathLst>
            </a:custGeom>
            <a:solidFill>
              <a:schemeClr val="accent2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79E8E0D-028E-490A-8E05-DA754B380B53}"/>
                </a:ext>
              </a:extLst>
            </p:cNvPr>
            <p:cNvSpPr/>
            <p:nvPr/>
          </p:nvSpPr>
          <p:spPr>
            <a:xfrm>
              <a:off x="6217866" y="2429766"/>
              <a:ext cx="1078009" cy="2290594"/>
            </a:xfrm>
            <a:custGeom>
              <a:avLst/>
              <a:gdLst>
                <a:gd name="connsiteX0" fmla="*/ 255617 w 1485590"/>
                <a:gd name="connsiteY0" fmla="*/ 3146856 h 3156635"/>
                <a:gd name="connsiteX1" fmla="*/ 1303506 w 1485590"/>
                <a:gd name="connsiteY1" fmla="*/ 1752479 h 3156635"/>
                <a:gd name="connsiteX2" fmla="*/ 1230003 w 1485590"/>
                <a:gd name="connsiteY2" fmla="*/ 9780 h 3156635"/>
                <a:gd name="connsiteX3" fmla="*/ 182114 w 1485590"/>
                <a:gd name="connsiteY3" fmla="*/ 1404156 h 3156635"/>
                <a:gd name="connsiteX4" fmla="*/ 255617 w 1485590"/>
                <a:gd name="connsiteY4" fmla="*/ 3146856 h 3156635"/>
                <a:gd name="connsiteX5" fmla="*/ 321109 w 1485590"/>
                <a:gd name="connsiteY5" fmla="*/ 1447290 h 3156635"/>
                <a:gd name="connsiteX6" fmla="*/ 1167097 w 1485590"/>
                <a:gd name="connsiteY6" fmla="*/ 212266 h 3156635"/>
                <a:gd name="connsiteX7" fmla="*/ 1164510 w 1485590"/>
                <a:gd name="connsiteY7" fmla="*/ 1709179 h 3156635"/>
                <a:gd name="connsiteX8" fmla="*/ 318523 w 1485590"/>
                <a:gd name="connsiteY8" fmla="*/ 2944203 h 3156635"/>
                <a:gd name="connsiteX9" fmla="*/ 321109 w 1485590"/>
                <a:gd name="connsiteY9" fmla="*/ 1447290 h 315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5590" h="3156635">
                  <a:moveTo>
                    <a:pt x="255617" y="3146856"/>
                  </a:moveTo>
                  <a:cubicBezTo>
                    <a:pt x="565311" y="3243051"/>
                    <a:pt x="1034442" y="2618740"/>
                    <a:pt x="1303506" y="1752479"/>
                  </a:cubicBezTo>
                  <a:cubicBezTo>
                    <a:pt x="1572569" y="886219"/>
                    <a:pt x="1539614" y="105975"/>
                    <a:pt x="1230003" y="9780"/>
                  </a:cubicBezTo>
                  <a:cubicBezTo>
                    <a:pt x="920392" y="-86416"/>
                    <a:pt x="451178" y="537896"/>
                    <a:pt x="182114" y="1404156"/>
                  </a:cubicBezTo>
                  <a:cubicBezTo>
                    <a:pt x="-86950" y="2270417"/>
                    <a:pt x="-54079" y="3050660"/>
                    <a:pt x="255617" y="3146856"/>
                  </a:cubicBezTo>
                  <a:close/>
                  <a:moveTo>
                    <a:pt x="321109" y="1447290"/>
                  </a:moveTo>
                  <a:cubicBezTo>
                    <a:pt x="555383" y="692910"/>
                    <a:pt x="934158" y="139932"/>
                    <a:pt x="1167097" y="212266"/>
                  </a:cubicBezTo>
                  <a:cubicBezTo>
                    <a:pt x="1400035" y="284600"/>
                    <a:pt x="1398867" y="954799"/>
                    <a:pt x="1164510" y="1709179"/>
                  </a:cubicBezTo>
                  <a:cubicBezTo>
                    <a:pt x="930237" y="2463559"/>
                    <a:pt x="551461" y="3016537"/>
                    <a:pt x="318523" y="2944203"/>
                  </a:cubicBezTo>
                  <a:cubicBezTo>
                    <a:pt x="85585" y="2871868"/>
                    <a:pt x="86752" y="2201670"/>
                    <a:pt x="321109" y="144729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7AA091-89C9-4C1E-B1B6-12E398A3336D}"/>
                </a:ext>
              </a:extLst>
            </p:cNvPr>
            <p:cNvSpPr/>
            <p:nvPr/>
          </p:nvSpPr>
          <p:spPr>
            <a:xfrm>
              <a:off x="6874421" y="2737086"/>
              <a:ext cx="219158" cy="219158"/>
            </a:xfrm>
            <a:custGeom>
              <a:avLst/>
              <a:gdLst>
                <a:gd name="connsiteX0" fmla="*/ 302019 w 302018"/>
                <a:gd name="connsiteY0" fmla="*/ 151009 h 302018"/>
                <a:gd name="connsiteX1" fmla="*/ 151010 w 302018"/>
                <a:gd name="connsiteY1" fmla="*/ 302019 h 302018"/>
                <a:gd name="connsiteX2" fmla="*/ 0 w 302018"/>
                <a:gd name="connsiteY2" fmla="*/ 151009 h 302018"/>
                <a:gd name="connsiteX3" fmla="*/ 151010 w 302018"/>
                <a:gd name="connsiteY3" fmla="*/ 0 h 302018"/>
                <a:gd name="connsiteX4" fmla="*/ 302019 w 302018"/>
                <a:gd name="connsiteY4" fmla="*/ 151009 h 3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18" h="302018">
                  <a:moveTo>
                    <a:pt x="302019" y="151009"/>
                  </a:moveTo>
                  <a:cubicBezTo>
                    <a:pt x="302019" y="234410"/>
                    <a:pt x="234410" y="302019"/>
                    <a:pt x="151010" y="302019"/>
                  </a:cubicBezTo>
                  <a:cubicBezTo>
                    <a:pt x="67609" y="302019"/>
                    <a:pt x="0" y="234410"/>
                    <a:pt x="0" y="151009"/>
                  </a:cubicBezTo>
                  <a:cubicBezTo>
                    <a:pt x="0" y="67609"/>
                    <a:pt x="67609" y="0"/>
                    <a:pt x="151010" y="0"/>
                  </a:cubicBezTo>
                  <a:cubicBezTo>
                    <a:pt x="234410" y="0"/>
                    <a:pt x="302019" y="67609"/>
                    <a:pt x="302019" y="15100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78E4D5D-229C-4248-9C8C-8FFB18E0E4BB}"/>
                </a:ext>
              </a:extLst>
            </p:cNvPr>
            <p:cNvSpPr/>
            <p:nvPr/>
          </p:nvSpPr>
          <p:spPr>
            <a:xfrm rot="19097248">
              <a:off x="5851023" y="3696584"/>
              <a:ext cx="3106992" cy="1110574"/>
            </a:xfrm>
            <a:custGeom>
              <a:avLst/>
              <a:gdLst>
                <a:gd name="connsiteX0" fmla="*/ 4281703 w 4281703"/>
                <a:gd name="connsiteY0" fmla="*/ 765233 h 1530466"/>
                <a:gd name="connsiteX1" fmla="*/ 2140852 w 4281703"/>
                <a:gd name="connsiteY1" fmla="*/ 1530467 h 1530466"/>
                <a:gd name="connsiteX2" fmla="*/ 0 w 4281703"/>
                <a:gd name="connsiteY2" fmla="*/ 765233 h 1530466"/>
                <a:gd name="connsiteX3" fmla="*/ 2140852 w 4281703"/>
                <a:gd name="connsiteY3" fmla="*/ 0 h 1530466"/>
                <a:gd name="connsiteX4" fmla="*/ 4281703 w 4281703"/>
                <a:gd name="connsiteY4" fmla="*/ 765233 h 1530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1703" h="1530466">
                  <a:moveTo>
                    <a:pt x="4281703" y="765233"/>
                  </a:moveTo>
                  <a:cubicBezTo>
                    <a:pt x="4281703" y="1187860"/>
                    <a:pt x="3323211" y="1530467"/>
                    <a:pt x="2140852" y="1530467"/>
                  </a:cubicBezTo>
                  <a:cubicBezTo>
                    <a:pt x="958492" y="1530467"/>
                    <a:pt x="0" y="1187860"/>
                    <a:pt x="0" y="765233"/>
                  </a:cubicBezTo>
                  <a:cubicBezTo>
                    <a:pt x="0" y="342607"/>
                    <a:pt x="958492" y="0"/>
                    <a:pt x="2140852" y="0"/>
                  </a:cubicBezTo>
                  <a:cubicBezTo>
                    <a:pt x="3323211" y="0"/>
                    <a:pt x="4281703" y="342607"/>
                    <a:pt x="4281703" y="765233"/>
                  </a:cubicBezTo>
                  <a:close/>
                </a:path>
              </a:pathLst>
            </a:custGeom>
            <a:solidFill>
              <a:schemeClr val="accent3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D6BB8F-CA48-4E2A-BD93-0EDD6B6434EF}"/>
                </a:ext>
              </a:extLst>
            </p:cNvPr>
            <p:cNvSpPr/>
            <p:nvPr/>
          </p:nvSpPr>
          <p:spPr>
            <a:xfrm>
              <a:off x="6585097" y="3306433"/>
              <a:ext cx="1868049" cy="1709333"/>
            </a:xfrm>
            <a:custGeom>
              <a:avLst/>
              <a:gdLst>
                <a:gd name="connsiteX0" fmla="*/ 61070 w 2574333"/>
                <a:gd name="connsiteY0" fmla="*/ 2270704 h 2355608"/>
                <a:gd name="connsiteX1" fmla="*/ 1677790 w 2574333"/>
                <a:gd name="connsiteY1" fmla="*/ 1616024 h 2355608"/>
                <a:gd name="connsiteX2" fmla="*/ 2513264 w 2574333"/>
                <a:gd name="connsiteY2" fmla="*/ 84904 h 2355608"/>
                <a:gd name="connsiteX3" fmla="*/ 896545 w 2574333"/>
                <a:gd name="connsiteY3" fmla="*/ 739585 h 2355608"/>
                <a:gd name="connsiteX4" fmla="*/ 61070 w 2574333"/>
                <a:gd name="connsiteY4" fmla="*/ 2270704 h 2355608"/>
                <a:gd name="connsiteX5" fmla="*/ 993324 w 2574333"/>
                <a:gd name="connsiteY5" fmla="*/ 848211 h 2355608"/>
                <a:gd name="connsiteX6" fmla="*/ 2354913 w 2574333"/>
                <a:gd name="connsiteY6" fmla="*/ 226069 h 2355608"/>
                <a:gd name="connsiteX7" fmla="*/ 1581010 w 2574333"/>
                <a:gd name="connsiteY7" fmla="*/ 1507480 h 2355608"/>
                <a:gd name="connsiteX8" fmla="*/ 219421 w 2574333"/>
                <a:gd name="connsiteY8" fmla="*/ 2129623 h 2355608"/>
                <a:gd name="connsiteX9" fmla="*/ 993324 w 2574333"/>
                <a:gd name="connsiteY9" fmla="*/ 848211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74333" h="2355608">
                  <a:moveTo>
                    <a:pt x="61070" y="2270704"/>
                  </a:moveTo>
                  <a:cubicBezTo>
                    <a:pt x="276822" y="2512737"/>
                    <a:pt x="1000666" y="2219645"/>
                    <a:pt x="1677790" y="1616024"/>
                  </a:cubicBezTo>
                  <a:cubicBezTo>
                    <a:pt x="2354913" y="1012403"/>
                    <a:pt x="2729016" y="326937"/>
                    <a:pt x="2513264" y="84904"/>
                  </a:cubicBezTo>
                  <a:cubicBezTo>
                    <a:pt x="2297512" y="-157128"/>
                    <a:pt x="1573668" y="135964"/>
                    <a:pt x="896545" y="739585"/>
                  </a:cubicBezTo>
                  <a:cubicBezTo>
                    <a:pt x="219421" y="1343205"/>
                    <a:pt x="-154682" y="2028672"/>
                    <a:pt x="61070" y="2270704"/>
                  </a:cubicBezTo>
                  <a:close/>
                  <a:moveTo>
                    <a:pt x="993324" y="848211"/>
                  </a:moveTo>
                  <a:cubicBezTo>
                    <a:pt x="1583012" y="322598"/>
                    <a:pt x="2192556" y="44023"/>
                    <a:pt x="2354913" y="226069"/>
                  </a:cubicBezTo>
                  <a:cubicBezTo>
                    <a:pt x="2517269" y="408115"/>
                    <a:pt x="2170698" y="981784"/>
                    <a:pt x="1581010" y="1507480"/>
                  </a:cubicBezTo>
                  <a:cubicBezTo>
                    <a:pt x="991322" y="2033177"/>
                    <a:pt x="381777" y="2311669"/>
                    <a:pt x="219421" y="2129623"/>
                  </a:cubicBezTo>
                  <a:cubicBezTo>
                    <a:pt x="57149" y="1947494"/>
                    <a:pt x="403636" y="1373824"/>
                    <a:pt x="993324" y="84821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58C633A-0B32-41A6-BA77-E206D31B8B67}"/>
                </a:ext>
              </a:extLst>
            </p:cNvPr>
            <p:cNvSpPr/>
            <p:nvPr/>
          </p:nvSpPr>
          <p:spPr>
            <a:xfrm>
              <a:off x="7979657" y="3544460"/>
              <a:ext cx="219158" cy="219158"/>
            </a:xfrm>
            <a:custGeom>
              <a:avLst/>
              <a:gdLst>
                <a:gd name="connsiteX0" fmla="*/ 302019 w 302018"/>
                <a:gd name="connsiteY0" fmla="*/ 151009 h 302018"/>
                <a:gd name="connsiteX1" fmla="*/ 151010 w 302018"/>
                <a:gd name="connsiteY1" fmla="*/ 302019 h 302018"/>
                <a:gd name="connsiteX2" fmla="*/ 0 w 302018"/>
                <a:gd name="connsiteY2" fmla="*/ 151009 h 302018"/>
                <a:gd name="connsiteX3" fmla="*/ 151010 w 302018"/>
                <a:gd name="connsiteY3" fmla="*/ 0 h 302018"/>
                <a:gd name="connsiteX4" fmla="*/ 302019 w 302018"/>
                <a:gd name="connsiteY4" fmla="*/ 151009 h 3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18" h="302018">
                  <a:moveTo>
                    <a:pt x="302019" y="151009"/>
                  </a:moveTo>
                  <a:cubicBezTo>
                    <a:pt x="302019" y="234410"/>
                    <a:pt x="234410" y="302019"/>
                    <a:pt x="151010" y="302019"/>
                  </a:cubicBezTo>
                  <a:cubicBezTo>
                    <a:pt x="67609" y="302019"/>
                    <a:pt x="0" y="234410"/>
                    <a:pt x="0" y="151009"/>
                  </a:cubicBezTo>
                  <a:cubicBezTo>
                    <a:pt x="0" y="67609"/>
                    <a:pt x="67609" y="0"/>
                    <a:pt x="151010" y="0"/>
                  </a:cubicBezTo>
                  <a:cubicBezTo>
                    <a:pt x="234410" y="0"/>
                    <a:pt x="302019" y="67609"/>
                    <a:pt x="302019" y="151009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A65398-7E9B-4535-BE65-522DC40E584F}"/>
              </a:ext>
            </a:extLst>
          </p:cNvPr>
          <p:cNvGrpSpPr/>
          <p:nvPr/>
        </p:nvGrpSpPr>
        <p:grpSpPr>
          <a:xfrm>
            <a:off x="4060874" y="3039744"/>
            <a:ext cx="4625659" cy="3314228"/>
            <a:chOff x="4060874" y="3424101"/>
            <a:chExt cx="4625659" cy="3314228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DCCADF7-9ABD-4980-A904-15B76881A554}"/>
                </a:ext>
              </a:extLst>
            </p:cNvPr>
            <p:cNvGrpSpPr/>
            <p:nvPr/>
          </p:nvGrpSpPr>
          <p:grpSpPr>
            <a:xfrm>
              <a:off x="5221423" y="5596406"/>
              <a:ext cx="1745820" cy="1141923"/>
              <a:chOff x="5221423" y="5596406"/>
              <a:chExt cx="1745820" cy="1141923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A86EE2C-76B7-4C57-B976-D603B3E4BBA3}"/>
                  </a:ext>
                </a:extLst>
              </p:cNvPr>
              <p:cNvSpPr/>
              <p:nvPr/>
            </p:nvSpPr>
            <p:spPr>
              <a:xfrm>
                <a:off x="6147744" y="5596406"/>
                <a:ext cx="785701" cy="1089166"/>
              </a:xfrm>
              <a:custGeom>
                <a:avLst/>
                <a:gdLst>
                  <a:gd name="connsiteX0" fmla="*/ 265333 w 1082764"/>
                  <a:gd name="connsiteY0" fmla="*/ 28450 h 1500965"/>
                  <a:gd name="connsiteX1" fmla="*/ 436616 w 1082764"/>
                  <a:gd name="connsiteY1" fmla="*/ 0 h 1500965"/>
                  <a:gd name="connsiteX2" fmla="*/ 621415 w 1082764"/>
                  <a:gd name="connsiteY2" fmla="*/ 949524 h 1500965"/>
                  <a:gd name="connsiteX3" fmla="*/ 658875 w 1082764"/>
                  <a:gd name="connsiteY3" fmla="*/ 972218 h 1500965"/>
                  <a:gd name="connsiteX4" fmla="*/ 964565 w 1082764"/>
                  <a:gd name="connsiteY4" fmla="*/ 976222 h 1500965"/>
                  <a:gd name="connsiteX5" fmla="*/ 1080033 w 1082764"/>
                  <a:gd name="connsiteY5" fmla="*/ 1050476 h 1500965"/>
                  <a:gd name="connsiteX6" fmla="*/ 1072858 w 1082764"/>
                  <a:gd name="connsiteY6" fmla="*/ 1106624 h 1500965"/>
                  <a:gd name="connsiteX7" fmla="*/ 966901 w 1082764"/>
                  <a:gd name="connsiteY7" fmla="*/ 1155348 h 1500965"/>
                  <a:gd name="connsiteX8" fmla="*/ 692748 w 1082764"/>
                  <a:gd name="connsiteY8" fmla="*/ 1154931 h 1500965"/>
                  <a:gd name="connsiteX9" fmla="*/ 811136 w 1082764"/>
                  <a:gd name="connsiteY9" fmla="*/ 1277574 h 1500965"/>
                  <a:gd name="connsiteX10" fmla="*/ 829074 w 1082764"/>
                  <a:gd name="connsiteY10" fmla="*/ 1422743 h 1500965"/>
                  <a:gd name="connsiteX11" fmla="*/ 789945 w 1082764"/>
                  <a:gd name="connsiteY11" fmla="*/ 1440514 h 1500965"/>
                  <a:gd name="connsiteX12" fmla="*/ 683988 w 1082764"/>
                  <a:gd name="connsiteY12" fmla="*/ 1390873 h 1500965"/>
                  <a:gd name="connsiteX13" fmla="*/ 529808 w 1082764"/>
                  <a:gd name="connsiteY13" fmla="*/ 1236025 h 1500965"/>
                  <a:gd name="connsiteX14" fmla="*/ 441372 w 1082764"/>
                  <a:gd name="connsiteY14" fmla="*/ 1445436 h 1500965"/>
                  <a:gd name="connsiteX15" fmla="*/ 356022 w 1082764"/>
                  <a:gd name="connsiteY15" fmla="*/ 1500584 h 1500965"/>
                  <a:gd name="connsiteX16" fmla="*/ 297704 w 1082764"/>
                  <a:gd name="connsiteY16" fmla="*/ 1476723 h 1500965"/>
                  <a:gd name="connsiteX17" fmla="*/ 342757 w 1082764"/>
                  <a:gd name="connsiteY17" fmla="*/ 1256549 h 1500965"/>
                  <a:gd name="connsiteX18" fmla="*/ 346845 w 1082764"/>
                  <a:gd name="connsiteY18" fmla="*/ 1223511 h 1500965"/>
                  <a:gd name="connsiteX19" fmla="*/ 223701 w 1082764"/>
                  <a:gd name="connsiteY19" fmla="*/ 1286834 h 1500965"/>
                  <a:gd name="connsiteX20" fmla="*/ 93966 w 1082764"/>
                  <a:gd name="connsiteY20" fmla="*/ 1342984 h 1500965"/>
                  <a:gd name="connsiteX21" fmla="*/ 29558 w 1082764"/>
                  <a:gd name="connsiteY21" fmla="*/ 1326965 h 1500965"/>
                  <a:gd name="connsiteX22" fmla="*/ 190 w 1082764"/>
                  <a:gd name="connsiteY22" fmla="*/ 1260888 h 1500965"/>
                  <a:gd name="connsiteX23" fmla="*/ 51250 w 1082764"/>
                  <a:gd name="connsiteY23" fmla="*/ 1179126 h 1500965"/>
                  <a:gd name="connsiteX24" fmla="*/ 388810 w 1082764"/>
                  <a:gd name="connsiteY24" fmla="*/ 1032288 h 1500965"/>
                  <a:gd name="connsiteX25" fmla="*/ 441538 w 1082764"/>
                  <a:gd name="connsiteY25" fmla="*/ 940514 h 1500965"/>
                  <a:gd name="connsiteX26" fmla="*/ 265333 w 1082764"/>
                  <a:gd name="connsiteY26" fmla="*/ 28450 h 150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82764" h="1500965">
                    <a:moveTo>
                      <a:pt x="265333" y="28450"/>
                    </a:moveTo>
                    <a:cubicBezTo>
                      <a:pt x="323901" y="27783"/>
                      <a:pt x="383471" y="32872"/>
                      <a:pt x="436616" y="0"/>
                    </a:cubicBezTo>
                    <a:cubicBezTo>
                      <a:pt x="452551" y="66578"/>
                      <a:pt x="584205" y="799016"/>
                      <a:pt x="621415" y="949524"/>
                    </a:cubicBezTo>
                    <a:cubicBezTo>
                      <a:pt x="627756" y="975138"/>
                      <a:pt x="642439" y="971967"/>
                      <a:pt x="658875" y="972218"/>
                    </a:cubicBezTo>
                    <a:cubicBezTo>
                      <a:pt x="760744" y="973636"/>
                      <a:pt x="862697" y="974303"/>
                      <a:pt x="964565" y="976222"/>
                    </a:cubicBezTo>
                    <a:cubicBezTo>
                      <a:pt x="1017627" y="977223"/>
                      <a:pt x="1063597" y="991407"/>
                      <a:pt x="1080033" y="1050476"/>
                    </a:cubicBezTo>
                    <a:cubicBezTo>
                      <a:pt x="1084455" y="1077257"/>
                      <a:pt x="1084455" y="1092358"/>
                      <a:pt x="1072858" y="1106624"/>
                    </a:cubicBezTo>
                    <a:cubicBezTo>
                      <a:pt x="1046244" y="1141749"/>
                      <a:pt x="1010952" y="1156015"/>
                      <a:pt x="966901" y="1155348"/>
                    </a:cubicBezTo>
                    <a:cubicBezTo>
                      <a:pt x="875962" y="1154013"/>
                      <a:pt x="784939" y="1154931"/>
                      <a:pt x="692748" y="1154931"/>
                    </a:cubicBezTo>
                    <a:cubicBezTo>
                      <a:pt x="707682" y="1191473"/>
                      <a:pt x="783354" y="1245036"/>
                      <a:pt x="811136" y="1277574"/>
                    </a:cubicBezTo>
                    <a:cubicBezTo>
                      <a:pt x="861862" y="1336726"/>
                      <a:pt x="865116" y="1356666"/>
                      <a:pt x="829074" y="1422743"/>
                    </a:cubicBezTo>
                    <a:cubicBezTo>
                      <a:pt x="819062" y="1432255"/>
                      <a:pt x="811219" y="1437010"/>
                      <a:pt x="789945" y="1440514"/>
                    </a:cubicBezTo>
                    <a:cubicBezTo>
                      <a:pt x="743724" y="1447272"/>
                      <a:pt x="711937" y="1423244"/>
                      <a:pt x="683988" y="1390873"/>
                    </a:cubicBezTo>
                    <a:cubicBezTo>
                      <a:pt x="647779" y="1348990"/>
                      <a:pt x="569855" y="1282162"/>
                      <a:pt x="529808" y="1236025"/>
                    </a:cubicBezTo>
                    <a:cubicBezTo>
                      <a:pt x="501358" y="1311363"/>
                      <a:pt x="483421" y="1383531"/>
                      <a:pt x="441372" y="1445436"/>
                    </a:cubicBezTo>
                    <a:cubicBezTo>
                      <a:pt x="422016" y="1473970"/>
                      <a:pt x="393399" y="1504755"/>
                      <a:pt x="356022" y="1500584"/>
                    </a:cubicBezTo>
                    <a:cubicBezTo>
                      <a:pt x="328740" y="1499249"/>
                      <a:pt x="307549" y="1486985"/>
                      <a:pt x="297704" y="1476723"/>
                    </a:cubicBezTo>
                    <a:cubicBezTo>
                      <a:pt x="251650" y="1386368"/>
                      <a:pt x="319313" y="1332138"/>
                      <a:pt x="342757" y="1256549"/>
                    </a:cubicBezTo>
                    <a:cubicBezTo>
                      <a:pt x="345676" y="1247038"/>
                      <a:pt x="354187" y="1238945"/>
                      <a:pt x="346845" y="1223511"/>
                    </a:cubicBezTo>
                    <a:cubicBezTo>
                      <a:pt x="303544" y="1239946"/>
                      <a:pt x="260494" y="1257384"/>
                      <a:pt x="223701" y="1286834"/>
                    </a:cubicBezTo>
                    <a:cubicBezTo>
                      <a:pt x="185406" y="1317454"/>
                      <a:pt x="139770" y="1331303"/>
                      <a:pt x="93966" y="1342984"/>
                    </a:cubicBezTo>
                    <a:cubicBezTo>
                      <a:pt x="76279" y="1347489"/>
                      <a:pt x="49915" y="1346237"/>
                      <a:pt x="29558" y="1326965"/>
                    </a:cubicBezTo>
                    <a:cubicBezTo>
                      <a:pt x="13790" y="1312531"/>
                      <a:pt x="5112" y="1297764"/>
                      <a:pt x="190" y="1260888"/>
                    </a:cubicBezTo>
                    <a:cubicBezTo>
                      <a:pt x="-2230" y="1221509"/>
                      <a:pt x="18628" y="1195812"/>
                      <a:pt x="51250" y="1179126"/>
                    </a:cubicBezTo>
                    <a:cubicBezTo>
                      <a:pt x="160711" y="1123144"/>
                      <a:pt x="271173" y="1069581"/>
                      <a:pt x="388810" y="1032288"/>
                    </a:cubicBezTo>
                    <a:cubicBezTo>
                      <a:pt x="441288" y="1015685"/>
                      <a:pt x="451884" y="993159"/>
                      <a:pt x="441538" y="940514"/>
                    </a:cubicBezTo>
                    <a:cubicBezTo>
                      <a:pt x="414924" y="804439"/>
                      <a:pt x="269504" y="48640"/>
                      <a:pt x="265333" y="2845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5B5E499-BA1F-4F3E-AB61-6A50F6A79027}"/>
                  </a:ext>
                </a:extLst>
              </p:cNvPr>
              <p:cNvSpPr/>
              <p:nvPr/>
            </p:nvSpPr>
            <p:spPr>
              <a:xfrm>
                <a:off x="5255221" y="5620502"/>
                <a:ext cx="785701" cy="1089166"/>
              </a:xfrm>
              <a:custGeom>
                <a:avLst/>
                <a:gdLst>
                  <a:gd name="connsiteX0" fmla="*/ 817432 w 1082764"/>
                  <a:gd name="connsiteY0" fmla="*/ 28450 h 1500965"/>
                  <a:gd name="connsiteX1" fmla="*/ 646149 w 1082764"/>
                  <a:gd name="connsiteY1" fmla="*/ 0 h 1500965"/>
                  <a:gd name="connsiteX2" fmla="*/ 461350 w 1082764"/>
                  <a:gd name="connsiteY2" fmla="*/ 949524 h 1500965"/>
                  <a:gd name="connsiteX3" fmla="*/ 423890 w 1082764"/>
                  <a:gd name="connsiteY3" fmla="*/ 972217 h 1500965"/>
                  <a:gd name="connsiteX4" fmla="*/ 118200 w 1082764"/>
                  <a:gd name="connsiteY4" fmla="*/ 976222 h 1500965"/>
                  <a:gd name="connsiteX5" fmla="*/ 2732 w 1082764"/>
                  <a:gd name="connsiteY5" fmla="*/ 1050475 h 1500965"/>
                  <a:gd name="connsiteX6" fmla="*/ 9907 w 1082764"/>
                  <a:gd name="connsiteY6" fmla="*/ 1106624 h 1500965"/>
                  <a:gd name="connsiteX7" fmla="*/ 115864 w 1082764"/>
                  <a:gd name="connsiteY7" fmla="*/ 1155348 h 1500965"/>
                  <a:gd name="connsiteX8" fmla="*/ 390017 w 1082764"/>
                  <a:gd name="connsiteY8" fmla="*/ 1154931 h 1500965"/>
                  <a:gd name="connsiteX9" fmla="*/ 279972 w 1082764"/>
                  <a:gd name="connsiteY9" fmla="*/ 1294259 h 1500965"/>
                  <a:gd name="connsiteX10" fmla="*/ 262034 w 1082764"/>
                  <a:gd name="connsiteY10" fmla="*/ 1439429 h 1500965"/>
                  <a:gd name="connsiteX11" fmla="*/ 301163 w 1082764"/>
                  <a:gd name="connsiteY11" fmla="*/ 1457200 h 1500965"/>
                  <a:gd name="connsiteX12" fmla="*/ 407120 w 1082764"/>
                  <a:gd name="connsiteY12" fmla="*/ 1407558 h 1500965"/>
                  <a:gd name="connsiteX13" fmla="*/ 552957 w 1082764"/>
                  <a:gd name="connsiteY13" fmla="*/ 1236025 h 1500965"/>
                  <a:gd name="connsiteX14" fmla="*/ 641393 w 1082764"/>
                  <a:gd name="connsiteY14" fmla="*/ 1445436 h 1500965"/>
                  <a:gd name="connsiteX15" fmla="*/ 726743 w 1082764"/>
                  <a:gd name="connsiteY15" fmla="*/ 1500584 h 1500965"/>
                  <a:gd name="connsiteX16" fmla="*/ 785061 w 1082764"/>
                  <a:gd name="connsiteY16" fmla="*/ 1476723 h 1500965"/>
                  <a:gd name="connsiteX17" fmla="*/ 740008 w 1082764"/>
                  <a:gd name="connsiteY17" fmla="*/ 1256549 h 1500965"/>
                  <a:gd name="connsiteX18" fmla="*/ 735920 w 1082764"/>
                  <a:gd name="connsiteY18" fmla="*/ 1223510 h 1500965"/>
                  <a:gd name="connsiteX19" fmla="*/ 859064 w 1082764"/>
                  <a:gd name="connsiteY19" fmla="*/ 1286834 h 1500965"/>
                  <a:gd name="connsiteX20" fmla="*/ 988799 w 1082764"/>
                  <a:gd name="connsiteY20" fmla="*/ 1342983 h 1500965"/>
                  <a:gd name="connsiteX21" fmla="*/ 1053207 w 1082764"/>
                  <a:gd name="connsiteY21" fmla="*/ 1326965 h 1500965"/>
                  <a:gd name="connsiteX22" fmla="*/ 1082575 w 1082764"/>
                  <a:gd name="connsiteY22" fmla="*/ 1260887 h 1500965"/>
                  <a:gd name="connsiteX23" fmla="*/ 1031515 w 1082764"/>
                  <a:gd name="connsiteY23" fmla="*/ 1179125 h 1500965"/>
                  <a:gd name="connsiteX24" fmla="*/ 693955 w 1082764"/>
                  <a:gd name="connsiteY24" fmla="*/ 1032287 h 1500965"/>
                  <a:gd name="connsiteX25" fmla="*/ 641227 w 1082764"/>
                  <a:gd name="connsiteY25" fmla="*/ 940514 h 1500965"/>
                  <a:gd name="connsiteX26" fmla="*/ 817432 w 1082764"/>
                  <a:gd name="connsiteY26" fmla="*/ 28450 h 150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82764" h="1500965">
                    <a:moveTo>
                      <a:pt x="817432" y="28450"/>
                    </a:moveTo>
                    <a:cubicBezTo>
                      <a:pt x="758864" y="27782"/>
                      <a:pt x="699294" y="32872"/>
                      <a:pt x="646149" y="0"/>
                    </a:cubicBezTo>
                    <a:cubicBezTo>
                      <a:pt x="630214" y="66578"/>
                      <a:pt x="498560" y="799015"/>
                      <a:pt x="461350" y="949524"/>
                    </a:cubicBezTo>
                    <a:cubicBezTo>
                      <a:pt x="455009" y="975137"/>
                      <a:pt x="440326" y="971967"/>
                      <a:pt x="423890" y="972217"/>
                    </a:cubicBezTo>
                    <a:cubicBezTo>
                      <a:pt x="322021" y="973635"/>
                      <a:pt x="220068" y="974303"/>
                      <a:pt x="118200" y="976222"/>
                    </a:cubicBezTo>
                    <a:cubicBezTo>
                      <a:pt x="65138" y="977223"/>
                      <a:pt x="19168" y="991406"/>
                      <a:pt x="2732" y="1050475"/>
                    </a:cubicBezTo>
                    <a:cubicBezTo>
                      <a:pt x="-1690" y="1077257"/>
                      <a:pt x="-1690" y="1092358"/>
                      <a:pt x="9907" y="1106624"/>
                    </a:cubicBezTo>
                    <a:cubicBezTo>
                      <a:pt x="36521" y="1141748"/>
                      <a:pt x="71812" y="1156015"/>
                      <a:pt x="115864" y="1155348"/>
                    </a:cubicBezTo>
                    <a:cubicBezTo>
                      <a:pt x="206803" y="1154012"/>
                      <a:pt x="297826" y="1154931"/>
                      <a:pt x="390017" y="1154931"/>
                    </a:cubicBezTo>
                    <a:cubicBezTo>
                      <a:pt x="375083" y="1191473"/>
                      <a:pt x="307754" y="1261722"/>
                      <a:pt x="279972" y="1294259"/>
                    </a:cubicBezTo>
                    <a:cubicBezTo>
                      <a:pt x="229246" y="1353412"/>
                      <a:pt x="225992" y="1373352"/>
                      <a:pt x="262034" y="1439429"/>
                    </a:cubicBezTo>
                    <a:cubicBezTo>
                      <a:pt x="272046" y="1448940"/>
                      <a:pt x="279888" y="1453696"/>
                      <a:pt x="301163" y="1457200"/>
                    </a:cubicBezTo>
                    <a:cubicBezTo>
                      <a:pt x="347384" y="1463958"/>
                      <a:pt x="379171" y="1439929"/>
                      <a:pt x="407120" y="1407558"/>
                    </a:cubicBezTo>
                    <a:cubicBezTo>
                      <a:pt x="443329" y="1365677"/>
                      <a:pt x="512910" y="1282162"/>
                      <a:pt x="552957" y="1236025"/>
                    </a:cubicBezTo>
                    <a:cubicBezTo>
                      <a:pt x="581407" y="1311363"/>
                      <a:pt x="599344" y="1383530"/>
                      <a:pt x="641393" y="1445436"/>
                    </a:cubicBezTo>
                    <a:cubicBezTo>
                      <a:pt x="660749" y="1473969"/>
                      <a:pt x="689366" y="1504755"/>
                      <a:pt x="726743" y="1500584"/>
                    </a:cubicBezTo>
                    <a:cubicBezTo>
                      <a:pt x="754025" y="1499249"/>
                      <a:pt x="775216" y="1486984"/>
                      <a:pt x="785061" y="1476723"/>
                    </a:cubicBezTo>
                    <a:cubicBezTo>
                      <a:pt x="831115" y="1386367"/>
                      <a:pt x="763452" y="1332137"/>
                      <a:pt x="740008" y="1256549"/>
                    </a:cubicBezTo>
                    <a:cubicBezTo>
                      <a:pt x="737088" y="1247038"/>
                      <a:pt x="728578" y="1238945"/>
                      <a:pt x="735920" y="1223510"/>
                    </a:cubicBezTo>
                    <a:cubicBezTo>
                      <a:pt x="779221" y="1239946"/>
                      <a:pt x="822271" y="1257383"/>
                      <a:pt x="859064" y="1286834"/>
                    </a:cubicBezTo>
                    <a:cubicBezTo>
                      <a:pt x="897359" y="1317453"/>
                      <a:pt x="942995" y="1331303"/>
                      <a:pt x="988799" y="1342983"/>
                    </a:cubicBezTo>
                    <a:cubicBezTo>
                      <a:pt x="1006486" y="1347488"/>
                      <a:pt x="1032850" y="1346237"/>
                      <a:pt x="1053207" y="1326965"/>
                    </a:cubicBezTo>
                    <a:cubicBezTo>
                      <a:pt x="1068975" y="1312531"/>
                      <a:pt x="1077652" y="1297764"/>
                      <a:pt x="1082575" y="1260887"/>
                    </a:cubicBezTo>
                    <a:cubicBezTo>
                      <a:pt x="1084994" y="1221508"/>
                      <a:pt x="1064137" y="1195811"/>
                      <a:pt x="1031515" y="1179125"/>
                    </a:cubicBezTo>
                    <a:cubicBezTo>
                      <a:pt x="922054" y="1123144"/>
                      <a:pt x="811592" y="1069581"/>
                      <a:pt x="693955" y="1032287"/>
                    </a:cubicBezTo>
                    <a:cubicBezTo>
                      <a:pt x="641477" y="1015685"/>
                      <a:pt x="630881" y="993158"/>
                      <a:pt x="641227" y="940514"/>
                    </a:cubicBezTo>
                    <a:cubicBezTo>
                      <a:pt x="667841" y="804438"/>
                      <a:pt x="813261" y="48640"/>
                      <a:pt x="817432" y="2845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45B8B639-051E-4269-B8A2-3F51B6D420B8}"/>
                  </a:ext>
                </a:extLst>
              </p:cNvPr>
              <p:cNvSpPr/>
              <p:nvPr/>
            </p:nvSpPr>
            <p:spPr>
              <a:xfrm>
                <a:off x="6833179" y="6339585"/>
                <a:ext cx="134064" cy="65552"/>
              </a:xfrm>
              <a:custGeom>
                <a:avLst/>
                <a:gdLst>
                  <a:gd name="connsiteX0" fmla="*/ 47593 w 184752"/>
                  <a:gd name="connsiteY0" fmla="*/ 90303 h 90336"/>
                  <a:gd name="connsiteX1" fmla="*/ 955 w 184752"/>
                  <a:gd name="connsiteY1" fmla="*/ 37158 h 90336"/>
                  <a:gd name="connsiteX2" fmla="*/ 58522 w 184752"/>
                  <a:gd name="connsiteY2" fmla="*/ 1699 h 90336"/>
                  <a:gd name="connsiteX3" fmla="*/ 184753 w 184752"/>
                  <a:gd name="connsiteY3" fmla="*/ 55262 h 90336"/>
                  <a:gd name="connsiteX4" fmla="*/ 47593 w 184752"/>
                  <a:gd name="connsiteY4" fmla="*/ 90303 h 9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52" h="90336">
                    <a:moveTo>
                      <a:pt x="47593" y="90303"/>
                    </a:moveTo>
                    <a:cubicBezTo>
                      <a:pt x="16056" y="89302"/>
                      <a:pt x="-4802" y="71114"/>
                      <a:pt x="955" y="37158"/>
                    </a:cubicBezTo>
                    <a:cubicBezTo>
                      <a:pt x="6211" y="6288"/>
                      <a:pt x="29905" y="-4558"/>
                      <a:pt x="58522" y="1699"/>
                    </a:cubicBezTo>
                    <a:cubicBezTo>
                      <a:pt x="84719" y="7456"/>
                      <a:pt x="171237" y="38576"/>
                      <a:pt x="184753" y="55262"/>
                    </a:cubicBezTo>
                    <a:cubicBezTo>
                      <a:pt x="170236" y="73450"/>
                      <a:pt x="74374" y="91220"/>
                      <a:pt x="47593" y="9030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78FEB56-B744-4161-8DCA-1C7EBB03DBA5}"/>
                  </a:ext>
                </a:extLst>
              </p:cNvPr>
              <p:cNvSpPr/>
              <p:nvPr/>
            </p:nvSpPr>
            <p:spPr>
              <a:xfrm>
                <a:off x="6108142" y="6487986"/>
                <a:ext cx="127820" cy="76532"/>
              </a:xfrm>
              <a:custGeom>
                <a:avLst/>
                <a:gdLst>
                  <a:gd name="connsiteX0" fmla="*/ 124346 w 176147"/>
                  <a:gd name="connsiteY0" fmla="*/ 2095 h 105468"/>
                  <a:gd name="connsiteX1" fmla="*/ 173487 w 176147"/>
                  <a:gd name="connsiteY1" fmla="*/ 27458 h 105468"/>
                  <a:gd name="connsiteX2" fmla="*/ 142617 w 176147"/>
                  <a:gd name="connsiteY2" fmla="*/ 81021 h 105468"/>
                  <a:gd name="connsiteX3" fmla="*/ 869 w 176147"/>
                  <a:gd name="connsiteY3" fmla="*/ 94370 h 105468"/>
                  <a:gd name="connsiteX4" fmla="*/ 124346 w 176147"/>
                  <a:gd name="connsiteY4" fmla="*/ 2095 h 10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147" h="105468">
                    <a:moveTo>
                      <a:pt x="124346" y="2095"/>
                    </a:moveTo>
                    <a:cubicBezTo>
                      <a:pt x="147873" y="-2243"/>
                      <a:pt x="164893" y="-2410"/>
                      <a:pt x="173487" y="27458"/>
                    </a:cubicBezTo>
                    <a:cubicBezTo>
                      <a:pt x="183164" y="52654"/>
                      <a:pt x="164977" y="72427"/>
                      <a:pt x="142617" y="81021"/>
                    </a:cubicBezTo>
                    <a:cubicBezTo>
                      <a:pt x="126682" y="87195"/>
                      <a:pt x="13550" y="123320"/>
                      <a:pt x="869" y="94370"/>
                    </a:cubicBezTo>
                    <a:cubicBezTo>
                      <a:pt x="-10728" y="67755"/>
                      <a:pt x="97147" y="7185"/>
                      <a:pt x="124346" y="209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F7B2770-D70F-4E84-8B9D-A206545EB8CD}"/>
                  </a:ext>
                </a:extLst>
              </p:cNvPr>
              <p:cNvSpPr/>
              <p:nvPr/>
            </p:nvSpPr>
            <p:spPr>
              <a:xfrm>
                <a:off x="6351474" y="6594300"/>
                <a:ext cx="91611" cy="112185"/>
              </a:xfrm>
              <a:custGeom>
                <a:avLst/>
                <a:gdLst>
                  <a:gd name="connsiteX0" fmla="*/ 38305 w 126248"/>
                  <a:gd name="connsiteY0" fmla="*/ 28287 h 154600"/>
                  <a:gd name="connsiteX1" fmla="*/ 103798 w 126248"/>
                  <a:gd name="connsiteY1" fmla="*/ 5010 h 154600"/>
                  <a:gd name="connsiteX2" fmla="*/ 114561 w 126248"/>
                  <a:gd name="connsiteY2" fmla="*/ 67583 h 154600"/>
                  <a:gd name="connsiteX3" fmla="*/ 2847 w 126248"/>
                  <a:gd name="connsiteY3" fmla="*/ 154601 h 154600"/>
                  <a:gd name="connsiteX4" fmla="*/ 38305 w 126248"/>
                  <a:gd name="connsiteY4" fmla="*/ 28287 h 15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48" h="154600">
                    <a:moveTo>
                      <a:pt x="38305" y="28287"/>
                    </a:moveTo>
                    <a:cubicBezTo>
                      <a:pt x="51654" y="8597"/>
                      <a:pt x="74097" y="-8923"/>
                      <a:pt x="103798" y="5010"/>
                    </a:cubicBezTo>
                    <a:cubicBezTo>
                      <a:pt x="135835" y="20111"/>
                      <a:pt x="127993" y="45223"/>
                      <a:pt x="114561" y="67583"/>
                    </a:cubicBezTo>
                    <a:cubicBezTo>
                      <a:pt x="106468" y="81015"/>
                      <a:pt x="31714" y="150346"/>
                      <a:pt x="2847" y="154601"/>
                    </a:cubicBezTo>
                    <a:cubicBezTo>
                      <a:pt x="-9751" y="136580"/>
                      <a:pt x="22620" y="51481"/>
                      <a:pt x="38305" y="2828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8957A9F-BC95-4C9B-A3C9-572C4CA0E641}"/>
                  </a:ext>
                </a:extLst>
              </p:cNvPr>
              <p:cNvSpPr/>
              <p:nvPr/>
            </p:nvSpPr>
            <p:spPr>
              <a:xfrm>
                <a:off x="6681317" y="6556268"/>
                <a:ext cx="101180" cy="108945"/>
              </a:xfrm>
              <a:custGeom>
                <a:avLst/>
                <a:gdLst>
                  <a:gd name="connsiteX0" fmla="*/ 13087 w 139435"/>
                  <a:gd name="connsiteY0" fmla="*/ 77028 h 150135"/>
                  <a:gd name="connsiteX1" fmla="*/ 20095 w 139435"/>
                  <a:gd name="connsiteY1" fmla="*/ 10032 h 150135"/>
                  <a:gd name="connsiteX2" fmla="*/ 83252 w 139435"/>
                  <a:gd name="connsiteY2" fmla="*/ 24549 h 150135"/>
                  <a:gd name="connsiteX3" fmla="*/ 132477 w 139435"/>
                  <a:gd name="connsiteY3" fmla="*/ 146108 h 150135"/>
                  <a:gd name="connsiteX4" fmla="*/ 13087 w 139435"/>
                  <a:gd name="connsiteY4" fmla="*/ 77028 h 15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435" h="150135">
                    <a:moveTo>
                      <a:pt x="13087" y="77028"/>
                    </a:moveTo>
                    <a:cubicBezTo>
                      <a:pt x="-7186" y="55002"/>
                      <a:pt x="-3182" y="29555"/>
                      <a:pt x="20095" y="10032"/>
                    </a:cubicBezTo>
                    <a:cubicBezTo>
                      <a:pt x="45124" y="-10909"/>
                      <a:pt x="69487" y="4359"/>
                      <a:pt x="83252" y="24549"/>
                    </a:cubicBezTo>
                    <a:cubicBezTo>
                      <a:pt x="102108" y="52248"/>
                      <a:pt x="159091" y="119661"/>
                      <a:pt x="132477" y="146108"/>
                    </a:cubicBezTo>
                    <a:cubicBezTo>
                      <a:pt x="110951" y="167383"/>
                      <a:pt x="32777" y="98469"/>
                      <a:pt x="13087" y="7702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749A5D0-A39A-4BF9-8A9A-A0B2FCC65195}"/>
                  </a:ext>
                </a:extLst>
              </p:cNvPr>
              <p:cNvSpPr/>
              <p:nvPr/>
            </p:nvSpPr>
            <p:spPr>
              <a:xfrm>
                <a:off x="5221423" y="6363680"/>
                <a:ext cx="134064" cy="65552"/>
              </a:xfrm>
              <a:custGeom>
                <a:avLst/>
                <a:gdLst>
                  <a:gd name="connsiteX0" fmla="*/ 137160 w 184752"/>
                  <a:gd name="connsiteY0" fmla="*/ 90303 h 90336"/>
                  <a:gd name="connsiteX1" fmla="*/ 183798 w 184752"/>
                  <a:gd name="connsiteY1" fmla="*/ 37158 h 90336"/>
                  <a:gd name="connsiteX2" fmla="*/ 126231 w 184752"/>
                  <a:gd name="connsiteY2" fmla="*/ 1699 h 90336"/>
                  <a:gd name="connsiteX3" fmla="*/ 0 w 184752"/>
                  <a:gd name="connsiteY3" fmla="*/ 55262 h 90336"/>
                  <a:gd name="connsiteX4" fmla="*/ 137160 w 184752"/>
                  <a:gd name="connsiteY4" fmla="*/ 90303 h 9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52" h="90336">
                    <a:moveTo>
                      <a:pt x="137160" y="90303"/>
                    </a:moveTo>
                    <a:cubicBezTo>
                      <a:pt x="168697" y="89302"/>
                      <a:pt x="189554" y="71114"/>
                      <a:pt x="183798" y="37158"/>
                    </a:cubicBezTo>
                    <a:cubicBezTo>
                      <a:pt x="178542" y="6288"/>
                      <a:pt x="154847" y="-4558"/>
                      <a:pt x="126231" y="1699"/>
                    </a:cubicBezTo>
                    <a:cubicBezTo>
                      <a:pt x="100033" y="7456"/>
                      <a:pt x="13516" y="38576"/>
                      <a:pt x="0" y="55262"/>
                    </a:cubicBezTo>
                    <a:cubicBezTo>
                      <a:pt x="14517" y="73450"/>
                      <a:pt x="110379" y="91221"/>
                      <a:pt x="137160" y="9030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EFD1311-23A2-4A61-B6CC-402E99E4633B}"/>
                  </a:ext>
                </a:extLst>
              </p:cNvPr>
              <p:cNvSpPr/>
              <p:nvPr/>
            </p:nvSpPr>
            <p:spPr>
              <a:xfrm>
                <a:off x="5952704" y="6512081"/>
                <a:ext cx="127820" cy="76532"/>
              </a:xfrm>
              <a:custGeom>
                <a:avLst/>
                <a:gdLst>
                  <a:gd name="connsiteX0" fmla="*/ 51802 w 176147"/>
                  <a:gd name="connsiteY0" fmla="*/ 2095 h 105468"/>
                  <a:gd name="connsiteX1" fmla="*/ 2661 w 176147"/>
                  <a:gd name="connsiteY1" fmla="*/ 27458 h 105468"/>
                  <a:gd name="connsiteX2" fmla="*/ 33530 w 176147"/>
                  <a:gd name="connsiteY2" fmla="*/ 81021 h 105468"/>
                  <a:gd name="connsiteX3" fmla="*/ 175279 w 176147"/>
                  <a:gd name="connsiteY3" fmla="*/ 94369 h 105468"/>
                  <a:gd name="connsiteX4" fmla="*/ 51802 w 176147"/>
                  <a:gd name="connsiteY4" fmla="*/ 2095 h 10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147" h="105468">
                    <a:moveTo>
                      <a:pt x="51802" y="2095"/>
                    </a:moveTo>
                    <a:cubicBezTo>
                      <a:pt x="28274" y="-2243"/>
                      <a:pt x="11255" y="-2410"/>
                      <a:pt x="2661" y="27458"/>
                    </a:cubicBezTo>
                    <a:cubicBezTo>
                      <a:pt x="-7017" y="52654"/>
                      <a:pt x="11171" y="72427"/>
                      <a:pt x="33530" y="81021"/>
                    </a:cubicBezTo>
                    <a:cubicBezTo>
                      <a:pt x="49466" y="87195"/>
                      <a:pt x="162598" y="123320"/>
                      <a:pt x="175279" y="94369"/>
                    </a:cubicBezTo>
                    <a:cubicBezTo>
                      <a:pt x="186876" y="67755"/>
                      <a:pt x="79000" y="7184"/>
                      <a:pt x="51802" y="209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D20DBD0-4A32-4D95-930C-0332C8F87739}"/>
                  </a:ext>
                </a:extLst>
              </p:cNvPr>
              <p:cNvSpPr/>
              <p:nvPr/>
            </p:nvSpPr>
            <p:spPr>
              <a:xfrm>
                <a:off x="5752032" y="6626144"/>
                <a:ext cx="76104" cy="112185"/>
              </a:xfrm>
              <a:custGeom>
                <a:avLst/>
                <a:gdLst>
                  <a:gd name="connsiteX0" fmla="*/ 73048 w 104878"/>
                  <a:gd name="connsiteY0" fmla="*/ 28287 h 154600"/>
                  <a:gd name="connsiteX1" fmla="*/ 18651 w 104878"/>
                  <a:gd name="connsiteY1" fmla="*/ 5010 h 154600"/>
                  <a:gd name="connsiteX2" fmla="*/ 9724 w 104878"/>
                  <a:gd name="connsiteY2" fmla="*/ 67583 h 154600"/>
                  <a:gd name="connsiteX3" fmla="*/ 102499 w 104878"/>
                  <a:gd name="connsiteY3" fmla="*/ 154601 h 154600"/>
                  <a:gd name="connsiteX4" fmla="*/ 73048 w 104878"/>
                  <a:gd name="connsiteY4" fmla="*/ 28287 h 15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878" h="154600">
                    <a:moveTo>
                      <a:pt x="73048" y="28287"/>
                    </a:moveTo>
                    <a:cubicBezTo>
                      <a:pt x="61952" y="8597"/>
                      <a:pt x="43263" y="-8923"/>
                      <a:pt x="18651" y="5010"/>
                    </a:cubicBezTo>
                    <a:cubicBezTo>
                      <a:pt x="-7963" y="20027"/>
                      <a:pt x="-1456" y="45223"/>
                      <a:pt x="9724" y="67583"/>
                    </a:cubicBezTo>
                    <a:cubicBezTo>
                      <a:pt x="16482" y="81015"/>
                      <a:pt x="78554" y="150346"/>
                      <a:pt x="102499" y="154601"/>
                    </a:cubicBezTo>
                    <a:cubicBezTo>
                      <a:pt x="113011" y="136497"/>
                      <a:pt x="86063" y="51397"/>
                      <a:pt x="73048" y="2828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F5DD632-A8F4-4DCE-AFBC-F7FDB881BE64}"/>
                  </a:ext>
                </a:extLst>
              </p:cNvPr>
              <p:cNvSpPr/>
              <p:nvPr/>
            </p:nvSpPr>
            <p:spPr>
              <a:xfrm>
                <a:off x="5414262" y="6599748"/>
                <a:ext cx="93990" cy="101279"/>
              </a:xfrm>
              <a:custGeom>
                <a:avLst/>
                <a:gdLst>
                  <a:gd name="connsiteX0" fmla="*/ 117365 w 129527"/>
                  <a:gd name="connsiteY0" fmla="*/ 71588 h 139571"/>
                  <a:gd name="connsiteX1" fmla="*/ 110857 w 129527"/>
                  <a:gd name="connsiteY1" fmla="*/ 9350 h 139571"/>
                  <a:gd name="connsiteX2" fmla="*/ 52206 w 129527"/>
                  <a:gd name="connsiteY2" fmla="*/ 22782 h 139571"/>
                  <a:gd name="connsiteX3" fmla="*/ 6486 w 129527"/>
                  <a:gd name="connsiteY3" fmla="*/ 135830 h 139571"/>
                  <a:gd name="connsiteX4" fmla="*/ 117365 w 129527"/>
                  <a:gd name="connsiteY4" fmla="*/ 71588 h 13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27" h="139571">
                    <a:moveTo>
                      <a:pt x="117365" y="71588"/>
                    </a:moveTo>
                    <a:cubicBezTo>
                      <a:pt x="136220" y="51065"/>
                      <a:pt x="132466" y="27454"/>
                      <a:pt x="110857" y="9350"/>
                    </a:cubicBezTo>
                    <a:cubicBezTo>
                      <a:pt x="87580" y="-10173"/>
                      <a:pt x="64971" y="4093"/>
                      <a:pt x="52206" y="22782"/>
                    </a:cubicBezTo>
                    <a:cubicBezTo>
                      <a:pt x="34685" y="48479"/>
                      <a:pt x="-18293" y="111135"/>
                      <a:pt x="6486" y="135830"/>
                    </a:cubicBezTo>
                    <a:cubicBezTo>
                      <a:pt x="26342" y="155603"/>
                      <a:pt x="99010" y="91529"/>
                      <a:pt x="117365" y="7158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E2DB46-E84C-496D-844F-EE2903C8B7D2}"/>
                </a:ext>
              </a:extLst>
            </p:cNvPr>
            <p:cNvSpPr/>
            <p:nvPr/>
          </p:nvSpPr>
          <p:spPr>
            <a:xfrm>
              <a:off x="8467375" y="4604230"/>
              <a:ext cx="219158" cy="219158"/>
            </a:xfrm>
            <a:custGeom>
              <a:avLst/>
              <a:gdLst>
                <a:gd name="connsiteX0" fmla="*/ 302019 w 302018"/>
                <a:gd name="connsiteY0" fmla="*/ 151009 h 302018"/>
                <a:gd name="connsiteX1" fmla="*/ 151009 w 302018"/>
                <a:gd name="connsiteY1" fmla="*/ 302019 h 302018"/>
                <a:gd name="connsiteX2" fmla="*/ 0 w 302018"/>
                <a:gd name="connsiteY2" fmla="*/ 151009 h 302018"/>
                <a:gd name="connsiteX3" fmla="*/ 151009 w 302018"/>
                <a:gd name="connsiteY3" fmla="*/ 0 h 302018"/>
                <a:gd name="connsiteX4" fmla="*/ 302019 w 302018"/>
                <a:gd name="connsiteY4" fmla="*/ 151009 h 30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018" h="302018">
                  <a:moveTo>
                    <a:pt x="302019" y="151009"/>
                  </a:moveTo>
                  <a:cubicBezTo>
                    <a:pt x="302019" y="234410"/>
                    <a:pt x="234410" y="302019"/>
                    <a:pt x="151009" y="302019"/>
                  </a:cubicBezTo>
                  <a:cubicBezTo>
                    <a:pt x="67609" y="302019"/>
                    <a:pt x="0" y="234410"/>
                    <a:pt x="0" y="151009"/>
                  </a:cubicBezTo>
                  <a:cubicBezTo>
                    <a:pt x="0" y="67609"/>
                    <a:pt x="67609" y="0"/>
                    <a:pt x="151009" y="0"/>
                  </a:cubicBezTo>
                  <a:cubicBezTo>
                    <a:pt x="234410" y="0"/>
                    <a:pt x="302019" y="67609"/>
                    <a:pt x="302019" y="15100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E32F0F5-8D0E-4326-9E23-DB50E58C3816}"/>
                </a:ext>
              </a:extLst>
            </p:cNvPr>
            <p:cNvSpPr/>
            <p:nvPr/>
          </p:nvSpPr>
          <p:spPr>
            <a:xfrm>
              <a:off x="4942802" y="4620818"/>
              <a:ext cx="2353408" cy="1496908"/>
            </a:xfrm>
            <a:custGeom>
              <a:avLst/>
              <a:gdLst>
                <a:gd name="connsiteX0" fmla="*/ 3243200 w 3243200"/>
                <a:gd name="connsiteY0" fmla="*/ 813532 h 2062868"/>
                <a:gd name="connsiteX1" fmla="*/ 1589104 w 3243200"/>
                <a:gd name="connsiteY1" fmla="*/ 0 h 2062868"/>
                <a:gd name="connsiteX2" fmla="*/ 0 w 3243200"/>
                <a:gd name="connsiteY2" fmla="*/ 934090 h 2062868"/>
                <a:gd name="connsiteX3" fmla="*/ 914650 w 3243200"/>
                <a:gd name="connsiteY3" fmla="*/ 1715251 h 2062868"/>
                <a:gd name="connsiteX4" fmla="*/ 904639 w 3243200"/>
                <a:gd name="connsiteY4" fmla="*/ 1749457 h 2062868"/>
                <a:gd name="connsiteX5" fmla="*/ 1065326 w 3243200"/>
                <a:gd name="connsiteY5" fmla="*/ 2043467 h 2062868"/>
                <a:gd name="connsiteX6" fmla="*/ 1099032 w 3243200"/>
                <a:gd name="connsiteY6" fmla="*/ 2053312 h 2062868"/>
                <a:gd name="connsiteX7" fmla="*/ 1393042 w 3243200"/>
                <a:gd name="connsiteY7" fmla="*/ 1892625 h 2062868"/>
                <a:gd name="connsiteX8" fmla="*/ 1410062 w 3243200"/>
                <a:gd name="connsiteY8" fmla="*/ 1834557 h 2062868"/>
                <a:gd name="connsiteX9" fmla="*/ 1589187 w 3243200"/>
                <a:gd name="connsiteY9" fmla="*/ 1843317 h 2062868"/>
                <a:gd name="connsiteX10" fmla="*/ 1713416 w 3243200"/>
                <a:gd name="connsiteY10" fmla="*/ 1839062 h 2062868"/>
                <a:gd name="connsiteX11" fmla="*/ 1729101 w 3243200"/>
                <a:gd name="connsiteY11" fmla="*/ 1892625 h 2062868"/>
                <a:gd name="connsiteX12" fmla="*/ 2023110 w 3243200"/>
                <a:gd name="connsiteY12" fmla="*/ 2053312 h 2062868"/>
                <a:gd name="connsiteX13" fmla="*/ 2056816 w 3243200"/>
                <a:gd name="connsiteY13" fmla="*/ 2043467 h 2062868"/>
                <a:gd name="connsiteX14" fmla="*/ 2217504 w 3243200"/>
                <a:gd name="connsiteY14" fmla="*/ 1749457 h 2062868"/>
                <a:gd name="connsiteX15" fmla="*/ 2212999 w 3243200"/>
                <a:gd name="connsiteY15" fmla="*/ 1734190 h 2062868"/>
                <a:gd name="connsiteX16" fmla="*/ 3243200 w 3243200"/>
                <a:gd name="connsiteY16" fmla="*/ 813532 h 206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3200" h="2062868">
                  <a:moveTo>
                    <a:pt x="3243200" y="813532"/>
                  </a:moveTo>
                  <a:lnTo>
                    <a:pt x="1589104" y="0"/>
                  </a:lnTo>
                  <a:lnTo>
                    <a:pt x="0" y="934090"/>
                  </a:lnTo>
                  <a:cubicBezTo>
                    <a:pt x="211914" y="1294677"/>
                    <a:pt x="536793" y="1566494"/>
                    <a:pt x="914650" y="1715251"/>
                  </a:cubicBezTo>
                  <a:lnTo>
                    <a:pt x="904639" y="1749457"/>
                  </a:lnTo>
                  <a:cubicBezTo>
                    <a:pt x="868013" y="1874520"/>
                    <a:pt x="940347" y="2006841"/>
                    <a:pt x="1065326" y="2043467"/>
                  </a:cubicBezTo>
                  <a:lnTo>
                    <a:pt x="1099032" y="2053312"/>
                  </a:lnTo>
                  <a:cubicBezTo>
                    <a:pt x="1224095" y="2089938"/>
                    <a:pt x="1356416" y="2017604"/>
                    <a:pt x="1393042" y="1892625"/>
                  </a:cubicBezTo>
                  <a:lnTo>
                    <a:pt x="1410062" y="1834557"/>
                  </a:lnTo>
                  <a:cubicBezTo>
                    <a:pt x="1469214" y="1840313"/>
                    <a:pt x="1529034" y="1843317"/>
                    <a:pt x="1589187" y="1843317"/>
                  </a:cubicBezTo>
                  <a:cubicBezTo>
                    <a:pt x="1630819" y="1843317"/>
                    <a:pt x="1672284" y="1841899"/>
                    <a:pt x="1713416" y="1839062"/>
                  </a:cubicBezTo>
                  <a:lnTo>
                    <a:pt x="1729101" y="1892625"/>
                  </a:lnTo>
                  <a:cubicBezTo>
                    <a:pt x="1765726" y="2017687"/>
                    <a:pt x="1898048" y="2090021"/>
                    <a:pt x="2023110" y="2053312"/>
                  </a:cubicBezTo>
                  <a:lnTo>
                    <a:pt x="2056816" y="2043467"/>
                  </a:lnTo>
                  <a:cubicBezTo>
                    <a:pt x="2181879" y="2006841"/>
                    <a:pt x="2254213" y="1874520"/>
                    <a:pt x="2217504" y="1749457"/>
                  </a:cubicBezTo>
                  <a:lnTo>
                    <a:pt x="2212999" y="1734190"/>
                  </a:lnTo>
                  <a:cubicBezTo>
                    <a:pt x="2655264" y="1574670"/>
                    <a:pt x="3029034" y="1248957"/>
                    <a:pt x="3243200" y="8135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1CEAE4C-C090-4389-AD77-DD66AAE635D2}"/>
                </a:ext>
              </a:extLst>
            </p:cNvPr>
            <p:cNvSpPr/>
            <p:nvPr/>
          </p:nvSpPr>
          <p:spPr>
            <a:xfrm>
              <a:off x="4600708" y="4517232"/>
              <a:ext cx="2990530" cy="1250352"/>
            </a:xfrm>
            <a:custGeom>
              <a:avLst/>
              <a:gdLst>
                <a:gd name="connsiteX0" fmla="*/ 3245254 w 4121209"/>
                <a:gd name="connsiteY0" fmla="*/ 508009 h 1723093"/>
                <a:gd name="connsiteX1" fmla="*/ 2631455 w 4121209"/>
                <a:gd name="connsiteY1" fmla="*/ 216419 h 1723093"/>
                <a:gd name="connsiteX2" fmla="*/ 2060539 w 4121209"/>
                <a:gd name="connsiteY2" fmla="*/ 0 h 1723093"/>
                <a:gd name="connsiteX3" fmla="*/ 1489623 w 4121209"/>
                <a:gd name="connsiteY3" fmla="*/ 216419 h 1723093"/>
                <a:gd name="connsiteX4" fmla="*/ 875824 w 4121209"/>
                <a:gd name="connsiteY4" fmla="*/ 508009 h 1723093"/>
                <a:gd name="connsiteX5" fmla="*/ 30421 w 4121209"/>
                <a:gd name="connsiteY5" fmla="*/ 1591190 h 1723093"/>
                <a:gd name="connsiteX6" fmla="*/ 1352046 w 4121209"/>
                <a:gd name="connsiteY6" fmla="*/ 1351660 h 1723093"/>
                <a:gd name="connsiteX7" fmla="*/ 2060623 w 4121209"/>
                <a:gd name="connsiteY7" fmla="*/ 1723094 h 1723093"/>
                <a:gd name="connsiteX8" fmla="*/ 2769199 w 4121209"/>
                <a:gd name="connsiteY8" fmla="*/ 1351660 h 1723093"/>
                <a:gd name="connsiteX9" fmla="*/ 4090824 w 4121209"/>
                <a:gd name="connsiteY9" fmla="*/ 1591190 h 1723093"/>
                <a:gd name="connsiteX10" fmla="*/ 3245254 w 4121209"/>
                <a:gd name="connsiteY10" fmla="*/ 508009 h 172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21209" h="1723093">
                  <a:moveTo>
                    <a:pt x="3245254" y="508009"/>
                  </a:moveTo>
                  <a:cubicBezTo>
                    <a:pt x="3034258" y="379276"/>
                    <a:pt x="2823262" y="280828"/>
                    <a:pt x="2631455" y="216419"/>
                  </a:cubicBezTo>
                  <a:cubicBezTo>
                    <a:pt x="2479445" y="81762"/>
                    <a:pt x="2279545" y="0"/>
                    <a:pt x="2060539" y="0"/>
                  </a:cubicBezTo>
                  <a:cubicBezTo>
                    <a:pt x="1841534" y="0"/>
                    <a:pt x="1641634" y="81762"/>
                    <a:pt x="1489623" y="216419"/>
                  </a:cubicBezTo>
                  <a:cubicBezTo>
                    <a:pt x="1297816" y="280828"/>
                    <a:pt x="1086736" y="379276"/>
                    <a:pt x="875824" y="508009"/>
                  </a:cubicBezTo>
                  <a:cubicBezTo>
                    <a:pt x="265278" y="880527"/>
                    <a:pt x="-113163" y="1365510"/>
                    <a:pt x="30421" y="1591190"/>
                  </a:cubicBezTo>
                  <a:cubicBezTo>
                    <a:pt x="170584" y="1811530"/>
                    <a:pt x="756351" y="1703321"/>
                    <a:pt x="1352046" y="1351660"/>
                  </a:cubicBezTo>
                  <a:cubicBezTo>
                    <a:pt x="1507561" y="1576089"/>
                    <a:pt x="1766863" y="1723094"/>
                    <a:pt x="2060623" y="1723094"/>
                  </a:cubicBezTo>
                  <a:cubicBezTo>
                    <a:pt x="2354382" y="1723094"/>
                    <a:pt x="2613684" y="1576089"/>
                    <a:pt x="2769199" y="1351660"/>
                  </a:cubicBezTo>
                  <a:cubicBezTo>
                    <a:pt x="3364894" y="1703404"/>
                    <a:pt x="3950661" y="1811530"/>
                    <a:pt x="4090824" y="1591190"/>
                  </a:cubicBezTo>
                  <a:cubicBezTo>
                    <a:pt x="4234325" y="1365426"/>
                    <a:pt x="3855800" y="880527"/>
                    <a:pt x="3245254" y="50800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E5DAD82-AA85-447C-85E8-8DF327423B1F}"/>
                </a:ext>
              </a:extLst>
            </p:cNvPr>
            <p:cNvSpPr/>
            <p:nvPr/>
          </p:nvSpPr>
          <p:spPr>
            <a:xfrm>
              <a:off x="4060874" y="3424101"/>
              <a:ext cx="4088809" cy="2246756"/>
            </a:xfrm>
            <a:custGeom>
              <a:avLst/>
              <a:gdLst>
                <a:gd name="connsiteX0" fmla="*/ 4636948 w 5634732"/>
                <a:gd name="connsiteY0" fmla="*/ 1703408 h 3096223"/>
                <a:gd name="connsiteX1" fmla="*/ 3361376 w 5634732"/>
                <a:gd name="connsiteY1" fmla="*/ 1263144 h 3096223"/>
                <a:gd name="connsiteX2" fmla="*/ 3391077 w 5634732"/>
                <a:gd name="connsiteY2" fmla="*/ 1034211 h 3096223"/>
                <a:gd name="connsiteX3" fmla="*/ 2920195 w 5634732"/>
                <a:gd name="connsiteY3" fmla="*/ 321796 h 3096223"/>
                <a:gd name="connsiteX4" fmla="*/ 2922113 w 5634732"/>
                <a:gd name="connsiteY4" fmla="*/ 319877 h 3096223"/>
                <a:gd name="connsiteX5" fmla="*/ 2916774 w 5634732"/>
                <a:gd name="connsiteY5" fmla="*/ 317708 h 3096223"/>
                <a:gd name="connsiteX6" fmla="*/ 3110166 w 5634732"/>
                <a:gd name="connsiteY6" fmla="*/ 228437 h 3096223"/>
                <a:gd name="connsiteX7" fmla="*/ 2848611 w 5634732"/>
                <a:gd name="connsiteY7" fmla="*/ 253216 h 3096223"/>
                <a:gd name="connsiteX8" fmla="*/ 3009799 w 5634732"/>
                <a:gd name="connsiteY8" fmla="*/ 117141 h 3096223"/>
                <a:gd name="connsiteX9" fmla="*/ 3166649 w 5634732"/>
                <a:gd name="connsiteY9" fmla="*/ 9181 h 3096223"/>
                <a:gd name="connsiteX10" fmla="*/ 3166482 w 5634732"/>
                <a:gd name="connsiteY10" fmla="*/ 8848 h 3096223"/>
                <a:gd name="connsiteX11" fmla="*/ 2961493 w 5634732"/>
                <a:gd name="connsiteY11" fmla="*/ 2257 h 3096223"/>
                <a:gd name="connsiteX12" fmla="*/ 2780532 w 5634732"/>
                <a:gd name="connsiteY12" fmla="*/ 111718 h 3096223"/>
                <a:gd name="connsiteX13" fmla="*/ 2745825 w 5634732"/>
                <a:gd name="connsiteY13" fmla="*/ 198569 h 3096223"/>
                <a:gd name="connsiteX14" fmla="*/ 2723548 w 5634732"/>
                <a:gd name="connsiteY14" fmla="*/ 113136 h 3096223"/>
                <a:gd name="connsiteX15" fmla="*/ 2702274 w 5634732"/>
                <a:gd name="connsiteY15" fmla="*/ 70003 h 3096223"/>
                <a:gd name="connsiteX16" fmla="*/ 2654385 w 5634732"/>
                <a:gd name="connsiteY16" fmla="*/ 141586 h 3096223"/>
                <a:gd name="connsiteX17" fmla="*/ 2653216 w 5634732"/>
                <a:gd name="connsiteY17" fmla="*/ 157855 h 3096223"/>
                <a:gd name="connsiteX18" fmla="*/ 2666982 w 5634732"/>
                <a:gd name="connsiteY18" fmla="*/ 310116 h 3096223"/>
                <a:gd name="connsiteX19" fmla="*/ 2660809 w 5634732"/>
                <a:gd name="connsiteY19" fmla="*/ 329472 h 3096223"/>
                <a:gd name="connsiteX20" fmla="*/ 2217875 w 5634732"/>
                <a:gd name="connsiteY20" fmla="*/ 1034127 h 3096223"/>
                <a:gd name="connsiteX21" fmla="*/ 2247243 w 5634732"/>
                <a:gd name="connsiteY21" fmla="*/ 1261726 h 3096223"/>
                <a:gd name="connsiteX22" fmla="*/ 997785 w 5634732"/>
                <a:gd name="connsiteY22" fmla="*/ 1703324 h 3096223"/>
                <a:gd name="connsiteX23" fmla="*/ 34662 w 5634732"/>
                <a:gd name="connsiteY23" fmla="*/ 2963294 h 3096223"/>
                <a:gd name="connsiteX24" fmla="*/ 1590143 w 5634732"/>
                <a:gd name="connsiteY24" fmla="*/ 2654100 h 3096223"/>
                <a:gd name="connsiteX25" fmla="*/ 2552599 w 5634732"/>
                <a:gd name="connsiteY25" fmla="*/ 1690476 h 3096223"/>
                <a:gd name="connsiteX26" fmla="*/ 2804476 w 5634732"/>
                <a:gd name="connsiteY26" fmla="*/ 1760725 h 3096223"/>
                <a:gd name="connsiteX27" fmla="*/ 3077211 w 5634732"/>
                <a:gd name="connsiteY27" fmla="*/ 1677544 h 3096223"/>
                <a:gd name="connsiteX28" fmla="*/ 4044590 w 5634732"/>
                <a:gd name="connsiteY28" fmla="*/ 2654100 h 3096223"/>
                <a:gd name="connsiteX29" fmla="*/ 5600071 w 5634732"/>
                <a:gd name="connsiteY29" fmla="*/ 2963294 h 3096223"/>
                <a:gd name="connsiteX30" fmla="*/ 4636948 w 5634732"/>
                <a:gd name="connsiteY30" fmla="*/ 1703408 h 309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634732" h="3096223">
                  <a:moveTo>
                    <a:pt x="4636948" y="1703408"/>
                  </a:moveTo>
                  <a:cubicBezTo>
                    <a:pt x="4151798" y="1401139"/>
                    <a:pt x="3666231" y="1242454"/>
                    <a:pt x="3361376" y="1263144"/>
                  </a:cubicBezTo>
                  <a:cubicBezTo>
                    <a:pt x="3380648" y="1191144"/>
                    <a:pt x="3391077" y="1114221"/>
                    <a:pt x="3391077" y="1034211"/>
                  </a:cubicBezTo>
                  <a:cubicBezTo>
                    <a:pt x="3391077" y="681966"/>
                    <a:pt x="3188758" y="388374"/>
                    <a:pt x="2920195" y="321796"/>
                  </a:cubicBezTo>
                  <a:lnTo>
                    <a:pt x="2922113" y="319877"/>
                  </a:lnTo>
                  <a:cubicBezTo>
                    <a:pt x="2920278" y="319210"/>
                    <a:pt x="2918526" y="318459"/>
                    <a:pt x="2916774" y="317708"/>
                  </a:cubicBezTo>
                  <a:cubicBezTo>
                    <a:pt x="2985854" y="295516"/>
                    <a:pt x="3031825" y="228270"/>
                    <a:pt x="3110166" y="228437"/>
                  </a:cubicBezTo>
                  <a:cubicBezTo>
                    <a:pt x="3072706" y="152766"/>
                    <a:pt x="3033577" y="156520"/>
                    <a:pt x="2848611" y="253216"/>
                  </a:cubicBezTo>
                  <a:cubicBezTo>
                    <a:pt x="2886155" y="172873"/>
                    <a:pt x="2927787" y="137248"/>
                    <a:pt x="3009799" y="117141"/>
                  </a:cubicBezTo>
                  <a:cubicBezTo>
                    <a:pt x="3073040" y="101623"/>
                    <a:pt x="3128688" y="75926"/>
                    <a:pt x="3166649" y="9181"/>
                  </a:cubicBezTo>
                  <a:cubicBezTo>
                    <a:pt x="3166566" y="9098"/>
                    <a:pt x="3166566" y="8931"/>
                    <a:pt x="3166482" y="8848"/>
                  </a:cubicBezTo>
                  <a:cubicBezTo>
                    <a:pt x="3093146" y="17525"/>
                    <a:pt x="3027570" y="9682"/>
                    <a:pt x="2961493" y="2257"/>
                  </a:cubicBezTo>
                  <a:cubicBezTo>
                    <a:pt x="2862544" y="-8839"/>
                    <a:pt x="2818993" y="19944"/>
                    <a:pt x="2780532" y="111718"/>
                  </a:cubicBezTo>
                  <a:cubicBezTo>
                    <a:pt x="2769269" y="138499"/>
                    <a:pt x="2758923" y="165697"/>
                    <a:pt x="2745825" y="198569"/>
                  </a:cubicBezTo>
                  <a:cubicBezTo>
                    <a:pt x="2726052" y="169118"/>
                    <a:pt x="2728805" y="140084"/>
                    <a:pt x="2723548" y="113136"/>
                  </a:cubicBezTo>
                  <a:cubicBezTo>
                    <a:pt x="2720378" y="96951"/>
                    <a:pt x="2722130" y="73340"/>
                    <a:pt x="2702274" y="70003"/>
                  </a:cubicBezTo>
                  <a:cubicBezTo>
                    <a:pt x="2683919" y="66916"/>
                    <a:pt x="2656887" y="127236"/>
                    <a:pt x="2654385" y="141586"/>
                  </a:cubicBezTo>
                  <a:cubicBezTo>
                    <a:pt x="2653467" y="146926"/>
                    <a:pt x="2653384" y="152432"/>
                    <a:pt x="2653216" y="157855"/>
                  </a:cubicBezTo>
                  <a:cubicBezTo>
                    <a:pt x="2652215" y="208831"/>
                    <a:pt x="2642454" y="262811"/>
                    <a:pt x="2666982" y="310116"/>
                  </a:cubicBezTo>
                  <a:cubicBezTo>
                    <a:pt x="2671488" y="318876"/>
                    <a:pt x="2667400" y="324967"/>
                    <a:pt x="2660809" y="329472"/>
                  </a:cubicBezTo>
                  <a:cubicBezTo>
                    <a:pt x="2406262" y="408814"/>
                    <a:pt x="2217875" y="694231"/>
                    <a:pt x="2217875" y="1034127"/>
                  </a:cubicBezTo>
                  <a:cubicBezTo>
                    <a:pt x="2217875" y="1113637"/>
                    <a:pt x="2228221" y="1190143"/>
                    <a:pt x="2247243" y="1261726"/>
                  </a:cubicBezTo>
                  <a:cubicBezTo>
                    <a:pt x="1941219" y="1251381"/>
                    <a:pt x="1469335" y="1409482"/>
                    <a:pt x="997785" y="1703324"/>
                  </a:cubicBezTo>
                  <a:cubicBezTo>
                    <a:pt x="302307" y="2136663"/>
                    <a:pt x="-128946" y="2700738"/>
                    <a:pt x="34662" y="2963294"/>
                  </a:cubicBezTo>
                  <a:cubicBezTo>
                    <a:pt x="198269" y="3225851"/>
                    <a:pt x="894665" y="3087439"/>
                    <a:pt x="1590143" y="2654100"/>
                  </a:cubicBezTo>
                  <a:cubicBezTo>
                    <a:pt x="2082551" y="2347326"/>
                    <a:pt x="2442387" y="1974975"/>
                    <a:pt x="2552599" y="1690476"/>
                  </a:cubicBezTo>
                  <a:cubicBezTo>
                    <a:pt x="2628938" y="1735529"/>
                    <a:pt x="2714371" y="1760725"/>
                    <a:pt x="2804476" y="1760725"/>
                  </a:cubicBezTo>
                  <a:cubicBezTo>
                    <a:pt x="2902924" y="1760725"/>
                    <a:pt x="2995699" y="1730606"/>
                    <a:pt x="3077211" y="1677544"/>
                  </a:cubicBezTo>
                  <a:cubicBezTo>
                    <a:pt x="3181332" y="1963628"/>
                    <a:pt x="3544673" y="2342654"/>
                    <a:pt x="4044590" y="2654100"/>
                  </a:cubicBezTo>
                  <a:cubicBezTo>
                    <a:pt x="4740068" y="3087439"/>
                    <a:pt x="5436547" y="3225851"/>
                    <a:pt x="5600071" y="2963294"/>
                  </a:cubicBezTo>
                  <a:cubicBezTo>
                    <a:pt x="5763679" y="2700822"/>
                    <a:pt x="5332425" y="2136747"/>
                    <a:pt x="4636948" y="17034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E9673-C96E-4627-B2C2-9BB5A262D86E}"/>
                </a:ext>
              </a:extLst>
            </p:cNvPr>
            <p:cNvSpPr/>
            <p:nvPr/>
          </p:nvSpPr>
          <p:spPr>
            <a:xfrm>
              <a:off x="5844680" y="3842200"/>
              <a:ext cx="267954" cy="364699"/>
            </a:xfrm>
            <a:custGeom>
              <a:avLst/>
              <a:gdLst>
                <a:gd name="connsiteX0" fmla="*/ 369264 w 369264"/>
                <a:gd name="connsiteY0" fmla="*/ 251293 h 502586"/>
                <a:gd name="connsiteX1" fmla="*/ 184632 w 369264"/>
                <a:gd name="connsiteY1" fmla="*/ 502586 h 502586"/>
                <a:gd name="connsiteX2" fmla="*/ 0 w 369264"/>
                <a:gd name="connsiteY2" fmla="*/ 251293 h 502586"/>
                <a:gd name="connsiteX3" fmla="*/ 184632 w 369264"/>
                <a:gd name="connsiteY3" fmla="*/ 0 h 502586"/>
                <a:gd name="connsiteX4" fmla="*/ 369264 w 369264"/>
                <a:gd name="connsiteY4" fmla="*/ 251293 h 50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264" h="502586">
                  <a:moveTo>
                    <a:pt x="369264" y="251293"/>
                  </a:moveTo>
                  <a:cubicBezTo>
                    <a:pt x="369264" y="390079"/>
                    <a:pt x="286602" y="502586"/>
                    <a:pt x="184632" y="502586"/>
                  </a:cubicBezTo>
                  <a:cubicBezTo>
                    <a:pt x="82663" y="502586"/>
                    <a:pt x="0" y="390079"/>
                    <a:pt x="0" y="251293"/>
                  </a:cubicBezTo>
                  <a:cubicBezTo>
                    <a:pt x="0" y="112508"/>
                    <a:pt x="82663" y="0"/>
                    <a:pt x="184632" y="0"/>
                  </a:cubicBezTo>
                  <a:cubicBezTo>
                    <a:pt x="286602" y="0"/>
                    <a:pt x="369264" y="112508"/>
                    <a:pt x="369264" y="25129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C9A5F79-F71D-48D0-8D01-A1F246AACD66}"/>
                </a:ext>
              </a:extLst>
            </p:cNvPr>
            <p:cNvSpPr/>
            <p:nvPr/>
          </p:nvSpPr>
          <p:spPr>
            <a:xfrm>
              <a:off x="6085633" y="3842200"/>
              <a:ext cx="267954" cy="364699"/>
            </a:xfrm>
            <a:custGeom>
              <a:avLst/>
              <a:gdLst>
                <a:gd name="connsiteX0" fmla="*/ 369264 w 369264"/>
                <a:gd name="connsiteY0" fmla="*/ 251293 h 502586"/>
                <a:gd name="connsiteX1" fmla="*/ 184632 w 369264"/>
                <a:gd name="connsiteY1" fmla="*/ 502586 h 502586"/>
                <a:gd name="connsiteX2" fmla="*/ 0 w 369264"/>
                <a:gd name="connsiteY2" fmla="*/ 251293 h 502586"/>
                <a:gd name="connsiteX3" fmla="*/ 184632 w 369264"/>
                <a:gd name="connsiteY3" fmla="*/ 0 h 502586"/>
                <a:gd name="connsiteX4" fmla="*/ 369264 w 369264"/>
                <a:gd name="connsiteY4" fmla="*/ 251293 h 50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264" h="502586">
                  <a:moveTo>
                    <a:pt x="369264" y="251293"/>
                  </a:moveTo>
                  <a:cubicBezTo>
                    <a:pt x="369264" y="390079"/>
                    <a:pt x="286601" y="502586"/>
                    <a:pt x="184632" y="502586"/>
                  </a:cubicBezTo>
                  <a:cubicBezTo>
                    <a:pt x="82663" y="502586"/>
                    <a:pt x="0" y="390079"/>
                    <a:pt x="0" y="251293"/>
                  </a:cubicBezTo>
                  <a:cubicBezTo>
                    <a:pt x="0" y="112508"/>
                    <a:pt x="82663" y="0"/>
                    <a:pt x="184632" y="0"/>
                  </a:cubicBezTo>
                  <a:cubicBezTo>
                    <a:pt x="286601" y="0"/>
                    <a:pt x="369264" y="112508"/>
                    <a:pt x="369264" y="25129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04AA2A2-B2AC-4297-BC1C-7CE00F6076FC}"/>
                </a:ext>
              </a:extLst>
            </p:cNvPr>
            <p:cNvSpPr/>
            <p:nvPr/>
          </p:nvSpPr>
          <p:spPr>
            <a:xfrm>
              <a:off x="6093625" y="3950569"/>
              <a:ext cx="153168" cy="179685"/>
            </a:xfrm>
            <a:custGeom>
              <a:avLst/>
              <a:gdLst>
                <a:gd name="connsiteX0" fmla="*/ 211079 w 211079"/>
                <a:gd name="connsiteY0" fmla="*/ 123811 h 247622"/>
                <a:gd name="connsiteX1" fmla="*/ 105539 w 211079"/>
                <a:gd name="connsiteY1" fmla="*/ 247622 h 247622"/>
                <a:gd name="connsiteX2" fmla="*/ -1 w 211079"/>
                <a:gd name="connsiteY2" fmla="*/ 123811 h 247622"/>
                <a:gd name="connsiteX3" fmla="*/ 105539 w 211079"/>
                <a:gd name="connsiteY3" fmla="*/ 0 h 247622"/>
                <a:gd name="connsiteX4" fmla="*/ 211079 w 211079"/>
                <a:gd name="connsiteY4" fmla="*/ 123811 h 24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79" h="247622">
                  <a:moveTo>
                    <a:pt x="211079" y="123811"/>
                  </a:moveTo>
                  <a:cubicBezTo>
                    <a:pt x="211079" y="192190"/>
                    <a:pt x="163828" y="247622"/>
                    <a:pt x="105539" y="247622"/>
                  </a:cubicBezTo>
                  <a:cubicBezTo>
                    <a:pt x="47252" y="247622"/>
                    <a:pt x="-1" y="192190"/>
                    <a:pt x="-1" y="123811"/>
                  </a:cubicBezTo>
                  <a:cubicBezTo>
                    <a:pt x="-1" y="55432"/>
                    <a:pt x="47251" y="0"/>
                    <a:pt x="105539" y="0"/>
                  </a:cubicBezTo>
                  <a:cubicBezTo>
                    <a:pt x="163827" y="0"/>
                    <a:pt x="211079" y="55432"/>
                    <a:pt x="211079" y="123811"/>
                  </a:cubicBezTo>
                  <a:close/>
                </a:path>
              </a:pathLst>
            </a:custGeom>
            <a:solidFill>
              <a:schemeClr val="accent2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3105B6-882A-46DC-A59C-51B790837375}"/>
                </a:ext>
              </a:extLst>
            </p:cNvPr>
            <p:cNvSpPr/>
            <p:nvPr/>
          </p:nvSpPr>
          <p:spPr>
            <a:xfrm rot="19035435">
              <a:off x="6184761" y="3966163"/>
              <a:ext cx="27485" cy="48310"/>
            </a:xfrm>
            <a:custGeom>
              <a:avLst/>
              <a:gdLst>
                <a:gd name="connsiteX0" fmla="*/ 37877 w 37877"/>
                <a:gd name="connsiteY0" fmla="*/ 33288 h 66576"/>
                <a:gd name="connsiteX1" fmla="*/ 18938 w 37877"/>
                <a:gd name="connsiteY1" fmla="*/ 66577 h 66576"/>
                <a:gd name="connsiteX2" fmla="*/ -1 w 37877"/>
                <a:gd name="connsiteY2" fmla="*/ 33288 h 66576"/>
                <a:gd name="connsiteX3" fmla="*/ 18938 w 37877"/>
                <a:gd name="connsiteY3" fmla="*/ 0 h 66576"/>
                <a:gd name="connsiteX4" fmla="*/ 37877 w 37877"/>
                <a:gd name="connsiteY4" fmla="*/ 33288 h 6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7" h="66576">
                  <a:moveTo>
                    <a:pt x="37877" y="33288"/>
                  </a:moveTo>
                  <a:cubicBezTo>
                    <a:pt x="37877" y="51673"/>
                    <a:pt x="29398" y="66577"/>
                    <a:pt x="18938" y="66577"/>
                  </a:cubicBezTo>
                  <a:cubicBezTo>
                    <a:pt x="8479" y="66577"/>
                    <a:pt x="-1" y="51673"/>
                    <a:pt x="-1" y="33288"/>
                  </a:cubicBezTo>
                  <a:cubicBezTo>
                    <a:pt x="-1" y="14904"/>
                    <a:pt x="8478" y="0"/>
                    <a:pt x="18938" y="0"/>
                  </a:cubicBezTo>
                  <a:cubicBezTo>
                    <a:pt x="29397" y="0"/>
                    <a:pt x="37877" y="14904"/>
                    <a:pt x="37877" y="3328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51305A9-1BA1-4A81-9B20-27D3CCF8826F}"/>
                </a:ext>
              </a:extLst>
            </p:cNvPr>
            <p:cNvSpPr/>
            <p:nvPr/>
          </p:nvSpPr>
          <p:spPr>
            <a:xfrm>
              <a:off x="5955833" y="3950569"/>
              <a:ext cx="153168" cy="179685"/>
            </a:xfrm>
            <a:custGeom>
              <a:avLst/>
              <a:gdLst>
                <a:gd name="connsiteX0" fmla="*/ 211079 w 211079"/>
                <a:gd name="connsiteY0" fmla="*/ 123811 h 247622"/>
                <a:gd name="connsiteX1" fmla="*/ 105540 w 211079"/>
                <a:gd name="connsiteY1" fmla="*/ 247622 h 247622"/>
                <a:gd name="connsiteX2" fmla="*/ 0 w 211079"/>
                <a:gd name="connsiteY2" fmla="*/ 123811 h 247622"/>
                <a:gd name="connsiteX3" fmla="*/ 105540 w 211079"/>
                <a:gd name="connsiteY3" fmla="*/ 0 h 247622"/>
                <a:gd name="connsiteX4" fmla="*/ 211079 w 211079"/>
                <a:gd name="connsiteY4" fmla="*/ 123811 h 24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79" h="247622">
                  <a:moveTo>
                    <a:pt x="211079" y="123811"/>
                  </a:moveTo>
                  <a:cubicBezTo>
                    <a:pt x="211079" y="192190"/>
                    <a:pt x="163828" y="247622"/>
                    <a:pt x="105540" y="247622"/>
                  </a:cubicBezTo>
                  <a:cubicBezTo>
                    <a:pt x="47252" y="247622"/>
                    <a:pt x="0" y="192190"/>
                    <a:pt x="0" y="123811"/>
                  </a:cubicBezTo>
                  <a:cubicBezTo>
                    <a:pt x="0" y="55432"/>
                    <a:pt x="47252" y="0"/>
                    <a:pt x="105540" y="0"/>
                  </a:cubicBezTo>
                  <a:cubicBezTo>
                    <a:pt x="163828" y="0"/>
                    <a:pt x="211079" y="55432"/>
                    <a:pt x="211079" y="123811"/>
                  </a:cubicBezTo>
                  <a:close/>
                </a:path>
              </a:pathLst>
            </a:custGeom>
            <a:solidFill>
              <a:schemeClr val="accent2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6511793-B653-4CEE-A8FB-450685AB3281}"/>
                </a:ext>
              </a:extLst>
            </p:cNvPr>
            <p:cNvSpPr/>
            <p:nvPr/>
          </p:nvSpPr>
          <p:spPr>
            <a:xfrm>
              <a:off x="5987436" y="4009778"/>
              <a:ext cx="61267" cy="61267"/>
            </a:xfrm>
            <a:custGeom>
              <a:avLst/>
              <a:gdLst>
                <a:gd name="connsiteX0" fmla="*/ 84432 w 84431"/>
                <a:gd name="connsiteY0" fmla="*/ 42216 h 84431"/>
                <a:gd name="connsiteX1" fmla="*/ 42216 w 84431"/>
                <a:gd name="connsiteY1" fmla="*/ 84432 h 84431"/>
                <a:gd name="connsiteX2" fmla="*/ 0 w 84431"/>
                <a:gd name="connsiteY2" fmla="*/ 42216 h 84431"/>
                <a:gd name="connsiteX3" fmla="*/ 42216 w 84431"/>
                <a:gd name="connsiteY3" fmla="*/ 0 h 84431"/>
                <a:gd name="connsiteX4" fmla="*/ 84432 w 84431"/>
                <a:gd name="connsiteY4" fmla="*/ 42216 h 8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31" h="84431">
                  <a:moveTo>
                    <a:pt x="84432" y="42216"/>
                  </a:moveTo>
                  <a:cubicBezTo>
                    <a:pt x="84432" y="65531"/>
                    <a:pt x="65531" y="84432"/>
                    <a:pt x="42216" y="84432"/>
                  </a:cubicBezTo>
                  <a:cubicBezTo>
                    <a:pt x="18901" y="84432"/>
                    <a:pt x="0" y="65531"/>
                    <a:pt x="0" y="42216"/>
                  </a:cubicBezTo>
                  <a:cubicBezTo>
                    <a:pt x="0" y="18901"/>
                    <a:pt x="18901" y="0"/>
                    <a:pt x="42216" y="0"/>
                  </a:cubicBezTo>
                  <a:cubicBezTo>
                    <a:pt x="65531" y="0"/>
                    <a:pt x="84432" y="18901"/>
                    <a:pt x="84432" y="42216"/>
                  </a:cubicBezTo>
                  <a:close/>
                </a:path>
              </a:pathLst>
            </a:custGeom>
            <a:solidFill>
              <a:schemeClr val="tx1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F9ABE62-36EC-450D-90FA-F292ACAB01CC}"/>
                </a:ext>
              </a:extLst>
            </p:cNvPr>
            <p:cNvSpPr/>
            <p:nvPr/>
          </p:nvSpPr>
          <p:spPr>
            <a:xfrm>
              <a:off x="6135398" y="4009778"/>
              <a:ext cx="61267" cy="61267"/>
            </a:xfrm>
            <a:custGeom>
              <a:avLst/>
              <a:gdLst>
                <a:gd name="connsiteX0" fmla="*/ 84432 w 84431"/>
                <a:gd name="connsiteY0" fmla="*/ 42216 h 84431"/>
                <a:gd name="connsiteX1" fmla="*/ 42216 w 84431"/>
                <a:gd name="connsiteY1" fmla="*/ 84432 h 84431"/>
                <a:gd name="connsiteX2" fmla="*/ 0 w 84431"/>
                <a:gd name="connsiteY2" fmla="*/ 42216 h 84431"/>
                <a:gd name="connsiteX3" fmla="*/ 42216 w 84431"/>
                <a:gd name="connsiteY3" fmla="*/ 0 h 84431"/>
                <a:gd name="connsiteX4" fmla="*/ 84432 w 84431"/>
                <a:gd name="connsiteY4" fmla="*/ 42216 h 8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31" h="84431">
                  <a:moveTo>
                    <a:pt x="84432" y="42216"/>
                  </a:moveTo>
                  <a:cubicBezTo>
                    <a:pt x="84432" y="65531"/>
                    <a:pt x="65531" y="84432"/>
                    <a:pt x="42216" y="84432"/>
                  </a:cubicBezTo>
                  <a:cubicBezTo>
                    <a:pt x="18901" y="84432"/>
                    <a:pt x="0" y="65531"/>
                    <a:pt x="0" y="42216"/>
                  </a:cubicBezTo>
                  <a:cubicBezTo>
                    <a:pt x="0" y="18901"/>
                    <a:pt x="18901" y="0"/>
                    <a:pt x="42216" y="0"/>
                  </a:cubicBezTo>
                  <a:cubicBezTo>
                    <a:pt x="65531" y="0"/>
                    <a:pt x="84432" y="18901"/>
                    <a:pt x="84432" y="42216"/>
                  </a:cubicBezTo>
                  <a:close/>
                </a:path>
              </a:pathLst>
            </a:custGeom>
            <a:solidFill>
              <a:schemeClr val="tx1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CE5A6C8-EE2D-44C8-B759-523ADF47D83E}"/>
                </a:ext>
              </a:extLst>
            </p:cNvPr>
            <p:cNvSpPr/>
            <p:nvPr/>
          </p:nvSpPr>
          <p:spPr>
            <a:xfrm>
              <a:off x="5838721" y="4202888"/>
              <a:ext cx="537524" cy="550522"/>
            </a:xfrm>
            <a:custGeom>
              <a:avLst/>
              <a:gdLst>
                <a:gd name="connsiteX0" fmla="*/ 321578 w 740754"/>
                <a:gd name="connsiteY0" fmla="*/ 731457 h 758666"/>
                <a:gd name="connsiteX1" fmla="*/ 7462 w 740754"/>
                <a:gd name="connsiteY1" fmla="*/ 175726 h 758666"/>
                <a:gd name="connsiteX2" fmla="*/ 41585 w 740754"/>
                <a:gd name="connsiteY2" fmla="*/ 82284 h 758666"/>
                <a:gd name="connsiteX3" fmla="*/ 710699 w 740754"/>
                <a:gd name="connsiteY3" fmla="*/ 83285 h 758666"/>
                <a:gd name="connsiteX4" fmla="*/ 728887 w 740754"/>
                <a:gd name="connsiteY4" fmla="*/ 175642 h 758666"/>
                <a:gd name="connsiteX5" fmla="*/ 414770 w 740754"/>
                <a:gd name="connsiteY5" fmla="*/ 731374 h 758666"/>
                <a:gd name="connsiteX6" fmla="*/ 321578 w 740754"/>
                <a:gd name="connsiteY6" fmla="*/ 731457 h 75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54" h="758666">
                  <a:moveTo>
                    <a:pt x="321578" y="731457"/>
                  </a:moveTo>
                  <a:lnTo>
                    <a:pt x="7462" y="175726"/>
                  </a:lnTo>
                  <a:cubicBezTo>
                    <a:pt x="-12729" y="140018"/>
                    <a:pt x="11216" y="109899"/>
                    <a:pt x="41585" y="82284"/>
                  </a:cubicBezTo>
                  <a:cubicBezTo>
                    <a:pt x="161558" y="-26760"/>
                    <a:pt x="557770" y="-28429"/>
                    <a:pt x="710699" y="83285"/>
                  </a:cubicBezTo>
                  <a:cubicBezTo>
                    <a:pt x="743821" y="107480"/>
                    <a:pt x="749077" y="140018"/>
                    <a:pt x="728887" y="175642"/>
                  </a:cubicBezTo>
                  <a:lnTo>
                    <a:pt x="414770" y="731374"/>
                  </a:lnTo>
                  <a:cubicBezTo>
                    <a:pt x="394330" y="767750"/>
                    <a:pt x="342102" y="767750"/>
                    <a:pt x="321578" y="731457"/>
                  </a:cubicBezTo>
                  <a:close/>
                </a:path>
              </a:pathLst>
            </a:custGeom>
            <a:solidFill>
              <a:schemeClr val="accent1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2E99E4D-8F87-4DBD-A841-2D3D9C9186BF}"/>
                </a:ext>
              </a:extLst>
            </p:cNvPr>
            <p:cNvSpPr/>
            <p:nvPr/>
          </p:nvSpPr>
          <p:spPr>
            <a:xfrm>
              <a:off x="6106459" y="4180098"/>
              <a:ext cx="320140" cy="624175"/>
            </a:xfrm>
            <a:custGeom>
              <a:avLst/>
              <a:gdLst>
                <a:gd name="connsiteX0" fmla="*/ 129985 w 441181"/>
                <a:gd name="connsiteY0" fmla="*/ 3228 h 860167"/>
                <a:gd name="connsiteX1" fmla="*/ 407809 w 441181"/>
                <a:gd name="connsiteY1" fmla="*/ 109018 h 860167"/>
                <a:gd name="connsiteX2" fmla="*/ 437093 w 441181"/>
                <a:gd name="connsiteY2" fmla="*/ 270289 h 860167"/>
                <a:gd name="connsiteX3" fmla="*/ 385950 w 441181"/>
                <a:gd name="connsiteY3" fmla="*/ 513656 h 860167"/>
                <a:gd name="connsiteX4" fmla="*/ 374937 w 441181"/>
                <a:gd name="connsiteY4" fmla="*/ 812922 h 860167"/>
                <a:gd name="connsiteX5" fmla="*/ 212498 w 441181"/>
                <a:gd name="connsiteY5" fmla="*/ 832445 h 860167"/>
                <a:gd name="connsiteX6" fmla="*/ 171200 w 441181"/>
                <a:gd name="connsiteY6" fmla="*/ 714975 h 860167"/>
                <a:gd name="connsiteX7" fmla="*/ 201068 w 441181"/>
                <a:gd name="connsiteY7" fmla="*/ 555372 h 860167"/>
                <a:gd name="connsiteX8" fmla="*/ 272067 w 441181"/>
                <a:gd name="connsiteY8" fmla="*/ 250850 h 860167"/>
                <a:gd name="connsiteX9" fmla="*/ 175371 w 441181"/>
                <a:gd name="connsiteY9" fmla="*/ 72559 h 860167"/>
                <a:gd name="connsiteX10" fmla="*/ 53312 w 441181"/>
                <a:gd name="connsiteY10" fmla="*/ 49615 h 860167"/>
                <a:gd name="connsiteX11" fmla="*/ 0 w 441181"/>
                <a:gd name="connsiteY11" fmla="*/ 28841 h 860167"/>
                <a:gd name="connsiteX12" fmla="*/ 129985 w 441181"/>
                <a:gd name="connsiteY12" fmla="*/ 3228 h 86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1181" h="860167">
                  <a:moveTo>
                    <a:pt x="129985" y="3228"/>
                  </a:moveTo>
                  <a:cubicBezTo>
                    <a:pt x="239363" y="6148"/>
                    <a:pt x="374437" y="51617"/>
                    <a:pt x="407809" y="109018"/>
                  </a:cubicBezTo>
                  <a:cubicBezTo>
                    <a:pt x="431837" y="159160"/>
                    <a:pt x="449524" y="183104"/>
                    <a:pt x="437093" y="270289"/>
                  </a:cubicBezTo>
                  <a:cubicBezTo>
                    <a:pt x="418571" y="379083"/>
                    <a:pt x="413733" y="408117"/>
                    <a:pt x="385950" y="513656"/>
                  </a:cubicBezTo>
                  <a:cubicBezTo>
                    <a:pt x="356750" y="589829"/>
                    <a:pt x="440431" y="722233"/>
                    <a:pt x="374937" y="812922"/>
                  </a:cubicBezTo>
                  <a:cubicBezTo>
                    <a:pt x="318205" y="874494"/>
                    <a:pt x="258552" y="870239"/>
                    <a:pt x="212498" y="832445"/>
                  </a:cubicBezTo>
                  <a:cubicBezTo>
                    <a:pt x="182546" y="807833"/>
                    <a:pt x="175121" y="753102"/>
                    <a:pt x="171200" y="714975"/>
                  </a:cubicBezTo>
                  <a:cubicBezTo>
                    <a:pt x="168697" y="691030"/>
                    <a:pt x="191306" y="587242"/>
                    <a:pt x="201068" y="555372"/>
                  </a:cubicBezTo>
                  <a:cubicBezTo>
                    <a:pt x="226514" y="472108"/>
                    <a:pt x="273402" y="295736"/>
                    <a:pt x="272067" y="250850"/>
                  </a:cubicBezTo>
                  <a:cubicBezTo>
                    <a:pt x="278659" y="144559"/>
                    <a:pt x="271901" y="94835"/>
                    <a:pt x="175371" y="72559"/>
                  </a:cubicBezTo>
                  <a:cubicBezTo>
                    <a:pt x="133990" y="63048"/>
                    <a:pt x="96279" y="52452"/>
                    <a:pt x="53312" y="49615"/>
                  </a:cubicBezTo>
                  <a:cubicBezTo>
                    <a:pt x="34790" y="48364"/>
                    <a:pt x="0" y="47529"/>
                    <a:pt x="0" y="28841"/>
                  </a:cubicBezTo>
                  <a:cubicBezTo>
                    <a:pt x="11597" y="-1528"/>
                    <a:pt x="81428" y="-3614"/>
                    <a:pt x="129985" y="322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218C763-2AC5-4B87-AFB9-4184B0E1CB67}"/>
                </a:ext>
              </a:extLst>
            </p:cNvPr>
            <p:cNvSpPr/>
            <p:nvPr/>
          </p:nvSpPr>
          <p:spPr>
            <a:xfrm>
              <a:off x="5974161" y="4272464"/>
              <a:ext cx="87711" cy="67398"/>
            </a:xfrm>
            <a:custGeom>
              <a:avLst/>
              <a:gdLst>
                <a:gd name="connsiteX0" fmla="*/ 34063 w 120873"/>
                <a:gd name="connsiteY0" fmla="*/ 0 h 92880"/>
                <a:gd name="connsiteX1" fmla="*/ 116742 w 120873"/>
                <a:gd name="connsiteY1" fmla="*/ 60237 h 92880"/>
                <a:gd name="connsiteX2" fmla="*/ 113572 w 120873"/>
                <a:gd name="connsiteY2" fmla="*/ 88019 h 92880"/>
                <a:gd name="connsiteX3" fmla="*/ 86624 w 120873"/>
                <a:gd name="connsiteY3" fmla="*/ 84515 h 92880"/>
                <a:gd name="connsiteX4" fmla="*/ 19045 w 120873"/>
                <a:gd name="connsiteY4" fmla="*/ 39296 h 92880"/>
                <a:gd name="connsiteX5" fmla="*/ 1274 w 120873"/>
                <a:gd name="connsiteY5" fmla="*/ 12598 h 92880"/>
                <a:gd name="connsiteX6" fmla="*/ 34063 w 120873"/>
                <a:gd name="connsiteY6" fmla="*/ 0 h 9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73" h="92880">
                  <a:moveTo>
                    <a:pt x="34063" y="0"/>
                  </a:moveTo>
                  <a:cubicBezTo>
                    <a:pt x="70438" y="6091"/>
                    <a:pt x="96552" y="29284"/>
                    <a:pt x="116742" y="60237"/>
                  </a:cubicBezTo>
                  <a:cubicBezTo>
                    <a:pt x="122582" y="69248"/>
                    <a:pt x="122833" y="79593"/>
                    <a:pt x="113572" y="88019"/>
                  </a:cubicBezTo>
                  <a:cubicBezTo>
                    <a:pt x="103143" y="97447"/>
                    <a:pt x="94049" y="91440"/>
                    <a:pt x="86624" y="84515"/>
                  </a:cubicBezTo>
                  <a:cubicBezTo>
                    <a:pt x="66600" y="65577"/>
                    <a:pt x="43407" y="51727"/>
                    <a:pt x="19045" y="39296"/>
                  </a:cubicBezTo>
                  <a:cubicBezTo>
                    <a:pt x="8867" y="34123"/>
                    <a:pt x="-4149" y="27699"/>
                    <a:pt x="1274" y="12598"/>
                  </a:cubicBezTo>
                  <a:cubicBezTo>
                    <a:pt x="6531" y="-1919"/>
                    <a:pt x="20630" y="1335"/>
                    <a:pt x="34063" y="0"/>
                  </a:cubicBezTo>
                  <a:close/>
                </a:path>
              </a:pathLst>
            </a:custGeom>
            <a:solidFill>
              <a:schemeClr val="tx1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BC8F5B7-A53D-4AE1-BC37-9F6F1D49A2FF}"/>
                </a:ext>
              </a:extLst>
            </p:cNvPr>
            <p:cNvSpPr/>
            <p:nvPr/>
          </p:nvSpPr>
          <p:spPr>
            <a:xfrm>
              <a:off x="6131977" y="4272464"/>
              <a:ext cx="87711" cy="67398"/>
            </a:xfrm>
            <a:custGeom>
              <a:avLst/>
              <a:gdLst>
                <a:gd name="connsiteX0" fmla="*/ 86811 w 120873"/>
                <a:gd name="connsiteY0" fmla="*/ 0 h 92880"/>
                <a:gd name="connsiteX1" fmla="*/ 4131 w 120873"/>
                <a:gd name="connsiteY1" fmla="*/ 60237 h 92880"/>
                <a:gd name="connsiteX2" fmla="*/ 7302 w 120873"/>
                <a:gd name="connsiteY2" fmla="*/ 88019 h 92880"/>
                <a:gd name="connsiteX3" fmla="*/ 34250 w 120873"/>
                <a:gd name="connsiteY3" fmla="*/ 84515 h 92880"/>
                <a:gd name="connsiteX4" fmla="*/ 101828 w 120873"/>
                <a:gd name="connsiteY4" fmla="*/ 39296 h 92880"/>
                <a:gd name="connsiteX5" fmla="*/ 119599 w 120873"/>
                <a:gd name="connsiteY5" fmla="*/ 12598 h 92880"/>
                <a:gd name="connsiteX6" fmla="*/ 86811 w 120873"/>
                <a:gd name="connsiteY6" fmla="*/ 0 h 9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73" h="92880">
                  <a:moveTo>
                    <a:pt x="86811" y="0"/>
                  </a:moveTo>
                  <a:cubicBezTo>
                    <a:pt x="50435" y="6091"/>
                    <a:pt x="24321" y="29284"/>
                    <a:pt x="4131" y="60237"/>
                  </a:cubicBezTo>
                  <a:cubicBezTo>
                    <a:pt x="-1709" y="69248"/>
                    <a:pt x="-1960" y="79593"/>
                    <a:pt x="7302" y="88019"/>
                  </a:cubicBezTo>
                  <a:cubicBezTo>
                    <a:pt x="17730" y="97447"/>
                    <a:pt x="26824" y="91440"/>
                    <a:pt x="34250" y="84515"/>
                  </a:cubicBezTo>
                  <a:cubicBezTo>
                    <a:pt x="54273" y="65577"/>
                    <a:pt x="77467" y="51727"/>
                    <a:pt x="101828" y="39296"/>
                  </a:cubicBezTo>
                  <a:cubicBezTo>
                    <a:pt x="112007" y="34123"/>
                    <a:pt x="125022" y="27699"/>
                    <a:pt x="119599" y="12598"/>
                  </a:cubicBezTo>
                  <a:cubicBezTo>
                    <a:pt x="114426" y="-1919"/>
                    <a:pt x="100243" y="1335"/>
                    <a:pt x="86811" y="0"/>
                  </a:cubicBezTo>
                  <a:close/>
                </a:path>
              </a:pathLst>
            </a:custGeom>
            <a:solidFill>
              <a:schemeClr val="tx1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F61AE2F-0777-4D83-B6D4-5CCC2F8EECFD}"/>
                </a:ext>
              </a:extLst>
            </p:cNvPr>
            <p:cNvSpPr/>
            <p:nvPr/>
          </p:nvSpPr>
          <p:spPr>
            <a:xfrm rot="19035435">
              <a:off x="6048123" y="3966171"/>
              <a:ext cx="27485" cy="48310"/>
            </a:xfrm>
            <a:custGeom>
              <a:avLst/>
              <a:gdLst>
                <a:gd name="connsiteX0" fmla="*/ 37877 w 37877"/>
                <a:gd name="connsiteY0" fmla="*/ 33288 h 66576"/>
                <a:gd name="connsiteX1" fmla="*/ 18939 w 37877"/>
                <a:gd name="connsiteY1" fmla="*/ 66577 h 66576"/>
                <a:gd name="connsiteX2" fmla="*/ 0 w 37877"/>
                <a:gd name="connsiteY2" fmla="*/ 33288 h 66576"/>
                <a:gd name="connsiteX3" fmla="*/ 18939 w 37877"/>
                <a:gd name="connsiteY3" fmla="*/ 0 h 66576"/>
                <a:gd name="connsiteX4" fmla="*/ 37877 w 37877"/>
                <a:gd name="connsiteY4" fmla="*/ 33288 h 6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7" h="66576">
                  <a:moveTo>
                    <a:pt x="37877" y="33288"/>
                  </a:moveTo>
                  <a:cubicBezTo>
                    <a:pt x="37877" y="51673"/>
                    <a:pt x="29398" y="66577"/>
                    <a:pt x="18939" y="66577"/>
                  </a:cubicBezTo>
                  <a:cubicBezTo>
                    <a:pt x="8479" y="66577"/>
                    <a:pt x="0" y="51673"/>
                    <a:pt x="0" y="33288"/>
                  </a:cubicBezTo>
                  <a:cubicBezTo>
                    <a:pt x="0" y="14904"/>
                    <a:pt x="8479" y="0"/>
                    <a:pt x="18939" y="0"/>
                  </a:cubicBezTo>
                  <a:cubicBezTo>
                    <a:pt x="29398" y="0"/>
                    <a:pt x="37877" y="14904"/>
                    <a:pt x="37877" y="3328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2" name="그룹 6">
            <a:extLst>
              <a:ext uri="{FF2B5EF4-FFF2-40B4-BE49-F238E27FC236}">
                <a16:creationId xmlns:a16="http://schemas.microsoft.com/office/drawing/2014/main" id="{47B69C3B-19FC-4F32-A6A6-D76BA6CB13DC}"/>
              </a:ext>
            </a:extLst>
          </p:cNvPr>
          <p:cNvGrpSpPr/>
          <p:nvPr/>
        </p:nvGrpSpPr>
        <p:grpSpPr>
          <a:xfrm>
            <a:off x="1014754" y="1575350"/>
            <a:ext cx="3489221" cy="716616"/>
            <a:chOff x="2375857" y="2162958"/>
            <a:chExt cx="2304256" cy="71661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5764F6-5BEC-45EB-9AD7-5799E2063E1F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C1FE1FE-1477-45A6-8C3A-3C8C0819F5C3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그룹 6">
            <a:extLst>
              <a:ext uri="{FF2B5EF4-FFF2-40B4-BE49-F238E27FC236}">
                <a16:creationId xmlns:a16="http://schemas.microsoft.com/office/drawing/2014/main" id="{5EF89975-09F4-4DC1-B68E-053488B25782}"/>
              </a:ext>
            </a:extLst>
          </p:cNvPr>
          <p:cNvGrpSpPr/>
          <p:nvPr/>
        </p:nvGrpSpPr>
        <p:grpSpPr>
          <a:xfrm>
            <a:off x="522835" y="3297662"/>
            <a:ext cx="2342014" cy="901282"/>
            <a:chOff x="2375857" y="2162958"/>
            <a:chExt cx="2304256" cy="90128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A520798-BEB7-49D6-AEEF-93E35CE69A71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1C32E7E-7892-42A2-B69C-5A530975A44A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6">
            <a:extLst>
              <a:ext uri="{FF2B5EF4-FFF2-40B4-BE49-F238E27FC236}">
                <a16:creationId xmlns:a16="http://schemas.microsoft.com/office/drawing/2014/main" id="{91920EE2-0FE2-4705-B8D9-A278E2802E5B}"/>
              </a:ext>
            </a:extLst>
          </p:cNvPr>
          <p:cNvGrpSpPr/>
          <p:nvPr/>
        </p:nvGrpSpPr>
        <p:grpSpPr>
          <a:xfrm>
            <a:off x="572809" y="5204641"/>
            <a:ext cx="3489221" cy="716616"/>
            <a:chOff x="2375857" y="2162958"/>
            <a:chExt cx="2304256" cy="71661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936D22A-6889-4215-808A-90C860552BF5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E05B322-2984-4E08-BCAE-6273F83C046C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그룹 6">
            <a:extLst>
              <a:ext uri="{FF2B5EF4-FFF2-40B4-BE49-F238E27FC236}">
                <a16:creationId xmlns:a16="http://schemas.microsoft.com/office/drawing/2014/main" id="{A7F8E4A9-2489-49C5-9BA0-D9CE3300486F}"/>
              </a:ext>
            </a:extLst>
          </p:cNvPr>
          <p:cNvGrpSpPr/>
          <p:nvPr/>
        </p:nvGrpSpPr>
        <p:grpSpPr>
          <a:xfrm flipH="1">
            <a:off x="7688025" y="1575350"/>
            <a:ext cx="3489221" cy="716616"/>
            <a:chOff x="2375857" y="2162958"/>
            <a:chExt cx="2304256" cy="71661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BA199918-2354-4F54-8190-D6920FFCACEA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4622674-8915-49E7-BAD2-C0BC3C4F7E5C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그룹 6">
            <a:extLst>
              <a:ext uri="{FF2B5EF4-FFF2-40B4-BE49-F238E27FC236}">
                <a16:creationId xmlns:a16="http://schemas.microsoft.com/office/drawing/2014/main" id="{A388A967-E865-4190-904F-4D11A04FAFC6}"/>
              </a:ext>
            </a:extLst>
          </p:cNvPr>
          <p:cNvGrpSpPr/>
          <p:nvPr/>
        </p:nvGrpSpPr>
        <p:grpSpPr>
          <a:xfrm flipH="1">
            <a:off x="9327151" y="3297662"/>
            <a:ext cx="2342014" cy="901282"/>
            <a:chOff x="2375857" y="2162958"/>
            <a:chExt cx="2304256" cy="901282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4EEB70B-CFF5-41AB-B62F-4B0189E7F69A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02F0780-069B-415B-88FB-82F20CDB5DAB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그룹 6">
            <a:extLst>
              <a:ext uri="{FF2B5EF4-FFF2-40B4-BE49-F238E27FC236}">
                <a16:creationId xmlns:a16="http://schemas.microsoft.com/office/drawing/2014/main" id="{F2DC13B0-7057-4D24-9C7A-8CCF8DC40ED2}"/>
              </a:ext>
            </a:extLst>
          </p:cNvPr>
          <p:cNvGrpSpPr/>
          <p:nvPr/>
        </p:nvGrpSpPr>
        <p:grpSpPr>
          <a:xfrm flipH="1">
            <a:off x="8129970" y="5204641"/>
            <a:ext cx="3489221" cy="716616"/>
            <a:chOff x="2375857" y="2162958"/>
            <a:chExt cx="2304256" cy="716616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9EDA4C9-C4F9-4683-B62D-FC657F2C5EA5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4A11315-FFDF-439B-A7F8-C0996D793376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461665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D764B6-555E-43CE-81E6-084648D369B6}"/>
              </a:ext>
            </a:extLst>
          </p:cNvPr>
          <p:cNvSpPr/>
          <p:nvPr/>
        </p:nvSpPr>
        <p:spPr>
          <a:xfrm>
            <a:off x="0" y="0"/>
            <a:ext cx="12192000" cy="170740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5E9D8-CD82-46EC-B21F-3EE829FAE397}"/>
              </a:ext>
            </a:extLst>
          </p:cNvPr>
          <p:cNvSpPr/>
          <p:nvPr/>
        </p:nvSpPr>
        <p:spPr>
          <a:xfrm>
            <a:off x="0" y="5150595"/>
            <a:ext cx="12192000" cy="170740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63B393-8C03-4E03-A7CA-10BDF4D06627}"/>
              </a:ext>
            </a:extLst>
          </p:cNvPr>
          <p:cNvSpPr txBox="1"/>
          <p:nvPr/>
        </p:nvSpPr>
        <p:spPr>
          <a:xfrm>
            <a:off x="-51304" y="315093"/>
            <a:ext cx="122433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 Clean Text Slide </a:t>
            </a:r>
          </a:p>
          <a:p>
            <a:pPr algn="ctr"/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1A10A-948D-47DB-B25E-F2092A5A5AA0}"/>
              </a:ext>
            </a:extLst>
          </p:cNvPr>
          <p:cNvSpPr txBox="1"/>
          <p:nvPr/>
        </p:nvSpPr>
        <p:spPr>
          <a:xfrm>
            <a:off x="1099916" y="5419522"/>
            <a:ext cx="99921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ctr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17F4282F-2DCB-49B2-A581-95D1EDFA7996}"/>
              </a:ext>
            </a:extLst>
          </p:cNvPr>
          <p:cNvSpPr/>
          <p:nvPr/>
        </p:nvSpPr>
        <p:spPr>
          <a:xfrm>
            <a:off x="4259459" y="2196337"/>
            <a:ext cx="3667855" cy="3667855"/>
          </a:xfrm>
          <a:prstGeom prst="donut">
            <a:avLst>
              <a:gd name="adj" fmla="val 160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FC7DD6-471F-4EAE-BDB5-F62F25297F45}"/>
              </a:ext>
            </a:extLst>
          </p:cNvPr>
          <p:cNvSpPr/>
          <p:nvPr/>
        </p:nvSpPr>
        <p:spPr>
          <a:xfrm>
            <a:off x="7318560" y="4657877"/>
            <a:ext cx="699516" cy="699516"/>
          </a:xfrm>
          <a:prstGeom prst="ellipse">
            <a:avLst/>
          </a:prstGeom>
          <a:solidFill>
            <a:schemeClr val="accent5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06F5E8-2FD2-4577-8A50-D878BABCF438}"/>
              </a:ext>
            </a:extLst>
          </p:cNvPr>
          <p:cNvSpPr/>
          <p:nvPr/>
        </p:nvSpPr>
        <p:spPr>
          <a:xfrm>
            <a:off x="5780714" y="1931081"/>
            <a:ext cx="699516" cy="699516"/>
          </a:xfrm>
          <a:prstGeom prst="ellipse">
            <a:avLst/>
          </a:prstGeom>
          <a:solidFill>
            <a:schemeClr val="accent3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9A5A181-6DD0-473B-877B-F0DE8062C4E5}"/>
              </a:ext>
            </a:extLst>
          </p:cNvPr>
          <p:cNvSpPr/>
          <p:nvPr/>
        </p:nvSpPr>
        <p:spPr>
          <a:xfrm>
            <a:off x="4173926" y="2901859"/>
            <a:ext cx="699516" cy="699516"/>
          </a:xfrm>
          <a:prstGeom prst="ellipse">
            <a:avLst/>
          </a:prstGeom>
          <a:solidFill>
            <a:schemeClr val="accent2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A70CFC9-BCCE-4EC4-A4FE-24A46DC82D27}"/>
              </a:ext>
            </a:extLst>
          </p:cNvPr>
          <p:cNvSpPr/>
          <p:nvPr/>
        </p:nvSpPr>
        <p:spPr>
          <a:xfrm>
            <a:off x="4263649" y="4657877"/>
            <a:ext cx="699516" cy="699516"/>
          </a:xfrm>
          <a:prstGeom prst="ellipse">
            <a:avLst/>
          </a:prstGeom>
          <a:solidFill>
            <a:schemeClr val="accent1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7AF7F13-05DE-4349-9E09-18FC10BCA9C2}"/>
              </a:ext>
            </a:extLst>
          </p:cNvPr>
          <p:cNvSpPr/>
          <p:nvPr/>
        </p:nvSpPr>
        <p:spPr>
          <a:xfrm>
            <a:off x="7304822" y="2801736"/>
            <a:ext cx="699516" cy="699516"/>
          </a:xfrm>
          <a:prstGeom prst="ellipse">
            <a:avLst/>
          </a:prstGeom>
          <a:solidFill>
            <a:schemeClr val="accent4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FDCDD3-A1E6-4502-B636-C33A7345F513}"/>
              </a:ext>
            </a:extLst>
          </p:cNvPr>
          <p:cNvGrpSpPr/>
          <p:nvPr/>
        </p:nvGrpSpPr>
        <p:grpSpPr>
          <a:xfrm>
            <a:off x="7581472" y="1731047"/>
            <a:ext cx="2969298" cy="899548"/>
            <a:chOff x="1130190" y="4149080"/>
            <a:chExt cx="1523461" cy="89954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F6B915-4053-4508-A119-0234241AEFD9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AFA098D-22A1-47B3-9346-7D5E41F8F0FD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4E98C8D-98A0-4D1D-B44E-DC22B2D20748}"/>
              </a:ext>
            </a:extLst>
          </p:cNvPr>
          <p:cNvGrpSpPr/>
          <p:nvPr/>
        </p:nvGrpSpPr>
        <p:grpSpPr>
          <a:xfrm>
            <a:off x="8342818" y="3143677"/>
            <a:ext cx="2969298" cy="899548"/>
            <a:chOff x="1130190" y="4149080"/>
            <a:chExt cx="1523461" cy="89954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EA00B0-CD10-4E7A-990A-CB0F8A6BFC44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AD44B6-8D6B-4869-ABF2-C80A1371C17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217885B-BBF9-4080-9163-EE7254CFA7C7}"/>
              </a:ext>
            </a:extLst>
          </p:cNvPr>
          <p:cNvGrpSpPr/>
          <p:nvPr/>
        </p:nvGrpSpPr>
        <p:grpSpPr>
          <a:xfrm>
            <a:off x="8342818" y="4556307"/>
            <a:ext cx="2969298" cy="899548"/>
            <a:chOff x="1130190" y="4149080"/>
            <a:chExt cx="1523461" cy="89954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460642E-0254-4518-9566-0DF1C3C08759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B0C634E-CB82-44D0-85BE-35F4722BF78E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Parallelogram 15">
            <a:extLst>
              <a:ext uri="{FF2B5EF4-FFF2-40B4-BE49-F238E27FC236}">
                <a16:creationId xmlns:a16="http://schemas.microsoft.com/office/drawing/2014/main" id="{03E3F958-B3DC-46EA-9CD7-B826FFAEE08F}"/>
              </a:ext>
            </a:extLst>
          </p:cNvPr>
          <p:cNvSpPr/>
          <p:nvPr/>
        </p:nvSpPr>
        <p:spPr>
          <a:xfrm flipH="1">
            <a:off x="4433070" y="483373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32">
            <a:extLst>
              <a:ext uri="{FF2B5EF4-FFF2-40B4-BE49-F238E27FC236}">
                <a16:creationId xmlns:a16="http://schemas.microsoft.com/office/drawing/2014/main" id="{5F3DA8D0-7B50-4B76-995E-721E208F45D2}"/>
              </a:ext>
            </a:extLst>
          </p:cNvPr>
          <p:cNvSpPr/>
          <p:nvPr/>
        </p:nvSpPr>
        <p:spPr>
          <a:xfrm>
            <a:off x="4358728" y="3101829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6A5D8A13-A0AF-4659-98A2-6BA48E8E6CF6}"/>
              </a:ext>
            </a:extLst>
          </p:cNvPr>
          <p:cNvSpPr/>
          <p:nvPr/>
        </p:nvSpPr>
        <p:spPr>
          <a:xfrm>
            <a:off x="7500684" y="48095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E24FB860-A68A-4FE7-B53F-7391B1D88264}"/>
              </a:ext>
            </a:extLst>
          </p:cNvPr>
          <p:cNvSpPr/>
          <p:nvPr/>
        </p:nvSpPr>
        <p:spPr>
          <a:xfrm>
            <a:off x="6031619" y="20588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FD127C91-11C3-4BA5-AAF3-361410373521}"/>
              </a:ext>
            </a:extLst>
          </p:cNvPr>
          <p:cNvSpPr/>
          <p:nvPr/>
        </p:nvSpPr>
        <p:spPr>
          <a:xfrm>
            <a:off x="7450402" y="302546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0004C26-1543-48E7-B362-5DAE9A7444CF}"/>
              </a:ext>
            </a:extLst>
          </p:cNvPr>
          <p:cNvGrpSpPr/>
          <p:nvPr/>
        </p:nvGrpSpPr>
        <p:grpSpPr>
          <a:xfrm>
            <a:off x="4866755" y="2767395"/>
            <a:ext cx="2561452" cy="2282305"/>
            <a:chOff x="7175530" y="302678"/>
            <a:chExt cx="4470082" cy="3982932"/>
          </a:xfrm>
          <a:solidFill>
            <a:schemeClr val="accent3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095FE66-037F-4C48-9640-404568F58AD2}"/>
                </a:ext>
              </a:extLst>
            </p:cNvPr>
            <p:cNvSpPr/>
            <p:nvPr/>
          </p:nvSpPr>
          <p:spPr>
            <a:xfrm>
              <a:off x="10954097" y="1248254"/>
              <a:ext cx="330313" cy="546735"/>
            </a:xfrm>
            <a:custGeom>
              <a:avLst/>
              <a:gdLst>
                <a:gd name="connsiteX0" fmla="*/ 138113 w 330313"/>
                <a:gd name="connsiteY0" fmla="*/ 266700 h 546735"/>
                <a:gd name="connsiteX1" fmla="*/ 247650 w 330313"/>
                <a:gd name="connsiteY1" fmla="*/ 541020 h 546735"/>
                <a:gd name="connsiteX2" fmla="*/ 241935 w 330313"/>
                <a:gd name="connsiteY2" fmla="*/ 546735 h 546735"/>
                <a:gd name="connsiteX3" fmla="*/ 177165 w 330313"/>
                <a:gd name="connsiteY3" fmla="*/ 516255 h 546735"/>
                <a:gd name="connsiteX4" fmla="*/ 64770 w 330313"/>
                <a:gd name="connsiteY4" fmla="*/ 366713 h 546735"/>
                <a:gd name="connsiteX5" fmla="*/ 5715 w 330313"/>
                <a:gd name="connsiteY5" fmla="*/ 96203 h 546735"/>
                <a:gd name="connsiteX6" fmla="*/ 0 w 330313"/>
                <a:gd name="connsiteY6" fmla="*/ 0 h 546735"/>
                <a:gd name="connsiteX7" fmla="*/ 85725 w 330313"/>
                <a:gd name="connsiteY7" fmla="*/ 64770 h 546735"/>
                <a:gd name="connsiteX8" fmla="*/ 308610 w 330313"/>
                <a:gd name="connsiteY8" fmla="*/ 355283 h 546735"/>
                <a:gd name="connsiteX9" fmla="*/ 325755 w 330313"/>
                <a:gd name="connsiteY9" fmla="*/ 447675 h 546735"/>
                <a:gd name="connsiteX10" fmla="*/ 295275 w 330313"/>
                <a:gd name="connsiteY10" fmla="*/ 495300 h 546735"/>
                <a:gd name="connsiteX11" fmla="*/ 262890 w 330313"/>
                <a:gd name="connsiteY11" fmla="*/ 488633 h 546735"/>
                <a:gd name="connsiteX12" fmla="*/ 183832 w 330313"/>
                <a:gd name="connsiteY12" fmla="*/ 338138 h 546735"/>
                <a:gd name="connsiteX13" fmla="*/ 138113 w 330313"/>
                <a:gd name="connsiteY13" fmla="*/ 266700 h 54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313" h="546735">
                  <a:moveTo>
                    <a:pt x="138113" y="266700"/>
                  </a:moveTo>
                  <a:cubicBezTo>
                    <a:pt x="180022" y="357188"/>
                    <a:pt x="230505" y="441960"/>
                    <a:pt x="247650" y="541020"/>
                  </a:cubicBezTo>
                  <a:cubicBezTo>
                    <a:pt x="245745" y="542925"/>
                    <a:pt x="243840" y="544830"/>
                    <a:pt x="241935" y="546735"/>
                  </a:cubicBezTo>
                  <a:cubicBezTo>
                    <a:pt x="220027" y="537210"/>
                    <a:pt x="198120" y="528638"/>
                    <a:pt x="177165" y="516255"/>
                  </a:cubicBezTo>
                  <a:cubicBezTo>
                    <a:pt x="120015" y="481965"/>
                    <a:pt x="88582" y="426720"/>
                    <a:pt x="64770" y="366713"/>
                  </a:cubicBezTo>
                  <a:cubicBezTo>
                    <a:pt x="29527" y="280035"/>
                    <a:pt x="13335" y="188595"/>
                    <a:pt x="5715" y="96203"/>
                  </a:cubicBezTo>
                  <a:cubicBezTo>
                    <a:pt x="3810" y="65723"/>
                    <a:pt x="1905" y="36195"/>
                    <a:pt x="0" y="0"/>
                  </a:cubicBezTo>
                  <a:cubicBezTo>
                    <a:pt x="31432" y="23813"/>
                    <a:pt x="60007" y="42863"/>
                    <a:pt x="85725" y="64770"/>
                  </a:cubicBezTo>
                  <a:cubicBezTo>
                    <a:pt x="180975" y="144780"/>
                    <a:pt x="252413" y="244793"/>
                    <a:pt x="308610" y="355283"/>
                  </a:cubicBezTo>
                  <a:cubicBezTo>
                    <a:pt x="322897" y="383858"/>
                    <a:pt x="338138" y="414338"/>
                    <a:pt x="325755" y="447675"/>
                  </a:cubicBezTo>
                  <a:cubicBezTo>
                    <a:pt x="319088" y="464820"/>
                    <a:pt x="307657" y="481013"/>
                    <a:pt x="295275" y="495300"/>
                  </a:cubicBezTo>
                  <a:cubicBezTo>
                    <a:pt x="280988" y="510540"/>
                    <a:pt x="272415" y="507683"/>
                    <a:pt x="262890" y="488633"/>
                  </a:cubicBezTo>
                  <a:cubicBezTo>
                    <a:pt x="237172" y="438150"/>
                    <a:pt x="211455" y="387667"/>
                    <a:pt x="183832" y="338138"/>
                  </a:cubicBezTo>
                  <a:cubicBezTo>
                    <a:pt x="169545" y="313373"/>
                    <a:pt x="153352" y="290513"/>
                    <a:pt x="138113" y="266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F7A8E65-29F2-4E81-817B-653DC920D563}"/>
                </a:ext>
              </a:extLst>
            </p:cNvPr>
            <p:cNvGrpSpPr/>
            <p:nvPr/>
          </p:nvGrpSpPr>
          <p:grpSpPr>
            <a:xfrm>
              <a:off x="8086008" y="302678"/>
              <a:ext cx="2157116" cy="1770058"/>
              <a:chOff x="8086008" y="302678"/>
              <a:chExt cx="2157116" cy="1770058"/>
            </a:xfrm>
            <a:grpFill/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EDDC6B4-9D52-450A-A379-6E67F32200D4}"/>
                  </a:ext>
                </a:extLst>
              </p:cNvPr>
              <p:cNvSpPr/>
              <p:nvPr/>
            </p:nvSpPr>
            <p:spPr>
              <a:xfrm>
                <a:off x="8086008" y="302678"/>
                <a:ext cx="1271699" cy="869761"/>
              </a:xfrm>
              <a:custGeom>
                <a:avLst/>
                <a:gdLst>
                  <a:gd name="connsiteX0" fmla="*/ 683054 w 1271699"/>
                  <a:gd name="connsiteY0" fmla="*/ 397889 h 869761"/>
                  <a:gd name="connsiteX1" fmla="*/ 675434 w 1271699"/>
                  <a:gd name="connsiteY1" fmla="*/ 474089 h 869761"/>
                  <a:gd name="connsiteX2" fmla="*/ 643049 w 1271699"/>
                  <a:gd name="connsiteY2" fmla="*/ 458849 h 869761"/>
                  <a:gd name="connsiteX3" fmla="*/ 647812 w 1271699"/>
                  <a:gd name="connsiteY3" fmla="*/ 384554 h 869761"/>
                  <a:gd name="connsiteX4" fmla="*/ 623047 w 1271699"/>
                  <a:gd name="connsiteY4" fmla="*/ 375981 h 869761"/>
                  <a:gd name="connsiteX5" fmla="*/ 537322 w 1271699"/>
                  <a:gd name="connsiteY5" fmla="*/ 516951 h 869761"/>
                  <a:gd name="connsiteX6" fmla="*/ 368729 w 1271699"/>
                  <a:gd name="connsiteY6" fmla="*/ 741741 h 869761"/>
                  <a:gd name="connsiteX7" fmla="*/ 234427 w 1271699"/>
                  <a:gd name="connsiteY7" fmla="*/ 849374 h 869761"/>
                  <a:gd name="connsiteX8" fmla="*/ 162989 w 1271699"/>
                  <a:gd name="connsiteY8" fmla="*/ 869376 h 869761"/>
                  <a:gd name="connsiteX9" fmla="*/ 114412 w 1271699"/>
                  <a:gd name="connsiteY9" fmla="*/ 838896 h 869761"/>
                  <a:gd name="connsiteX10" fmla="*/ 97267 w 1271699"/>
                  <a:gd name="connsiteY10" fmla="*/ 773174 h 869761"/>
                  <a:gd name="connsiteX11" fmla="*/ 72502 w 1271699"/>
                  <a:gd name="connsiteY11" fmla="*/ 742694 h 869761"/>
                  <a:gd name="connsiteX12" fmla="*/ 1064 w 1271699"/>
                  <a:gd name="connsiteY12" fmla="*/ 618869 h 869761"/>
                  <a:gd name="connsiteX13" fmla="*/ 92504 w 1271699"/>
                  <a:gd name="connsiteY13" fmla="*/ 455991 h 869761"/>
                  <a:gd name="connsiteX14" fmla="*/ 172514 w 1271699"/>
                  <a:gd name="connsiteY14" fmla="*/ 465516 h 869761"/>
                  <a:gd name="connsiteX15" fmla="*/ 101077 w 1271699"/>
                  <a:gd name="connsiteY15" fmla="*/ 501711 h 869761"/>
                  <a:gd name="connsiteX16" fmla="*/ 22972 w 1271699"/>
                  <a:gd name="connsiteY16" fmla="*/ 615059 h 869761"/>
                  <a:gd name="connsiteX17" fmla="*/ 92504 w 1271699"/>
                  <a:gd name="connsiteY17" fmla="*/ 723644 h 869761"/>
                  <a:gd name="connsiteX18" fmla="*/ 108697 w 1271699"/>
                  <a:gd name="connsiteY18" fmla="*/ 654111 h 869761"/>
                  <a:gd name="connsiteX19" fmla="*/ 275384 w 1271699"/>
                  <a:gd name="connsiteY19" fmla="*/ 414081 h 869761"/>
                  <a:gd name="connsiteX20" fmla="*/ 341107 w 1271699"/>
                  <a:gd name="connsiteY20" fmla="*/ 389316 h 869761"/>
                  <a:gd name="connsiteX21" fmla="*/ 403019 w 1271699"/>
                  <a:gd name="connsiteY21" fmla="*/ 446466 h 869761"/>
                  <a:gd name="connsiteX22" fmla="*/ 359204 w 1271699"/>
                  <a:gd name="connsiteY22" fmla="*/ 581721 h 869761"/>
                  <a:gd name="connsiteX23" fmla="*/ 139177 w 1271699"/>
                  <a:gd name="connsiteY23" fmla="*/ 744599 h 869761"/>
                  <a:gd name="connsiteX24" fmla="*/ 112507 w 1271699"/>
                  <a:gd name="connsiteY24" fmla="*/ 749361 h 869761"/>
                  <a:gd name="connsiteX25" fmla="*/ 132509 w 1271699"/>
                  <a:gd name="connsiteY25" fmla="*/ 822704 h 869761"/>
                  <a:gd name="connsiteX26" fmla="*/ 195374 w 1271699"/>
                  <a:gd name="connsiteY26" fmla="*/ 840801 h 869761"/>
                  <a:gd name="connsiteX27" fmla="*/ 287767 w 1271699"/>
                  <a:gd name="connsiteY27" fmla="*/ 771269 h 869761"/>
                  <a:gd name="connsiteX28" fmla="*/ 495412 w 1271699"/>
                  <a:gd name="connsiteY28" fmla="*/ 460754 h 869761"/>
                  <a:gd name="connsiteX29" fmla="*/ 551609 w 1271699"/>
                  <a:gd name="connsiteY29" fmla="*/ 360741 h 869761"/>
                  <a:gd name="connsiteX30" fmla="*/ 486839 w 1271699"/>
                  <a:gd name="connsiteY30" fmla="*/ 350264 h 869761"/>
                  <a:gd name="connsiteX31" fmla="*/ 378254 w 1271699"/>
                  <a:gd name="connsiteY31" fmla="*/ 340739 h 869761"/>
                  <a:gd name="connsiteX32" fmla="*/ 303007 w 1271699"/>
                  <a:gd name="connsiteY32" fmla="*/ 380744 h 869761"/>
                  <a:gd name="connsiteX33" fmla="*/ 393494 w 1271699"/>
                  <a:gd name="connsiteY33" fmla="*/ 278826 h 869761"/>
                  <a:gd name="connsiteX34" fmla="*/ 558277 w 1271699"/>
                  <a:gd name="connsiteY34" fmla="*/ 303591 h 869761"/>
                  <a:gd name="connsiteX35" fmla="*/ 596377 w 1271699"/>
                  <a:gd name="connsiteY35" fmla="*/ 289304 h 869761"/>
                  <a:gd name="connsiteX36" fmla="*/ 730679 w 1271699"/>
                  <a:gd name="connsiteY36" fmla="*/ 107376 h 869761"/>
                  <a:gd name="connsiteX37" fmla="*/ 823072 w 1271699"/>
                  <a:gd name="connsiteY37" fmla="*/ 27366 h 869761"/>
                  <a:gd name="connsiteX38" fmla="*/ 719249 w 1271699"/>
                  <a:gd name="connsiteY38" fmla="*/ 26414 h 869761"/>
                  <a:gd name="connsiteX39" fmla="*/ 464932 w 1271699"/>
                  <a:gd name="connsiteY39" fmla="*/ 94994 h 869761"/>
                  <a:gd name="connsiteX40" fmla="*/ 327772 w 1271699"/>
                  <a:gd name="connsiteY40" fmla="*/ 199769 h 869761"/>
                  <a:gd name="connsiteX41" fmla="*/ 294434 w 1271699"/>
                  <a:gd name="connsiteY41" fmla="*/ 300734 h 869761"/>
                  <a:gd name="connsiteX42" fmla="*/ 315389 w 1271699"/>
                  <a:gd name="connsiteY42" fmla="*/ 139761 h 869761"/>
                  <a:gd name="connsiteX43" fmla="*/ 454454 w 1271699"/>
                  <a:gd name="connsiteY43" fmla="*/ 46416 h 869761"/>
                  <a:gd name="connsiteX44" fmla="*/ 680197 w 1271699"/>
                  <a:gd name="connsiteY44" fmla="*/ 1649 h 869761"/>
                  <a:gd name="connsiteX45" fmla="*/ 860219 w 1271699"/>
                  <a:gd name="connsiteY45" fmla="*/ 16889 h 869761"/>
                  <a:gd name="connsiteX46" fmla="*/ 901177 w 1271699"/>
                  <a:gd name="connsiteY46" fmla="*/ 13079 h 869761"/>
                  <a:gd name="connsiteX47" fmla="*/ 940229 w 1271699"/>
                  <a:gd name="connsiteY47" fmla="*/ 15936 h 869761"/>
                  <a:gd name="connsiteX48" fmla="*/ 954517 w 1271699"/>
                  <a:gd name="connsiteY48" fmla="*/ 31176 h 869761"/>
                  <a:gd name="connsiteX49" fmla="*/ 942134 w 1271699"/>
                  <a:gd name="connsiteY49" fmla="*/ 48321 h 869761"/>
                  <a:gd name="connsiteX50" fmla="*/ 896414 w 1271699"/>
                  <a:gd name="connsiteY50" fmla="*/ 49274 h 869761"/>
                  <a:gd name="connsiteX51" fmla="*/ 853552 w 1271699"/>
                  <a:gd name="connsiteY51" fmla="*/ 60704 h 869761"/>
                  <a:gd name="connsiteX52" fmla="*/ 739252 w 1271699"/>
                  <a:gd name="connsiteY52" fmla="*/ 194054 h 869761"/>
                  <a:gd name="connsiteX53" fmla="*/ 648764 w 1271699"/>
                  <a:gd name="connsiteY53" fmla="*/ 332166 h 869761"/>
                  <a:gd name="connsiteX54" fmla="*/ 707819 w 1271699"/>
                  <a:gd name="connsiteY54" fmla="*/ 341691 h 869761"/>
                  <a:gd name="connsiteX55" fmla="*/ 786877 w 1271699"/>
                  <a:gd name="connsiteY55" fmla="*/ 324546 h 869761"/>
                  <a:gd name="connsiteX56" fmla="*/ 813547 w 1271699"/>
                  <a:gd name="connsiteY56" fmla="*/ 308354 h 869761"/>
                  <a:gd name="connsiteX57" fmla="*/ 984044 w 1271699"/>
                  <a:gd name="connsiteY57" fmla="*/ 116901 h 869761"/>
                  <a:gd name="connsiteX58" fmla="*/ 1165972 w 1271699"/>
                  <a:gd name="connsiteY58" fmla="*/ 48321 h 869761"/>
                  <a:gd name="connsiteX59" fmla="*/ 1271699 w 1271699"/>
                  <a:gd name="connsiteY59" fmla="*/ 63561 h 869761"/>
                  <a:gd name="connsiteX60" fmla="*/ 1270747 w 1271699"/>
                  <a:gd name="connsiteY60" fmla="*/ 69276 h 869761"/>
                  <a:gd name="connsiteX61" fmla="*/ 1191689 w 1271699"/>
                  <a:gd name="connsiteY61" fmla="*/ 83564 h 869761"/>
                  <a:gd name="connsiteX62" fmla="*/ 1016429 w 1271699"/>
                  <a:gd name="connsiteY62" fmla="*/ 184529 h 869761"/>
                  <a:gd name="connsiteX63" fmla="*/ 875459 w 1271699"/>
                  <a:gd name="connsiteY63" fmla="*/ 323594 h 869761"/>
                  <a:gd name="connsiteX64" fmla="*/ 871649 w 1271699"/>
                  <a:gd name="connsiteY64" fmla="*/ 329309 h 869761"/>
                  <a:gd name="connsiteX65" fmla="*/ 905939 w 1271699"/>
                  <a:gd name="connsiteY65" fmla="*/ 350264 h 869761"/>
                  <a:gd name="connsiteX66" fmla="*/ 898319 w 1271699"/>
                  <a:gd name="connsiteY66" fmla="*/ 407414 h 869761"/>
                  <a:gd name="connsiteX67" fmla="*/ 817357 w 1271699"/>
                  <a:gd name="connsiteY67" fmla="*/ 423606 h 869761"/>
                  <a:gd name="connsiteX68" fmla="*/ 794497 w 1271699"/>
                  <a:gd name="connsiteY68" fmla="*/ 436941 h 869761"/>
                  <a:gd name="connsiteX69" fmla="*/ 735442 w 1271699"/>
                  <a:gd name="connsiteY69" fmla="*/ 549336 h 869761"/>
                  <a:gd name="connsiteX70" fmla="*/ 746872 w 1271699"/>
                  <a:gd name="connsiteY70" fmla="*/ 557909 h 869761"/>
                  <a:gd name="connsiteX71" fmla="*/ 835454 w 1271699"/>
                  <a:gd name="connsiteY71" fmla="*/ 737931 h 869761"/>
                  <a:gd name="connsiteX72" fmla="*/ 742109 w 1271699"/>
                  <a:gd name="connsiteY72" fmla="*/ 800796 h 869761"/>
                  <a:gd name="connsiteX73" fmla="*/ 689722 w 1271699"/>
                  <a:gd name="connsiteY73" fmla="*/ 745551 h 869761"/>
                  <a:gd name="connsiteX74" fmla="*/ 687817 w 1271699"/>
                  <a:gd name="connsiteY74" fmla="*/ 588389 h 869761"/>
                  <a:gd name="connsiteX75" fmla="*/ 688769 w 1271699"/>
                  <a:gd name="connsiteY75" fmla="*/ 582674 h 869761"/>
                  <a:gd name="connsiteX76" fmla="*/ 606854 w 1271699"/>
                  <a:gd name="connsiteY76" fmla="*/ 636966 h 869761"/>
                  <a:gd name="connsiteX77" fmla="*/ 663052 w 1271699"/>
                  <a:gd name="connsiteY77" fmla="*/ 731264 h 869761"/>
                  <a:gd name="connsiteX78" fmla="*/ 586852 w 1271699"/>
                  <a:gd name="connsiteY78" fmla="*/ 716976 h 869761"/>
                  <a:gd name="connsiteX79" fmla="*/ 681149 w 1271699"/>
                  <a:gd name="connsiteY79" fmla="*/ 552194 h 869761"/>
                  <a:gd name="connsiteX80" fmla="*/ 704962 w 1271699"/>
                  <a:gd name="connsiteY80" fmla="*/ 533144 h 869761"/>
                  <a:gd name="connsiteX81" fmla="*/ 749729 w 1271699"/>
                  <a:gd name="connsiteY81" fmla="*/ 417891 h 869761"/>
                  <a:gd name="connsiteX82" fmla="*/ 683054 w 1271699"/>
                  <a:gd name="connsiteY82" fmla="*/ 397889 h 869761"/>
                  <a:gd name="connsiteX83" fmla="*/ 115364 w 1271699"/>
                  <a:gd name="connsiteY83" fmla="*/ 718881 h 869761"/>
                  <a:gd name="connsiteX84" fmla="*/ 121079 w 1271699"/>
                  <a:gd name="connsiteY84" fmla="*/ 726501 h 869761"/>
                  <a:gd name="connsiteX85" fmla="*/ 191564 w 1271699"/>
                  <a:gd name="connsiteY85" fmla="*/ 696021 h 869761"/>
                  <a:gd name="connsiteX86" fmla="*/ 363967 w 1271699"/>
                  <a:gd name="connsiteY86" fmla="*/ 503616 h 869761"/>
                  <a:gd name="connsiteX87" fmla="*/ 380159 w 1271699"/>
                  <a:gd name="connsiteY87" fmla="*/ 443609 h 869761"/>
                  <a:gd name="connsiteX88" fmla="*/ 344917 w 1271699"/>
                  <a:gd name="connsiteY88" fmla="*/ 415034 h 869761"/>
                  <a:gd name="connsiteX89" fmla="*/ 294434 w 1271699"/>
                  <a:gd name="connsiteY89" fmla="*/ 435989 h 869761"/>
                  <a:gd name="connsiteX90" fmla="*/ 115364 w 1271699"/>
                  <a:gd name="connsiteY90" fmla="*/ 718881 h 869761"/>
                  <a:gd name="connsiteX91" fmla="*/ 723059 w 1271699"/>
                  <a:gd name="connsiteY91" fmla="*/ 584579 h 869761"/>
                  <a:gd name="connsiteX92" fmla="*/ 704962 w 1271699"/>
                  <a:gd name="connsiteY92" fmla="*/ 678876 h 869761"/>
                  <a:gd name="connsiteX93" fmla="*/ 721154 w 1271699"/>
                  <a:gd name="connsiteY93" fmla="*/ 757934 h 869761"/>
                  <a:gd name="connsiteX94" fmla="*/ 776399 w 1271699"/>
                  <a:gd name="connsiteY94" fmla="*/ 780794 h 869761"/>
                  <a:gd name="connsiteX95" fmla="*/ 811642 w 1271699"/>
                  <a:gd name="connsiteY95" fmla="*/ 733169 h 869761"/>
                  <a:gd name="connsiteX96" fmla="*/ 806879 w 1271699"/>
                  <a:gd name="connsiteY96" fmla="*/ 688401 h 869761"/>
                  <a:gd name="connsiteX97" fmla="*/ 723059 w 1271699"/>
                  <a:gd name="connsiteY97" fmla="*/ 584579 h 869761"/>
                  <a:gd name="connsiteX98" fmla="*/ 820214 w 1271699"/>
                  <a:gd name="connsiteY98" fmla="*/ 395984 h 869761"/>
                  <a:gd name="connsiteX99" fmla="*/ 881174 w 1271699"/>
                  <a:gd name="connsiteY99" fmla="*/ 395031 h 869761"/>
                  <a:gd name="connsiteX100" fmla="*/ 903082 w 1271699"/>
                  <a:gd name="connsiteY100" fmla="*/ 378839 h 869761"/>
                  <a:gd name="connsiteX101" fmla="*/ 881174 w 1271699"/>
                  <a:gd name="connsiteY101" fmla="*/ 355979 h 869761"/>
                  <a:gd name="connsiteX102" fmla="*/ 851647 w 1271699"/>
                  <a:gd name="connsiteY102" fmla="*/ 353121 h 869761"/>
                  <a:gd name="connsiteX103" fmla="*/ 820214 w 1271699"/>
                  <a:gd name="connsiteY103" fmla="*/ 395984 h 869761"/>
                  <a:gd name="connsiteX104" fmla="*/ 768779 w 1271699"/>
                  <a:gd name="connsiteY104" fmla="*/ 385506 h 869761"/>
                  <a:gd name="connsiteX105" fmla="*/ 789734 w 1271699"/>
                  <a:gd name="connsiteY105" fmla="*/ 346454 h 869761"/>
                  <a:gd name="connsiteX106" fmla="*/ 786877 w 1271699"/>
                  <a:gd name="connsiteY106" fmla="*/ 341691 h 869761"/>
                  <a:gd name="connsiteX107" fmla="*/ 718297 w 1271699"/>
                  <a:gd name="connsiteY107" fmla="*/ 362646 h 869761"/>
                  <a:gd name="connsiteX108" fmla="*/ 719249 w 1271699"/>
                  <a:gd name="connsiteY108" fmla="*/ 369314 h 869761"/>
                  <a:gd name="connsiteX109" fmla="*/ 768779 w 1271699"/>
                  <a:gd name="connsiteY109" fmla="*/ 385506 h 869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1271699" h="869761">
                    <a:moveTo>
                      <a:pt x="683054" y="397889"/>
                    </a:moveTo>
                    <a:cubicBezTo>
                      <a:pt x="667814" y="422654"/>
                      <a:pt x="670672" y="447419"/>
                      <a:pt x="675434" y="474089"/>
                    </a:cubicBezTo>
                    <a:cubicBezTo>
                      <a:pt x="659242" y="479804"/>
                      <a:pt x="650669" y="469326"/>
                      <a:pt x="643049" y="458849"/>
                    </a:cubicBezTo>
                    <a:cubicBezTo>
                      <a:pt x="626857" y="436941"/>
                      <a:pt x="628762" y="415986"/>
                      <a:pt x="647812" y="384554"/>
                    </a:cubicBezTo>
                    <a:cubicBezTo>
                      <a:pt x="640192" y="381696"/>
                      <a:pt x="631619" y="378839"/>
                      <a:pt x="623047" y="375981"/>
                    </a:cubicBezTo>
                    <a:cubicBezTo>
                      <a:pt x="594472" y="423606"/>
                      <a:pt x="566849" y="470279"/>
                      <a:pt x="537322" y="516951"/>
                    </a:cubicBezTo>
                    <a:cubicBezTo>
                      <a:pt x="486839" y="596009"/>
                      <a:pt x="435404" y="675066"/>
                      <a:pt x="368729" y="741741"/>
                    </a:cubicBezTo>
                    <a:cubicBezTo>
                      <a:pt x="327772" y="782699"/>
                      <a:pt x="285862" y="822704"/>
                      <a:pt x="234427" y="849374"/>
                    </a:cubicBezTo>
                    <a:cubicBezTo>
                      <a:pt x="212519" y="859851"/>
                      <a:pt x="187754" y="866519"/>
                      <a:pt x="162989" y="869376"/>
                    </a:cubicBezTo>
                    <a:cubicBezTo>
                      <a:pt x="141082" y="872234"/>
                      <a:pt x="122032" y="858899"/>
                      <a:pt x="114412" y="838896"/>
                    </a:cubicBezTo>
                    <a:cubicBezTo>
                      <a:pt x="105839" y="817941"/>
                      <a:pt x="101077" y="795081"/>
                      <a:pt x="97267" y="773174"/>
                    </a:cubicBezTo>
                    <a:cubicBezTo>
                      <a:pt x="94409" y="756981"/>
                      <a:pt x="90599" y="747456"/>
                      <a:pt x="72502" y="742694"/>
                    </a:cubicBezTo>
                    <a:cubicBezTo>
                      <a:pt x="19162" y="728406"/>
                      <a:pt x="-5603" y="683639"/>
                      <a:pt x="1064" y="618869"/>
                    </a:cubicBezTo>
                    <a:cubicBezTo>
                      <a:pt x="7732" y="552194"/>
                      <a:pt x="39164" y="496949"/>
                      <a:pt x="92504" y="455991"/>
                    </a:cubicBezTo>
                    <a:cubicBezTo>
                      <a:pt x="126794" y="429321"/>
                      <a:pt x="153464" y="435036"/>
                      <a:pt x="172514" y="465516"/>
                    </a:cubicBezTo>
                    <a:cubicBezTo>
                      <a:pt x="148702" y="477899"/>
                      <a:pt x="122984" y="487424"/>
                      <a:pt x="101077" y="501711"/>
                    </a:cubicBezTo>
                    <a:cubicBezTo>
                      <a:pt x="61072" y="529334"/>
                      <a:pt x="35354" y="568386"/>
                      <a:pt x="22972" y="615059"/>
                    </a:cubicBezTo>
                    <a:cubicBezTo>
                      <a:pt x="8684" y="670304"/>
                      <a:pt x="33449" y="709356"/>
                      <a:pt x="92504" y="723644"/>
                    </a:cubicBezTo>
                    <a:cubicBezTo>
                      <a:pt x="98219" y="700784"/>
                      <a:pt x="101077" y="676971"/>
                      <a:pt x="108697" y="654111"/>
                    </a:cubicBezTo>
                    <a:cubicBezTo>
                      <a:pt x="141082" y="557909"/>
                      <a:pt x="192517" y="475041"/>
                      <a:pt x="275384" y="414081"/>
                    </a:cubicBezTo>
                    <a:cubicBezTo>
                      <a:pt x="293482" y="400746"/>
                      <a:pt x="318247" y="392174"/>
                      <a:pt x="341107" y="389316"/>
                    </a:cubicBezTo>
                    <a:cubicBezTo>
                      <a:pt x="375397" y="384554"/>
                      <a:pt x="401114" y="412176"/>
                      <a:pt x="403019" y="446466"/>
                    </a:cubicBezTo>
                    <a:cubicBezTo>
                      <a:pt x="404924" y="496949"/>
                      <a:pt x="383969" y="540764"/>
                      <a:pt x="359204" y="581721"/>
                    </a:cubicBezTo>
                    <a:cubicBezTo>
                      <a:pt x="307769" y="665541"/>
                      <a:pt x="234427" y="719834"/>
                      <a:pt x="139177" y="744599"/>
                    </a:cubicBezTo>
                    <a:cubicBezTo>
                      <a:pt x="132509" y="746504"/>
                      <a:pt x="124889" y="747456"/>
                      <a:pt x="112507" y="749361"/>
                    </a:cubicBezTo>
                    <a:cubicBezTo>
                      <a:pt x="119174" y="774126"/>
                      <a:pt x="122984" y="799844"/>
                      <a:pt x="132509" y="822704"/>
                    </a:cubicBezTo>
                    <a:cubicBezTo>
                      <a:pt x="142034" y="845564"/>
                      <a:pt x="167752" y="851279"/>
                      <a:pt x="195374" y="840801"/>
                    </a:cubicBezTo>
                    <a:cubicBezTo>
                      <a:pt x="232522" y="826514"/>
                      <a:pt x="262049" y="800796"/>
                      <a:pt x="287767" y="771269"/>
                    </a:cubicBezTo>
                    <a:cubicBezTo>
                      <a:pt x="371587" y="677924"/>
                      <a:pt x="433499" y="569339"/>
                      <a:pt x="495412" y="460754"/>
                    </a:cubicBezTo>
                    <a:cubicBezTo>
                      <a:pt x="513509" y="428369"/>
                      <a:pt x="531607" y="395984"/>
                      <a:pt x="551609" y="360741"/>
                    </a:cubicBezTo>
                    <a:cubicBezTo>
                      <a:pt x="528749" y="356931"/>
                      <a:pt x="507794" y="352169"/>
                      <a:pt x="486839" y="350264"/>
                    </a:cubicBezTo>
                    <a:cubicBezTo>
                      <a:pt x="450644" y="346454"/>
                      <a:pt x="414449" y="342644"/>
                      <a:pt x="378254" y="340739"/>
                    </a:cubicBezTo>
                    <a:cubicBezTo>
                      <a:pt x="348727" y="339786"/>
                      <a:pt x="319199" y="342644"/>
                      <a:pt x="303007" y="380744"/>
                    </a:cubicBezTo>
                    <a:cubicBezTo>
                      <a:pt x="305864" y="319784"/>
                      <a:pt x="341107" y="284541"/>
                      <a:pt x="393494" y="278826"/>
                    </a:cubicBezTo>
                    <a:cubicBezTo>
                      <a:pt x="450644" y="273111"/>
                      <a:pt x="504937" y="286446"/>
                      <a:pt x="558277" y="303591"/>
                    </a:cubicBezTo>
                    <a:cubicBezTo>
                      <a:pt x="578279" y="310259"/>
                      <a:pt x="584947" y="305496"/>
                      <a:pt x="596377" y="289304"/>
                    </a:cubicBezTo>
                    <a:cubicBezTo>
                      <a:pt x="639239" y="227391"/>
                      <a:pt x="682102" y="165479"/>
                      <a:pt x="730679" y="107376"/>
                    </a:cubicBezTo>
                    <a:cubicBezTo>
                      <a:pt x="755444" y="77849"/>
                      <a:pt x="789734" y="55941"/>
                      <a:pt x="823072" y="27366"/>
                    </a:cubicBezTo>
                    <a:cubicBezTo>
                      <a:pt x="788782" y="26414"/>
                      <a:pt x="753539" y="23556"/>
                      <a:pt x="719249" y="26414"/>
                    </a:cubicBezTo>
                    <a:cubicBezTo>
                      <a:pt x="630667" y="33081"/>
                      <a:pt x="545894" y="55941"/>
                      <a:pt x="464932" y="94994"/>
                    </a:cubicBezTo>
                    <a:cubicBezTo>
                      <a:pt x="412544" y="120711"/>
                      <a:pt x="363967" y="153096"/>
                      <a:pt x="327772" y="199769"/>
                    </a:cubicBezTo>
                    <a:cubicBezTo>
                      <a:pt x="304912" y="229296"/>
                      <a:pt x="297292" y="263586"/>
                      <a:pt x="294434" y="300734"/>
                    </a:cubicBezTo>
                    <a:cubicBezTo>
                      <a:pt x="274432" y="251204"/>
                      <a:pt x="279194" y="185481"/>
                      <a:pt x="315389" y="139761"/>
                    </a:cubicBezTo>
                    <a:cubicBezTo>
                      <a:pt x="351584" y="93089"/>
                      <a:pt x="401114" y="66419"/>
                      <a:pt x="454454" y="46416"/>
                    </a:cubicBezTo>
                    <a:cubicBezTo>
                      <a:pt x="526844" y="19746"/>
                      <a:pt x="602092" y="6411"/>
                      <a:pt x="680197" y="1649"/>
                    </a:cubicBezTo>
                    <a:cubicBezTo>
                      <a:pt x="741157" y="-2161"/>
                      <a:pt x="801164" y="-256"/>
                      <a:pt x="860219" y="16889"/>
                    </a:cubicBezTo>
                    <a:cubicBezTo>
                      <a:pt x="872602" y="20699"/>
                      <a:pt x="886889" y="14031"/>
                      <a:pt x="901177" y="13079"/>
                    </a:cubicBezTo>
                    <a:cubicBezTo>
                      <a:pt x="914512" y="13079"/>
                      <a:pt x="927847" y="13079"/>
                      <a:pt x="940229" y="15936"/>
                    </a:cubicBezTo>
                    <a:cubicBezTo>
                      <a:pt x="945944" y="17841"/>
                      <a:pt x="954517" y="25461"/>
                      <a:pt x="954517" y="31176"/>
                    </a:cubicBezTo>
                    <a:cubicBezTo>
                      <a:pt x="954517" y="36891"/>
                      <a:pt x="947849" y="47369"/>
                      <a:pt x="942134" y="48321"/>
                    </a:cubicBezTo>
                    <a:cubicBezTo>
                      <a:pt x="926894" y="51179"/>
                      <a:pt x="910702" y="53084"/>
                      <a:pt x="896414" y="49274"/>
                    </a:cubicBezTo>
                    <a:cubicBezTo>
                      <a:pt x="878317" y="44511"/>
                      <a:pt x="866887" y="49274"/>
                      <a:pt x="853552" y="60704"/>
                    </a:cubicBezTo>
                    <a:cubicBezTo>
                      <a:pt x="808784" y="99756"/>
                      <a:pt x="772589" y="145476"/>
                      <a:pt x="739252" y="194054"/>
                    </a:cubicBezTo>
                    <a:cubicBezTo>
                      <a:pt x="707819" y="239774"/>
                      <a:pt x="678292" y="286446"/>
                      <a:pt x="648764" y="332166"/>
                    </a:cubicBezTo>
                    <a:cubicBezTo>
                      <a:pt x="668767" y="347406"/>
                      <a:pt x="684959" y="351216"/>
                      <a:pt x="707819" y="341691"/>
                    </a:cubicBezTo>
                    <a:cubicBezTo>
                      <a:pt x="732584" y="331214"/>
                      <a:pt x="760207" y="327404"/>
                      <a:pt x="786877" y="324546"/>
                    </a:cubicBezTo>
                    <a:cubicBezTo>
                      <a:pt x="799259" y="322641"/>
                      <a:pt x="806879" y="318831"/>
                      <a:pt x="813547" y="308354"/>
                    </a:cubicBezTo>
                    <a:cubicBezTo>
                      <a:pt x="859267" y="235011"/>
                      <a:pt x="914512" y="169289"/>
                      <a:pt x="984044" y="116901"/>
                    </a:cubicBezTo>
                    <a:cubicBezTo>
                      <a:pt x="1037384" y="75944"/>
                      <a:pt x="1097392" y="49274"/>
                      <a:pt x="1165972" y="48321"/>
                    </a:cubicBezTo>
                    <a:cubicBezTo>
                      <a:pt x="1201214" y="47369"/>
                      <a:pt x="1236457" y="57846"/>
                      <a:pt x="1271699" y="63561"/>
                    </a:cubicBezTo>
                    <a:cubicBezTo>
                      <a:pt x="1271699" y="65466"/>
                      <a:pt x="1270747" y="67371"/>
                      <a:pt x="1270747" y="69276"/>
                    </a:cubicBezTo>
                    <a:cubicBezTo>
                      <a:pt x="1244077" y="74039"/>
                      <a:pt x="1217407" y="75944"/>
                      <a:pt x="1191689" y="83564"/>
                    </a:cubicBezTo>
                    <a:cubicBezTo>
                      <a:pt x="1125014" y="102614"/>
                      <a:pt x="1067864" y="139761"/>
                      <a:pt x="1016429" y="184529"/>
                    </a:cubicBezTo>
                    <a:cubicBezTo>
                      <a:pt x="966899" y="228344"/>
                      <a:pt x="922132" y="276921"/>
                      <a:pt x="875459" y="323594"/>
                    </a:cubicBezTo>
                    <a:cubicBezTo>
                      <a:pt x="873554" y="325499"/>
                      <a:pt x="872602" y="328356"/>
                      <a:pt x="871649" y="329309"/>
                    </a:cubicBezTo>
                    <a:cubicBezTo>
                      <a:pt x="884032" y="335976"/>
                      <a:pt x="896414" y="341691"/>
                      <a:pt x="905939" y="350264"/>
                    </a:cubicBezTo>
                    <a:cubicBezTo>
                      <a:pt x="929752" y="370266"/>
                      <a:pt x="926894" y="397889"/>
                      <a:pt x="898319" y="407414"/>
                    </a:cubicBezTo>
                    <a:cubicBezTo>
                      <a:pt x="872602" y="415986"/>
                      <a:pt x="844979" y="419796"/>
                      <a:pt x="817357" y="423606"/>
                    </a:cubicBezTo>
                    <a:cubicBezTo>
                      <a:pt x="805927" y="424559"/>
                      <a:pt x="799259" y="427416"/>
                      <a:pt x="794497" y="436941"/>
                    </a:cubicBezTo>
                    <a:cubicBezTo>
                      <a:pt x="775447" y="474089"/>
                      <a:pt x="755444" y="511236"/>
                      <a:pt x="735442" y="549336"/>
                    </a:cubicBezTo>
                    <a:cubicBezTo>
                      <a:pt x="741157" y="553146"/>
                      <a:pt x="744014" y="556004"/>
                      <a:pt x="746872" y="557909"/>
                    </a:cubicBezTo>
                    <a:cubicBezTo>
                      <a:pt x="817357" y="592199"/>
                      <a:pt x="852599" y="661731"/>
                      <a:pt x="835454" y="737931"/>
                    </a:cubicBezTo>
                    <a:cubicBezTo>
                      <a:pt x="826882" y="776984"/>
                      <a:pt x="789734" y="816036"/>
                      <a:pt x="742109" y="800796"/>
                    </a:cubicBezTo>
                    <a:cubicBezTo>
                      <a:pt x="715439" y="792224"/>
                      <a:pt x="699247" y="770316"/>
                      <a:pt x="689722" y="745551"/>
                    </a:cubicBezTo>
                    <a:cubicBezTo>
                      <a:pt x="668767" y="693164"/>
                      <a:pt x="675434" y="640776"/>
                      <a:pt x="687817" y="588389"/>
                    </a:cubicBezTo>
                    <a:cubicBezTo>
                      <a:pt x="687817" y="586484"/>
                      <a:pt x="688769" y="584579"/>
                      <a:pt x="688769" y="582674"/>
                    </a:cubicBezTo>
                    <a:cubicBezTo>
                      <a:pt x="654479" y="577911"/>
                      <a:pt x="616379" y="602676"/>
                      <a:pt x="606854" y="636966"/>
                    </a:cubicBezTo>
                    <a:cubicBezTo>
                      <a:pt x="594472" y="676019"/>
                      <a:pt x="612569" y="706499"/>
                      <a:pt x="663052" y="731264"/>
                    </a:cubicBezTo>
                    <a:cubicBezTo>
                      <a:pt x="635429" y="758886"/>
                      <a:pt x="603044" y="753171"/>
                      <a:pt x="586852" y="716976"/>
                    </a:cubicBezTo>
                    <a:cubicBezTo>
                      <a:pt x="556372" y="648396"/>
                      <a:pt x="606854" y="559814"/>
                      <a:pt x="681149" y="552194"/>
                    </a:cubicBezTo>
                    <a:cubicBezTo>
                      <a:pt x="694484" y="550289"/>
                      <a:pt x="700199" y="544574"/>
                      <a:pt x="704962" y="533144"/>
                    </a:cubicBezTo>
                    <a:cubicBezTo>
                      <a:pt x="719249" y="495044"/>
                      <a:pt x="734489" y="456944"/>
                      <a:pt x="749729" y="417891"/>
                    </a:cubicBezTo>
                    <a:cubicBezTo>
                      <a:pt x="728774" y="412176"/>
                      <a:pt x="705914" y="405509"/>
                      <a:pt x="683054" y="397889"/>
                    </a:cubicBezTo>
                    <a:close/>
                    <a:moveTo>
                      <a:pt x="115364" y="718881"/>
                    </a:moveTo>
                    <a:cubicBezTo>
                      <a:pt x="117269" y="721739"/>
                      <a:pt x="119174" y="723644"/>
                      <a:pt x="121079" y="726501"/>
                    </a:cubicBezTo>
                    <a:cubicBezTo>
                      <a:pt x="144892" y="716976"/>
                      <a:pt x="169657" y="709356"/>
                      <a:pt x="191564" y="696021"/>
                    </a:cubicBezTo>
                    <a:cubicBezTo>
                      <a:pt x="267764" y="649349"/>
                      <a:pt x="322057" y="581721"/>
                      <a:pt x="363967" y="503616"/>
                    </a:cubicBezTo>
                    <a:cubicBezTo>
                      <a:pt x="373492" y="485519"/>
                      <a:pt x="377302" y="463611"/>
                      <a:pt x="380159" y="443609"/>
                    </a:cubicBezTo>
                    <a:cubicBezTo>
                      <a:pt x="383017" y="421701"/>
                      <a:pt x="366824" y="409319"/>
                      <a:pt x="344917" y="415034"/>
                    </a:cubicBezTo>
                    <a:cubicBezTo>
                      <a:pt x="327772" y="419796"/>
                      <a:pt x="308722" y="425511"/>
                      <a:pt x="294434" y="435989"/>
                    </a:cubicBezTo>
                    <a:cubicBezTo>
                      <a:pt x="194422" y="505521"/>
                      <a:pt x="140129" y="603629"/>
                      <a:pt x="115364" y="718881"/>
                    </a:cubicBezTo>
                    <a:close/>
                    <a:moveTo>
                      <a:pt x="723059" y="584579"/>
                    </a:moveTo>
                    <a:cubicBezTo>
                      <a:pt x="716392" y="617916"/>
                      <a:pt x="708772" y="648396"/>
                      <a:pt x="704962" y="678876"/>
                    </a:cubicBezTo>
                    <a:cubicBezTo>
                      <a:pt x="701152" y="706499"/>
                      <a:pt x="704962" y="734121"/>
                      <a:pt x="721154" y="757934"/>
                    </a:cubicBezTo>
                    <a:cubicBezTo>
                      <a:pt x="733537" y="776031"/>
                      <a:pt x="757349" y="786509"/>
                      <a:pt x="776399" y="780794"/>
                    </a:cubicBezTo>
                    <a:cubicBezTo>
                      <a:pt x="795449" y="776031"/>
                      <a:pt x="811642" y="755076"/>
                      <a:pt x="811642" y="733169"/>
                    </a:cubicBezTo>
                    <a:cubicBezTo>
                      <a:pt x="811642" y="717929"/>
                      <a:pt x="811642" y="702689"/>
                      <a:pt x="806879" y="688401"/>
                    </a:cubicBezTo>
                    <a:cubicBezTo>
                      <a:pt x="794497" y="645539"/>
                      <a:pt x="770684" y="608391"/>
                      <a:pt x="723059" y="584579"/>
                    </a:cubicBezTo>
                    <a:close/>
                    <a:moveTo>
                      <a:pt x="820214" y="395984"/>
                    </a:moveTo>
                    <a:cubicBezTo>
                      <a:pt x="844027" y="395984"/>
                      <a:pt x="863077" y="397889"/>
                      <a:pt x="881174" y="395031"/>
                    </a:cubicBezTo>
                    <a:cubicBezTo>
                      <a:pt x="888794" y="394079"/>
                      <a:pt x="895462" y="384554"/>
                      <a:pt x="903082" y="378839"/>
                    </a:cubicBezTo>
                    <a:cubicBezTo>
                      <a:pt x="896414" y="371219"/>
                      <a:pt x="889747" y="360741"/>
                      <a:pt x="881174" y="355979"/>
                    </a:cubicBezTo>
                    <a:cubicBezTo>
                      <a:pt x="872602" y="352169"/>
                      <a:pt x="857362" y="349311"/>
                      <a:pt x="851647" y="353121"/>
                    </a:cubicBezTo>
                    <a:cubicBezTo>
                      <a:pt x="840217" y="364551"/>
                      <a:pt x="832597" y="379791"/>
                      <a:pt x="820214" y="395984"/>
                    </a:cubicBezTo>
                    <a:close/>
                    <a:moveTo>
                      <a:pt x="768779" y="385506"/>
                    </a:moveTo>
                    <a:cubicBezTo>
                      <a:pt x="776399" y="371219"/>
                      <a:pt x="783067" y="358836"/>
                      <a:pt x="789734" y="346454"/>
                    </a:cubicBezTo>
                    <a:cubicBezTo>
                      <a:pt x="788782" y="344549"/>
                      <a:pt x="787829" y="343596"/>
                      <a:pt x="786877" y="341691"/>
                    </a:cubicBezTo>
                    <a:cubicBezTo>
                      <a:pt x="764017" y="348359"/>
                      <a:pt x="741157" y="355026"/>
                      <a:pt x="718297" y="362646"/>
                    </a:cubicBezTo>
                    <a:cubicBezTo>
                      <a:pt x="718297" y="364551"/>
                      <a:pt x="719249" y="366456"/>
                      <a:pt x="719249" y="369314"/>
                    </a:cubicBezTo>
                    <a:cubicBezTo>
                      <a:pt x="734489" y="373124"/>
                      <a:pt x="750682" y="378839"/>
                      <a:pt x="768779" y="385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98CC058-D63C-4EBB-81B5-9333FA921AD4}"/>
                  </a:ext>
                </a:extLst>
              </p:cNvPr>
              <p:cNvSpPr/>
              <p:nvPr/>
            </p:nvSpPr>
            <p:spPr>
              <a:xfrm>
                <a:off x="8632074" y="1583534"/>
                <a:ext cx="806024" cy="489202"/>
              </a:xfrm>
              <a:custGeom>
                <a:avLst/>
                <a:gdLst>
                  <a:gd name="connsiteX0" fmla="*/ 535133 w 806024"/>
                  <a:gd name="connsiteY0" fmla="*/ 265748 h 489202"/>
                  <a:gd name="connsiteX1" fmla="*/ 517988 w 806024"/>
                  <a:gd name="connsiteY1" fmla="*/ 206693 h 489202"/>
                  <a:gd name="connsiteX2" fmla="*/ 449408 w 806024"/>
                  <a:gd name="connsiteY2" fmla="*/ 259080 h 489202"/>
                  <a:gd name="connsiteX3" fmla="*/ 405593 w 806024"/>
                  <a:gd name="connsiteY3" fmla="*/ 239078 h 489202"/>
                  <a:gd name="connsiteX4" fmla="*/ 405593 w 806024"/>
                  <a:gd name="connsiteY4" fmla="*/ 194310 h 489202"/>
                  <a:gd name="connsiteX5" fmla="*/ 332251 w 806024"/>
                  <a:gd name="connsiteY5" fmla="*/ 251460 h 489202"/>
                  <a:gd name="connsiteX6" fmla="*/ 329393 w 806024"/>
                  <a:gd name="connsiteY6" fmla="*/ 254318 h 489202"/>
                  <a:gd name="connsiteX7" fmla="*/ 296056 w 806024"/>
                  <a:gd name="connsiteY7" fmla="*/ 266700 h 489202"/>
                  <a:gd name="connsiteX8" fmla="*/ 276053 w 806024"/>
                  <a:gd name="connsiteY8" fmla="*/ 224790 h 489202"/>
                  <a:gd name="connsiteX9" fmla="*/ 276053 w 806024"/>
                  <a:gd name="connsiteY9" fmla="*/ 209550 h 489202"/>
                  <a:gd name="connsiteX10" fmla="*/ 213188 w 806024"/>
                  <a:gd name="connsiteY10" fmla="*/ 260033 h 489202"/>
                  <a:gd name="connsiteX11" fmla="*/ 180803 w 806024"/>
                  <a:gd name="connsiteY11" fmla="*/ 250508 h 489202"/>
                  <a:gd name="connsiteX12" fmla="*/ 182708 w 806024"/>
                  <a:gd name="connsiteY12" fmla="*/ 172403 h 489202"/>
                  <a:gd name="connsiteX13" fmla="*/ 260813 w 806024"/>
                  <a:gd name="connsiteY13" fmla="*/ 58103 h 489202"/>
                  <a:gd name="connsiteX14" fmla="*/ 276053 w 806024"/>
                  <a:gd name="connsiteY14" fmla="*/ 37148 h 489202"/>
                  <a:gd name="connsiteX15" fmla="*/ 271291 w 806024"/>
                  <a:gd name="connsiteY15" fmla="*/ 33338 h 489202"/>
                  <a:gd name="connsiteX16" fmla="*/ 202711 w 806024"/>
                  <a:gd name="connsiteY16" fmla="*/ 94298 h 489202"/>
                  <a:gd name="connsiteX17" fmla="*/ 141751 w 806024"/>
                  <a:gd name="connsiteY17" fmla="*/ 171450 h 489202"/>
                  <a:gd name="connsiteX18" fmla="*/ 120796 w 806024"/>
                  <a:gd name="connsiteY18" fmla="*/ 280988 h 489202"/>
                  <a:gd name="connsiteX19" fmla="*/ 92221 w 806024"/>
                  <a:gd name="connsiteY19" fmla="*/ 183833 h 489202"/>
                  <a:gd name="connsiteX20" fmla="*/ 161753 w 806024"/>
                  <a:gd name="connsiteY20" fmla="*/ 74295 h 489202"/>
                  <a:gd name="connsiteX21" fmla="*/ 190328 w 806024"/>
                  <a:gd name="connsiteY21" fmla="*/ 36195 h 489202"/>
                  <a:gd name="connsiteX22" fmla="*/ 184613 w 806024"/>
                  <a:gd name="connsiteY22" fmla="*/ 30480 h 489202"/>
                  <a:gd name="connsiteX23" fmla="*/ 111271 w 806024"/>
                  <a:gd name="connsiteY23" fmla="*/ 105728 h 489202"/>
                  <a:gd name="connsiteX24" fmla="*/ 69361 w 806024"/>
                  <a:gd name="connsiteY24" fmla="*/ 156210 h 489202"/>
                  <a:gd name="connsiteX25" fmla="*/ 36976 w 806024"/>
                  <a:gd name="connsiteY25" fmla="*/ 280988 h 489202"/>
                  <a:gd name="connsiteX26" fmla="*/ 14116 w 806024"/>
                  <a:gd name="connsiteY26" fmla="*/ 163830 h 489202"/>
                  <a:gd name="connsiteX27" fmla="*/ 79838 w 806024"/>
                  <a:gd name="connsiteY27" fmla="*/ 74295 h 489202"/>
                  <a:gd name="connsiteX28" fmla="*/ 108413 w 806024"/>
                  <a:gd name="connsiteY28" fmla="*/ 4763 h 489202"/>
                  <a:gd name="connsiteX29" fmla="*/ 137941 w 806024"/>
                  <a:gd name="connsiteY29" fmla="*/ 45720 h 489202"/>
                  <a:gd name="connsiteX30" fmla="*/ 178898 w 806024"/>
                  <a:gd name="connsiteY30" fmla="*/ 14288 h 489202"/>
                  <a:gd name="connsiteX31" fmla="*/ 207473 w 806024"/>
                  <a:gd name="connsiteY31" fmla="*/ 5715 h 489202"/>
                  <a:gd name="connsiteX32" fmla="*/ 223666 w 806024"/>
                  <a:gd name="connsiteY32" fmla="*/ 36195 h 489202"/>
                  <a:gd name="connsiteX33" fmla="*/ 224618 w 806024"/>
                  <a:gd name="connsiteY33" fmla="*/ 45720 h 489202"/>
                  <a:gd name="connsiteX34" fmla="*/ 270338 w 806024"/>
                  <a:gd name="connsiteY34" fmla="*/ 9525 h 489202"/>
                  <a:gd name="connsiteX35" fmla="*/ 295103 w 806024"/>
                  <a:gd name="connsiteY35" fmla="*/ 4763 h 489202"/>
                  <a:gd name="connsiteX36" fmla="*/ 308438 w 806024"/>
                  <a:gd name="connsiteY36" fmla="*/ 28575 h 489202"/>
                  <a:gd name="connsiteX37" fmla="*/ 271291 w 806024"/>
                  <a:gd name="connsiteY37" fmla="*/ 120015 h 489202"/>
                  <a:gd name="connsiteX38" fmla="*/ 221761 w 806024"/>
                  <a:gd name="connsiteY38" fmla="*/ 183833 h 489202"/>
                  <a:gd name="connsiteX39" fmla="*/ 197948 w 806024"/>
                  <a:gd name="connsiteY39" fmla="*/ 237173 h 489202"/>
                  <a:gd name="connsiteX40" fmla="*/ 204616 w 806024"/>
                  <a:gd name="connsiteY40" fmla="*/ 240983 h 489202"/>
                  <a:gd name="connsiteX41" fmla="*/ 285578 w 806024"/>
                  <a:gd name="connsiteY41" fmla="*/ 175260 h 489202"/>
                  <a:gd name="connsiteX42" fmla="*/ 296056 w 806024"/>
                  <a:gd name="connsiteY42" fmla="*/ 154305 h 489202"/>
                  <a:gd name="connsiteX43" fmla="*/ 429406 w 806024"/>
                  <a:gd name="connsiteY43" fmla="*/ 13335 h 489202"/>
                  <a:gd name="connsiteX44" fmla="*/ 475126 w 806024"/>
                  <a:gd name="connsiteY44" fmla="*/ 4763 h 489202"/>
                  <a:gd name="connsiteX45" fmla="*/ 520846 w 806024"/>
                  <a:gd name="connsiteY45" fmla="*/ 20003 h 489202"/>
                  <a:gd name="connsiteX46" fmla="*/ 567518 w 806024"/>
                  <a:gd name="connsiteY46" fmla="*/ 12383 h 489202"/>
                  <a:gd name="connsiteX47" fmla="*/ 594188 w 806024"/>
                  <a:gd name="connsiteY47" fmla="*/ 54293 h 489202"/>
                  <a:gd name="connsiteX48" fmla="*/ 680866 w 806024"/>
                  <a:gd name="connsiteY48" fmla="*/ 2858 h 489202"/>
                  <a:gd name="connsiteX49" fmla="*/ 754208 w 806024"/>
                  <a:gd name="connsiteY49" fmla="*/ 40958 h 489202"/>
                  <a:gd name="connsiteX50" fmla="*/ 778021 w 806024"/>
                  <a:gd name="connsiteY50" fmla="*/ 10478 h 489202"/>
                  <a:gd name="connsiteX51" fmla="*/ 800881 w 806024"/>
                  <a:gd name="connsiteY51" fmla="*/ 0 h 489202"/>
                  <a:gd name="connsiteX52" fmla="*/ 796118 w 806024"/>
                  <a:gd name="connsiteY52" fmla="*/ 21908 h 489202"/>
                  <a:gd name="connsiteX53" fmla="*/ 667531 w 806024"/>
                  <a:gd name="connsiteY53" fmla="*/ 270510 h 489202"/>
                  <a:gd name="connsiteX54" fmla="*/ 735158 w 806024"/>
                  <a:gd name="connsiteY54" fmla="*/ 296228 h 489202"/>
                  <a:gd name="connsiteX55" fmla="*/ 792308 w 806024"/>
                  <a:gd name="connsiteY55" fmla="*/ 340043 h 489202"/>
                  <a:gd name="connsiteX56" fmla="*/ 796118 w 806024"/>
                  <a:gd name="connsiteY56" fmla="*/ 410528 h 489202"/>
                  <a:gd name="connsiteX57" fmla="*/ 764686 w 806024"/>
                  <a:gd name="connsiteY57" fmla="*/ 457200 h 489202"/>
                  <a:gd name="connsiteX58" fmla="*/ 653243 w 806024"/>
                  <a:gd name="connsiteY58" fmla="*/ 306705 h 489202"/>
                  <a:gd name="connsiteX59" fmla="*/ 600856 w 806024"/>
                  <a:gd name="connsiteY59" fmla="*/ 381000 h 489202"/>
                  <a:gd name="connsiteX60" fmla="*/ 434168 w 806024"/>
                  <a:gd name="connsiteY60" fmla="*/ 486728 h 489202"/>
                  <a:gd name="connsiteX61" fmla="*/ 388448 w 806024"/>
                  <a:gd name="connsiteY61" fmla="*/ 488633 h 489202"/>
                  <a:gd name="connsiteX62" fmla="*/ 332251 w 806024"/>
                  <a:gd name="connsiteY62" fmla="*/ 391478 h 489202"/>
                  <a:gd name="connsiteX63" fmla="*/ 456076 w 806024"/>
                  <a:gd name="connsiteY63" fmla="*/ 284798 h 489202"/>
                  <a:gd name="connsiteX64" fmla="*/ 535133 w 806024"/>
                  <a:gd name="connsiteY64" fmla="*/ 265748 h 489202"/>
                  <a:gd name="connsiteX65" fmla="*/ 597046 w 806024"/>
                  <a:gd name="connsiteY65" fmla="*/ 294323 h 489202"/>
                  <a:gd name="connsiteX66" fmla="*/ 568471 w 806024"/>
                  <a:gd name="connsiteY66" fmla="*/ 291465 h 489202"/>
                  <a:gd name="connsiteX67" fmla="*/ 396068 w 806024"/>
                  <a:gd name="connsiteY67" fmla="*/ 337185 h 489202"/>
                  <a:gd name="connsiteX68" fmla="*/ 367493 w 806024"/>
                  <a:gd name="connsiteY68" fmla="*/ 424815 h 489202"/>
                  <a:gd name="connsiteX69" fmla="*/ 461791 w 806024"/>
                  <a:gd name="connsiteY69" fmla="*/ 449580 h 489202"/>
                  <a:gd name="connsiteX70" fmla="*/ 597046 w 806024"/>
                  <a:gd name="connsiteY70" fmla="*/ 294323 h 489202"/>
                  <a:gd name="connsiteX71" fmla="*/ 556088 w 806024"/>
                  <a:gd name="connsiteY71" fmla="*/ 243840 h 489202"/>
                  <a:gd name="connsiteX72" fmla="*/ 637051 w 806024"/>
                  <a:gd name="connsiteY72" fmla="*/ 175260 h 489202"/>
                  <a:gd name="connsiteX73" fmla="*/ 718013 w 806024"/>
                  <a:gd name="connsiteY73" fmla="*/ 59055 h 489202"/>
                  <a:gd name="connsiteX74" fmla="*/ 718013 w 806024"/>
                  <a:gd name="connsiteY74" fmla="*/ 32385 h 489202"/>
                  <a:gd name="connsiteX75" fmla="*/ 692296 w 806024"/>
                  <a:gd name="connsiteY75" fmla="*/ 34290 h 489202"/>
                  <a:gd name="connsiteX76" fmla="*/ 677056 w 806024"/>
                  <a:gd name="connsiteY76" fmla="*/ 42863 h 489202"/>
                  <a:gd name="connsiteX77" fmla="*/ 618953 w 806024"/>
                  <a:gd name="connsiteY77" fmla="*/ 99060 h 489202"/>
                  <a:gd name="connsiteX78" fmla="*/ 556088 w 806024"/>
                  <a:gd name="connsiteY78" fmla="*/ 243840 h 489202"/>
                  <a:gd name="connsiteX79" fmla="*/ 305581 w 806024"/>
                  <a:gd name="connsiteY79" fmla="*/ 240983 h 489202"/>
                  <a:gd name="connsiteX80" fmla="*/ 310343 w 806024"/>
                  <a:gd name="connsiteY80" fmla="*/ 243840 h 489202"/>
                  <a:gd name="connsiteX81" fmla="*/ 441788 w 806024"/>
                  <a:gd name="connsiteY81" fmla="*/ 114300 h 489202"/>
                  <a:gd name="connsiteX82" fmla="*/ 462743 w 806024"/>
                  <a:gd name="connsiteY82" fmla="*/ 82868 h 489202"/>
                  <a:gd name="connsiteX83" fmla="*/ 497033 w 806024"/>
                  <a:gd name="connsiteY83" fmla="*/ 39053 h 489202"/>
                  <a:gd name="connsiteX84" fmla="*/ 433216 w 806024"/>
                  <a:gd name="connsiteY84" fmla="*/ 52388 h 489202"/>
                  <a:gd name="connsiteX85" fmla="*/ 311296 w 806024"/>
                  <a:gd name="connsiteY85" fmla="*/ 219075 h 489202"/>
                  <a:gd name="connsiteX86" fmla="*/ 305581 w 806024"/>
                  <a:gd name="connsiteY86" fmla="*/ 240983 h 489202"/>
                  <a:gd name="connsiteX87" fmla="*/ 428453 w 806024"/>
                  <a:gd name="connsiteY87" fmla="*/ 242888 h 489202"/>
                  <a:gd name="connsiteX88" fmla="*/ 433216 w 806024"/>
                  <a:gd name="connsiteY88" fmla="*/ 244793 h 489202"/>
                  <a:gd name="connsiteX89" fmla="*/ 460838 w 806024"/>
                  <a:gd name="connsiteY89" fmla="*/ 225743 h 489202"/>
                  <a:gd name="connsiteX90" fmla="*/ 549421 w 806024"/>
                  <a:gd name="connsiteY90" fmla="*/ 120968 h 489202"/>
                  <a:gd name="connsiteX91" fmla="*/ 568471 w 806024"/>
                  <a:gd name="connsiteY91" fmla="*/ 86678 h 489202"/>
                  <a:gd name="connsiteX92" fmla="*/ 576091 w 806024"/>
                  <a:gd name="connsiteY92" fmla="*/ 51435 h 489202"/>
                  <a:gd name="connsiteX93" fmla="*/ 557993 w 806024"/>
                  <a:gd name="connsiteY93" fmla="*/ 41910 h 489202"/>
                  <a:gd name="connsiteX94" fmla="*/ 528466 w 806024"/>
                  <a:gd name="connsiteY94" fmla="*/ 67628 h 489202"/>
                  <a:gd name="connsiteX95" fmla="*/ 445598 w 806024"/>
                  <a:gd name="connsiteY95" fmla="*/ 197168 h 489202"/>
                  <a:gd name="connsiteX96" fmla="*/ 428453 w 806024"/>
                  <a:gd name="connsiteY96" fmla="*/ 242888 h 489202"/>
                  <a:gd name="connsiteX97" fmla="*/ 659911 w 806024"/>
                  <a:gd name="connsiteY97" fmla="*/ 186690 h 489202"/>
                  <a:gd name="connsiteX98" fmla="*/ 658006 w 806024"/>
                  <a:gd name="connsiteY98" fmla="*/ 184785 h 489202"/>
                  <a:gd name="connsiteX99" fmla="*/ 563708 w 806024"/>
                  <a:gd name="connsiteY99" fmla="*/ 265748 h 489202"/>
                  <a:gd name="connsiteX100" fmla="*/ 604666 w 806024"/>
                  <a:gd name="connsiteY100" fmla="*/ 265748 h 489202"/>
                  <a:gd name="connsiteX101" fmla="*/ 619906 w 806024"/>
                  <a:gd name="connsiteY101" fmla="*/ 257175 h 489202"/>
                  <a:gd name="connsiteX102" fmla="*/ 659911 w 806024"/>
                  <a:gd name="connsiteY102" fmla="*/ 186690 h 48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806024" h="489202">
                    <a:moveTo>
                      <a:pt x="535133" y="265748"/>
                    </a:moveTo>
                    <a:cubicBezTo>
                      <a:pt x="529418" y="245745"/>
                      <a:pt x="523703" y="226695"/>
                      <a:pt x="517988" y="206693"/>
                    </a:cubicBezTo>
                    <a:cubicBezTo>
                      <a:pt x="496081" y="222885"/>
                      <a:pt x="473221" y="241935"/>
                      <a:pt x="449408" y="259080"/>
                    </a:cubicBezTo>
                    <a:cubicBezTo>
                      <a:pt x="426548" y="275273"/>
                      <a:pt x="408451" y="267653"/>
                      <a:pt x="405593" y="239078"/>
                    </a:cubicBezTo>
                    <a:cubicBezTo>
                      <a:pt x="403688" y="224790"/>
                      <a:pt x="405593" y="210503"/>
                      <a:pt x="405593" y="194310"/>
                    </a:cubicBezTo>
                    <a:cubicBezTo>
                      <a:pt x="381781" y="213360"/>
                      <a:pt x="357016" y="232410"/>
                      <a:pt x="332251" y="251460"/>
                    </a:cubicBezTo>
                    <a:cubicBezTo>
                      <a:pt x="331298" y="252413"/>
                      <a:pt x="330346" y="253365"/>
                      <a:pt x="329393" y="254318"/>
                    </a:cubicBezTo>
                    <a:cubicBezTo>
                      <a:pt x="317963" y="259080"/>
                      <a:pt x="304628" y="269558"/>
                      <a:pt x="296056" y="266700"/>
                    </a:cubicBezTo>
                    <a:cubicBezTo>
                      <a:pt x="278911" y="260985"/>
                      <a:pt x="277006" y="241935"/>
                      <a:pt x="276053" y="224790"/>
                    </a:cubicBezTo>
                    <a:cubicBezTo>
                      <a:pt x="276053" y="220028"/>
                      <a:pt x="276053" y="216218"/>
                      <a:pt x="276053" y="209550"/>
                    </a:cubicBezTo>
                    <a:cubicBezTo>
                      <a:pt x="254146" y="227648"/>
                      <a:pt x="234143" y="243840"/>
                      <a:pt x="213188" y="260033"/>
                    </a:cubicBezTo>
                    <a:cubicBezTo>
                      <a:pt x="195091" y="273368"/>
                      <a:pt x="191281" y="271463"/>
                      <a:pt x="180803" y="250508"/>
                    </a:cubicBezTo>
                    <a:cubicBezTo>
                      <a:pt x="168421" y="223838"/>
                      <a:pt x="167468" y="196215"/>
                      <a:pt x="182708" y="172403"/>
                    </a:cubicBezTo>
                    <a:cubicBezTo>
                      <a:pt x="206521" y="133350"/>
                      <a:pt x="234143" y="96203"/>
                      <a:pt x="260813" y="58103"/>
                    </a:cubicBezTo>
                    <a:cubicBezTo>
                      <a:pt x="265576" y="50483"/>
                      <a:pt x="271291" y="43815"/>
                      <a:pt x="276053" y="37148"/>
                    </a:cubicBezTo>
                    <a:cubicBezTo>
                      <a:pt x="274148" y="36195"/>
                      <a:pt x="273196" y="34290"/>
                      <a:pt x="271291" y="33338"/>
                    </a:cubicBezTo>
                    <a:cubicBezTo>
                      <a:pt x="248431" y="53340"/>
                      <a:pt x="223666" y="72390"/>
                      <a:pt x="202711" y="94298"/>
                    </a:cubicBezTo>
                    <a:cubicBezTo>
                      <a:pt x="179851" y="118110"/>
                      <a:pt x="161753" y="145733"/>
                      <a:pt x="141751" y="171450"/>
                    </a:cubicBezTo>
                    <a:cubicBezTo>
                      <a:pt x="116986" y="203835"/>
                      <a:pt x="107461" y="239078"/>
                      <a:pt x="120796" y="280988"/>
                    </a:cubicBezTo>
                    <a:cubicBezTo>
                      <a:pt x="87458" y="254318"/>
                      <a:pt x="74123" y="220028"/>
                      <a:pt x="92221" y="183833"/>
                    </a:cubicBezTo>
                    <a:cubicBezTo>
                      <a:pt x="111271" y="145733"/>
                      <a:pt x="137941" y="110490"/>
                      <a:pt x="161753" y="74295"/>
                    </a:cubicBezTo>
                    <a:cubicBezTo>
                      <a:pt x="170326" y="60960"/>
                      <a:pt x="180803" y="48578"/>
                      <a:pt x="190328" y="36195"/>
                    </a:cubicBezTo>
                    <a:cubicBezTo>
                      <a:pt x="188423" y="34290"/>
                      <a:pt x="186518" y="32385"/>
                      <a:pt x="184613" y="30480"/>
                    </a:cubicBezTo>
                    <a:cubicBezTo>
                      <a:pt x="159848" y="55245"/>
                      <a:pt x="135083" y="80010"/>
                      <a:pt x="111271" y="105728"/>
                    </a:cubicBezTo>
                    <a:cubicBezTo>
                      <a:pt x="96031" y="121920"/>
                      <a:pt x="83648" y="140018"/>
                      <a:pt x="69361" y="156210"/>
                    </a:cubicBezTo>
                    <a:cubicBezTo>
                      <a:pt x="38881" y="192405"/>
                      <a:pt x="22688" y="232410"/>
                      <a:pt x="36976" y="280988"/>
                    </a:cubicBezTo>
                    <a:cubicBezTo>
                      <a:pt x="-1124" y="251460"/>
                      <a:pt x="-11602" y="207645"/>
                      <a:pt x="14116" y="163830"/>
                    </a:cubicBezTo>
                    <a:cubicBezTo>
                      <a:pt x="33166" y="132398"/>
                      <a:pt x="57931" y="104775"/>
                      <a:pt x="79838" y="74295"/>
                    </a:cubicBezTo>
                    <a:cubicBezTo>
                      <a:pt x="95078" y="53340"/>
                      <a:pt x="116033" y="34290"/>
                      <a:pt x="108413" y="4763"/>
                    </a:cubicBezTo>
                    <a:cubicBezTo>
                      <a:pt x="131273" y="-952"/>
                      <a:pt x="136988" y="6668"/>
                      <a:pt x="137941" y="45720"/>
                    </a:cubicBezTo>
                    <a:cubicBezTo>
                      <a:pt x="152228" y="34290"/>
                      <a:pt x="164611" y="22860"/>
                      <a:pt x="178898" y="14288"/>
                    </a:cubicBezTo>
                    <a:cubicBezTo>
                      <a:pt x="187471" y="8573"/>
                      <a:pt x="202711" y="1905"/>
                      <a:pt x="207473" y="5715"/>
                    </a:cubicBezTo>
                    <a:cubicBezTo>
                      <a:pt x="216046" y="12383"/>
                      <a:pt x="218903" y="25718"/>
                      <a:pt x="223666" y="36195"/>
                    </a:cubicBezTo>
                    <a:cubicBezTo>
                      <a:pt x="224618" y="38100"/>
                      <a:pt x="223666" y="40958"/>
                      <a:pt x="224618" y="45720"/>
                    </a:cubicBezTo>
                    <a:cubicBezTo>
                      <a:pt x="240811" y="32385"/>
                      <a:pt x="255098" y="20003"/>
                      <a:pt x="270338" y="9525"/>
                    </a:cubicBezTo>
                    <a:cubicBezTo>
                      <a:pt x="277006" y="4763"/>
                      <a:pt x="289388" y="1905"/>
                      <a:pt x="295103" y="4763"/>
                    </a:cubicBezTo>
                    <a:cubicBezTo>
                      <a:pt x="301771" y="8573"/>
                      <a:pt x="307486" y="20003"/>
                      <a:pt x="308438" y="28575"/>
                    </a:cubicBezTo>
                    <a:cubicBezTo>
                      <a:pt x="311296" y="64770"/>
                      <a:pt x="292246" y="92393"/>
                      <a:pt x="271291" y="120015"/>
                    </a:cubicBezTo>
                    <a:cubicBezTo>
                      <a:pt x="254146" y="140970"/>
                      <a:pt x="236048" y="161925"/>
                      <a:pt x="221761" y="183833"/>
                    </a:cubicBezTo>
                    <a:cubicBezTo>
                      <a:pt x="211283" y="200025"/>
                      <a:pt x="205568" y="219075"/>
                      <a:pt x="197948" y="237173"/>
                    </a:cubicBezTo>
                    <a:cubicBezTo>
                      <a:pt x="199853" y="238125"/>
                      <a:pt x="202711" y="240030"/>
                      <a:pt x="204616" y="240983"/>
                    </a:cubicBezTo>
                    <a:cubicBezTo>
                      <a:pt x="231286" y="219075"/>
                      <a:pt x="258908" y="197168"/>
                      <a:pt x="285578" y="175260"/>
                    </a:cubicBezTo>
                    <a:cubicBezTo>
                      <a:pt x="291293" y="170498"/>
                      <a:pt x="293198" y="161925"/>
                      <a:pt x="296056" y="154305"/>
                    </a:cubicBezTo>
                    <a:cubicBezTo>
                      <a:pt x="320821" y="88583"/>
                      <a:pt x="363683" y="40005"/>
                      <a:pt x="429406" y="13335"/>
                    </a:cubicBezTo>
                    <a:cubicBezTo>
                      <a:pt x="443693" y="7620"/>
                      <a:pt x="459886" y="3810"/>
                      <a:pt x="475126" y="4763"/>
                    </a:cubicBezTo>
                    <a:cubicBezTo>
                      <a:pt x="489413" y="5715"/>
                      <a:pt x="503701" y="14288"/>
                      <a:pt x="520846" y="20003"/>
                    </a:cubicBezTo>
                    <a:cubicBezTo>
                      <a:pt x="532276" y="18098"/>
                      <a:pt x="550373" y="11430"/>
                      <a:pt x="567518" y="12383"/>
                    </a:cubicBezTo>
                    <a:cubicBezTo>
                      <a:pt x="589426" y="13335"/>
                      <a:pt x="593236" y="33338"/>
                      <a:pt x="594188" y="54293"/>
                    </a:cubicBezTo>
                    <a:cubicBezTo>
                      <a:pt x="619906" y="28575"/>
                      <a:pt x="645623" y="8573"/>
                      <a:pt x="680866" y="2858"/>
                    </a:cubicBezTo>
                    <a:cubicBezTo>
                      <a:pt x="718966" y="-3810"/>
                      <a:pt x="737063" y="4763"/>
                      <a:pt x="754208" y="40958"/>
                    </a:cubicBezTo>
                    <a:cubicBezTo>
                      <a:pt x="761828" y="30480"/>
                      <a:pt x="768496" y="19050"/>
                      <a:pt x="778021" y="10478"/>
                    </a:cubicBezTo>
                    <a:cubicBezTo>
                      <a:pt x="783736" y="4763"/>
                      <a:pt x="793261" y="2858"/>
                      <a:pt x="800881" y="0"/>
                    </a:cubicBezTo>
                    <a:cubicBezTo>
                      <a:pt x="798976" y="7620"/>
                      <a:pt x="798976" y="15240"/>
                      <a:pt x="796118" y="21908"/>
                    </a:cubicBezTo>
                    <a:cubicBezTo>
                      <a:pt x="753256" y="104775"/>
                      <a:pt x="710393" y="186690"/>
                      <a:pt x="667531" y="270510"/>
                    </a:cubicBezTo>
                    <a:cubicBezTo>
                      <a:pt x="693248" y="280035"/>
                      <a:pt x="716108" y="284798"/>
                      <a:pt x="735158" y="296228"/>
                    </a:cubicBezTo>
                    <a:cubicBezTo>
                      <a:pt x="756113" y="307658"/>
                      <a:pt x="776116" y="322898"/>
                      <a:pt x="792308" y="340043"/>
                    </a:cubicBezTo>
                    <a:cubicBezTo>
                      <a:pt x="810406" y="360045"/>
                      <a:pt x="809453" y="386715"/>
                      <a:pt x="796118" y="410528"/>
                    </a:cubicBezTo>
                    <a:cubicBezTo>
                      <a:pt x="788498" y="425768"/>
                      <a:pt x="777068" y="438150"/>
                      <a:pt x="764686" y="457200"/>
                    </a:cubicBezTo>
                    <a:cubicBezTo>
                      <a:pt x="765638" y="373380"/>
                      <a:pt x="719918" y="332423"/>
                      <a:pt x="653243" y="306705"/>
                    </a:cubicBezTo>
                    <a:cubicBezTo>
                      <a:pt x="635146" y="331470"/>
                      <a:pt x="618953" y="357188"/>
                      <a:pt x="600856" y="381000"/>
                    </a:cubicBezTo>
                    <a:cubicBezTo>
                      <a:pt x="557041" y="435293"/>
                      <a:pt x="502748" y="473393"/>
                      <a:pt x="434168" y="486728"/>
                    </a:cubicBezTo>
                    <a:cubicBezTo>
                      <a:pt x="419881" y="489585"/>
                      <a:pt x="403688" y="489585"/>
                      <a:pt x="388448" y="488633"/>
                    </a:cubicBezTo>
                    <a:cubicBezTo>
                      <a:pt x="340823" y="482918"/>
                      <a:pt x="316058" y="439103"/>
                      <a:pt x="332251" y="391478"/>
                    </a:cubicBezTo>
                    <a:cubicBezTo>
                      <a:pt x="353206" y="332423"/>
                      <a:pt x="399878" y="301943"/>
                      <a:pt x="456076" y="284798"/>
                    </a:cubicBezTo>
                    <a:cubicBezTo>
                      <a:pt x="480841" y="277178"/>
                      <a:pt x="510368" y="271463"/>
                      <a:pt x="535133" y="265748"/>
                    </a:cubicBezTo>
                    <a:close/>
                    <a:moveTo>
                      <a:pt x="597046" y="294323"/>
                    </a:moveTo>
                    <a:cubicBezTo>
                      <a:pt x="585616" y="293370"/>
                      <a:pt x="577043" y="292418"/>
                      <a:pt x="568471" y="291465"/>
                    </a:cubicBezTo>
                    <a:cubicBezTo>
                      <a:pt x="506558" y="287655"/>
                      <a:pt x="447503" y="298133"/>
                      <a:pt x="396068" y="337185"/>
                    </a:cubicBezTo>
                    <a:cubicBezTo>
                      <a:pt x="371303" y="356235"/>
                      <a:pt x="357968" y="396240"/>
                      <a:pt x="367493" y="424815"/>
                    </a:cubicBezTo>
                    <a:cubicBezTo>
                      <a:pt x="378923" y="459105"/>
                      <a:pt x="412261" y="478155"/>
                      <a:pt x="461791" y="449580"/>
                    </a:cubicBezTo>
                    <a:cubicBezTo>
                      <a:pt x="524656" y="413385"/>
                      <a:pt x="559898" y="354330"/>
                      <a:pt x="597046" y="294323"/>
                    </a:cubicBezTo>
                    <a:close/>
                    <a:moveTo>
                      <a:pt x="556088" y="243840"/>
                    </a:moveTo>
                    <a:cubicBezTo>
                      <a:pt x="582758" y="220980"/>
                      <a:pt x="610381" y="198120"/>
                      <a:pt x="637051" y="175260"/>
                    </a:cubicBezTo>
                    <a:cubicBezTo>
                      <a:pt x="674198" y="143828"/>
                      <a:pt x="699916" y="103823"/>
                      <a:pt x="718013" y="59055"/>
                    </a:cubicBezTo>
                    <a:cubicBezTo>
                      <a:pt x="720871" y="51435"/>
                      <a:pt x="718013" y="41910"/>
                      <a:pt x="718013" y="32385"/>
                    </a:cubicBezTo>
                    <a:cubicBezTo>
                      <a:pt x="709441" y="32385"/>
                      <a:pt x="699916" y="32385"/>
                      <a:pt x="692296" y="34290"/>
                    </a:cubicBezTo>
                    <a:cubicBezTo>
                      <a:pt x="686581" y="35243"/>
                      <a:pt x="680866" y="39053"/>
                      <a:pt x="677056" y="42863"/>
                    </a:cubicBezTo>
                    <a:cubicBezTo>
                      <a:pt x="657053" y="60960"/>
                      <a:pt x="635146" y="78105"/>
                      <a:pt x="618953" y="99060"/>
                    </a:cubicBezTo>
                    <a:cubicBezTo>
                      <a:pt x="586568" y="140970"/>
                      <a:pt x="560851" y="186690"/>
                      <a:pt x="556088" y="243840"/>
                    </a:cubicBezTo>
                    <a:close/>
                    <a:moveTo>
                      <a:pt x="305581" y="240983"/>
                    </a:moveTo>
                    <a:cubicBezTo>
                      <a:pt x="307486" y="241935"/>
                      <a:pt x="308438" y="242888"/>
                      <a:pt x="310343" y="243840"/>
                    </a:cubicBezTo>
                    <a:cubicBezTo>
                      <a:pt x="355111" y="201930"/>
                      <a:pt x="416071" y="176213"/>
                      <a:pt x="441788" y="114300"/>
                    </a:cubicBezTo>
                    <a:cubicBezTo>
                      <a:pt x="446551" y="102870"/>
                      <a:pt x="455123" y="93345"/>
                      <a:pt x="462743" y="82868"/>
                    </a:cubicBezTo>
                    <a:cubicBezTo>
                      <a:pt x="473221" y="68580"/>
                      <a:pt x="484651" y="54293"/>
                      <a:pt x="497033" y="39053"/>
                    </a:cubicBezTo>
                    <a:cubicBezTo>
                      <a:pt x="470363" y="26670"/>
                      <a:pt x="451313" y="40005"/>
                      <a:pt x="433216" y="52388"/>
                    </a:cubicBezTo>
                    <a:cubicBezTo>
                      <a:pt x="374161" y="94298"/>
                      <a:pt x="337013" y="153353"/>
                      <a:pt x="311296" y="219075"/>
                    </a:cubicBezTo>
                    <a:cubicBezTo>
                      <a:pt x="307486" y="225743"/>
                      <a:pt x="307486" y="233363"/>
                      <a:pt x="305581" y="240983"/>
                    </a:cubicBezTo>
                    <a:close/>
                    <a:moveTo>
                      <a:pt x="428453" y="242888"/>
                    </a:moveTo>
                    <a:cubicBezTo>
                      <a:pt x="430358" y="243840"/>
                      <a:pt x="432263" y="243840"/>
                      <a:pt x="433216" y="244793"/>
                    </a:cubicBezTo>
                    <a:cubicBezTo>
                      <a:pt x="442741" y="238125"/>
                      <a:pt x="452266" y="232410"/>
                      <a:pt x="460838" y="225743"/>
                    </a:cubicBezTo>
                    <a:cubicBezTo>
                      <a:pt x="497033" y="196215"/>
                      <a:pt x="537991" y="171450"/>
                      <a:pt x="549421" y="120968"/>
                    </a:cubicBezTo>
                    <a:cubicBezTo>
                      <a:pt x="552278" y="108585"/>
                      <a:pt x="563708" y="98108"/>
                      <a:pt x="568471" y="86678"/>
                    </a:cubicBezTo>
                    <a:cubicBezTo>
                      <a:pt x="573233" y="75248"/>
                      <a:pt x="576091" y="63818"/>
                      <a:pt x="576091" y="51435"/>
                    </a:cubicBezTo>
                    <a:cubicBezTo>
                      <a:pt x="577043" y="37148"/>
                      <a:pt x="567518" y="35243"/>
                      <a:pt x="557993" y="41910"/>
                    </a:cubicBezTo>
                    <a:cubicBezTo>
                      <a:pt x="547516" y="49530"/>
                      <a:pt x="536086" y="57150"/>
                      <a:pt x="528466" y="67628"/>
                    </a:cubicBezTo>
                    <a:cubicBezTo>
                      <a:pt x="499891" y="110490"/>
                      <a:pt x="471316" y="153353"/>
                      <a:pt x="445598" y="197168"/>
                    </a:cubicBezTo>
                    <a:cubicBezTo>
                      <a:pt x="437026" y="210503"/>
                      <a:pt x="434168" y="226695"/>
                      <a:pt x="428453" y="242888"/>
                    </a:cubicBezTo>
                    <a:close/>
                    <a:moveTo>
                      <a:pt x="659911" y="186690"/>
                    </a:moveTo>
                    <a:cubicBezTo>
                      <a:pt x="658958" y="185738"/>
                      <a:pt x="658006" y="185738"/>
                      <a:pt x="658006" y="184785"/>
                    </a:cubicBezTo>
                    <a:cubicBezTo>
                      <a:pt x="627526" y="210503"/>
                      <a:pt x="597046" y="236220"/>
                      <a:pt x="563708" y="265748"/>
                    </a:cubicBezTo>
                    <a:cubicBezTo>
                      <a:pt x="580853" y="265748"/>
                      <a:pt x="592283" y="266700"/>
                      <a:pt x="604666" y="265748"/>
                    </a:cubicBezTo>
                    <a:cubicBezTo>
                      <a:pt x="610381" y="264795"/>
                      <a:pt x="617048" y="261938"/>
                      <a:pt x="619906" y="257175"/>
                    </a:cubicBezTo>
                    <a:cubicBezTo>
                      <a:pt x="633241" y="233363"/>
                      <a:pt x="646576" y="210503"/>
                      <a:pt x="659911" y="1866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6D6AA37-7074-43DF-A51A-3F855F4C9F52}"/>
                  </a:ext>
                </a:extLst>
              </p:cNvPr>
              <p:cNvSpPr/>
              <p:nvPr/>
            </p:nvSpPr>
            <p:spPr>
              <a:xfrm>
                <a:off x="9351412" y="1306463"/>
                <a:ext cx="891712" cy="545676"/>
              </a:xfrm>
              <a:custGeom>
                <a:avLst/>
                <a:gdLst>
                  <a:gd name="connsiteX0" fmla="*/ 32013 w 891712"/>
                  <a:gd name="connsiteY0" fmla="*/ 517102 h 545676"/>
                  <a:gd name="connsiteX1" fmla="*/ 106308 w 891712"/>
                  <a:gd name="connsiteY1" fmla="*/ 454237 h 545676"/>
                  <a:gd name="connsiteX2" fmla="*/ 114880 w 891712"/>
                  <a:gd name="connsiteY2" fmla="*/ 435187 h 545676"/>
                  <a:gd name="connsiteX3" fmla="*/ 224418 w 891712"/>
                  <a:gd name="connsiteY3" fmla="*/ 292312 h 545676"/>
                  <a:gd name="connsiteX4" fmla="*/ 307285 w 891712"/>
                  <a:gd name="connsiteY4" fmla="*/ 281834 h 545676"/>
                  <a:gd name="connsiteX5" fmla="*/ 318715 w 891712"/>
                  <a:gd name="connsiteY5" fmla="*/ 323744 h 545676"/>
                  <a:gd name="connsiteX6" fmla="*/ 256803 w 891712"/>
                  <a:gd name="connsiteY6" fmla="*/ 373274 h 545676"/>
                  <a:gd name="connsiteX7" fmla="*/ 242515 w 891712"/>
                  <a:gd name="connsiteY7" fmla="*/ 376132 h 545676"/>
                  <a:gd name="connsiteX8" fmla="*/ 238705 w 891712"/>
                  <a:gd name="connsiteY8" fmla="*/ 370417 h 545676"/>
                  <a:gd name="connsiteX9" fmla="*/ 306333 w 891712"/>
                  <a:gd name="connsiteY9" fmla="*/ 309457 h 545676"/>
                  <a:gd name="connsiteX10" fmla="*/ 137740 w 891712"/>
                  <a:gd name="connsiteY10" fmla="*/ 519959 h 545676"/>
                  <a:gd name="connsiteX11" fmla="*/ 254898 w 891712"/>
                  <a:gd name="connsiteY11" fmla="*/ 424709 h 545676"/>
                  <a:gd name="connsiteX12" fmla="*/ 356815 w 891712"/>
                  <a:gd name="connsiteY12" fmla="*/ 322792 h 545676"/>
                  <a:gd name="connsiteX13" fmla="*/ 462543 w 891712"/>
                  <a:gd name="connsiteY13" fmla="*/ 281834 h 545676"/>
                  <a:gd name="connsiteX14" fmla="*/ 507310 w 891712"/>
                  <a:gd name="connsiteY14" fmla="*/ 298027 h 545676"/>
                  <a:gd name="connsiteX15" fmla="*/ 543505 w 891712"/>
                  <a:gd name="connsiteY15" fmla="*/ 289454 h 545676"/>
                  <a:gd name="connsiteX16" fmla="*/ 576843 w 891712"/>
                  <a:gd name="connsiteY16" fmla="*/ 302789 h 545676"/>
                  <a:gd name="connsiteX17" fmla="*/ 713050 w 891712"/>
                  <a:gd name="connsiteY17" fmla="*/ 122767 h 545676"/>
                  <a:gd name="connsiteX18" fmla="*/ 849258 w 891712"/>
                  <a:gd name="connsiteY18" fmla="*/ 8467 h 545676"/>
                  <a:gd name="connsiteX19" fmla="*/ 869260 w 891712"/>
                  <a:gd name="connsiteY19" fmla="*/ 847 h 545676"/>
                  <a:gd name="connsiteX20" fmla="*/ 890215 w 891712"/>
                  <a:gd name="connsiteY20" fmla="*/ 19897 h 545676"/>
                  <a:gd name="connsiteX21" fmla="*/ 861640 w 891712"/>
                  <a:gd name="connsiteY21" fmla="*/ 66569 h 545676"/>
                  <a:gd name="connsiteX22" fmla="*/ 631135 w 891712"/>
                  <a:gd name="connsiteY22" fmla="*/ 315172 h 545676"/>
                  <a:gd name="connsiteX23" fmla="*/ 536838 w 891712"/>
                  <a:gd name="connsiteY23" fmla="*/ 479954 h 545676"/>
                  <a:gd name="connsiteX24" fmla="*/ 533028 w 891712"/>
                  <a:gd name="connsiteY24" fmla="*/ 519959 h 545676"/>
                  <a:gd name="connsiteX25" fmla="*/ 538743 w 891712"/>
                  <a:gd name="connsiteY25" fmla="*/ 522817 h 545676"/>
                  <a:gd name="connsiteX26" fmla="*/ 653995 w 891712"/>
                  <a:gd name="connsiteY26" fmla="*/ 424709 h 545676"/>
                  <a:gd name="connsiteX27" fmla="*/ 657805 w 891712"/>
                  <a:gd name="connsiteY27" fmla="*/ 427567 h 545676"/>
                  <a:gd name="connsiteX28" fmla="*/ 624468 w 891712"/>
                  <a:gd name="connsiteY28" fmla="*/ 474239 h 545676"/>
                  <a:gd name="connsiteX29" fmla="*/ 552078 w 891712"/>
                  <a:gd name="connsiteY29" fmla="*/ 536152 h 545676"/>
                  <a:gd name="connsiteX30" fmla="*/ 516835 w 891712"/>
                  <a:gd name="connsiteY30" fmla="*/ 528532 h 545676"/>
                  <a:gd name="connsiteX31" fmla="*/ 503500 w 891712"/>
                  <a:gd name="connsiteY31" fmla="*/ 481859 h 545676"/>
                  <a:gd name="connsiteX32" fmla="*/ 489213 w 891712"/>
                  <a:gd name="connsiteY32" fmla="*/ 493289 h 545676"/>
                  <a:gd name="connsiteX33" fmla="*/ 429205 w 891712"/>
                  <a:gd name="connsiteY33" fmla="*/ 539009 h 545676"/>
                  <a:gd name="connsiteX34" fmla="*/ 398725 w 891712"/>
                  <a:gd name="connsiteY34" fmla="*/ 532342 h 545676"/>
                  <a:gd name="connsiteX35" fmla="*/ 390153 w 891712"/>
                  <a:gd name="connsiteY35" fmla="*/ 495194 h 545676"/>
                  <a:gd name="connsiteX36" fmla="*/ 392058 w 891712"/>
                  <a:gd name="connsiteY36" fmla="*/ 468524 h 545676"/>
                  <a:gd name="connsiteX37" fmla="*/ 306333 w 891712"/>
                  <a:gd name="connsiteY37" fmla="*/ 534247 h 545676"/>
                  <a:gd name="connsiteX38" fmla="*/ 265375 w 891712"/>
                  <a:gd name="connsiteY38" fmla="*/ 520912 h 545676"/>
                  <a:gd name="connsiteX39" fmla="*/ 268233 w 891712"/>
                  <a:gd name="connsiteY39" fmla="*/ 458999 h 545676"/>
                  <a:gd name="connsiteX40" fmla="*/ 276805 w 891712"/>
                  <a:gd name="connsiteY40" fmla="*/ 429472 h 545676"/>
                  <a:gd name="connsiteX41" fmla="*/ 176793 w 891712"/>
                  <a:gd name="connsiteY41" fmla="*/ 508529 h 545676"/>
                  <a:gd name="connsiteX42" fmla="*/ 142503 w 891712"/>
                  <a:gd name="connsiteY42" fmla="*/ 535199 h 545676"/>
                  <a:gd name="connsiteX43" fmla="*/ 117738 w 891712"/>
                  <a:gd name="connsiteY43" fmla="*/ 533294 h 545676"/>
                  <a:gd name="connsiteX44" fmla="*/ 95830 w 891712"/>
                  <a:gd name="connsiteY44" fmla="*/ 484717 h 545676"/>
                  <a:gd name="connsiteX45" fmla="*/ 20583 w 891712"/>
                  <a:gd name="connsiteY45" fmla="*/ 545677 h 545676"/>
                  <a:gd name="connsiteX46" fmla="*/ 3438 w 891712"/>
                  <a:gd name="connsiteY46" fmla="*/ 463762 h 545676"/>
                  <a:gd name="connsiteX47" fmla="*/ 63445 w 891712"/>
                  <a:gd name="connsiteY47" fmla="*/ 361844 h 545676"/>
                  <a:gd name="connsiteX48" fmla="*/ 85353 w 891712"/>
                  <a:gd name="connsiteY48" fmla="*/ 333269 h 545676"/>
                  <a:gd name="connsiteX49" fmla="*/ 88210 w 891712"/>
                  <a:gd name="connsiteY49" fmla="*/ 266594 h 545676"/>
                  <a:gd name="connsiteX50" fmla="*/ 128215 w 891712"/>
                  <a:gd name="connsiteY50" fmla="*/ 345652 h 545676"/>
                  <a:gd name="connsiteX51" fmla="*/ 102498 w 891712"/>
                  <a:gd name="connsiteY51" fmla="*/ 383752 h 545676"/>
                  <a:gd name="connsiteX52" fmla="*/ 48205 w 891712"/>
                  <a:gd name="connsiteY52" fmla="*/ 457094 h 545676"/>
                  <a:gd name="connsiteX53" fmla="*/ 22488 w 891712"/>
                  <a:gd name="connsiteY53" fmla="*/ 511387 h 545676"/>
                  <a:gd name="connsiteX54" fmla="*/ 32013 w 891712"/>
                  <a:gd name="connsiteY54" fmla="*/ 517102 h 545676"/>
                  <a:gd name="connsiteX55" fmla="*/ 479688 w 891712"/>
                  <a:gd name="connsiteY55" fmla="*/ 314219 h 545676"/>
                  <a:gd name="connsiteX56" fmla="*/ 441588 w 891712"/>
                  <a:gd name="connsiteY56" fmla="*/ 317077 h 545676"/>
                  <a:gd name="connsiteX57" fmla="*/ 338718 w 891712"/>
                  <a:gd name="connsiteY57" fmla="*/ 418994 h 545676"/>
                  <a:gd name="connsiteX58" fmla="*/ 294903 w 891712"/>
                  <a:gd name="connsiteY58" fmla="*/ 522817 h 545676"/>
                  <a:gd name="connsiteX59" fmla="*/ 345385 w 891712"/>
                  <a:gd name="connsiteY59" fmla="*/ 483764 h 545676"/>
                  <a:gd name="connsiteX60" fmla="*/ 411108 w 891712"/>
                  <a:gd name="connsiteY60" fmla="*/ 426614 h 545676"/>
                  <a:gd name="connsiteX61" fmla="*/ 479688 w 891712"/>
                  <a:gd name="connsiteY61" fmla="*/ 314219 h 545676"/>
                  <a:gd name="connsiteX62" fmla="*/ 417775 w 891712"/>
                  <a:gd name="connsiteY62" fmla="*/ 519007 h 545676"/>
                  <a:gd name="connsiteX63" fmla="*/ 423490 w 891712"/>
                  <a:gd name="connsiteY63" fmla="*/ 522817 h 545676"/>
                  <a:gd name="connsiteX64" fmla="*/ 511120 w 891712"/>
                  <a:gd name="connsiteY64" fmla="*/ 450427 h 545676"/>
                  <a:gd name="connsiteX65" fmla="*/ 520645 w 891712"/>
                  <a:gd name="connsiteY65" fmla="*/ 436139 h 545676"/>
                  <a:gd name="connsiteX66" fmla="*/ 559698 w 891712"/>
                  <a:gd name="connsiteY66" fmla="*/ 342794 h 545676"/>
                  <a:gd name="connsiteX67" fmla="*/ 560650 w 891712"/>
                  <a:gd name="connsiteY67" fmla="*/ 317077 h 545676"/>
                  <a:gd name="connsiteX68" fmla="*/ 537790 w 891712"/>
                  <a:gd name="connsiteY68" fmla="*/ 323744 h 545676"/>
                  <a:gd name="connsiteX69" fmla="*/ 513978 w 891712"/>
                  <a:gd name="connsiteY69" fmla="*/ 346604 h 545676"/>
                  <a:gd name="connsiteX70" fmla="*/ 435873 w 891712"/>
                  <a:gd name="connsiteY70" fmla="*/ 467572 h 545676"/>
                  <a:gd name="connsiteX71" fmla="*/ 417775 w 891712"/>
                  <a:gd name="connsiteY71" fmla="*/ 519007 h 545676"/>
                  <a:gd name="connsiteX72" fmla="*/ 844495 w 891712"/>
                  <a:gd name="connsiteY72" fmla="*/ 57044 h 545676"/>
                  <a:gd name="connsiteX73" fmla="*/ 840685 w 891712"/>
                  <a:gd name="connsiteY73" fmla="*/ 53234 h 545676"/>
                  <a:gd name="connsiteX74" fmla="*/ 702573 w 891712"/>
                  <a:gd name="connsiteY74" fmla="*/ 205634 h 545676"/>
                  <a:gd name="connsiteX75" fmla="*/ 707335 w 891712"/>
                  <a:gd name="connsiteY75" fmla="*/ 209444 h 545676"/>
                  <a:gd name="connsiteX76" fmla="*/ 844495 w 891712"/>
                  <a:gd name="connsiteY76" fmla="*/ 57044 h 54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91712" h="545676">
                    <a:moveTo>
                      <a:pt x="32013" y="517102"/>
                    </a:moveTo>
                    <a:cubicBezTo>
                      <a:pt x="56778" y="496147"/>
                      <a:pt x="81543" y="476144"/>
                      <a:pt x="106308" y="454237"/>
                    </a:cubicBezTo>
                    <a:cubicBezTo>
                      <a:pt x="111070" y="449474"/>
                      <a:pt x="112023" y="441854"/>
                      <a:pt x="114880" y="435187"/>
                    </a:cubicBezTo>
                    <a:cubicBezTo>
                      <a:pt x="135835" y="376132"/>
                      <a:pt x="166315" y="323744"/>
                      <a:pt x="224418" y="292312"/>
                    </a:cubicBezTo>
                    <a:cubicBezTo>
                      <a:pt x="250135" y="278024"/>
                      <a:pt x="278710" y="273262"/>
                      <a:pt x="307285" y="281834"/>
                    </a:cubicBezTo>
                    <a:cubicBezTo>
                      <a:pt x="330145" y="288502"/>
                      <a:pt x="335860" y="307552"/>
                      <a:pt x="318715" y="323744"/>
                    </a:cubicBezTo>
                    <a:cubicBezTo>
                      <a:pt x="299665" y="341842"/>
                      <a:pt x="277758" y="357082"/>
                      <a:pt x="256803" y="373274"/>
                    </a:cubicBezTo>
                    <a:cubicBezTo>
                      <a:pt x="252993" y="376132"/>
                      <a:pt x="247278" y="375179"/>
                      <a:pt x="242515" y="376132"/>
                    </a:cubicBezTo>
                    <a:cubicBezTo>
                      <a:pt x="241563" y="374227"/>
                      <a:pt x="239658" y="372322"/>
                      <a:pt x="238705" y="370417"/>
                    </a:cubicBezTo>
                    <a:cubicBezTo>
                      <a:pt x="260613" y="351367"/>
                      <a:pt x="282520" y="331364"/>
                      <a:pt x="306333" y="309457"/>
                    </a:cubicBezTo>
                    <a:cubicBezTo>
                      <a:pt x="238705" y="303742"/>
                      <a:pt x="132025" y="439949"/>
                      <a:pt x="137740" y="519959"/>
                    </a:cubicBezTo>
                    <a:cubicBezTo>
                      <a:pt x="177745" y="487574"/>
                      <a:pt x="218703" y="458047"/>
                      <a:pt x="254898" y="424709"/>
                    </a:cubicBezTo>
                    <a:cubicBezTo>
                      <a:pt x="290140" y="392324"/>
                      <a:pt x="322525" y="356129"/>
                      <a:pt x="356815" y="322792"/>
                    </a:cubicBezTo>
                    <a:cubicBezTo>
                      <a:pt x="386343" y="295169"/>
                      <a:pt x="421585" y="278024"/>
                      <a:pt x="462543" y="281834"/>
                    </a:cubicBezTo>
                    <a:cubicBezTo>
                      <a:pt x="475878" y="282787"/>
                      <a:pt x="489213" y="291359"/>
                      <a:pt x="507310" y="298027"/>
                    </a:cubicBezTo>
                    <a:cubicBezTo>
                      <a:pt x="514930" y="296122"/>
                      <a:pt x="529218" y="288502"/>
                      <a:pt x="543505" y="289454"/>
                    </a:cubicBezTo>
                    <a:cubicBezTo>
                      <a:pt x="555888" y="290407"/>
                      <a:pt x="568270" y="298979"/>
                      <a:pt x="576843" y="302789"/>
                    </a:cubicBezTo>
                    <a:cubicBezTo>
                      <a:pt x="620658" y="244687"/>
                      <a:pt x="664473" y="182774"/>
                      <a:pt x="713050" y="122767"/>
                    </a:cubicBezTo>
                    <a:cubicBezTo>
                      <a:pt x="750198" y="76094"/>
                      <a:pt x="794965" y="36089"/>
                      <a:pt x="849258" y="8467"/>
                    </a:cubicBezTo>
                    <a:cubicBezTo>
                      <a:pt x="855925" y="5609"/>
                      <a:pt x="862593" y="2752"/>
                      <a:pt x="869260" y="847"/>
                    </a:cubicBezTo>
                    <a:cubicBezTo>
                      <a:pt x="884500" y="-2963"/>
                      <a:pt x="895930" y="6562"/>
                      <a:pt x="890215" y="19897"/>
                    </a:cubicBezTo>
                    <a:cubicBezTo>
                      <a:pt x="883548" y="37042"/>
                      <a:pt x="873070" y="52282"/>
                      <a:pt x="861640" y="66569"/>
                    </a:cubicBezTo>
                    <a:cubicBezTo>
                      <a:pt x="793060" y="157057"/>
                      <a:pt x="711145" y="234209"/>
                      <a:pt x="631135" y="315172"/>
                    </a:cubicBezTo>
                    <a:cubicBezTo>
                      <a:pt x="585415" y="360892"/>
                      <a:pt x="555888" y="418042"/>
                      <a:pt x="536838" y="479954"/>
                    </a:cubicBezTo>
                    <a:cubicBezTo>
                      <a:pt x="533028" y="492337"/>
                      <a:pt x="533980" y="506624"/>
                      <a:pt x="533028" y="519959"/>
                    </a:cubicBezTo>
                    <a:cubicBezTo>
                      <a:pt x="534933" y="520912"/>
                      <a:pt x="536838" y="521864"/>
                      <a:pt x="538743" y="522817"/>
                    </a:cubicBezTo>
                    <a:cubicBezTo>
                      <a:pt x="576843" y="490432"/>
                      <a:pt x="615895" y="457094"/>
                      <a:pt x="653995" y="424709"/>
                    </a:cubicBezTo>
                    <a:cubicBezTo>
                      <a:pt x="654948" y="425662"/>
                      <a:pt x="656853" y="426614"/>
                      <a:pt x="657805" y="427567"/>
                    </a:cubicBezTo>
                    <a:cubicBezTo>
                      <a:pt x="647328" y="443759"/>
                      <a:pt x="637803" y="460904"/>
                      <a:pt x="624468" y="474239"/>
                    </a:cubicBezTo>
                    <a:cubicBezTo>
                      <a:pt x="601608" y="496147"/>
                      <a:pt x="576843" y="516149"/>
                      <a:pt x="552078" y="536152"/>
                    </a:cubicBezTo>
                    <a:cubicBezTo>
                      <a:pt x="538743" y="547582"/>
                      <a:pt x="525408" y="545677"/>
                      <a:pt x="516835" y="528532"/>
                    </a:cubicBezTo>
                    <a:cubicBezTo>
                      <a:pt x="510168" y="515197"/>
                      <a:pt x="508263" y="499004"/>
                      <a:pt x="503500" y="481859"/>
                    </a:cubicBezTo>
                    <a:cubicBezTo>
                      <a:pt x="499690" y="484717"/>
                      <a:pt x="494928" y="489479"/>
                      <a:pt x="489213" y="493289"/>
                    </a:cubicBezTo>
                    <a:cubicBezTo>
                      <a:pt x="469210" y="508529"/>
                      <a:pt x="448255" y="522817"/>
                      <a:pt x="429205" y="539009"/>
                    </a:cubicBezTo>
                    <a:cubicBezTo>
                      <a:pt x="415870" y="550439"/>
                      <a:pt x="404440" y="545677"/>
                      <a:pt x="398725" y="532342"/>
                    </a:cubicBezTo>
                    <a:cubicBezTo>
                      <a:pt x="393010" y="520912"/>
                      <a:pt x="392058" y="507577"/>
                      <a:pt x="390153" y="495194"/>
                    </a:cubicBezTo>
                    <a:cubicBezTo>
                      <a:pt x="389200" y="487574"/>
                      <a:pt x="391105" y="479954"/>
                      <a:pt x="392058" y="468524"/>
                    </a:cubicBezTo>
                    <a:cubicBezTo>
                      <a:pt x="361578" y="492337"/>
                      <a:pt x="333955" y="513292"/>
                      <a:pt x="306333" y="534247"/>
                    </a:cubicBezTo>
                    <a:cubicBezTo>
                      <a:pt x="287283" y="548534"/>
                      <a:pt x="270138" y="544724"/>
                      <a:pt x="265375" y="520912"/>
                    </a:cubicBezTo>
                    <a:cubicBezTo>
                      <a:pt x="261565" y="500909"/>
                      <a:pt x="266328" y="479954"/>
                      <a:pt x="268233" y="458999"/>
                    </a:cubicBezTo>
                    <a:cubicBezTo>
                      <a:pt x="269185" y="450427"/>
                      <a:pt x="272995" y="442807"/>
                      <a:pt x="276805" y="429472"/>
                    </a:cubicBezTo>
                    <a:cubicBezTo>
                      <a:pt x="241563" y="458047"/>
                      <a:pt x="209178" y="483764"/>
                      <a:pt x="176793" y="508529"/>
                    </a:cubicBezTo>
                    <a:cubicBezTo>
                      <a:pt x="165363" y="517102"/>
                      <a:pt x="152980" y="525674"/>
                      <a:pt x="142503" y="535199"/>
                    </a:cubicBezTo>
                    <a:cubicBezTo>
                      <a:pt x="132978" y="544724"/>
                      <a:pt x="123453" y="541867"/>
                      <a:pt x="117738" y="533294"/>
                    </a:cubicBezTo>
                    <a:cubicBezTo>
                      <a:pt x="109165" y="518054"/>
                      <a:pt x="102498" y="500909"/>
                      <a:pt x="95830" y="484717"/>
                    </a:cubicBezTo>
                    <a:cubicBezTo>
                      <a:pt x="72970" y="503767"/>
                      <a:pt x="47253" y="523769"/>
                      <a:pt x="20583" y="545677"/>
                    </a:cubicBezTo>
                    <a:cubicBezTo>
                      <a:pt x="580" y="519007"/>
                      <a:pt x="-4182" y="493289"/>
                      <a:pt x="3438" y="463762"/>
                    </a:cubicBezTo>
                    <a:cubicBezTo>
                      <a:pt x="13915" y="423757"/>
                      <a:pt x="39633" y="394229"/>
                      <a:pt x="63445" y="361844"/>
                    </a:cubicBezTo>
                    <a:cubicBezTo>
                      <a:pt x="70113" y="352319"/>
                      <a:pt x="77733" y="342794"/>
                      <a:pt x="85353" y="333269"/>
                    </a:cubicBezTo>
                    <a:cubicBezTo>
                      <a:pt x="110118" y="298979"/>
                      <a:pt x="110118" y="297074"/>
                      <a:pt x="88210" y="266594"/>
                    </a:cubicBezTo>
                    <a:cubicBezTo>
                      <a:pt x="134883" y="281834"/>
                      <a:pt x="148218" y="307552"/>
                      <a:pt x="128215" y="345652"/>
                    </a:cubicBezTo>
                    <a:cubicBezTo>
                      <a:pt x="121548" y="358987"/>
                      <a:pt x="112023" y="371369"/>
                      <a:pt x="102498" y="383752"/>
                    </a:cubicBezTo>
                    <a:cubicBezTo>
                      <a:pt x="84400" y="408517"/>
                      <a:pt x="65350" y="431377"/>
                      <a:pt x="48205" y="457094"/>
                    </a:cubicBezTo>
                    <a:cubicBezTo>
                      <a:pt x="37728" y="473287"/>
                      <a:pt x="31060" y="493289"/>
                      <a:pt x="22488" y="511387"/>
                    </a:cubicBezTo>
                    <a:cubicBezTo>
                      <a:pt x="28203" y="515197"/>
                      <a:pt x="30108" y="516149"/>
                      <a:pt x="32013" y="517102"/>
                    </a:cubicBezTo>
                    <a:close/>
                    <a:moveTo>
                      <a:pt x="479688" y="314219"/>
                    </a:moveTo>
                    <a:cubicBezTo>
                      <a:pt x="468258" y="306599"/>
                      <a:pt x="454923" y="311362"/>
                      <a:pt x="441588" y="317077"/>
                    </a:cubicBezTo>
                    <a:cubicBezTo>
                      <a:pt x="395868" y="338984"/>
                      <a:pt x="365388" y="377084"/>
                      <a:pt x="338718" y="418994"/>
                    </a:cubicBezTo>
                    <a:cubicBezTo>
                      <a:pt x="318715" y="449474"/>
                      <a:pt x="298713" y="480907"/>
                      <a:pt x="294903" y="522817"/>
                    </a:cubicBezTo>
                    <a:cubicBezTo>
                      <a:pt x="313953" y="508529"/>
                      <a:pt x="330145" y="497099"/>
                      <a:pt x="345385" y="483764"/>
                    </a:cubicBezTo>
                    <a:cubicBezTo>
                      <a:pt x="368245" y="465667"/>
                      <a:pt x="393963" y="449474"/>
                      <a:pt x="411108" y="426614"/>
                    </a:cubicBezTo>
                    <a:cubicBezTo>
                      <a:pt x="435873" y="392324"/>
                      <a:pt x="455875" y="353272"/>
                      <a:pt x="479688" y="314219"/>
                    </a:cubicBezTo>
                    <a:close/>
                    <a:moveTo>
                      <a:pt x="417775" y="519007"/>
                    </a:moveTo>
                    <a:cubicBezTo>
                      <a:pt x="419680" y="519959"/>
                      <a:pt x="421585" y="521864"/>
                      <a:pt x="423490" y="522817"/>
                    </a:cubicBezTo>
                    <a:cubicBezTo>
                      <a:pt x="453018" y="499004"/>
                      <a:pt x="482545" y="474239"/>
                      <a:pt x="511120" y="450427"/>
                    </a:cubicBezTo>
                    <a:cubicBezTo>
                      <a:pt x="514930" y="446617"/>
                      <a:pt x="518740" y="441854"/>
                      <a:pt x="520645" y="436139"/>
                    </a:cubicBezTo>
                    <a:cubicBezTo>
                      <a:pt x="533980" y="405659"/>
                      <a:pt x="547315" y="374227"/>
                      <a:pt x="559698" y="342794"/>
                    </a:cubicBezTo>
                    <a:cubicBezTo>
                      <a:pt x="562555" y="335174"/>
                      <a:pt x="559698" y="325649"/>
                      <a:pt x="560650" y="317077"/>
                    </a:cubicBezTo>
                    <a:cubicBezTo>
                      <a:pt x="553030" y="318982"/>
                      <a:pt x="544458" y="319934"/>
                      <a:pt x="537790" y="323744"/>
                    </a:cubicBezTo>
                    <a:cubicBezTo>
                      <a:pt x="528265" y="330412"/>
                      <a:pt x="519693" y="338032"/>
                      <a:pt x="513978" y="346604"/>
                    </a:cubicBezTo>
                    <a:cubicBezTo>
                      <a:pt x="487308" y="386609"/>
                      <a:pt x="460638" y="426614"/>
                      <a:pt x="435873" y="467572"/>
                    </a:cubicBezTo>
                    <a:cubicBezTo>
                      <a:pt x="426348" y="482812"/>
                      <a:pt x="423490" y="501862"/>
                      <a:pt x="417775" y="519007"/>
                    </a:cubicBezTo>
                    <a:close/>
                    <a:moveTo>
                      <a:pt x="844495" y="57044"/>
                    </a:moveTo>
                    <a:cubicBezTo>
                      <a:pt x="843543" y="56092"/>
                      <a:pt x="841638" y="54187"/>
                      <a:pt x="840685" y="53234"/>
                    </a:cubicBezTo>
                    <a:cubicBezTo>
                      <a:pt x="791155" y="100859"/>
                      <a:pt x="742578" y="148484"/>
                      <a:pt x="702573" y="205634"/>
                    </a:cubicBezTo>
                    <a:cubicBezTo>
                      <a:pt x="704478" y="206587"/>
                      <a:pt x="705430" y="208492"/>
                      <a:pt x="707335" y="209444"/>
                    </a:cubicBezTo>
                    <a:cubicBezTo>
                      <a:pt x="753055" y="158962"/>
                      <a:pt x="798775" y="108479"/>
                      <a:pt x="844495" y="570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CE1460B-F1B6-421A-869B-67384368F76F}"/>
                  </a:ext>
                </a:extLst>
              </p:cNvPr>
              <p:cNvSpPr/>
              <p:nvPr/>
            </p:nvSpPr>
            <p:spPr>
              <a:xfrm>
                <a:off x="8920350" y="645322"/>
                <a:ext cx="679292" cy="273141"/>
              </a:xfrm>
              <a:custGeom>
                <a:avLst/>
                <a:gdLst>
                  <a:gd name="connsiteX0" fmla="*/ 309722 w 679292"/>
                  <a:gd name="connsiteY0" fmla="*/ 104775 h 273141"/>
                  <a:gd name="connsiteX1" fmla="*/ 326867 w 679292"/>
                  <a:gd name="connsiteY1" fmla="*/ 66675 h 273141"/>
                  <a:gd name="connsiteX2" fmla="*/ 327820 w 679292"/>
                  <a:gd name="connsiteY2" fmla="*/ 0 h 273141"/>
                  <a:gd name="connsiteX3" fmla="*/ 356395 w 679292"/>
                  <a:gd name="connsiteY3" fmla="*/ 91440 h 273141"/>
                  <a:gd name="connsiteX4" fmla="*/ 294482 w 679292"/>
                  <a:gd name="connsiteY4" fmla="*/ 196215 h 273141"/>
                  <a:gd name="connsiteX5" fmla="*/ 264002 w 679292"/>
                  <a:gd name="connsiteY5" fmla="*/ 245745 h 273141"/>
                  <a:gd name="connsiteX6" fmla="*/ 284957 w 679292"/>
                  <a:gd name="connsiteY6" fmla="*/ 226695 h 273141"/>
                  <a:gd name="connsiteX7" fmla="*/ 370682 w 679292"/>
                  <a:gd name="connsiteY7" fmla="*/ 127635 h 273141"/>
                  <a:gd name="connsiteX8" fmla="*/ 375445 w 679292"/>
                  <a:gd name="connsiteY8" fmla="*/ 108585 h 273141"/>
                  <a:gd name="connsiteX9" fmla="*/ 389732 w 679292"/>
                  <a:gd name="connsiteY9" fmla="*/ 28575 h 273141"/>
                  <a:gd name="connsiteX10" fmla="*/ 428784 w 679292"/>
                  <a:gd name="connsiteY10" fmla="*/ 7620 h 273141"/>
                  <a:gd name="connsiteX11" fmla="*/ 448787 w 679292"/>
                  <a:gd name="connsiteY11" fmla="*/ 45720 h 273141"/>
                  <a:gd name="connsiteX12" fmla="*/ 443072 w 679292"/>
                  <a:gd name="connsiteY12" fmla="*/ 76200 h 273141"/>
                  <a:gd name="connsiteX13" fmla="*/ 420212 w 679292"/>
                  <a:gd name="connsiteY13" fmla="*/ 129540 h 273141"/>
                  <a:gd name="connsiteX14" fmla="*/ 482125 w 679292"/>
                  <a:gd name="connsiteY14" fmla="*/ 91440 h 273141"/>
                  <a:gd name="connsiteX15" fmla="*/ 561182 w 679292"/>
                  <a:gd name="connsiteY15" fmla="*/ 19050 h 273141"/>
                  <a:gd name="connsiteX16" fmla="*/ 631667 w 679292"/>
                  <a:gd name="connsiteY16" fmla="*/ 9525 h 273141"/>
                  <a:gd name="connsiteX17" fmla="*/ 663100 w 679292"/>
                  <a:gd name="connsiteY17" fmla="*/ 40957 h 273141"/>
                  <a:gd name="connsiteX18" fmla="*/ 541180 w 679292"/>
                  <a:gd name="connsiteY18" fmla="*/ 140970 h 273141"/>
                  <a:gd name="connsiteX19" fmla="*/ 491650 w 679292"/>
                  <a:gd name="connsiteY19" fmla="*/ 180975 h 273141"/>
                  <a:gd name="connsiteX20" fmla="*/ 468789 w 679292"/>
                  <a:gd name="connsiteY20" fmla="*/ 247650 h 273141"/>
                  <a:gd name="connsiteX21" fmla="*/ 517367 w 679292"/>
                  <a:gd name="connsiteY21" fmla="*/ 213360 h 273141"/>
                  <a:gd name="connsiteX22" fmla="*/ 648812 w 679292"/>
                  <a:gd name="connsiteY22" fmla="*/ 107632 h 273141"/>
                  <a:gd name="connsiteX23" fmla="*/ 675482 w 679292"/>
                  <a:gd name="connsiteY23" fmla="*/ 98107 h 273141"/>
                  <a:gd name="connsiteX24" fmla="*/ 679292 w 679292"/>
                  <a:gd name="connsiteY24" fmla="*/ 105727 h 273141"/>
                  <a:gd name="connsiteX25" fmla="*/ 611664 w 679292"/>
                  <a:gd name="connsiteY25" fmla="*/ 166688 h 273141"/>
                  <a:gd name="connsiteX26" fmla="*/ 476409 w 679292"/>
                  <a:gd name="connsiteY26" fmla="*/ 267653 h 273141"/>
                  <a:gd name="connsiteX27" fmla="*/ 452597 w 679292"/>
                  <a:gd name="connsiteY27" fmla="*/ 266700 h 273141"/>
                  <a:gd name="connsiteX28" fmla="*/ 438309 w 679292"/>
                  <a:gd name="connsiteY28" fmla="*/ 196215 h 273141"/>
                  <a:gd name="connsiteX29" fmla="*/ 453550 w 679292"/>
                  <a:gd name="connsiteY29" fmla="*/ 140017 h 273141"/>
                  <a:gd name="connsiteX30" fmla="*/ 410687 w 679292"/>
                  <a:gd name="connsiteY30" fmla="*/ 146685 h 273141"/>
                  <a:gd name="connsiteX31" fmla="*/ 399257 w 679292"/>
                  <a:gd name="connsiteY31" fmla="*/ 156210 h 273141"/>
                  <a:gd name="connsiteX32" fmla="*/ 291625 w 679292"/>
                  <a:gd name="connsiteY32" fmla="*/ 255270 h 273141"/>
                  <a:gd name="connsiteX33" fmla="*/ 276384 w 679292"/>
                  <a:gd name="connsiteY33" fmla="*/ 263842 h 273141"/>
                  <a:gd name="connsiteX34" fmla="*/ 232570 w 679292"/>
                  <a:gd name="connsiteY34" fmla="*/ 237172 h 273141"/>
                  <a:gd name="connsiteX35" fmla="*/ 231617 w 679292"/>
                  <a:gd name="connsiteY35" fmla="*/ 220027 h 273141"/>
                  <a:gd name="connsiteX36" fmla="*/ 171609 w 679292"/>
                  <a:gd name="connsiteY36" fmla="*/ 264795 h 273141"/>
                  <a:gd name="connsiteX37" fmla="*/ 132557 w 679292"/>
                  <a:gd name="connsiteY37" fmla="*/ 251460 h 273141"/>
                  <a:gd name="connsiteX38" fmla="*/ 127795 w 679292"/>
                  <a:gd name="connsiteY38" fmla="*/ 199072 h 273141"/>
                  <a:gd name="connsiteX39" fmla="*/ 47784 w 679292"/>
                  <a:gd name="connsiteY39" fmla="*/ 260985 h 273141"/>
                  <a:gd name="connsiteX40" fmla="*/ 21114 w 679292"/>
                  <a:gd name="connsiteY40" fmla="*/ 271463 h 273141"/>
                  <a:gd name="connsiteX41" fmla="*/ 1112 w 679292"/>
                  <a:gd name="connsiteY41" fmla="*/ 240030 h 273141"/>
                  <a:gd name="connsiteX42" fmla="*/ 33497 w 679292"/>
                  <a:gd name="connsiteY42" fmla="*/ 123825 h 273141"/>
                  <a:gd name="connsiteX43" fmla="*/ 166847 w 679292"/>
                  <a:gd name="connsiteY43" fmla="*/ 10477 h 273141"/>
                  <a:gd name="connsiteX44" fmla="*/ 237332 w 679292"/>
                  <a:gd name="connsiteY44" fmla="*/ 29527 h 273141"/>
                  <a:gd name="connsiteX45" fmla="*/ 265907 w 679292"/>
                  <a:gd name="connsiteY45" fmla="*/ 16192 h 273141"/>
                  <a:gd name="connsiteX46" fmla="*/ 313532 w 679292"/>
                  <a:gd name="connsiteY46" fmla="*/ 57150 h 273141"/>
                  <a:gd name="connsiteX47" fmla="*/ 309722 w 679292"/>
                  <a:gd name="connsiteY47" fmla="*/ 104775 h 273141"/>
                  <a:gd name="connsiteX48" fmla="*/ 304007 w 679292"/>
                  <a:gd name="connsiteY48" fmla="*/ 87630 h 273141"/>
                  <a:gd name="connsiteX49" fmla="*/ 303055 w 679292"/>
                  <a:gd name="connsiteY49" fmla="*/ 61913 h 273141"/>
                  <a:gd name="connsiteX50" fmla="*/ 279242 w 679292"/>
                  <a:gd name="connsiteY50" fmla="*/ 50482 h 273141"/>
                  <a:gd name="connsiteX51" fmla="*/ 268764 w 679292"/>
                  <a:gd name="connsiteY51" fmla="*/ 59055 h 273141"/>
                  <a:gd name="connsiteX52" fmla="*/ 163989 w 679292"/>
                  <a:gd name="connsiteY52" fmla="*/ 218122 h 273141"/>
                  <a:gd name="connsiteX53" fmla="*/ 155417 w 679292"/>
                  <a:gd name="connsiteY53" fmla="*/ 249555 h 273141"/>
                  <a:gd name="connsiteX54" fmla="*/ 163989 w 679292"/>
                  <a:gd name="connsiteY54" fmla="*/ 247650 h 273141"/>
                  <a:gd name="connsiteX55" fmla="*/ 277337 w 679292"/>
                  <a:gd name="connsiteY55" fmla="*/ 143827 h 273141"/>
                  <a:gd name="connsiteX56" fmla="*/ 309722 w 679292"/>
                  <a:gd name="connsiteY56" fmla="*/ 104775 h 273141"/>
                  <a:gd name="connsiteX57" fmla="*/ 28734 w 679292"/>
                  <a:gd name="connsiteY57" fmla="*/ 248602 h 273141"/>
                  <a:gd name="connsiteX58" fmla="*/ 34450 w 679292"/>
                  <a:gd name="connsiteY58" fmla="*/ 248602 h 273141"/>
                  <a:gd name="connsiteX59" fmla="*/ 168752 w 679292"/>
                  <a:gd name="connsiteY59" fmla="*/ 117157 h 273141"/>
                  <a:gd name="connsiteX60" fmla="*/ 219234 w 679292"/>
                  <a:gd name="connsiteY60" fmla="*/ 44767 h 273141"/>
                  <a:gd name="connsiteX61" fmla="*/ 156370 w 679292"/>
                  <a:gd name="connsiteY61" fmla="*/ 58102 h 273141"/>
                  <a:gd name="connsiteX62" fmla="*/ 32545 w 679292"/>
                  <a:gd name="connsiteY62" fmla="*/ 230505 h 273141"/>
                  <a:gd name="connsiteX63" fmla="*/ 28734 w 679292"/>
                  <a:gd name="connsiteY63" fmla="*/ 248602 h 273141"/>
                  <a:gd name="connsiteX64" fmla="*/ 510700 w 679292"/>
                  <a:gd name="connsiteY64" fmla="*/ 134302 h 273141"/>
                  <a:gd name="connsiteX65" fmla="*/ 514509 w 679292"/>
                  <a:gd name="connsiteY65" fmla="*/ 138113 h 273141"/>
                  <a:gd name="connsiteX66" fmla="*/ 630714 w 679292"/>
                  <a:gd name="connsiteY66" fmla="*/ 42863 h 273141"/>
                  <a:gd name="connsiteX67" fmla="*/ 510700 w 679292"/>
                  <a:gd name="connsiteY67" fmla="*/ 134302 h 273141"/>
                  <a:gd name="connsiteX68" fmla="*/ 426880 w 679292"/>
                  <a:gd name="connsiteY68" fmla="*/ 33338 h 273141"/>
                  <a:gd name="connsiteX69" fmla="*/ 417355 w 679292"/>
                  <a:gd name="connsiteY69" fmla="*/ 29527 h 273141"/>
                  <a:gd name="connsiteX70" fmla="*/ 392589 w 679292"/>
                  <a:gd name="connsiteY70" fmla="*/ 85725 h 273141"/>
                  <a:gd name="connsiteX71" fmla="*/ 398305 w 679292"/>
                  <a:gd name="connsiteY71" fmla="*/ 88582 h 273141"/>
                  <a:gd name="connsiteX72" fmla="*/ 426880 w 679292"/>
                  <a:gd name="connsiteY72" fmla="*/ 33338 h 27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9292" h="273141">
                    <a:moveTo>
                      <a:pt x="309722" y="104775"/>
                    </a:moveTo>
                    <a:cubicBezTo>
                      <a:pt x="315437" y="92392"/>
                      <a:pt x="324962" y="80010"/>
                      <a:pt x="326867" y="66675"/>
                    </a:cubicBezTo>
                    <a:cubicBezTo>
                      <a:pt x="329725" y="44767"/>
                      <a:pt x="327820" y="21907"/>
                      <a:pt x="327820" y="0"/>
                    </a:cubicBezTo>
                    <a:cubicBezTo>
                      <a:pt x="353537" y="12382"/>
                      <a:pt x="371634" y="55245"/>
                      <a:pt x="356395" y="91440"/>
                    </a:cubicBezTo>
                    <a:cubicBezTo>
                      <a:pt x="340202" y="128588"/>
                      <a:pt x="316389" y="161925"/>
                      <a:pt x="294482" y="196215"/>
                    </a:cubicBezTo>
                    <a:cubicBezTo>
                      <a:pt x="284005" y="212408"/>
                      <a:pt x="271622" y="226695"/>
                      <a:pt x="264002" y="245745"/>
                    </a:cubicBezTo>
                    <a:cubicBezTo>
                      <a:pt x="270670" y="239077"/>
                      <a:pt x="278289" y="234315"/>
                      <a:pt x="284957" y="226695"/>
                    </a:cubicBezTo>
                    <a:cubicBezTo>
                      <a:pt x="313532" y="194310"/>
                      <a:pt x="342107" y="160972"/>
                      <a:pt x="370682" y="127635"/>
                    </a:cubicBezTo>
                    <a:cubicBezTo>
                      <a:pt x="374492" y="122872"/>
                      <a:pt x="375445" y="114300"/>
                      <a:pt x="375445" y="108585"/>
                    </a:cubicBezTo>
                    <a:cubicBezTo>
                      <a:pt x="372587" y="80010"/>
                      <a:pt x="373539" y="52388"/>
                      <a:pt x="389732" y="28575"/>
                    </a:cubicBezTo>
                    <a:cubicBezTo>
                      <a:pt x="398305" y="15240"/>
                      <a:pt x="411639" y="2857"/>
                      <a:pt x="428784" y="7620"/>
                    </a:cubicBezTo>
                    <a:cubicBezTo>
                      <a:pt x="446882" y="12382"/>
                      <a:pt x="450692" y="28575"/>
                      <a:pt x="448787" y="45720"/>
                    </a:cubicBezTo>
                    <a:cubicBezTo>
                      <a:pt x="447834" y="56197"/>
                      <a:pt x="446882" y="66675"/>
                      <a:pt x="443072" y="76200"/>
                    </a:cubicBezTo>
                    <a:cubicBezTo>
                      <a:pt x="436405" y="93345"/>
                      <a:pt x="428784" y="110490"/>
                      <a:pt x="420212" y="129540"/>
                    </a:cubicBezTo>
                    <a:cubicBezTo>
                      <a:pt x="446882" y="124777"/>
                      <a:pt x="467837" y="114300"/>
                      <a:pt x="482125" y="91440"/>
                    </a:cubicBezTo>
                    <a:cubicBezTo>
                      <a:pt x="502127" y="60007"/>
                      <a:pt x="527845" y="34290"/>
                      <a:pt x="561182" y="19050"/>
                    </a:cubicBezTo>
                    <a:cubicBezTo>
                      <a:pt x="583089" y="8572"/>
                      <a:pt x="606902" y="1905"/>
                      <a:pt x="631667" y="9525"/>
                    </a:cubicBezTo>
                    <a:cubicBezTo>
                      <a:pt x="647860" y="14288"/>
                      <a:pt x="658337" y="23813"/>
                      <a:pt x="663100" y="40957"/>
                    </a:cubicBezTo>
                    <a:cubicBezTo>
                      <a:pt x="622142" y="74295"/>
                      <a:pt x="582137" y="107632"/>
                      <a:pt x="541180" y="140970"/>
                    </a:cubicBezTo>
                    <a:cubicBezTo>
                      <a:pt x="524987" y="154305"/>
                      <a:pt x="507842" y="167640"/>
                      <a:pt x="491650" y="180975"/>
                    </a:cubicBezTo>
                    <a:cubicBezTo>
                      <a:pt x="471647" y="198120"/>
                      <a:pt x="472600" y="222885"/>
                      <a:pt x="468789" y="247650"/>
                    </a:cubicBezTo>
                    <a:cubicBezTo>
                      <a:pt x="484982" y="236220"/>
                      <a:pt x="502127" y="225742"/>
                      <a:pt x="517367" y="213360"/>
                    </a:cubicBezTo>
                    <a:cubicBezTo>
                      <a:pt x="561182" y="178117"/>
                      <a:pt x="604045" y="141922"/>
                      <a:pt x="648812" y="107632"/>
                    </a:cubicBezTo>
                    <a:cubicBezTo>
                      <a:pt x="655480" y="101917"/>
                      <a:pt x="665957" y="100965"/>
                      <a:pt x="675482" y="98107"/>
                    </a:cubicBezTo>
                    <a:cubicBezTo>
                      <a:pt x="676435" y="100965"/>
                      <a:pt x="678339" y="102870"/>
                      <a:pt x="679292" y="105727"/>
                    </a:cubicBezTo>
                    <a:cubicBezTo>
                      <a:pt x="656432" y="126682"/>
                      <a:pt x="635477" y="148590"/>
                      <a:pt x="611664" y="166688"/>
                    </a:cubicBezTo>
                    <a:cubicBezTo>
                      <a:pt x="566897" y="200977"/>
                      <a:pt x="521177" y="233363"/>
                      <a:pt x="476409" y="267653"/>
                    </a:cubicBezTo>
                    <a:cubicBezTo>
                      <a:pt x="465932" y="275273"/>
                      <a:pt x="460217" y="273367"/>
                      <a:pt x="452597" y="266700"/>
                    </a:cubicBezTo>
                    <a:cubicBezTo>
                      <a:pt x="430689" y="246697"/>
                      <a:pt x="434500" y="220980"/>
                      <a:pt x="438309" y="196215"/>
                    </a:cubicBezTo>
                    <a:cubicBezTo>
                      <a:pt x="441167" y="177165"/>
                      <a:pt x="448787" y="158115"/>
                      <a:pt x="453550" y="140017"/>
                    </a:cubicBezTo>
                    <a:cubicBezTo>
                      <a:pt x="440214" y="141922"/>
                      <a:pt x="424975" y="143827"/>
                      <a:pt x="410687" y="146685"/>
                    </a:cubicBezTo>
                    <a:cubicBezTo>
                      <a:pt x="406877" y="147638"/>
                      <a:pt x="403067" y="152400"/>
                      <a:pt x="399257" y="156210"/>
                    </a:cubicBezTo>
                    <a:cubicBezTo>
                      <a:pt x="367825" y="194310"/>
                      <a:pt x="333534" y="228600"/>
                      <a:pt x="291625" y="255270"/>
                    </a:cubicBezTo>
                    <a:cubicBezTo>
                      <a:pt x="286862" y="258127"/>
                      <a:pt x="281147" y="260985"/>
                      <a:pt x="276384" y="263842"/>
                    </a:cubicBezTo>
                    <a:cubicBezTo>
                      <a:pt x="244952" y="280035"/>
                      <a:pt x="232570" y="272415"/>
                      <a:pt x="232570" y="237172"/>
                    </a:cubicBezTo>
                    <a:cubicBezTo>
                      <a:pt x="232570" y="232410"/>
                      <a:pt x="232570" y="228600"/>
                      <a:pt x="231617" y="220027"/>
                    </a:cubicBezTo>
                    <a:cubicBezTo>
                      <a:pt x="210662" y="236220"/>
                      <a:pt x="190659" y="250508"/>
                      <a:pt x="171609" y="264795"/>
                    </a:cubicBezTo>
                    <a:cubicBezTo>
                      <a:pt x="152559" y="279082"/>
                      <a:pt x="138272" y="275273"/>
                      <a:pt x="132557" y="251460"/>
                    </a:cubicBezTo>
                    <a:cubicBezTo>
                      <a:pt x="127795" y="235267"/>
                      <a:pt x="129700" y="217170"/>
                      <a:pt x="127795" y="199072"/>
                    </a:cubicBezTo>
                    <a:cubicBezTo>
                      <a:pt x="102077" y="219075"/>
                      <a:pt x="75407" y="240983"/>
                      <a:pt x="47784" y="260985"/>
                    </a:cubicBezTo>
                    <a:cubicBezTo>
                      <a:pt x="40164" y="266700"/>
                      <a:pt x="24925" y="274320"/>
                      <a:pt x="21114" y="271463"/>
                    </a:cubicBezTo>
                    <a:cubicBezTo>
                      <a:pt x="11589" y="263842"/>
                      <a:pt x="3017" y="251460"/>
                      <a:pt x="1112" y="240030"/>
                    </a:cubicBezTo>
                    <a:cubicBezTo>
                      <a:pt x="-4603" y="197167"/>
                      <a:pt x="12542" y="160020"/>
                      <a:pt x="33497" y="123825"/>
                    </a:cubicBezTo>
                    <a:cubicBezTo>
                      <a:pt x="63977" y="70485"/>
                      <a:pt x="103030" y="24765"/>
                      <a:pt x="166847" y="10477"/>
                    </a:cubicBezTo>
                    <a:cubicBezTo>
                      <a:pt x="192564" y="4763"/>
                      <a:pt x="220187" y="1905"/>
                      <a:pt x="237332" y="29527"/>
                    </a:cubicBezTo>
                    <a:cubicBezTo>
                      <a:pt x="246857" y="24765"/>
                      <a:pt x="256382" y="19050"/>
                      <a:pt x="265907" y="16192"/>
                    </a:cubicBezTo>
                    <a:cubicBezTo>
                      <a:pt x="296387" y="7620"/>
                      <a:pt x="316389" y="24765"/>
                      <a:pt x="313532" y="57150"/>
                    </a:cubicBezTo>
                    <a:cubicBezTo>
                      <a:pt x="312580" y="75247"/>
                      <a:pt x="311627" y="90488"/>
                      <a:pt x="309722" y="104775"/>
                    </a:cubicBezTo>
                    <a:cubicBezTo>
                      <a:pt x="307817" y="99060"/>
                      <a:pt x="304007" y="93345"/>
                      <a:pt x="304007" y="87630"/>
                    </a:cubicBezTo>
                    <a:cubicBezTo>
                      <a:pt x="303055" y="79057"/>
                      <a:pt x="304007" y="70485"/>
                      <a:pt x="303055" y="61913"/>
                    </a:cubicBezTo>
                    <a:cubicBezTo>
                      <a:pt x="301150" y="44767"/>
                      <a:pt x="293530" y="41910"/>
                      <a:pt x="279242" y="50482"/>
                    </a:cubicBezTo>
                    <a:cubicBezTo>
                      <a:pt x="275432" y="53340"/>
                      <a:pt x="271622" y="56197"/>
                      <a:pt x="268764" y="59055"/>
                    </a:cubicBezTo>
                    <a:cubicBezTo>
                      <a:pt x="222092" y="103822"/>
                      <a:pt x="188755" y="158115"/>
                      <a:pt x="163989" y="218122"/>
                    </a:cubicBezTo>
                    <a:cubicBezTo>
                      <a:pt x="160180" y="227647"/>
                      <a:pt x="159227" y="237172"/>
                      <a:pt x="155417" y="249555"/>
                    </a:cubicBezTo>
                    <a:cubicBezTo>
                      <a:pt x="160180" y="248602"/>
                      <a:pt x="163037" y="248602"/>
                      <a:pt x="163989" y="247650"/>
                    </a:cubicBezTo>
                    <a:cubicBezTo>
                      <a:pt x="204947" y="216217"/>
                      <a:pt x="247809" y="188595"/>
                      <a:pt x="277337" y="143827"/>
                    </a:cubicBezTo>
                    <a:cubicBezTo>
                      <a:pt x="286862" y="129540"/>
                      <a:pt x="298292" y="117157"/>
                      <a:pt x="309722" y="104775"/>
                    </a:cubicBezTo>
                    <a:close/>
                    <a:moveTo>
                      <a:pt x="28734" y="248602"/>
                    </a:moveTo>
                    <a:cubicBezTo>
                      <a:pt x="31592" y="248602"/>
                      <a:pt x="33497" y="248602"/>
                      <a:pt x="34450" y="248602"/>
                    </a:cubicBezTo>
                    <a:cubicBezTo>
                      <a:pt x="83027" y="209550"/>
                      <a:pt x="140177" y="178117"/>
                      <a:pt x="168752" y="117157"/>
                    </a:cubicBezTo>
                    <a:cubicBezTo>
                      <a:pt x="181134" y="91440"/>
                      <a:pt x="201137" y="69532"/>
                      <a:pt x="219234" y="44767"/>
                    </a:cubicBezTo>
                    <a:cubicBezTo>
                      <a:pt x="194470" y="35242"/>
                      <a:pt x="174467" y="44767"/>
                      <a:pt x="156370" y="58102"/>
                    </a:cubicBezTo>
                    <a:cubicBezTo>
                      <a:pt x="97314" y="102870"/>
                      <a:pt x="57309" y="161925"/>
                      <a:pt x="32545" y="230505"/>
                    </a:cubicBezTo>
                    <a:cubicBezTo>
                      <a:pt x="31592" y="236220"/>
                      <a:pt x="30639" y="241935"/>
                      <a:pt x="28734" y="248602"/>
                    </a:cubicBezTo>
                    <a:close/>
                    <a:moveTo>
                      <a:pt x="510700" y="134302"/>
                    </a:moveTo>
                    <a:cubicBezTo>
                      <a:pt x="511652" y="135255"/>
                      <a:pt x="512605" y="137160"/>
                      <a:pt x="514509" y="138113"/>
                    </a:cubicBezTo>
                    <a:cubicBezTo>
                      <a:pt x="553562" y="106680"/>
                      <a:pt x="591662" y="74295"/>
                      <a:pt x="630714" y="42863"/>
                    </a:cubicBezTo>
                    <a:cubicBezTo>
                      <a:pt x="568802" y="46672"/>
                      <a:pt x="541180" y="92392"/>
                      <a:pt x="510700" y="134302"/>
                    </a:cubicBezTo>
                    <a:close/>
                    <a:moveTo>
                      <a:pt x="426880" y="33338"/>
                    </a:moveTo>
                    <a:cubicBezTo>
                      <a:pt x="424022" y="32385"/>
                      <a:pt x="421164" y="30480"/>
                      <a:pt x="417355" y="29527"/>
                    </a:cubicBezTo>
                    <a:cubicBezTo>
                      <a:pt x="408782" y="48577"/>
                      <a:pt x="401162" y="66675"/>
                      <a:pt x="392589" y="85725"/>
                    </a:cubicBezTo>
                    <a:cubicBezTo>
                      <a:pt x="394495" y="86677"/>
                      <a:pt x="396400" y="87630"/>
                      <a:pt x="398305" y="88582"/>
                    </a:cubicBezTo>
                    <a:cubicBezTo>
                      <a:pt x="408782" y="69532"/>
                      <a:pt x="417355" y="51435"/>
                      <a:pt x="426880" y="333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C5316EDB-0D6C-464E-A94A-1F2EBA39A96F}"/>
                  </a:ext>
                </a:extLst>
              </p:cNvPr>
              <p:cNvSpPr/>
              <p:nvPr/>
            </p:nvSpPr>
            <p:spPr>
              <a:xfrm>
                <a:off x="9305498" y="993839"/>
                <a:ext cx="314967" cy="263286"/>
              </a:xfrm>
              <a:custGeom>
                <a:avLst/>
                <a:gdLst>
                  <a:gd name="connsiteX0" fmla="*/ 244614 w 314967"/>
                  <a:gd name="connsiteY0" fmla="*/ 16291 h 263286"/>
                  <a:gd name="connsiteX1" fmla="*/ 306526 w 314967"/>
                  <a:gd name="connsiteY1" fmla="*/ 15338 h 263286"/>
                  <a:gd name="connsiteX2" fmla="*/ 301764 w 314967"/>
                  <a:gd name="connsiteY2" fmla="*/ 88681 h 263286"/>
                  <a:gd name="connsiteX3" fmla="*/ 301764 w 314967"/>
                  <a:gd name="connsiteY3" fmla="*/ 47723 h 263286"/>
                  <a:gd name="connsiteX4" fmla="*/ 279856 w 314967"/>
                  <a:gd name="connsiteY4" fmla="*/ 37246 h 263286"/>
                  <a:gd name="connsiteX5" fmla="*/ 236041 w 314967"/>
                  <a:gd name="connsiteY5" fmla="*/ 82966 h 263286"/>
                  <a:gd name="connsiteX6" fmla="*/ 164603 w 314967"/>
                  <a:gd name="connsiteY6" fmla="*/ 205838 h 263286"/>
                  <a:gd name="connsiteX7" fmla="*/ 156984 w 314967"/>
                  <a:gd name="connsiteY7" fmla="*/ 235366 h 263286"/>
                  <a:gd name="connsiteX8" fmla="*/ 161746 w 314967"/>
                  <a:gd name="connsiteY8" fmla="*/ 238223 h 263286"/>
                  <a:gd name="connsiteX9" fmla="*/ 278904 w 314967"/>
                  <a:gd name="connsiteY9" fmla="*/ 142021 h 263286"/>
                  <a:gd name="connsiteX10" fmla="*/ 283666 w 314967"/>
                  <a:gd name="connsiteY10" fmla="*/ 144878 h 263286"/>
                  <a:gd name="connsiteX11" fmla="*/ 260806 w 314967"/>
                  <a:gd name="connsiteY11" fmla="*/ 183931 h 263286"/>
                  <a:gd name="connsiteX12" fmla="*/ 164603 w 314967"/>
                  <a:gd name="connsiteY12" fmla="*/ 260131 h 263286"/>
                  <a:gd name="connsiteX13" fmla="*/ 144601 w 314967"/>
                  <a:gd name="connsiteY13" fmla="*/ 259178 h 263286"/>
                  <a:gd name="connsiteX14" fmla="*/ 128409 w 314967"/>
                  <a:gd name="connsiteY14" fmla="*/ 208696 h 263286"/>
                  <a:gd name="connsiteX15" fmla="*/ 132219 w 314967"/>
                  <a:gd name="connsiteY15" fmla="*/ 187741 h 263286"/>
                  <a:gd name="connsiteX16" fmla="*/ 49351 w 314967"/>
                  <a:gd name="connsiteY16" fmla="*/ 251558 h 263286"/>
                  <a:gd name="connsiteX17" fmla="*/ 23634 w 314967"/>
                  <a:gd name="connsiteY17" fmla="*/ 262988 h 263286"/>
                  <a:gd name="connsiteX18" fmla="*/ 774 w 314967"/>
                  <a:gd name="connsiteY18" fmla="*/ 226793 h 263286"/>
                  <a:gd name="connsiteX19" fmla="*/ 31253 w 314967"/>
                  <a:gd name="connsiteY19" fmla="*/ 121066 h 263286"/>
                  <a:gd name="connsiteX20" fmla="*/ 123646 w 314967"/>
                  <a:gd name="connsiteY20" fmla="*/ 19148 h 263286"/>
                  <a:gd name="connsiteX21" fmla="*/ 200799 w 314967"/>
                  <a:gd name="connsiteY21" fmla="*/ 1051 h 263286"/>
                  <a:gd name="connsiteX22" fmla="*/ 244614 w 314967"/>
                  <a:gd name="connsiteY22" fmla="*/ 16291 h 263286"/>
                  <a:gd name="connsiteX23" fmla="*/ 29349 w 314967"/>
                  <a:gd name="connsiteY23" fmla="*/ 239176 h 263286"/>
                  <a:gd name="connsiteX24" fmla="*/ 85546 w 314967"/>
                  <a:gd name="connsiteY24" fmla="*/ 196313 h 263286"/>
                  <a:gd name="connsiteX25" fmla="*/ 167461 w 314967"/>
                  <a:gd name="connsiteY25" fmla="*/ 104873 h 263286"/>
                  <a:gd name="connsiteX26" fmla="*/ 217944 w 314967"/>
                  <a:gd name="connsiteY26" fmla="*/ 31531 h 263286"/>
                  <a:gd name="connsiteX27" fmla="*/ 168414 w 314967"/>
                  <a:gd name="connsiteY27" fmla="*/ 37246 h 263286"/>
                  <a:gd name="connsiteX28" fmla="*/ 66496 w 314967"/>
                  <a:gd name="connsiteY28" fmla="*/ 145831 h 263286"/>
                  <a:gd name="connsiteX29" fmla="*/ 29349 w 314967"/>
                  <a:gd name="connsiteY29" fmla="*/ 239176 h 2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14967" h="263286">
                    <a:moveTo>
                      <a:pt x="244614" y="16291"/>
                    </a:moveTo>
                    <a:cubicBezTo>
                      <a:pt x="272236" y="1051"/>
                      <a:pt x="291286" y="98"/>
                      <a:pt x="306526" y="15338"/>
                    </a:cubicBezTo>
                    <a:cubicBezTo>
                      <a:pt x="318909" y="28673"/>
                      <a:pt x="317956" y="59153"/>
                      <a:pt x="301764" y="88681"/>
                    </a:cubicBezTo>
                    <a:cubicBezTo>
                      <a:pt x="301764" y="73441"/>
                      <a:pt x="302716" y="60106"/>
                      <a:pt x="301764" y="47723"/>
                    </a:cubicBezTo>
                    <a:cubicBezTo>
                      <a:pt x="300811" y="31531"/>
                      <a:pt x="292239" y="26768"/>
                      <a:pt x="279856" y="37246"/>
                    </a:cubicBezTo>
                    <a:cubicBezTo>
                      <a:pt x="263664" y="50581"/>
                      <a:pt x="247471" y="64868"/>
                      <a:pt x="236041" y="82966"/>
                    </a:cubicBezTo>
                    <a:cubicBezTo>
                      <a:pt x="210324" y="122971"/>
                      <a:pt x="187464" y="163928"/>
                      <a:pt x="164603" y="205838"/>
                    </a:cubicBezTo>
                    <a:cubicBezTo>
                      <a:pt x="159841" y="214411"/>
                      <a:pt x="158889" y="225841"/>
                      <a:pt x="156984" y="235366"/>
                    </a:cubicBezTo>
                    <a:cubicBezTo>
                      <a:pt x="158889" y="236318"/>
                      <a:pt x="159841" y="237271"/>
                      <a:pt x="161746" y="238223"/>
                    </a:cubicBezTo>
                    <a:cubicBezTo>
                      <a:pt x="200799" y="205838"/>
                      <a:pt x="239851" y="174406"/>
                      <a:pt x="278904" y="142021"/>
                    </a:cubicBezTo>
                    <a:cubicBezTo>
                      <a:pt x="280809" y="142973"/>
                      <a:pt x="281761" y="143926"/>
                      <a:pt x="283666" y="144878"/>
                    </a:cubicBezTo>
                    <a:cubicBezTo>
                      <a:pt x="276046" y="158213"/>
                      <a:pt x="271284" y="174406"/>
                      <a:pt x="260806" y="183931"/>
                    </a:cubicBezTo>
                    <a:cubicBezTo>
                      <a:pt x="230326" y="210601"/>
                      <a:pt x="196989" y="235366"/>
                      <a:pt x="164603" y="260131"/>
                    </a:cubicBezTo>
                    <a:cubicBezTo>
                      <a:pt x="160794" y="262988"/>
                      <a:pt x="149364" y="262036"/>
                      <a:pt x="144601" y="259178"/>
                    </a:cubicBezTo>
                    <a:cubicBezTo>
                      <a:pt x="128409" y="246796"/>
                      <a:pt x="125551" y="228698"/>
                      <a:pt x="128409" y="208696"/>
                    </a:cubicBezTo>
                    <a:cubicBezTo>
                      <a:pt x="129361" y="202981"/>
                      <a:pt x="130314" y="197266"/>
                      <a:pt x="132219" y="187741"/>
                    </a:cubicBezTo>
                    <a:cubicBezTo>
                      <a:pt x="102691" y="210601"/>
                      <a:pt x="76021" y="231556"/>
                      <a:pt x="49351" y="251558"/>
                    </a:cubicBezTo>
                    <a:cubicBezTo>
                      <a:pt x="41731" y="257273"/>
                      <a:pt x="26491" y="264893"/>
                      <a:pt x="23634" y="262988"/>
                    </a:cubicBezTo>
                    <a:cubicBezTo>
                      <a:pt x="14109" y="252511"/>
                      <a:pt x="2678" y="240128"/>
                      <a:pt x="774" y="226793"/>
                    </a:cubicBezTo>
                    <a:cubicBezTo>
                      <a:pt x="-3989" y="187741"/>
                      <a:pt x="14109" y="153451"/>
                      <a:pt x="31253" y="121066"/>
                    </a:cubicBezTo>
                    <a:cubicBezTo>
                      <a:pt x="53161" y="79156"/>
                      <a:pt x="82689" y="44866"/>
                      <a:pt x="123646" y="19148"/>
                    </a:cubicBezTo>
                    <a:cubicBezTo>
                      <a:pt x="147459" y="3908"/>
                      <a:pt x="173176" y="-2759"/>
                      <a:pt x="200799" y="1051"/>
                    </a:cubicBezTo>
                    <a:cubicBezTo>
                      <a:pt x="213181" y="1051"/>
                      <a:pt x="225564" y="8671"/>
                      <a:pt x="244614" y="16291"/>
                    </a:cubicBezTo>
                    <a:close/>
                    <a:moveTo>
                      <a:pt x="29349" y="239176"/>
                    </a:moveTo>
                    <a:cubicBezTo>
                      <a:pt x="50303" y="222983"/>
                      <a:pt x="67449" y="209648"/>
                      <a:pt x="85546" y="196313"/>
                    </a:cubicBezTo>
                    <a:cubicBezTo>
                      <a:pt x="117931" y="170596"/>
                      <a:pt x="149364" y="144878"/>
                      <a:pt x="167461" y="104873"/>
                    </a:cubicBezTo>
                    <a:cubicBezTo>
                      <a:pt x="179844" y="78203"/>
                      <a:pt x="200799" y="56296"/>
                      <a:pt x="217944" y="31531"/>
                    </a:cubicBezTo>
                    <a:cubicBezTo>
                      <a:pt x="199846" y="22006"/>
                      <a:pt x="183653" y="28673"/>
                      <a:pt x="168414" y="37246"/>
                    </a:cubicBezTo>
                    <a:cubicBezTo>
                      <a:pt x="123646" y="62963"/>
                      <a:pt x="93166" y="102968"/>
                      <a:pt x="66496" y="145831"/>
                    </a:cubicBezTo>
                    <a:cubicBezTo>
                      <a:pt x="49351" y="173453"/>
                      <a:pt x="34111" y="202028"/>
                      <a:pt x="29349" y="239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5FD38B2-63CA-4770-9803-09396AC5F23D}"/>
                  </a:ext>
                </a:extLst>
              </p:cNvPr>
              <p:cNvSpPr/>
              <p:nvPr/>
            </p:nvSpPr>
            <p:spPr>
              <a:xfrm>
                <a:off x="9499630" y="1427325"/>
                <a:ext cx="59054" cy="97154"/>
              </a:xfrm>
              <a:custGeom>
                <a:avLst/>
                <a:gdLst>
                  <a:gd name="connsiteX0" fmla="*/ 4763 w 59054"/>
                  <a:gd name="connsiteY0" fmla="*/ 97155 h 97154"/>
                  <a:gd name="connsiteX1" fmla="*/ 0 w 59054"/>
                  <a:gd name="connsiteY1" fmla="*/ 58102 h 97154"/>
                  <a:gd name="connsiteX2" fmla="*/ 4763 w 59054"/>
                  <a:gd name="connsiteY2" fmla="*/ 41910 h 97154"/>
                  <a:gd name="connsiteX3" fmla="*/ 16192 w 59054"/>
                  <a:gd name="connsiteY3" fmla="*/ 31433 h 97154"/>
                  <a:gd name="connsiteX4" fmla="*/ 53340 w 59054"/>
                  <a:gd name="connsiteY4" fmla="*/ 0 h 97154"/>
                  <a:gd name="connsiteX5" fmla="*/ 59055 w 59054"/>
                  <a:gd name="connsiteY5" fmla="*/ 40958 h 97154"/>
                  <a:gd name="connsiteX6" fmla="*/ 55245 w 59054"/>
                  <a:gd name="connsiteY6" fmla="*/ 53340 h 97154"/>
                  <a:gd name="connsiteX7" fmla="*/ 4763 w 59054"/>
                  <a:gd name="connsiteY7" fmla="*/ 97155 h 9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54" h="97154">
                    <a:moveTo>
                      <a:pt x="4763" y="97155"/>
                    </a:moveTo>
                    <a:cubicBezTo>
                      <a:pt x="2858" y="82867"/>
                      <a:pt x="953" y="70485"/>
                      <a:pt x="0" y="58102"/>
                    </a:cubicBezTo>
                    <a:cubicBezTo>
                      <a:pt x="0" y="52388"/>
                      <a:pt x="1905" y="46673"/>
                      <a:pt x="4763" y="41910"/>
                    </a:cubicBezTo>
                    <a:cubicBezTo>
                      <a:pt x="7620" y="37148"/>
                      <a:pt x="12383" y="34290"/>
                      <a:pt x="16192" y="31433"/>
                    </a:cubicBezTo>
                    <a:cubicBezTo>
                      <a:pt x="27622" y="20955"/>
                      <a:pt x="40005" y="11430"/>
                      <a:pt x="53340" y="0"/>
                    </a:cubicBezTo>
                    <a:cubicBezTo>
                      <a:pt x="55245" y="15240"/>
                      <a:pt x="58103" y="27623"/>
                      <a:pt x="59055" y="40958"/>
                    </a:cubicBezTo>
                    <a:cubicBezTo>
                      <a:pt x="59055" y="44767"/>
                      <a:pt x="58103" y="50483"/>
                      <a:pt x="55245" y="53340"/>
                    </a:cubicBezTo>
                    <a:cubicBezTo>
                      <a:pt x="38100" y="68580"/>
                      <a:pt x="21908" y="81915"/>
                      <a:pt x="4763" y="971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1871A69-E8E4-4A5B-9DED-9AF963C0DE0F}"/>
                  </a:ext>
                </a:extLst>
              </p:cNvPr>
              <p:cNvSpPr/>
              <p:nvPr/>
            </p:nvSpPr>
            <p:spPr>
              <a:xfrm>
                <a:off x="9194830" y="1767367"/>
                <a:ext cx="97154" cy="81385"/>
              </a:xfrm>
              <a:custGeom>
                <a:avLst/>
                <a:gdLst>
                  <a:gd name="connsiteX0" fmla="*/ 97155 w 97154"/>
                  <a:gd name="connsiteY0" fmla="*/ 2858 h 81385"/>
                  <a:gd name="connsiteX1" fmla="*/ 56197 w 97154"/>
                  <a:gd name="connsiteY1" fmla="*/ 72390 h 81385"/>
                  <a:gd name="connsiteX2" fmla="*/ 40958 w 97154"/>
                  <a:gd name="connsiteY2" fmla="*/ 80963 h 81385"/>
                  <a:gd name="connsiteX3" fmla="*/ 0 w 97154"/>
                  <a:gd name="connsiteY3" fmla="*/ 80963 h 81385"/>
                  <a:gd name="connsiteX4" fmla="*/ 94297 w 97154"/>
                  <a:gd name="connsiteY4" fmla="*/ 0 h 81385"/>
                  <a:gd name="connsiteX5" fmla="*/ 97155 w 97154"/>
                  <a:gd name="connsiteY5" fmla="*/ 2858 h 8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54" h="81385">
                    <a:moveTo>
                      <a:pt x="97155" y="2858"/>
                    </a:moveTo>
                    <a:cubicBezTo>
                      <a:pt x="83820" y="25717"/>
                      <a:pt x="70485" y="49530"/>
                      <a:pt x="56197" y="72390"/>
                    </a:cubicBezTo>
                    <a:cubicBezTo>
                      <a:pt x="53340" y="77153"/>
                      <a:pt x="46672" y="80963"/>
                      <a:pt x="40958" y="80963"/>
                    </a:cubicBezTo>
                    <a:cubicBezTo>
                      <a:pt x="29528" y="81915"/>
                      <a:pt x="17145" y="80963"/>
                      <a:pt x="0" y="80963"/>
                    </a:cubicBezTo>
                    <a:cubicBezTo>
                      <a:pt x="33338" y="52388"/>
                      <a:pt x="63817" y="26670"/>
                      <a:pt x="94297" y="0"/>
                    </a:cubicBezTo>
                    <a:cubicBezTo>
                      <a:pt x="95250" y="1905"/>
                      <a:pt x="96203" y="1905"/>
                      <a:pt x="97155" y="2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8CF3BDD-3982-4F9A-9123-21EB66820C73}"/>
                </a:ext>
              </a:extLst>
            </p:cNvPr>
            <p:cNvGrpSpPr/>
            <p:nvPr/>
          </p:nvGrpSpPr>
          <p:grpSpPr>
            <a:xfrm>
              <a:off x="7175530" y="1539720"/>
              <a:ext cx="4470082" cy="2745890"/>
              <a:chOff x="7175530" y="1539720"/>
              <a:chExt cx="4470082" cy="2745890"/>
            </a:xfrm>
            <a:grpFill/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5517E84-8F4D-454E-AF15-AE98A9EEEDCC}"/>
                  </a:ext>
                </a:extLst>
              </p:cNvPr>
              <p:cNvSpPr/>
              <p:nvPr/>
            </p:nvSpPr>
            <p:spPr>
              <a:xfrm>
                <a:off x="7552719" y="1774351"/>
                <a:ext cx="4027144" cy="2511259"/>
              </a:xfrm>
              <a:custGeom>
                <a:avLst/>
                <a:gdLst>
                  <a:gd name="connsiteX0" fmla="*/ 546735 w 4027144"/>
                  <a:gd name="connsiteY0" fmla="*/ 1457961 h 2511259"/>
                  <a:gd name="connsiteX1" fmla="*/ 624840 w 4027144"/>
                  <a:gd name="connsiteY1" fmla="*/ 1482726 h 2511259"/>
                  <a:gd name="connsiteX2" fmla="*/ 715328 w 4027144"/>
                  <a:gd name="connsiteY2" fmla="*/ 1477011 h 2511259"/>
                  <a:gd name="connsiteX3" fmla="*/ 869632 w 4027144"/>
                  <a:gd name="connsiteY3" fmla="*/ 1473201 h 2511259"/>
                  <a:gd name="connsiteX4" fmla="*/ 771525 w 4027144"/>
                  <a:gd name="connsiteY4" fmla="*/ 1433196 h 2511259"/>
                  <a:gd name="connsiteX5" fmla="*/ 496253 w 4027144"/>
                  <a:gd name="connsiteY5" fmla="*/ 1324611 h 2511259"/>
                  <a:gd name="connsiteX6" fmla="*/ 205740 w 4027144"/>
                  <a:gd name="connsiteY6" fmla="*/ 1123633 h 2511259"/>
                  <a:gd name="connsiteX7" fmla="*/ 4763 w 4027144"/>
                  <a:gd name="connsiteY7" fmla="*/ 691198 h 2511259"/>
                  <a:gd name="connsiteX8" fmla="*/ 0 w 4027144"/>
                  <a:gd name="connsiteY8" fmla="*/ 608331 h 2511259"/>
                  <a:gd name="connsiteX9" fmla="*/ 3810 w 4027144"/>
                  <a:gd name="connsiteY9" fmla="*/ 573089 h 2511259"/>
                  <a:gd name="connsiteX10" fmla="*/ 266700 w 4027144"/>
                  <a:gd name="connsiteY10" fmla="*/ 1158876 h 2511259"/>
                  <a:gd name="connsiteX11" fmla="*/ 385763 w 4027144"/>
                  <a:gd name="connsiteY11" fmla="*/ 1036956 h 2511259"/>
                  <a:gd name="connsiteX12" fmla="*/ 383858 w 4027144"/>
                  <a:gd name="connsiteY12" fmla="*/ 1035051 h 2511259"/>
                  <a:gd name="connsiteX13" fmla="*/ 298133 w 4027144"/>
                  <a:gd name="connsiteY13" fmla="*/ 1106489 h 2511259"/>
                  <a:gd name="connsiteX14" fmla="*/ 277178 w 4027144"/>
                  <a:gd name="connsiteY14" fmla="*/ 1124586 h 2511259"/>
                  <a:gd name="connsiteX15" fmla="*/ 250508 w 4027144"/>
                  <a:gd name="connsiteY15" fmla="*/ 1117918 h 2511259"/>
                  <a:gd name="connsiteX16" fmla="*/ 270510 w 4027144"/>
                  <a:gd name="connsiteY16" fmla="*/ 1043623 h 2511259"/>
                  <a:gd name="connsiteX17" fmla="*/ 515303 w 4027144"/>
                  <a:gd name="connsiteY17" fmla="*/ 904558 h 2511259"/>
                  <a:gd name="connsiteX18" fmla="*/ 547688 w 4027144"/>
                  <a:gd name="connsiteY18" fmla="*/ 877889 h 2511259"/>
                  <a:gd name="connsiteX19" fmla="*/ 606743 w 4027144"/>
                  <a:gd name="connsiteY19" fmla="*/ 797878 h 2511259"/>
                  <a:gd name="connsiteX20" fmla="*/ 674370 w 4027144"/>
                  <a:gd name="connsiteY20" fmla="*/ 813118 h 2511259"/>
                  <a:gd name="connsiteX21" fmla="*/ 593408 w 4027144"/>
                  <a:gd name="connsiteY21" fmla="*/ 855028 h 2511259"/>
                  <a:gd name="connsiteX22" fmla="*/ 551498 w 4027144"/>
                  <a:gd name="connsiteY22" fmla="*/ 937896 h 2511259"/>
                  <a:gd name="connsiteX23" fmla="*/ 606743 w 4027144"/>
                  <a:gd name="connsiteY23" fmla="*/ 1009333 h 2511259"/>
                  <a:gd name="connsiteX24" fmla="*/ 683895 w 4027144"/>
                  <a:gd name="connsiteY24" fmla="*/ 832168 h 2511259"/>
                  <a:gd name="connsiteX25" fmla="*/ 767715 w 4027144"/>
                  <a:gd name="connsiteY25" fmla="*/ 755016 h 2511259"/>
                  <a:gd name="connsiteX26" fmla="*/ 822008 w 4027144"/>
                  <a:gd name="connsiteY26" fmla="*/ 747396 h 2511259"/>
                  <a:gd name="connsiteX27" fmla="*/ 851535 w 4027144"/>
                  <a:gd name="connsiteY27" fmla="*/ 824548 h 2511259"/>
                  <a:gd name="connsiteX28" fmla="*/ 648653 w 4027144"/>
                  <a:gd name="connsiteY28" fmla="*/ 1029336 h 2511259"/>
                  <a:gd name="connsiteX29" fmla="*/ 622935 w 4027144"/>
                  <a:gd name="connsiteY29" fmla="*/ 1032193 h 2511259"/>
                  <a:gd name="connsiteX30" fmla="*/ 641033 w 4027144"/>
                  <a:gd name="connsiteY30" fmla="*/ 1091248 h 2511259"/>
                  <a:gd name="connsiteX31" fmla="*/ 694373 w 4027144"/>
                  <a:gd name="connsiteY31" fmla="*/ 1100773 h 2511259"/>
                  <a:gd name="connsiteX32" fmla="*/ 782955 w 4027144"/>
                  <a:gd name="connsiteY32" fmla="*/ 1022668 h 2511259"/>
                  <a:gd name="connsiteX33" fmla="*/ 984885 w 4027144"/>
                  <a:gd name="connsiteY33" fmla="*/ 724536 h 2511259"/>
                  <a:gd name="connsiteX34" fmla="*/ 1122998 w 4027144"/>
                  <a:gd name="connsiteY34" fmla="*/ 517843 h 2511259"/>
                  <a:gd name="connsiteX35" fmla="*/ 1010603 w 4027144"/>
                  <a:gd name="connsiteY35" fmla="*/ 484506 h 2511259"/>
                  <a:gd name="connsiteX36" fmla="*/ 825818 w 4027144"/>
                  <a:gd name="connsiteY36" fmla="*/ 453073 h 2511259"/>
                  <a:gd name="connsiteX37" fmla="*/ 704850 w 4027144"/>
                  <a:gd name="connsiteY37" fmla="*/ 480696 h 2511259"/>
                  <a:gd name="connsiteX38" fmla="*/ 685800 w 4027144"/>
                  <a:gd name="connsiteY38" fmla="*/ 623571 h 2511259"/>
                  <a:gd name="connsiteX39" fmla="*/ 903923 w 4027144"/>
                  <a:gd name="connsiteY39" fmla="*/ 689293 h 2511259"/>
                  <a:gd name="connsiteX40" fmla="*/ 959168 w 4027144"/>
                  <a:gd name="connsiteY40" fmla="*/ 574993 h 2511259"/>
                  <a:gd name="connsiteX41" fmla="*/ 955357 w 4027144"/>
                  <a:gd name="connsiteY41" fmla="*/ 564516 h 2511259"/>
                  <a:gd name="connsiteX42" fmla="*/ 1011555 w 4027144"/>
                  <a:gd name="connsiteY42" fmla="*/ 596901 h 2511259"/>
                  <a:gd name="connsiteX43" fmla="*/ 996315 w 4027144"/>
                  <a:gd name="connsiteY43" fmla="*/ 661671 h 2511259"/>
                  <a:gd name="connsiteX44" fmla="*/ 890588 w 4027144"/>
                  <a:gd name="connsiteY44" fmla="*/ 717868 h 2511259"/>
                  <a:gd name="connsiteX45" fmla="*/ 681038 w 4027144"/>
                  <a:gd name="connsiteY45" fmla="*/ 641668 h 2511259"/>
                  <a:gd name="connsiteX46" fmla="*/ 738188 w 4027144"/>
                  <a:gd name="connsiteY46" fmla="*/ 433071 h 2511259"/>
                  <a:gd name="connsiteX47" fmla="*/ 875348 w 4027144"/>
                  <a:gd name="connsiteY47" fmla="*/ 422593 h 2511259"/>
                  <a:gd name="connsiteX48" fmla="*/ 1280160 w 4027144"/>
                  <a:gd name="connsiteY48" fmla="*/ 513081 h 2511259"/>
                  <a:gd name="connsiteX49" fmla="*/ 1312545 w 4027144"/>
                  <a:gd name="connsiteY49" fmla="*/ 507366 h 2511259"/>
                  <a:gd name="connsiteX50" fmla="*/ 1338263 w 4027144"/>
                  <a:gd name="connsiteY50" fmla="*/ 493078 h 2511259"/>
                  <a:gd name="connsiteX51" fmla="*/ 1359218 w 4027144"/>
                  <a:gd name="connsiteY51" fmla="*/ 493078 h 2511259"/>
                  <a:gd name="connsiteX52" fmla="*/ 1361123 w 4027144"/>
                  <a:gd name="connsiteY52" fmla="*/ 515938 h 2511259"/>
                  <a:gd name="connsiteX53" fmla="*/ 1355408 w 4027144"/>
                  <a:gd name="connsiteY53" fmla="*/ 528321 h 2511259"/>
                  <a:gd name="connsiteX54" fmla="*/ 1478280 w 4027144"/>
                  <a:gd name="connsiteY54" fmla="*/ 534989 h 2511259"/>
                  <a:gd name="connsiteX55" fmla="*/ 1519238 w 4027144"/>
                  <a:gd name="connsiteY55" fmla="*/ 430213 h 2511259"/>
                  <a:gd name="connsiteX56" fmla="*/ 1512570 w 4027144"/>
                  <a:gd name="connsiteY56" fmla="*/ 421641 h 2511259"/>
                  <a:gd name="connsiteX57" fmla="*/ 1516380 w 4027144"/>
                  <a:gd name="connsiteY57" fmla="*/ 415926 h 2511259"/>
                  <a:gd name="connsiteX58" fmla="*/ 1533525 w 4027144"/>
                  <a:gd name="connsiteY58" fmla="*/ 425451 h 2511259"/>
                  <a:gd name="connsiteX59" fmla="*/ 1511618 w 4027144"/>
                  <a:gd name="connsiteY59" fmla="*/ 561658 h 2511259"/>
                  <a:gd name="connsiteX60" fmla="*/ 1401128 w 4027144"/>
                  <a:gd name="connsiteY60" fmla="*/ 586423 h 2511259"/>
                  <a:gd name="connsiteX61" fmla="*/ 1342073 w 4027144"/>
                  <a:gd name="connsiteY61" fmla="*/ 579756 h 2511259"/>
                  <a:gd name="connsiteX62" fmla="*/ 1303020 w 4027144"/>
                  <a:gd name="connsiteY62" fmla="*/ 592139 h 2511259"/>
                  <a:gd name="connsiteX63" fmla="*/ 1145858 w 4027144"/>
                  <a:gd name="connsiteY63" fmla="*/ 755016 h 2511259"/>
                  <a:gd name="connsiteX64" fmla="*/ 1129665 w 4027144"/>
                  <a:gd name="connsiteY64" fmla="*/ 775971 h 2511259"/>
                  <a:gd name="connsiteX65" fmla="*/ 1133475 w 4027144"/>
                  <a:gd name="connsiteY65" fmla="*/ 779781 h 2511259"/>
                  <a:gd name="connsiteX66" fmla="*/ 1179195 w 4027144"/>
                  <a:gd name="connsiteY66" fmla="*/ 740728 h 2511259"/>
                  <a:gd name="connsiteX67" fmla="*/ 1201103 w 4027144"/>
                  <a:gd name="connsiteY67" fmla="*/ 723583 h 2511259"/>
                  <a:gd name="connsiteX68" fmla="*/ 1231583 w 4027144"/>
                  <a:gd name="connsiteY68" fmla="*/ 737871 h 2511259"/>
                  <a:gd name="connsiteX69" fmla="*/ 1199198 w 4027144"/>
                  <a:gd name="connsiteY69" fmla="*/ 822643 h 2511259"/>
                  <a:gd name="connsiteX70" fmla="*/ 1163955 w 4027144"/>
                  <a:gd name="connsiteY70" fmla="*/ 870268 h 2511259"/>
                  <a:gd name="connsiteX71" fmla="*/ 1151573 w 4027144"/>
                  <a:gd name="connsiteY71" fmla="*/ 909321 h 2511259"/>
                  <a:gd name="connsiteX72" fmla="*/ 1223010 w 4027144"/>
                  <a:gd name="connsiteY72" fmla="*/ 837883 h 2511259"/>
                  <a:gd name="connsiteX73" fmla="*/ 1340168 w 4027144"/>
                  <a:gd name="connsiteY73" fmla="*/ 722631 h 2511259"/>
                  <a:gd name="connsiteX74" fmla="*/ 1402080 w 4027144"/>
                  <a:gd name="connsiteY74" fmla="*/ 735014 h 2511259"/>
                  <a:gd name="connsiteX75" fmla="*/ 1463993 w 4027144"/>
                  <a:gd name="connsiteY75" fmla="*/ 780733 h 2511259"/>
                  <a:gd name="connsiteX76" fmla="*/ 1468755 w 4027144"/>
                  <a:gd name="connsiteY76" fmla="*/ 783591 h 2511259"/>
                  <a:gd name="connsiteX77" fmla="*/ 1501140 w 4027144"/>
                  <a:gd name="connsiteY77" fmla="*/ 717868 h 2511259"/>
                  <a:gd name="connsiteX78" fmla="*/ 1515428 w 4027144"/>
                  <a:gd name="connsiteY78" fmla="*/ 770256 h 2511259"/>
                  <a:gd name="connsiteX79" fmla="*/ 1570673 w 4027144"/>
                  <a:gd name="connsiteY79" fmla="*/ 726441 h 2511259"/>
                  <a:gd name="connsiteX80" fmla="*/ 1594485 w 4027144"/>
                  <a:gd name="connsiteY80" fmla="*/ 718821 h 2511259"/>
                  <a:gd name="connsiteX81" fmla="*/ 1605915 w 4027144"/>
                  <a:gd name="connsiteY81" fmla="*/ 742633 h 2511259"/>
                  <a:gd name="connsiteX82" fmla="*/ 1559243 w 4027144"/>
                  <a:gd name="connsiteY82" fmla="*/ 835026 h 2511259"/>
                  <a:gd name="connsiteX83" fmla="*/ 1523048 w 4027144"/>
                  <a:gd name="connsiteY83" fmla="*/ 891223 h 2511259"/>
                  <a:gd name="connsiteX84" fmla="*/ 1521143 w 4027144"/>
                  <a:gd name="connsiteY84" fmla="*/ 908368 h 2511259"/>
                  <a:gd name="connsiteX85" fmla="*/ 1596390 w 4027144"/>
                  <a:gd name="connsiteY85" fmla="*/ 831216 h 2511259"/>
                  <a:gd name="connsiteX86" fmla="*/ 1822133 w 4027144"/>
                  <a:gd name="connsiteY86" fmla="*/ 520701 h 2511259"/>
                  <a:gd name="connsiteX87" fmla="*/ 1867853 w 4027144"/>
                  <a:gd name="connsiteY87" fmla="*/ 493078 h 2511259"/>
                  <a:gd name="connsiteX88" fmla="*/ 1892618 w 4027144"/>
                  <a:gd name="connsiteY88" fmla="*/ 493078 h 2511259"/>
                  <a:gd name="connsiteX89" fmla="*/ 1890713 w 4027144"/>
                  <a:gd name="connsiteY89" fmla="*/ 519748 h 2511259"/>
                  <a:gd name="connsiteX90" fmla="*/ 1829753 w 4027144"/>
                  <a:gd name="connsiteY90" fmla="*/ 597853 h 2511259"/>
                  <a:gd name="connsiteX91" fmla="*/ 1719263 w 4027144"/>
                  <a:gd name="connsiteY91" fmla="*/ 715011 h 2511259"/>
                  <a:gd name="connsiteX92" fmla="*/ 1741170 w 4027144"/>
                  <a:gd name="connsiteY92" fmla="*/ 743586 h 2511259"/>
                  <a:gd name="connsiteX93" fmla="*/ 1709738 w 4027144"/>
                  <a:gd name="connsiteY93" fmla="*/ 800736 h 2511259"/>
                  <a:gd name="connsiteX94" fmla="*/ 1672590 w 4027144"/>
                  <a:gd name="connsiteY94" fmla="*/ 852171 h 2511259"/>
                  <a:gd name="connsiteX95" fmla="*/ 1680210 w 4027144"/>
                  <a:gd name="connsiteY95" fmla="*/ 913131 h 2511259"/>
                  <a:gd name="connsiteX96" fmla="*/ 1686878 w 4027144"/>
                  <a:gd name="connsiteY96" fmla="*/ 915036 h 2511259"/>
                  <a:gd name="connsiteX97" fmla="*/ 1705928 w 4027144"/>
                  <a:gd name="connsiteY97" fmla="*/ 897891 h 2511259"/>
                  <a:gd name="connsiteX98" fmla="*/ 1839278 w 4027144"/>
                  <a:gd name="connsiteY98" fmla="*/ 735966 h 2511259"/>
                  <a:gd name="connsiteX99" fmla="*/ 1876425 w 4027144"/>
                  <a:gd name="connsiteY99" fmla="*/ 682626 h 2511259"/>
                  <a:gd name="connsiteX100" fmla="*/ 1899285 w 4027144"/>
                  <a:gd name="connsiteY100" fmla="*/ 675958 h 2511259"/>
                  <a:gd name="connsiteX101" fmla="*/ 1896428 w 4027144"/>
                  <a:gd name="connsiteY101" fmla="*/ 700723 h 2511259"/>
                  <a:gd name="connsiteX102" fmla="*/ 1892618 w 4027144"/>
                  <a:gd name="connsiteY102" fmla="*/ 704533 h 2511259"/>
                  <a:gd name="connsiteX103" fmla="*/ 1862138 w 4027144"/>
                  <a:gd name="connsiteY103" fmla="*/ 758826 h 2511259"/>
                  <a:gd name="connsiteX104" fmla="*/ 1823085 w 4027144"/>
                  <a:gd name="connsiteY104" fmla="*/ 876936 h 2511259"/>
                  <a:gd name="connsiteX105" fmla="*/ 1757363 w 4027144"/>
                  <a:gd name="connsiteY105" fmla="*/ 936943 h 2511259"/>
                  <a:gd name="connsiteX106" fmla="*/ 1707833 w 4027144"/>
                  <a:gd name="connsiteY106" fmla="*/ 925514 h 2511259"/>
                  <a:gd name="connsiteX107" fmla="*/ 1661160 w 4027144"/>
                  <a:gd name="connsiteY107" fmla="*/ 911226 h 2511259"/>
                  <a:gd name="connsiteX108" fmla="*/ 1651635 w 4027144"/>
                  <a:gd name="connsiteY108" fmla="*/ 807403 h 2511259"/>
                  <a:gd name="connsiteX109" fmla="*/ 1604010 w 4027144"/>
                  <a:gd name="connsiteY109" fmla="*/ 895033 h 2511259"/>
                  <a:gd name="connsiteX110" fmla="*/ 1614488 w 4027144"/>
                  <a:gd name="connsiteY110" fmla="*/ 928371 h 2511259"/>
                  <a:gd name="connsiteX111" fmla="*/ 1628775 w 4027144"/>
                  <a:gd name="connsiteY111" fmla="*/ 941706 h 2511259"/>
                  <a:gd name="connsiteX112" fmla="*/ 1580198 w 4027144"/>
                  <a:gd name="connsiteY112" fmla="*/ 889318 h 2511259"/>
                  <a:gd name="connsiteX113" fmla="*/ 1527810 w 4027144"/>
                  <a:gd name="connsiteY113" fmla="*/ 930276 h 2511259"/>
                  <a:gd name="connsiteX114" fmla="*/ 1503045 w 4027144"/>
                  <a:gd name="connsiteY114" fmla="*/ 924561 h 2511259"/>
                  <a:gd name="connsiteX115" fmla="*/ 1504950 w 4027144"/>
                  <a:gd name="connsiteY115" fmla="*/ 850266 h 2511259"/>
                  <a:gd name="connsiteX116" fmla="*/ 1564958 w 4027144"/>
                  <a:gd name="connsiteY116" fmla="*/ 764541 h 2511259"/>
                  <a:gd name="connsiteX117" fmla="*/ 1575435 w 4027144"/>
                  <a:gd name="connsiteY117" fmla="*/ 745491 h 2511259"/>
                  <a:gd name="connsiteX118" fmla="*/ 1529715 w 4027144"/>
                  <a:gd name="connsiteY118" fmla="*/ 783591 h 2511259"/>
                  <a:gd name="connsiteX119" fmla="*/ 1460183 w 4027144"/>
                  <a:gd name="connsiteY119" fmla="*/ 849314 h 2511259"/>
                  <a:gd name="connsiteX120" fmla="*/ 1439228 w 4027144"/>
                  <a:gd name="connsiteY120" fmla="*/ 948373 h 2511259"/>
                  <a:gd name="connsiteX121" fmla="*/ 1432560 w 4027144"/>
                  <a:gd name="connsiteY121" fmla="*/ 950278 h 2511259"/>
                  <a:gd name="connsiteX122" fmla="*/ 1400175 w 4027144"/>
                  <a:gd name="connsiteY122" fmla="*/ 892176 h 2511259"/>
                  <a:gd name="connsiteX123" fmla="*/ 1347788 w 4027144"/>
                  <a:gd name="connsiteY123" fmla="*/ 931228 h 2511259"/>
                  <a:gd name="connsiteX124" fmla="*/ 1316355 w 4027144"/>
                  <a:gd name="connsiteY124" fmla="*/ 922656 h 2511259"/>
                  <a:gd name="connsiteX125" fmla="*/ 1310640 w 4027144"/>
                  <a:gd name="connsiteY125" fmla="*/ 879793 h 2511259"/>
                  <a:gd name="connsiteX126" fmla="*/ 1247775 w 4027144"/>
                  <a:gd name="connsiteY126" fmla="*/ 928371 h 2511259"/>
                  <a:gd name="connsiteX127" fmla="*/ 1206818 w 4027144"/>
                  <a:gd name="connsiteY127" fmla="*/ 910273 h 2511259"/>
                  <a:gd name="connsiteX128" fmla="*/ 1205865 w 4027144"/>
                  <a:gd name="connsiteY128" fmla="*/ 892176 h 2511259"/>
                  <a:gd name="connsiteX129" fmla="*/ 1147763 w 4027144"/>
                  <a:gd name="connsiteY129" fmla="*/ 938848 h 2511259"/>
                  <a:gd name="connsiteX130" fmla="*/ 1131570 w 4027144"/>
                  <a:gd name="connsiteY130" fmla="*/ 862648 h 2511259"/>
                  <a:gd name="connsiteX131" fmla="*/ 1183005 w 4027144"/>
                  <a:gd name="connsiteY131" fmla="*/ 778828 h 2511259"/>
                  <a:gd name="connsiteX132" fmla="*/ 1200150 w 4027144"/>
                  <a:gd name="connsiteY132" fmla="*/ 751206 h 2511259"/>
                  <a:gd name="connsiteX133" fmla="*/ 1044893 w 4027144"/>
                  <a:gd name="connsiteY133" fmla="*/ 941706 h 2511259"/>
                  <a:gd name="connsiteX134" fmla="*/ 1038225 w 4027144"/>
                  <a:gd name="connsiteY134" fmla="*/ 940753 h 2511259"/>
                  <a:gd name="connsiteX135" fmla="*/ 1037273 w 4027144"/>
                  <a:gd name="connsiteY135" fmla="*/ 894081 h 2511259"/>
                  <a:gd name="connsiteX136" fmla="*/ 1122045 w 4027144"/>
                  <a:gd name="connsiteY136" fmla="*/ 727393 h 2511259"/>
                  <a:gd name="connsiteX137" fmla="*/ 1247775 w 4027144"/>
                  <a:gd name="connsiteY137" fmla="*/ 558801 h 2511259"/>
                  <a:gd name="connsiteX138" fmla="*/ 1194435 w 4027144"/>
                  <a:gd name="connsiteY138" fmla="*/ 544514 h 2511259"/>
                  <a:gd name="connsiteX139" fmla="*/ 1178243 w 4027144"/>
                  <a:gd name="connsiteY139" fmla="*/ 552133 h 2511259"/>
                  <a:gd name="connsiteX140" fmla="*/ 1023938 w 4027144"/>
                  <a:gd name="connsiteY140" fmla="*/ 763589 h 2511259"/>
                  <a:gd name="connsiteX141" fmla="*/ 861060 w 4027144"/>
                  <a:gd name="connsiteY141" fmla="*/ 990283 h 2511259"/>
                  <a:gd name="connsiteX142" fmla="*/ 717233 w 4027144"/>
                  <a:gd name="connsiteY142" fmla="*/ 1116014 h 2511259"/>
                  <a:gd name="connsiteX143" fmla="*/ 676275 w 4027144"/>
                  <a:gd name="connsiteY143" fmla="*/ 1129348 h 2511259"/>
                  <a:gd name="connsiteX144" fmla="*/ 620078 w 4027144"/>
                  <a:gd name="connsiteY144" fmla="*/ 1095058 h 2511259"/>
                  <a:gd name="connsiteX145" fmla="*/ 605790 w 4027144"/>
                  <a:gd name="connsiteY145" fmla="*/ 1032193 h 2511259"/>
                  <a:gd name="connsiteX146" fmla="*/ 528638 w 4027144"/>
                  <a:gd name="connsiteY146" fmla="*/ 937896 h 2511259"/>
                  <a:gd name="connsiteX147" fmla="*/ 509588 w 4027144"/>
                  <a:gd name="connsiteY147" fmla="*/ 972186 h 2511259"/>
                  <a:gd name="connsiteX148" fmla="*/ 429578 w 4027144"/>
                  <a:gd name="connsiteY148" fmla="*/ 1092201 h 2511259"/>
                  <a:gd name="connsiteX149" fmla="*/ 283845 w 4027144"/>
                  <a:gd name="connsiteY149" fmla="*/ 1166496 h 2511259"/>
                  <a:gd name="connsiteX150" fmla="*/ 281940 w 4027144"/>
                  <a:gd name="connsiteY150" fmla="*/ 1173164 h 2511259"/>
                  <a:gd name="connsiteX151" fmla="*/ 420053 w 4027144"/>
                  <a:gd name="connsiteY151" fmla="*/ 1260793 h 2511259"/>
                  <a:gd name="connsiteX152" fmla="*/ 721995 w 4027144"/>
                  <a:gd name="connsiteY152" fmla="*/ 1381761 h 2511259"/>
                  <a:gd name="connsiteX153" fmla="*/ 1115378 w 4027144"/>
                  <a:gd name="connsiteY153" fmla="*/ 1556068 h 2511259"/>
                  <a:gd name="connsiteX154" fmla="*/ 1190625 w 4027144"/>
                  <a:gd name="connsiteY154" fmla="*/ 1605598 h 2511259"/>
                  <a:gd name="connsiteX155" fmla="*/ 1400175 w 4027144"/>
                  <a:gd name="connsiteY155" fmla="*/ 1602741 h 2511259"/>
                  <a:gd name="connsiteX156" fmla="*/ 1603058 w 4027144"/>
                  <a:gd name="connsiteY156" fmla="*/ 1413193 h 2511259"/>
                  <a:gd name="connsiteX157" fmla="*/ 1867853 w 4027144"/>
                  <a:gd name="connsiteY157" fmla="*/ 1500823 h 2511259"/>
                  <a:gd name="connsiteX158" fmla="*/ 1846898 w 4027144"/>
                  <a:gd name="connsiteY158" fmla="*/ 1389381 h 2511259"/>
                  <a:gd name="connsiteX159" fmla="*/ 1860233 w 4027144"/>
                  <a:gd name="connsiteY159" fmla="*/ 1244601 h 2511259"/>
                  <a:gd name="connsiteX160" fmla="*/ 1998345 w 4027144"/>
                  <a:gd name="connsiteY160" fmla="*/ 1198881 h 2511259"/>
                  <a:gd name="connsiteX161" fmla="*/ 1980248 w 4027144"/>
                  <a:gd name="connsiteY161" fmla="*/ 1243648 h 2511259"/>
                  <a:gd name="connsiteX162" fmla="*/ 1917383 w 4027144"/>
                  <a:gd name="connsiteY162" fmla="*/ 1416051 h 2511259"/>
                  <a:gd name="connsiteX163" fmla="*/ 1911668 w 4027144"/>
                  <a:gd name="connsiteY163" fmla="*/ 1517016 h 2511259"/>
                  <a:gd name="connsiteX164" fmla="*/ 1974533 w 4027144"/>
                  <a:gd name="connsiteY164" fmla="*/ 1458914 h 2511259"/>
                  <a:gd name="connsiteX165" fmla="*/ 2174558 w 4027144"/>
                  <a:gd name="connsiteY165" fmla="*/ 1408431 h 2511259"/>
                  <a:gd name="connsiteX166" fmla="*/ 2334578 w 4027144"/>
                  <a:gd name="connsiteY166" fmla="*/ 1457008 h 2511259"/>
                  <a:gd name="connsiteX167" fmla="*/ 2470785 w 4027144"/>
                  <a:gd name="connsiteY167" fmla="*/ 1632268 h 2511259"/>
                  <a:gd name="connsiteX168" fmla="*/ 2519363 w 4027144"/>
                  <a:gd name="connsiteY168" fmla="*/ 1583691 h 2511259"/>
                  <a:gd name="connsiteX169" fmla="*/ 2658428 w 4027144"/>
                  <a:gd name="connsiteY169" fmla="*/ 1577976 h 2511259"/>
                  <a:gd name="connsiteX170" fmla="*/ 2738438 w 4027144"/>
                  <a:gd name="connsiteY170" fmla="*/ 1646556 h 2511259"/>
                  <a:gd name="connsiteX171" fmla="*/ 2841308 w 4027144"/>
                  <a:gd name="connsiteY171" fmla="*/ 1514158 h 2511259"/>
                  <a:gd name="connsiteX172" fmla="*/ 3003233 w 4027144"/>
                  <a:gd name="connsiteY172" fmla="*/ 1316991 h 2511259"/>
                  <a:gd name="connsiteX173" fmla="*/ 3055620 w 4027144"/>
                  <a:gd name="connsiteY173" fmla="*/ 1217931 h 2511259"/>
                  <a:gd name="connsiteX174" fmla="*/ 3152775 w 4027144"/>
                  <a:gd name="connsiteY174" fmla="*/ 899796 h 2511259"/>
                  <a:gd name="connsiteX175" fmla="*/ 3128010 w 4027144"/>
                  <a:gd name="connsiteY175" fmla="*/ 503556 h 2511259"/>
                  <a:gd name="connsiteX176" fmla="*/ 3000375 w 4027144"/>
                  <a:gd name="connsiteY176" fmla="*/ 337821 h 2511259"/>
                  <a:gd name="connsiteX177" fmla="*/ 2885123 w 4027144"/>
                  <a:gd name="connsiteY177" fmla="*/ 326391 h 2511259"/>
                  <a:gd name="connsiteX178" fmla="*/ 2845118 w 4027144"/>
                  <a:gd name="connsiteY178" fmla="*/ 344488 h 2511259"/>
                  <a:gd name="connsiteX179" fmla="*/ 2855595 w 4027144"/>
                  <a:gd name="connsiteY179" fmla="*/ 408306 h 2511259"/>
                  <a:gd name="connsiteX180" fmla="*/ 2823210 w 4027144"/>
                  <a:gd name="connsiteY180" fmla="*/ 449263 h 2511259"/>
                  <a:gd name="connsiteX181" fmla="*/ 2736533 w 4027144"/>
                  <a:gd name="connsiteY181" fmla="*/ 434023 h 2511259"/>
                  <a:gd name="connsiteX182" fmla="*/ 2735580 w 4027144"/>
                  <a:gd name="connsiteY182" fmla="*/ 341631 h 2511259"/>
                  <a:gd name="connsiteX183" fmla="*/ 2835593 w 4027144"/>
                  <a:gd name="connsiteY183" fmla="*/ 335916 h 2511259"/>
                  <a:gd name="connsiteX184" fmla="*/ 2933700 w 4027144"/>
                  <a:gd name="connsiteY184" fmla="*/ 294958 h 2511259"/>
                  <a:gd name="connsiteX185" fmla="*/ 2931795 w 4027144"/>
                  <a:gd name="connsiteY185" fmla="*/ 292101 h 2511259"/>
                  <a:gd name="connsiteX186" fmla="*/ 2739390 w 4027144"/>
                  <a:gd name="connsiteY186" fmla="*/ 226378 h 2511259"/>
                  <a:gd name="connsiteX187" fmla="*/ 2584133 w 4027144"/>
                  <a:gd name="connsiteY187" fmla="*/ 308293 h 2511259"/>
                  <a:gd name="connsiteX188" fmla="*/ 2652713 w 4027144"/>
                  <a:gd name="connsiteY188" fmla="*/ 374016 h 2511259"/>
                  <a:gd name="connsiteX189" fmla="*/ 2546033 w 4027144"/>
                  <a:gd name="connsiteY189" fmla="*/ 621666 h 2511259"/>
                  <a:gd name="connsiteX190" fmla="*/ 2361248 w 4027144"/>
                  <a:gd name="connsiteY190" fmla="*/ 481648 h 2511259"/>
                  <a:gd name="connsiteX191" fmla="*/ 2500313 w 4027144"/>
                  <a:gd name="connsiteY191" fmla="*/ 305436 h 2511259"/>
                  <a:gd name="connsiteX192" fmla="*/ 2521268 w 4027144"/>
                  <a:gd name="connsiteY192" fmla="*/ 303531 h 2511259"/>
                  <a:gd name="connsiteX193" fmla="*/ 2584133 w 4027144"/>
                  <a:gd name="connsiteY193" fmla="*/ 274003 h 2511259"/>
                  <a:gd name="connsiteX194" fmla="*/ 2687003 w 4027144"/>
                  <a:gd name="connsiteY194" fmla="*/ 205423 h 2511259"/>
                  <a:gd name="connsiteX195" fmla="*/ 2620328 w 4027144"/>
                  <a:gd name="connsiteY195" fmla="*/ 155893 h 2511259"/>
                  <a:gd name="connsiteX196" fmla="*/ 2501265 w 4027144"/>
                  <a:gd name="connsiteY196" fmla="*/ 138748 h 2511259"/>
                  <a:gd name="connsiteX197" fmla="*/ 2512695 w 4027144"/>
                  <a:gd name="connsiteY197" fmla="*/ 21591 h 2511259"/>
                  <a:gd name="connsiteX198" fmla="*/ 2622233 w 4027144"/>
                  <a:gd name="connsiteY198" fmla="*/ 17781 h 2511259"/>
                  <a:gd name="connsiteX199" fmla="*/ 2629853 w 4027144"/>
                  <a:gd name="connsiteY199" fmla="*/ 149226 h 2511259"/>
                  <a:gd name="connsiteX200" fmla="*/ 2723198 w 4027144"/>
                  <a:gd name="connsiteY200" fmla="*/ 196851 h 2511259"/>
                  <a:gd name="connsiteX201" fmla="*/ 2950845 w 4027144"/>
                  <a:gd name="connsiteY201" fmla="*/ 283528 h 2511259"/>
                  <a:gd name="connsiteX202" fmla="*/ 2964180 w 4027144"/>
                  <a:gd name="connsiteY202" fmla="*/ 292101 h 2511259"/>
                  <a:gd name="connsiteX203" fmla="*/ 2947035 w 4027144"/>
                  <a:gd name="connsiteY203" fmla="*/ 237808 h 2511259"/>
                  <a:gd name="connsiteX204" fmla="*/ 2944178 w 4027144"/>
                  <a:gd name="connsiteY204" fmla="*/ 175896 h 2511259"/>
                  <a:gd name="connsiteX205" fmla="*/ 3006090 w 4027144"/>
                  <a:gd name="connsiteY205" fmla="*/ 158751 h 2511259"/>
                  <a:gd name="connsiteX206" fmla="*/ 3038475 w 4027144"/>
                  <a:gd name="connsiteY206" fmla="*/ 211138 h 2511259"/>
                  <a:gd name="connsiteX207" fmla="*/ 2991803 w 4027144"/>
                  <a:gd name="connsiteY207" fmla="*/ 256858 h 2511259"/>
                  <a:gd name="connsiteX208" fmla="*/ 2973705 w 4027144"/>
                  <a:gd name="connsiteY208" fmla="*/ 257811 h 2511259"/>
                  <a:gd name="connsiteX209" fmla="*/ 3009900 w 4027144"/>
                  <a:gd name="connsiteY209" fmla="*/ 328296 h 2511259"/>
                  <a:gd name="connsiteX210" fmla="*/ 3214688 w 4027144"/>
                  <a:gd name="connsiteY210" fmla="*/ 710248 h 2511259"/>
                  <a:gd name="connsiteX211" fmla="*/ 3128010 w 4027144"/>
                  <a:gd name="connsiteY211" fmla="*/ 1189356 h 2511259"/>
                  <a:gd name="connsiteX212" fmla="*/ 3127058 w 4027144"/>
                  <a:gd name="connsiteY212" fmla="*/ 1199833 h 2511259"/>
                  <a:gd name="connsiteX213" fmla="*/ 3179445 w 4027144"/>
                  <a:gd name="connsiteY213" fmla="*/ 1156971 h 2511259"/>
                  <a:gd name="connsiteX214" fmla="*/ 3394710 w 4027144"/>
                  <a:gd name="connsiteY214" fmla="*/ 977901 h 2511259"/>
                  <a:gd name="connsiteX215" fmla="*/ 3647123 w 4027144"/>
                  <a:gd name="connsiteY215" fmla="*/ 679768 h 2511259"/>
                  <a:gd name="connsiteX216" fmla="*/ 3651885 w 4027144"/>
                  <a:gd name="connsiteY216" fmla="*/ 670243 h 2511259"/>
                  <a:gd name="connsiteX217" fmla="*/ 3617595 w 4027144"/>
                  <a:gd name="connsiteY217" fmla="*/ 681673 h 2511259"/>
                  <a:gd name="connsiteX218" fmla="*/ 3509963 w 4027144"/>
                  <a:gd name="connsiteY218" fmla="*/ 669291 h 2511259"/>
                  <a:gd name="connsiteX219" fmla="*/ 3305175 w 4027144"/>
                  <a:gd name="connsiteY219" fmla="*/ 523558 h 2511259"/>
                  <a:gd name="connsiteX220" fmla="*/ 3352800 w 4027144"/>
                  <a:gd name="connsiteY220" fmla="*/ 514986 h 2511259"/>
                  <a:gd name="connsiteX221" fmla="*/ 3600450 w 4027144"/>
                  <a:gd name="connsiteY221" fmla="*/ 548323 h 2511259"/>
                  <a:gd name="connsiteX222" fmla="*/ 3648075 w 4027144"/>
                  <a:gd name="connsiteY222" fmla="*/ 582614 h 2511259"/>
                  <a:gd name="connsiteX223" fmla="*/ 3659505 w 4027144"/>
                  <a:gd name="connsiteY223" fmla="*/ 609283 h 2511259"/>
                  <a:gd name="connsiteX224" fmla="*/ 3633788 w 4027144"/>
                  <a:gd name="connsiteY224" fmla="*/ 629286 h 2511259"/>
                  <a:gd name="connsiteX225" fmla="*/ 3503295 w 4027144"/>
                  <a:gd name="connsiteY225" fmla="*/ 589281 h 2511259"/>
                  <a:gd name="connsiteX226" fmla="*/ 3660458 w 4027144"/>
                  <a:gd name="connsiteY226" fmla="*/ 656908 h 2511259"/>
                  <a:gd name="connsiteX227" fmla="*/ 3687128 w 4027144"/>
                  <a:gd name="connsiteY227" fmla="*/ 33021 h 2511259"/>
                  <a:gd name="connsiteX228" fmla="*/ 3694748 w 4027144"/>
                  <a:gd name="connsiteY228" fmla="*/ 31116 h 2511259"/>
                  <a:gd name="connsiteX229" fmla="*/ 3742373 w 4027144"/>
                  <a:gd name="connsiteY229" fmla="*/ 196851 h 2511259"/>
                  <a:gd name="connsiteX230" fmla="*/ 3650933 w 4027144"/>
                  <a:gd name="connsiteY230" fmla="*/ 710248 h 2511259"/>
                  <a:gd name="connsiteX231" fmla="*/ 3421380 w 4027144"/>
                  <a:gd name="connsiteY231" fmla="*/ 989331 h 2511259"/>
                  <a:gd name="connsiteX232" fmla="*/ 3226118 w 4027144"/>
                  <a:gd name="connsiteY232" fmla="*/ 1179831 h 2511259"/>
                  <a:gd name="connsiteX233" fmla="*/ 3257550 w 4027144"/>
                  <a:gd name="connsiteY233" fmla="*/ 1164591 h 2511259"/>
                  <a:gd name="connsiteX234" fmla="*/ 3400425 w 4027144"/>
                  <a:gd name="connsiteY234" fmla="*/ 1114108 h 2511259"/>
                  <a:gd name="connsiteX235" fmla="*/ 3485198 w 4027144"/>
                  <a:gd name="connsiteY235" fmla="*/ 1071246 h 2511259"/>
                  <a:gd name="connsiteX236" fmla="*/ 3488055 w 4027144"/>
                  <a:gd name="connsiteY236" fmla="*/ 1075056 h 2511259"/>
                  <a:gd name="connsiteX237" fmla="*/ 3461385 w 4027144"/>
                  <a:gd name="connsiteY237" fmla="*/ 1094106 h 2511259"/>
                  <a:gd name="connsiteX238" fmla="*/ 3710940 w 4027144"/>
                  <a:gd name="connsiteY238" fmla="*/ 1025526 h 2511259"/>
                  <a:gd name="connsiteX239" fmla="*/ 3734753 w 4027144"/>
                  <a:gd name="connsiteY239" fmla="*/ 927418 h 2511259"/>
                  <a:gd name="connsiteX240" fmla="*/ 3821430 w 4027144"/>
                  <a:gd name="connsiteY240" fmla="*/ 945516 h 2511259"/>
                  <a:gd name="connsiteX241" fmla="*/ 3817620 w 4027144"/>
                  <a:gd name="connsiteY241" fmla="*/ 1031241 h 2511259"/>
                  <a:gd name="connsiteX242" fmla="*/ 3717608 w 4027144"/>
                  <a:gd name="connsiteY242" fmla="*/ 1033146 h 2511259"/>
                  <a:gd name="connsiteX243" fmla="*/ 3616643 w 4027144"/>
                  <a:gd name="connsiteY243" fmla="*/ 1088391 h 2511259"/>
                  <a:gd name="connsiteX244" fmla="*/ 3709988 w 4027144"/>
                  <a:gd name="connsiteY244" fmla="*/ 1100773 h 2511259"/>
                  <a:gd name="connsiteX245" fmla="*/ 3832860 w 4027144"/>
                  <a:gd name="connsiteY245" fmla="*/ 1130301 h 2511259"/>
                  <a:gd name="connsiteX246" fmla="*/ 3856673 w 4027144"/>
                  <a:gd name="connsiteY246" fmla="*/ 1124586 h 2511259"/>
                  <a:gd name="connsiteX247" fmla="*/ 3970020 w 4027144"/>
                  <a:gd name="connsiteY247" fmla="*/ 1100773 h 2511259"/>
                  <a:gd name="connsiteX248" fmla="*/ 4026218 w 4027144"/>
                  <a:gd name="connsiteY248" fmla="*/ 1204596 h 2511259"/>
                  <a:gd name="connsiteX249" fmla="*/ 3945255 w 4027144"/>
                  <a:gd name="connsiteY249" fmla="*/ 1285558 h 2511259"/>
                  <a:gd name="connsiteX250" fmla="*/ 3834765 w 4027144"/>
                  <a:gd name="connsiteY250" fmla="*/ 1165543 h 2511259"/>
                  <a:gd name="connsiteX251" fmla="*/ 3837623 w 4027144"/>
                  <a:gd name="connsiteY251" fmla="*/ 1152208 h 2511259"/>
                  <a:gd name="connsiteX252" fmla="*/ 3383280 w 4027144"/>
                  <a:gd name="connsiteY252" fmla="*/ 1141731 h 2511259"/>
                  <a:gd name="connsiteX253" fmla="*/ 3438525 w 4027144"/>
                  <a:gd name="connsiteY253" fmla="*/ 1166496 h 2511259"/>
                  <a:gd name="connsiteX254" fmla="*/ 3555683 w 4027144"/>
                  <a:gd name="connsiteY254" fmla="*/ 1247458 h 2511259"/>
                  <a:gd name="connsiteX255" fmla="*/ 3590925 w 4027144"/>
                  <a:gd name="connsiteY255" fmla="*/ 1253173 h 2511259"/>
                  <a:gd name="connsiteX256" fmla="*/ 3729038 w 4027144"/>
                  <a:gd name="connsiteY256" fmla="*/ 1278891 h 2511259"/>
                  <a:gd name="connsiteX257" fmla="*/ 3757613 w 4027144"/>
                  <a:gd name="connsiteY257" fmla="*/ 1413193 h 2511259"/>
                  <a:gd name="connsiteX258" fmla="*/ 3641408 w 4027144"/>
                  <a:gd name="connsiteY258" fmla="*/ 1493204 h 2511259"/>
                  <a:gd name="connsiteX259" fmla="*/ 3526155 w 4027144"/>
                  <a:gd name="connsiteY259" fmla="*/ 1417004 h 2511259"/>
                  <a:gd name="connsiteX260" fmla="*/ 3551873 w 4027144"/>
                  <a:gd name="connsiteY260" fmla="*/ 1279843 h 2511259"/>
                  <a:gd name="connsiteX261" fmla="*/ 3566160 w 4027144"/>
                  <a:gd name="connsiteY261" fmla="*/ 1266508 h 2511259"/>
                  <a:gd name="connsiteX262" fmla="*/ 3393758 w 4027144"/>
                  <a:gd name="connsiteY262" fmla="*/ 1166496 h 2511259"/>
                  <a:gd name="connsiteX263" fmla="*/ 3304223 w 4027144"/>
                  <a:gd name="connsiteY263" fmla="*/ 1173164 h 2511259"/>
                  <a:gd name="connsiteX264" fmla="*/ 3165158 w 4027144"/>
                  <a:gd name="connsiteY264" fmla="*/ 1251268 h 2511259"/>
                  <a:gd name="connsiteX265" fmla="*/ 3297555 w 4027144"/>
                  <a:gd name="connsiteY265" fmla="*/ 1295083 h 2511259"/>
                  <a:gd name="connsiteX266" fmla="*/ 3416618 w 4027144"/>
                  <a:gd name="connsiteY266" fmla="*/ 1292226 h 2511259"/>
                  <a:gd name="connsiteX267" fmla="*/ 3424238 w 4027144"/>
                  <a:gd name="connsiteY267" fmla="*/ 1400811 h 2511259"/>
                  <a:gd name="connsiteX268" fmla="*/ 3318510 w 4027144"/>
                  <a:gd name="connsiteY268" fmla="*/ 1421766 h 2511259"/>
                  <a:gd name="connsiteX269" fmla="*/ 3289935 w 4027144"/>
                  <a:gd name="connsiteY269" fmla="*/ 1302704 h 2511259"/>
                  <a:gd name="connsiteX270" fmla="*/ 3159443 w 4027144"/>
                  <a:gd name="connsiteY270" fmla="*/ 1267461 h 2511259"/>
                  <a:gd name="connsiteX271" fmla="*/ 3140393 w 4027144"/>
                  <a:gd name="connsiteY271" fmla="*/ 1274129 h 2511259"/>
                  <a:gd name="connsiteX272" fmla="*/ 3019425 w 4027144"/>
                  <a:gd name="connsiteY272" fmla="*/ 1399858 h 2511259"/>
                  <a:gd name="connsiteX273" fmla="*/ 2873693 w 4027144"/>
                  <a:gd name="connsiteY273" fmla="*/ 1570356 h 2511259"/>
                  <a:gd name="connsiteX274" fmla="*/ 2770823 w 4027144"/>
                  <a:gd name="connsiteY274" fmla="*/ 1691323 h 2511259"/>
                  <a:gd name="connsiteX275" fmla="*/ 2767965 w 4027144"/>
                  <a:gd name="connsiteY275" fmla="*/ 1708468 h 2511259"/>
                  <a:gd name="connsiteX276" fmla="*/ 2784158 w 4027144"/>
                  <a:gd name="connsiteY276" fmla="*/ 2039939 h 2511259"/>
                  <a:gd name="connsiteX277" fmla="*/ 2685098 w 4027144"/>
                  <a:gd name="connsiteY277" fmla="*/ 2330451 h 2511259"/>
                  <a:gd name="connsiteX278" fmla="*/ 2542223 w 4027144"/>
                  <a:gd name="connsiteY278" fmla="*/ 2478089 h 2511259"/>
                  <a:gd name="connsiteX279" fmla="*/ 2414588 w 4027144"/>
                  <a:gd name="connsiteY279" fmla="*/ 2503806 h 2511259"/>
                  <a:gd name="connsiteX280" fmla="*/ 2313623 w 4027144"/>
                  <a:gd name="connsiteY280" fmla="*/ 2431416 h 2511259"/>
                  <a:gd name="connsiteX281" fmla="*/ 2306955 w 4027144"/>
                  <a:gd name="connsiteY281" fmla="*/ 2419986 h 2511259"/>
                  <a:gd name="connsiteX282" fmla="*/ 2305050 w 4027144"/>
                  <a:gd name="connsiteY282" fmla="*/ 2419033 h 2511259"/>
                  <a:gd name="connsiteX283" fmla="*/ 2105978 w 4027144"/>
                  <a:gd name="connsiteY283" fmla="*/ 2510474 h 2511259"/>
                  <a:gd name="connsiteX284" fmla="*/ 1919288 w 4027144"/>
                  <a:gd name="connsiteY284" fmla="*/ 2355216 h 2511259"/>
                  <a:gd name="connsiteX285" fmla="*/ 1727835 w 4027144"/>
                  <a:gd name="connsiteY285" fmla="*/ 2510474 h 2511259"/>
                  <a:gd name="connsiteX286" fmla="*/ 1533525 w 4027144"/>
                  <a:gd name="connsiteY286" fmla="*/ 2419986 h 2511259"/>
                  <a:gd name="connsiteX287" fmla="*/ 1494473 w 4027144"/>
                  <a:gd name="connsiteY287" fmla="*/ 2470468 h 2511259"/>
                  <a:gd name="connsiteX288" fmla="*/ 1332548 w 4027144"/>
                  <a:gd name="connsiteY288" fmla="*/ 2495233 h 2511259"/>
                  <a:gd name="connsiteX289" fmla="*/ 1195388 w 4027144"/>
                  <a:gd name="connsiteY289" fmla="*/ 2394268 h 2511259"/>
                  <a:gd name="connsiteX290" fmla="*/ 1066800 w 4027144"/>
                  <a:gd name="connsiteY290" fmla="*/ 2098993 h 2511259"/>
                  <a:gd name="connsiteX291" fmla="*/ 1051560 w 4027144"/>
                  <a:gd name="connsiteY291" fmla="*/ 1876108 h 2511259"/>
                  <a:gd name="connsiteX292" fmla="*/ 1116330 w 4027144"/>
                  <a:gd name="connsiteY292" fmla="*/ 1677989 h 2511259"/>
                  <a:gd name="connsiteX293" fmla="*/ 1179195 w 4027144"/>
                  <a:gd name="connsiteY293" fmla="*/ 1611314 h 2511259"/>
                  <a:gd name="connsiteX294" fmla="*/ 1043940 w 4027144"/>
                  <a:gd name="connsiteY294" fmla="*/ 1546543 h 2511259"/>
                  <a:gd name="connsiteX295" fmla="*/ 916305 w 4027144"/>
                  <a:gd name="connsiteY295" fmla="*/ 1559879 h 2511259"/>
                  <a:gd name="connsiteX296" fmla="*/ 859155 w 4027144"/>
                  <a:gd name="connsiteY296" fmla="*/ 1610361 h 2511259"/>
                  <a:gd name="connsiteX297" fmla="*/ 897255 w 4027144"/>
                  <a:gd name="connsiteY297" fmla="*/ 1674179 h 2511259"/>
                  <a:gd name="connsiteX298" fmla="*/ 885825 w 4027144"/>
                  <a:gd name="connsiteY298" fmla="*/ 1722756 h 2511259"/>
                  <a:gd name="connsiteX299" fmla="*/ 794385 w 4027144"/>
                  <a:gd name="connsiteY299" fmla="*/ 1760856 h 2511259"/>
                  <a:gd name="connsiteX300" fmla="*/ 734378 w 4027144"/>
                  <a:gd name="connsiteY300" fmla="*/ 1684656 h 2511259"/>
                  <a:gd name="connsiteX301" fmla="*/ 789623 w 4027144"/>
                  <a:gd name="connsiteY301" fmla="*/ 1604646 h 2511259"/>
                  <a:gd name="connsiteX302" fmla="*/ 842010 w 4027144"/>
                  <a:gd name="connsiteY302" fmla="*/ 1603693 h 2511259"/>
                  <a:gd name="connsiteX303" fmla="*/ 860107 w 4027144"/>
                  <a:gd name="connsiteY303" fmla="*/ 1598931 h 2511259"/>
                  <a:gd name="connsiteX304" fmla="*/ 955357 w 4027144"/>
                  <a:gd name="connsiteY304" fmla="*/ 1517016 h 2511259"/>
                  <a:gd name="connsiteX305" fmla="*/ 838200 w 4027144"/>
                  <a:gd name="connsiteY305" fmla="*/ 1498918 h 2511259"/>
                  <a:gd name="connsiteX306" fmla="*/ 822008 w 4027144"/>
                  <a:gd name="connsiteY306" fmla="*/ 1497966 h 2511259"/>
                  <a:gd name="connsiteX307" fmla="*/ 697230 w 4027144"/>
                  <a:gd name="connsiteY307" fmla="*/ 1537971 h 2511259"/>
                  <a:gd name="connsiteX308" fmla="*/ 594360 w 4027144"/>
                  <a:gd name="connsiteY308" fmla="*/ 1677036 h 2511259"/>
                  <a:gd name="connsiteX309" fmla="*/ 654368 w 4027144"/>
                  <a:gd name="connsiteY309" fmla="*/ 1720851 h 2511259"/>
                  <a:gd name="connsiteX310" fmla="*/ 599123 w 4027144"/>
                  <a:gd name="connsiteY310" fmla="*/ 1921829 h 2511259"/>
                  <a:gd name="connsiteX311" fmla="*/ 469583 w 4027144"/>
                  <a:gd name="connsiteY311" fmla="*/ 1887539 h 2511259"/>
                  <a:gd name="connsiteX312" fmla="*/ 448628 w 4027144"/>
                  <a:gd name="connsiteY312" fmla="*/ 1751331 h 2511259"/>
                  <a:gd name="connsiteX313" fmla="*/ 567690 w 4027144"/>
                  <a:gd name="connsiteY313" fmla="*/ 1677989 h 2511259"/>
                  <a:gd name="connsiteX314" fmla="*/ 592455 w 4027144"/>
                  <a:gd name="connsiteY314" fmla="*/ 1663701 h 2511259"/>
                  <a:gd name="connsiteX315" fmla="*/ 683895 w 4027144"/>
                  <a:gd name="connsiteY315" fmla="*/ 1525589 h 2511259"/>
                  <a:gd name="connsiteX316" fmla="*/ 709613 w 4027144"/>
                  <a:gd name="connsiteY316" fmla="*/ 1501776 h 2511259"/>
                  <a:gd name="connsiteX317" fmla="*/ 295275 w 4027144"/>
                  <a:gd name="connsiteY317" fmla="*/ 1680846 h 2511259"/>
                  <a:gd name="connsiteX318" fmla="*/ 300038 w 4027144"/>
                  <a:gd name="connsiteY318" fmla="*/ 1811339 h 2511259"/>
                  <a:gd name="connsiteX319" fmla="*/ 164783 w 4027144"/>
                  <a:gd name="connsiteY319" fmla="*/ 1828483 h 2511259"/>
                  <a:gd name="connsiteX320" fmla="*/ 147638 w 4027144"/>
                  <a:gd name="connsiteY320" fmla="*/ 1688466 h 2511259"/>
                  <a:gd name="connsiteX321" fmla="*/ 267653 w 4027144"/>
                  <a:gd name="connsiteY321" fmla="*/ 1662748 h 2511259"/>
                  <a:gd name="connsiteX322" fmla="*/ 284798 w 4027144"/>
                  <a:gd name="connsiteY322" fmla="*/ 1661796 h 2511259"/>
                  <a:gd name="connsiteX323" fmla="*/ 475298 w 4027144"/>
                  <a:gd name="connsiteY323" fmla="*/ 1538923 h 2511259"/>
                  <a:gd name="connsiteX324" fmla="*/ 359093 w 4027144"/>
                  <a:gd name="connsiteY324" fmla="*/ 1525589 h 2511259"/>
                  <a:gd name="connsiteX325" fmla="*/ 261938 w 4027144"/>
                  <a:gd name="connsiteY325" fmla="*/ 1560831 h 2511259"/>
                  <a:gd name="connsiteX326" fmla="*/ 228600 w 4027144"/>
                  <a:gd name="connsiteY326" fmla="*/ 1483679 h 2511259"/>
                  <a:gd name="connsiteX327" fmla="*/ 300038 w 4027144"/>
                  <a:gd name="connsiteY327" fmla="*/ 1433196 h 2511259"/>
                  <a:gd name="connsiteX328" fmla="*/ 361950 w 4027144"/>
                  <a:gd name="connsiteY328" fmla="*/ 1516064 h 2511259"/>
                  <a:gd name="connsiteX329" fmla="*/ 611505 w 4027144"/>
                  <a:gd name="connsiteY329" fmla="*/ 1489393 h 2511259"/>
                  <a:gd name="connsiteX330" fmla="*/ 546735 w 4027144"/>
                  <a:gd name="connsiteY330" fmla="*/ 1457961 h 2511259"/>
                  <a:gd name="connsiteX331" fmla="*/ 546735 w 4027144"/>
                  <a:gd name="connsiteY331" fmla="*/ 1457961 h 2511259"/>
                  <a:gd name="connsiteX332" fmla="*/ 624840 w 4027144"/>
                  <a:gd name="connsiteY332" fmla="*/ 1016001 h 2511259"/>
                  <a:gd name="connsiteX333" fmla="*/ 667703 w 4027144"/>
                  <a:gd name="connsiteY333" fmla="*/ 1000761 h 2511259"/>
                  <a:gd name="connsiteX334" fmla="*/ 789623 w 4027144"/>
                  <a:gd name="connsiteY334" fmla="*/ 889318 h 2511259"/>
                  <a:gd name="connsiteX335" fmla="*/ 832485 w 4027144"/>
                  <a:gd name="connsiteY335" fmla="*/ 808356 h 2511259"/>
                  <a:gd name="connsiteX336" fmla="*/ 800100 w 4027144"/>
                  <a:gd name="connsiteY336" fmla="*/ 772161 h 2511259"/>
                  <a:gd name="connsiteX337" fmla="*/ 751523 w 4027144"/>
                  <a:gd name="connsiteY337" fmla="*/ 797878 h 2511259"/>
                  <a:gd name="connsiteX338" fmla="*/ 624840 w 4027144"/>
                  <a:gd name="connsiteY338" fmla="*/ 1016001 h 2511259"/>
                  <a:gd name="connsiteX339" fmla="*/ 1380173 w 4027144"/>
                  <a:gd name="connsiteY339" fmla="*/ 747396 h 2511259"/>
                  <a:gd name="connsiteX340" fmla="*/ 1231583 w 4027144"/>
                  <a:gd name="connsiteY340" fmla="*/ 915036 h 2511259"/>
                  <a:gd name="connsiteX341" fmla="*/ 1298258 w 4027144"/>
                  <a:gd name="connsiteY341" fmla="*/ 862648 h 2511259"/>
                  <a:gd name="connsiteX342" fmla="*/ 1325880 w 4027144"/>
                  <a:gd name="connsiteY342" fmla="*/ 836931 h 2511259"/>
                  <a:gd name="connsiteX343" fmla="*/ 1380173 w 4027144"/>
                  <a:gd name="connsiteY343" fmla="*/ 747396 h 2511259"/>
                  <a:gd name="connsiteX344" fmla="*/ 1444943 w 4027144"/>
                  <a:gd name="connsiteY344" fmla="*/ 748348 h 2511259"/>
                  <a:gd name="connsiteX345" fmla="*/ 1330643 w 4027144"/>
                  <a:gd name="connsiteY345" fmla="*/ 915989 h 2511259"/>
                  <a:gd name="connsiteX346" fmla="*/ 1347788 w 4027144"/>
                  <a:gd name="connsiteY346" fmla="*/ 906464 h 2511259"/>
                  <a:gd name="connsiteX347" fmla="*/ 1438275 w 4027144"/>
                  <a:gd name="connsiteY347" fmla="*/ 816928 h 2511259"/>
                  <a:gd name="connsiteX348" fmla="*/ 1444943 w 4027144"/>
                  <a:gd name="connsiteY348" fmla="*/ 748348 h 2511259"/>
                  <a:gd name="connsiteX349" fmla="*/ 1721168 w 4027144"/>
                  <a:gd name="connsiteY349" fmla="*/ 917893 h 2511259"/>
                  <a:gd name="connsiteX350" fmla="*/ 1810703 w 4027144"/>
                  <a:gd name="connsiteY350" fmla="*/ 792164 h 2511259"/>
                  <a:gd name="connsiteX351" fmla="*/ 1721168 w 4027144"/>
                  <a:gd name="connsiteY351" fmla="*/ 917893 h 2511259"/>
                  <a:gd name="connsiteX352" fmla="*/ 1839278 w 4027144"/>
                  <a:gd name="connsiteY352" fmla="*/ 551181 h 2511259"/>
                  <a:gd name="connsiteX353" fmla="*/ 1834515 w 4027144"/>
                  <a:gd name="connsiteY353" fmla="*/ 546418 h 2511259"/>
                  <a:gd name="connsiteX354" fmla="*/ 1745933 w 4027144"/>
                  <a:gd name="connsiteY354" fmla="*/ 645478 h 2511259"/>
                  <a:gd name="connsiteX355" fmla="*/ 1750695 w 4027144"/>
                  <a:gd name="connsiteY355" fmla="*/ 649289 h 2511259"/>
                  <a:gd name="connsiteX356" fmla="*/ 1839278 w 4027144"/>
                  <a:gd name="connsiteY356" fmla="*/ 551181 h 2511259"/>
                  <a:gd name="connsiteX357" fmla="*/ 1213485 w 4027144"/>
                  <a:gd name="connsiteY357" fmla="*/ 650241 h 2511259"/>
                  <a:gd name="connsiteX358" fmla="*/ 1217295 w 4027144"/>
                  <a:gd name="connsiteY358" fmla="*/ 654051 h 2511259"/>
                  <a:gd name="connsiteX359" fmla="*/ 1292543 w 4027144"/>
                  <a:gd name="connsiteY359" fmla="*/ 573089 h 2511259"/>
                  <a:gd name="connsiteX360" fmla="*/ 1286828 w 4027144"/>
                  <a:gd name="connsiteY360" fmla="*/ 567373 h 2511259"/>
                  <a:gd name="connsiteX361" fmla="*/ 1213485 w 4027144"/>
                  <a:gd name="connsiteY361" fmla="*/ 650241 h 251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</a:cxnLst>
                <a:rect l="l" t="t" r="r" b="b"/>
                <a:pathLst>
                  <a:path w="4027144" h="2511259">
                    <a:moveTo>
                      <a:pt x="546735" y="1457961"/>
                    </a:moveTo>
                    <a:cubicBezTo>
                      <a:pt x="572453" y="1466533"/>
                      <a:pt x="598170" y="1480821"/>
                      <a:pt x="624840" y="1482726"/>
                    </a:cubicBezTo>
                    <a:cubicBezTo>
                      <a:pt x="654368" y="1485583"/>
                      <a:pt x="684848" y="1477964"/>
                      <a:pt x="715328" y="1477011"/>
                    </a:cubicBezTo>
                    <a:cubicBezTo>
                      <a:pt x="766763" y="1476058"/>
                      <a:pt x="818198" y="1477011"/>
                      <a:pt x="869632" y="1473201"/>
                    </a:cubicBezTo>
                    <a:cubicBezTo>
                      <a:pt x="837248" y="1459866"/>
                      <a:pt x="803910" y="1446531"/>
                      <a:pt x="771525" y="1433196"/>
                    </a:cubicBezTo>
                    <a:cubicBezTo>
                      <a:pt x="680085" y="1397001"/>
                      <a:pt x="586740" y="1363664"/>
                      <a:pt x="496253" y="1324611"/>
                    </a:cubicBezTo>
                    <a:cubicBezTo>
                      <a:pt x="386715" y="1276986"/>
                      <a:pt x="289560" y="1209358"/>
                      <a:pt x="205740" y="1123633"/>
                    </a:cubicBezTo>
                    <a:cubicBezTo>
                      <a:pt x="89535" y="1003618"/>
                      <a:pt x="18098" y="860743"/>
                      <a:pt x="4763" y="691198"/>
                    </a:cubicBezTo>
                    <a:cubicBezTo>
                      <a:pt x="2858" y="663576"/>
                      <a:pt x="953" y="635953"/>
                      <a:pt x="0" y="608331"/>
                    </a:cubicBezTo>
                    <a:cubicBezTo>
                      <a:pt x="0" y="596901"/>
                      <a:pt x="1905" y="584518"/>
                      <a:pt x="3810" y="573089"/>
                    </a:cubicBezTo>
                    <a:cubicBezTo>
                      <a:pt x="3810" y="809308"/>
                      <a:pt x="91440" y="1005523"/>
                      <a:pt x="266700" y="1158876"/>
                    </a:cubicBezTo>
                    <a:cubicBezTo>
                      <a:pt x="306705" y="1117918"/>
                      <a:pt x="346710" y="1077914"/>
                      <a:pt x="385763" y="1036956"/>
                    </a:cubicBezTo>
                    <a:cubicBezTo>
                      <a:pt x="384810" y="1036004"/>
                      <a:pt x="384810" y="1035051"/>
                      <a:pt x="383858" y="1035051"/>
                    </a:cubicBezTo>
                    <a:cubicBezTo>
                      <a:pt x="355283" y="1058864"/>
                      <a:pt x="326708" y="1082676"/>
                      <a:pt x="298133" y="1106489"/>
                    </a:cubicBezTo>
                    <a:cubicBezTo>
                      <a:pt x="291465" y="1112204"/>
                      <a:pt x="284798" y="1118871"/>
                      <a:pt x="277178" y="1124586"/>
                    </a:cubicBezTo>
                    <a:cubicBezTo>
                      <a:pt x="262890" y="1136968"/>
                      <a:pt x="256223" y="1136016"/>
                      <a:pt x="250508" y="1117918"/>
                    </a:cubicBezTo>
                    <a:cubicBezTo>
                      <a:pt x="240983" y="1089343"/>
                      <a:pt x="249555" y="1063626"/>
                      <a:pt x="270510" y="1043623"/>
                    </a:cubicBezTo>
                    <a:cubicBezTo>
                      <a:pt x="340995" y="977901"/>
                      <a:pt x="421958" y="929323"/>
                      <a:pt x="515303" y="904558"/>
                    </a:cubicBezTo>
                    <a:cubicBezTo>
                      <a:pt x="530543" y="900748"/>
                      <a:pt x="541020" y="895986"/>
                      <a:pt x="547688" y="877889"/>
                    </a:cubicBezTo>
                    <a:cubicBezTo>
                      <a:pt x="559118" y="845503"/>
                      <a:pt x="580073" y="818833"/>
                      <a:pt x="606743" y="797878"/>
                    </a:cubicBezTo>
                    <a:cubicBezTo>
                      <a:pt x="635318" y="775971"/>
                      <a:pt x="658178" y="780733"/>
                      <a:pt x="674370" y="813118"/>
                    </a:cubicBezTo>
                    <a:cubicBezTo>
                      <a:pt x="641985" y="816928"/>
                      <a:pt x="615315" y="831216"/>
                      <a:pt x="593408" y="855028"/>
                    </a:cubicBezTo>
                    <a:cubicBezTo>
                      <a:pt x="571500" y="878841"/>
                      <a:pt x="554355" y="905511"/>
                      <a:pt x="551498" y="937896"/>
                    </a:cubicBezTo>
                    <a:cubicBezTo>
                      <a:pt x="547688" y="977901"/>
                      <a:pt x="564833" y="1000761"/>
                      <a:pt x="606743" y="1009333"/>
                    </a:cubicBezTo>
                    <a:cubicBezTo>
                      <a:pt x="615315" y="942658"/>
                      <a:pt x="644843" y="885508"/>
                      <a:pt x="683895" y="832168"/>
                    </a:cubicBezTo>
                    <a:cubicBezTo>
                      <a:pt x="706755" y="800736"/>
                      <a:pt x="733425" y="773114"/>
                      <a:pt x="767715" y="755016"/>
                    </a:cubicBezTo>
                    <a:cubicBezTo>
                      <a:pt x="784860" y="746443"/>
                      <a:pt x="802005" y="739776"/>
                      <a:pt x="822008" y="747396"/>
                    </a:cubicBezTo>
                    <a:cubicBezTo>
                      <a:pt x="850582" y="758826"/>
                      <a:pt x="863918" y="784543"/>
                      <a:pt x="851535" y="824548"/>
                    </a:cubicBezTo>
                    <a:cubicBezTo>
                      <a:pt x="819150" y="927418"/>
                      <a:pt x="756285" y="1000761"/>
                      <a:pt x="648653" y="1029336"/>
                    </a:cubicBezTo>
                    <a:cubicBezTo>
                      <a:pt x="641985" y="1031241"/>
                      <a:pt x="635318" y="1030289"/>
                      <a:pt x="622935" y="1032193"/>
                    </a:cubicBezTo>
                    <a:cubicBezTo>
                      <a:pt x="628650" y="1052196"/>
                      <a:pt x="632460" y="1073151"/>
                      <a:pt x="641033" y="1091248"/>
                    </a:cubicBezTo>
                    <a:cubicBezTo>
                      <a:pt x="650558" y="1111251"/>
                      <a:pt x="677228" y="1113156"/>
                      <a:pt x="694373" y="1100773"/>
                    </a:cubicBezTo>
                    <a:cubicBezTo>
                      <a:pt x="725805" y="1077914"/>
                      <a:pt x="758190" y="1052196"/>
                      <a:pt x="782955" y="1022668"/>
                    </a:cubicBezTo>
                    <a:cubicBezTo>
                      <a:pt x="860107" y="930276"/>
                      <a:pt x="920115" y="825501"/>
                      <a:pt x="984885" y="724536"/>
                    </a:cubicBezTo>
                    <a:cubicBezTo>
                      <a:pt x="1028700" y="655003"/>
                      <a:pt x="1076325" y="587376"/>
                      <a:pt x="1122998" y="517843"/>
                    </a:cubicBezTo>
                    <a:cubicBezTo>
                      <a:pt x="1087755" y="507366"/>
                      <a:pt x="1049655" y="493078"/>
                      <a:pt x="1010603" y="484506"/>
                    </a:cubicBezTo>
                    <a:cubicBezTo>
                      <a:pt x="949643" y="471171"/>
                      <a:pt x="887730" y="459741"/>
                      <a:pt x="825818" y="453073"/>
                    </a:cubicBezTo>
                    <a:cubicBezTo>
                      <a:pt x="783908" y="448311"/>
                      <a:pt x="741045" y="456883"/>
                      <a:pt x="704850" y="480696"/>
                    </a:cubicBezTo>
                    <a:cubicBezTo>
                      <a:pt x="651510" y="514986"/>
                      <a:pt x="644843" y="570231"/>
                      <a:pt x="685800" y="623571"/>
                    </a:cubicBezTo>
                    <a:cubicBezTo>
                      <a:pt x="732473" y="684531"/>
                      <a:pt x="831533" y="714058"/>
                      <a:pt x="903923" y="689293"/>
                    </a:cubicBezTo>
                    <a:cubicBezTo>
                      <a:pt x="957263" y="671196"/>
                      <a:pt x="978218" y="627381"/>
                      <a:pt x="959168" y="574993"/>
                    </a:cubicBezTo>
                    <a:cubicBezTo>
                      <a:pt x="958215" y="571183"/>
                      <a:pt x="956310" y="567373"/>
                      <a:pt x="955357" y="564516"/>
                    </a:cubicBezTo>
                    <a:cubicBezTo>
                      <a:pt x="978218" y="553086"/>
                      <a:pt x="1005840" y="569278"/>
                      <a:pt x="1011555" y="596901"/>
                    </a:cubicBezTo>
                    <a:cubicBezTo>
                      <a:pt x="1016318" y="620714"/>
                      <a:pt x="1010603" y="642621"/>
                      <a:pt x="996315" y="661671"/>
                    </a:cubicBezTo>
                    <a:cubicBezTo>
                      <a:pt x="969645" y="696914"/>
                      <a:pt x="933450" y="714058"/>
                      <a:pt x="890588" y="717868"/>
                    </a:cubicBezTo>
                    <a:cubicBezTo>
                      <a:pt x="808673" y="725489"/>
                      <a:pt x="736283" y="704533"/>
                      <a:pt x="681038" y="641668"/>
                    </a:cubicBezTo>
                    <a:cubicBezTo>
                      <a:pt x="607695" y="558801"/>
                      <a:pt x="637223" y="469266"/>
                      <a:pt x="738188" y="433071"/>
                    </a:cubicBezTo>
                    <a:cubicBezTo>
                      <a:pt x="782003" y="417831"/>
                      <a:pt x="828675" y="417831"/>
                      <a:pt x="875348" y="422593"/>
                    </a:cubicBezTo>
                    <a:cubicBezTo>
                      <a:pt x="1014413" y="435928"/>
                      <a:pt x="1145858" y="479743"/>
                      <a:pt x="1280160" y="513081"/>
                    </a:cubicBezTo>
                    <a:cubicBezTo>
                      <a:pt x="1292543" y="515938"/>
                      <a:pt x="1303020" y="514986"/>
                      <a:pt x="1312545" y="507366"/>
                    </a:cubicBezTo>
                    <a:cubicBezTo>
                      <a:pt x="1320165" y="501651"/>
                      <a:pt x="1328738" y="495936"/>
                      <a:pt x="1338263" y="493078"/>
                    </a:cubicBezTo>
                    <a:cubicBezTo>
                      <a:pt x="1344930" y="491173"/>
                      <a:pt x="1357313" y="490221"/>
                      <a:pt x="1359218" y="493078"/>
                    </a:cubicBezTo>
                    <a:cubicBezTo>
                      <a:pt x="1363028" y="498793"/>
                      <a:pt x="1362075" y="508318"/>
                      <a:pt x="1361123" y="515938"/>
                    </a:cubicBezTo>
                    <a:cubicBezTo>
                      <a:pt x="1361123" y="519748"/>
                      <a:pt x="1358265" y="522606"/>
                      <a:pt x="1355408" y="528321"/>
                    </a:cubicBezTo>
                    <a:cubicBezTo>
                      <a:pt x="1397318" y="536893"/>
                      <a:pt x="1437323" y="541656"/>
                      <a:pt x="1478280" y="534989"/>
                    </a:cubicBezTo>
                    <a:cubicBezTo>
                      <a:pt x="1540193" y="524511"/>
                      <a:pt x="1556385" y="479743"/>
                      <a:pt x="1519238" y="430213"/>
                    </a:cubicBezTo>
                    <a:cubicBezTo>
                      <a:pt x="1517333" y="427356"/>
                      <a:pt x="1514475" y="424498"/>
                      <a:pt x="1512570" y="421641"/>
                    </a:cubicBezTo>
                    <a:cubicBezTo>
                      <a:pt x="1513523" y="419736"/>
                      <a:pt x="1514475" y="417831"/>
                      <a:pt x="1516380" y="415926"/>
                    </a:cubicBezTo>
                    <a:cubicBezTo>
                      <a:pt x="1522095" y="418783"/>
                      <a:pt x="1529715" y="420688"/>
                      <a:pt x="1533525" y="425451"/>
                    </a:cubicBezTo>
                    <a:cubicBezTo>
                      <a:pt x="1564958" y="462598"/>
                      <a:pt x="1571625" y="526416"/>
                      <a:pt x="1511618" y="561658"/>
                    </a:cubicBezTo>
                    <a:cubicBezTo>
                      <a:pt x="1477328" y="581661"/>
                      <a:pt x="1440180" y="587376"/>
                      <a:pt x="1401128" y="586423"/>
                    </a:cubicBezTo>
                    <a:cubicBezTo>
                      <a:pt x="1381125" y="586423"/>
                      <a:pt x="1362075" y="582614"/>
                      <a:pt x="1342073" y="579756"/>
                    </a:cubicBezTo>
                    <a:cubicBezTo>
                      <a:pt x="1326833" y="577851"/>
                      <a:pt x="1315403" y="578803"/>
                      <a:pt x="1303020" y="592139"/>
                    </a:cubicBezTo>
                    <a:cubicBezTo>
                      <a:pt x="1251585" y="647383"/>
                      <a:pt x="1198245" y="700723"/>
                      <a:pt x="1145858" y="755016"/>
                    </a:cubicBezTo>
                    <a:cubicBezTo>
                      <a:pt x="1140143" y="761683"/>
                      <a:pt x="1135380" y="768351"/>
                      <a:pt x="1129665" y="775971"/>
                    </a:cubicBezTo>
                    <a:cubicBezTo>
                      <a:pt x="1130618" y="776923"/>
                      <a:pt x="1132523" y="778828"/>
                      <a:pt x="1133475" y="779781"/>
                    </a:cubicBezTo>
                    <a:cubicBezTo>
                      <a:pt x="1148715" y="766446"/>
                      <a:pt x="1163955" y="754064"/>
                      <a:pt x="1179195" y="740728"/>
                    </a:cubicBezTo>
                    <a:cubicBezTo>
                      <a:pt x="1185863" y="735014"/>
                      <a:pt x="1193483" y="728346"/>
                      <a:pt x="1201103" y="723583"/>
                    </a:cubicBezTo>
                    <a:cubicBezTo>
                      <a:pt x="1215390" y="713106"/>
                      <a:pt x="1228725" y="719773"/>
                      <a:pt x="1231583" y="737871"/>
                    </a:cubicBezTo>
                    <a:cubicBezTo>
                      <a:pt x="1235393" y="772161"/>
                      <a:pt x="1218248" y="796926"/>
                      <a:pt x="1199198" y="822643"/>
                    </a:cubicBezTo>
                    <a:cubicBezTo>
                      <a:pt x="1187768" y="838836"/>
                      <a:pt x="1174433" y="853123"/>
                      <a:pt x="1163955" y="870268"/>
                    </a:cubicBezTo>
                    <a:cubicBezTo>
                      <a:pt x="1157288" y="881698"/>
                      <a:pt x="1153478" y="895033"/>
                      <a:pt x="1151573" y="909321"/>
                    </a:cubicBezTo>
                    <a:cubicBezTo>
                      <a:pt x="1177290" y="887414"/>
                      <a:pt x="1207770" y="873126"/>
                      <a:pt x="1223010" y="837883"/>
                    </a:cubicBezTo>
                    <a:cubicBezTo>
                      <a:pt x="1245870" y="784543"/>
                      <a:pt x="1280160" y="738823"/>
                      <a:pt x="1340168" y="722631"/>
                    </a:cubicBezTo>
                    <a:cubicBezTo>
                      <a:pt x="1362075" y="716916"/>
                      <a:pt x="1384935" y="714058"/>
                      <a:pt x="1402080" y="735014"/>
                    </a:cubicBezTo>
                    <a:cubicBezTo>
                      <a:pt x="1457325" y="715964"/>
                      <a:pt x="1464945" y="720726"/>
                      <a:pt x="1463993" y="780733"/>
                    </a:cubicBezTo>
                    <a:cubicBezTo>
                      <a:pt x="1465898" y="781686"/>
                      <a:pt x="1467803" y="782639"/>
                      <a:pt x="1468755" y="783591"/>
                    </a:cubicBezTo>
                    <a:cubicBezTo>
                      <a:pt x="1479233" y="762636"/>
                      <a:pt x="1488758" y="741681"/>
                      <a:pt x="1501140" y="717868"/>
                    </a:cubicBezTo>
                    <a:cubicBezTo>
                      <a:pt x="1517333" y="716916"/>
                      <a:pt x="1523048" y="728346"/>
                      <a:pt x="1515428" y="770256"/>
                    </a:cubicBezTo>
                    <a:cubicBezTo>
                      <a:pt x="1535430" y="754064"/>
                      <a:pt x="1552575" y="739776"/>
                      <a:pt x="1570673" y="726441"/>
                    </a:cubicBezTo>
                    <a:cubicBezTo>
                      <a:pt x="1577340" y="721678"/>
                      <a:pt x="1589723" y="715964"/>
                      <a:pt x="1594485" y="718821"/>
                    </a:cubicBezTo>
                    <a:cubicBezTo>
                      <a:pt x="1601153" y="722631"/>
                      <a:pt x="1604963" y="734061"/>
                      <a:pt x="1605915" y="742633"/>
                    </a:cubicBezTo>
                    <a:cubicBezTo>
                      <a:pt x="1607820" y="782639"/>
                      <a:pt x="1580198" y="806451"/>
                      <a:pt x="1559243" y="835026"/>
                    </a:cubicBezTo>
                    <a:cubicBezTo>
                      <a:pt x="1545908" y="853123"/>
                      <a:pt x="1534478" y="872173"/>
                      <a:pt x="1523048" y="891223"/>
                    </a:cubicBezTo>
                    <a:cubicBezTo>
                      <a:pt x="1520190" y="895986"/>
                      <a:pt x="1520190" y="901701"/>
                      <a:pt x="1521143" y="908368"/>
                    </a:cubicBezTo>
                    <a:cubicBezTo>
                      <a:pt x="1549718" y="885508"/>
                      <a:pt x="1581150" y="869316"/>
                      <a:pt x="1596390" y="831216"/>
                    </a:cubicBezTo>
                    <a:cubicBezTo>
                      <a:pt x="1645920" y="709296"/>
                      <a:pt x="1719263" y="604521"/>
                      <a:pt x="1822133" y="520701"/>
                    </a:cubicBezTo>
                    <a:cubicBezTo>
                      <a:pt x="1835468" y="509271"/>
                      <a:pt x="1851660" y="500698"/>
                      <a:pt x="1867853" y="493078"/>
                    </a:cubicBezTo>
                    <a:cubicBezTo>
                      <a:pt x="1874520" y="490221"/>
                      <a:pt x="1884045" y="493078"/>
                      <a:pt x="1892618" y="493078"/>
                    </a:cubicBezTo>
                    <a:cubicBezTo>
                      <a:pt x="1891665" y="501651"/>
                      <a:pt x="1894523" y="513081"/>
                      <a:pt x="1890713" y="519748"/>
                    </a:cubicBezTo>
                    <a:cubicBezTo>
                      <a:pt x="1871663" y="546418"/>
                      <a:pt x="1851660" y="573089"/>
                      <a:pt x="1829753" y="597853"/>
                    </a:cubicBezTo>
                    <a:cubicBezTo>
                      <a:pt x="1794510" y="637858"/>
                      <a:pt x="1756410" y="675958"/>
                      <a:pt x="1719263" y="715011"/>
                    </a:cubicBezTo>
                    <a:cubicBezTo>
                      <a:pt x="1738313" y="715011"/>
                      <a:pt x="1743075" y="726441"/>
                      <a:pt x="1741170" y="743586"/>
                    </a:cubicBezTo>
                    <a:cubicBezTo>
                      <a:pt x="1739265" y="768351"/>
                      <a:pt x="1726883" y="785496"/>
                      <a:pt x="1709738" y="800736"/>
                    </a:cubicBezTo>
                    <a:cubicBezTo>
                      <a:pt x="1694498" y="815023"/>
                      <a:pt x="1671638" y="826453"/>
                      <a:pt x="1672590" y="852171"/>
                    </a:cubicBezTo>
                    <a:cubicBezTo>
                      <a:pt x="1673543" y="873126"/>
                      <a:pt x="1677353" y="893128"/>
                      <a:pt x="1680210" y="913131"/>
                    </a:cubicBezTo>
                    <a:cubicBezTo>
                      <a:pt x="1682115" y="914083"/>
                      <a:pt x="1684973" y="914083"/>
                      <a:pt x="1686878" y="915036"/>
                    </a:cubicBezTo>
                    <a:cubicBezTo>
                      <a:pt x="1693545" y="909321"/>
                      <a:pt x="1702118" y="904558"/>
                      <a:pt x="1705928" y="897891"/>
                    </a:cubicBezTo>
                    <a:cubicBezTo>
                      <a:pt x="1742123" y="836931"/>
                      <a:pt x="1791653" y="787401"/>
                      <a:pt x="1839278" y="735966"/>
                    </a:cubicBezTo>
                    <a:cubicBezTo>
                      <a:pt x="1853565" y="719773"/>
                      <a:pt x="1863090" y="699771"/>
                      <a:pt x="1876425" y="682626"/>
                    </a:cubicBezTo>
                    <a:cubicBezTo>
                      <a:pt x="1880235" y="677864"/>
                      <a:pt x="1891665" y="677864"/>
                      <a:pt x="1899285" y="675958"/>
                    </a:cubicBezTo>
                    <a:cubicBezTo>
                      <a:pt x="1898333" y="684531"/>
                      <a:pt x="1898333" y="692151"/>
                      <a:pt x="1896428" y="700723"/>
                    </a:cubicBezTo>
                    <a:cubicBezTo>
                      <a:pt x="1896428" y="702628"/>
                      <a:pt x="1893570" y="703581"/>
                      <a:pt x="1892618" y="704533"/>
                    </a:cubicBezTo>
                    <a:cubicBezTo>
                      <a:pt x="1874520" y="717868"/>
                      <a:pt x="1867853" y="737871"/>
                      <a:pt x="1862138" y="758826"/>
                    </a:cubicBezTo>
                    <a:cubicBezTo>
                      <a:pt x="1849755" y="798831"/>
                      <a:pt x="1838325" y="837883"/>
                      <a:pt x="1823085" y="876936"/>
                    </a:cubicBezTo>
                    <a:cubicBezTo>
                      <a:pt x="1811655" y="906464"/>
                      <a:pt x="1791653" y="930276"/>
                      <a:pt x="1757363" y="936943"/>
                    </a:cubicBezTo>
                    <a:cubicBezTo>
                      <a:pt x="1738313" y="940753"/>
                      <a:pt x="1722120" y="936943"/>
                      <a:pt x="1707833" y="925514"/>
                    </a:cubicBezTo>
                    <a:cubicBezTo>
                      <a:pt x="1679258" y="941706"/>
                      <a:pt x="1674495" y="940753"/>
                      <a:pt x="1661160" y="911226"/>
                    </a:cubicBezTo>
                    <a:cubicBezTo>
                      <a:pt x="1645920" y="878841"/>
                      <a:pt x="1637348" y="844551"/>
                      <a:pt x="1651635" y="807403"/>
                    </a:cubicBezTo>
                    <a:cubicBezTo>
                      <a:pt x="1623060" y="831216"/>
                      <a:pt x="1608773" y="860743"/>
                      <a:pt x="1604010" y="895033"/>
                    </a:cubicBezTo>
                    <a:cubicBezTo>
                      <a:pt x="1602105" y="905511"/>
                      <a:pt x="1609725" y="917893"/>
                      <a:pt x="1614488" y="928371"/>
                    </a:cubicBezTo>
                    <a:cubicBezTo>
                      <a:pt x="1616393" y="933133"/>
                      <a:pt x="1622108" y="935991"/>
                      <a:pt x="1628775" y="941706"/>
                    </a:cubicBezTo>
                    <a:cubicBezTo>
                      <a:pt x="1595438" y="938848"/>
                      <a:pt x="1579245" y="922656"/>
                      <a:pt x="1580198" y="889318"/>
                    </a:cubicBezTo>
                    <a:cubicBezTo>
                      <a:pt x="1560195" y="904558"/>
                      <a:pt x="1544003" y="916941"/>
                      <a:pt x="1527810" y="930276"/>
                    </a:cubicBezTo>
                    <a:cubicBezTo>
                      <a:pt x="1516380" y="939801"/>
                      <a:pt x="1509713" y="935991"/>
                      <a:pt x="1503045" y="924561"/>
                    </a:cubicBezTo>
                    <a:cubicBezTo>
                      <a:pt x="1489710" y="899796"/>
                      <a:pt x="1491615" y="874078"/>
                      <a:pt x="1504950" y="850266"/>
                    </a:cubicBezTo>
                    <a:cubicBezTo>
                      <a:pt x="1523048" y="820739"/>
                      <a:pt x="1544955" y="793116"/>
                      <a:pt x="1564958" y="764541"/>
                    </a:cubicBezTo>
                    <a:cubicBezTo>
                      <a:pt x="1568768" y="758826"/>
                      <a:pt x="1573530" y="753111"/>
                      <a:pt x="1575435" y="745491"/>
                    </a:cubicBezTo>
                    <a:cubicBezTo>
                      <a:pt x="1560195" y="757873"/>
                      <a:pt x="1544003" y="770256"/>
                      <a:pt x="1529715" y="783591"/>
                    </a:cubicBezTo>
                    <a:cubicBezTo>
                      <a:pt x="1505903" y="804546"/>
                      <a:pt x="1482090" y="825501"/>
                      <a:pt x="1460183" y="849314"/>
                    </a:cubicBezTo>
                    <a:cubicBezTo>
                      <a:pt x="1434465" y="876936"/>
                      <a:pt x="1422083" y="909321"/>
                      <a:pt x="1439228" y="948373"/>
                    </a:cubicBezTo>
                    <a:cubicBezTo>
                      <a:pt x="1437323" y="949326"/>
                      <a:pt x="1434465" y="949326"/>
                      <a:pt x="1432560" y="950278"/>
                    </a:cubicBezTo>
                    <a:cubicBezTo>
                      <a:pt x="1422083" y="931228"/>
                      <a:pt x="1410653" y="912178"/>
                      <a:pt x="1400175" y="892176"/>
                    </a:cubicBezTo>
                    <a:cubicBezTo>
                      <a:pt x="1383983" y="903606"/>
                      <a:pt x="1365885" y="917893"/>
                      <a:pt x="1347788" y="931228"/>
                    </a:cubicBezTo>
                    <a:cubicBezTo>
                      <a:pt x="1332548" y="941706"/>
                      <a:pt x="1322070" y="939801"/>
                      <a:pt x="1316355" y="922656"/>
                    </a:cubicBezTo>
                    <a:cubicBezTo>
                      <a:pt x="1311593" y="909321"/>
                      <a:pt x="1312545" y="894081"/>
                      <a:pt x="1310640" y="879793"/>
                    </a:cubicBezTo>
                    <a:cubicBezTo>
                      <a:pt x="1290638" y="895033"/>
                      <a:pt x="1269683" y="912178"/>
                      <a:pt x="1247775" y="928371"/>
                    </a:cubicBezTo>
                    <a:cubicBezTo>
                      <a:pt x="1226820" y="944564"/>
                      <a:pt x="1210628" y="936943"/>
                      <a:pt x="1206818" y="910273"/>
                    </a:cubicBezTo>
                    <a:cubicBezTo>
                      <a:pt x="1205865" y="905511"/>
                      <a:pt x="1205865" y="899796"/>
                      <a:pt x="1205865" y="892176"/>
                    </a:cubicBezTo>
                    <a:cubicBezTo>
                      <a:pt x="1185863" y="908368"/>
                      <a:pt x="1166813" y="923608"/>
                      <a:pt x="1147763" y="938848"/>
                    </a:cubicBezTo>
                    <a:cubicBezTo>
                      <a:pt x="1125855" y="915989"/>
                      <a:pt x="1118235" y="889318"/>
                      <a:pt x="1131570" y="862648"/>
                    </a:cubicBezTo>
                    <a:cubicBezTo>
                      <a:pt x="1145858" y="833121"/>
                      <a:pt x="1164908" y="806451"/>
                      <a:pt x="1183005" y="778828"/>
                    </a:cubicBezTo>
                    <a:cubicBezTo>
                      <a:pt x="1188720" y="769303"/>
                      <a:pt x="1195388" y="761683"/>
                      <a:pt x="1200150" y="751206"/>
                    </a:cubicBezTo>
                    <a:cubicBezTo>
                      <a:pt x="1134428" y="803593"/>
                      <a:pt x="1067753" y="854076"/>
                      <a:pt x="1044893" y="941706"/>
                    </a:cubicBezTo>
                    <a:cubicBezTo>
                      <a:pt x="1042988" y="941706"/>
                      <a:pt x="1040130" y="940753"/>
                      <a:pt x="1038225" y="940753"/>
                    </a:cubicBezTo>
                    <a:cubicBezTo>
                      <a:pt x="1038225" y="925514"/>
                      <a:pt x="1034415" y="908368"/>
                      <a:pt x="1037273" y="894081"/>
                    </a:cubicBezTo>
                    <a:cubicBezTo>
                      <a:pt x="1052513" y="832168"/>
                      <a:pt x="1085850" y="778828"/>
                      <a:pt x="1122045" y="727393"/>
                    </a:cubicBezTo>
                    <a:cubicBezTo>
                      <a:pt x="1162050" y="670243"/>
                      <a:pt x="1205865" y="615951"/>
                      <a:pt x="1247775" y="558801"/>
                    </a:cubicBezTo>
                    <a:cubicBezTo>
                      <a:pt x="1231583" y="554039"/>
                      <a:pt x="1213485" y="548323"/>
                      <a:pt x="1194435" y="544514"/>
                    </a:cubicBezTo>
                    <a:cubicBezTo>
                      <a:pt x="1189673" y="543561"/>
                      <a:pt x="1182053" y="548323"/>
                      <a:pt x="1178243" y="552133"/>
                    </a:cubicBezTo>
                    <a:cubicBezTo>
                      <a:pt x="1126808" y="622618"/>
                      <a:pt x="1075373" y="692151"/>
                      <a:pt x="1023938" y="763589"/>
                    </a:cubicBezTo>
                    <a:cubicBezTo>
                      <a:pt x="969645" y="838836"/>
                      <a:pt x="918210" y="916941"/>
                      <a:pt x="861060" y="990283"/>
                    </a:cubicBezTo>
                    <a:cubicBezTo>
                      <a:pt x="822008" y="1040766"/>
                      <a:pt x="774383" y="1085533"/>
                      <a:pt x="717233" y="1116014"/>
                    </a:cubicBezTo>
                    <a:cubicBezTo>
                      <a:pt x="704850" y="1122681"/>
                      <a:pt x="690563" y="1127443"/>
                      <a:pt x="676275" y="1129348"/>
                    </a:cubicBezTo>
                    <a:cubicBezTo>
                      <a:pt x="648653" y="1134111"/>
                      <a:pt x="627698" y="1121729"/>
                      <a:pt x="620078" y="1095058"/>
                    </a:cubicBezTo>
                    <a:cubicBezTo>
                      <a:pt x="614363" y="1076008"/>
                      <a:pt x="610553" y="1055054"/>
                      <a:pt x="605790" y="1032193"/>
                    </a:cubicBezTo>
                    <a:cubicBezTo>
                      <a:pt x="558165" y="1021716"/>
                      <a:pt x="529590" y="992189"/>
                      <a:pt x="528638" y="937896"/>
                    </a:cubicBezTo>
                    <a:cubicBezTo>
                      <a:pt x="521970" y="949326"/>
                      <a:pt x="516255" y="961708"/>
                      <a:pt x="509588" y="972186"/>
                    </a:cubicBezTo>
                    <a:cubicBezTo>
                      <a:pt x="482918" y="1012191"/>
                      <a:pt x="459105" y="1054101"/>
                      <a:pt x="429578" y="1092201"/>
                    </a:cubicBezTo>
                    <a:cubicBezTo>
                      <a:pt x="393383" y="1137921"/>
                      <a:pt x="346710" y="1168401"/>
                      <a:pt x="283845" y="1166496"/>
                    </a:cubicBezTo>
                    <a:cubicBezTo>
                      <a:pt x="282893" y="1168401"/>
                      <a:pt x="282893" y="1171258"/>
                      <a:pt x="281940" y="1173164"/>
                    </a:cubicBezTo>
                    <a:cubicBezTo>
                      <a:pt x="327660" y="1202691"/>
                      <a:pt x="372428" y="1233171"/>
                      <a:pt x="420053" y="1260793"/>
                    </a:cubicBezTo>
                    <a:cubicBezTo>
                      <a:pt x="514350" y="1316039"/>
                      <a:pt x="619125" y="1346518"/>
                      <a:pt x="721995" y="1381761"/>
                    </a:cubicBezTo>
                    <a:cubicBezTo>
                      <a:pt x="858203" y="1429386"/>
                      <a:pt x="991553" y="1481773"/>
                      <a:pt x="1115378" y="1556068"/>
                    </a:cubicBezTo>
                    <a:cubicBezTo>
                      <a:pt x="1141095" y="1571308"/>
                      <a:pt x="1164908" y="1588454"/>
                      <a:pt x="1190625" y="1605598"/>
                    </a:cubicBezTo>
                    <a:cubicBezTo>
                      <a:pt x="1259205" y="1557973"/>
                      <a:pt x="1329690" y="1552258"/>
                      <a:pt x="1400175" y="1602741"/>
                    </a:cubicBezTo>
                    <a:cubicBezTo>
                      <a:pt x="1430655" y="1498918"/>
                      <a:pt x="1499235" y="1437958"/>
                      <a:pt x="1603058" y="1413193"/>
                    </a:cubicBezTo>
                    <a:cubicBezTo>
                      <a:pt x="1707833" y="1388429"/>
                      <a:pt x="1791653" y="1428433"/>
                      <a:pt x="1867853" y="1500823"/>
                    </a:cubicBezTo>
                    <a:cubicBezTo>
                      <a:pt x="1860233" y="1460818"/>
                      <a:pt x="1851660" y="1425576"/>
                      <a:pt x="1846898" y="1389381"/>
                    </a:cubicBezTo>
                    <a:cubicBezTo>
                      <a:pt x="1840230" y="1340804"/>
                      <a:pt x="1844040" y="1291273"/>
                      <a:pt x="1860233" y="1244601"/>
                    </a:cubicBezTo>
                    <a:cubicBezTo>
                      <a:pt x="1879283" y="1189356"/>
                      <a:pt x="1940243" y="1168401"/>
                      <a:pt x="1998345" y="1198881"/>
                    </a:cubicBezTo>
                    <a:cubicBezTo>
                      <a:pt x="1992630" y="1213168"/>
                      <a:pt x="1986915" y="1228408"/>
                      <a:pt x="1980248" y="1243648"/>
                    </a:cubicBezTo>
                    <a:cubicBezTo>
                      <a:pt x="1956435" y="1299846"/>
                      <a:pt x="1925003" y="1354139"/>
                      <a:pt x="1917383" y="1416051"/>
                    </a:cubicBezTo>
                    <a:cubicBezTo>
                      <a:pt x="1913573" y="1448436"/>
                      <a:pt x="1913573" y="1480821"/>
                      <a:pt x="1911668" y="1517016"/>
                    </a:cubicBezTo>
                    <a:cubicBezTo>
                      <a:pt x="1935480" y="1494156"/>
                      <a:pt x="1953578" y="1475106"/>
                      <a:pt x="1974533" y="1458914"/>
                    </a:cubicBezTo>
                    <a:cubicBezTo>
                      <a:pt x="2033588" y="1412241"/>
                      <a:pt x="2101215" y="1398906"/>
                      <a:pt x="2174558" y="1408431"/>
                    </a:cubicBezTo>
                    <a:cubicBezTo>
                      <a:pt x="2230755" y="1415098"/>
                      <a:pt x="2284095" y="1429386"/>
                      <a:pt x="2334578" y="1457008"/>
                    </a:cubicBezTo>
                    <a:cubicBezTo>
                      <a:pt x="2406015" y="1496061"/>
                      <a:pt x="2455545" y="1551306"/>
                      <a:pt x="2470785" y="1632268"/>
                    </a:cubicBezTo>
                    <a:cubicBezTo>
                      <a:pt x="2486978" y="1616076"/>
                      <a:pt x="2501265" y="1597979"/>
                      <a:pt x="2519363" y="1583691"/>
                    </a:cubicBezTo>
                    <a:cubicBezTo>
                      <a:pt x="2563178" y="1548448"/>
                      <a:pt x="2612708" y="1546543"/>
                      <a:pt x="2658428" y="1577976"/>
                    </a:cubicBezTo>
                    <a:cubicBezTo>
                      <a:pt x="2687003" y="1597979"/>
                      <a:pt x="2711768" y="1622743"/>
                      <a:pt x="2738438" y="1646556"/>
                    </a:cubicBezTo>
                    <a:cubicBezTo>
                      <a:pt x="2771775" y="1603693"/>
                      <a:pt x="2806065" y="1558926"/>
                      <a:pt x="2841308" y="1514158"/>
                    </a:cubicBezTo>
                    <a:cubicBezTo>
                      <a:pt x="2894648" y="1447483"/>
                      <a:pt x="2947988" y="1380808"/>
                      <a:pt x="3003233" y="1316991"/>
                    </a:cubicBezTo>
                    <a:cubicBezTo>
                      <a:pt x="3028950" y="1287464"/>
                      <a:pt x="3041333" y="1252221"/>
                      <a:pt x="3055620" y="1217931"/>
                    </a:cubicBezTo>
                    <a:cubicBezTo>
                      <a:pt x="3098483" y="1115061"/>
                      <a:pt x="3132773" y="1009333"/>
                      <a:pt x="3152775" y="899796"/>
                    </a:cubicBezTo>
                    <a:cubicBezTo>
                      <a:pt x="3177540" y="765493"/>
                      <a:pt x="3183255" y="633096"/>
                      <a:pt x="3128010" y="503556"/>
                    </a:cubicBezTo>
                    <a:cubicBezTo>
                      <a:pt x="3100388" y="436881"/>
                      <a:pt x="3057525" y="381636"/>
                      <a:pt x="3000375" y="337821"/>
                    </a:cubicBezTo>
                    <a:cubicBezTo>
                      <a:pt x="2964180" y="310198"/>
                      <a:pt x="2925128" y="316866"/>
                      <a:pt x="2885123" y="326391"/>
                    </a:cubicBezTo>
                    <a:cubicBezTo>
                      <a:pt x="2871788" y="330201"/>
                      <a:pt x="2858453" y="337821"/>
                      <a:pt x="2845118" y="344488"/>
                    </a:cubicBezTo>
                    <a:cubicBezTo>
                      <a:pt x="2856548" y="365443"/>
                      <a:pt x="2867025" y="386398"/>
                      <a:pt x="2855595" y="408306"/>
                    </a:cubicBezTo>
                    <a:cubicBezTo>
                      <a:pt x="2847975" y="423546"/>
                      <a:pt x="2837498" y="439738"/>
                      <a:pt x="2823210" y="449263"/>
                    </a:cubicBezTo>
                    <a:cubicBezTo>
                      <a:pt x="2795588" y="469266"/>
                      <a:pt x="2758440" y="460693"/>
                      <a:pt x="2736533" y="434023"/>
                    </a:cubicBezTo>
                    <a:cubicBezTo>
                      <a:pt x="2710815" y="401638"/>
                      <a:pt x="2709863" y="369253"/>
                      <a:pt x="2735580" y="341631"/>
                    </a:cubicBezTo>
                    <a:cubicBezTo>
                      <a:pt x="2764155" y="311151"/>
                      <a:pt x="2798445" y="309246"/>
                      <a:pt x="2835593" y="335916"/>
                    </a:cubicBezTo>
                    <a:cubicBezTo>
                      <a:pt x="2868930" y="321628"/>
                      <a:pt x="2901315" y="308293"/>
                      <a:pt x="2933700" y="294958"/>
                    </a:cubicBezTo>
                    <a:cubicBezTo>
                      <a:pt x="2934653" y="295911"/>
                      <a:pt x="2933700" y="294006"/>
                      <a:pt x="2931795" y="292101"/>
                    </a:cubicBezTo>
                    <a:cubicBezTo>
                      <a:pt x="2871788" y="256858"/>
                      <a:pt x="2810828" y="229236"/>
                      <a:pt x="2739390" y="226378"/>
                    </a:cubicBezTo>
                    <a:cubicBezTo>
                      <a:pt x="2673668" y="223521"/>
                      <a:pt x="2609850" y="257811"/>
                      <a:pt x="2584133" y="308293"/>
                    </a:cubicBezTo>
                    <a:cubicBezTo>
                      <a:pt x="2607945" y="330201"/>
                      <a:pt x="2635568" y="348298"/>
                      <a:pt x="2652713" y="374016"/>
                    </a:cubicBezTo>
                    <a:cubicBezTo>
                      <a:pt x="2719388" y="470218"/>
                      <a:pt x="2662238" y="604521"/>
                      <a:pt x="2546033" y="621666"/>
                    </a:cubicBezTo>
                    <a:cubicBezTo>
                      <a:pt x="2454593" y="635001"/>
                      <a:pt x="2374583" y="576898"/>
                      <a:pt x="2361248" y="481648"/>
                    </a:cubicBezTo>
                    <a:cubicBezTo>
                      <a:pt x="2349818" y="399733"/>
                      <a:pt x="2408873" y="315913"/>
                      <a:pt x="2500313" y="305436"/>
                    </a:cubicBezTo>
                    <a:cubicBezTo>
                      <a:pt x="2507933" y="304483"/>
                      <a:pt x="2515553" y="300673"/>
                      <a:pt x="2521268" y="303531"/>
                    </a:cubicBezTo>
                    <a:cubicBezTo>
                      <a:pt x="2552700" y="314961"/>
                      <a:pt x="2567940" y="296863"/>
                      <a:pt x="2584133" y="274003"/>
                    </a:cubicBezTo>
                    <a:cubicBezTo>
                      <a:pt x="2608898" y="238761"/>
                      <a:pt x="2645093" y="218758"/>
                      <a:pt x="2687003" y="205423"/>
                    </a:cubicBezTo>
                    <a:cubicBezTo>
                      <a:pt x="2664143" y="189231"/>
                      <a:pt x="2642235" y="173038"/>
                      <a:pt x="2620328" y="155893"/>
                    </a:cubicBezTo>
                    <a:cubicBezTo>
                      <a:pt x="2576513" y="181611"/>
                      <a:pt x="2528888" y="174943"/>
                      <a:pt x="2501265" y="138748"/>
                    </a:cubicBezTo>
                    <a:cubicBezTo>
                      <a:pt x="2472690" y="101601"/>
                      <a:pt x="2477453" y="55881"/>
                      <a:pt x="2512695" y="21591"/>
                    </a:cubicBezTo>
                    <a:cubicBezTo>
                      <a:pt x="2541270" y="-6032"/>
                      <a:pt x="2590800" y="-6984"/>
                      <a:pt x="2622233" y="17781"/>
                    </a:cubicBezTo>
                    <a:cubicBezTo>
                      <a:pt x="2660333" y="49213"/>
                      <a:pt x="2664143" y="98743"/>
                      <a:pt x="2629853" y="149226"/>
                    </a:cubicBezTo>
                    <a:cubicBezTo>
                      <a:pt x="2655570" y="175896"/>
                      <a:pt x="2687003" y="193993"/>
                      <a:pt x="2723198" y="196851"/>
                    </a:cubicBezTo>
                    <a:cubicBezTo>
                      <a:pt x="2808923" y="201613"/>
                      <a:pt x="2882265" y="235903"/>
                      <a:pt x="2950845" y="283528"/>
                    </a:cubicBezTo>
                    <a:cubicBezTo>
                      <a:pt x="2954655" y="286386"/>
                      <a:pt x="2959418" y="289243"/>
                      <a:pt x="2964180" y="292101"/>
                    </a:cubicBezTo>
                    <a:cubicBezTo>
                      <a:pt x="2965133" y="271146"/>
                      <a:pt x="2966085" y="253048"/>
                      <a:pt x="2947035" y="237808"/>
                    </a:cubicBezTo>
                    <a:cubicBezTo>
                      <a:pt x="2929890" y="225426"/>
                      <a:pt x="2931795" y="193041"/>
                      <a:pt x="2944178" y="175896"/>
                    </a:cubicBezTo>
                    <a:cubicBezTo>
                      <a:pt x="2957513" y="157798"/>
                      <a:pt x="2985135" y="150178"/>
                      <a:pt x="3006090" y="158751"/>
                    </a:cubicBezTo>
                    <a:cubicBezTo>
                      <a:pt x="3026093" y="167323"/>
                      <a:pt x="3041333" y="191136"/>
                      <a:pt x="3038475" y="211138"/>
                    </a:cubicBezTo>
                    <a:cubicBezTo>
                      <a:pt x="3034665" y="236856"/>
                      <a:pt x="3015615" y="255906"/>
                      <a:pt x="2991803" y="256858"/>
                    </a:cubicBezTo>
                    <a:cubicBezTo>
                      <a:pt x="2986088" y="256858"/>
                      <a:pt x="2980373" y="257811"/>
                      <a:pt x="2973705" y="257811"/>
                    </a:cubicBezTo>
                    <a:cubicBezTo>
                      <a:pt x="2976563" y="287338"/>
                      <a:pt x="2988945" y="309246"/>
                      <a:pt x="3009900" y="328296"/>
                    </a:cubicBezTo>
                    <a:cubicBezTo>
                      <a:pt x="3125153" y="430213"/>
                      <a:pt x="3194685" y="556896"/>
                      <a:pt x="3214688" y="710248"/>
                    </a:cubicBezTo>
                    <a:cubicBezTo>
                      <a:pt x="3237548" y="879793"/>
                      <a:pt x="3198495" y="1036956"/>
                      <a:pt x="3128010" y="1189356"/>
                    </a:cubicBezTo>
                    <a:cubicBezTo>
                      <a:pt x="3127058" y="1192214"/>
                      <a:pt x="3126105" y="1195071"/>
                      <a:pt x="3127058" y="1199833"/>
                    </a:cubicBezTo>
                    <a:cubicBezTo>
                      <a:pt x="3144203" y="1185546"/>
                      <a:pt x="3162300" y="1171258"/>
                      <a:pt x="3179445" y="1156971"/>
                    </a:cubicBezTo>
                    <a:cubicBezTo>
                      <a:pt x="3250883" y="1096964"/>
                      <a:pt x="3323273" y="1038861"/>
                      <a:pt x="3394710" y="977901"/>
                    </a:cubicBezTo>
                    <a:cubicBezTo>
                      <a:pt x="3494723" y="892176"/>
                      <a:pt x="3583305" y="795973"/>
                      <a:pt x="3647123" y="679768"/>
                    </a:cubicBezTo>
                    <a:cubicBezTo>
                      <a:pt x="3648075" y="677864"/>
                      <a:pt x="3649028" y="675006"/>
                      <a:pt x="3651885" y="670243"/>
                    </a:cubicBezTo>
                    <a:cubicBezTo>
                      <a:pt x="3638550" y="675006"/>
                      <a:pt x="3628073" y="678816"/>
                      <a:pt x="3617595" y="681673"/>
                    </a:cubicBezTo>
                    <a:cubicBezTo>
                      <a:pt x="3580448" y="692151"/>
                      <a:pt x="3544253" y="682626"/>
                      <a:pt x="3509963" y="669291"/>
                    </a:cubicBezTo>
                    <a:cubicBezTo>
                      <a:pt x="3430905" y="637858"/>
                      <a:pt x="3367088" y="584518"/>
                      <a:pt x="3305175" y="523558"/>
                    </a:cubicBezTo>
                    <a:cubicBezTo>
                      <a:pt x="3323273" y="520701"/>
                      <a:pt x="3338513" y="515938"/>
                      <a:pt x="3352800" y="514986"/>
                    </a:cubicBezTo>
                    <a:cubicBezTo>
                      <a:pt x="3437573" y="509271"/>
                      <a:pt x="3520440" y="518796"/>
                      <a:pt x="3600450" y="548323"/>
                    </a:cubicBezTo>
                    <a:cubicBezTo>
                      <a:pt x="3618548" y="554991"/>
                      <a:pt x="3633788" y="569278"/>
                      <a:pt x="3648075" y="582614"/>
                    </a:cubicBezTo>
                    <a:cubicBezTo>
                      <a:pt x="3654743" y="588328"/>
                      <a:pt x="3658553" y="599758"/>
                      <a:pt x="3659505" y="609283"/>
                    </a:cubicBezTo>
                    <a:cubicBezTo>
                      <a:pt x="3662363" y="631191"/>
                      <a:pt x="3653790" y="635953"/>
                      <a:pt x="3633788" y="629286"/>
                    </a:cubicBezTo>
                    <a:cubicBezTo>
                      <a:pt x="3590925" y="614046"/>
                      <a:pt x="3547110" y="599758"/>
                      <a:pt x="3503295" y="589281"/>
                    </a:cubicBezTo>
                    <a:cubicBezTo>
                      <a:pt x="3554730" y="611189"/>
                      <a:pt x="3606165" y="633096"/>
                      <a:pt x="3660458" y="656908"/>
                    </a:cubicBezTo>
                    <a:cubicBezTo>
                      <a:pt x="3762375" y="454978"/>
                      <a:pt x="3768090" y="246381"/>
                      <a:pt x="3687128" y="33021"/>
                    </a:cubicBezTo>
                    <a:cubicBezTo>
                      <a:pt x="3689985" y="32068"/>
                      <a:pt x="3692843" y="32068"/>
                      <a:pt x="3694748" y="31116"/>
                    </a:cubicBezTo>
                    <a:cubicBezTo>
                      <a:pt x="3710940" y="86361"/>
                      <a:pt x="3730943" y="140653"/>
                      <a:pt x="3742373" y="196851"/>
                    </a:cubicBezTo>
                    <a:cubicBezTo>
                      <a:pt x="3779520" y="379731"/>
                      <a:pt x="3741420" y="550228"/>
                      <a:pt x="3650933" y="710248"/>
                    </a:cubicBezTo>
                    <a:cubicBezTo>
                      <a:pt x="3590925" y="816928"/>
                      <a:pt x="3510915" y="907416"/>
                      <a:pt x="3421380" y="989331"/>
                    </a:cubicBezTo>
                    <a:cubicBezTo>
                      <a:pt x="3354705" y="1050291"/>
                      <a:pt x="3289935" y="1114108"/>
                      <a:pt x="3226118" y="1179831"/>
                    </a:cubicBezTo>
                    <a:cubicBezTo>
                      <a:pt x="3236595" y="1175068"/>
                      <a:pt x="3247073" y="1168401"/>
                      <a:pt x="3257550" y="1164591"/>
                    </a:cubicBezTo>
                    <a:cubicBezTo>
                      <a:pt x="3305175" y="1147446"/>
                      <a:pt x="3351848" y="1128396"/>
                      <a:pt x="3400425" y="1114108"/>
                    </a:cubicBezTo>
                    <a:cubicBezTo>
                      <a:pt x="3431858" y="1104583"/>
                      <a:pt x="3461385" y="1095058"/>
                      <a:pt x="3485198" y="1071246"/>
                    </a:cubicBezTo>
                    <a:cubicBezTo>
                      <a:pt x="3486150" y="1072198"/>
                      <a:pt x="3487103" y="1074104"/>
                      <a:pt x="3488055" y="1075056"/>
                    </a:cubicBezTo>
                    <a:cubicBezTo>
                      <a:pt x="3479483" y="1081723"/>
                      <a:pt x="3469958" y="1087439"/>
                      <a:pt x="3461385" y="1094106"/>
                    </a:cubicBezTo>
                    <a:cubicBezTo>
                      <a:pt x="3552825" y="1092201"/>
                      <a:pt x="3639503" y="1082676"/>
                      <a:pt x="3710940" y="1025526"/>
                    </a:cubicBezTo>
                    <a:cubicBezTo>
                      <a:pt x="3693795" y="977901"/>
                      <a:pt x="3701415" y="945516"/>
                      <a:pt x="3734753" y="927418"/>
                    </a:cubicBezTo>
                    <a:cubicBezTo>
                      <a:pt x="3764280" y="911226"/>
                      <a:pt x="3799523" y="917893"/>
                      <a:pt x="3821430" y="945516"/>
                    </a:cubicBezTo>
                    <a:cubicBezTo>
                      <a:pt x="3841433" y="971233"/>
                      <a:pt x="3839528" y="1007429"/>
                      <a:pt x="3817620" y="1031241"/>
                    </a:cubicBezTo>
                    <a:cubicBezTo>
                      <a:pt x="3791903" y="1059816"/>
                      <a:pt x="3759518" y="1060768"/>
                      <a:pt x="3717608" y="1033146"/>
                    </a:cubicBezTo>
                    <a:cubicBezTo>
                      <a:pt x="3684270" y="1051243"/>
                      <a:pt x="3650933" y="1069341"/>
                      <a:pt x="3616643" y="1088391"/>
                    </a:cubicBezTo>
                    <a:cubicBezTo>
                      <a:pt x="3648075" y="1092201"/>
                      <a:pt x="3679508" y="1095058"/>
                      <a:pt x="3709988" y="1100773"/>
                    </a:cubicBezTo>
                    <a:cubicBezTo>
                      <a:pt x="3750945" y="1108393"/>
                      <a:pt x="3791903" y="1118871"/>
                      <a:pt x="3832860" y="1130301"/>
                    </a:cubicBezTo>
                    <a:cubicBezTo>
                      <a:pt x="3843338" y="1133158"/>
                      <a:pt x="3849053" y="1132206"/>
                      <a:pt x="3856673" y="1124586"/>
                    </a:cubicBezTo>
                    <a:cubicBezTo>
                      <a:pt x="3889058" y="1090296"/>
                      <a:pt x="3931920" y="1082676"/>
                      <a:pt x="3970020" y="1100773"/>
                    </a:cubicBezTo>
                    <a:cubicBezTo>
                      <a:pt x="4010978" y="1120776"/>
                      <a:pt x="4031933" y="1159829"/>
                      <a:pt x="4026218" y="1204596"/>
                    </a:cubicBezTo>
                    <a:cubicBezTo>
                      <a:pt x="4021455" y="1243648"/>
                      <a:pt x="3988118" y="1277939"/>
                      <a:pt x="3945255" y="1285558"/>
                    </a:cubicBezTo>
                    <a:cubicBezTo>
                      <a:pt x="3890010" y="1296036"/>
                      <a:pt x="3818573" y="1246506"/>
                      <a:pt x="3834765" y="1165543"/>
                    </a:cubicBezTo>
                    <a:cubicBezTo>
                      <a:pt x="3835718" y="1160781"/>
                      <a:pt x="3836670" y="1156971"/>
                      <a:pt x="3837623" y="1152208"/>
                    </a:cubicBezTo>
                    <a:cubicBezTo>
                      <a:pt x="3716655" y="1102679"/>
                      <a:pt x="3549015" y="1087439"/>
                      <a:pt x="3383280" y="1141731"/>
                    </a:cubicBezTo>
                    <a:cubicBezTo>
                      <a:pt x="3402330" y="1150304"/>
                      <a:pt x="3421380" y="1156018"/>
                      <a:pt x="3438525" y="1166496"/>
                    </a:cubicBezTo>
                    <a:cubicBezTo>
                      <a:pt x="3478530" y="1192214"/>
                      <a:pt x="3516630" y="1219836"/>
                      <a:pt x="3555683" y="1247458"/>
                    </a:cubicBezTo>
                    <a:cubicBezTo>
                      <a:pt x="3567113" y="1256031"/>
                      <a:pt x="3575685" y="1259841"/>
                      <a:pt x="3590925" y="1253173"/>
                    </a:cubicBezTo>
                    <a:cubicBezTo>
                      <a:pt x="3636645" y="1232218"/>
                      <a:pt x="3693795" y="1243648"/>
                      <a:pt x="3729038" y="1278891"/>
                    </a:cubicBezTo>
                    <a:cubicBezTo>
                      <a:pt x="3763328" y="1313181"/>
                      <a:pt x="3774758" y="1369379"/>
                      <a:pt x="3757613" y="1413193"/>
                    </a:cubicBezTo>
                    <a:cubicBezTo>
                      <a:pt x="3738563" y="1459866"/>
                      <a:pt x="3689985" y="1493204"/>
                      <a:pt x="3641408" y="1493204"/>
                    </a:cubicBezTo>
                    <a:cubicBezTo>
                      <a:pt x="3589973" y="1493204"/>
                      <a:pt x="3544253" y="1463676"/>
                      <a:pt x="3526155" y="1417004"/>
                    </a:cubicBezTo>
                    <a:cubicBezTo>
                      <a:pt x="3505200" y="1366521"/>
                      <a:pt x="3513773" y="1319848"/>
                      <a:pt x="3551873" y="1279843"/>
                    </a:cubicBezTo>
                    <a:cubicBezTo>
                      <a:pt x="3555683" y="1275081"/>
                      <a:pt x="3560445" y="1272223"/>
                      <a:pt x="3566160" y="1266508"/>
                    </a:cubicBezTo>
                    <a:cubicBezTo>
                      <a:pt x="3515678" y="1218883"/>
                      <a:pt x="3457575" y="1188404"/>
                      <a:pt x="3393758" y="1166496"/>
                    </a:cubicBezTo>
                    <a:cubicBezTo>
                      <a:pt x="3362325" y="1156018"/>
                      <a:pt x="3333750" y="1155066"/>
                      <a:pt x="3304223" y="1173164"/>
                    </a:cubicBezTo>
                    <a:cubicBezTo>
                      <a:pt x="3259455" y="1199833"/>
                      <a:pt x="3213735" y="1223646"/>
                      <a:pt x="3165158" y="1251268"/>
                    </a:cubicBezTo>
                    <a:cubicBezTo>
                      <a:pt x="3212783" y="1266508"/>
                      <a:pt x="3253740" y="1280796"/>
                      <a:pt x="3297555" y="1295083"/>
                    </a:cubicBezTo>
                    <a:cubicBezTo>
                      <a:pt x="3337560" y="1258889"/>
                      <a:pt x="3382328" y="1258889"/>
                      <a:pt x="3416618" y="1292226"/>
                    </a:cubicBezTo>
                    <a:cubicBezTo>
                      <a:pt x="3446145" y="1320801"/>
                      <a:pt x="3449003" y="1368426"/>
                      <a:pt x="3424238" y="1400811"/>
                    </a:cubicBezTo>
                    <a:cubicBezTo>
                      <a:pt x="3399473" y="1432243"/>
                      <a:pt x="3354705" y="1441768"/>
                      <a:pt x="3318510" y="1421766"/>
                    </a:cubicBezTo>
                    <a:cubicBezTo>
                      <a:pt x="3278505" y="1399858"/>
                      <a:pt x="3268980" y="1358901"/>
                      <a:pt x="3289935" y="1302704"/>
                    </a:cubicBezTo>
                    <a:cubicBezTo>
                      <a:pt x="3248978" y="1280796"/>
                      <a:pt x="3205163" y="1270318"/>
                      <a:pt x="3159443" y="1267461"/>
                    </a:cubicBezTo>
                    <a:cubicBezTo>
                      <a:pt x="3152775" y="1267461"/>
                      <a:pt x="3144203" y="1269366"/>
                      <a:pt x="3140393" y="1274129"/>
                    </a:cubicBezTo>
                    <a:cubicBezTo>
                      <a:pt x="3099435" y="1315086"/>
                      <a:pt x="3058478" y="1356043"/>
                      <a:pt x="3019425" y="1399858"/>
                    </a:cubicBezTo>
                    <a:cubicBezTo>
                      <a:pt x="2969895" y="1455104"/>
                      <a:pt x="2922270" y="1513206"/>
                      <a:pt x="2873693" y="1570356"/>
                    </a:cubicBezTo>
                    <a:cubicBezTo>
                      <a:pt x="2839403" y="1610361"/>
                      <a:pt x="2805113" y="1651318"/>
                      <a:pt x="2770823" y="1691323"/>
                    </a:cubicBezTo>
                    <a:cubicBezTo>
                      <a:pt x="2767965" y="1695133"/>
                      <a:pt x="2766060" y="1703706"/>
                      <a:pt x="2767965" y="1708468"/>
                    </a:cubicBezTo>
                    <a:cubicBezTo>
                      <a:pt x="2806065" y="1818006"/>
                      <a:pt x="2803208" y="1928496"/>
                      <a:pt x="2784158" y="2039939"/>
                    </a:cubicBezTo>
                    <a:cubicBezTo>
                      <a:pt x="2767013" y="2142808"/>
                      <a:pt x="2737485" y="2240916"/>
                      <a:pt x="2685098" y="2330451"/>
                    </a:cubicBezTo>
                    <a:cubicBezTo>
                      <a:pt x="2649855" y="2390458"/>
                      <a:pt x="2605088" y="2443799"/>
                      <a:pt x="2542223" y="2478089"/>
                    </a:cubicBezTo>
                    <a:cubicBezTo>
                      <a:pt x="2502218" y="2499996"/>
                      <a:pt x="2459355" y="2510474"/>
                      <a:pt x="2414588" y="2503806"/>
                    </a:cubicBezTo>
                    <a:cubicBezTo>
                      <a:pt x="2368868" y="2497139"/>
                      <a:pt x="2335530" y="2472374"/>
                      <a:pt x="2313623" y="2431416"/>
                    </a:cubicBezTo>
                    <a:cubicBezTo>
                      <a:pt x="2311718" y="2427606"/>
                      <a:pt x="2308860" y="2423796"/>
                      <a:pt x="2306955" y="2419986"/>
                    </a:cubicBezTo>
                    <a:cubicBezTo>
                      <a:pt x="2306955" y="2419986"/>
                      <a:pt x="2306003" y="2419986"/>
                      <a:pt x="2305050" y="2419033"/>
                    </a:cubicBezTo>
                    <a:cubicBezTo>
                      <a:pt x="2261235" y="2499996"/>
                      <a:pt x="2187893" y="2515236"/>
                      <a:pt x="2105978" y="2510474"/>
                    </a:cubicBezTo>
                    <a:cubicBezTo>
                      <a:pt x="2007870" y="2503806"/>
                      <a:pt x="1950720" y="2445704"/>
                      <a:pt x="1919288" y="2355216"/>
                    </a:cubicBezTo>
                    <a:cubicBezTo>
                      <a:pt x="1884998" y="2445704"/>
                      <a:pt x="1828800" y="2505711"/>
                      <a:pt x="1727835" y="2510474"/>
                    </a:cubicBezTo>
                    <a:cubicBezTo>
                      <a:pt x="1646873" y="2514283"/>
                      <a:pt x="1574483" y="2499043"/>
                      <a:pt x="1533525" y="2419986"/>
                    </a:cubicBezTo>
                    <a:cubicBezTo>
                      <a:pt x="1521143" y="2437131"/>
                      <a:pt x="1509713" y="2456181"/>
                      <a:pt x="1494473" y="2470468"/>
                    </a:cubicBezTo>
                    <a:cubicBezTo>
                      <a:pt x="1446848" y="2514283"/>
                      <a:pt x="1389698" y="2513331"/>
                      <a:pt x="1332548" y="2495233"/>
                    </a:cubicBezTo>
                    <a:cubicBezTo>
                      <a:pt x="1275398" y="2477136"/>
                      <a:pt x="1232535" y="2439989"/>
                      <a:pt x="1195388" y="2394268"/>
                    </a:cubicBezTo>
                    <a:cubicBezTo>
                      <a:pt x="1124903" y="2307591"/>
                      <a:pt x="1089660" y="2206626"/>
                      <a:pt x="1066800" y="2098993"/>
                    </a:cubicBezTo>
                    <a:cubicBezTo>
                      <a:pt x="1050608" y="2025651"/>
                      <a:pt x="1045845" y="1951356"/>
                      <a:pt x="1051560" y="1876108"/>
                    </a:cubicBezTo>
                    <a:cubicBezTo>
                      <a:pt x="1057275" y="1805623"/>
                      <a:pt x="1070610" y="1736091"/>
                      <a:pt x="1116330" y="1677989"/>
                    </a:cubicBezTo>
                    <a:cubicBezTo>
                      <a:pt x="1134428" y="1655129"/>
                      <a:pt x="1156335" y="1634173"/>
                      <a:pt x="1179195" y="1611314"/>
                    </a:cubicBezTo>
                    <a:cubicBezTo>
                      <a:pt x="1134428" y="1589406"/>
                      <a:pt x="1088708" y="1569404"/>
                      <a:pt x="1043940" y="1546543"/>
                    </a:cubicBezTo>
                    <a:cubicBezTo>
                      <a:pt x="998220" y="1522731"/>
                      <a:pt x="955357" y="1525589"/>
                      <a:pt x="916305" y="1559879"/>
                    </a:cubicBezTo>
                    <a:cubicBezTo>
                      <a:pt x="897255" y="1576071"/>
                      <a:pt x="879157" y="1593216"/>
                      <a:pt x="859155" y="1610361"/>
                    </a:cubicBezTo>
                    <a:cubicBezTo>
                      <a:pt x="882015" y="1627506"/>
                      <a:pt x="897255" y="1648461"/>
                      <a:pt x="897255" y="1674179"/>
                    </a:cubicBezTo>
                    <a:cubicBezTo>
                      <a:pt x="897255" y="1690371"/>
                      <a:pt x="893445" y="1708468"/>
                      <a:pt x="885825" y="1722756"/>
                    </a:cubicBezTo>
                    <a:cubicBezTo>
                      <a:pt x="869632" y="1755141"/>
                      <a:pt x="829628" y="1770381"/>
                      <a:pt x="794385" y="1760856"/>
                    </a:cubicBezTo>
                    <a:cubicBezTo>
                      <a:pt x="762000" y="1752283"/>
                      <a:pt x="735330" y="1717993"/>
                      <a:pt x="734378" y="1684656"/>
                    </a:cubicBezTo>
                    <a:cubicBezTo>
                      <a:pt x="733425" y="1647508"/>
                      <a:pt x="754380" y="1613218"/>
                      <a:pt x="789623" y="1604646"/>
                    </a:cubicBezTo>
                    <a:cubicBezTo>
                      <a:pt x="805815" y="1600836"/>
                      <a:pt x="824865" y="1604646"/>
                      <a:pt x="842010" y="1603693"/>
                    </a:cubicBezTo>
                    <a:cubicBezTo>
                      <a:pt x="848678" y="1603693"/>
                      <a:pt x="856298" y="1602741"/>
                      <a:pt x="860107" y="1598931"/>
                    </a:cubicBezTo>
                    <a:cubicBezTo>
                      <a:pt x="891540" y="1573214"/>
                      <a:pt x="922020" y="1545591"/>
                      <a:pt x="955357" y="1517016"/>
                    </a:cubicBezTo>
                    <a:cubicBezTo>
                      <a:pt x="916305" y="1511301"/>
                      <a:pt x="877253" y="1504633"/>
                      <a:pt x="838200" y="1498918"/>
                    </a:cubicBezTo>
                    <a:cubicBezTo>
                      <a:pt x="833438" y="1497966"/>
                      <a:pt x="827723" y="1499871"/>
                      <a:pt x="822008" y="1497966"/>
                    </a:cubicBezTo>
                    <a:cubicBezTo>
                      <a:pt x="771525" y="1483679"/>
                      <a:pt x="732473" y="1502729"/>
                      <a:pt x="697230" y="1537971"/>
                    </a:cubicBezTo>
                    <a:cubicBezTo>
                      <a:pt x="654368" y="1579881"/>
                      <a:pt x="618173" y="1625601"/>
                      <a:pt x="594360" y="1677036"/>
                    </a:cubicBezTo>
                    <a:cubicBezTo>
                      <a:pt x="615315" y="1691323"/>
                      <a:pt x="637223" y="1703706"/>
                      <a:pt x="654368" y="1720851"/>
                    </a:cubicBezTo>
                    <a:cubicBezTo>
                      <a:pt x="716280" y="1782764"/>
                      <a:pt x="683895" y="1903731"/>
                      <a:pt x="599123" y="1921829"/>
                    </a:cubicBezTo>
                    <a:cubicBezTo>
                      <a:pt x="553403" y="1931354"/>
                      <a:pt x="503873" y="1927543"/>
                      <a:pt x="469583" y="1887539"/>
                    </a:cubicBezTo>
                    <a:cubicBezTo>
                      <a:pt x="434340" y="1846581"/>
                      <a:pt x="425768" y="1799908"/>
                      <a:pt x="448628" y="1751331"/>
                    </a:cubicBezTo>
                    <a:cubicBezTo>
                      <a:pt x="471488" y="1702754"/>
                      <a:pt x="513398" y="1677036"/>
                      <a:pt x="567690" y="1677989"/>
                    </a:cubicBezTo>
                    <a:cubicBezTo>
                      <a:pt x="580073" y="1677989"/>
                      <a:pt x="585788" y="1673226"/>
                      <a:pt x="592455" y="1663701"/>
                    </a:cubicBezTo>
                    <a:cubicBezTo>
                      <a:pt x="621983" y="1617029"/>
                      <a:pt x="652463" y="1571308"/>
                      <a:pt x="683895" y="1525589"/>
                    </a:cubicBezTo>
                    <a:cubicBezTo>
                      <a:pt x="690563" y="1516064"/>
                      <a:pt x="701040" y="1509396"/>
                      <a:pt x="709613" y="1501776"/>
                    </a:cubicBezTo>
                    <a:cubicBezTo>
                      <a:pt x="622935" y="1481773"/>
                      <a:pt x="390525" y="1580833"/>
                      <a:pt x="295275" y="1680846"/>
                    </a:cubicBezTo>
                    <a:cubicBezTo>
                      <a:pt x="327660" y="1731329"/>
                      <a:pt x="329565" y="1771333"/>
                      <a:pt x="300038" y="1811339"/>
                    </a:cubicBezTo>
                    <a:cubicBezTo>
                      <a:pt x="270510" y="1851343"/>
                      <a:pt x="204788" y="1859916"/>
                      <a:pt x="164783" y="1828483"/>
                    </a:cubicBezTo>
                    <a:cubicBezTo>
                      <a:pt x="120968" y="1794193"/>
                      <a:pt x="113348" y="1728471"/>
                      <a:pt x="147638" y="1688466"/>
                    </a:cubicBezTo>
                    <a:cubicBezTo>
                      <a:pt x="179070" y="1652271"/>
                      <a:pt x="222885" y="1643698"/>
                      <a:pt x="267653" y="1662748"/>
                    </a:cubicBezTo>
                    <a:cubicBezTo>
                      <a:pt x="272415" y="1664654"/>
                      <a:pt x="280988" y="1664654"/>
                      <a:pt x="284798" y="1661796"/>
                    </a:cubicBezTo>
                    <a:cubicBezTo>
                      <a:pt x="340995" y="1611314"/>
                      <a:pt x="404813" y="1573214"/>
                      <a:pt x="475298" y="1538923"/>
                    </a:cubicBezTo>
                    <a:cubicBezTo>
                      <a:pt x="434340" y="1534161"/>
                      <a:pt x="397193" y="1530351"/>
                      <a:pt x="359093" y="1525589"/>
                    </a:cubicBezTo>
                    <a:cubicBezTo>
                      <a:pt x="327660" y="1567498"/>
                      <a:pt x="298133" y="1578929"/>
                      <a:pt x="261938" y="1560831"/>
                    </a:cubicBezTo>
                    <a:cubicBezTo>
                      <a:pt x="234315" y="1546543"/>
                      <a:pt x="219075" y="1513206"/>
                      <a:pt x="228600" y="1483679"/>
                    </a:cubicBezTo>
                    <a:cubicBezTo>
                      <a:pt x="239077" y="1450341"/>
                      <a:pt x="269558" y="1429386"/>
                      <a:pt x="300038" y="1433196"/>
                    </a:cubicBezTo>
                    <a:cubicBezTo>
                      <a:pt x="339090" y="1437958"/>
                      <a:pt x="359093" y="1465581"/>
                      <a:pt x="361950" y="1516064"/>
                    </a:cubicBezTo>
                    <a:cubicBezTo>
                      <a:pt x="449580" y="1541781"/>
                      <a:pt x="531495" y="1518921"/>
                      <a:pt x="611505" y="1489393"/>
                    </a:cubicBezTo>
                    <a:cubicBezTo>
                      <a:pt x="589598" y="1480821"/>
                      <a:pt x="567690" y="1469391"/>
                      <a:pt x="546735" y="1457961"/>
                    </a:cubicBezTo>
                    <a:lnTo>
                      <a:pt x="546735" y="1457961"/>
                    </a:lnTo>
                    <a:close/>
                    <a:moveTo>
                      <a:pt x="624840" y="1016001"/>
                    </a:moveTo>
                    <a:cubicBezTo>
                      <a:pt x="642938" y="1010286"/>
                      <a:pt x="656273" y="1006476"/>
                      <a:pt x="667703" y="1000761"/>
                    </a:cubicBezTo>
                    <a:cubicBezTo>
                      <a:pt x="718185" y="975043"/>
                      <a:pt x="757238" y="935039"/>
                      <a:pt x="789623" y="889318"/>
                    </a:cubicBezTo>
                    <a:cubicBezTo>
                      <a:pt x="806768" y="864553"/>
                      <a:pt x="821055" y="835978"/>
                      <a:pt x="832485" y="808356"/>
                    </a:cubicBezTo>
                    <a:cubicBezTo>
                      <a:pt x="842963" y="780733"/>
                      <a:pt x="827723" y="763589"/>
                      <a:pt x="800100" y="772161"/>
                    </a:cubicBezTo>
                    <a:cubicBezTo>
                      <a:pt x="782955" y="776923"/>
                      <a:pt x="765810" y="786448"/>
                      <a:pt x="751523" y="797878"/>
                    </a:cubicBezTo>
                    <a:cubicBezTo>
                      <a:pt x="682943" y="853123"/>
                      <a:pt x="645795" y="925514"/>
                      <a:pt x="624840" y="1016001"/>
                    </a:cubicBezTo>
                    <a:close/>
                    <a:moveTo>
                      <a:pt x="1380173" y="747396"/>
                    </a:moveTo>
                    <a:cubicBezTo>
                      <a:pt x="1333500" y="736918"/>
                      <a:pt x="1246823" y="831216"/>
                      <a:pt x="1231583" y="915036"/>
                    </a:cubicBezTo>
                    <a:cubicBezTo>
                      <a:pt x="1255395" y="895986"/>
                      <a:pt x="1277303" y="879793"/>
                      <a:pt x="1298258" y="862648"/>
                    </a:cubicBezTo>
                    <a:cubicBezTo>
                      <a:pt x="1307783" y="855028"/>
                      <a:pt x="1318260" y="847408"/>
                      <a:pt x="1325880" y="836931"/>
                    </a:cubicBezTo>
                    <a:cubicBezTo>
                      <a:pt x="1344930" y="808356"/>
                      <a:pt x="1362075" y="777876"/>
                      <a:pt x="1380173" y="747396"/>
                    </a:cubicBezTo>
                    <a:close/>
                    <a:moveTo>
                      <a:pt x="1444943" y="748348"/>
                    </a:moveTo>
                    <a:cubicBezTo>
                      <a:pt x="1387793" y="789306"/>
                      <a:pt x="1356360" y="847408"/>
                      <a:pt x="1330643" y="915989"/>
                    </a:cubicBezTo>
                    <a:cubicBezTo>
                      <a:pt x="1340168" y="911226"/>
                      <a:pt x="1343978" y="909321"/>
                      <a:pt x="1347788" y="906464"/>
                    </a:cubicBezTo>
                    <a:cubicBezTo>
                      <a:pt x="1382078" y="881698"/>
                      <a:pt x="1413510" y="853123"/>
                      <a:pt x="1438275" y="816928"/>
                    </a:cubicBezTo>
                    <a:cubicBezTo>
                      <a:pt x="1452563" y="794068"/>
                      <a:pt x="1453515" y="774066"/>
                      <a:pt x="1444943" y="748348"/>
                    </a:cubicBezTo>
                    <a:close/>
                    <a:moveTo>
                      <a:pt x="1721168" y="917893"/>
                    </a:moveTo>
                    <a:cubicBezTo>
                      <a:pt x="1750695" y="908368"/>
                      <a:pt x="1803083" y="832168"/>
                      <a:pt x="1810703" y="792164"/>
                    </a:cubicBezTo>
                    <a:cubicBezTo>
                      <a:pt x="1777365" y="831216"/>
                      <a:pt x="1740218" y="866458"/>
                      <a:pt x="1721168" y="917893"/>
                    </a:cubicBezTo>
                    <a:close/>
                    <a:moveTo>
                      <a:pt x="1839278" y="551181"/>
                    </a:moveTo>
                    <a:cubicBezTo>
                      <a:pt x="1837373" y="549276"/>
                      <a:pt x="1836420" y="548323"/>
                      <a:pt x="1834515" y="546418"/>
                    </a:cubicBezTo>
                    <a:cubicBezTo>
                      <a:pt x="1804988" y="579756"/>
                      <a:pt x="1775460" y="612141"/>
                      <a:pt x="1745933" y="645478"/>
                    </a:cubicBezTo>
                    <a:cubicBezTo>
                      <a:pt x="1747838" y="646431"/>
                      <a:pt x="1748790" y="648336"/>
                      <a:pt x="1750695" y="649289"/>
                    </a:cubicBezTo>
                    <a:cubicBezTo>
                      <a:pt x="1780223" y="616903"/>
                      <a:pt x="1809750" y="584518"/>
                      <a:pt x="1839278" y="551181"/>
                    </a:cubicBezTo>
                    <a:close/>
                    <a:moveTo>
                      <a:pt x="1213485" y="650241"/>
                    </a:moveTo>
                    <a:cubicBezTo>
                      <a:pt x="1214438" y="651193"/>
                      <a:pt x="1216343" y="653098"/>
                      <a:pt x="1217295" y="654051"/>
                    </a:cubicBezTo>
                    <a:cubicBezTo>
                      <a:pt x="1242060" y="627381"/>
                      <a:pt x="1266825" y="600711"/>
                      <a:pt x="1292543" y="573089"/>
                    </a:cubicBezTo>
                    <a:cubicBezTo>
                      <a:pt x="1290638" y="571183"/>
                      <a:pt x="1288733" y="569278"/>
                      <a:pt x="1286828" y="567373"/>
                    </a:cubicBezTo>
                    <a:cubicBezTo>
                      <a:pt x="1262063" y="594996"/>
                      <a:pt x="1238250" y="622618"/>
                      <a:pt x="1213485" y="650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EFAD6893-F749-46EA-A5CA-7FFB8370D28C}"/>
                  </a:ext>
                </a:extLst>
              </p:cNvPr>
              <p:cNvSpPr/>
              <p:nvPr/>
            </p:nvSpPr>
            <p:spPr>
              <a:xfrm>
                <a:off x="9556881" y="2478884"/>
                <a:ext cx="728088" cy="419719"/>
              </a:xfrm>
              <a:custGeom>
                <a:avLst/>
                <a:gdLst>
                  <a:gd name="connsiteX0" fmla="*/ 506629 w 728088"/>
                  <a:gd name="connsiteY0" fmla="*/ 230505 h 419719"/>
                  <a:gd name="connsiteX1" fmla="*/ 491389 w 728088"/>
                  <a:gd name="connsiteY1" fmla="*/ 186690 h 419719"/>
                  <a:gd name="connsiteX2" fmla="*/ 445669 w 728088"/>
                  <a:gd name="connsiteY2" fmla="*/ 222885 h 419719"/>
                  <a:gd name="connsiteX3" fmla="*/ 412331 w 728088"/>
                  <a:gd name="connsiteY3" fmla="*/ 213360 h 419719"/>
                  <a:gd name="connsiteX4" fmla="*/ 415189 w 728088"/>
                  <a:gd name="connsiteY4" fmla="*/ 150495 h 419719"/>
                  <a:gd name="connsiteX5" fmla="*/ 474244 w 728088"/>
                  <a:gd name="connsiteY5" fmla="*/ 63818 h 419719"/>
                  <a:gd name="connsiteX6" fmla="*/ 491389 w 728088"/>
                  <a:gd name="connsiteY6" fmla="*/ 41910 h 419719"/>
                  <a:gd name="connsiteX7" fmla="*/ 358039 w 728088"/>
                  <a:gd name="connsiteY7" fmla="*/ 163830 h 419719"/>
                  <a:gd name="connsiteX8" fmla="*/ 350419 w 728088"/>
                  <a:gd name="connsiteY8" fmla="*/ 242888 h 419719"/>
                  <a:gd name="connsiteX9" fmla="*/ 344704 w 728088"/>
                  <a:gd name="connsiteY9" fmla="*/ 245745 h 419719"/>
                  <a:gd name="connsiteX10" fmla="*/ 313271 w 728088"/>
                  <a:gd name="connsiteY10" fmla="*/ 189548 h 419719"/>
                  <a:gd name="connsiteX11" fmla="*/ 255169 w 728088"/>
                  <a:gd name="connsiteY11" fmla="*/ 236220 h 419719"/>
                  <a:gd name="connsiteX12" fmla="*/ 261836 w 728088"/>
                  <a:gd name="connsiteY12" fmla="*/ 121920 h 419719"/>
                  <a:gd name="connsiteX13" fmla="*/ 219926 w 728088"/>
                  <a:gd name="connsiteY13" fmla="*/ 129540 h 419719"/>
                  <a:gd name="connsiteX14" fmla="*/ 208496 w 728088"/>
                  <a:gd name="connsiteY14" fmla="*/ 140018 h 419719"/>
                  <a:gd name="connsiteX15" fmla="*/ 117056 w 728088"/>
                  <a:gd name="connsiteY15" fmla="*/ 220980 h 419719"/>
                  <a:gd name="connsiteX16" fmla="*/ 103721 w 728088"/>
                  <a:gd name="connsiteY16" fmla="*/ 228600 h 419719"/>
                  <a:gd name="connsiteX17" fmla="*/ 72289 w 728088"/>
                  <a:gd name="connsiteY17" fmla="*/ 209550 h 419719"/>
                  <a:gd name="connsiteX18" fmla="*/ 72289 w 728088"/>
                  <a:gd name="connsiteY18" fmla="*/ 194310 h 419719"/>
                  <a:gd name="connsiteX19" fmla="*/ 18949 w 728088"/>
                  <a:gd name="connsiteY19" fmla="*/ 236220 h 419719"/>
                  <a:gd name="connsiteX20" fmla="*/ 11329 w 728088"/>
                  <a:gd name="connsiteY20" fmla="*/ 149543 h 419719"/>
                  <a:gd name="connsiteX21" fmla="*/ 62764 w 728088"/>
                  <a:gd name="connsiteY21" fmla="*/ 72390 h 419719"/>
                  <a:gd name="connsiteX22" fmla="*/ 73241 w 728088"/>
                  <a:gd name="connsiteY22" fmla="*/ 58103 h 419719"/>
                  <a:gd name="connsiteX23" fmla="*/ 71336 w 728088"/>
                  <a:gd name="connsiteY23" fmla="*/ 1905 h 419719"/>
                  <a:gd name="connsiteX24" fmla="*/ 100864 w 728088"/>
                  <a:gd name="connsiteY24" fmla="*/ 19050 h 419719"/>
                  <a:gd name="connsiteX25" fmla="*/ 108484 w 728088"/>
                  <a:gd name="connsiteY25" fmla="*/ 68580 h 419719"/>
                  <a:gd name="connsiteX26" fmla="*/ 58001 w 728088"/>
                  <a:gd name="connsiteY26" fmla="*/ 140018 h 419719"/>
                  <a:gd name="connsiteX27" fmla="*/ 21806 w 728088"/>
                  <a:gd name="connsiteY27" fmla="*/ 202883 h 419719"/>
                  <a:gd name="connsiteX28" fmla="*/ 27521 w 728088"/>
                  <a:gd name="connsiteY28" fmla="*/ 207645 h 419719"/>
                  <a:gd name="connsiteX29" fmla="*/ 84671 w 728088"/>
                  <a:gd name="connsiteY29" fmla="*/ 159068 h 419719"/>
                  <a:gd name="connsiteX30" fmla="*/ 138011 w 728088"/>
                  <a:gd name="connsiteY30" fmla="*/ 88583 h 419719"/>
                  <a:gd name="connsiteX31" fmla="*/ 144679 w 728088"/>
                  <a:gd name="connsiteY31" fmla="*/ 0 h 419719"/>
                  <a:gd name="connsiteX32" fmla="*/ 160871 w 728088"/>
                  <a:gd name="connsiteY32" fmla="*/ 120015 h 419719"/>
                  <a:gd name="connsiteX33" fmla="*/ 111341 w 728088"/>
                  <a:gd name="connsiteY33" fmla="*/ 189548 h 419719"/>
                  <a:gd name="connsiteX34" fmla="*/ 102769 w 728088"/>
                  <a:gd name="connsiteY34" fmla="*/ 201930 h 419719"/>
                  <a:gd name="connsiteX35" fmla="*/ 107531 w 728088"/>
                  <a:gd name="connsiteY35" fmla="*/ 205740 h 419719"/>
                  <a:gd name="connsiteX36" fmla="*/ 187541 w 728088"/>
                  <a:gd name="connsiteY36" fmla="*/ 109538 h 419719"/>
                  <a:gd name="connsiteX37" fmla="*/ 187541 w 728088"/>
                  <a:gd name="connsiteY37" fmla="*/ 95250 h 419719"/>
                  <a:gd name="connsiteX38" fmla="*/ 206591 w 728088"/>
                  <a:gd name="connsiteY38" fmla="*/ 27623 h 419719"/>
                  <a:gd name="connsiteX39" fmla="*/ 237071 w 728088"/>
                  <a:gd name="connsiteY39" fmla="*/ 18098 h 419719"/>
                  <a:gd name="connsiteX40" fmla="*/ 252311 w 728088"/>
                  <a:gd name="connsiteY40" fmla="*/ 48578 h 419719"/>
                  <a:gd name="connsiteX41" fmla="*/ 232309 w 728088"/>
                  <a:gd name="connsiteY41" fmla="*/ 116205 h 419719"/>
                  <a:gd name="connsiteX42" fmla="*/ 244691 w 728088"/>
                  <a:gd name="connsiteY42" fmla="*/ 112395 h 419719"/>
                  <a:gd name="connsiteX43" fmla="*/ 310414 w 728088"/>
                  <a:gd name="connsiteY43" fmla="*/ 60008 h 419719"/>
                  <a:gd name="connsiteX44" fmla="*/ 305651 w 728088"/>
                  <a:gd name="connsiteY44" fmla="*/ 10478 h 419719"/>
                  <a:gd name="connsiteX45" fmla="*/ 344704 w 728088"/>
                  <a:gd name="connsiteY45" fmla="*/ 73343 h 419719"/>
                  <a:gd name="connsiteX46" fmla="*/ 299936 w 728088"/>
                  <a:gd name="connsiteY46" fmla="*/ 136208 h 419719"/>
                  <a:gd name="connsiteX47" fmla="*/ 262789 w 728088"/>
                  <a:gd name="connsiteY47" fmla="*/ 211455 h 419719"/>
                  <a:gd name="connsiteX48" fmla="*/ 335179 w 728088"/>
                  <a:gd name="connsiteY48" fmla="*/ 140970 h 419719"/>
                  <a:gd name="connsiteX49" fmla="*/ 384709 w 728088"/>
                  <a:gd name="connsiteY49" fmla="*/ 74295 h 419719"/>
                  <a:gd name="connsiteX50" fmla="*/ 406616 w 728088"/>
                  <a:gd name="connsiteY50" fmla="*/ 18098 h 419719"/>
                  <a:gd name="connsiteX51" fmla="*/ 432334 w 728088"/>
                  <a:gd name="connsiteY51" fmla="*/ 67628 h 419719"/>
                  <a:gd name="connsiteX52" fmla="*/ 488531 w 728088"/>
                  <a:gd name="connsiteY52" fmla="*/ 22860 h 419719"/>
                  <a:gd name="connsiteX53" fmla="*/ 509486 w 728088"/>
                  <a:gd name="connsiteY53" fmla="*/ 19050 h 419719"/>
                  <a:gd name="connsiteX54" fmla="*/ 519011 w 728088"/>
                  <a:gd name="connsiteY54" fmla="*/ 36195 h 419719"/>
                  <a:gd name="connsiteX55" fmla="*/ 484721 w 728088"/>
                  <a:gd name="connsiteY55" fmla="*/ 120015 h 419719"/>
                  <a:gd name="connsiteX56" fmla="*/ 439001 w 728088"/>
                  <a:gd name="connsiteY56" fmla="*/ 186690 h 419719"/>
                  <a:gd name="connsiteX57" fmla="*/ 435191 w 728088"/>
                  <a:gd name="connsiteY57" fmla="*/ 207645 h 419719"/>
                  <a:gd name="connsiteX58" fmla="*/ 511391 w 728088"/>
                  <a:gd name="connsiteY58" fmla="*/ 129540 h 419719"/>
                  <a:gd name="connsiteX59" fmla="*/ 577114 w 728088"/>
                  <a:gd name="connsiteY59" fmla="*/ 40005 h 419719"/>
                  <a:gd name="connsiteX60" fmla="*/ 633311 w 728088"/>
                  <a:gd name="connsiteY60" fmla="*/ 17145 h 419719"/>
                  <a:gd name="connsiteX61" fmla="*/ 686651 w 728088"/>
                  <a:gd name="connsiteY61" fmla="*/ 46673 h 419719"/>
                  <a:gd name="connsiteX62" fmla="*/ 726656 w 728088"/>
                  <a:gd name="connsiteY62" fmla="*/ 17145 h 419719"/>
                  <a:gd name="connsiteX63" fmla="*/ 616166 w 728088"/>
                  <a:gd name="connsiteY63" fmla="*/ 238125 h 419719"/>
                  <a:gd name="connsiteX64" fmla="*/ 674269 w 728088"/>
                  <a:gd name="connsiteY64" fmla="*/ 259080 h 419719"/>
                  <a:gd name="connsiteX65" fmla="*/ 693319 w 728088"/>
                  <a:gd name="connsiteY65" fmla="*/ 269558 h 419719"/>
                  <a:gd name="connsiteX66" fmla="*/ 691414 w 728088"/>
                  <a:gd name="connsiteY66" fmla="*/ 387668 h 419719"/>
                  <a:gd name="connsiteX67" fmla="*/ 601879 w 728088"/>
                  <a:gd name="connsiteY67" fmla="*/ 269558 h 419719"/>
                  <a:gd name="connsiteX68" fmla="*/ 555206 w 728088"/>
                  <a:gd name="connsiteY68" fmla="*/ 334328 h 419719"/>
                  <a:gd name="connsiteX69" fmla="*/ 404711 w 728088"/>
                  <a:gd name="connsiteY69" fmla="*/ 419100 h 419719"/>
                  <a:gd name="connsiteX70" fmla="*/ 341846 w 728088"/>
                  <a:gd name="connsiteY70" fmla="*/ 391478 h 419719"/>
                  <a:gd name="connsiteX71" fmla="*/ 345656 w 728088"/>
                  <a:gd name="connsiteY71" fmla="*/ 318135 h 419719"/>
                  <a:gd name="connsiteX72" fmla="*/ 471386 w 728088"/>
                  <a:gd name="connsiteY72" fmla="*/ 240983 h 419719"/>
                  <a:gd name="connsiteX73" fmla="*/ 506629 w 728088"/>
                  <a:gd name="connsiteY73" fmla="*/ 230505 h 419719"/>
                  <a:gd name="connsiteX74" fmla="*/ 557111 w 728088"/>
                  <a:gd name="connsiteY74" fmla="*/ 252413 h 419719"/>
                  <a:gd name="connsiteX75" fmla="*/ 392329 w 728088"/>
                  <a:gd name="connsiteY75" fmla="*/ 290513 h 419719"/>
                  <a:gd name="connsiteX76" fmla="*/ 378994 w 728088"/>
                  <a:gd name="connsiteY76" fmla="*/ 373380 h 419719"/>
                  <a:gd name="connsiteX77" fmla="*/ 452336 w 728088"/>
                  <a:gd name="connsiteY77" fmla="*/ 376238 h 419719"/>
                  <a:gd name="connsiteX78" fmla="*/ 460909 w 728088"/>
                  <a:gd name="connsiteY78" fmla="*/ 370522 h 419719"/>
                  <a:gd name="connsiteX79" fmla="*/ 557111 w 728088"/>
                  <a:gd name="connsiteY79" fmla="*/ 252413 h 419719"/>
                  <a:gd name="connsiteX80" fmla="*/ 523774 w 728088"/>
                  <a:gd name="connsiteY80" fmla="*/ 209550 h 419719"/>
                  <a:gd name="connsiteX81" fmla="*/ 650456 w 728088"/>
                  <a:gd name="connsiteY81" fmla="*/ 72390 h 419719"/>
                  <a:gd name="connsiteX82" fmla="*/ 659981 w 728088"/>
                  <a:gd name="connsiteY82" fmla="*/ 40005 h 419719"/>
                  <a:gd name="connsiteX83" fmla="*/ 523774 w 728088"/>
                  <a:gd name="connsiteY83" fmla="*/ 209550 h 419719"/>
                  <a:gd name="connsiteX84" fmla="*/ 600926 w 728088"/>
                  <a:gd name="connsiteY84" fmla="*/ 175260 h 419719"/>
                  <a:gd name="connsiteX85" fmla="*/ 598069 w 728088"/>
                  <a:gd name="connsiteY85" fmla="*/ 173355 h 419719"/>
                  <a:gd name="connsiteX86" fmla="*/ 535204 w 728088"/>
                  <a:gd name="connsiteY86" fmla="*/ 225743 h 419719"/>
                  <a:gd name="connsiteX87" fmla="*/ 537109 w 728088"/>
                  <a:gd name="connsiteY87" fmla="*/ 231458 h 419719"/>
                  <a:gd name="connsiteX88" fmla="*/ 572351 w 728088"/>
                  <a:gd name="connsiteY88" fmla="*/ 221933 h 419719"/>
                  <a:gd name="connsiteX89" fmla="*/ 600926 w 728088"/>
                  <a:gd name="connsiteY89" fmla="*/ 175260 h 41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728088" h="419719">
                    <a:moveTo>
                      <a:pt x="506629" y="230505"/>
                    </a:moveTo>
                    <a:cubicBezTo>
                      <a:pt x="501866" y="216218"/>
                      <a:pt x="497104" y="202883"/>
                      <a:pt x="491389" y="186690"/>
                    </a:cubicBezTo>
                    <a:cubicBezTo>
                      <a:pt x="476149" y="199073"/>
                      <a:pt x="461861" y="211455"/>
                      <a:pt x="445669" y="222885"/>
                    </a:cubicBezTo>
                    <a:cubicBezTo>
                      <a:pt x="426619" y="237173"/>
                      <a:pt x="422809" y="235268"/>
                      <a:pt x="412331" y="213360"/>
                    </a:cubicBezTo>
                    <a:cubicBezTo>
                      <a:pt x="401854" y="191453"/>
                      <a:pt x="403759" y="169545"/>
                      <a:pt x="415189" y="150495"/>
                    </a:cubicBezTo>
                    <a:cubicBezTo>
                      <a:pt x="433286" y="120968"/>
                      <a:pt x="454241" y="92393"/>
                      <a:pt x="474244" y="63818"/>
                    </a:cubicBezTo>
                    <a:cubicBezTo>
                      <a:pt x="479006" y="57150"/>
                      <a:pt x="484721" y="50483"/>
                      <a:pt x="491389" y="41910"/>
                    </a:cubicBezTo>
                    <a:cubicBezTo>
                      <a:pt x="459004" y="59055"/>
                      <a:pt x="375184" y="136208"/>
                      <a:pt x="358039" y="163830"/>
                    </a:cubicBezTo>
                    <a:cubicBezTo>
                      <a:pt x="341846" y="188595"/>
                      <a:pt x="338036" y="214313"/>
                      <a:pt x="350419" y="242888"/>
                    </a:cubicBezTo>
                    <a:cubicBezTo>
                      <a:pt x="348514" y="243840"/>
                      <a:pt x="346609" y="244793"/>
                      <a:pt x="344704" y="245745"/>
                    </a:cubicBezTo>
                    <a:cubicBezTo>
                      <a:pt x="334226" y="227648"/>
                      <a:pt x="323749" y="208598"/>
                      <a:pt x="313271" y="189548"/>
                    </a:cubicBezTo>
                    <a:cubicBezTo>
                      <a:pt x="296126" y="203835"/>
                      <a:pt x="276124" y="219075"/>
                      <a:pt x="255169" y="236220"/>
                    </a:cubicBezTo>
                    <a:cubicBezTo>
                      <a:pt x="223736" y="194310"/>
                      <a:pt x="239929" y="158115"/>
                      <a:pt x="261836" y="121920"/>
                    </a:cubicBezTo>
                    <a:cubicBezTo>
                      <a:pt x="247549" y="124778"/>
                      <a:pt x="233261" y="125730"/>
                      <a:pt x="219926" y="129540"/>
                    </a:cubicBezTo>
                    <a:cubicBezTo>
                      <a:pt x="216116" y="130493"/>
                      <a:pt x="212306" y="136208"/>
                      <a:pt x="208496" y="140018"/>
                    </a:cubicBezTo>
                    <a:cubicBezTo>
                      <a:pt x="178016" y="166688"/>
                      <a:pt x="147536" y="194310"/>
                      <a:pt x="117056" y="220980"/>
                    </a:cubicBezTo>
                    <a:cubicBezTo>
                      <a:pt x="113246" y="224790"/>
                      <a:pt x="108484" y="226695"/>
                      <a:pt x="103721" y="228600"/>
                    </a:cubicBezTo>
                    <a:cubicBezTo>
                      <a:pt x="82766" y="237173"/>
                      <a:pt x="74194" y="231458"/>
                      <a:pt x="72289" y="209550"/>
                    </a:cubicBezTo>
                    <a:cubicBezTo>
                      <a:pt x="72289" y="205740"/>
                      <a:pt x="72289" y="201930"/>
                      <a:pt x="72289" y="194310"/>
                    </a:cubicBezTo>
                    <a:cubicBezTo>
                      <a:pt x="53239" y="209550"/>
                      <a:pt x="37046" y="221933"/>
                      <a:pt x="18949" y="236220"/>
                    </a:cubicBezTo>
                    <a:cubicBezTo>
                      <a:pt x="-4864" y="208598"/>
                      <a:pt x="-4864" y="178118"/>
                      <a:pt x="11329" y="149543"/>
                    </a:cubicBezTo>
                    <a:cubicBezTo>
                      <a:pt x="25616" y="122873"/>
                      <a:pt x="44666" y="98108"/>
                      <a:pt x="62764" y="72390"/>
                    </a:cubicBezTo>
                    <a:cubicBezTo>
                      <a:pt x="65621" y="67628"/>
                      <a:pt x="70384" y="62865"/>
                      <a:pt x="73241" y="58103"/>
                    </a:cubicBezTo>
                    <a:cubicBezTo>
                      <a:pt x="92291" y="30480"/>
                      <a:pt x="92291" y="29528"/>
                      <a:pt x="71336" y="1905"/>
                    </a:cubicBezTo>
                    <a:cubicBezTo>
                      <a:pt x="80861" y="7620"/>
                      <a:pt x="92291" y="12383"/>
                      <a:pt x="100864" y="19050"/>
                    </a:cubicBezTo>
                    <a:cubicBezTo>
                      <a:pt x="117056" y="30480"/>
                      <a:pt x="120866" y="48578"/>
                      <a:pt x="108484" y="68580"/>
                    </a:cubicBezTo>
                    <a:cubicBezTo>
                      <a:pt x="93244" y="93345"/>
                      <a:pt x="74194" y="115253"/>
                      <a:pt x="58001" y="140018"/>
                    </a:cubicBezTo>
                    <a:cubicBezTo>
                      <a:pt x="44666" y="160020"/>
                      <a:pt x="34189" y="181928"/>
                      <a:pt x="21806" y="202883"/>
                    </a:cubicBezTo>
                    <a:cubicBezTo>
                      <a:pt x="23711" y="204788"/>
                      <a:pt x="25616" y="205740"/>
                      <a:pt x="27521" y="207645"/>
                    </a:cubicBezTo>
                    <a:cubicBezTo>
                      <a:pt x="46571" y="191453"/>
                      <a:pt x="67526" y="177165"/>
                      <a:pt x="84671" y="159068"/>
                    </a:cubicBezTo>
                    <a:cubicBezTo>
                      <a:pt x="104674" y="137160"/>
                      <a:pt x="120866" y="112395"/>
                      <a:pt x="138011" y="88583"/>
                    </a:cubicBezTo>
                    <a:cubicBezTo>
                      <a:pt x="157061" y="61913"/>
                      <a:pt x="158014" y="33338"/>
                      <a:pt x="144679" y="0"/>
                    </a:cubicBezTo>
                    <a:cubicBezTo>
                      <a:pt x="185636" y="40958"/>
                      <a:pt x="190399" y="72390"/>
                      <a:pt x="160871" y="120015"/>
                    </a:cubicBezTo>
                    <a:cubicBezTo>
                      <a:pt x="146584" y="143828"/>
                      <a:pt x="127534" y="165735"/>
                      <a:pt x="111341" y="189548"/>
                    </a:cubicBezTo>
                    <a:cubicBezTo>
                      <a:pt x="108484" y="193358"/>
                      <a:pt x="105626" y="198120"/>
                      <a:pt x="102769" y="201930"/>
                    </a:cubicBezTo>
                    <a:cubicBezTo>
                      <a:pt x="104674" y="202883"/>
                      <a:pt x="106579" y="204788"/>
                      <a:pt x="107531" y="205740"/>
                    </a:cubicBezTo>
                    <a:cubicBezTo>
                      <a:pt x="134201" y="174308"/>
                      <a:pt x="161824" y="141923"/>
                      <a:pt x="187541" y="109538"/>
                    </a:cubicBezTo>
                    <a:cubicBezTo>
                      <a:pt x="189446" y="106680"/>
                      <a:pt x="187541" y="100013"/>
                      <a:pt x="187541" y="95250"/>
                    </a:cubicBezTo>
                    <a:cubicBezTo>
                      <a:pt x="184684" y="69533"/>
                      <a:pt x="187541" y="45720"/>
                      <a:pt x="206591" y="27623"/>
                    </a:cubicBezTo>
                    <a:cubicBezTo>
                      <a:pt x="213259" y="20955"/>
                      <a:pt x="230404" y="14288"/>
                      <a:pt x="237071" y="18098"/>
                    </a:cubicBezTo>
                    <a:cubicBezTo>
                      <a:pt x="245644" y="22860"/>
                      <a:pt x="253264" y="39053"/>
                      <a:pt x="252311" y="48578"/>
                    </a:cubicBezTo>
                    <a:cubicBezTo>
                      <a:pt x="248501" y="71438"/>
                      <a:pt x="238976" y="93345"/>
                      <a:pt x="232309" y="116205"/>
                    </a:cubicBezTo>
                    <a:cubicBezTo>
                      <a:pt x="236119" y="115253"/>
                      <a:pt x="241834" y="115253"/>
                      <a:pt x="244691" y="112395"/>
                    </a:cubicBezTo>
                    <a:cubicBezTo>
                      <a:pt x="266599" y="95250"/>
                      <a:pt x="290411" y="79058"/>
                      <a:pt x="310414" y="60008"/>
                    </a:cubicBezTo>
                    <a:cubicBezTo>
                      <a:pt x="324701" y="46673"/>
                      <a:pt x="335179" y="28575"/>
                      <a:pt x="305651" y="10478"/>
                    </a:cubicBezTo>
                    <a:cubicBezTo>
                      <a:pt x="346609" y="17145"/>
                      <a:pt x="361849" y="43815"/>
                      <a:pt x="344704" y="73343"/>
                    </a:cubicBezTo>
                    <a:cubicBezTo>
                      <a:pt x="331369" y="95250"/>
                      <a:pt x="315176" y="115253"/>
                      <a:pt x="299936" y="136208"/>
                    </a:cubicBezTo>
                    <a:cubicBezTo>
                      <a:pt x="283744" y="158115"/>
                      <a:pt x="267551" y="179070"/>
                      <a:pt x="262789" y="211455"/>
                    </a:cubicBezTo>
                    <a:cubicBezTo>
                      <a:pt x="290411" y="187643"/>
                      <a:pt x="318034" y="171450"/>
                      <a:pt x="335179" y="140970"/>
                    </a:cubicBezTo>
                    <a:cubicBezTo>
                      <a:pt x="348514" y="117158"/>
                      <a:pt x="367564" y="96203"/>
                      <a:pt x="384709" y="74295"/>
                    </a:cubicBezTo>
                    <a:cubicBezTo>
                      <a:pt x="398044" y="57150"/>
                      <a:pt x="410426" y="40958"/>
                      <a:pt x="406616" y="18098"/>
                    </a:cubicBezTo>
                    <a:cubicBezTo>
                      <a:pt x="430429" y="17145"/>
                      <a:pt x="430429" y="17145"/>
                      <a:pt x="432334" y="67628"/>
                    </a:cubicBezTo>
                    <a:cubicBezTo>
                      <a:pt x="451384" y="52388"/>
                      <a:pt x="469481" y="37148"/>
                      <a:pt x="488531" y="22860"/>
                    </a:cubicBezTo>
                    <a:cubicBezTo>
                      <a:pt x="494246" y="19050"/>
                      <a:pt x="503771" y="17145"/>
                      <a:pt x="509486" y="19050"/>
                    </a:cubicBezTo>
                    <a:cubicBezTo>
                      <a:pt x="514249" y="20955"/>
                      <a:pt x="518059" y="30480"/>
                      <a:pt x="519011" y="36195"/>
                    </a:cubicBezTo>
                    <a:cubicBezTo>
                      <a:pt x="522821" y="69533"/>
                      <a:pt x="503771" y="95250"/>
                      <a:pt x="484721" y="120015"/>
                    </a:cubicBezTo>
                    <a:cubicBezTo>
                      <a:pt x="468529" y="140970"/>
                      <a:pt x="453289" y="163830"/>
                      <a:pt x="439001" y="186690"/>
                    </a:cubicBezTo>
                    <a:cubicBezTo>
                      <a:pt x="435191" y="192405"/>
                      <a:pt x="435191" y="200025"/>
                      <a:pt x="435191" y="207645"/>
                    </a:cubicBezTo>
                    <a:cubicBezTo>
                      <a:pt x="463766" y="184785"/>
                      <a:pt x="499009" y="169545"/>
                      <a:pt x="511391" y="129540"/>
                    </a:cubicBezTo>
                    <a:cubicBezTo>
                      <a:pt x="522821" y="93345"/>
                      <a:pt x="544729" y="60960"/>
                      <a:pt x="577114" y="40005"/>
                    </a:cubicBezTo>
                    <a:cubicBezTo>
                      <a:pt x="593306" y="28575"/>
                      <a:pt x="613309" y="21908"/>
                      <a:pt x="633311" y="17145"/>
                    </a:cubicBezTo>
                    <a:cubicBezTo>
                      <a:pt x="658076" y="11430"/>
                      <a:pt x="673316" y="21908"/>
                      <a:pt x="686651" y="46673"/>
                    </a:cubicBezTo>
                    <a:cubicBezTo>
                      <a:pt x="699986" y="37148"/>
                      <a:pt x="701891" y="9525"/>
                      <a:pt x="726656" y="17145"/>
                    </a:cubicBezTo>
                    <a:cubicBezTo>
                      <a:pt x="689509" y="92393"/>
                      <a:pt x="653314" y="164783"/>
                      <a:pt x="616166" y="238125"/>
                    </a:cubicBezTo>
                    <a:cubicBezTo>
                      <a:pt x="637121" y="245745"/>
                      <a:pt x="655219" y="251460"/>
                      <a:pt x="674269" y="259080"/>
                    </a:cubicBezTo>
                    <a:cubicBezTo>
                      <a:pt x="680936" y="261938"/>
                      <a:pt x="687604" y="265747"/>
                      <a:pt x="693319" y="269558"/>
                    </a:cubicBezTo>
                    <a:cubicBezTo>
                      <a:pt x="739991" y="303847"/>
                      <a:pt x="739991" y="350520"/>
                      <a:pt x="691414" y="387668"/>
                    </a:cubicBezTo>
                    <a:cubicBezTo>
                      <a:pt x="694271" y="323850"/>
                      <a:pt x="656171" y="291465"/>
                      <a:pt x="601879" y="269558"/>
                    </a:cubicBezTo>
                    <a:cubicBezTo>
                      <a:pt x="586639" y="290513"/>
                      <a:pt x="572351" y="313372"/>
                      <a:pt x="555206" y="334328"/>
                    </a:cubicBezTo>
                    <a:cubicBezTo>
                      <a:pt x="516154" y="382905"/>
                      <a:pt x="466624" y="413385"/>
                      <a:pt x="404711" y="419100"/>
                    </a:cubicBezTo>
                    <a:cubicBezTo>
                      <a:pt x="378994" y="421958"/>
                      <a:pt x="355181" y="415290"/>
                      <a:pt x="341846" y="391478"/>
                    </a:cubicBezTo>
                    <a:cubicBezTo>
                      <a:pt x="327559" y="366713"/>
                      <a:pt x="332321" y="340995"/>
                      <a:pt x="345656" y="318135"/>
                    </a:cubicBezTo>
                    <a:cubicBezTo>
                      <a:pt x="373279" y="270510"/>
                      <a:pt x="419951" y="251460"/>
                      <a:pt x="471386" y="240983"/>
                    </a:cubicBezTo>
                    <a:cubicBezTo>
                      <a:pt x="482816" y="233363"/>
                      <a:pt x="495199" y="232410"/>
                      <a:pt x="506629" y="230505"/>
                    </a:cubicBezTo>
                    <a:close/>
                    <a:moveTo>
                      <a:pt x="557111" y="252413"/>
                    </a:moveTo>
                    <a:cubicBezTo>
                      <a:pt x="494246" y="244793"/>
                      <a:pt x="439954" y="252413"/>
                      <a:pt x="392329" y="290513"/>
                    </a:cubicBezTo>
                    <a:cubicBezTo>
                      <a:pt x="368516" y="309563"/>
                      <a:pt x="362801" y="352425"/>
                      <a:pt x="378994" y="373380"/>
                    </a:cubicBezTo>
                    <a:cubicBezTo>
                      <a:pt x="393281" y="392430"/>
                      <a:pt x="423761" y="393383"/>
                      <a:pt x="452336" y="376238"/>
                    </a:cubicBezTo>
                    <a:cubicBezTo>
                      <a:pt x="455194" y="374333"/>
                      <a:pt x="458051" y="372428"/>
                      <a:pt x="460909" y="370522"/>
                    </a:cubicBezTo>
                    <a:cubicBezTo>
                      <a:pt x="502819" y="340995"/>
                      <a:pt x="526631" y="298133"/>
                      <a:pt x="557111" y="252413"/>
                    </a:cubicBezTo>
                    <a:close/>
                    <a:moveTo>
                      <a:pt x="523774" y="209550"/>
                    </a:moveTo>
                    <a:cubicBezTo>
                      <a:pt x="575209" y="169545"/>
                      <a:pt x="624739" y="132398"/>
                      <a:pt x="650456" y="72390"/>
                    </a:cubicBezTo>
                    <a:cubicBezTo>
                      <a:pt x="655219" y="61913"/>
                      <a:pt x="657124" y="50483"/>
                      <a:pt x="659981" y="40005"/>
                    </a:cubicBezTo>
                    <a:cubicBezTo>
                      <a:pt x="613309" y="26670"/>
                      <a:pt x="528536" y="143828"/>
                      <a:pt x="523774" y="209550"/>
                    </a:cubicBezTo>
                    <a:close/>
                    <a:moveTo>
                      <a:pt x="600926" y="175260"/>
                    </a:moveTo>
                    <a:cubicBezTo>
                      <a:pt x="599974" y="174308"/>
                      <a:pt x="599021" y="173355"/>
                      <a:pt x="598069" y="173355"/>
                    </a:cubicBezTo>
                    <a:cubicBezTo>
                      <a:pt x="577114" y="190500"/>
                      <a:pt x="556159" y="208598"/>
                      <a:pt x="535204" y="225743"/>
                    </a:cubicBezTo>
                    <a:cubicBezTo>
                      <a:pt x="536156" y="227648"/>
                      <a:pt x="537109" y="229553"/>
                      <a:pt x="537109" y="231458"/>
                    </a:cubicBezTo>
                    <a:cubicBezTo>
                      <a:pt x="549491" y="228600"/>
                      <a:pt x="565684" y="229553"/>
                      <a:pt x="572351" y="221933"/>
                    </a:cubicBezTo>
                    <a:cubicBezTo>
                      <a:pt x="585686" y="208598"/>
                      <a:pt x="592354" y="190500"/>
                      <a:pt x="600926" y="1752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D404C36-23A6-4DEF-83D5-D6E9A70DEB40}"/>
                  </a:ext>
                </a:extLst>
              </p:cNvPr>
              <p:cNvSpPr/>
              <p:nvPr/>
            </p:nvSpPr>
            <p:spPr>
              <a:xfrm>
                <a:off x="7455541" y="1742602"/>
                <a:ext cx="230235" cy="592408"/>
              </a:xfrm>
              <a:custGeom>
                <a:avLst/>
                <a:gdLst>
                  <a:gd name="connsiteX0" fmla="*/ 124801 w 230235"/>
                  <a:gd name="connsiteY0" fmla="*/ 283845 h 592408"/>
                  <a:gd name="connsiteX1" fmla="*/ 98131 w 230235"/>
                  <a:gd name="connsiteY1" fmla="*/ 495300 h 592408"/>
                  <a:gd name="connsiteX2" fmla="*/ 94321 w 230235"/>
                  <a:gd name="connsiteY2" fmla="*/ 552450 h 592408"/>
                  <a:gd name="connsiteX3" fmla="*/ 69556 w 230235"/>
                  <a:gd name="connsiteY3" fmla="*/ 569595 h 592408"/>
                  <a:gd name="connsiteX4" fmla="*/ 23 w 230235"/>
                  <a:gd name="connsiteY4" fmla="*/ 477202 h 592408"/>
                  <a:gd name="connsiteX5" fmla="*/ 47648 w 230235"/>
                  <a:gd name="connsiteY5" fmla="*/ 212407 h 592408"/>
                  <a:gd name="connsiteX6" fmla="*/ 141946 w 230235"/>
                  <a:gd name="connsiteY6" fmla="*/ 12382 h 592408"/>
                  <a:gd name="connsiteX7" fmla="*/ 152423 w 230235"/>
                  <a:gd name="connsiteY7" fmla="*/ 0 h 592408"/>
                  <a:gd name="connsiteX8" fmla="*/ 191476 w 230235"/>
                  <a:gd name="connsiteY8" fmla="*/ 123825 h 592408"/>
                  <a:gd name="connsiteX9" fmla="*/ 227671 w 230235"/>
                  <a:gd name="connsiteY9" fmla="*/ 416242 h 592408"/>
                  <a:gd name="connsiteX10" fmla="*/ 145756 w 230235"/>
                  <a:gd name="connsiteY10" fmla="*/ 584835 h 592408"/>
                  <a:gd name="connsiteX11" fmla="*/ 124801 w 230235"/>
                  <a:gd name="connsiteY11" fmla="*/ 578168 h 592408"/>
                  <a:gd name="connsiteX12" fmla="*/ 117181 w 230235"/>
                  <a:gd name="connsiteY12" fmla="*/ 438150 h 592408"/>
                  <a:gd name="connsiteX13" fmla="*/ 128611 w 230235"/>
                  <a:gd name="connsiteY13" fmla="*/ 300038 h 592408"/>
                  <a:gd name="connsiteX14" fmla="*/ 128611 w 230235"/>
                  <a:gd name="connsiteY14" fmla="*/ 284797 h 592408"/>
                  <a:gd name="connsiteX15" fmla="*/ 124801 w 230235"/>
                  <a:gd name="connsiteY15" fmla="*/ 283845 h 5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235" h="592408">
                    <a:moveTo>
                      <a:pt x="124801" y="283845"/>
                    </a:moveTo>
                    <a:cubicBezTo>
                      <a:pt x="116228" y="354330"/>
                      <a:pt x="106703" y="424815"/>
                      <a:pt x="98131" y="495300"/>
                    </a:cubicBezTo>
                    <a:cubicBezTo>
                      <a:pt x="96226" y="514350"/>
                      <a:pt x="95273" y="533400"/>
                      <a:pt x="94321" y="552450"/>
                    </a:cubicBezTo>
                    <a:cubicBezTo>
                      <a:pt x="93368" y="569595"/>
                      <a:pt x="85748" y="573405"/>
                      <a:pt x="69556" y="569595"/>
                    </a:cubicBezTo>
                    <a:cubicBezTo>
                      <a:pt x="27646" y="558165"/>
                      <a:pt x="-929" y="522922"/>
                      <a:pt x="23" y="477202"/>
                    </a:cubicBezTo>
                    <a:cubicBezTo>
                      <a:pt x="1928" y="386715"/>
                      <a:pt x="17168" y="298132"/>
                      <a:pt x="47648" y="212407"/>
                    </a:cubicBezTo>
                    <a:cubicBezTo>
                      <a:pt x="72413" y="142875"/>
                      <a:pt x="101941" y="75247"/>
                      <a:pt x="141946" y="12382"/>
                    </a:cubicBezTo>
                    <a:cubicBezTo>
                      <a:pt x="143851" y="9525"/>
                      <a:pt x="146708" y="6667"/>
                      <a:pt x="152423" y="0"/>
                    </a:cubicBezTo>
                    <a:cubicBezTo>
                      <a:pt x="166711" y="42863"/>
                      <a:pt x="180046" y="82867"/>
                      <a:pt x="191476" y="123825"/>
                    </a:cubicBezTo>
                    <a:cubicBezTo>
                      <a:pt x="219098" y="219075"/>
                      <a:pt x="237196" y="316230"/>
                      <a:pt x="227671" y="416242"/>
                    </a:cubicBezTo>
                    <a:cubicBezTo>
                      <a:pt x="221956" y="482917"/>
                      <a:pt x="195286" y="539115"/>
                      <a:pt x="145756" y="584835"/>
                    </a:cubicBezTo>
                    <a:cubicBezTo>
                      <a:pt x="133373" y="596265"/>
                      <a:pt x="126706" y="595313"/>
                      <a:pt x="124801" y="578168"/>
                    </a:cubicBezTo>
                    <a:cubicBezTo>
                      <a:pt x="120991" y="531495"/>
                      <a:pt x="117181" y="484822"/>
                      <a:pt x="117181" y="438150"/>
                    </a:cubicBezTo>
                    <a:cubicBezTo>
                      <a:pt x="118133" y="392430"/>
                      <a:pt x="124801" y="345757"/>
                      <a:pt x="128611" y="300038"/>
                    </a:cubicBezTo>
                    <a:cubicBezTo>
                      <a:pt x="128611" y="295275"/>
                      <a:pt x="128611" y="289560"/>
                      <a:pt x="128611" y="284797"/>
                    </a:cubicBezTo>
                    <a:cubicBezTo>
                      <a:pt x="128611" y="284797"/>
                      <a:pt x="126706" y="283845"/>
                      <a:pt x="124801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34800F0-B4AD-4ECF-8F2D-23565269359E}"/>
                  </a:ext>
                </a:extLst>
              </p:cNvPr>
              <p:cNvSpPr/>
              <p:nvPr/>
            </p:nvSpPr>
            <p:spPr>
              <a:xfrm>
                <a:off x="7616138" y="2117887"/>
                <a:ext cx="383303" cy="376237"/>
              </a:xfrm>
              <a:custGeom>
                <a:avLst/>
                <a:gdLst>
                  <a:gd name="connsiteX0" fmla="*/ 39451 w 383303"/>
                  <a:gd name="connsiteY0" fmla="*/ 373380 h 376237"/>
                  <a:gd name="connsiteX1" fmla="*/ 193756 w 383303"/>
                  <a:gd name="connsiteY1" fmla="*/ 182880 h 376237"/>
                  <a:gd name="connsiteX2" fmla="*/ 139464 w 383303"/>
                  <a:gd name="connsiteY2" fmla="*/ 228600 h 376237"/>
                  <a:gd name="connsiteX3" fmla="*/ 45166 w 383303"/>
                  <a:gd name="connsiteY3" fmla="*/ 321945 h 376237"/>
                  <a:gd name="connsiteX4" fmla="*/ 10876 w 383303"/>
                  <a:gd name="connsiteY4" fmla="*/ 317183 h 376237"/>
                  <a:gd name="connsiteX5" fmla="*/ 21354 w 383303"/>
                  <a:gd name="connsiteY5" fmla="*/ 222885 h 376237"/>
                  <a:gd name="connsiteX6" fmla="*/ 367111 w 383303"/>
                  <a:gd name="connsiteY6" fmla="*/ 1905 h 376237"/>
                  <a:gd name="connsiteX7" fmla="*/ 383304 w 383303"/>
                  <a:gd name="connsiteY7" fmla="*/ 0 h 376237"/>
                  <a:gd name="connsiteX8" fmla="*/ 326154 w 383303"/>
                  <a:gd name="connsiteY8" fmla="*/ 131445 h 376237"/>
                  <a:gd name="connsiteX9" fmla="*/ 197566 w 383303"/>
                  <a:gd name="connsiteY9" fmla="*/ 316230 h 376237"/>
                  <a:gd name="connsiteX10" fmla="*/ 54691 w 383303"/>
                  <a:gd name="connsiteY10" fmla="*/ 376238 h 376237"/>
                  <a:gd name="connsiteX11" fmla="*/ 39451 w 383303"/>
                  <a:gd name="connsiteY11" fmla="*/ 373380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3303" h="376237">
                    <a:moveTo>
                      <a:pt x="39451" y="373380"/>
                    </a:moveTo>
                    <a:cubicBezTo>
                      <a:pt x="77551" y="297180"/>
                      <a:pt x="139464" y="243840"/>
                      <a:pt x="193756" y="182880"/>
                    </a:cubicBezTo>
                    <a:cubicBezTo>
                      <a:pt x="175659" y="198120"/>
                      <a:pt x="156609" y="212408"/>
                      <a:pt x="139464" y="228600"/>
                    </a:cubicBezTo>
                    <a:cubicBezTo>
                      <a:pt x="107079" y="259080"/>
                      <a:pt x="76599" y="290513"/>
                      <a:pt x="45166" y="321945"/>
                    </a:cubicBezTo>
                    <a:cubicBezTo>
                      <a:pt x="28974" y="338138"/>
                      <a:pt x="22306" y="337185"/>
                      <a:pt x="10876" y="317183"/>
                    </a:cubicBezTo>
                    <a:cubicBezTo>
                      <a:pt x="-6269" y="287655"/>
                      <a:pt x="-3411" y="249555"/>
                      <a:pt x="21354" y="222885"/>
                    </a:cubicBezTo>
                    <a:cubicBezTo>
                      <a:pt x="117556" y="120015"/>
                      <a:pt x="229951" y="40958"/>
                      <a:pt x="367111" y="1905"/>
                    </a:cubicBezTo>
                    <a:cubicBezTo>
                      <a:pt x="370921" y="953"/>
                      <a:pt x="374731" y="953"/>
                      <a:pt x="383304" y="0"/>
                    </a:cubicBezTo>
                    <a:cubicBezTo>
                      <a:pt x="363301" y="45720"/>
                      <a:pt x="346156" y="89535"/>
                      <a:pt x="326154" y="131445"/>
                    </a:cubicBezTo>
                    <a:cubicBezTo>
                      <a:pt x="292816" y="199072"/>
                      <a:pt x="253764" y="262890"/>
                      <a:pt x="197566" y="316230"/>
                    </a:cubicBezTo>
                    <a:cubicBezTo>
                      <a:pt x="157561" y="354330"/>
                      <a:pt x="109936" y="374333"/>
                      <a:pt x="54691" y="376238"/>
                    </a:cubicBezTo>
                    <a:cubicBezTo>
                      <a:pt x="51834" y="375285"/>
                      <a:pt x="47071" y="374333"/>
                      <a:pt x="39451" y="3733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F853599-203C-4805-BBD9-7E1FA01DFE46}"/>
                  </a:ext>
                </a:extLst>
              </p:cNvPr>
              <p:cNvSpPr/>
              <p:nvPr/>
            </p:nvSpPr>
            <p:spPr>
              <a:xfrm>
                <a:off x="10735974" y="1737689"/>
                <a:ext cx="462921" cy="246645"/>
              </a:xfrm>
              <a:custGeom>
                <a:avLst/>
                <a:gdLst>
                  <a:gd name="connsiteX0" fmla="*/ 234315 w 462921"/>
                  <a:gd name="connsiteY0" fmla="*/ 102068 h 246645"/>
                  <a:gd name="connsiteX1" fmla="*/ 461010 w 462921"/>
                  <a:gd name="connsiteY1" fmla="*/ 224940 h 246645"/>
                  <a:gd name="connsiteX2" fmla="*/ 341948 w 462921"/>
                  <a:gd name="connsiteY2" fmla="*/ 243990 h 246645"/>
                  <a:gd name="connsiteX3" fmla="*/ 120015 w 462921"/>
                  <a:gd name="connsiteY3" fmla="*/ 124928 h 246645"/>
                  <a:gd name="connsiteX4" fmla="*/ 0 w 462921"/>
                  <a:gd name="connsiteY4" fmla="*/ 12533 h 246645"/>
                  <a:gd name="connsiteX5" fmla="*/ 1905 w 462921"/>
                  <a:gd name="connsiteY5" fmla="*/ 4913 h 246645"/>
                  <a:gd name="connsiteX6" fmla="*/ 104775 w 462921"/>
                  <a:gd name="connsiteY6" fmla="*/ 150 h 246645"/>
                  <a:gd name="connsiteX7" fmla="*/ 395288 w 462921"/>
                  <a:gd name="connsiteY7" fmla="*/ 67778 h 246645"/>
                  <a:gd name="connsiteX8" fmla="*/ 441960 w 462921"/>
                  <a:gd name="connsiteY8" fmla="*/ 96353 h 246645"/>
                  <a:gd name="connsiteX9" fmla="*/ 459105 w 462921"/>
                  <a:gd name="connsiteY9" fmla="*/ 173505 h 246645"/>
                  <a:gd name="connsiteX10" fmla="*/ 437198 w 462921"/>
                  <a:gd name="connsiteY10" fmla="*/ 179220 h 246645"/>
                  <a:gd name="connsiteX11" fmla="*/ 314325 w 462921"/>
                  <a:gd name="connsiteY11" fmla="*/ 129690 h 246645"/>
                  <a:gd name="connsiteX12" fmla="*/ 234315 w 462921"/>
                  <a:gd name="connsiteY12" fmla="*/ 102068 h 24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2921" h="246645">
                    <a:moveTo>
                      <a:pt x="234315" y="102068"/>
                    </a:moveTo>
                    <a:cubicBezTo>
                      <a:pt x="310515" y="139215"/>
                      <a:pt x="392430" y="163980"/>
                      <a:pt x="461010" y="224940"/>
                    </a:cubicBezTo>
                    <a:cubicBezTo>
                      <a:pt x="420053" y="242085"/>
                      <a:pt x="381953" y="251610"/>
                      <a:pt x="341948" y="243990"/>
                    </a:cubicBezTo>
                    <a:cubicBezTo>
                      <a:pt x="255270" y="227798"/>
                      <a:pt x="184785" y="180173"/>
                      <a:pt x="120015" y="124928"/>
                    </a:cubicBezTo>
                    <a:cubicBezTo>
                      <a:pt x="78105" y="89685"/>
                      <a:pt x="40005" y="50633"/>
                      <a:pt x="0" y="12533"/>
                    </a:cubicBezTo>
                    <a:cubicBezTo>
                      <a:pt x="953" y="9675"/>
                      <a:pt x="1905" y="7770"/>
                      <a:pt x="1905" y="4913"/>
                    </a:cubicBezTo>
                    <a:cubicBezTo>
                      <a:pt x="36195" y="3008"/>
                      <a:pt x="70485" y="-802"/>
                      <a:pt x="104775" y="150"/>
                    </a:cubicBezTo>
                    <a:cubicBezTo>
                      <a:pt x="206693" y="2055"/>
                      <a:pt x="301943" y="31583"/>
                      <a:pt x="395288" y="67778"/>
                    </a:cubicBezTo>
                    <a:cubicBezTo>
                      <a:pt x="412433" y="74445"/>
                      <a:pt x="428625" y="84923"/>
                      <a:pt x="441960" y="96353"/>
                    </a:cubicBezTo>
                    <a:cubicBezTo>
                      <a:pt x="465773" y="116355"/>
                      <a:pt x="465773" y="144930"/>
                      <a:pt x="459105" y="173505"/>
                    </a:cubicBezTo>
                    <a:cubicBezTo>
                      <a:pt x="455295" y="188745"/>
                      <a:pt x="445770" y="182078"/>
                      <a:pt x="437198" y="179220"/>
                    </a:cubicBezTo>
                    <a:cubicBezTo>
                      <a:pt x="396240" y="163028"/>
                      <a:pt x="355283" y="144930"/>
                      <a:pt x="314325" y="129690"/>
                    </a:cubicBezTo>
                    <a:cubicBezTo>
                      <a:pt x="289560" y="119213"/>
                      <a:pt x="261938" y="111593"/>
                      <a:pt x="234315" y="1020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A8155BE2-A77A-43B4-9009-580EB72D5292}"/>
                  </a:ext>
                </a:extLst>
              </p:cNvPr>
              <p:cNvSpPr/>
              <p:nvPr/>
            </p:nvSpPr>
            <p:spPr>
              <a:xfrm>
                <a:off x="11302757" y="1539720"/>
                <a:ext cx="243794" cy="395547"/>
              </a:xfrm>
              <a:custGeom>
                <a:avLst/>
                <a:gdLst>
                  <a:gd name="connsiteX0" fmla="*/ 129495 w 243794"/>
                  <a:gd name="connsiteY0" fmla="*/ 207645 h 395547"/>
                  <a:gd name="connsiteX1" fmla="*/ 11385 w 243794"/>
                  <a:gd name="connsiteY1" fmla="*/ 384810 h 395547"/>
                  <a:gd name="connsiteX2" fmla="*/ 5670 w 243794"/>
                  <a:gd name="connsiteY2" fmla="*/ 275272 h 395547"/>
                  <a:gd name="connsiteX3" fmla="*/ 79965 w 243794"/>
                  <a:gd name="connsiteY3" fmla="*/ 147638 h 395547"/>
                  <a:gd name="connsiteX4" fmla="*/ 243795 w 243794"/>
                  <a:gd name="connsiteY4" fmla="*/ 0 h 395547"/>
                  <a:gd name="connsiteX5" fmla="*/ 238080 w 243794"/>
                  <a:gd name="connsiteY5" fmla="*/ 94297 h 395547"/>
                  <a:gd name="connsiteX6" fmla="*/ 147592 w 243794"/>
                  <a:gd name="connsiteY6" fmla="*/ 353377 h 395547"/>
                  <a:gd name="connsiteX7" fmla="*/ 99015 w 243794"/>
                  <a:gd name="connsiteY7" fmla="*/ 393383 h 395547"/>
                  <a:gd name="connsiteX8" fmla="*/ 85680 w 243794"/>
                  <a:gd name="connsiteY8" fmla="*/ 395288 h 395547"/>
                  <a:gd name="connsiteX9" fmla="*/ 50437 w 243794"/>
                  <a:gd name="connsiteY9" fmla="*/ 384810 h 395547"/>
                  <a:gd name="connsiteX10" fmla="*/ 60915 w 243794"/>
                  <a:gd name="connsiteY10" fmla="*/ 356235 h 395547"/>
                  <a:gd name="connsiteX11" fmla="*/ 135210 w 243794"/>
                  <a:gd name="connsiteY11" fmla="*/ 210502 h 395547"/>
                  <a:gd name="connsiteX12" fmla="*/ 129495 w 243794"/>
                  <a:gd name="connsiteY12" fmla="*/ 207645 h 39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794" h="395547">
                    <a:moveTo>
                      <a:pt x="129495" y="207645"/>
                    </a:moveTo>
                    <a:cubicBezTo>
                      <a:pt x="94252" y="267652"/>
                      <a:pt x="66630" y="332422"/>
                      <a:pt x="11385" y="384810"/>
                    </a:cubicBezTo>
                    <a:cubicBezTo>
                      <a:pt x="-998" y="345758"/>
                      <a:pt x="-3855" y="311467"/>
                      <a:pt x="5670" y="275272"/>
                    </a:cubicBezTo>
                    <a:cubicBezTo>
                      <a:pt x="19005" y="226695"/>
                      <a:pt x="47580" y="185738"/>
                      <a:pt x="79965" y="147638"/>
                    </a:cubicBezTo>
                    <a:cubicBezTo>
                      <a:pt x="126637" y="92392"/>
                      <a:pt x="179977" y="44767"/>
                      <a:pt x="243795" y="0"/>
                    </a:cubicBezTo>
                    <a:cubicBezTo>
                      <a:pt x="241890" y="34290"/>
                      <a:pt x="242842" y="64770"/>
                      <a:pt x="238080" y="94297"/>
                    </a:cubicBezTo>
                    <a:cubicBezTo>
                      <a:pt x="224745" y="186690"/>
                      <a:pt x="194265" y="273367"/>
                      <a:pt x="147592" y="353377"/>
                    </a:cubicBezTo>
                    <a:cubicBezTo>
                      <a:pt x="136162" y="372427"/>
                      <a:pt x="121875" y="388620"/>
                      <a:pt x="99015" y="393383"/>
                    </a:cubicBezTo>
                    <a:cubicBezTo>
                      <a:pt x="94252" y="394335"/>
                      <a:pt x="89490" y="396240"/>
                      <a:pt x="85680" y="395288"/>
                    </a:cubicBezTo>
                    <a:cubicBezTo>
                      <a:pt x="74250" y="392430"/>
                      <a:pt x="61867" y="388620"/>
                      <a:pt x="50437" y="384810"/>
                    </a:cubicBezTo>
                    <a:cubicBezTo>
                      <a:pt x="54247" y="375285"/>
                      <a:pt x="57105" y="365760"/>
                      <a:pt x="60915" y="356235"/>
                    </a:cubicBezTo>
                    <a:cubicBezTo>
                      <a:pt x="85680" y="307658"/>
                      <a:pt x="110445" y="259080"/>
                      <a:pt x="135210" y="210502"/>
                    </a:cubicBezTo>
                    <a:cubicBezTo>
                      <a:pt x="133305" y="209550"/>
                      <a:pt x="131400" y="208597"/>
                      <a:pt x="129495" y="2076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D17815DF-A075-4858-B678-C0BBC096316F}"/>
                  </a:ext>
                </a:extLst>
              </p:cNvPr>
              <p:cNvSpPr/>
              <p:nvPr/>
            </p:nvSpPr>
            <p:spPr>
              <a:xfrm>
                <a:off x="7700323" y="2420782"/>
                <a:ext cx="349601" cy="309423"/>
              </a:xfrm>
              <a:custGeom>
                <a:avLst/>
                <a:gdLst>
                  <a:gd name="connsiteX0" fmla="*/ 172436 w 349601"/>
                  <a:gd name="connsiteY0" fmla="*/ 150495 h 309423"/>
                  <a:gd name="connsiteX1" fmla="*/ 93379 w 349601"/>
                  <a:gd name="connsiteY1" fmla="*/ 211455 h 309423"/>
                  <a:gd name="connsiteX2" fmla="*/ 37181 w 349601"/>
                  <a:gd name="connsiteY2" fmla="*/ 261938 h 309423"/>
                  <a:gd name="connsiteX3" fmla="*/ 8606 w 349601"/>
                  <a:gd name="connsiteY3" fmla="*/ 257175 h 309423"/>
                  <a:gd name="connsiteX4" fmla="*/ 24799 w 349601"/>
                  <a:gd name="connsiteY4" fmla="*/ 173355 h 309423"/>
                  <a:gd name="connsiteX5" fmla="*/ 203869 w 349601"/>
                  <a:gd name="connsiteY5" fmla="*/ 47625 h 309423"/>
                  <a:gd name="connsiteX6" fmla="*/ 331504 w 349601"/>
                  <a:gd name="connsiteY6" fmla="*/ 1905 h 309423"/>
                  <a:gd name="connsiteX7" fmla="*/ 349601 w 349601"/>
                  <a:gd name="connsiteY7" fmla="*/ 0 h 309423"/>
                  <a:gd name="connsiteX8" fmla="*/ 301976 w 349601"/>
                  <a:gd name="connsiteY8" fmla="*/ 96202 h 309423"/>
                  <a:gd name="connsiteX9" fmla="*/ 176246 w 349601"/>
                  <a:gd name="connsiteY9" fmla="*/ 260985 h 309423"/>
                  <a:gd name="connsiteX10" fmla="*/ 29561 w 349601"/>
                  <a:gd name="connsiteY10" fmla="*/ 308610 h 309423"/>
                  <a:gd name="connsiteX11" fmla="*/ 172436 w 349601"/>
                  <a:gd name="connsiteY11" fmla="*/ 150495 h 30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9601" h="309423">
                    <a:moveTo>
                      <a:pt x="172436" y="150495"/>
                    </a:moveTo>
                    <a:cubicBezTo>
                      <a:pt x="145766" y="170497"/>
                      <a:pt x="119096" y="190500"/>
                      <a:pt x="93379" y="211455"/>
                    </a:cubicBezTo>
                    <a:cubicBezTo>
                      <a:pt x="74329" y="227647"/>
                      <a:pt x="56231" y="245745"/>
                      <a:pt x="37181" y="261938"/>
                    </a:cubicBezTo>
                    <a:cubicBezTo>
                      <a:pt x="22894" y="274320"/>
                      <a:pt x="17179" y="273367"/>
                      <a:pt x="8606" y="257175"/>
                    </a:cubicBezTo>
                    <a:cubicBezTo>
                      <a:pt x="-6634" y="227647"/>
                      <a:pt x="-1871" y="199072"/>
                      <a:pt x="24799" y="173355"/>
                    </a:cubicBezTo>
                    <a:cubicBezTo>
                      <a:pt x="77186" y="120967"/>
                      <a:pt x="136241" y="77152"/>
                      <a:pt x="203869" y="47625"/>
                    </a:cubicBezTo>
                    <a:cubicBezTo>
                      <a:pt x="244826" y="29527"/>
                      <a:pt x="288641" y="16192"/>
                      <a:pt x="331504" y="1905"/>
                    </a:cubicBezTo>
                    <a:cubicBezTo>
                      <a:pt x="335314" y="952"/>
                      <a:pt x="340076" y="952"/>
                      <a:pt x="349601" y="0"/>
                    </a:cubicBezTo>
                    <a:cubicBezTo>
                      <a:pt x="332456" y="34290"/>
                      <a:pt x="318169" y="65722"/>
                      <a:pt x="301976" y="96202"/>
                    </a:cubicBezTo>
                    <a:cubicBezTo>
                      <a:pt x="268639" y="157163"/>
                      <a:pt x="229586" y="214313"/>
                      <a:pt x="176246" y="260985"/>
                    </a:cubicBezTo>
                    <a:cubicBezTo>
                      <a:pt x="135289" y="297180"/>
                      <a:pt x="88616" y="313372"/>
                      <a:pt x="29561" y="308610"/>
                    </a:cubicBezTo>
                    <a:cubicBezTo>
                      <a:pt x="67661" y="242888"/>
                      <a:pt x="124811" y="200977"/>
                      <a:pt x="172436" y="1504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524B184-FC5F-403A-9E0B-AE12C380F737}"/>
                  </a:ext>
                </a:extLst>
              </p:cNvPr>
              <p:cNvSpPr/>
              <p:nvPr/>
            </p:nvSpPr>
            <p:spPr>
              <a:xfrm>
                <a:off x="7175530" y="2236950"/>
                <a:ext cx="355549" cy="308442"/>
              </a:xfrm>
              <a:custGeom>
                <a:avLst/>
                <a:gdLst>
                  <a:gd name="connsiteX0" fmla="*/ 0 w 355549"/>
                  <a:gd name="connsiteY0" fmla="*/ 0 h 308442"/>
                  <a:gd name="connsiteX1" fmla="*/ 292418 w 355549"/>
                  <a:gd name="connsiteY1" fmla="*/ 133350 h 308442"/>
                  <a:gd name="connsiteX2" fmla="*/ 355283 w 355549"/>
                  <a:gd name="connsiteY2" fmla="*/ 248603 h 308442"/>
                  <a:gd name="connsiteX3" fmla="*/ 354330 w 355549"/>
                  <a:gd name="connsiteY3" fmla="*/ 263842 h 308442"/>
                  <a:gd name="connsiteX4" fmla="*/ 186690 w 355549"/>
                  <a:gd name="connsiteY4" fmla="*/ 152400 h 308442"/>
                  <a:gd name="connsiteX5" fmla="*/ 182880 w 355549"/>
                  <a:gd name="connsiteY5" fmla="*/ 157163 h 308442"/>
                  <a:gd name="connsiteX6" fmla="*/ 321945 w 355549"/>
                  <a:gd name="connsiteY6" fmla="*/ 278130 h 308442"/>
                  <a:gd name="connsiteX7" fmla="*/ 226695 w 355549"/>
                  <a:gd name="connsiteY7" fmla="*/ 293370 h 308442"/>
                  <a:gd name="connsiteX8" fmla="*/ 123825 w 355549"/>
                  <a:gd name="connsiteY8" fmla="*/ 200978 h 308442"/>
                  <a:gd name="connsiteX9" fmla="*/ 3810 w 355549"/>
                  <a:gd name="connsiteY9" fmla="*/ 13335 h 308442"/>
                  <a:gd name="connsiteX10" fmla="*/ 0 w 355549"/>
                  <a:gd name="connsiteY10" fmla="*/ 0 h 30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549" h="308442">
                    <a:moveTo>
                      <a:pt x="0" y="0"/>
                    </a:moveTo>
                    <a:cubicBezTo>
                      <a:pt x="107633" y="27622"/>
                      <a:pt x="208598" y="61913"/>
                      <a:pt x="292418" y="133350"/>
                    </a:cubicBezTo>
                    <a:cubicBezTo>
                      <a:pt x="328613" y="163830"/>
                      <a:pt x="348615" y="202883"/>
                      <a:pt x="355283" y="248603"/>
                    </a:cubicBezTo>
                    <a:cubicBezTo>
                      <a:pt x="356235" y="253365"/>
                      <a:pt x="354330" y="257175"/>
                      <a:pt x="354330" y="263842"/>
                    </a:cubicBezTo>
                    <a:cubicBezTo>
                      <a:pt x="288608" y="240030"/>
                      <a:pt x="240030" y="193358"/>
                      <a:pt x="186690" y="152400"/>
                    </a:cubicBezTo>
                    <a:cubicBezTo>
                      <a:pt x="185738" y="154305"/>
                      <a:pt x="183833" y="155258"/>
                      <a:pt x="182880" y="157163"/>
                    </a:cubicBezTo>
                    <a:cubicBezTo>
                      <a:pt x="229553" y="197167"/>
                      <a:pt x="275273" y="238125"/>
                      <a:pt x="321945" y="278130"/>
                    </a:cubicBezTo>
                    <a:cubicBezTo>
                      <a:pt x="300990" y="310515"/>
                      <a:pt x="260033" y="319088"/>
                      <a:pt x="226695" y="293370"/>
                    </a:cubicBezTo>
                    <a:cubicBezTo>
                      <a:pt x="190500" y="264795"/>
                      <a:pt x="155258" y="234315"/>
                      <a:pt x="123825" y="200978"/>
                    </a:cubicBezTo>
                    <a:cubicBezTo>
                      <a:pt x="71438" y="146685"/>
                      <a:pt x="30480" y="84772"/>
                      <a:pt x="3810" y="13335"/>
                    </a:cubicBezTo>
                    <a:cubicBezTo>
                      <a:pt x="2858" y="10478"/>
                      <a:pt x="1905" y="666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E579303-FF48-4C78-890C-25D3763C9C56}"/>
                  </a:ext>
                </a:extLst>
              </p:cNvPr>
              <p:cNvSpPr/>
              <p:nvPr/>
            </p:nvSpPr>
            <p:spPr>
              <a:xfrm>
                <a:off x="7228869" y="2629909"/>
                <a:ext cx="415290" cy="219202"/>
              </a:xfrm>
              <a:custGeom>
                <a:avLst/>
                <a:gdLst>
                  <a:gd name="connsiteX0" fmla="*/ 213360 w 415290"/>
                  <a:gd name="connsiteY0" fmla="*/ 94721 h 219202"/>
                  <a:gd name="connsiteX1" fmla="*/ 367665 w 415290"/>
                  <a:gd name="connsiteY1" fmla="*/ 160443 h 219202"/>
                  <a:gd name="connsiteX2" fmla="*/ 376238 w 415290"/>
                  <a:gd name="connsiteY2" fmla="*/ 199496 h 219202"/>
                  <a:gd name="connsiteX3" fmla="*/ 293370 w 415290"/>
                  <a:gd name="connsiteY3" fmla="*/ 211878 h 219202"/>
                  <a:gd name="connsiteX4" fmla="*/ 99060 w 415290"/>
                  <a:gd name="connsiteY4" fmla="*/ 102341 h 219202"/>
                  <a:gd name="connsiteX5" fmla="*/ 0 w 415290"/>
                  <a:gd name="connsiteY5" fmla="*/ 8043 h 219202"/>
                  <a:gd name="connsiteX6" fmla="*/ 3810 w 415290"/>
                  <a:gd name="connsiteY6" fmla="*/ 423 h 219202"/>
                  <a:gd name="connsiteX7" fmla="*/ 113348 w 415290"/>
                  <a:gd name="connsiteY7" fmla="*/ 423 h 219202"/>
                  <a:gd name="connsiteX8" fmla="*/ 281940 w 415290"/>
                  <a:gd name="connsiteY8" fmla="*/ 28046 h 219202"/>
                  <a:gd name="connsiteX9" fmla="*/ 411480 w 415290"/>
                  <a:gd name="connsiteY9" fmla="*/ 132821 h 219202"/>
                  <a:gd name="connsiteX10" fmla="*/ 415290 w 415290"/>
                  <a:gd name="connsiteY10" fmla="*/ 147108 h 219202"/>
                  <a:gd name="connsiteX11" fmla="*/ 401003 w 415290"/>
                  <a:gd name="connsiteY11" fmla="*/ 149013 h 219202"/>
                  <a:gd name="connsiteX12" fmla="*/ 240030 w 415290"/>
                  <a:gd name="connsiteY12" fmla="*/ 97578 h 219202"/>
                  <a:gd name="connsiteX13" fmla="*/ 217170 w 415290"/>
                  <a:gd name="connsiteY13" fmla="*/ 87101 h 219202"/>
                  <a:gd name="connsiteX14" fmla="*/ 213360 w 415290"/>
                  <a:gd name="connsiteY14" fmla="*/ 94721 h 21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5290" h="219202">
                    <a:moveTo>
                      <a:pt x="213360" y="94721"/>
                    </a:moveTo>
                    <a:cubicBezTo>
                      <a:pt x="264795" y="116628"/>
                      <a:pt x="315278" y="139488"/>
                      <a:pt x="367665" y="160443"/>
                    </a:cubicBezTo>
                    <a:cubicBezTo>
                      <a:pt x="396240" y="171873"/>
                      <a:pt x="398145" y="177588"/>
                      <a:pt x="376238" y="199496"/>
                    </a:cubicBezTo>
                    <a:cubicBezTo>
                      <a:pt x="351473" y="224261"/>
                      <a:pt x="322898" y="222356"/>
                      <a:pt x="293370" y="211878"/>
                    </a:cubicBezTo>
                    <a:cubicBezTo>
                      <a:pt x="222885" y="186161"/>
                      <a:pt x="156210" y="150918"/>
                      <a:pt x="99060" y="102341"/>
                    </a:cubicBezTo>
                    <a:cubicBezTo>
                      <a:pt x="63818" y="72813"/>
                      <a:pt x="32385" y="39476"/>
                      <a:pt x="0" y="8043"/>
                    </a:cubicBezTo>
                    <a:cubicBezTo>
                      <a:pt x="952" y="5186"/>
                      <a:pt x="2858" y="3281"/>
                      <a:pt x="3810" y="423"/>
                    </a:cubicBezTo>
                    <a:cubicBezTo>
                      <a:pt x="40005" y="423"/>
                      <a:pt x="77153" y="-529"/>
                      <a:pt x="113348" y="423"/>
                    </a:cubicBezTo>
                    <a:cubicBezTo>
                      <a:pt x="170498" y="2328"/>
                      <a:pt x="226695" y="10901"/>
                      <a:pt x="281940" y="28046"/>
                    </a:cubicBezTo>
                    <a:cubicBezTo>
                      <a:pt x="339090" y="46143"/>
                      <a:pt x="385763" y="76623"/>
                      <a:pt x="411480" y="132821"/>
                    </a:cubicBezTo>
                    <a:cubicBezTo>
                      <a:pt x="413385" y="137583"/>
                      <a:pt x="414338" y="142346"/>
                      <a:pt x="415290" y="147108"/>
                    </a:cubicBezTo>
                    <a:cubicBezTo>
                      <a:pt x="410528" y="148061"/>
                      <a:pt x="405765" y="149966"/>
                      <a:pt x="401003" y="149013"/>
                    </a:cubicBezTo>
                    <a:cubicBezTo>
                      <a:pt x="343853" y="142346"/>
                      <a:pt x="292418" y="119486"/>
                      <a:pt x="240030" y="97578"/>
                    </a:cubicBezTo>
                    <a:cubicBezTo>
                      <a:pt x="232410" y="94721"/>
                      <a:pt x="224790" y="90911"/>
                      <a:pt x="217170" y="87101"/>
                    </a:cubicBezTo>
                    <a:cubicBezTo>
                      <a:pt x="216218" y="89958"/>
                      <a:pt x="215265" y="92816"/>
                      <a:pt x="213360" y="94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45535E8-BC58-422F-B512-BAE3DF9EA079}"/>
                  </a:ext>
                </a:extLst>
              </p:cNvPr>
              <p:cNvSpPr/>
              <p:nvPr/>
            </p:nvSpPr>
            <p:spPr>
              <a:xfrm>
                <a:off x="10800745" y="2032153"/>
                <a:ext cx="417194" cy="202047"/>
              </a:xfrm>
              <a:custGeom>
                <a:avLst/>
                <a:gdLst>
                  <a:gd name="connsiteX0" fmla="*/ 0 w 417194"/>
                  <a:gd name="connsiteY0" fmla="*/ 13344 h 202047"/>
                  <a:gd name="connsiteX1" fmla="*/ 303847 w 417194"/>
                  <a:gd name="connsiteY1" fmla="*/ 28584 h 202047"/>
                  <a:gd name="connsiteX2" fmla="*/ 365760 w 417194"/>
                  <a:gd name="connsiteY2" fmla="*/ 48587 h 202047"/>
                  <a:gd name="connsiteX3" fmla="*/ 415290 w 417194"/>
                  <a:gd name="connsiteY3" fmla="*/ 121929 h 202047"/>
                  <a:gd name="connsiteX4" fmla="*/ 389572 w 417194"/>
                  <a:gd name="connsiteY4" fmla="*/ 138122 h 202047"/>
                  <a:gd name="connsiteX5" fmla="*/ 233363 w 417194"/>
                  <a:gd name="connsiteY5" fmla="*/ 88592 h 202047"/>
                  <a:gd name="connsiteX6" fmla="*/ 220028 w 417194"/>
                  <a:gd name="connsiteY6" fmla="*/ 87639 h 202047"/>
                  <a:gd name="connsiteX7" fmla="*/ 417195 w 417194"/>
                  <a:gd name="connsiteY7" fmla="*/ 177174 h 202047"/>
                  <a:gd name="connsiteX8" fmla="*/ 302895 w 417194"/>
                  <a:gd name="connsiteY8" fmla="*/ 200034 h 202047"/>
                  <a:gd name="connsiteX9" fmla="*/ 82867 w 417194"/>
                  <a:gd name="connsiteY9" fmla="*/ 84782 h 202047"/>
                  <a:gd name="connsiteX10" fmla="*/ 0 w 417194"/>
                  <a:gd name="connsiteY10" fmla="*/ 13344 h 20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7194" h="202047">
                    <a:moveTo>
                      <a:pt x="0" y="13344"/>
                    </a:moveTo>
                    <a:cubicBezTo>
                      <a:pt x="105728" y="-11421"/>
                      <a:pt x="204788" y="962"/>
                      <a:pt x="303847" y="28584"/>
                    </a:cubicBezTo>
                    <a:cubicBezTo>
                      <a:pt x="324803" y="34299"/>
                      <a:pt x="345757" y="40967"/>
                      <a:pt x="365760" y="48587"/>
                    </a:cubicBezTo>
                    <a:cubicBezTo>
                      <a:pt x="400050" y="62874"/>
                      <a:pt x="419100" y="90497"/>
                      <a:pt x="415290" y="121929"/>
                    </a:cubicBezTo>
                    <a:cubicBezTo>
                      <a:pt x="413385" y="140979"/>
                      <a:pt x="407670" y="143837"/>
                      <a:pt x="389572" y="138122"/>
                    </a:cubicBezTo>
                    <a:cubicBezTo>
                      <a:pt x="338138" y="120977"/>
                      <a:pt x="285750" y="104784"/>
                      <a:pt x="233363" y="88592"/>
                    </a:cubicBezTo>
                    <a:cubicBezTo>
                      <a:pt x="229553" y="87639"/>
                      <a:pt x="224790" y="86687"/>
                      <a:pt x="220028" y="87639"/>
                    </a:cubicBezTo>
                    <a:cubicBezTo>
                      <a:pt x="286703" y="112404"/>
                      <a:pt x="354330" y="134312"/>
                      <a:pt x="417195" y="177174"/>
                    </a:cubicBezTo>
                    <a:cubicBezTo>
                      <a:pt x="377190" y="196224"/>
                      <a:pt x="341947" y="206702"/>
                      <a:pt x="302895" y="200034"/>
                    </a:cubicBezTo>
                    <a:cubicBezTo>
                      <a:pt x="217170" y="184794"/>
                      <a:pt x="148590" y="137169"/>
                      <a:pt x="82867" y="84782"/>
                    </a:cubicBezTo>
                    <a:cubicBezTo>
                      <a:pt x="55245" y="62874"/>
                      <a:pt x="29528" y="39062"/>
                      <a:pt x="0" y="13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CA22A3A-B0CC-4D8E-9B9F-203C626B3B14}"/>
                  </a:ext>
                </a:extLst>
              </p:cNvPr>
              <p:cNvSpPr/>
              <p:nvPr/>
            </p:nvSpPr>
            <p:spPr>
              <a:xfrm>
                <a:off x="11312237" y="1926434"/>
                <a:ext cx="333375" cy="332712"/>
              </a:xfrm>
              <a:custGeom>
                <a:avLst/>
                <a:gdLst>
                  <a:gd name="connsiteX0" fmla="*/ 35243 w 333375"/>
                  <a:gd name="connsiteY0" fmla="*/ 309563 h 332712"/>
                  <a:gd name="connsiteX1" fmla="*/ 164783 w 333375"/>
                  <a:gd name="connsiteY1" fmla="*/ 173355 h 332712"/>
                  <a:gd name="connsiteX2" fmla="*/ 160973 w 333375"/>
                  <a:gd name="connsiteY2" fmla="*/ 169545 h 332712"/>
                  <a:gd name="connsiteX3" fmla="*/ 86678 w 333375"/>
                  <a:gd name="connsiteY3" fmla="*/ 238125 h 332712"/>
                  <a:gd name="connsiteX4" fmla="*/ 0 w 333375"/>
                  <a:gd name="connsiteY4" fmla="*/ 298133 h 332712"/>
                  <a:gd name="connsiteX5" fmla="*/ 30480 w 333375"/>
                  <a:gd name="connsiteY5" fmla="*/ 188595 h 332712"/>
                  <a:gd name="connsiteX6" fmla="*/ 115253 w 333375"/>
                  <a:gd name="connsiteY6" fmla="*/ 106680 h 332712"/>
                  <a:gd name="connsiteX7" fmla="*/ 333375 w 333375"/>
                  <a:gd name="connsiteY7" fmla="*/ 0 h 332712"/>
                  <a:gd name="connsiteX8" fmla="*/ 292418 w 333375"/>
                  <a:gd name="connsiteY8" fmla="*/ 104775 h 332712"/>
                  <a:gd name="connsiteX9" fmla="*/ 135255 w 333375"/>
                  <a:gd name="connsiteY9" fmla="*/ 311468 h 332712"/>
                  <a:gd name="connsiteX10" fmla="*/ 35243 w 333375"/>
                  <a:gd name="connsiteY10" fmla="*/ 309563 h 33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375" h="332712">
                    <a:moveTo>
                      <a:pt x="35243" y="309563"/>
                    </a:moveTo>
                    <a:cubicBezTo>
                      <a:pt x="79058" y="263843"/>
                      <a:pt x="121920" y="219075"/>
                      <a:pt x="164783" y="173355"/>
                    </a:cubicBezTo>
                    <a:cubicBezTo>
                      <a:pt x="163830" y="172403"/>
                      <a:pt x="161925" y="170498"/>
                      <a:pt x="160973" y="169545"/>
                    </a:cubicBezTo>
                    <a:cubicBezTo>
                      <a:pt x="136208" y="192405"/>
                      <a:pt x="111443" y="215265"/>
                      <a:pt x="86678" y="238125"/>
                    </a:cubicBezTo>
                    <a:cubicBezTo>
                      <a:pt x="61913" y="260985"/>
                      <a:pt x="35243" y="282893"/>
                      <a:pt x="0" y="298133"/>
                    </a:cubicBezTo>
                    <a:cubicBezTo>
                      <a:pt x="0" y="256223"/>
                      <a:pt x="4763" y="218123"/>
                      <a:pt x="30480" y="188595"/>
                    </a:cubicBezTo>
                    <a:cubicBezTo>
                      <a:pt x="56198" y="159068"/>
                      <a:pt x="83820" y="130493"/>
                      <a:pt x="115253" y="106680"/>
                    </a:cubicBezTo>
                    <a:cubicBezTo>
                      <a:pt x="179070" y="59055"/>
                      <a:pt x="251460" y="26670"/>
                      <a:pt x="333375" y="0"/>
                    </a:cubicBezTo>
                    <a:cubicBezTo>
                      <a:pt x="318135" y="38100"/>
                      <a:pt x="307658" y="72390"/>
                      <a:pt x="292418" y="104775"/>
                    </a:cubicBezTo>
                    <a:cubicBezTo>
                      <a:pt x="254318" y="184785"/>
                      <a:pt x="200025" y="252413"/>
                      <a:pt x="135255" y="311468"/>
                    </a:cubicBezTo>
                    <a:cubicBezTo>
                      <a:pt x="109538" y="336233"/>
                      <a:pt x="73343" y="343853"/>
                      <a:pt x="35243" y="3095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E600779-23AD-4277-9887-4C9D5740B5B8}"/>
                  </a:ext>
                </a:extLst>
              </p:cNvPr>
              <p:cNvSpPr/>
              <p:nvPr/>
            </p:nvSpPr>
            <p:spPr>
              <a:xfrm>
                <a:off x="9232067" y="2487457"/>
                <a:ext cx="394127" cy="403083"/>
              </a:xfrm>
              <a:custGeom>
                <a:avLst/>
                <a:gdLst>
                  <a:gd name="connsiteX0" fmla="*/ 175170 w 394127"/>
                  <a:gd name="connsiteY0" fmla="*/ 220027 h 403083"/>
                  <a:gd name="connsiteX1" fmla="*/ 170407 w 394127"/>
                  <a:gd name="connsiteY1" fmla="*/ 138113 h 403083"/>
                  <a:gd name="connsiteX2" fmla="*/ 236130 w 394127"/>
                  <a:gd name="connsiteY2" fmla="*/ 31433 h 403083"/>
                  <a:gd name="connsiteX3" fmla="*/ 303757 w 394127"/>
                  <a:gd name="connsiteY3" fmla="*/ 1905 h 403083"/>
                  <a:gd name="connsiteX4" fmla="*/ 353287 w 394127"/>
                  <a:gd name="connsiteY4" fmla="*/ 33338 h 403083"/>
                  <a:gd name="connsiteX5" fmla="*/ 370432 w 394127"/>
                  <a:gd name="connsiteY5" fmla="*/ 8572 h 403083"/>
                  <a:gd name="connsiteX6" fmla="*/ 390435 w 394127"/>
                  <a:gd name="connsiteY6" fmla="*/ 0 h 403083"/>
                  <a:gd name="connsiteX7" fmla="*/ 387577 w 394127"/>
                  <a:gd name="connsiteY7" fmla="*/ 19050 h 403083"/>
                  <a:gd name="connsiteX8" fmla="*/ 281850 w 394127"/>
                  <a:gd name="connsiteY8" fmla="*/ 221933 h 403083"/>
                  <a:gd name="connsiteX9" fmla="*/ 330427 w 394127"/>
                  <a:gd name="connsiteY9" fmla="*/ 239077 h 403083"/>
                  <a:gd name="connsiteX10" fmla="*/ 376147 w 394127"/>
                  <a:gd name="connsiteY10" fmla="*/ 269558 h 403083"/>
                  <a:gd name="connsiteX11" fmla="*/ 385672 w 394127"/>
                  <a:gd name="connsiteY11" fmla="*/ 337185 h 403083"/>
                  <a:gd name="connsiteX12" fmla="*/ 372337 w 394127"/>
                  <a:gd name="connsiteY12" fmla="*/ 359092 h 403083"/>
                  <a:gd name="connsiteX13" fmla="*/ 358050 w 394127"/>
                  <a:gd name="connsiteY13" fmla="*/ 375285 h 403083"/>
                  <a:gd name="connsiteX14" fmla="*/ 270420 w 394127"/>
                  <a:gd name="connsiteY14" fmla="*/ 253365 h 403083"/>
                  <a:gd name="connsiteX15" fmla="*/ 212317 w 394127"/>
                  <a:gd name="connsiteY15" fmla="*/ 328612 h 403083"/>
                  <a:gd name="connsiteX16" fmla="*/ 84682 w 394127"/>
                  <a:gd name="connsiteY16" fmla="*/ 401002 h 403083"/>
                  <a:gd name="connsiteX17" fmla="*/ 13245 w 394127"/>
                  <a:gd name="connsiteY17" fmla="*/ 379095 h 403083"/>
                  <a:gd name="connsiteX18" fmla="*/ 14197 w 394127"/>
                  <a:gd name="connsiteY18" fmla="*/ 298133 h 403083"/>
                  <a:gd name="connsiteX19" fmla="*/ 107542 w 394127"/>
                  <a:gd name="connsiteY19" fmla="*/ 231458 h 403083"/>
                  <a:gd name="connsiteX20" fmla="*/ 175170 w 394127"/>
                  <a:gd name="connsiteY20" fmla="*/ 220027 h 403083"/>
                  <a:gd name="connsiteX21" fmla="*/ 223747 w 394127"/>
                  <a:gd name="connsiteY21" fmla="*/ 243840 h 403083"/>
                  <a:gd name="connsiteX22" fmla="*/ 69442 w 394127"/>
                  <a:gd name="connsiteY22" fmla="*/ 275273 h 403083"/>
                  <a:gd name="connsiteX23" fmla="*/ 38962 w 394127"/>
                  <a:gd name="connsiteY23" fmla="*/ 319087 h 403083"/>
                  <a:gd name="connsiteX24" fmla="*/ 51345 w 394127"/>
                  <a:gd name="connsiteY24" fmla="*/ 369570 h 403083"/>
                  <a:gd name="connsiteX25" fmla="*/ 99922 w 394127"/>
                  <a:gd name="connsiteY25" fmla="*/ 376237 h 403083"/>
                  <a:gd name="connsiteX26" fmla="*/ 125640 w 394127"/>
                  <a:gd name="connsiteY26" fmla="*/ 362902 h 403083"/>
                  <a:gd name="connsiteX27" fmla="*/ 223747 w 394127"/>
                  <a:gd name="connsiteY27" fmla="*/ 243840 h 403083"/>
                  <a:gd name="connsiteX28" fmla="*/ 189457 w 394127"/>
                  <a:gd name="connsiteY28" fmla="*/ 200977 h 403083"/>
                  <a:gd name="connsiteX29" fmla="*/ 315187 w 394127"/>
                  <a:gd name="connsiteY29" fmla="*/ 66675 h 403083"/>
                  <a:gd name="connsiteX30" fmla="*/ 321855 w 394127"/>
                  <a:gd name="connsiteY30" fmla="*/ 30480 h 403083"/>
                  <a:gd name="connsiteX31" fmla="*/ 284707 w 394127"/>
                  <a:gd name="connsiteY31" fmla="*/ 42863 h 403083"/>
                  <a:gd name="connsiteX32" fmla="*/ 193267 w 394127"/>
                  <a:gd name="connsiteY32" fmla="*/ 177165 h 403083"/>
                  <a:gd name="connsiteX33" fmla="*/ 189457 w 394127"/>
                  <a:gd name="connsiteY33" fmla="*/ 200977 h 403083"/>
                  <a:gd name="connsiteX34" fmla="*/ 202792 w 394127"/>
                  <a:gd name="connsiteY34" fmla="*/ 216217 h 403083"/>
                  <a:gd name="connsiteX35" fmla="*/ 203745 w 394127"/>
                  <a:gd name="connsiteY35" fmla="*/ 220980 h 403083"/>
                  <a:gd name="connsiteX36" fmla="*/ 238987 w 394127"/>
                  <a:gd name="connsiteY36" fmla="*/ 215265 h 403083"/>
                  <a:gd name="connsiteX37" fmla="*/ 270420 w 394127"/>
                  <a:gd name="connsiteY37" fmla="*/ 162877 h 403083"/>
                  <a:gd name="connsiteX38" fmla="*/ 268515 w 394127"/>
                  <a:gd name="connsiteY38" fmla="*/ 161925 h 403083"/>
                  <a:gd name="connsiteX39" fmla="*/ 202792 w 394127"/>
                  <a:gd name="connsiteY39" fmla="*/ 216217 h 40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94127" h="403083">
                    <a:moveTo>
                      <a:pt x="175170" y="220027"/>
                    </a:moveTo>
                    <a:cubicBezTo>
                      <a:pt x="157072" y="193358"/>
                      <a:pt x="161835" y="165735"/>
                      <a:pt x="170407" y="138113"/>
                    </a:cubicBezTo>
                    <a:cubicBezTo>
                      <a:pt x="182790" y="96202"/>
                      <a:pt x="203745" y="60960"/>
                      <a:pt x="236130" y="31433"/>
                    </a:cubicBezTo>
                    <a:cubicBezTo>
                      <a:pt x="255180" y="14288"/>
                      <a:pt x="278040" y="4763"/>
                      <a:pt x="303757" y="1905"/>
                    </a:cubicBezTo>
                    <a:cubicBezTo>
                      <a:pt x="326617" y="0"/>
                      <a:pt x="341857" y="9525"/>
                      <a:pt x="353287" y="33338"/>
                    </a:cubicBezTo>
                    <a:cubicBezTo>
                      <a:pt x="359002" y="24765"/>
                      <a:pt x="363765" y="15240"/>
                      <a:pt x="370432" y="8572"/>
                    </a:cubicBezTo>
                    <a:cubicBezTo>
                      <a:pt x="375195" y="3810"/>
                      <a:pt x="383767" y="2858"/>
                      <a:pt x="390435" y="0"/>
                    </a:cubicBezTo>
                    <a:cubicBezTo>
                      <a:pt x="389482" y="6667"/>
                      <a:pt x="390435" y="13335"/>
                      <a:pt x="387577" y="19050"/>
                    </a:cubicBezTo>
                    <a:cubicBezTo>
                      <a:pt x="353287" y="86677"/>
                      <a:pt x="318045" y="153352"/>
                      <a:pt x="281850" y="221933"/>
                    </a:cubicBezTo>
                    <a:cubicBezTo>
                      <a:pt x="300900" y="228600"/>
                      <a:pt x="317092" y="231458"/>
                      <a:pt x="330427" y="239077"/>
                    </a:cubicBezTo>
                    <a:cubicBezTo>
                      <a:pt x="346620" y="247650"/>
                      <a:pt x="362812" y="257175"/>
                      <a:pt x="376147" y="269558"/>
                    </a:cubicBezTo>
                    <a:cubicBezTo>
                      <a:pt x="397102" y="289560"/>
                      <a:pt x="399007" y="310515"/>
                      <a:pt x="385672" y="337185"/>
                    </a:cubicBezTo>
                    <a:cubicBezTo>
                      <a:pt x="381862" y="344805"/>
                      <a:pt x="377100" y="352425"/>
                      <a:pt x="372337" y="359092"/>
                    </a:cubicBezTo>
                    <a:cubicBezTo>
                      <a:pt x="369480" y="363855"/>
                      <a:pt x="364717" y="367665"/>
                      <a:pt x="358050" y="375285"/>
                    </a:cubicBezTo>
                    <a:cubicBezTo>
                      <a:pt x="361860" y="306705"/>
                      <a:pt x="321855" y="275273"/>
                      <a:pt x="270420" y="253365"/>
                    </a:cubicBezTo>
                    <a:cubicBezTo>
                      <a:pt x="251370" y="279083"/>
                      <a:pt x="233272" y="304800"/>
                      <a:pt x="212317" y="328612"/>
                    </a:cubicBezTo>
                    <a:cubicBezTo>
                      <a:pt x="178980" y="367665"/>
                      <a:pt x="136117" y="392430"/>
                      <a:pt x="84682" y="401002"/>
                    </a:cubicBezTo>
                    <a:cubicBezTo>
                      <a:pt x="57060" y="405765"/>
                      <a:pt x="32295" y="403860"/>
                      <a:pt x="13245" y="379095"/>
                    </a:cubicBezTo>
                    <a:cubicBezTo>
                      <a:pt x="-7710" y="351473"/>
                      <a:pt x="-1043" y="323850"/>
                      <a:pt x="14197" y="298133"/>
                    </a:cubicBezTo>
                    <a:cubicBezTo>
                      <a:pt x="35152" y="262890"/>
                      <a:pt x="68490" y="242888"/>
                      <a:pt x="107542" y="231458"/>
                    </a:cubicBezTo>
                    <a:cubicBezTo>
                      <a:pt x="128497" y="228600"/>
                      <a:pt x="150405" y="225742"/>
                      <a:pt x="175170" y="220027"/>
                    </a:cubicBezTo>
                    <a:close/>
                    <a:moveTo>
                      <a:pt x="223747" y="243840"/>
                    </a:moveTo>
                    <a:cubicBezTo>
                      <a:pt x="166597" y="237172"/>
                      <a:pt x="114210" y="242888"/>
                      <a:pt x="69442" y="275273"/>
                    </a:cubicBezTo>
                    <a:cubicBezTo>
                      <a:pt x="55155" y="284798"/>
                      <a:pt x="45630" y="302895"/>
                      <a:pt x="38962" y="319087"/>
                    </a:cubicBezTo>
                    <a:cubicBezTo>
                      <a:pt x="31342" y="337185"/>
                      <a:pt x="37057" y="355283"/>
                      <a:pt x="51345" y="369570"/>
                    </a:cubicBezTo>
                    <a:cubicBezTo>
                      <a:pt x="65632" y="382905"/>
                      <a:pt x="82777" y="381000"/>
                      <a:pt x="99922" y="376237"/>
                    </a:cubicBezTo>
                    <a:cubicBezTo>
                      <a:pt x="109447" y="373380"/>
                      <a:pt x="118020" y="368617"/>
                      <a:pt x="125640" y="362902"/>
                    </a:cubicBezTo>
                    <a:cubicBezTo>
                      <a:pt x="167550" y="333375"/>
                      <a:pt x="195172" y="290512"/>
                      <a:pt x="223747" y="243840"/>
                    </a:cubicBezTo>
                    <a:close/>
                    <a:moveTo>
                      <a:pt x="189457" y="200977"/>
                    </a:moveTo>
                    <a:cubicBezTo>
                      <a:pt x="240892" y="160020"/>
                      <a:pt x="289470" y="123825"/>
                      <a:pt x="315187" y="66675"/>
                    </a:cubicBezTo>
                    <a:cubicBezTo>
                      <a:pt x="319950" y="56197"/>
                      <a:pt x="319950" y="42863"/>
                      <a:pt x="321855" y="30480"/>
                    </a:cubicBezTo>
                    <a:cubicBezTo>
                      <a:pt x="309472" y="34290"/>
                      <a:pt x="295185" y="36195"/>
                      <a:pt x="284707" y="42863"/>
                    </a:cubicBezTo>
                    <a:cubicBezTo>
                      <a:pt x="238035" y="76200"/>
                      <a:pt x="212317" y="124777"/>
                      <a:pt x="193267" y="177165"/>
                    </a:cubicBezTo>
                    <a:cubicBezTo>
                      <a:pt x="191362" y="183833"/>
                      <a:pt x="191362" y="190500"/>
                      <a:pt x="189457" y="200977"/>
                    </a:cubicBezTo>
                    <a:close/>
                    <a:moveTo>
                      <a:pt x="202792" y="216217"/>
                    </a:moveTo>
                    <a:cubicBezTo>
                      <a:pt x="202792" y="218122"/>
                      <a:pt x="203745" y="219075"/>
                      <a:pt x="203745" y="220980"/>
                    </a:cubicBezTo>
                    <a:cubicBezTo>
                      <a:pt x="216127" y="219075"/>
                      <a:pt x="232320" y="221933"/>
                      <a:pt x="238987" y="215265"/>
                    </a:cubicBezTo>
                    <a:cubicBezTo>
                      <a:pt x="252322" y="200025"/>
                      <a:pt x="259942" y="180975"/>
                      <a:pt x="270420" y="162877"/>
                    </a:cubicBezTo>
                    <a:cubicBezTo>
                      <a:pt x="269467" y="162877"/>
                      <a:pt x="268515" y="161925"/>
                      <a:pt x="268515" y="161925"/>
                    </a:cubicBezTo>
                    <a:cubicBezTo>
                      <a:pt x="245655" y="180022"/>
                      <a:pt x="224700" y="198120"/>
                      <a:pt x="202792" y="2162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F6C0DE7-2577-4518-AAA9-0A438201974B}"/>
                  </a:ext>
                </a:extLst>
              </p:cNvPr>
              <p:cNvSpPr/>
              <p:nvPr/>
            </p:nvSpPr>
            <p:spPr>
              <a:xfrm>
                <a:off x="7494617" y="2974709"/>
                <a:ext cx="320039" cy="141043"/>
              </a:xfrm>
              <a:custGeom>
                <a:avLst/>
                <a:gdLst>
                  <a:gd name="connsiteX0" fmla="*/ 312420 w 320039"/>
                  <a:gd name="connsiteY0" fmla="*/ 50910 h 141043"/>
                  <a:gd name="connsiteX1" fmla="*/ 277178 w 320039"/>
                  <a:gd name="connsiteY1" fmla="*/ 116633 h 141043"/>
                  <a:gd name="connsiteX2" fmla="*/ 90488 w 320039"/>
                  <a:gd name="connsiteY2" fmla="*/ 138540 h 141043"/>
                  <a:gd name="connsiteX3" fmla="*/ 0 w 320039"/>
                  <a:gd name="connsiteY3" fmla="*/ 123300 h 141043"/>
                  <a:gd name="connsiteX4" fmla="*/ 204788 w 320039"/>
                  <a:gd name="connsiteY4" fmla="*/ 5190 h 141043"/>
                  <a:gd name="connsiteX5" fmla="*/ 320040 w 320039"/>
                  <a:gd name="connsiteY5" fmla="*/ 25193 h 141043"/>
                  <a:gd name="connsiteX6" fmla="*/ 180023 w 320039"/>
                  <a:gd name="connsiteY6" fmla="*/ 81390 h 141043"/>
                  <a:gd name="connsiteX7" fmla="*/ 312420 w 320039"/>
                  <a:gd name="connsiteY7" fmla="*/ 50910 h 14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039" h="141043">
                    <a:moveTo>
                      <a:pt x="312420" y="50910"/>
                    </a:moveTo>
                    <a:cubicBezTo>
                      <a:pt x="319088" y="82343"/>
                      <a:pt x="306705" y="107108"/>
                      <a:pt x="277178" y="116633"/>
                    </a:cubicBezTo>
                    <a:cubicBezTo>
                      <a:pt x="216218" y="135683"/>
                      <a:pt x="154305" y="146160"/>
                      <a:pt x="90488" y="138540"/>
                    </a:cubicBezTo>
                    <a:cubicBezTo>
                      <a:pt x="60007" y="134730"/>
                      <a:pt x="30480" y="129968"/>
                      <a:pt x="0" y="123300"/>
                    </a:cubicBezTo>
                    <a:cubicBezTo>
                      <a:pt x="61913" y="69960"/>
                      <a:pt x="126682" y="25193"/>
                      <a:pt x="204788" y="5190"/>
                    </a:cubicBezTo>
                    <a:cubicBezTo>
                      <a:pt x="244793" y="-5287"/>
                      <a:pt x="282893" y="-525"/>
                      <a:pt x="320040" y="25193"/>
                    </a:cubicBezTo>
                    <a:cubicBezTo>
                      <a:pt x="276225" y="54720"/>
                      <a:pt x="225743" y="62340"/>
                      <a:pt x="180023" y="81390"/>
                    </a:cubicBezTo>
                    <a:cubicBezTo>
                      <a:pt x="224790" y="70913"/>
                      <a:pt x="268605" y="61388"/>
                      <a:pt x="312420" y="509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B416135A-A51B-49DD-8593-FC438235A3F7}"/>
                  </a:ext>
                </a:extLst>
              </p:cNvPr>
              <p:cNvSpPr/>
              <p:nvPr/>
            </p:nvSpPr>
            <p:spPr>
              <a:xfrm>
                <a:off x="11242705" y="2425921"/>
                <a:ext cx="333375" cy="135319"/>
              </a:xfrm>
              <a:custGeom>
                <a:avLst/>
                <a:gdLst>
                  <a:gd name="connsiteX0" fmla="*/ 0 w 333375"/>
                  <a:gd name="connsiteY0" fmla="*/ 65346 h 135319"/>
                  <a:gd name="connsiteX1" fmla="*/ 110490 w 333375"/>
                  <a:gd name="connsiteY1" fmla="*/ 1529 h 135319"/>
                  <a:gd name="connsiteX2" fmla="*/ 324803 w 333375"/>
                  <a:gd name="connsiteY2" fmla="*/ 30104 h 135319"/>
                  <a:gd name="connsiteX3" fmla="*/ 333375 w 333375"/>
                  <a:gd name="connsiteY3" fmla="*/ 33914 h 135319"/>
                  <a:gd name="connsiteX4" fmla="*/ 204788 w 333375"/>
                  <a:gd name="connsiteY4" fmla="*/ 105351 h 135319"/>
                  <a:gd name="connsiteX5" fmla="*/ 83820 w 333375"/>
                  <a:gd name="connsiteY5" fmla="*/ 133926 h 135319"/>
                  <a:gd name="connsiteX6" fmla="*/ 19050 w 333375"/>
                  <a:gd name="connsiteY6" fmla="*/ 106304 h 135319"/>
                  <a:gd name="connsiteX7" fmla="*/ 31432 w 333375"/>
                  <a:gd name="connsiteY7" fmla="*/ 82491 h 135319"/>
                  <a:gd name="connsiteX8" fmla="*/ 158115 w 333375"/>
                  <a:gd name="connsiteY8" fmla="*/ 60584 h 135319"/>
                  <a:gd name="connsiteX9" fmla="*/ 0 w 333375"/>
                  <a:gd name="connsiteY9" fmla="*/ 65346 h 13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3375" h="135319">
                    <a:moveTo>
                      <a:pt x="0" y="65346"/>
                    </a:moveTo>
                    <a:cubicBezTo>
                      <a:pt x="27622" y="23436"/>
                      <a:pt x="65722" y="5339"/>
                      <a:pt x="110490" y="1529"/>
                    </a:cubicBezTo>
                    <a:cubicBezTo>
                      <a:pt x="183832" y="-4186"/>
                      <a:pt x="255270" y="6291"/>
                      <a:pt x="324803" y="30104"/>
                    </a:cubicBezTo>
                    <a:cubicBezTo>
                      <a:pt x="326707" y="31056"/>
                      <a:pt x="329565" y="32009"/>
                      <a:pt x="333375" y="33914"/>
                    </a:cubicBezTo>
                    <a:cubicBezTo>
                      <a:pt x="293370" y="67251"/>
                      <a:pt x="250507" y="91064"/>
                      <a:pt x="204788" y="105351"/>
                    </a:cubicBezTo>
                    <a:cubicBezTo>
                      <a:pt x="165735" y="117734"/>
                      <a:pt x="124778" y="126306"/>
                      <a:pt x="83820" y="133926"/>
                    </a:cubicBezTo>
                    <a:cubicBezTo>
                      <a:pt x="54293" y="139641"/>
                      <a:pt x="30480" y="127259"/>
                      <a:pt x="19050" y="106304"/>
                    </a:cubicBezTo>
                    <a:cubicBezTo>
                      <a:pt x="11430" y="91064"/>
                      <a:pt x="15240" y="85349"/>
                      <a:pt x="31432" y="82491"/>
                    </a:cubicBezTo>
                    <a:cubicBezTo>
                      <a:pt x="74295" y="76776"/>
                      <a:pt x="116205" y="69156"/>
                      <a:pt x="158115" y="60584"/>
                    </a:cubicBezTo>
                    <a:cubicBezTo>
                      <a:pt x="107632" y="63441"/>
                      <a:pt x="55245" y="75824"/>
                      <a:pt x="0" y="653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5764779-A40A-4F27-8630-CF4D8B62FB1E}"/>
                  </a:ext>
                </a:extLst>
              </p:cNvPr>
              <p:cNvSpPr/>
              <p:nvPr/>
            </p:nvSpPr>
            <p:spPr>
              <a:xfrm>
                <a:off x="11048360" y="2736059"/>
                <a:ext cx="82901" cy="81915"/>
              </a:xfrm>
              <a:custGeom>
                <a:avLst/>
                <a:gdLst>
                  <a:gd name="connsiteX0" fmla="*/ 82902 w 82901"/>
                  <a:gd name="connsiteY0" fmla="*/ 40005 h 81915"/>
                  <a:gd name="connsiteX1" fmla="*/ 42897 w 82901"/>
                  <a:gd name="connsiteY1" fmla="*/ 81915 h 81915"/>
                  <a:gd name="connsiteX2" fmla="*/ 34 w 82901"/>
                  <a:gd name="connsiteY2" fmla="*/ 43815 h 81915"/>
                  <a:gd name="connsiteX3" fmla="*/ 39087 w 82901"/>
                  <a:gd name="connsiteY3" fmla="*/ 0 h 81915"/>
                  <a:gd name="connsiteX4" fmla="*/ 82902 w 82901"/>
                  <a:gd name="connsiteY4" fmla="*/ 40005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901" h="81915">
                    <a:moveTo>
                      <a:pt x="82902" y="40005"/>
                    </a:moveTo>
                    <a:cubicBezTo>
                      <a:pt x="82902" y="60960"/>
                      <a:pt x="62899" y="81915"/>
                      <a:pt x="42897" y="81915"/>
                    </a:cubicBezTo>
                    <a:cubicBezTo>
                      <a:pt x="22894" y="81915"/>
                      <a:pt x="987" y="62865"/>
                      <a:pt x="34" y="43815"/>
                    </a:cubicBezTo>
                    <a:cubicBezTo>
                      <a:pt x="-918" y="20955"/>
                      <a:pt x="18132" y="0"/>
                      <a:pt x="39087" y="0"/>
                    </a:cubicBezTo>
                    <a:cubicBezTo>
                      <a:pt x="63852" y="0"/>
                      <a:pt x="82902" y="17145"/>
                      <a:pt x="82902" y="400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2422983-255E-4C38-8B9C-A6F570D56B25}"/>
                  </a:ext>
                </a:extLst>
              </p:cNvPr>
              <p:cNvSpPr/>
              <p:nvPr/>
            </p:nvSpPr>
            <p:spPr>
              <a:xfrm>
                <a:off x="8023285" y="3162906"/>
                <a:ext cx="80758" cy="82576"/>
              </a:xfrm>
              <a:custGeom>
                <a:avLst/>
                <a:gdLst>
                  <a:gd name="connsiteX0" fmla="*/ 76170 w 80758"/>
                  <a:gd name="connsiteY0" fmla="*/ 69406 h 82576"/>
                  <a:gd name="connsiteX1" fmla="*/ 60930 w 80758"/>
                  <a:gd name="connsiteY1" fmla="*/ 77026 h 82576"/>
                  <a:gd name="connsiteX2" fmla="*/ 10447 w 80758"/>
                  <a:gd name="connsiteY2" fmla="*/ 69406 h 82576"/>
                  <a:gd name="connsiteX3" fmla="*/ 7590 w 80758"/>
                  <a:gd name="connsiteY3" fmla="*/ 17971 h 82576"/>
                  <a:gd name="connsiteX4" fmla="*/ 55215 w 80758"/>
                  <a:gd name="connsiteY4" fmla="*/ 2731 h 82576"/>
                  <a:gd name="connsiteX5" fmla="*/ 79980 w 80758"/>
                  <a:gd name="connsiteY5" fmla="*/ 49404 h 82576"/>
                  <a:gd name="connsiteX6" fmla="*/ 76170 w 80758"/>
                  <a:gd name="connsiteY6" fmla="*/ 69406 h 82576"/>
                  <a:gd name="connsiteX7" fmla="*/ 76170 w 80758"/>
                  <a:gd name="connsiteY7" fmla="*/ 69406 h 8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758" h="82576">
                    <a:moveTo>
                      <a:pt x="76170" y="69406"/>
                    </a:moveTo>
                    <a:cubicBezTo>
                      <a:pt x="71407" y="72263"/>
                      <a:pt x="65692" y="74169"/>
                      <a:pt x="60930" y="77026"/>
                    </a:cubicBezTo>
                    <a:cubicBezTo>
                      <a:pt x="43785" y="86551"/>
                      <a:pt x="22830" y="83694"/>
                      <a:pt x="10447" y="69406"/>
                    </a:cubicBezTo>
                    <a:cubicBezTo>
                      <a:pt x="-1935" y="54166"/>
                      <a:pt x="-3840" y="33211"/>
                      <a:pt x="7590" y="17971"/>
                    </a:cubicBezTo>
                    <a:cubicBezTo>
                      <a:pt x="19020" y="1779"/>
                      <a:pt x="38070" y="-3937"/>
                      <a:pt x="55215" y="2731"/>
                    </a:cubicBezTo>
                    <a:cubicBezTo>
                      <a:pt x="73312" y="10351"/>
                      <a:pt x="83790" y="30354"/>
                      <a:pt x="79980" y="49404"/>
                    </a:cubicBezTo>
                    <a:cubicBezTo>
                      <a:pt x="79027" y="57024"/>
                      <a:pt x="77122" y="62738"/>
                      <a:pt x="76170" y="69406"/>
                    </a:cubicBezTo>
                    <a:cubicBezTo>
                      <a:pt x="76170" y="69406"/>
                      <a:pt x="76170" y="69406"/>
                      <a:pt x="76170" y="694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C54AFEB-728E-4CEF-AF73-EE5EC25D166E}"/>
                  </a:ext>
                </a:extLst>
              </p:cNvPr>
              <p:cNvSpPr/>
              <p:nvPr/>
            </p:nvSpPr>
            <p:spPr>
              <a:xfrm>
                <a:off x="9677895" y="2364584"/>
                <a:ext cx="48945" cy="76200"/>
              </a:xfrm>
              <a:custGeom>
                <a:avLst/>
                <a:gdLst>
                  <a:gd name="connsiteX0" fmla="*/ 3662 w 48945"/>
                  <a:gd name="connsiteY0" fmla="*/ 76200 h 76200"/>
                  <a:gd name="connsiteX1" fmla="*/ 43667 w 48945"/>
                  <a:gd name="connsiteY1" fmla="*/ 0 h 76200"/>
                  <a:gd name="connsiteX2" fmla="*/ 3662 w 48945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945" h="76200">
                    <a:moveTo>
                      <a:pt x="3662" y="76200"/>
                    </a:moveTo>
                    <a:cubicBezTo>
                      <a:pt x="-5863" y="38100"/>
                      <a:pt x="1757" y="23813"/>
                      <a:pt x="43667" y="0"/>
                    </a:cubicBezTo>
                    <a:cubicBezTo>
                      <a:pt x="57002" y="30480"/>
                      <a:pt x="45572" y="52388"/>
                      <a:pt x="3662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6B9A64B-342C-41F5-AED6-9B241CA9512C}"/>
                  </a:ext>
                </a:extLst>
              </p:cNvPr>
              <p:cNvSpPr/>
              <p:nvPr/>
            </p:nvSpPr>
            <p:spPr>
              <a:xfrm>
                <a:off x="9914911" y="2364584"/>
                <a:ext cx="46402" cy="76200"/>
              </a:xfrm>
              <a:custGeom>
                <a:avLst/>
                <a:gdLst>
                  <a:gd name="connsiteX0" fmla="*/ 42872 w 46402"/>
                  <a:gd name="connsiteY0" fmla="*/ 0 h 76200"/>
                  <a:gd name="connsiteX1" fmla="*/ 2866 w 46402"/>
                  <a:gd name="connsiteY1" fmla="*/ 76200 h 76200"/>
                  <a:gd name="connsiteX2" fmla="*/ 42872 w 46402"/>
                  <a:gd name="connsiteY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402" h="76200">
                    <a:moveTo>
                      <a:pt x="42872" y="0"/>
                    </a:moveTo>
                    <a:cubicBezTo>
                      <a:pt x="51444" y="40958"/>
                      <a:pt x="46681" y="49530"/>
                      <a:pt x="2866" y="76200"/>
                    </a:cubicBezTo>
                    <a:cubicBezTo>
                      <a:pt x="-4753" y="37148"/>
                      <a:pt x="962" y="26670"/>
                      <a:pt x="4287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B9ED16A-ADAC-4478-B10F-7F0F3DC1DB74}"/>
                  </a:ext>
                </a:extLst>
              </p:cNvPr>
              <p:cNvSpPr/>
              <p:nvPr/>
            </p:nvSpPr>
            <p:spPr>
              <a:xfrm>
                <a:off x="9434859" y="2649382"/>
                <a:ext cx="66675" cy="59054"/>
              </a:xfrm>
              <a:custGeom>
                <a:avLst/>
                <a:gdLst>
                  <a:gd name="connsiteX0" fmla="*/ 0 w 66675"/>
                  <a:gd name="connsiteY0" fmla="*/ 54292 h 59054"/>
                  <a:gd name="connsiteX1" fmla="*/ 64770 w 66675"/>
                  <a:gd name="connsiteY1" fmla="*/ 0 h 59054"/>
                  <a:gd name="connsiteX2" fmla="*/ 66675 w 66675"/>
                  <a:gd name="connsiteY2" fmla="*/ 952 h 59054"/>
                  <a:gd name="connsiteX3" fmla="*/ 35242 w 66675"/>
                  <a:gd name="connsiteY3" fmla="*/ 53340 h 59054"/>
                  <a:gd name="connsiteX4" fmla="*/ 0 w 66675"/>
                  <a:gd name="connsiteY4" fmla="*/ 59055 h 59054"/>
                  <a:gd name="connsiteX5" fmla="*/ 0 w 66675"/>
                  <a:gd name="connsiteY5" fmla="*/ 54292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59054">
                    <a:moveTo>
                      <a:pt x="0" y="54292"/>
                    </a:moveTo>
                    <a:cubicBezTo>
                      <a:pt x="21908" y="36195"/>
                      <a:pt x="42863" y="18097"/>
                      <a:pt x="64770" y="0"/>
                    </a:cubicBezTo>
                    <a:cubicBezTo>
                      <a:pt x="65723" y="0"/>
                      <a:pt x="66675" y="952"/>
                      <a:pt x="66675" y="952"/>
                    </a:cubicBezTo>
                    <a:cubicBezTo>
                      <a:pt x="56198" y="19050"/>
                      <a:pt x="48578" y="38100"/>
                      <a:pt x="35242" y="53340"/>
                    </a:cubicBezTo>
                    <a:cubicBezTo>
                      <a:pt x="29528" y="60008"/>
                      <a:pt x="12383" y="57150"/>
                      <a:pt x="0" y="59055"/>
                    </a:cubicBezTo>
                    <a:cubicBezTo>
                      <a:pt x="953" y="57150"/>
                      <a:pt x="0" y="56197"/>
                      <a:pt x="0" y="542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F19FA92-205A-4EA6-91E7-C02EF9613737}"/>
              </a:ext>
            </a:extLst>
          </p:cNvPr>
          <p:cNvGrpSpPr/>
          <p:nvPr/>
        </p:nvGrpSpPr>
        <p:grpSpPr>
          <a:xfrm flipH="1">
            <a:off x="1647038" y="5455855"/>
            <a:ext cx="2969298" cy="899548"/>
            <a:chOff x="1130190" y="4149080"/>
            <a:chExt cx="1523461" cy="899548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A81750B-5947-436C-A1C4-BC8D5465095D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5F87EA5-E771-4D94-BB3F-BB0ABDD85EA9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4E072EB-561E-4DFF-85E1-CC71C86201B2}"/>
              </a:ext>
            </a:extLst>
          </p:cNvPr>
          <p:cNvGrpSpPr/>
          <p:nvPr/>
        </p:nvGrpSpPr>
        <p:grpSpPr>
          <a:xfrm flipH="1">
            <a:off x="885692" y="4043225"/>
            <a:ext cx="2969298" cy="899548"/>
            <a:chOff x="1130190" y="4149080"/>
            <a:chExt cx="1523461" cy="899548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F477D29-8687-4AAC-9045-CD6DBBB3E2B2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BCC8005-CC50-42E7-B357-245FE7F9542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2B343B0-74D9-466E-B5A3-24AEAB5B22AF}"/>
              </a:ext>
            </a:extLst>
          </p:cNvPr>
          <p:cNvGrpSpPr/>
          <p:nvPr/>
        </p:nvGrpSpPr>
        <p:grpSpPr>
          <a:xfrm flipH="1">
            <a:off x="885692" y="2630595"/>
            <a:ext cx="2969298" cy="899548"/>
            <a:chOff x="1130190" y="4149080"/>
            <a:chExt cx="1523461" cy="899548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271B614-8DDD-455A-801C-A0917CDA1127}"/>
                </a:ext>
              </a:extLst>
            </p:cNvPr>
            <p:cNvSpPr txBox="1"/>
            <p:nvPr/>
          </p:nvSpPr>
          <p:spPr>
            <a:xfrm>
              <a:off x="1130190" y="4149080"/>
              <a:ext cx="1523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965300A-3F48-4E19-91C0-DEF0A1960C4F}"/>
                </a:ext>
              </a:extLst>
            </p:cNvPr>
            <p:cNvSpPr txBox="1"/>
            <p:nvPr/>
          </p:nvSpPr>
          <p:spPr>
            <a:xfrm>
              <a:off x="1130190" y="4402297"/>
              <a:ext cx="152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4" name="Oval 83">
            <a:extLst>
              <a:ext uri="{FF2B5EF4-FFF2-40B4-BE49-F238E27FC236}">
                <a16:creationId xmlns:a16="http://schemas.microsoft.com/office/drawing/2014/main" id="{4D489691-DFB2-4C37-B1A7-B5828F636B8B}"/>
              </a:ext>
            </a:extLst>
          </p:cNvPr>
          <p:cNvSpPr/>
          <p:nvPr/>
        </p:nvSpPr>
        <p:spPr>
          <a:xfrm>
            <a:off x="5774397" y="5497816"/>
            <a:ext cx="699516" cy="699516"/>
          </a:xfrm>
          <a:prstGeom prst="ellipse">
            <a:avLst/>
          </a:prstGeom>
          <a:solidFill>
            <a:schemeClr val="accent6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30">
            <a:extLst>
              <a:ext uri="{FF2B5EF4-FFF2-40B4-BE49-F238E27FC236}">
                <a16:creationId xmlns:a16="http://schemas.microsoft.com/office/drawing/2014/main" id="{EEBF0A47-AED0-490E-84D1-A0F774EE9433}"/>
              </a:ext>
            </a:extLst>
          </p:cNvPr>
          <p:cNvSpPr/>
          <p:nvPr/>
        </p:nvSpPr>
        <p:spPr>
          <a:xfrm>
            <a:off x="5952586" y="5661614"/>
            <a:ext cx="362405" cy="36134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6286CFF-F315-47A4-84A5-E19855FBB034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4607111"/>
            <a:chExt cx="9144759" cy="2226929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24D122B3-5BFF-4BD5-A41D-2A481D946E6D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7A11ACC-0AD6-49CA-8BA7-264808E64086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4A815A4-7707-42D1-980A-565B0626F929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3C9BB5D9-68DA-464D-AE0C-953BAD2E02EE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87E5AACA-555F-4E61-B221-63B7CEEAB268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1EE16027-1D03-4139-AE03-8E25C82804D8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CD04D23-3304-4E80-A8B9-62BE94A6F078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BE50C3FC-B08A-4BE1-B729-77C40E08BC48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1FE5516-6AAF-4F00-9D71-4D54387365C2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E1C1A83F-8BE8-4C93-A53E-D6C700675931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4A6F82D-5FEB-4724-AA70-3F1125087FB0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D962E14-518F-4025-969A-299AF6660FD1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631A0A50-799A-4D1E-BA54-819165EFBAE4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A3BDD4E-32BB-4E38-87CA-50B090759A06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774370C4-8AE6-49DB-BE43-E86899F02158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45E9539-F3C6-41FB-90D7-F924659C77B9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E9646EE-0B1E-495D-A757-0A7BE4F72F5B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804371A-A66C-4A83-8AAF-0A1CA59C99D5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86913FD2-19DA-4A82-8E66-470F46BA4146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DE2951-314A-432E-AF84-A54BBB178AB5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D99B32D-AEEE-49AD-9759-6C3C6BCFC90A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0E049E7-1DD6-48FA-8679-D6FB8E4991ED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7077C08-C10D-4338-ABA3-38CB327B579B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813D461-AB36-4394-BB49-BBE718B7023C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F5420AD-8825-4CBC-9604-CB2C0A8334DE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1A45FBDD-669C-4C46-9957-F301E8F79B77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064FD408-F6BE-4538-BA04-A5301D7D1A0F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010ADFD-31AF-4FF9-8806-1EAD5DE8AE48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03DA7634-7811-4055-B7A5-4F75BF8D61D3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567C3F4-A961-4FF5-B158-54C798664A3D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F9202EC-69C6-4C6C-A9CC-1068D71EE2AE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FA3715FD-9115-4366-8B36-ED1897147D5A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ABD04E8-97D1-4A07-B6E7-9528912B8E09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F0F607C-9A01-4D29-9913-391DB5996ABB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27AC9A7-FC4F-4ED4-B885-F053FBFFEC14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36A52653-3A1E-40BE-B91A-94F0E3CE0177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2439A6F-F5FD-4BA6-96A6-4D1F0697A4BC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66B32DD-50A5-4148-A7CA-30A67BFD58F4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3A9F240A-1013-4618-8CBF-94764225E1BB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1DC88946-96BF-4F8C-AF53-DEA3FC53DDE4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D6404A3E-BFFD-4C58-AC40-03B508705DD3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6A652D6E-A402-4F8E-B20D-1291C28E6251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B42F6C6C-05B8-4497-8956-EF9DD53E7AA1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E0CC22D-DC24-4517-B34B-939A6A8CC8F0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A8C88DFB-06BA-4214-A08D-1BA72229BE74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C1E19E15-8893-419C-B771-AC5E69445D8A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1D701F83-11FF-45D4-BA52-D4B1C4739D7D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04470B3C-2602-474A-9B87-C68D2865A972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DC204D8D-0308-4CA0-BB7A-9D4BCC7993A4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BF3466C-FB99-4E67-8397-89FBA8185E49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C9D2E68-89B2-4BCB-843B-F47D1276C7B9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0D18ADAB-5682-451A-A649-782EE25BE26E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16ECAE4D-C001-43FB-8EEB-F7654C612C9E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57FBC1F-83C6-4A4F-AD1C-F8CAAF45B602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04C935B9-4383-4A91-8823-1A4B1963980B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21045EB5-3724-4CCF-972F-DA3B706EF500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0CC780EF-A901-49E1-B778-DC19389315EC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7C962990-CA95-4687-BBE1-F16437ED2072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C54CFEC8-CB58-4FCA-B17E-C0DF9CF8A525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47F782ED-37A3-47BC-8AEE-8D28126B30B3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D5F5103-0E75-4E31-B454-A3612309B8A0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F3FBB14-2802-48D1-B2C1-8C5BF5284EE7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9D5CD04F-F13B-42C9-B2D1-60C19B728D07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53B8C049-25B4-4F9A-9759-DF7133343ECB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60F35C92-AA73-4FC7-BE5E-1B2D7BC9BDA9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63F451BB-2460-44CE-B687-F588347CA0FA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F836AB84-16E1-44A9-B0B7-C2E84848DE58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D7E714AD-A6A6-414D-BFA6-3CB4AC76FEBE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C37C7AD2-5002-4D4C-B77A-5FF58327EF68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98D72645-3346-49BC-83CE-61D7085E6D6C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95F395A2-CD32-45DB-9ED7-D7231B42ACA8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8CEE12E1-2575-4378-B20D-4A02EE664A94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7648D3A9-6E07-4921-8887-33B50D182D53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E7F2AD7-105C-48DF-B351-FC4A39DB99ED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31AAB5CA-EF78-464F-BDB2-53F8416893BA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1A2BA757-4CA7-4D68-BA1A-647D19161BEF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0E269157-F875-4F29-BFEF-E0D184F9542F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D876AF2C-4973-441D-9591-6C3DF76C2C0A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433AC6C-15D1-4E78-8BF6-B58574F81F6C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C3AC2603-6DBF-46B3-B9CB-9972BBFB81B4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2C66326D-1C22-4C37-ACC4-412CA91CD1A1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4A9E6A5-2551-4055-9BF1-70D0DB379A73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114DDA01-44F7-46FE-9CB4-B9F200CDC60E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CB8C00D2-0B31-43E0-A69C-9AB8347744CD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5F61CA44-D70E-490D-8C26-8393122C036F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ABB84681-FB85-4AD7-802F-DB68A64962DD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3F388CB-D639-4009-811E-2F3249D194A4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70E35396-CD2E-44DF-A779-1149E8198787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34E7772-9B06-4781-84E5-4F7CE59A18A2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4B418A83-0C4C-4050-85D7-43B7872DD14E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292AF316-EFB2-4C99-AD2F-930AEDB246FE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343AAAB-F0B4-4E9D-B34C-334C4F553382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936A29E-3348-479D-8CEB-F1CECAA136D6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7B7EECF4-5B27-4619-8D2D-DF208949DE8B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7E4F3FE3-9FE3-4123-B49B-A77EDF98D844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263" name="Rectangle 262">
            <a:extLst>
              <a:ext uri="{FF2B5EF4-FFF2-40B4-BE49-F238E27FC236}">
                <a16:creationId xmlns:a16="http://schemas.microsoft.com/office/drawing/2014/main" id="{D895EFD3-7E49-4B05-83F5-3637334918EA}"/>
              </a:ext>
            </a:extLst>
          </p:cNvPr>
          <p:cNvSpPr/>
          <p:nvPr/>
        </p:nvSpPr>
        <p:spPr>
          <a:xfrm>
            <a:off x="-7457" y="3760571"/>
            <a:ext cx="12180408" cy="26880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EF6FC2-2609-400B-8681-FA0120962484}"/>
              </a:ext>
            </a:extLst>
          </p:cNvPr>
          <p:cNvGrpSpPr/>
          <p:nvPr/>
        </p:nvGrpSpPr>
        <p:grpSpPr>
          <a:xfrm>
            <a:off x="3668851" y="1767574"/>
            <a:ext cx="1997216" cy="1477328"/>
            <a:chOff x="3017859" y="4283314"/>
            <a:chExt cx="1890849" cy="1477328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22027356-B6A4-4D10-8171-3137EDF0861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DC310A7-00DA-40C3-9EDC-677856EAAB7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CEDD261-70F0-4065-B6D9-CD4AD2BB2ED7}"/>
              </a:ext>
            </a:extLst>
          </p:cNvPr>
          <p:cNvGrpSpPr/>
          <p:nvPr/>
        </p:nvGrpSpPr>
        <p:grpSpPr>
          <a:xfrm>
            <a:off x="6498063" y="1767574"/>
            <a:ext cx="1997216" cy="1477328"/>
            <a:chOff x="3017859" y="4283314"/>
            <a:chExt cx="1890849" cy="1477328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8332263-4007-4506-81BA-143F9262C30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0323509-59D3-4860-A478-F28FD7E83064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68D691A-6A92-41BD-A7D9-79EFB56B421C}"/>
              </a:ext>
            </a:extLst>
          </p:cNvPr>
          <p:cNvGrpSpPr/>
          <p:nvPr/>
        </p:nvGrpSpPr>
        <p:grpSpPr>
          <a:xfrm>
            <a:off x="9327276" y="1767574"/>
            <a:ext cx="1997216" cy="1477328"/>
            <a:chOff x="3017859" y="4283314"/>
            <a:chExt cx="1890849" cy="1477328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869A5B3-4F67-4C7C-82F0-271CB344199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87858F9-7276-4FDA-B38F-E084F76F6ED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8" name="Group 33">
            <a:extLst>
              <a:ext uri="{FF2B5EF4-FFF2-40B4-BE49-F238E27FC236}">
                <a16:creationId xmlns:a16="http://schemas.microsoft.com/office/drawing/2014/main" id="{FC09DEFD-768B-47AB-B98F-EF71A126026B}"/>
              </a:ext>
            </a:extLst>
          </p:cNvPr>
          <p:cNvGrpSpPr/>
          <p:nvPr/>
        </p:nvGrpSpPr>
        <p:grpSpPr>
          <a:xfrm>
            <a:off x="839639" y="1767574"/>
            <a:ext cx="1997216" cy="1477328"/>
            <a:chOff x="3017859" y="4283314"/>
            <a:chExt cx="1890849" cy="1477328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A2FE16A-C722-4025-A0A1-6E949119D83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344CF3A-B16D-4A2E-A3F2-0B73BE4D8F9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1" name="Rectangle 30">
            <a:extLst>
              <a:ext uri="{FF2B5EF4-FFF2-40B4-BE49-F238E27FC236}">
                <a16:creationId xmlns:a16="http://schemas.microsoft.com/office/drawing/2014/main" id="{B348F532-9794-427E-A1EB-39FA8F500BCB}"/>
              </a:ext>
            </a:extLst>
          </p:cNvPr>
          <p:cNvSpPr/>
          <p:nvPr/>
        </p:nvSpPr>
        <p:spPr>
          <a:xfrm>
            <a:off x="1651620" y="4606292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id="{13B7D1D7-B3AA-4DFB-8466-61DC32C0C613}"/>
              </a:ext>
            </a:extLst>
          </p:cNvPr>
          <p:cNvSpPr/>
          <p:nvPr/>
        </p:nvSpPr>
        <p:spPr>
          <a:xfrm>
            <a:off x="8000949" y="4577514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4" name="Rectangle 16">
            <a:extLst>
              <a:ext uri="{FF2B5EF4-FFF2-40B4-BE49-F238E27FC236}">
                <a16:creationId xmlns:a16="http://schemas.microsoft.com/office/drawing/2014/main" id="{9A958B98-B416-40A1-B821-0652D7C05D9A}"/>
              </a:ext>
            </a:extLst>
          </p:cNvPr>
          <p:cNvSpPr/>
          <p:nvPr/>
        </p:nvSpPr>
        <p:spPr>
          <a:xfrm>
            <a:off x="3718169" y="4642917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Round Same Side Corner Rectangle 36">
            <a:extLst>
              <a:ext uri="{FF2B5EF4-FFF2-40B4-BE49-F238E27FC236}">
                <a16:creationId xmlns:a16="http://schemas.microsoft.com/office/drawing/2014/main" id="{D5E508CA-D870-41D7-A268-5A6491CCEA24}"/>
              </a:ext>
            </a:extLst>
          </p:cNvPr>
          <p:cNvSpPr>
            <a:spLocks noChangeAspect="1"/>
          </p:cNvSpPr>
          <p:nvPr/>
        </p:nvSpPr>
        <p:spPr>
          <a:xfrm>
            <a:off x="5841105" y="4608339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5659C6C-E271-490A-9975-BF388992D830}"/>
              </a:ext>
            </a:extLst>
          </p:cNvPr>
          <p:cNvGrpSpPr/>
          <p:nvPr/>
        </p:nvGrpSpPr>
        <p:grpSpPr>
          <a:xfrm>
            <a:off x="3616347" y="3935525"/>
            <a:ext cx="1739160" cy="2612673"/>
            <a:chOff x="7396506" y="668067"/>
            <a:chExt cx="1387598" cy="2084534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B4FA537-807E-46B6-903D-B60DA7453A72}"/>
                </a:ext>
              </a:extLst>
            </p:cNvPr>
            <p:cNvSpPr/>
            <p:nvPr/>
          </p:nvSpPr>
          <p:spPr>
            <a:xfrm>
              <a:off x="7396506" y="668067"/>
              <a:ext cx="1387598" cy="1390351"/>
            </a:xfrm>
            <a:custGeom>
              <a:avLst/>
              <a:gdLst>
                <a:gd name="connsiteX0" fmla="*/ 708609 w 1387598"/>
                <a:gd name="connsiteY0" fmla="*/ 1390351 h 1390351"/>
                <a:gd name="connsiteX1" fmla="*/ 359880 w 1387598"/>
                <a:gd name="connsiteY1" fmla="*/ 1354183 h 1390351"/>
                <a:gd name="connsiteX2" fmla="*/ 3787 w 1387598"/>
                <a:gd name="connsiteY2" fmla="*/ 836187 h 1390351"/>
                <a:gd name="connsiteX3" fmla="*/ 278666 w 1387598"/>
                <a:gd name="connsiteY3" fmla="*/ 216197 h 1390351"/>
                <a:gd name="connsiteX4" fmla="*/ 1112641 w 1387598"/>
                <a:gd name="connsiteY4" fmla="*/ 218762 h 1390351"/>
                <a:gd name="connsiteX5" fmla="*/ 1387520 w 1387598"/>
                <a:gd name="connsiteY5" fmla="*/ 898002 h 1390351"/>
                <a:gd name="connsiteX6" fmla="*/ 1051221 w 1387598"/>
                <a:gd name="connsiteY6" fmla="*/ 1349843 h 1390351"/>
                <a:gd name="connsiteX7" fmla="*/ 708609 w 1387598"/>
                <a:gd name="connsiteY7" fmla="*/ 1390351 h 13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598" h="1390351">
                  <a:moveTo>
                    <a:pt x="708609" y="1390351"/>
                  </a:moveTo>
                  <a:cubicBezTo>
                    <a:pt x="617793" y="1390088"/>
                    <a:pt x="447539" y="1379566"/>
                    <a:pt x="359880" y="1354183"/>
                  </a:cubicBezTo>
                  <a:cubicBezTo>
                    <a:pt x="94931" y="1277440"/>
                    <a:pt x="-23306" y="1110803"/>
                    <a:pt x="3787" y="836187"/>
                  </a:cubicBezTo>
                  <a:cubicBezTo>
                    <a:pt x="27001" y="600765"/>
                    <a:pt x="118408" y="390791"/>
                    <a:pt x="278666" y="216197"/>
                  </a:cubicBezTo>
                  <a:cubicBezTo>
                    <a:pt x="543681" y="-72492"/>
                    <a:pt x="849862" y="-72492"/>
                    <a:pt x="1112641" y="218762"/>
                  </a:cubicBezTo>
                  <a:cubicBezTo>
                    <a:pt x="1285262" y="410059"/>
                    <a:pt x="1383641" y="636867"/>
                    <a:pt x="1387520" y="898002"/>
                  </a:cubicBezTo>
                  <a:cubicBezTo>
                    <a:pt x="1391006" y="1133688"/>
                    <a:pt x="1277569" y="1283425"/>
                    <a:pt x="1051221" y="1349843"/>
                  </a:cubicBezTo>
                  <a:cubicBezTo>
                    <a:pt x="956197" y="1377857"/>
                    <a:pt x="844207" y="1390351"/>
                    <a:pt x="708609" y="1390351"/>
                  </a:cubicBezTo>
                  <a:close/>
                </a:path>
              </a:pathLst>
            </a:custGeom>
            <a:solidFill>
              <a:schemeClr val="accent3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E56C042-497B-48DF-9F31-A0D7A041EA74}"/>
                </a:ext>
              </a:extLst>
            </p:cNvPr>
            <p:cNvSpPr/>
            <p:nvPr/>
          </p:nvSpPr>
          <p:spPr>
            <a:xfrm>
              <a:off x="7705973" y="1497074"/>
              <a:ext cx="769074" cy="1255527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420159-1C6E-4E28-A696-C430C9C88EB4}"/>
              </a:ext>
            </a:extLst>
          </p:cNvPr>
          <p:cNvGrpSpPr/>
          <p:nvPr/>
        </p:nvGrpSpPr>
        <p:grpSpPr>
          <a:xfrm>
            <a:off x="903112" y="3613669"/>
            <a:ext cx="1873147" cy="2934529"/>
            <a:chOff x="8942505" y="411259"/>
            <a:chExt cx="1494500" cy="2341328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67C7BFE-8402-4D13-B1DF-29A65286B5F5}"/>
                </a:ext>
              </a:extLst>
            </p:cNvPr>
            <p:cNvSpPr/>
            <p:nvPr/>
          </p:nvSpPr>
          <p:spPr>
            <a:xfrm>
              <a:off x="8942505" y="411259"/>
              <a:ext cx="1494500" cy="1647158"/>
            </a:xfrm>
            <a:custGeom>
              <a:avLst/>
              <a:gdLst>
                <a:gd name="connsiteX0" fmla="*/ 692915 w 1385846"/>
                <a:gd name="connsiteY0" fmla="*/ 1898810 h 1898810"/>
                <a:gd name="connsiteX1" fmla="*/ 253569 w 1385846"/>
                <a:gd name="connsiteY1" fmla="*/ 1826211 h 1898810"/>
                <a:gd name="connsiteX2" fmla="*/ 259 w 1385846"/>
                <a:gd name="connsiteY2" fmla="*/ 1447167 h 1898810"/>
                <a:gd name="connsiteX3" fmla="*/ 171039 w 1385846"/>
                <a:gd name="connsiteY3" fmla="*/ 638181 h 1898810"/>
                <a:gd name="connsiteX4" fmla="*/ 376146 w 1385846"/>
                <a:gd name="connsiteY4" fmla="*/ 227704 h 1898810"/>
                <a:gd name="connsiteX5" fmla="*/ 503853 w 1385846"/>
                <a:gd name="connsiteY5" fmla="*/ 81058 h 1898810"/>
                <a:gd name="connsiteX6" fmla="*/ 879938 w 1385846"/>
                <a:gd name="connsiteY6" fmla="*/ 81453 h 1898810"/>
                <a:gd name="connsiteX7" fmla="*/ 983511 w 1385846"/>
                <a:gd name="connsiteY7" fmla="*/ 194561 h 1898810"/>
                <a:gd name="connsiteX8" fmla="*/ 1382677 w 1385846"/>
                <a:gd name="connsiteY8" fmla="*/ 1358851 h 1898810"/>
                <a:gd name="connsiteX9" fmla="*/ 939057 w 1385846"/>
                <a:gd name="connsiteY9" fmla="*/ 1882962 h 1898810"/>
                <a:gd name="connsiteX10" fmla="*/ 692915 w 1385846"/>
                <a:gd name="connsiteY10" fmla="*/ 1898810 h 18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846" h="1898810">
                  <a:moveTo>
                    <a:pt x="692915" y="1898810"/>
                  </a:moveTo>
                  <a:cubicBezTo>
                    <a:pt x="564222" y="1895654"/>
                    <a:pt x="372727" y="1879609"/>
                    <a:pt x="253569" y="1826211"/>
                  </a:cubicBezTo>
                  <a:cubicBezTo>
                    <a:pt x="89299" y="1752625"/>
                    <a:pt x="3679" y="1624392"/>
                    <a:pt x="259" y="1447167"/>
                  </a:cubicBezTo>
                  <a:cubicBezTo>
                    <a:pt x="-5199" y="1165120"/>
                    <a:pt x="76278" y="899645"/>
                    <a:pt x="171039" y="638181"/>
                  </a:cubicBezTo>
                  <a:cubicBezTo>
                    <a:pt x="223384" y="493771"/>
                    <a:pt x="288882" y="355148"/>
                    <a:pt x="376146" y="227704"/>
                  </a:cubicBezTo>
                  <a:cubicBezTo>
                    <a:pt x="413103" y="173715"/>
                    <a:pt x="454730" y="124066"/>
                    <a:pt x="503853" y="81058"/>
                  </a:cubicBezTo>
                  <a:cubicBezTo>
                    <a:pt x="627417" y="-27184"/>
                    <a:pt x="757097" y="-26986"/>
                    <a:pt x="879938" y="81453"/>
                  </a:cubicBezTo>
                  <a:cubicBezTo>
                    <a:pt x="918408" y="115385"/>
                    <a:pt x="954642" y="151882"/>
                    <a:pt x="983511" y="194561"/>
                  </a:cubicBezTo>
                  <a:cubicBezTo>
                    <a:pt x="1221564" y="546643"/>
                    <a:pt x="1344339" y="939956"/>
                    <a:pt x="1382677" y="1358851"/>
                  </a:cubicBezTo>
                  <a:cubicBezTo>
                    <a:pt x="1414900" y="1710867"/>
                    <a:pt x="1196838" y="1837982"/>
                    <a:pt x="939057" y="1882962"/>
                  </a:cubicBezTo>
                  <a:cubicBezTo>
                    <a:pt x="878754" y="1893418"/>
                    <a:pt x="795041" y="1898810"/>
                    <a:pt x="692915" y="1898810"/>
                  </a:cubicBezTo>
                  <a:close/>
                </a:path>
              </a:pathLst>
            </a:custGeom>
            <a:solidFill>
              <a:schemeClr val="accent4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297FA2D-E48B-4AEC-AA66-1895093250F5}"/>
                </a:ext>
              </a:extLst>
            </p:cNvPr>
            <p:cNvSpPr/>
            <p:nvPr/>
          </p:nvSpPr>
          <p:spPr>
            <a:xfrm>
              <a:off x="9302990" y="1497325"/>
              <a:ext cx="449570" cy="1255262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EA8E6C9-032B-4897-9E25-5A295EA45BEF}"/>
              </a:ext>
            </a:extLst>
          </p:cNvPr>
          <p:cNvGrpSpPr/>
          <p:nvPr/>
        </p:nvGrpSpPr>
        <p:grpSpPr>
          <a:xfrm>
            <a:off x="6195595" y="3744059"/>
            <a:ext cx="2070995" cy="2804147"/>
            <a:chOff x="10541301" y="514893"/>
            <a:chExt cx="1652355" cy="2237299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3B4EF04-C629-4655-8D7C-615AD2157CEA}"/>
                </a:ext>
              </a:extLst>
            </p:cNvPr>
            <p:cNvSpPr/>
            <p:nvPr/>
          </p:nvSpPr>
          <p:spPr>
            <a:xfrm>
              <a:off x="10541301" y="514893"/>
              <a:ext cx="1652355" cy="1592891"/>
            </a:xfrm>
            <a:custGeom>
              <a:avLst/>
              <a:gdLst>
                <a:gd name="connsiteX0" fmla="*/ 770040 w 1652354"/>
                <a:gd name="connsiteY0" fmla="*/ 1519263 h 1592891"/>
                <a:gd name="connsiteX1" fmla="*/ 222189 w 1652354"/>
                <a:gd name="connsiteY1" fmla="*/ 1504204 h 1592891"/>
                <a:gd name="connsiteX2" fmla="*/ 283873 w 1652354"/>
                <a:gd name="connsiteY2" fmla="*/ 633601 h 1592891"/>
                <a:gd name="connsiteX3" fmla="*/ 328524 w 1652354"/>
                <a:gd name="connsiteY3" fmla="*/ 552058 h 1592891"/>
                <a:gd name="connsiteX4" fmla="*/ 750838 w 1652354"/>
                <a:gd name="connsiteY4" fmla="*/ 4536 h 1592891"/>
                <a:gd name="connsiteX5" fmla="*/ 1328938 w 1652354"/>
                <a:gd name="connsiteY5" fmla="*/ 422707 h 1592891"/>
                <a:gd name="connsiteX6" fmla="*/ 1330582 w 1652354"/>
                <a:gd name="connsiteY6" fmla="*/ 564289 h 1592891"/>
                <a:gd name="connsiteX7" fmla="*/ 1370434 w 1652354"/>
                <a:gd name="connsiteY7" fmla="*/ 635508 h 1592891"/>
                <a:gd name="connsiteX8" fmla="*/ 1650179 w 1652354"/>
                <a:gd name="connsiteY8" fmla="*/ 1134301 h 1592891"/>
                <a:gd name="connsiteX9" fmla="*/ 1287641 w 1652354"/>
                <a:gd name="connsiteY9" fmla="*/ 1571214 h 1592891"/>
                <a:gd name="connsiteX10" fmla="*/ 893078 w 1652354"/>
                <a:gd name="connsiteY10" fmla="*/ 1526563 h 1592891"/>
                <a:gd name="connsiteX11" fmla="*/ 770040 w 1652354"/>
                <a:gd name="connsiteY11" fmla="*/ 1519263 h 1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354" h="1592891">
                  <a:moveTo>
                    <a:pt x="770040" y="1519263"/>
                  </a:moveTo>
                  <a:cubicBezTo>
                    <a:pt x="584595" y="1617707"/>
                    <a:pt x="399809" y="1622047"/>
                    <a:pt x="222189" y="1504204"/>
                  </a:cubicBezTo>
                  <a:cubicBezTo>
                    <a:pt x="-100037" y="1290417"/>
                    <a:pt x="-65185" y="802803"/>
                    <a:pt x="283873" y="633601"/>
                  </a:cubicBezTo>
                  <a:cubicBezTo>
                    <a:pt x="323855" y="614201"/>
                    <a:pt x="333456" y="597104"/>
                    <a:pt x="328524" y="552058"/>
                  </a:cubicBezTo>
                  <a:cubicBezTo>
                    <a:pt x="299984" y="289673"/>
                    <a:pt x="497529" y="36561"/>
                    <a:pt x="750838" y="4536"/>
                  </a:cubicBezTo>
                  <a:cubicBezTo>
                    <a:pt x="1034726" y="-31370"/>
                    <a:pt x="1286194" y="149406"/>
                    <a:pt x="1328938" y="422707"/>
                  </a:cubicBezTo>
                  <a:cubicBezTo>
                    <a:pt x="1336173" y="468936"/>
                    <a:pt x="1334529" y="517402"/>
                    <a:pt x="1330582" y="564289"/>
                  </a:cubicBezTo>
                  <a:cubicBezTo>
                    <a:pt x="1327558" y="600260"/>
                    <a:pt x="1335384" y="618213"/>
                    <a:pt x="1370434" y="635508"/>
                  </a:cubicBezTo>
                  <a:cubicBezTo>
                    <a:pt x="1561073" y="729611"/>
                    <a:pt x="1669315" y="926103"/>
                    <a:pt x="1650179" y="1134301"/>
                  </a:cubicBezTo>
                  <a:cubicBezTo>
                    <a:pt x="1631568" y="1336975"/>
                    <a:pt x="1487619" y="1511372"/>
                    <a:pt x="1287641" y="1571214"/>
                  </a:cubicBezTo>
                  <a:cubicBezTo>
                    <a:pt x="1150202" y="1612314"/>
                    <a:pt x="1019206" y="1589233"/>
                    <a:pt x="893078" y="1526563"/>
                  </a:cubicBezTo>
                  <a:cubicBezTo>
                    <a:pt x="853490" y="1503284"/>
                    <a:pt x="804170" y="1503284"/>
                    <a:pt x="770040" y="1519263"/>
                  </a:cubicBezTo>
                  <a:close/>
                </a:path>
              </a:pathLst>
            </a:custGeom>
            <a:solidFill>
              <a:schemeClr val="accent2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ACB9A4-3F9C-465B-BA65-728D5D24CDC6}"/>
                </a:ext>
              </a:extLst>
            </p:cNvPr>
            <p:cNvSpPr/>
            <p:nvPr/>
          </p:nvSpPr>
          <p:spPr>
            <a:xfrm>
              <a:off x="10987889" y="1561330"/>
              <a:ext cx="765915" cy="1190862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3B9B78E-66AD-4CDE-B9F9-DDC9065D4A44}"/>
              </a:ext>
            </a:extLst>
          </p:cNvPr>
          <p:cNvGrpSpPr/>
          <p:nvPr/>
        </p:nvGrpSpPr>
        <p:grpSpPr>
          <a:xfrm>
            <a:off x="9106677" y="3719423"/>
            <a:ext cx="2422518" cy="2828775"/>
            <a:chOff x="8888016" y="3760843"/>
            <a:chExt cx="2422518" cy="2828775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2709D34-F7BE-4EBD-8F3B-88D1102BDDB9}"/>
                </a:ext>
              </a:extLst>
            </p:cNvPr>
            <p:cNvSpPr/>
            <p:nvPr/>
          </p:nvSpPr>
          <p:spPr>
            <a:xfrm>
              <a:off x="8888016" y="3760843"/>
              <a:ext cx="2422518" cy="2100597"/>
            </a:xfrm>
            <a:custGeom>
              <a:avLst/>
              <a:gdLst>
                <a:gd name="connsiteX0" fmla="*/ 1211260 w 2422518"/>
                <a:gd name="connsiteY0" fmla="*/ 0 h 2100597"/>
                <a:gd name="connsiteX1" fmla="*/ 1686868 w 2422518"/>
                <a:gd name="connsiteY1" fmla="*/ 475608 h 2100597"/>
                <a:gd name="connsiteX2" fmla="*/ 1679818 w 2422518"/>
                <a:gd name="connsiteY2" fmla="*/ 545546 h 2100597"/>
                <a:gd name="connsiteX3" fmla="*/ 1764214 w 2422518"/>
                <a:gd name="connsiteY3" fmla="*/ 571744 h 2100597"/>
                <a:gd name="connsiteX4" fmla="*/ 2054694 w 2422518"/>
                <a:gd name="connsiteY4" fmla="*/ 1009977 h 2100597"/>
                <a:gd name="connsiteX5" fmla="*/ 2047644 w 2422518"/>
                <a:gd name="connsiteY5" fmla="*/ 1079915 h 2100597"/>
                <a:gd name="connsiteX6" fmla="*/ 2132038 w 2422518"/>
                <a:gd name="connsiteY6" fmla="*/ 1106113 h 2100597"/>
                <a:gd name="connsiteX7" fmla="*/ 2422518 w 2422518"/>
                <a:gd name="connsiteY7" fmla="*/ 1544345 h 2100597"/>
                <a:gd name="connsiteX8" fmla="*/ 1946910 w 2422518"/>
                <a:gd name="connsiteY8" fmla="*/ 2019953 h 2100597"/>
                <a:gd name="connsiteX9" fmla="*/ 1680993 w 2422518"/>
                <a:gd name="connsiteY9" fmla="*/ 1938727 h 2100597"/>
                <a:gd name="connsiteX10" fmla="*/ 1664436 w 2422518"/>
                <a:gd name="connsiteY10" fmla="*/ 1925066 h 2100597"/>
                <a:gd name="connsiteX11" fmla="*/ 1593028 w 2422518"/>
                <a:gd name="connsiteY11" fmla="*/ 1983983 h 2100597"/>
                <a:gd name="connsiteX12" fmla="*/ 1211260 w 2422518"/>
                <a:gd name="connsiteY12" fmla="*/ 2100597 h 2100597"/>
                <a:gd name="connsiteX13" fmla="*/ 829492 w 2422518"/>
                <a:gd name="connsiteY13" fmla="*/ 1983983 h 2100597"/>
                <a:gd name="connsiteX14" fmla="*/ 758083 w 2422518"/>
                <a:gd name="connsiteY14" fmla="*/ 1925065 h 2100597"/>
                <a:gd name="connsiteX15" fmla="*/ 741525 w 2422518"/>
                <a:gd name="connsiteY15" fmla="*/ 1938727 h 2100597"/>
                <a:gd name="connsiteX16" fmla="*/ 475608 w 2422518"/>
                <a:gd name="connsiteY16" fmla="*/ 2019953 h 2100597"/>
                <a:gd name="connsiteX17" fmla="*/ 0 w 2422518"/>
                <a:gd name="connsiteY17" fmla="*/ 1544345 h 2100597"/>
                <a:gd name="connsiteX18" fmla="*/ 290480 w 2422518"/>
                <a:gd name="connsiteY18" fmla="*/ 1106113 h 2100597"/>
                <a:gd name="connsiteX19" fmla="*/ 374876 w 2422518"/>
                <a:gd name="connsiteY19" fmla="*/ 1079915 h 2100597"/>
                <a:gd name="connsiteX20" fmla="*/ 367826 w 2422518"/>
                <a:gd name="connsiteY20" fmla="*/ 1009977 h 2100597"/>
                <a:gd name="connsiteX21" fmla="*/ 658306 w 2422518"/>
                <a:gd name="connsiteY21" fmla="*/ 571744 h 2100597"/>
                <a:gd name="connsiteX22" fmla="*/ 742703 w 2422518"/>
                <a:gd name="connsiteY22" fmla="*/ 545546 h 2100597"/>
                <a:gd name="connsiteX23" fmla="*/ 735652 w 2422518"/>
                <a:gd name="connsiteY23" fmla="*/ 475608 h 2100597"/>
                <a:gd name="connsiteX24" fmla="*/ 1211260 w 2422518"/>
                <a:gd name="connsiteY24" fmla="*/ 0 h 210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22518" h="2100597">
                  <a:moveTo>
                    <a:pt x="1211260" y="0"/>
                  </a:moveTo>
                  <a:cubicBezTo>
                    <a:pt x="1473931" y="0"/>
                    <a:pt x="1686868" y="212937"/>
                    <a:pt x="1686868" y="475608"/>
                  </a:cubicBezTo>
                  <a:lnTo>
                    <a:pt x="1679818" y="545546"/>
                  </a:lnTo>
                  <a:lnTo>
                    <a:pt x="1764214" y="571744"/>
                  </a:lnTo>
                  <a:cubicBezTo>
                    <a:pt x="1934917" y="643946"/>
                    <a:pt x="2054694" y="812974"/>
                    <a:pt x="2054694" y="1009977"/>
                  </a:cubicBezTo>
                  <a:lnTo>
                    <a:pt x="2047644" y="1079915"/>
                  </a:lnTo>
                  <a:lnTo>
                    <a:pt x="2132038" y="1106113"/>
                  </a:lnTo>
                  <a:cubicBezTo>
                    <a:pt x="2302741" y="1178314"/>
                    <a:pt x="2422518" y="1347342"/>
                    <a:pt x="2422518" y="1544345"/>
                  </a:cubicBezTo>
                  <a:cubicBezTo>
                    <a:pt x="2422518" y="1807016"/>
                    <a:pt x="2209581" y="2019953"/>
                    <a:pt x="1946910" y="2019953"/>
                  </a:cubicBezTo>
                  <a:cubicBezTo>
                    <a:pt x="1848408" y="2019953"/>
                    <a:pt x="1756901" y="1990009"/>
                    <a:pt x="1680993" y="1938727"/>
                  </a:cubicBezTo>
                  <a:lnTo>
                    <a:pt x="1664436" y="1925066"/>
                  </a:lnTo>
                  <a:lnTo>
                    <a:pt x="1593028" y="1983983"/>
                  </a:lnTo>
                  <a:cubicBezTo>
                    <a:pt x="1484050" y="2057607"/>
                    <a:pt x="1352676" y="2100597"/>
                    <a:pt x="1211260" y="2100597"/>
                  </a:cubicBezTo>
                  <a:cubicBezTo>
                    <a:pt x="1069845" y="2100597"/>
                    <a:pt x="938470" y="2057607"/>
                    <a:pt x="829492" y="1983983"/>
                  </a:cubicBezTo>
                  <a:lnTo>
                    <a:pt x="758083" y="1925065"/>
                  </a:lnTo>
                  <a:lnTo>
                    <a:pt x="741525" y="1938727"/>
                  </a:lnTo>
                  <a:cubicBezTo>
                    <a:pt x="665618" y="1990009"/>
                    <a:pt x="574110" y="2019953"/>
                    <a:pt x="475608" y="2019953"/>
                  </a:cubicBezTo>
                  <a:cubicBezTo>
                    <a:pt x="212937" y="2019953"/>
                    <a:pt x="0" y="1807016"/>
                    <a:pt x="0" y="1544345"/>
                  </a:cubicBezTo>
                  <a:cubicBezTo>
                    <a:pt x="0" y="1347342"/>
                    <a:pt x="119777" y="1178314"/>
                    <a:pt x="290480" y="1106113"/>
                  </a:cubicBezTo>
                  <a:lnTo>
                    <a:pt x="374876" y="1079915"/>
                  </a:lnTo>
                  <a:lnTo>
                    <a:pt x="367826" y="1009977"/>
                  </a:lnTo>
                  <a:cubicBezTo>
                    <a:pt x="367826" y="812974"/>
                    <a:pt x="487603" y="643946"/>
                    <a:pt x="658306" y="571744"/>
                  </a:cubicBezTo>
                  <a:lnTo>
                    <a:pt x="742703" y="545546"/>
                  </a:lnTo>
                  <a:lnTo>
                    <a:pt x="735652" y="475608"/>
                  </a:lnTo>
                  <a:cubicBezTo>
                    <a:pt x="735652" y="212937"/>
                    <a:pt x="948589" y="0"/>
                    <a:pt x="1211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51425FF-D150-4180-A81C-E9FAA1B0A352}"/>
                </a:ext>
              </a:extLst>
            </p:cNvPr>
            <p:cNvSpPr/>
            <p:nvPr/>
          </p:nvSpPr>
          <p:spPr>
            <a:xfrm flipH="1">
              <a:off x="10069938" y="5016322"/>
              <a:ext cx="563473" cy="1573296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2" name="Rectangle 261">
            <a:extLst>
              <a:ext uri="{FF2B5EF4-FFF2-40B4-BE49-F238E27FC236}">
                <a16:creationId xmlns:a16="http://schemas.microsoft.com/office/drawing/2014/main" id="{86FBFF28-117D-4866-BA3E-C685E676A779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B2E810-1B97-4115-97EE-FD0BF7F391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541213-6861-446C-B3B8-D4A36675D253}"/>
              </a:ext>
            </a:extLst>
          </p:cNvPr>
          <p:cNvGrpSpPr/>
          <p:nvPr/>
        </p:nvGrpSpPr>
        <p:grpSpPr>
          <a:xfrm>
            <a:off x="1415799" y="5209730"/>
            <a:ext cx="3995022" cy="1172099"/>
            <a:chOff x="755576" y="5013176"/>
            <a:chExt cx="3362774" cy="117209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A55866-AEE6-430F-A583-01F6A8C5DF54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765B89-E859-42C7-AD38-3B54352954E1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88E488B-0391-4D3D-8D08-1111F082CACC}"/>
              </a:ext>
            </a:extLst>
          </p:cNvPr>
          <p:cNvGrpSpPr/>
          <p:nvPr/>
        </p:nvGrpSpPr>
        <p:grpSpPr>
          <a:xfrm>
            <a:off x="6732532" y="5209730"/>
            <a:ext cx="3995022" cy="1172099"/>
            <a:chOff x="755576" y="5013176"/>
            <a:chExt cx="3362774" cy="11720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5F5827-204D-4FB2-8562-63B21CD683CB}"/>
                </a:ext>
              </a:extLst>
            </p:cNvPr>
            <p:cNvSpPr txBox="1"/>
            <p:nvPr/>
          </p:nvSpPr>
          <p:spPr>
            <a:xfrm>
              <a:off x="755576" y="5354278"/>
              <a:ext cx="3362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52E3F8-6051-47B2-9341-AA73CB7BCC09}"/>
                </a:ext>
              </a:extLst>
            </p:cNvPr>
            <p:cNvSpPr txBox="1"/>
            <p:nvPr/>
          </p:nvSpPr>
          <p:spPr>
            <a:xfrm>
              <a:off x="755576" y="5013176"/>
              <a:ext cx="3362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EA091D-A03B-4234-BF8C-98CE4134D58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5899E47-C89B-4847-9DE1-F1D2716585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4ECAF2-28BF-45CC-A542-AB5719D8DA71}"/>
              </a:ext>
            </a:extLst>
          </p:cNvPr>
          <p:cNvGrpSpPr/>
          <p:nvPr/>
        </p:nvGrpSpPr>
        <p:grpSpPr>
          <a:xfrm flipV="1">
            <a:off x="9062116" y="2571834"/>
            <a:ext cx="2147470" cy="1535158"/>
            <a:chOff x="8567658" y="3512928"/>
            <a:chExt cx="2147470" cy="1535158"/>
          </a:xfrm>
          <a:solidFill>
            <a:schemeClr val="accent1"/>
          </a:solidFill>
        </p:grpSpPr>
        <p:sp>
          <p:nvSpPr>
            <p:cNvPr id="4" name="Pentagon 4">
              <a:extLst>
                <a:ext uri="{FF2B5EF4-FFF2-40B4-BE49-F238E27FC236}">
                  <a16:creationId xmlns:a16="http://schemas.microsoft.com/office/drawing/2014/main" id="{C25CB6B7-6715-449B-B9C7-90BEEC922C86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nut 5">
              <a:extLst>
                <a:ext uri="{FF2B5EF4-FFF2-40B4-BE49-F238E27FC236}">
                  <a16:creationId xmlns:a16="http://schemas.microsoft.com/office/drawing/2014/main" id="{406CC717-A854-423B-8BEA-1D6F933BE33F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B3913F-CE03-4C73-B61F-9D6EFCD71698}"/>
              </a:ext>
            </a:extLst>
          </p:cNvPr>
          <p:cNvGrpSpPr/>
          <p:nvPr/>
        </p:nvGrpSpPr>
        <p:grpSpPr>
          <a:xfrm>
            <a:off x="7077230" y="3785352"/>
            <a:ext cx="2147470" cy="1535158"/>
            <a:chOff x="4559990" y="3542972"/>
            <a:chExt cx="2147470" cy="1535158"/>
          </a:xfrm>
          <a:solidFill>
            <a:schemeClr val="accent2"/>
          </a:solidFill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AAE5210B-8009-4389-BFDA-76B2403E3499}"/>
                </a:ext>
              </a:extLst>
            </p:cNvPr>
            <p:cNvSpPr/>
            <p:nvPr/>
          </p:nvSpPr>
          <p:spPr>
            <a:xfrm>
              <a:off x="4559990" y="3542972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onut 8">
              <a:extLst>
                <a:ext uri="{FF2B5EF4-FFF2-40B4-BE49-F238E27FC236}">
                  <a16:creationId xmlns:a16="http://schemas.microsoft.com/office/drawing/2014/main" id="{0ADA5851-CA51-4149-8E8E-1B34355FB8A3}"/>
                </a:ext>
              </a:extLst>
            </p:cNvPr>
            <p:cNvSpPr/>
            <p:nvPr/>
          </p:nvSpPr>
          <p:spPr>
            <a:xfrm>
              <a:off x="4824734" y="3626395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6BFEBA-39B1-46CC-80B8-10B26F4509CD}"/>
              </a:ext>
            </a:extLst>
          </p:cNvPr>
          <p:cNvGrpSpPr/>
          <p:nvPr/>
        </p:nvGrpSpPr>
        <p:grpSpPr>
          <a:xfrm flipV="1">
            <a:off x="5092344" y="2571834"/>
            <a:ext cx="2147470" cy="1535158"/>
            <a:chOff x="8567658" y="3512928"/>
            <a:chExt cx="2147470" cy="1535158"/>
          </a:xfrm>
          <a:solidFill>
            <a:schemeClr val="accent3"/>
          </a:solidFill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3E7E16A5-49FD-4733-85CB-8C6DCB02C493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Donut 11">
              <a:extLst>
                <a:ext uri="{FF2B5EF4-FFF2-40B4-BE49-F238E27FC236}">
                  <a16:creationId xmlns:a16="http://schemas.microsoft.com/office/drawing/2014/main" id="{42A85DB0-ABBB-4F90-8DD2-951D5AF8F541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310801-B408-4065-AA06-4C639C0357A6}"/>
              </a:ext>
            </a:extLst>
          </p:cNvPr>
          <p:cNvGrpSpPr/>
          <p:nvPr/>
        </p:nvGrpSpPr>
        <p:grpSpPr>
          <a:xfrm>
            <a:off x="3107458" y="3787688"/>
            <a:ext cx="2147470" cy="1535158"/>
            <a:chOff x="552322" y="3573016"/>
            <a:chExt cx="2147470" cy="1535158"/>
          </a:xfrm>
          <a:solidFill>
            <a:schemeClr val="accent4"/>
          </a:solidFill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FC07F6D2-FA4A-4761-A969-64AD8DBBBFE4}"/>
                </a:ext>
              </a:extLst>
            </p:cNvPr>
            <p:cNvSpPr/>
            <p:nvPr/>
          </p:nvSpPr>
          <p:spPr>
            <a:xfrm>
              <a:off x="552322" y="3573016"/>
              <a:ext cx="2147470" cy="324000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Donut 14">
              <a:extLst>
                <a:ext uri="{FF2B5EF4-FFF2-40B4-BE49-F238E27FC236}">
                  <a16:creationId xmlns:a16="http://schemas.microsoft.com/office/drawing/2014/main" id="{AF498214-BD76-4D4D-A285-7B96F7AB3D1B}"/>
                </a:ext>
              </a:extLst>
            </p:cNvPr>
            <p:cNvSpPr/>
            <p:nvPr/>
          </p:nvSpPr>
          <p:spPr>
            <a:xfrm>
              <a:off x="817066" y="3656439"/>
              <a:ext cx="1451735" cy="1451735"/>
            </a:xfrm>
            <a:prstGeom prst="donut">
              <a:avLst>
                <a:gd name="adj" fmla="val 1762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1D228974-0797-4A96-8927-DD75EF946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888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92562E-8237-4755-9BD3-04D00D8CD963}"/>
              </a:ext>
            </a:extLst>
          </p:cNvPr>
          <p:cNvGrpSpPr/>
          <p:nvPr/>
        </p:nvGrpSpPr>
        <p:grpSpPr>
          <a:xfrm>
            <a:off x="9184128" y="4260488"/>
            <a:ext cx="1786710" cy="1749621"/>
            <a:chOff x="2543198" y="4388490"/>
            <a:chExt cx="2577763" cy="13691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D0C749-7104-4AE2-B508-BADDF237CAF6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30C819-2198-46DC-AAC5-D7BC3927682A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FA3222-4910-4A3A-958B-9B506EE53DFC}"/>
              </a:ext>
            </a:extLst>
          </p:cNvPr>
          <p:cNvGrpSpPr/>
          <p:nvPr/>
        </p:nvGrpSpPr>
        <p:grpSpPr>
          <a:xfrm>
            <a:off x="5200146" y="4260488"/>
            <a:ext cx="1786710" cy="1749621"/>
            <a:chOff x="2543198" y="4388490"/>
            <a:chExt cx="2577763" cy="136916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8EDB38-94A6-451A-90C7-9699366FD171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0521A9-C32E-4D48-9EF4-25868FA8A207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0B494EE-7219-4C70-9006-C4A3376A790C}"/>
              </a:ext>
            </a:extLst>
          </p:cNvPr>
          <p:cNvGrpSpPr/>
          <p:nvPr/>
        </p:nvGrpSpPr>
        <p:grpSpPr>
          <a:xfrm>
            <a:off x="3208156" y="1850236"/>
            <a:ext cx="1786710" cy="1749621"/>
            <a:chOff x="2543198" y="4388490"/>
            <a:chExt cx="2577763" cy="13691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5E54C8-641B-4192-806B-1EDB05E21EE0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2369DC8-442B-48E2-B9F8-37AF1848C104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13FC8B-7CB8-4CC2-A248-3B553DC1905D}"/>
              </a:ext>
            </a:extLst>
          </p:cNvPr>
          <p:cNvGrpSpPr/>
          <p:nvPr/>
        </p:nvGrpSpPr>
        <p:grpSpPr>
          <a:xfrm>
            <a:off x="7192138" y="1850236"/>
            <a:ext cx="1786710" cy="1749621"/>
            <a:chOff x="2543198" y="4388490"/>
            <a:chExt cx="2577763" cy="13691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E1F28D5-610F-4339-A115-D28706294074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9904109-BDEC-4676-AC2B-C5BD47483E34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68D65561-1348-48D1-9C9B-B55B9B49C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9879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0B739DE4-D61F-420A-B922-09050A38D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87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BE28D3FF-AF9D-4F3E-A8AA-8E8BBE895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3860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64EB4C7D-5294-4855-9030-66EF9C789A13}"/>
              </a:ext>
            </a:extLst>
          </p:cNvPr>
          <p:cNvGrpSpPr/>
          <p:nvPr/>
        </p:nvGrpSpPr>
        <p:grpSpPr>
          <a:xfrm flipV="1">
            <a:off x="1118908" y="2571834"/>
            <a:ext cx="2147470" cy="1535158"/>
            <a:chOff x="8567658" y="3512928"/>
            <a:chExt cx="2147470" cy="1535158"/>
          </a:xfrm>
          <a:solidFill>
            <a:schemeClr val="accent2"/>
          </a:solidFill>
        </p:grpSpPr>
        <p:sp>
          <p:nvSpPr>
            <p:cNvPr id="32" name="Pentagon 10">
              <a:extLst>
                <a:ext uri="{FF2B5EF4-FFF2-40B4-BE49-F238E27FC236}">
                  <a16:creationId xmlns:a16="http://schemas.microsoft.com/office/drawing/2014/main" id="{C0639DBF-C0A6-45A4-BE2F-3862E3CEDAA6}"/>
                </a:ext>
              </a:extLst>
            </p:cNvPr>
            <p:cNvSpPr/>
            <p:nvPr/>
          </p:nvSpPr>
          <p:spPr>
            <a:xfrm>
              <a:off x="8567658" y="3512928"/>
              <a:ext cx="2147470" cy="324000"/>
            </a:xfrm>
            <a:prstGeom prst="homePlat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Donut 11">
              <a:extLst>
                <a:ext uri="{FF2B5EF4-FFF2-40B4-BE49-F238E27FC236}">
                  <a16:creationId xmlns:a16="http://schemas.microsoft.com/office/drawing/2014/main" id="{9DA5D8E1-C0C7-4C1C-90B6-9D8225184A1A}"/>
                </a:ext>
              </a:extLst>
            </p:cNvPr>
            <p:cNvSpPr/>
            <p:nvPr/>
          </p:nvSpPr>
          <p:spPr>
            <a:xfrm>
              <a:off x="8832402" y="3596351"/>
              <a:ext cx="1451735" cy="1451735"/>
            </a:xfrm>
            <a:prstGeom prst="donut">
              <a:avLst>
                <a:gd name="adj" fmla="val 1762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22">
            <a:extLst>
              <a:ext uri="{FF2B5EF4-FFF2-40B4-BE49-F238E27FC236}">
                <a16:creationId xmlns:a16="http://schemas.microsoft.com/office/drawing/2014/main" id="{51634547-FFC9-4BB2-B16F-A83BA5471A33}"/>
              </a:ext>
            </a:extLst>
          </p:cNvPr>
          <p:cNvGrpSpPr/>
          <p:nvPr/>
        </p:nvGrpSpPr>
        <p:grpSpPr>
          <a:xfrm>
            <a:off x="1216164" y="4230784"/>
            <a:ext cx="1786710" cy="1749621"/>
            <a:chOff x="2543198" y="4388490"/>
            <a:chExt cx="2577763" cy="136916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BC5AAB-2E98-499D-B40F-59C4C3A3FA75}"/>
                </a:ext>
              </a:extLst>
            </p:cNvPr>
            <p:cNvSpPr txBox="1"/>
            <p:nvPr/>
          </p:nvSpPr>
          <p:spPr>
            <a:xfrm>
              <a:off x="2551706" y="4673829"/>
              <a:ext cx="2569255" cy="1083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FDDFE2-E007-483E-A907-2FB2DD41B31B}"/>
                </a:ext>
              </a:extLst>
            </p:cNvPr>
            <p:cNvSpPr txBox="1"/>
            <p:nvPr/>
          </p:nvSpPr>
          <p:spPr>
            <a:xfrm>
              <a:off x="2543198" y="4388490"/>
              <a:ext cx="2577763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직사각형 113">
            <a:extLst>
              <a:ext uri="{FF2B5EF4-FFF2-40B4-BE49-F238E27FC236}">
                <a16:creationId xmlns:a16="http://schemas.microsoft.com/office/drawing/2014/main" id="{F970A147-704F-4577-B5DB-E09F550A0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897" y="3800726"/>
            <a:ext cx="11072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charset="0"/>
              </a:rPr>
              <a:t>Add Test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3891732A-E043-4CFC-BED9-037A0D298154}"/>
              </a:ext>
            </a:extLst>
          </p:cNvPr>
          <p:cNvSpPr/>
          <p:nvPr/>
        </p:nvSpPr>
        <p:spPr>
          <a:xfrm flipH="1">
            <a:off x="3886270" y="44391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Teardrop 1">
            <a:extLst>
              <a:ext uri="{FF2B5EF4-FFF2-40B4-BE49-F238E27FC236}">
                <a16:creationId xmlns:a16="http://schemas.microsoft.com/office/drawing/2014/main" id="{3794F084-5222-467E-B5E4-C35CED04E52E}"/>
              </a:ext>
            </a:extLst>
          </p:cNvPr>
          <p:cNvSpPr/>
          <p:nvPr/>
        </p:nvSpPr>
        <p:spPr>
          <a:xfrm rot="18805991">
            <a:off x="7873220" y="4375980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130">
            <a:extLst>
              <a:ext uri="{FF2B5EF4-FFF2-40B4-BE49-F238E27FC236}">
                <a16:creationId xmlns:a16="http://schemas.microsoft.com/office/drawing/2014/main" id="{B1518032-878F-4ADC-A039-C7A325542915}"/>
              </a:ext>
            </a:extLst>
          </p:cNvPr>
          <p:cNvSpPr/>
          <p:nvPr/>
        </p:nvSpPr>
        <p:spPr>
          <a:xfrm>
            <a:off x="5926802" y="312738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591EBF4C-F964-4A96-8AA1-C8A3A05D94DE}"/>
              </a:ext>
            </a:extLst>
          </p:cNvPr>
          <p:cNvSpPr/>
          <p:nvPr/>
        </p:nvSpPr>
        <p:spPr>
          <a:xfrm>
            <a:off x="1919014" y="307501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Block Arc 25">
            <a:extLst>
              <a:ext uri="{FF2B5EF4-FFF2-40B4-BE49-F238E27FC236}">
                <a16:creationId xmlns:a16="http://schemas.microsoft.com/office/drawing/2014/main" id="{92F9E483-AE85-46C3-933A-0AED466E29BF}"/>
              </a:ext>
            </a:extLst>
          </p:cNvPr>
          <p:cNvSpPr>
            <a:spLocks noChangeAspect="1"/>
          </p:cNvSpPr>
          <p:nvPr/>
        </p:nvSpPr>
        <p:spPr>
          <a:xfrm>
            <a:off x="9933596" y="3075629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646131C-DB2B-421F-95A2-936258DD03C8}"/>
              </a:ext>
            </a:extLst>
          </p:cNvPr>
          <p:cNvGrpSpPr/>
          <p:nvPr/>
        </p:nvGrpSpPr>
        <p:grpSpPr>
          <a:xfrm>
            <a:off x="868498" y="4841284"/>
            <a:ext cx="3120739" cy="1292662"/>
            <a:chOff x="3017859" y="4283314"/>
            <a:chExt cx="1387923" cy="12926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6FA364-8E22-409E-8B1E-39B63CE21E81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80DC9E1-186A-4DCF-8485-EB32F1251B27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DF3B40-E3F5-4075-9138-EC539C9D7615}"/>
              </a:ext>
            </a:extLst>
          </p:cNvPr>
          <p:cNvGrpSpPr/>
          <p:nvPr/>
        </p:nvGrpSpPr>
        <p:grpSpPr>
          <a:xfrm>
            <a:off x="8202764" y="1804027"/>
            <a:ext cx="3120739" cy="1292662"/>
            <a:chOff x="3017859" y="4283314"/>
            <a:chExt cx="1387923" cy="12926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6BD456-10E6-4BE2-AACA-3B5911445501}"/>
                </a:ext>
              </a:extLst>
            </p:cNvPr>
            <p:cNvSpPr txBox="1"/>
            <p:nvPr/>
          </p:nvSpPr>
          <p:spPr>
            <a:xfrm>
              <a:off x="3021856" y="4560313"/>
              <a:ext cx="13839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64E346-0BB8-41B8-B6C2-2CDF14D28364}"/>
                </a:ext>
              </a:extLst>
            </p:cNvPr>
            <p:cNvSpPr txBox="1"/>
            <p:nvPr/>
          </p:nvSpPr>
          <p:spPr>
            <a:xfrm>
              <a:off x="3017859" y="4283314"/>
              <a:ext cx="1387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69526E1-DAC8-4971-B530-32B98E1195C3}"/>
              </a:ext>
            </a:extLst>
          </p:cNvPr>
          <p:cNvGrpSpPr/>
          <p:nvPr/>
        </p:nvGrpSpPr>
        <p:grpSpPr>
          <a:xfrm>
            <a:off x="3306032" y="2381566"/>
            <a:ext cx="3481834" cy="2211855"/>
            <a:chOff x="3088873" y="2591958"/>
            <a:chExt cx="3481834" cy="2211855"/>
          </a:xfrm>
        </p:grpSpPr>
        <p:sp>
          <p:nvSpPr>
            <p:cNvPr id="4" name="Donut 1">
              <a:extLst>
                <a:ext uri="{FF2B5EF4-FFF2-40B4-BE49-F238E27FC236}">
                  <a16:creationId xmlns:a16="http://schemas.microsoft.com/office/drawing/2014/main" id="{76D2E4BF-9FED-47CF-AD36-885791541615}"/>
                </a:ext>
              </a:extLst>
            </p:cNvPr>
            <p:cNvSpPr/>
            <p:nvPr/>
          </p:nvSpPr>
          <p:spPr>
            <a:xfrm rot="19999134">
              <a:off x="3088873" y="2609253"/>
              <a:ext cx="2194560" cy="2194560"/>
            </a:xfrm>
            <a:prstGeom prst="blockArc">
              <a:avLst>
                <a:gd name="adj1" fmla="val 1499238"/>
                <a:gd name="adj2" fmla="val 16772404"/>
                <a:gd name="adj3" fmla="val 461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F07E7F5-BD34-4F0D-9819-993525BCB64C}"/>
                </a:ext>
              </a:extLst>
            </p:cNvPr>
            <p:cNvSpPr/>
            <p:nvPr/>
          </p:nvSpPr>
          <p:spPr>
            <a:xfrm rot="19999134">
              <a:off x="3279544" y="2807463"/>
              <a:ext cx="1813216" cy="181321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398B26FC-EAA0-436F-B827-B619CE397338}"/>
                </a:ext>
              </a:extLst>
            </p:cNvPr>
            <p:cNvSpPr/>
            <p:nvPr/>
          </p:nvSpPr>
          <p:spPr>
            <a:xfrm rot="21192752" flipH="1">
              <a:off x="5181715" y="2947927"/>
              <a:ext cx="1388992" cy="1388994"/>
            </a:xfrm>
            <a:prstGeom prst="blockArc">
              <a:avLst>
                <a:gd name="adj1" fmla="val 9166199"/>
                <a:gd name="adj2" fmla="val 21407172"/>
                <a:gd name="adj3" fmla="val 721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99C5886-AEAC-47FB-AA10-2531EA1EAC0A}"/>
                </a:ext>
              </a:extLst>
            </p:cNvPr>
            <p:cNvSpPr/>
            <p:nvPr/>
          </p:nvSpPr>
          <p:spPr>
            <a:xfrm rot="4465356">
              <a:off x="3842044" y="2606243"/>
              <a:ext cx="207144" cy="17857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C1310E2-3665-4116-9792-5C2DEAFFBA7B}"/>
                </a:ext>
              </a:extLst>
            </p:cNvPr>
            <p:cNvGrpSpPr/>
            <p:nvPr/>
          </p:nvGrpSpPr>
          <p:grpSpPr>
            <a:xfrm flipV="1">
              <a:off x="5436079" y="3166249"/>
              <a:ext cx="1111737" cy="880263"/>
              <a:chOff x="5270903" y="2622897"/>
              <a:chExt cx="1111737" cy="88026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C183569-3751-47A0-A8A0-722ED70EA42A}"/>
                  </a:ext>
                </a:extLst>
              </p:cNvPr>
              <p:cNvSpPr/>
              <p:nvPr/>
            </p:nvSpPr>
            <p:spPr>
              <a:xfrm rot="19999134">
                <a:off x="5270903" y="2622897"/>
                <a:ext cx="880263" cy="8802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FB98E47A-E6A6-4BD3-A8E0-E42517D08C2C}"/>
                  </a:ext>
                </a:extLst>
              </p:cNvPr>
              <p:cNvSpPr/>
              <p:nvPr/>
            </p:nvSpPr>
            <p:spPr>
              <a:xfrm rot="20171141">
                <a:off x="6175496" y="2637590"/>
                <a:ext cx="207144" cy="178573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1B0E263-640F-4CCF-8FEE-9052121E8087}"/>
              </a:ext>
            </a:extLst>
          </p:cNvPr>
          <p:cNvSpPr txBox="1"/>
          <p:nvPr/>
        </p:nvSpPr>
        <p:spPr>
          <a:xfrm>
            <a:off x="5895483" y="3044677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8521FBEC-C6A8-4A3A-AA51-5C6A84C53886}"/>
              </a:ext>
            </a:extLst>
          </p:cNvPr>
          <p:cNvSpPr/>
          <p:nvPr/>
        </p:nvSpPr>
        <p:spPr>
          <a:xfrm>
            <a:off x="4133510" y="3228230"/>
            <a:ext cx="510443" cy="5104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56C6FB3-D336-4135-8293-8467CCBC215A}"/>
              </a:ext>
            </a:extLst>
          </p:cNvPr>
          <p:cNvGrpSpPr/>
          <p:nvPr/>
        </p:nvGrpSpPr>
        <p:grpSpPr>
          <a:xfrm rot="10800000">
            <a:off x="5404134" y="3337399"/>
            <a:ext cx="3481834" cy="2211855"/>
            <a:chOff x="3088873" y="2591958"/>
            <a:chExt cx="3481834" cy="2211855"/>
          </a:xfrm>
          <a:solidFill>
            <a:schemeClr val="accent2"/>
          </a:solidFill>
        </p:grpSpPr>
        <p:sp>
          <p:nvSpPr>
            <p:cNvPr id="45" name="Donut 1">
              <a:extLst>
                <a:ext uri="{FF2B5EF4-FFF2-40B4-BE49-F238E27FC236}">
                  <a16:creationId xmlns:a16="http://schemas.microsoft.com/office/drawing/2014/main" id="{EE4EFE10-99F9-4C43-8A1D-92D375EEF3E3}"/>
                </a:ext>
              </a:extLst>
            </p:cNvPr>
            <p:cNvSpPr/>
            <p:nvPr/>
          </p:nvSpPr>
          <p:spPr>
            <a:xfrm rot="19999134">
              <a:off x="3088873" y="2609253"/>
              <a:ext cx="2194560" cy="2194560"/>
            </a:xfrm>
            <a:prstGeom prst="blockArc">
              <a:avLst>
                <a:gd name="adj1" fmla="val 1499238"/>
                <a:gd name="adj2" fmla="val 16772404"/>
                <a:gd name="adj3" fmla="val 46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9B9B36C-0C80-4936-8F03-03B8B12BCA6D}"/>
                </a:ext>
              </a:extLst>
            </p:cNvPr>
            <p:cNvSpPr/>
            <p:nvPr/>
          </p:nvSpPr>
          <p:spPr>
            <a:xfrm rot="19999134">
              <a:off x="3279544" y="2807463"/>
              <a:ext cx="1813216" cy="18132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Block Arc 46">
              <a:extLst>
                <a:ext uri="{FF2B5EF4-FFF2-40B4-BE49-F238E27FC236}">
                  <a16:creationId xmlns:a16="http://schemas.microsoft.com/office/drawing/2014/main" id="{540AF27A-8E21-472D-BB20-7F8F148A1185}"/>
                </a:ext>
              </a:extLst>
            </p:cNvPr>
            <p:cNvSpPr/>
            <p:nvPr/>
          </p:nvSpPr>
          <p:spPr>
            <a:xfrm rot="21192752" flipH="1">
              <a:off x="5181715" y="2947927"/>
              <a:ext cx="1388992" cy="1388994"/>
            </a:xfrm>
            <a:prstGeom prst="blockArc">
              <a:avLst>
                <a:gd name="adj1" fmla="val 9166199"/>
                <a:gd name="adj2" fmla="val 21407172"/>
                <a:gd name="adj3" fmla="val 721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C45CD8E9-619A-4C60-B430-0EBBB587D65B}"/>
                </a:ext>
              </a:extLst>
            </p:cNvPr>
            <p:cNvSpPr/>
            <p:nvPr/>
          </p:nvSpPr>
          <p:spPr>
            <a:xfrm rot="4465356">
              <a:off x="3842044" y="2606243"/>
              <a:ext cx="207144" cy="17857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980146C-787D-4C8C-BF77-FD400B64C26E}"/>
                </a:ext>
              </a:extLst>
            </p:cNvPr>
            <p:cNvGrpSpPr/>
            <p:nvPr/>
          </p:nvGrpSpPr>
          <p:grpSpPr>
            <a:xfrm flipV="1">
              <a:off x="5436079" y="3166249"/>
              <a:ext cx="1111737" cy="880263"/>
              <a:chOff x="5270903" y="2622897"/>
              <a:chExt cx="1111737" cy="880263"/>
            </a:xfrm>
            <a:grpFill/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99635684-8A61-4B49-A304-18A56F4A3DEB}"/>
                  </a:ext>
                </a:extLst>
              </p:cNvPr>
              <p:cNvSpPr/>
              <p:nvPr/>
            </p:nvSpPr>
            <p:spPr>
              <a:xfrm rot="19999134">
                <a:off x="5270903" y="2622897"/>
                <a:ext cx="880263" cy="88026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8A69604F-2BD5-4ABC-BEE8-AD96F32B7D5E}"/>
                  </a:ext>
                </a:extLst>
              </p:cNvPr>
              <p:cNvSpPr/>
              <p:nvPr/>
            </p:nvSpPr>
            <p:spPr>
              <a:xfrm rot="20171141">
                <a:off x="6175496" y="2637590"/>
                <a:ext cx="207144" cy="178573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CD6E8E2-8B1B-4665-B689-E58D203ADFDF}"/>
              </a:ext>
            </a:extLst>
          </p:cNvPr>
          <p:cNvSpPr txBox="1"/>
          <p:nvPr/>
        </p:nvSpPr>
        <p:spPr>
          <a:xfrm>
            <a:off x="5923943" y="4221709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DD618ADC-F902-4E72-8364-E45223F1C44B}"/>
              </a:ext>
            </a:extLst>
          </p:cNvPr>
          <p:cNvSpPr/>
          <p:nvPr/>
        </p:nvSpPr>
        <p:spPr>
          <a:xfrm>
            <a:off x="7542213" y="4183176"/>
            <a:ext cx="521243" cy="48793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8F20F8-B125-4544-99B3-08058F9B50FC}"/>
              </a:ext>
            </a:extLst>
          </p:cNvPr>
          <p:cNvSpPr txBox="1"/>
          <p:nvPr/>
        </p:nvSpPr>
        <p:spPr>
          <a:xfrm>
            <a:off x="4175760" y="6420282"/>
            <a:ext cx="3840480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PPT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C6446-7D6B-420B-B2E8-F87248811483}"/>
              </a:ext>
            </a:extLst>
          </p:cNvPr>
          <p:cNvSpPr txBox="1"/>
          <p:nvPr/>
        </p:nvSpPr>
        <p:spPr>
          <a:xfrm>
            <a:off x="1063870" y="104320"/>
            <a:ext cx="100642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Awesome </a:t>
            </a:r>
            <a:r>
              <a:rPr lang="en-GB" altLang="ko-KR" sz="6000" b="1" dirty="0">
                <a:solidFill>
                  <a:schemeClr val="accent4"/>
                </a:solidFill>
                <a:cs typeface="Arial" pitchFamily="34" charset="0"/>
              </a:rPr>
              <a:t>P</a:t>
            </a:r>
            <a:r>
              <a:rPr lang="en-US" altLang="ko-KR" sz="6000" b="1" dirty="0" err="1">
                <a:solidFill>
                  <a:schemeClr val="accent4"/>
                </a:solidFill>
                <a:cs typeface="Arial" pitchFamily="34" charset="0"/>
              </a:rPr>
              <a:t>resentation</a:t>
            </a:r>
            <a:endParaRPr lang="en-US" altLang="ko-KR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61C151-E906-4A7E-9E4F-78DC9484E6AF}"/>
              </a:ext>
            </a:extLst>
          </p:cNvPr>
          <p:cNvSpPr txBox="1"/>
          <p:nvPr/>
        </p:nvSpPr>
        <p:spPr>
          <a:xfrm>
            <a:off x="4193146" y="1993376"/>
            <a:ext cx="3805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spc="-300" dirty="0">
                <a:solidFill>
                  <a:schemeClr val="accent4"/>
                </a:solidFill>
                <a:latin typeface="Brush Script Std" panose="03060802040607070404" pitchFamily="66" charset="0"/>
                <a:cs typeface="Arial" pitchFamily="34" charset="0"/>
              </a:rPr>
              <a:t>Infographic Style</a:t>
            </a:r>
            <a:endParaRPr lang="ko-KR" altLang="en-US" sz="4800" spc="-300" dirty="0">
              <a:solidFill>
                <a:schemeClr val="accent4"/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CD8D4-B7A4-488C-B526-C12C2F20996A}"/>
              </a:ext>
            </a:extLst>
          </p:cNvPr>
          <p:cNvSpPr txBox="1"/>
          <p:nvPr/>
        </p:nvSpPr>
        <p:spPr>
          <a:xfrm>
            <a:off x="2286829" y="1168859"/>
            <a:ext cx="7618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48CAF5F-715F-4BB0-B5F5-9D107C62DC42}"/>
              </a:ext>
            </a:extLst>
          </p:cNvPr>
          <p:cNvGrpSpPr/>
          <p:nvPr/>
        </p:nvGrpSpPr>
        <p:grpSpPr>
          <a:xfrm>
            <a:off x="775063" y="3153726"/>
            <a:ext cx="4649540" cy="2724381"/>
            <a:chOff x="68618" y="3216471"/>
            <a:chExt cx="5886029" cy="3670126"/>
          </a:xfrm>
          <a:solidFill>
            <a:schemeClr val="accent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22D4396-C87D-4C17-B8B4-92F837485776}"/>
                </a:ext>
              </a:extLst>
            </p:cNvPr>
            <p:cNvSpPr/>
            <p:nvPr/>
          </p:nvSpPr>
          <p:spPr>
            <a:xfrm>
              <a:off x="68618" y="6081044"/>
              <a:ext cx="5886029" cy="800622"/>
            </a:xfrm>
            <a:custGeom>
              <a:avLst/>
              <a:gdLst>
                <a:gd name="connsiteX0" fmla="*/ 0 w 9030557"/>
                <a:gd name="connsiteY0" fmla="*/ 614172 h 1228343"/>
                <a:gd name="connsiteX1" fmla="*/ 0 w 9030557"/>
                <a:gd name="connsiteY1" fmla="*/ 614172 h 1228343"/>
                <a:gd name="connsiteX2" fmla="*/ 614172 w 9030557"/>
                <a:gd name="connsiteY2" fmla="*/ 0 h 1228343"/>
                <a:gd name="connsiteX3" fmla="*/ 8416385 w 9030557"/>
                <a:gd name="connsiteY3" fmla="*/ 0 h 1228343"/>
                <a:gd name="connsiteX4" fmla="*/ 9030558 w 9030557"/>
                <a:gd name="connsiteY4" fmla="*/ 614172 h 1228343"/>
                <a:gd name="connsiteX5" fmla="*/ 9030558 w 9030557"/>
                <a:gd name="connsiteY5" fmla="*/ 614172 h 1228343"/>
                <a:gd name="connsiteX6" fmla="*/ 8416385 w 9030557"/>
                <a:gd name="connsiteY6" fmla="*/ 1228344 h 1228343"/>
                <a:gd name="connsiteX7" fmla="*/ 614172 w 9030557"/>
                <a:gd name="connsiteY7" fmla="*/ 1228344 h 1228343"/>
                <a:gd name="connsiteX8" fmla="*/ 0 w 9030557"/>
                <a:gd name="connsiteY8" fmla="*/ 614172 h 122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0557" h="1228343">
                  <a:moveTo>
                    <a:pt x="0" y="614172"/>
                  </a:moveTo>
                  <a:lnTo>
                    <a:pt x="0" y="614172"/>
                  </a:lnTo>
                  <a:cubicBezTo>
                    <a:pt x="0" y="274987"/>
                    <a:pt x="274987" y="0"/>
                    <a:pt x="614172" y="0"/>
                  </a:cubicBezTo>
                  <a:lnTo>
                    <a:pt x="8416385" y="0"/>
                  </a:lnTo>
                  <a:cubicBezTo>
                    <a:pt x="8755570" y="0"/>
                    <a:pt x="9030558" y="274987"/>
                    <a:pt x="9030558" y="614172"/>
                  </a:cubicBezTo>
                  <a:lnTo>
                    <a:pt x="9030558" y="614172"/>
                  </a:lnTo>
                  <a:cubicBezTo>
                    <a:pt x="9030558" y="953357"/>
                    <a:pt x="8755570" y="1228344"/>
                    <a:pt x="8416385" y="1228344"/>
                  </a:cubicBezTo>
                  <a:lnTo>
                    <a:pt x="614172" y="1228344"/>
                  </a:lnTo>
                  <a:cubicBezTo>
                    <a:pt x="274987" y="1228344"/>
                    <a:pt x="0" y="953357"/>
                    <a:pt x="0" y="614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F8353D0-AA63-49D8-8951-4016EA02C320}"/>
                </a:ext>
              </a:extLst>
            </p:cNvPr>
            <p:cNvSpPr/>
            <p:nvPr/>
          </p:nvSpPr>
          <p:spPr>
            <a:xfrm>
              <a:off x="218375" y="5416060"/>
              <a:ext cx="2376986" cy="1470537"/>
            </a:xfrm>
            <a:custGeom>
              <a:avLst/>
              <a:gdLst>
                <a:gd name="connsiteX0" fmla="*/ 41033 w 3646858"/>
                <a:gd name="connsiteY0" fmla="*/ 393973 h 2256151"/>
                <a:gd name="connsiteX1" fmla="*/ 41033 w 3646858"/>
                <a:gd name="connsiteY1" fmla="*/ 393973 h 2256151"/>
                <a:gd name="connsiteX2" fmla="*/ 834656 w 3646858"/>
                <a:gd name="connsiteY2" fmla="*/ 41072 h 2256151"/>
                <a:gd name="connsiteX3" fmla="*/ 3602240 w 3646858"/>
                <a:gd name="connsiteY3" fmla="*/ 1104919 h 2256151"/>
                <a:gd name="connsiteX4" fmla="*/ 3642245 w 3646858"/>
                <a:gd name="connsiteY4" fmla="*/ 1194835 h 2256151"/>
                <a:gd name="connsiteX5" fmla="*/ 3251435 w 3646858"/>
                <a:gd name="connsiteY5" fmla="*/ 2211534 h 2256151"/>
                <a:gd name="connsiteX6" fmla="*/ 3161519 w 3646858"/>
                <a:gd name="connsiteY6" fmla="*/ 2251539 h 2256151"/>
                <a:gd name="connsiteX7" fmla="*/ 393935 w 3646858"/>
                <a:gd name="connsiteY7" fmla="*/ 1187691 h 2256151"/>
                <a:gd name="connsiteX8" fmla="*/ 41033 w 3646858"/>
                <a:gd name="connsiteY8" fmla="*/ 393973 h 225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6858" h="2256151">
                  <a:moveTo>
                    <a:pt x="41033" y="393973"/>
                  </a:moveTo>
                  <a:lnTo>
                    <a:pt x="41033" y="393973"/>
                  </a:lnTo>
                  <a:cubicBezTo>
                    <a:pt x="162763" y="77362"/>
                    <a:pt x="518045" y="-80657"/>
                    <a:pt x="834656" y="41072"/>
                  </a:cubicBezTo>
                  <a:lnTo>
                    <a:pt x="3602240" y="1104919"/>
                  </a:lnTo>
                  <a:cubicBezTo>
                    <a:pt x="3638054" y="1118731"/>
                    <a:pt x="3655962" y="1158926"/>
                    <a:pt x="3642245" y="1194835"/>
                  </a:cubicBezTo>
                  <a:lnTo>
                    <a:pt x="3251435" y="2211534"/>
                  </a:lnTo>
                  <a:cubicBezTo>
                    <a:pt x="3237623" y="2247348"/>
                    <a:pt x="3197428" y="2265255"/>
                    <a:pt x="3161519" y="2251539"/>
                  </a:cubicBezTo>
                  <a:lnTo>
                    <a:pt x="393935" y="1187691"/>
                  </a:lnTo>
                  <a:cubicBezTo>
                    <a:pt x="77324" y="1065962"/>
                    <a:pt x="-80601" y="710585"/>
                    <a:pt x="41033" y="393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2B65B25-57C3-485B-8263-681C8AA8561E}"/>
                </a:ext>
              </a:extLst>
            </p:cNvPr>
            <p:cNvSpPr/>
            <p:nvPr/>
          </p:nvSpPr>
          <p:spPr>
            <a:xfrm>
              <a:off x="468843" y="4723839"/>
              <a:ext cx="2198064" cy="1899117"/>
            </a:xfrm>
            <a:custGeom>
              <a:avLst/>
              <a:gdLst>
                <a:gd name="connsiteX0" fmla="*/ 125577 w 3372348"/>
                <a:gd name="connsiteY0" fmla="*/ 242042 h 2913693"/>
                <a:gd name="connsiteX1" fmla="*/ 125577 w 3372348"/>
                <a:gd name="connsiteY1" fmla="*/ 242042 h 2913693"/>
                <a:gd name="connsiteX2" fmla="*/ 986351 w 3372348"/>
                <a:gd name="connsiteY2" fmla="*/ 125646 h 2913693"/>
                <a:gd name="connsiteX3" fmla="*/ 3344932 w 3372348"/>
                <a:gd name="connsiteY3" fmla="*/ 1922347 h 2913693"/>
                <a:gd name="connsiteX4" fmla="*/ 3358076 w 3372348"/>
                <a:gd name="connsiteY4" fmla="*/ 2019788 h 2913693"/>
                <a:gd name="connsiteX5" fmla="*/ 2697994 w 3372348"/>
                <a:gd name="connsiteY5" fmla="*/ 2886277 h 2913693"/>
                <a:gd name="connsiteX6" fmla="*/ 2600553 w 3372348"/>
                <a:gd name="connsiteY6" fmla="*/ 2899421 h 2913693"/>
                <a:gd name="connsiteX7" fmla="*/ 241972 w 3372348"/>
                <a:gd name="connsiteY7" fmla="*/ 1102721 h 2913693"/>
                <a:gd name="connsiteX8" fmla="*/ 125577 w 3372348"/>
                <a:gd name="connsiteY8" fmla="*/ 242042 h 29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2348" h="2913693">
                  <a:moveTo>
                    <a:pt x="125577" y="242042"/>
                  </a:moveTo>
                  <a:lnTo>
                    <a:pt x="125577" y="242042"/>
                  </a:lnTo>
                  <a:cubicBezTo>
                    <a:pt x="331126" y="-27802"/>
                    <a:pt x="716508" y="-79904"/>
                    <a:pt x="986351" y="125646"/>
                  </a:cubicBezTo>
                  <a:lnTo>
                    <a:pt x="3344932" y="1922347"/>
                  </a:lnTo>
                  <a:cubicBezTo>
                    <a:pt x="3375507" y="1945588"/>
                    <a:pt x="3381412" y="1989308"/>
                    <a:pt x="3358076" y="2019788"/>
                  </a:cubicBezTo>
                  <a:lnTo>
                    <a:pt x="2697994" y="2886277"/>
                  </a:lnTo>
                  <a:cubicBezTo>
                    <a:pt x="2674753" y="2916852"/>
                    <a:pt x="2631033" y="2922758"/>
                    <a:pt x="2600553" y="2899421"/>
                  </a:cubicBezTo>
                  <a:lnTo>
                    <a:pt x="241972" y="1102721"/>
                  </a:lnTo>
                  <a:cubicBezTo>
                    <a:pt x="-27776" y="897171"/>
                    <a:pt x="-79877" y="511790"/>
                    <a:pt x="125577" y="242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C37A41D-DB04-4936-B544-BF28D49A1949}"/>
                </a:ext>
              </a:extLst>
            </p:cNvPr>
            <p:cNvSpPr/>
            <p:nvPr/>
          </p:nvSpPr>
          <p:spPr>
            <a:xfrm>
              <a:off x="938356" y="4161206"/>
              <a:ext cx="2411743" cy="2609788"/>
            </a:xfrm>
            <a:custGeom>
              <a:avLst/>
              <a:gdLst>
                <a:gd name="connsiteX0" fmla="*/ 208189 w 3700183"/>
                <a:gd name="connsiteY0" fmla="*/ 153325 h 4004031"/>
                <a:gd name="connsiteX1" fmla="*/ 208189 w 3700183"/>
                <a:gd name="connsiteY1" fmla="*/ 153325 h 4004031"/>
                <a:gd name="connsiteX2" fmla="*/ 1075059 w 3700183"/>
                <a:gd name="connsiteY2" fmla="*/ 208189 h 4004031"/>
                <a:gd name="connsiteX3" fmla="*/ 3682814 w 3700183"/>
                <a:gd name="connsiteY3" fmla="*/ 3168464 h 4004031"/>
                <a:gd name="connsiteX4" fmla="*/ 3676623 w 3700183"/>
                <a:gd name="connsiteY4" fmla="*/ 3266666 h 4004031"/>
                <a:gd name="connsiteX5" fmla="*/ 2859282 w 3700183"/>
                <a:gd name="connsiteY5" fmla="*/ 3986661 h 4004031"/>
                <a:gd name="connsiteX6" fmla="*/ 2761080 w 3700183"/>
                <a:gd name="connsiteY6" fmla="*/ 3980470 h 4004031"/>
                <a:gd name="connsiteX7" fmla="*/ 153325 w 3700183"/>
                <a:gd name="connsiteY7" fmla="*/ 1020195 h 4004031"/>
                <a:gd name="connsiteX8" fmla="*/ 208189 w 3700183"/>
                <a:gd name="connsiteY8" fmla="*/ 153325 h 400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183" h="4004031">
                  <a:moveTo>
                    <a:pt x="208189" y="153325"/>
                  </a:moveTo>
                  <a:lnTo>
                    <a:pt x="208189" y="153325"/>
                  </a:lnTo>
                  <a:cubicBezTo>
                    <a:pt x="462697" y="-70894"/>
                    <a:pt x="850841" y="-46319"/>
                    <a:pt x="1075059" y="208189"/>
                  </a:cubicBezTo>
                  <a:lnTo>
                    <a:pt x="3682814" y="3168464"/>
                  </a:lnTo>
                  <a:cubicBezTo>
                    <a:pt x="3708245" y="3197325"/>
                    <a:pt x="3705388" y="3241235"/>
                    <a:pt x="3676623" y="3266666"/>
                  </a:cubicBezTo>
                  <a:lnTo>
                    <a:pt x="2859282" y="3986661"/>
                  </a:lnTo>
                  <a:cubicBezTo>
                    <a:pt x="2830422" y="4012093"/>
                    <a:pt x="2786511" y="4009236"/>
                    <a:pt x="2761080" y="3980470"/>
                  </a:cubicBezTo>
                  <a:lnTo>
                    <a:pt x="153325" y="1020195"/>
                  </a:lnTo>
                  <a:cubicBezTo>
                    <a:pt x="-70894" y="765592"/>
                    <a:pt x="-46319" y="377544"/>
                    <a:pt x="208189" y="15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A1B3AF9-F329-4672-9F84-F7C53EAFFB23}"/>
                </a:ext>
              </a:extLst>
            </p:cNvPr>
            <p:cNvSpPr/>
            <p:nvPr/>
          </p:nvSpPr>
          <p:spPr>
            <a:xfrm>
              <a:off x="1488981" y="3744504"/>
              <a:ext cx="1921042" cy="2901345"/>
            </a:xfrm>
            <a:custGeom>
              <a:avLst/>
              <a:gdLst>
                <a:gd name="connsiteX0" fmla="*/ 337618 w 2947332"/>
                <a:gd name="connsiteY0" fmla="*/ 65983 h 4451347"/>
                <a:gd name="connsiteX1" fmla="*/ 337618 w 2947332"/>
                <a:gd name="connsiteY1" fmla="*/ 65983 h 4451347"/>
                <a:gd name="connsiteX2" fmla="*/ 1162579 w 2947332"/>
                <a:gd name="connsiteY2" fmla="*/ 337636 h 4451347"/>
                <a:gd name="connsiteX3" fmla="*/ 2939848 w 2947332"/>
                <a:gd name="connsiteY3" fmla="*/ 3859695 h 4451347"/>
                <a:gd name="connsiteX4" fmla="*/ 2909083 w 2947332"/>
                <a:gd name="connsiteY4" fmla="*/ 3953135 h 4451347"/>
                <a:gd name="connsiteX5" fmla="*/ 1936675 w 2947332"/>
                <a:gd name="connsiteY5" fmla="*/ 4443864 h 4451347"/>
                <a:gd name="connsiteX6" fmla="*/ 1843235 w 2947332"/>
                <a:gd name="connsiteY6" fmla="*/ 4413097 h 4451347"/>
                <a:gd name="connsiteX7" fmla="*/ 65965 w 2947332"/>
                <a:gd name="connsiteY7" fmla="*/ 891038 h 4451347"/>
                <a:gd name="connsiteX8" fmla="*/ 337618 w 2947332"/>
                <a:gd name="connsiteY8" fmla="*/ 65983 h 445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7332" h="4451347">
                  <a:moveTo>
                    <a:pt x="337618" y="65983"/>
                  </a:moveTo>
                  <a:lnTo>
                    <a:pt x="337618" y="65983"/>
                  </a:lnTo>
                  <a:cubicBezTo>
                    <a:pt x="640418" y="-86798"/>
                    <a:pt x="1009797" y="34741"/>
                    <a:pt x="1162579" y="337636"/>
                  </a:cubicBezTo>
                  <a:lnTo>
                    <a:pt x="2939848" y="3859695"/>
                  </a:lnTo>
                  <a:cubicBezTo>
                    <a:pt x="2957184" y="3893985"/>
                    <a:pt x="2943372" y="3935800"/>
                    <a:pt x="2909083" y="3953135"/>
                  </a:cubicBezTo>
                  <a:lnTo>
                    <a:pt x="1936675" y="4443864"/>
                  </a:lnTo>
                  <a:cubicBezTo>
                    <a:pt x="1902385" y="4461199"/>
                    <a:pt x="1860571" y="4447388"/>
                    <a:pt x="1843235" y="4413097"/>
                  </a:cubicBezTo>
                  <a:lnTo>
                    <a:pt x="65965" y="891038"/>
                  </a:lnTo>
                  <a:cubicBezTo>
                    <a:pt x="-86816" y="588238"/>
                    <a:pt x="34819" y="218859"/>
                    <a:pt x="337618" y="65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5455702-1240-4A82-9FF9-51B47CDCED20}"/>
                </a:ext>
              </a:extLst>
            </p:cNvPr>
            <p:cNvSpPr/>
            <p:nvPr/>
          </p:nvSpPr>
          <p:spPr>
            <a:xfrm>
              <a:off x="2005814" y="3375795"/>
              <a:ext cx="1663174" cy="2982438"/>
            </a:xfrm>
            <a:custGeom>
              <a:avLst/>
              <a:gdLst>
                <a:gd name="connsiteX0" fmla="*/ 403163 w 2551702"/>
                <a:gd name="connsiteY0" fmla="*/ 37594 h 4575764"/>
                <a:gd name="connsiteX1" fmla="*/ 403163 w 2551702"/>
                <a:gd name="connsiteY1" fmla="*/ 37594 h 4575764"/>
                <a:gd name="connsiteX2" fmla="*/ 1191071 w 2551702"/>
                <a:gd name="connsiteY2" fmla="*/ 403164 h 4575764"/>
                <a:gd name="connsiteX3" fmla="*/ 2547431 w 2551702"/>
                <a:gd name="connsiteY3" fmla="*/ 4107722 h 4575764"/>
                <a:gd name="connsiteX4" fmla="*/ 2505998 w 2551702"/>
                <a:gd name="connsiteY4" fmla="*/ 4196971 h 4575764"/>
                <a:gd name="connsiteX5" fmla="*/ 1483203 w 2551702"/>
                <a:gd name="connsiteY5" fmla="*/ 4571494 h 4575764"/>
                <a:gd name="connsiteX6" fmla="*/ 1393954 w 2551702"/>
                <a:gd name="connsiteY6" fmla="*/ 4530060 h 4575764"/>
                <a:gd name="connsiteX7" fmla="*/ 37594 w 2551702"/>
                <a:gd name="connsiteY7" fmla="*/ 825502 h 4575764"/>
                <a:gd name="connsiteX8" fmla="*/ 403163 w 2551702"/>
                <a:gd name="connsiteY8" fmla="*/ 37594 h 45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1702" h="4575764">
                  <a:moveTo>
                    <a:pt x="403163" y="37594"/>
                  </a:moveTo>
                  <a:lnTo>
                    <a:pt x="403163" y="37594"/>
                  </a:lnTo>
                  <a:cubicBezTo>
                    <a:pt x="721679" y="-78992"/>
                    <a:pt x="1074390" y="84647"/>
                    <a:pt x="1191071" y="403164"/>
                  </a:cubicBezTo>
                  <a:lnTo>
                    <a:pt x="2547431" y="4107722"/>
                  </a:lnTo>
                  <a:cubicBezTo>
                    <a:pt x="2560671" y="4143822"/>
                    <a:pt x="2542097" y="4183731"/>
                    <a:pt x="2505998" y="4196971"/>
                  </a:cubicBezTo>
                  <a:lnTo>
                    <a:pt x="1483203" y="4571494"/>
                  </a:lnTo>
                  <a:cubicBezTo>
                    <a:pt x="1447103" y="4584734"/>
                    <a:pt x="1407194" y="4566160"/>
                    <a:pt x="1393954" y="4530060"/>
                  </a:cubicBezTo>
                  <a:lnTo>
                    <a:pt x="37594" y="825502"/>
                  </a:lnTo>
                  <a:cubicBezTo>
                    <a:pt x="-78992" y="506986"/>
                    <a:pt x="84648" y="154180"/>
                    <a:pt x="403163" y="375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FA42F28-B211-437F-90D4-73446AB16D10}"/>
                </a:ext>
              </a:extLst>
            </p:cNvPr>
            <p:cNvSpPr/>
            <p:nvPr/>
          </p:nvSpPr>
          <p:spPr>
            <a:xfrm>
              <a:off x="3397358" y="5368007"/>
              <a:ext cx="2377012" cy="1470599"/>
            </a:xfrm>
            <a:custGeom>
              <a:avLst/>
              <a:gdLst>
                <a:gd name="connsiteX0" fmla="*/ 3605825 w 3646897"/>
                <a:gd name="connsiteY0" fmla="*/ 393973 h 2256246"/>
                <a:gd name="connsiteX1" fmla="*/ 3605825 w 3646897"/>
                <a:gd name="connsiteY1" fmla="*/ 393973 h 2256246"/>
                <a:gd name="connsiteX2" fmla="*/ 2812202 w 3646897"/>
                <a:gd name="connsiteY2" fmla="*/ 41072 h 2256246"/>
                <a:gd name="connsiteX3" fmla="*/ 44618 w 3646897"/>
                <a:gd name="connsiteY3" fmla="*/ 1105015 h 2256246"/>
                <a:gd name="connsiteX4" fmla="*/ 4613 w 3646897"/>
                <a:gd name="connsiteY4" fmla="*/ 1194931 h 2256246"/>
                <a:gd name="connsiteX5" fmla="*/ 395424 w 3646897"/>
                <a:gd name="connsiteY5" fmla="*/ 2211629 h 2256246"/>
                <a:gd name="connsiteX6" fmla="*/ 485340 w 3646897"/>
                <a:gd name="connsiteY6" fmla="*/ 2251634 h 2256246"/>
                <a:gd name="connsiteX7" fmla="*/ 3252924 w 3646897"/>
                <a:gd name="connsiteY7" fmla="*/ 1187787 h 2256246"/>
                <a:gd name="connsiteX8" fmla="*/ 3605825 w 3646897"/>
                <a:gd name="connsiteY8" fmla="*/ 393973 h 225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6897" h="2256246">
                  <a:moveTo>
                    <a:pt x="3605825" y="393973"/>
                  </a:moveTo>
                  <a:lnTo>
                    <a:pt x="3605825" y="393973"/>
                  </a:lnTo>
                  <a:cubicBezTo>
                    <a:pt x="3484096" y="77362"/>
                    <a:pt x="3128813" y="-80657"/>
                    <a:pt x="2812202" y="41072"/>
                  </a:cubicBezTo>
                  <a:lnTo>
                    <a:pt x="44618" y="1105015"/>
                  </a:lnTo>
                  <a:cubicBezTo>
                    <a:pt x="8804" y="1118826"/>
                    <a:pt x="-9103" y="1159021"/>
                    <a:pt x="4613" y="1194931"/>
                  </a:cubicBezTo>
                  <a:lnTo>
                    <a:pt x="395424" y="2211629"/>
                  </a:lnTo>
                  <a:cubicBezTo>
                    <a:pt x="409235" y="2247443"/>
                    <a:pt x="449430" y="2265350"/>
                    <a:pt x="485340" y="2251634"/>
                  </a:cubicBezTo>
                  <a:lnTo>
                    <a:pt x="3252924" y="1187787"/>
                  </a:lnTo>
                  <a:cubicBezTo>
                    <a:pt x="3569535" y="1065962"/>
                    <a:pt x="3727555" y="710584"/>
                    <a:pt x="3605825" y="393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05725EE-22A4-4016-A0E9-489541B01E8F}"/>
                </a:ext>
              </a:extLst>
            </p:cNvPr>
            <p:cNvSpPr/>
            <p:nvPr/>
          </p:nvSpPr>
          <p:spPr>
            <a:xfrm>
              <a:off x="3325813" y="4675725"/>
              <a:ext cx="2198109" cy="1899117"/>
            </a:xfrm>
            <a:custGeom>
              <a:avLst/>
              <a:gdLst>
                <a:gd name="connsiteX0" fmla="*/ 3246772 w 3372417"/>
                <a:gd name="connsiteY0" fmla="*/ 242042 h 2913693"/>
                <a:gd name="connsiteX1" fmla="*/ 3246772 w 3372417"/>
                <a:gd name="connsiteY1" fmla="*/ 242042 h 2913693"/>
                <a:gd name="connsiteX2" fmla="*/ 2385998 w 3372417"/>
                <a:gd name="connsiteY2" fmla="*/ 125646 h 2913693"/>
                <a:gd name="connsiteX3" fmla="*/ 27417 w 3372417"/>
                <a:gd name="connsiteY3" fmla="*/ 1922347 h 2913693"/>
                <a:gd name="connsiteX4" fmla="*/ 14273 w 3372417"/>
                <a:gd name="connsiteY4" fmla="*/ 2019788 h 2913693"/>
                <a:gd name="connsiteX5" fmla="*/ 674355 w 3372417"/>
                <a:gd name="connsiteY5" fmla="*/ 2886277 h 2913693"/>
                <a:gd name="connsiteX6" fmla="*/ 771796 w 3372417"/>
                <a:gd name="connsiteY6" fmla="*/ 2899421 h 2913693"/>
                <a:gd name="connsiteX7" fmla="*/ 3130376 w 3372417"/>
                <a:gd name="connsiteY7" fmla="*/ 1102816 h 2913693"/>
                <a:gd name="connsiteX8" fmla="*/ 3246772 w 3372417"/>
                <a:gd name="connsiteY8" fmla="*/ 242042 h 29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2417" h="2913693">
                  <a:moveTo>
                    <a:pt x="3246772" y="242042"/>
                  </a:moveTo>
                  <a:lnTo>
                    <a:pt x="3246772" y="242042"/>
                  </a:lnTo>
                  <a:cubicBezTo>
                    <a:pt x="3041222" y="-27802"/>
                    <a:pt x="2655841" y="-79904"/>
                    <a:pt x="2385998" y="125646"/>
                  </a:cubicBezTo>
                  <a:lnTo>
                    <a:pt x="27417" y="1922347"/>
                  </a:lnTo>
                  <a:cubicBezTo>
                    <a:pt x="-3158" y="1945588"/>
                    <a:pt x="-9064" y="1989308"/>
                    <a:pt x="14273" y="2019788"/>
                  </a:cubicBezTo>
                  <a:lnTo>
                    <a:pt x="674355" y="2886277"/>
                  </a:lnTo>
                  <a:cubicBezTo>
                    <a:pt x="697596" y="2916852"/>
                    <a:pt x="741315" y="2922758"/>
                    <a:pt x="771796" y="2899421"/>
                  </a:cubicBezTo>
                  <a:lnTo>
                    <a:pt x="3130376" y="1102816"/>
                  </a:lnTo>
                  <a:cubicBezTo>
                    <a:pt x="3400220" y="897266"/>
                    <a:pt x="3452321" y="511885"/>
                    <a:pt x="3246772" y="242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4FFB706-3078-4845-AE2A-6F1067CCDDEE}"/>
                </a:ext>
              </a:extLst>
            </p:cNvPr>
            <p:cNvSpPr/>
            <p:nvPr/>
          </p:nvSpPr>
          <p:spPr>
            <a:xfrm>
              <a:off x="2661307" y="4113154"/>
              <a:ext cx="2411743" cy="2609788"/>
            </a:xfrm>
            <a:custGeom>
              <a:avLst/>
              <a:gdLst>
                <a:gd name="connsiteX0" fmla="*/ 3491995 w 3700183"/>
                <a:gd name="connsiteY0" fmla="*/ 153325 h 4004031"/>
                <a:gd name="connsiteX1" fmla="*/ 3491995 w 3700183"/>
                <a:gd name="connsiteY1" fmla="*/ 153325 h 4004031"/>
                <a:gd name="connsiteX2" fmla="*/ 2625124 w 3700183"/>
                <a:gd name="connsiteY2" fmla="*/ 208189 h 4004031"/>
                <a:gd name="connsiteX3" fmla="*/ 17370 w 3700183"/>
                <a:gd name="connsiteY3" fmla="*/ 3168464 h 4004031"/>
                <a:gd name="connsiteX4" fmla="*/ 23561 w 3700183"/>
                <a:gd name="connsiteY4" fmla="*/ 3266667 h 4004031"/>
                <a:gd name="connsiteX5" fmla="*/ 840901 w 3700183"/>
                <a:gd name="connsiteY5" fmla="*/ 3986662 h 4004031"/>
                <a:gd name="connsiteX6" fmla="*/ 939104 w 3700183"/>
                <a:gd name="connsiteY6" fmla="*/ 3980470 h 4004031"/>
                <a:gd name="connsiteX7" fmla="*/ 3546859 w 3700183"/>
                <a:gd name="connsiteY7" fmla="*/ 1020195 h 4004031"/>
                <a:gd name="connsiteX8" fmla="*/ 3491995 w 3700183"/>
                <a:gd name="connsiteY8" fmla="*/ 153325 h 400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183" h="4004031">
                  <a:moveTo>
                    <a:pt x="3491995" y="153325"/>
                  </a:moveTo>
                  <a:lnTo>
                    <a:pt x="3491995" y="153325"/>
                  </a:lnTo>
                  <a:cubicBezTo>
                    <a:pt x="3237487" y="-70894"/>
                    <a:pt x="2849343" y="-46319"/>
                    <a:pt x="2625124" y="208189"/>
                  </a:cubicBezTo>
                  <a:lnTo>
                    <a:pt x="17370" y="3168464"/>
                  </a:lnTo>
                  <a:cubicBezTo>
                    <a:pt x="-8062" y="3197324"/>
                    <a:pt x="-5204" y="3241235"/>
                    <a:pt x="23561" y="3266667"/>
                  </a:cubicBezTo>
                  <a:lnTo>
                    <a:pt x="840901" y="3986662"/>
                  </a:lnTo>
                  <a:cubicBezTo>
                    <a:pt x="869762" y="4012093"/>
                    <a:pt x="913672" y="4009236"/>
                    <a:pt x="939104" y="3980470"/>
                  </a:cubicBezTo>
                  <a:lnTo>
                    <a:pt x="3546859" y="1020195"/>
                  </a:lnTo>
                  <a:cubicBezTo>
                    <a:pt x="3771077" y="765592"/>
                    <a:pt x="3746503" y="377543"/>
                    <a:pt x="3491995" y="15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FE49CED-6759-4876-B0A5-9022AACF93F5}"/>
                </a:ext>
              </a:extLst>
            </p:cNvPr>
            <p:cNvSpPr/>
            <p:nvPr/>
          </p:nvSpPr>
          <p:spPr>
            <a:xfrm>
              <a:off x="2582696" y="3696451"/>
              <a:ext cx="1921083" cy="2901345"/>
            </a:xfrm>
            <a:custGeom>
              <a:avLst/>
              <a:gdLst>
                <a:gd name="connsiteX0" fmla="*/ 2609810 w 2947394"/>
                <a:gd name="connsiteY0" fmla="*/ 65983 h 4451347"/>
                <a:gd name="connsiteX1" fmla="*/ 2609810 w 2947394"/>
                <a:gd name="connsiteY1" fmla="*/ 65983 h 4451347"/>
                <a:gd name="connsiteX2" fmla="*/ 1784850 w 2947394"/>
                <a:gd name="connsiteY2" fmla="*/ 337636 h 4451347"/>
                <a:gd name="connsiteX3" fmla="*/ 7484 w 2947394"/>
                <a:gd name="connsiteY3" fmla="*/ 3859695 h 4451347"/>
                <a:gd name="connsiteX4" fmla="*/ 38250 w 2947394"/>
                <a:gd name="connsiteY4" fmla="*/ 3953135 h 4451347"/>
                <a:gd name="connsiteX5" fmla="*/ 1010657 w 2947394"/>
                <a:gd name="connsiteY5" fmla="*/ 4443863 h 4451347"/>
                <a:gd name="connsiteX6" fmla="*/ 1104098 w 2947394"/>
                <a:gd name="connsiteY6" fmla="*/ 4413097 h 4451347"/>
                <a:gd name="connsiteX7" fmla="*/ 2881368 w 2947394"/>
                <a:gd name="connsiteY7" fmla="*/ 891038 h 4451347"/>
                <a:gd name="connsiteX8" fmla="*/ 2609810 w 2947394"/>
                <a:gd name="connsiteY8" fmla="*/ 65983 h 445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7394" h="4451347">
                  <a:moveTo>
                    <a:pt x="2609810" y="65983"/>
                  </a:moveTo>
                  <a:lnTo>
                    <a:pt x="2609810" y="65983"/>
                  </a:lnTo>
                  <a:cubicBezTo>
                    <a:pt x="2307010" y="-86798"/>
                    <a:pt x="1937631" y="34741"/>
                    <a:pt x="1784850" y="337636"/>
                  </a:cubicBezTo>
                  <a:lnTo>
                    <a:pt x="7484" y="3859695"/>
                  </a:lnTo>
                  <a:cubicBezTo>
                    <a:pt x="-9851" y="3893985"/>
                    <a:pt x="3960" y="3935800"/>
                    <a:pt x="38250" y="3953135"/>
                  </a:cubicBezTo>
                  <a:lnTo>
                    <a:pt x="1010657" y="4443863"/>
                  </a:lnTo>
                  <a:cubicBezTo>
                    <a:pt x="1044947" y="4461199"/>
                    <a:pt x="1086762" y="4447388"/>
                    <a:pt x="1104098" y="4413097"/>
                  </a:cubicBezTo>
                  <a:lnTo>
                    <a:pt x="2881368" y="891038"/>
                  </a:lnTo>
                  <a:cubicBezTo>
                    <a:pt x="3034244" y="588143"/>
                    <a:pt x="2912610" y="218764"/>
                    <a:pt x="2609810" y="65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D06A0F4-FF0F-4F39-BC53-E425F37C9E54}"/>
                </a:ext>
              </a:extLst>
            </p:cNvPr>
            <p:cNvSpPr/>
            <p:nvPr/>
          </p:nvSpPr>
          <p:spPr>
            <a:xfrm>
              <a:off x="2310073" y="3352017"/>
              <a:ext cx="1663199" cy="2982439"/>
            </a:xfrm>
            <a:custGeom>
              <a:avLst/>
              <a:gdLst>
                <a:gd name="connsiteX0" fmla="*/ 2148539 w 2551740"/>
                <a:gd name="connsiteY0" fmla="*/ 37594 h 4575765"/>
                <a:gd name="connsiteX1" fmla="*/ 2148539 w 2551740"/>
                <a:gd name="connsiteY1" fmla="*/ 37594 h 4575765"/>
                <a:gd name="connsiteX2" fmla="*/ 1360631 w 2551740"/>
                <a:gd name="connsiteY2" fmla="*/ 403164 h 4575765"/>
                <a:gd name="connsiteX3" fmla="*/ 4271 w 2551740"/>
                <a:gd name="connsiteY3" fmla="*/ 4107722 h 4575765"/>
                <a:gd name="connsiteX4" fmla="*/ 45705 w 2551740"/>
                <a:gd name="connsiteY4" fmla="*/ 4196971 h 4575765"/>
                <a:gd name="connsiteX5" fmla="*/ 1068500 w 2551740"/>
                <a:gd name="connsiteY5" fmla="*/ 4571494 h 4575765"/>
                <a:gd name="connsiteX6" fmla="*/ 1157749 w 2551740"/>
                <a:gd name="connsiteY6" fmla="*/ 4530060 h 4575765"/>
                <a:gd name="connsiteX7" fmla="*/ 2514109 w 2551740"/>
                <a:gd name="connsiteY7" fmla="*/ 825502 h 4575765"/>
                <a:gd name="connsiteX8" fmla="*/ 2148539 w 2551740"/>
                <a:gd name="connsiteY8" fmla="*/ 37594 h 457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1740" h="4575765">
                  <a:moveTo>
                    <a:pt x="2148539" y="37594"/>
                  </a:moveTo>
                  <a:lnTo>
                    <a:pt x="2148539" y="37594"/>
                  </a:lnTo>
                  <a:cubicBezTo>
                    <a:pt x="1830023" y="-78992"/>
                    <a:pt x="1477313" y="84647"/>
                    <a:pt x="1360631" y="403164"/>
                  </a:cubicBezTo>
                  <a:lnTo>
                    <a:pt x="4271" y="4107722"/>
                  </a:lnTo>
                  <a:cubicBezTo>
                    <a:pt x="-8968" y="4143821"/>
                    <a:pt x="9605" y="4183731"/>
                    <a:pt x="45705" y="4196971"/>
                  </a:cubicBezTo>
                  <a:lnTo>
                    <a:pt x="1068500" y="4571494"/>
                  </a:lnTo>
                  <a:cubicBezTo>
                    <a:pt x="1104599" y="4584734"/>
                    <a:pt x="1144509" y="4566160"/>
                    <a:pt x="1157749" y="4530060"/>
                  </a:cubicBezTo>
                  <a:lnTo>
                    <a:pt x="2514109" y="825502"/>
                  </a:lnTo>
                  <a:cubicBezTo>
                    <a:pt x="2630790" y="506986"/>
                    <a:pt x="2467055" y="154180"/>
                    <a:pt x="2148539" y="375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C07B924-A80A-40E3-AB8A-D94B2B8FCAD4}"/>
                </a:ext>
              </a:extLst>
            </p:cNvPr>
            <p:cNvSpPr/>
            <p:nvPr/>
          </p:nvSpPr>
          <p:spPr>
            <a:xfrm>
              <a:off x="2624079" y="3216471"/>
              <a:ext cx="800623" cy="3016987"/>
            </a:xfrm>
            <a:custGeom>
              <a:avLst/>
              <a:gdLst>
                <a:gd name="connsiteX0" fmla="*/ 614172 w 1228344"/>
                <a:gd name="connsiteY0" fmla="*/ 0 h 4628769"/>
                <a:gd name="connsiteX1" fmla="*/ 614172 w 1228344"/>
                <a:gd name="connsiteY1" fmla="*/ 0 h 4628769"/>
                <a:gd name="connsiteX2" fmla="*/ 0 w 1228344"/>
                <a:gd name="connsiteY2" fmla="*/ 614172 h 4628769"/>
                <a:gd name="connsiteX3" fmla="*/ 0 w 1228344"/>
                <a:gd name="connsiteY3" fmla="*/ 4559237 h 4628769"/>
                <a:gd name="connsiteX4" fmla="*/ 69533 w 1228344"/>
                <a:gd name="connsiteY4" fmla="*/ 4628769 h 4628769"/>
                <a:gd name="connsiteX5" fmla="*/ 1158812 w 1228344"/>
                <a:gd name="connsiteY5" fmla="*/ 4628769 h 4628769"/>
                <a:gd name="connsiteX6" fmla="*/ 1228344 w 1228344"/>
                <a:gd name="connsiteY6" fmla="*/ 4559237 h 4628769"/>
                <a:gd name="connsiteX7" fmla="*/ 1228344 w 1228344"/>
                <a:gd name="connsiteY7" fmla="*/ 614172 h 4628769"/>
                <a:gd name="connsiteX8" fmla="*/ 614172 w 1228344"/>
                <a:gd name="connsiteY8" fmla="*/ 0 h 462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8344" h="4628769">
                  <a:moveTo>
                    <a:pt x="614172" y="0"/>
                  </a:moveTo>
                  <a:lnTo>
                    <a:pt x="614172" y="0"/>
                  </a:lnTo>
                  <a:cubicBezTo>
                    <a:pt x="274987" y="0"/>
                    <a:pt x="0" y="274987"/>
                    <a:pt x="0" y="614172"/>
                  </a:cubicBezTo>
                  <a:lnTo>
                    <a:pt x="0" y="4559237"/>
                  </a:lnTo>
                  <a:cubicBezTo>
                    <a:pt x="0" y="4597622"/>
                    <a:pt x="31147" y="4628769"/>
                    <a:pt x="69533" y="4628769"/>
                  </a:cubicBezTo>
                  <a:lnTo>
                    <a:pt x="1158812" y="4628769"/>
                  </a:lnTo>
                  <a:cubicBezTo>
                    <a:pt x="1197197" y="4628769"/>
                    <a:pt x="1228344" y="4597622"/>
                    <a:pt x="1228344" y="4559237"/>
                  </a:cubicBezTo>
                  <a:lnTo>
                    <a:pt x="1228344" y="614172"/>
                  </a:lnTo>
                  <a:cubicBezTo>
                    <a:pt x="1228344" y="274987"/>
                    <a:pt x="953357" y="0"/>
                    <a:pt x="6141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39DCB99-918C-48B0-987C-FAAC0A2A2344}"/>
              </a:ext>
            </a:extLst>
          </p:cNvPr>
          <p:cNvGrpSpPr/>
          <p:nvPr/>
        </p:nvGrpSpPr>
        <p:grpSpPr>
          <a:xfrm>
            <a:off x="984027" y="3475215"/>
            <a:ext cx="4216310" cy="2412596"/>
            <a:chOff x="333154" y="3649562"/>
            <a:chExt cx="5337587" cy="3250108"/>
          </a:xfrm>
          <a:solidFill>
            <a:schemeClr val="accent5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9071D6A-C812-4D53-AFBE-B0E1912219C4}"/>
                </a:ext>
              </a:extLst>
            </p:cNvPr>
            <p:cNvSpPr/>
            <p:nvPr/>
          </p:nvSpPr>
          <p:spPr>
            <a:xfrm>
              <a:off x="333154" y="6189689"/>
              <a:ext cx="5337587" cy="709981"/>
            </a:xfrm>
            <a:custGeom>
              <a:avLst/>
              <a:gdLst>
                <a:gd name="connsiteX0" fmla="*/ 0 w 8189118"/>
                <a:gd name="connsiteY0" fmla="*/ 544639 h 1089278"/>
                <a:gd name="connsiteX1" fmla="*/ 0 w 8189118"/>
                <a:gd name="connsiteY1" fmla="*/ 544639 h 1089278"/>
                <a:gd name="connsiteX2" fmla="*/ 544640 w 8189118"/>
                <a:gd name="connsiteY2" fmla="*/ 0 h 1089278"/>
                <a:gd name="connsiteX3" fmla="*/ 7644479 w 8189118"/>
                <a:gd name="connsiteY3" fmla="*/ 0 h 1089278"/>
                <a:gd name="connsiteX4" fmla="*/ 8189119 w 8189118"/>
                <a:gd name="connsiteY4" fmla="*/ 544639 h 1089278"/>
                <a:gd name="connsiteX5" fmla="*/ 8189119 w 8189118"/>
                <a:gd name="connsiteY5" fmla="*/ 544639 h 1089278"/>
                <a:gd name="connsiteX6" fmla="*/ 7644479 w 8189118"/>
                <a:gd name="connsiteY6" fmla="*/ 1089279 h 1089278"/>
                <a:gd name="connsiteX7" fmla="*/ 544544 w 8189118"/>
                <a:gd name="connsiteY7" fmla="*/ 1089279 h 1089278"/>
                <a:gd name="connsiteX8" fmla="*/ 0 w 8189118"/>
                <a:gd name="connsiteY8" fmla="*/ 544639 h 108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9118" h="1089278">
                  <a:moveTo>
                    <a:pt x="0" y="544639"/>
                  </a:moveTo>
                  <a:lnTo>
                    <a:pt x="0" y="544639"/>
                  </a:lnTo>
                  <a:cubicBezTo>
                    <a:pt x="0" y="243840"/>
                    <a:pt x="243840" y="0"/>
                    <a:pt x="544640" y="0"/>
                  </a:cubicBezTo>
                  <a:lnTo>
                    <a:pt x="7644479" y="0"/>
                  </a:lnTo>
                  <a:cubicBezTo>
                    <a:pt x="7945279" y="0"/>
                    <a:pt x="8189119" y="243840"/>
                    <a:pt x="8189119" y="544639"/>
                  </a:cubicBezTo>
                  <a:lnTo>
                    <a:pt x="8189119" y="544639"/>
                  </a:lnTo>
                  <a:cubicBezTo>
                    <a:pt x="8189119" y="845439"/>
                    <a:pt x="7945279" y="1089279"/>
                    <a:pt x="7644479" y="1089279"/>
                  </a:cubicBezTo>
                  <a:lnTo>
                    <a:pt x="544544" y="1089279"/>
                  </a:lnTo>
                  <a:cubicBezTo>
                    <a:pt x="243840" y="1089279"/>
                    <a:pt x="0" y="845439"/>
                    <a:pt x="0" y="544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CC11FA2-77A5-403B-B599-832B01F16B51}"/>
                </a:ext>
              </a:extLst>
            </p:cNvPr>
            <p:cNvSpPr/>
            <p:nvPr/>
          </p:nvSpPr>
          <p:spPr>
            <a:xfrm>
              <a:off x="477232" y="5565483"/>
              <a:ext cx="2119529" cy="1315686"/>
            </a:xfrm>
            <a:custGeom>
              <a:avLst/>
              <a:gdLst>
                <a:gd name="connsiteX0" fmla="*/ 36409 w 3251858"/>
                <a:gd name="connsiteY0" fmla="*/ 349317 h 2018573"/>
                <a:gd name="connsiteX1" fmla="*/ 36409 w 3251858"/>
                <a:gd name="connsiteY1" fmla="*/ 349317 h 2018573"/>
                <a:gd name="connsiteX2" fmla="*/ 740211 w 3251858"/>
                <a:gd name="connsiteY2" fmla="*/ 36421 h 2018573"/>
                <a:gd name="connsiteX3" fmla="*/ 3251859 w 3251858"/>
                <a:gd name="connsiteY3" fmla="*/ 1001970 h 2018573"/>
                <a:gd name="connsiteX4" fmla="*/ 2861048 w 3251858"/>
                <a:gd name="connsiteY4" fmla="*/ 2018574 h 2018573"/>
                <a:gd name="connsiteX5" fmla="*/ 349305 w 3251858"/>
                <a:gd name="connsiteY5" fmla="*/ 1053119 h 2018573"/>
                <a:gd name="connsiteX6" fmla="*/ 36409 w 3251858"/>
                <a:gd name="connsiteY6" fmla="*/ 349317 h 20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8" h="2018573">
                  <a:moveTo>
                    <a:pt x="36409" y="349317"/>
                  </a:moveTo>
                  <a:lnTo>
                    <a:pt x="36409" y="349317"/>
                  </a:lnTo>
                  <a:cubicBezTo>
                    <a:pt x="144327" y="68520"/>
                    <a:pt x="459414" y="-71498"/>
                    <a:pt x="740211" y="36421"/>
                  </a:cubicBezTo>
                  <a:lnTo>
                    <a:pt x="3251859" y="1001970"/>
                  </a:lnTo>
                  <a:lnTo>
                    <a:pt x="2861048" y="2018574"/>
                  </a:lnTo>
                  <a:lnTo>
                    <a:pt x="349305" y="1053119"/>
                  </a:lnTo>
                  <a:cubicBezTo>
                    <a:pt x="68604" y="945106"/>
                    <a:pt x="-71509" y="630019"/>
                    <a:pt x="36409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52F1AAD-D1F2-4481-BA93-03511769F9FF}"/>
                </a:ext>
              </a:extLst>
            </p:cNvPr>
            <p:cNvSpPr/>
            <p:nvPr/>
          </p:nvSpPr>
          <p:spPr>
            <a:xfrm>
              <a:off x="699314" y="4951612"/>
              <a:ext cx="1965304" cy="1700160"/>
            </a:xfrm>
            <a:custGeom>
              <a:avLst/>
              <a:gdLst>
                <a:gd name="connsiteX0" fmla="*/ 111449 w 3015240"/>
                <a:gd name="connsiteY0" fmla="*/ 214624 h 2608447"/>
                <a:gd name="connsiteX1" fmla="*/ 111449 w 3015240"/>
                <a:gd name="connsiteY1" fmla="*/ 214624 h 2608447"/>
                <a:gd name="connsiteX2" fmla="*/ 874688 w 3015240"/>
                <a:gd name="connsiteY2" fmla="*/ 111374 h 2608447"/>
                <a:gd name="connsiteX3" fmla="*/ 3015241 w 3015240"/>
                <a:gd name="connsiteY3" fmla="*/ 1741958 h 2608447"/>
                <a:gd name="connsiteX4" fmla="*/ 2355159 w 3015240"/>
                <a:gd name="connsiteY4" fmla="*/ 2608448 h 2608447"/>
                <a:gd name="connsiteX5" fmla="*/ 214605 w 3015240"/>
                <a:gd name="connsiteY5" fmla="*/ 977863 h 2608447"/>
                <a:gd name="connsiteX6" fmla="*/ 111449 w 3015240"/>
                <a:gd name="connsiteY6" fmla="*/ 214624 h 260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40" h="2608447">
                  <a:moveTo>
                    <a:pt x="111449" y="214624"/>
                  </a:moveTo>
                  <a:lnTo>
                    <a:pt x="111449" y="214624"/>
                  </a:lnTo>
                  <a:cubicBezTo>
                    <a:pt x="293758" y="-24643"/>
                    <a:pt x="635420" y="-70840"/>
                    <a:pt x="874688" y="111374"/>
                  </a:cubicBezTo>
                  <a:lnTo>
                    <a:pt x="3015241" y="1741958"/>
                  </a:lnTo>
                  <a:lnTo>
                    <a:pt x="2355159" y="2608448"/>
                  </a:lnTo>
                  <a:lnTo>
                    <a:pt x="214605" y="977863"/>
                  </a:lnTo>
                  <a:cubicBezTo>
                    <a:pt x="-24663" y="795554"/>
                    <a:pt x="-70859" y="453892"/>
                    <a:pt x="111449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595807A-4129-4174-9315-6F2B4DCEC3B0}"/>
                </a:ext>
              </a:extLst>
            </p:cNvPr>
            <p:cNvSpPr/>
            <p:nvPr/>
          </p:nvSpPr>
          <p:spPr>
            <a:xfrm>
              <a:off x="1115657" y="4452709"/>
              <a:ext cx="2155140" cy="2330742"/>
            </a:xfrm>
            <a:custGeom>
              <a:avLst/>
              <a:gdLst>
                <a:gd name="connsiteX0" fmla="*/ 184580 w 3306493"/>
                <a:gd name="connsiteY0" fmla="*/ 135955 h 3575908"/>
                <a:gd name="connsiteX1" fmla="*/ 184580 w 3306493"/>
                <a:gd name="connsiteY1" fmla="*/ 135955 h 3575908"/>
                <a:gd name="connsiteX2" fmla="*/ 953248 w 3306493"/>
                <a:gd name="connsiteY2" fmla="*/ 184628 h 3575908"/>
                <a:gd name="connsiteX3" fmla="*/ 3306494 w 3306493"/>
                <a:gd name="connsiteY3" fmla="*/ 2855914 h 3575908"/>
                <a:gd name="connsiteX4" fmla="*/ 2489154 w 3306493"/>
                <a:gd name="connsiteY4" fmla="*/ 3575909 h 3575908"/>
                <a:gd name="connsiteX5" fmla="*/ 136003 w 3306493"/>
                <a:gd name="connsiteY5" fmla="*/ 904622 h 3575908"/>
                <a:gd name="connsiteX6" fmla="*/ 184580 w 3306493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493" h="3575908">
                  <a:moveTo>
                    <a:pt x="184580" y="135955"/>
                  </a:moveTo>
                  <a:lnTo>
                    <a:pt x="184580" y="135955"/>
                  </a:lnTo>
                  <a:cubicBezTo>
                    <a:pt x="410323" y="-62832"/>
                    <a:pt x="754461" y="-41115"/>
                    <a:pt x="953248" y="184628"/>
                  </a:cubicBezTo>
                  <a:lnTo>
                    <a:pt x="3306494" y="2855914"/>
                  </a:lnTo>
                  <a:lnTo>
                    <a:pt x="2489154" y="3575909"/>
                  </a:lnTo>
                  <a:lnTo>
                    <a:pt x="136003" y="904622"/>
                  </a:lnTo>
                  <a:cubicBezTo>
                    <a:pt x="-62879" y="678880"/>
                    <a:pt x="-41067" y="334742"/>
                    <a:pt x="184580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7C6875A-1B5C-455F-847D-FCCA00403B33}"/>
                </a:ext>
              </a:extLst>
            </p:cNvPr>
            <p:cNvSpPr/>
            <p:nvPr/>
          </p:nvSpPr>
          <p:spPr>
            <a:xfrm>
              <a:off x="1603933" y="4083186"/>
              <a:ext cx="1717338" cy="2586590"/>
            </a:xfrm>
            <a:custGeom>
              <a:avLst/>
              <a:gdLst>
                <a:gd name="connsiteX0" fmla="*/ 299368 w 2634802"/>
                <a:gd name="connsiteY0" fmla="*/ 58523 h 3968439"/>
                <a:gd name="connsiteX1" fmla="*/ 299368 w 2634802"/>
                <a:gd name="connsiteY1" fmla="*/ 58523 h 3968439"/>
                <a:gd name="connsiteX2" fmla="*/ 1030983 w 2634802"/>
                <a:gd name="connsiteY2" fmla="*/ 299410 h 3968439"/>
                <a:gd name="connsiteX3" fmla="*/ 2634803 w 2634802"/>
                <a:gd name="connsiteY3" fmla="*/ 3477712 h 3968439"/>
                <a:gd name="connsiteX4" fmla="*/ 1662395 w 2634802"/>
                <a:gd name="connsiteY4" fmla="*/ 3968440 h 3968439"/>
                <a:gd name="connsiteX5" fmla="*/ 58481 w 2634802"/>
                <a:gd name="connsiteY5" fmla="*/ 790138 h 3968439"/>
                <a:gd name="connsiteX6" fmla="*/ 299368 w 2634802"/>
                <a:gd name="connsiteY6" fmla="*/ 58523 h 39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802" h="3968439">
                  <a:moveTo>
                    <a:pt x="299368" y="58523"/>
                  </a:moveTo>
                  <a:lnTo>
                    <a:pt x="299368" y="58523"/>
                  </a:lnTo>
                  <a:cubicBezTo>
                    <a:pt x="567878" y="-77018"/>
                    <a:pt x="895443" y="30900"/>
                    <a:pt x="1030983" y="299410"/>
                  </a:cubicBezTo>
                  <a:lnTo>
                    <a:pt x="2634803" y="3477712"/>
                  </a:lnTo>
                  <a:lnTo>
                    <a:pt x="1662395" y="3968440"/>
                  </a:lnTo>
                  <a:lnTo>
                    <a:pt x="58481" y="790138"/>
                  </a:lnTo>
                  <a:cubicBezTo>
                    <a:pt x="-76965" y="521533"/>
                    <a:pt x="30858" y="194063"/>
                    <a:pt x="299368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CF9F65B-08AD-4507-95E8-08A5C864024A}"/>
                </a:ext>
              </a:extLst>
            </p:cNvPr>
            <p:cNvSpPr/>
            <p:nvPr/>
          </p:nvSpPr>
          <p:spPr>
            <a:xfrm>
              <a:off x="2074381" y="3777748"/>
              <a:ext cx="1486159" cy="2656051"/>
            </a:xfrm>
            <a:custGeom>
              <a:avLst/>
              <a:gdLst>
                <a:gd name="connsiteX0" fmla="*/ 357497 w 2280118"/>
                <a:gd name="connsiteY0" fmla="*/ 33361 h 4075009"/>
                <a:gd name="connsiteX1" fmla="*/ 357497 w 2280118"/>
                <a:gd name="connsiteY1" fmla="*/ 33361 h 4075009"/>
                <a:gd name="connsiteX2" fmla="*/ 1056156 w 2280118"/>
                <a:gd name="connsiteY2" fmla="*/ 357497 h 4075009"/>
                <a:gd name="connsiteX3" fmla="*/ 2280118 w 2280118"/>
                <a:gd name="connsiteY3" fmla="*/ 3700486 h 4075009"/>
                <a:gd name="connsiteX4" fmla="*/ 1257323 w 2280118"/>
                <a:gd name="connsiteY4" fmla="*/ 4075009 h 4075009"/>
                <a:gd name="connsiteX5" fmla="*/ 33361 w 2280118"/>
                <a:gd name="connsiteY5" fmla="*/ 732020 h 4075009"/>
                <a:gd name="connsiteX6" fmla="*/ 357497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357497" y="33361"/>
                  </a:moveTo>
                  <a:lnTo>
                    <a:pt x="357497" y="33361"/>
                  </a:lnTo>
                  <a:cubicBezTo>
                    <a:pt x="639913" y="-70081"/>
                    <a:pt x="952714" y="75080"/>
                    <a:pt x="1056156" y="357497"/>
                  </a:cubicBezTo>
                  <a:lnTo>
                    <a:pt x="2280118" y="3700486"/>
                  </a:lnTo>
                  <a:lnTo>
                    <a:pt x="1257323" y="4075009"/>
                  </a:lnTo>
                  <a:lnTo>
                    <a:pt x="33361" y="732020"/>
                  </a:lnTo>
                  <a:cubicBezTo>
                    <a:pt x="-70080" y="449603"/>
                    <a:pt x="75080" y="136802"/>
                    <a:pt x="357497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091366D-28A3-48A1-B758-5A0BB462038F}"/>
                </a:ext>
              </a:extLst>
            </p:cNvPr>
            <p:cNvSpPr/>
            <p:nvPr/>
          </p:nvSpPr>
          <p:spPr>
            <a:xfrm>
              <a:off x="3363364" y="5542016"/>
              <a:ext cx="2119529" cy="1315748"/>
            </a:xfrm>
            <a:custGeom>
              <a:avLst/>
              <a:gdLst>
                <a:gd name="connsiteX0" fmla="*/ 3215450 w 3251857"/>
                <a:gd name="connsiteY0" fmla="*/ 349317 h 2018668"/>
                <a:gd name="connsiteX1" fmla="*/ 3215450 w 3251857"/>
                <a:gd name="connsiteY1" fmla="*/ 349317 h 2018668"/>
                <a:gd name="connsiteX2" fmla="*/ 2511647 w 3251857"/>
                <a:gd name="connsiteY2" fmla="*/ 36421 h 2018668"/>
                <a:gd name="connsiteX3" fmla="*/ 0 w 3251857"/>
                <a:gd name="connsiteY3" fmla="*/ 1001970 h 2018668"/>
                <a:gd name="connsiteX4" fmla="*/ 390810 w 3251857"/>
                <a:gd name="connsiteY4" fmla="*/ 2018669 h 2018668"/>
                <a:gd name="connsiteX5" fmla="*/ 2902458 w 3251857"/>
                <a:gd name="connsiteY5" fmla="*/ 1053119 h 2018668"/>
                <a:gd name="connsiteX6" fmla="*/ 3215450 w 3251857"/>
                <a:gd name="connsiteY6" fmla="*/ 349317 h 20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7" h="2018668">
                  <a:moveTo>
                    <a:pt x="3215450" y="349317"/>
                  </a:moveTo>
                  <a:lnTo>
                    <a:pt x="3215450" y="349317"/>
                  </a:lnTo>
                  <a:cubicBezTo>
                    <a:pt x="3107531" y="68520"/>
                    <a:pt x="2792444" y="-71498"/>
                    <a:pt x="2511647" y="36421"/>
                  </a:cubicBezTo>
                  <a:lnTo>
                    <a:pt x="0" y="1001970"/>
                  </a:lnTo>
                  <a:lnTo>
                    <a:pt x="390810" y="2018669"/>
                  </a:lnTo>
                  <a:lnTo>
                    <a:pt x="2902458" y="1053119"/>
                  </a:lnTo>
                  <a:cubicBezTo>
                    <a:pt x="3183255" y="945201"/>
                    <a:pt x="3323368" y="630114"/>
                    <a:pt x="3215450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0E7F0F5-3675-46EC-B9C2-82D8AF6E8B9C}"/>
                </a:ext>
              </a:extLst>
            </p:cNvPr>
            <p:cNvSpPr/>
            <p:nvPr/>
          </p:nvSpPr>
          <p:spPr>
            <a:xfrm>
              <a:off x="3295507" y="4928145"/>
              <a:ext cx="1965286" cy="1700222"/>
            </a:xfrm>
            <a:custGeom>
              <a:avLst/>
              <a:gdLst>
                <a:gd name="connsiteX0" fmla="*/ 2903791 w 3015212"/>
                <a:gd name="connsiteY0" fmla="*/ 214624 h 2608542"/>
                <a:gd name="connsiteX1" fmla="*/ 2903791 w 3015212"/>
                <a:gd name="connsiteY1" fmla="*/ 214624 h 2608542"/>
                <a:gd name="connsiteX2" fmla="*/ 2140553 w 3015212"/>
                <a:gd name="connsiteY2" fmla="*/ 111374 h 2608542"/>
                <a:gd name="connsiteX3" fmla="*/ 0 w 3015212"/>
                <a:gd name="connsiteY3" fmla="*/ 1742054 h 2608542"/>
                <a:gd name="connsiteX4" fmla="*/ 660082 w 3015212"/>
                <a:gd name="connsiteY4" fmla="*/ 2608543 h 2608542"/>
                <a:gd name="connsiteX5" fmla="*/ 2800636 w 3015212"/>
                <a:gd name="connsiteY5" fmla="*/ 977958 h 2608542"/>
                <a:gd name="connsiteX6" fmla="*/ 2903791 w 3015212"/>
                <a:gd name="connsiteY6" fmla="*/ 214624 h 260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12" h="2608542">
                  <a:moveTo>
                    <a:pt x="2903791" y="214624"/>
                  </a:moveTo>
                  <a:lnTo>
                    <a:pt x="2903791" y="214624"/>
                  </a:lnTo>
                  <a:cubicBezTo>
                    <a:pt x="2721483" y="-24643"/>
                    <a:pt x="2379821" y="-70840"/>
                    <a:pt x="2140553" y="111374"/>
                  </a:cubicBezTo>
                  <a:lnTo>
                    <a:pt x="0" y="1742054"/>
                  </a:lnTo>
                  <a:lnTo>
                    <a:pt x="660082" y="2608543"/>
                  </a:lnTo>
                  <a:lnTo>
                    <a:pt x="2800636" y="977958"/>
                  </a:lnTo>
                  <a:cubicBezTo>
                    <a:pt x="3039808" y="795649"/>
                    <a:pt x="3086100" y="453892"/>
                    <a:pt x="2903791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71EB2C8-B2CE-4F5B-8D96-EB28BE8479D6}"/>
                </a:ext>
              </a:extLst>
            </p:cNvPr>
            <p:cNvSpPr/>
            <p:nvPr/>
          </p:nvSpPr>
          <p:spPr>
            <a:xfrm>
              <a:off x="2689328" y="4429241"/>
              <a:ext cx="2155144" cy="2330742"/>
            </a:xfrm>
            <a:custGeom>
              <a:avLst/>
              <a:gdLst>
                <a:gd name="connsiteX0" fmla="*/ 3121819 w 3306500"/>
                <a:gd name="connsiteY0" fmla="*/ 135955 h 3575908"/>
                <a:gd name="connsiteX1" fmla="*/ 3121819 w 3306500"/>
                <a:gd name="connsiteY1" fmla="*/ 135955 h 3575908"/>
                <a:gd name="connsiteX2" fmla="*/ 2353151 w 3306500"/>
                <a:gd name="connsiteY2" fmla="*/ 184628 h 3575908"/>
                <a:gd name="connsiteX3" fmla="*/ 0 w 3306500"/>
                <a:gd name="connsiteY3" fmla="*/ 2855914 h 3575908"/>
                <a:gd name="connsiteX4" fmla="*/ 817340 w 3306500"/>
                <a:gd name="connsiteY4" fmla="*/ 3575909 h 3575908"/>
                <a:gd name="connsiteX5" fmla="*/ 3170587 w 3306500"/>
                <a:gd name="connsiteY5" fmla="*/ 904623 h 3575908"/>
                <a:gd name="connsiteX6" fmla="*/ 3121819 w 3306500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500" h="3575908">
                  <a:moveTo>
                    <a:pt x="3121819" y="135955"/>
                  </a:moveTo>
                  <a:lnTo>
                    <a:pt x="3121819" y="135955"/>
                  </a:lnTo>
                  <a:cubicBezTo>
                    <a:pt x="2896076" y="-62832"/>
                    <a:pt x="2551938" y="-41115"/>
                    <a:pt x="2353151" y="184628"/>
                  </a:cubicBezTo>
                  <a:lnTo>
                    <a:pt x="0" y="2855914"/>
                  </a:lnTo>
                  <a:lnTo>
                    <a:pt x="817340" y="3575909"/>
                  </a:lnTo>
                  <a:lnTo>
                    <a:pt x="3170587" y="904623"/>
                  </a:lnTo>
                  <a:cubicBezTo>
                    <a:pt x="3369374" y="678975"/>
                    <a:pt x="3347561" y="334837"/>
                    <a:pt x="3121819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EED9C25-A32E-4F0C-B607-A70371E358CE}"/>
                </a:ext>
              </a:extLst>
            </p:cNvPr>
            <p:cNvSpPr/>
            <p:nvPr/>
          </p:nvSpPr>
          <p:spPr>
            <a:xfrm>
              <a:off x="2638917" y="4059781"/>
              <a:ext cx="1717276" cy="2586527"/>
            </a:xfrm>
            <a:custGeom>
              <a:avLst/>
              <a:gdLst>
                <a:gd name="connsiteX0" fmla="*/ 2335340 w 2634707"/>
                <a:gd name="connsiteY0" fmla="*/ 58523 h 3968344"/>
                <a:gd name="connsiteX1" fmla="*/ 2335340 w 2634707"/>
                <a:gd name="connsiteY1" fmla="*/ 58523 h 3968344"/>
                <a:gd name="connsiteX2" fmla="*/ 1603724 w 2634707"/>
                <a:gd name="connsiteY2" fmla="*/ 299410 h 3968344"/>
                <a:gd name="connsiteX3" fmla="*/ 0 w 2634707"/>
                <a:gd name="connsiteY3" fmla="*/ 3477617 h 3968344"/>
                <a:gd name="connsiteX4" fmla="*/ 972407 w 2634707"/>
                <a:gd name="connsiteY4" fmla="*/ 3968345 h 3968344"/>
                <a:gd name="connsiteX5" fmla="*/ 2576227 w 2634707"/>
                <a:gd name="connsiteY5" fmla="*/ 790043 h 3968344"/>
                <a:gd name="connsiteX6" fmla="*/ 2335340 w 2634707"/>
                <a:gd name="connsiteY6" fmla="*/ 58523 h 39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707" h="3968344">
                  <a:moveTo>
                    <a:pt x="2335340" y="58523"/>
                  </a:moveTo>
                  <a:lnTo>
                    <a:pt x="2335340" y="58523"/>
                  </a:lnTo>
                  <a:cubicBezTo>
                    <a:pt x="2066830" y="-77018"/>
                    <a:pt x="1739265" y="30900"/>
                    <a:pt x="1603724" y="299410"/>
                  </a:cubicBezTo>
                  <a:lnTo>
                    <a:pt x="0" y="3477617"/>
                  </a:lnTo>
                  <a:lnTo>
                    <a:pt x="972407" y="3968345"/>
                  </a:lnTo>
                  <a:lnTo>
                    <a:pt x="2576227" y="790043"/>
                  </a:lnTo>
                  <a:cubicBezTo>
                    <a:pt x="2711672" y="521533"/>
                    <a:pt x="2603849" y="193968"/>
                    <a:pt x="2335340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0369FB1-B9DA-4EDB-8B41-FB800005724E}"/>
                </a:ext>
              </a:extLst>
            </p:cNvPr>
            <p:cNvSpPr/>
            <p:nvPr/>
          </p:nvSpPr>
          <p:spPr>
            <a:xfrm>
              <a:off x="2399587" y="3754343"/>
              <a:ext cx="1486159" cy="2656051"/>
            </a:xfrm>
            <a:custGeom>
              <a:avLst/>
              <a:gdLst>
                <a:gd name="connsiteX0" fmla="*/ 1922621 w 2280118"/>
                <a:gd name="connsiteY0" fmla="*/ 33361 h 4075009"/>
                <a:gd name="connsiteX1" fmla="*/ 1922621 w 2280118"/>
                <a:gd name="connsiteY1" fmla="*/ 33361 h 4075009"/>
                <a:gd name="connsiteX2" fmla="*/ 1223963 w 2280118"/>
                <a:gd name="connsiteY2" fmla="*/ 357497 h 4075009"/>
                <a:gd name="connsiteX3" fmla="*/ 0 w 2280118"/>
                <a:gd name="connsiteY3" fmla="*/ 3700486 h 4075009"/>
                <a:gd name="connsiteX4" fmla="*/ 1022795 w 2280118"/>
                <a:gd name="connsiteY4" fmla="*/ 4075009 h 4075009"/>
                <a:gd name="connsiteX5" fmla="*/ 2246757 w 2280118"/>
                <a:gd name="connsiteY5" fmla="*/ 732020 h 4075009"/>
                <a:gd name="connsiteX6" fmla="*/ 1922621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1922621" y="33361"/>
                  </a:moveTo>
                  <a:lnTo>
                    <a:pt x="1922621" y="33361"/>
                  </a:lnTo>
                  <a:cubicBezTo>
                    <a:pt x="1640205" y="-70081"/>
                    <a:pt x="1327404" y="75081"/>
                    <a:pt x="1223963" y="357497"/>
                  </a:cubicBezTo>
                  <a:lnTo>
                    <a:pt x="0" y="3700486"/>
                  </a:lnTo>
                  <a:lnTo>
                    <a:pt x="1022795" y="4075009"/>
                  </a:lnTo>
                  <a:lnTo>
                    <a:pt x="2246757" y="732020"/>
                  </a:lnTo>
                  <a:cubicBezTo>
                    <a:pt x="2350199" y="449508"/>
                    <a:pt x="2205038" y="136707"/>
                    <a:pt x="1922621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41B1BDE-56FB-4CB0-A7AE-DFE4AD10758C}"/>
                </a:ext>
              </a:extLst>
            </p:cNvPr>
            <p:cNvSpPr/>
            <p:nvPr/>
          </p:nvSpPr>
          <p:spPr>
            <a:xfrm>
              <a:off x="2599122" y="3649562"/>
              <a:ext cx="709981" cy="2675344"/>
            </a:xfrm>
            <a:custGeom>
              <a:avLst/>
              <a:gdLst>
                <a:gd name="connsiteX0" fmla="*/ 544639 w 1089279"/>
                <a:gd name="connsiteY0" fmla="*/ 0 h 4104608"/>
                <a:gd name="connsiteX1" fmla="*/ 544639 w 1089279"/>
                <a:gd name="connsiteY1" fmla="*/ 0 h 4104608"/>
                <a:gd name="connsiteX2" fmla="*/ 0 w 1089279"/>
                <a:gd name="connsiteY2" fmla="*/ 544640 h 4104608"/>
                <a:gd name="connsiteX3" fmla="*/ 0 w 1089279"/>
                <a:gd name="connsiteY3" fmla="*/ 4104608 h 4104608"/>
                <a:gd name="connsiteX4" fmla="*/ 1089279 w 1089279"/>
                <a:gd name="connsiteY4" fmla="*/ 4104608 h 4104608"/>
                <a:gd name="connsiteX5" fmla="*/ 1089279 w 1089279"/>
                <a:gd name="connsiteY5" fmla="*/ 544640 h 4104608"/>
                <a:gd name="connsiteX6" fmla="*/ 544639 w 1089279"/>
                <a:gd name="connsiteY6" fmla="*/ 0 h 41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279" h="4104608">
                  <a:moveTo>
                    <a:pt x="544639" y="0"/>
                  </a:moveTo>
                  <a:lnTo>
                    <a:pt x="544639" y="0"/>
                  </a:lnTo>
                  <a:cubicBezTo>
                    <a:pt x="243840" y="0"/>
                    <a:pt x="0" y="243840"/>
                    <a:pt x="0" y="544640"/>
                  </a:cubicBezTo>
                  <a:lnTo>
                    <a:pt x="0" y="4104608"/>
                  </a:lnTo>
                  <a:lnTo>
                    <a:pt x="1089279" y="4104608"/>
                  </a:lnTo>
                  <a:lnTo>
                    <a:pt x="1089279" y="544640"/>
                  </a:lnTo>
                  <a:cubicBezTo>
                    <a:pt x="1089279" y="243840"/>
                    <a:pt x="845439" y="0"/>
                    <a:pt x="5446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AA10C3C-713A-40E3-B095-EC9EF4A484F4}"/>
              </a:ext>
            </a:extLst>
          </p:cNvPr>
          <p:cNvGrpSpPr/>
          <p:nvPr/>
        </p:nvGrpSpPr>
        <p:grpSpPr>
          <a:xfrm>
            <a:off x="1407221" y="3956846"/>
            <a:ext cx="3380625" cy="1934412"/>
            <a:chOff x="333154" y="3649562"/>
            <a:chExt cx="5337587" cy="3250108"/>
          </a:xfr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A671E53-A75B-4B9C-9E22-DBFDC4EE55C2}"/>
                </a:ext>
              </a:extLst>
            </p:cNvPr>
            <p:cNvSpPr/>
            <p:nvPr/>
          </p:nvSpPr>
          <p:spPr>
            <a:xfrm>
              <a:off x="333154" y="6189689"/>
              <a:ext cx="5337587" cy="709981"/>
            </a:xfrm>
            <a:custGeom>
              <a:avLst/>
              <a:gdLst>
                <a:gd name="connsiteX0" fmla="*/ 0 w 8189118"/>
                <a:gd name="connsiteY0" fmla="*/ 544639 h 1089278"/>
                <a:gd name="connsiteX1" fmla="*/ 0 w 8189118"/>
                <a:gd name="connsiteY1" fmla="*/ 544639 h 1089278"/>
                <a:gd name="connsiteX2" fmla="*/ 544640 w 8189118"/>
                <a:gd name="connsiteY2" fmla="*/ 0 h 1089278"/>
                <a:gd name="connsiteX3" fmla="*/ 7644479 w 8189118"/>
                <a:gd name="connsiteY3" fmla="*/ 0 h 1089278"/>
                <a:gd name="connsiteX4" fmla="*/ 8189119 w 8189118"/>
                <a:gd name="connsiteY4" fmla="*/ 544639 h 1089278"/>
                <a:gd name="connsiteX5" fmla="*/ 8189119 w 8189118"/>
                <a:gd name="connsiteY5" fmla="*/ 544639 h 1089278"/>
                <a:gd name="connsiteX6" fmla="*/ 7644479 w 8189118"/>
                <a:gd name="connsiteY6" fmla="*/ 1089279 h 1089278"/>
                <a:gd name="connsiteX7" fmla="*/ 544544 w 8189118"/>
                <a:gd name="connsiteY7" fmla="*/ 1089279 h 1089278"/>
                <a:gd name="connsiteX8" fmla="*/ 0 w 8189118"/>
                <a:gd name="connsiteY8" fmla="*/ 544639 h 108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9118" h="1089278">
                  <a:moveTo>
                    <a:pt x="0" y="544639"/>
                  </a:moveTo>
                  <a:lnTo>
                    <a:pt x="0" y="544639"/>
                  </a:lnTo>
                  <a:cubicBezTo>
                    <a:pt x="0" y="243840"/>
                    <a:pt x="243840" y="0"/>
                    <a:pt x="544640" y="0"/>
                  </a:cubicBezTo>
                  <a:lnTo>
                    <a:pt x="7644479" y="0"/>
                  </a:lnTo>
                  <a:cubicBezTo>
                    <a:pt x="7945279" y="0"/>
                    <a:pt x="8189119" y="243840"/>
                    <a:pt x="8189119" y="544639"/>
                  </a:cubicBezTo>
                  <a:lnTo>
                    <a:pt x="8189119" y="544639"/>
                  </a:lnTo>
                  <a:cubicBezTo>
                    <a:pt x="8189119" y="845439"/>
                    <a:pt x="7945279" y="1089279"/>
                    <a:pt x="7644479" y="1089279"/>
                  </a:cubicBezTo>
                  <a:lnTo>
                    <a:pt x="544544" y="1089279"/>
                  </a:lnTo>
                  <a:cubicBezTo>
                    <a:pt x="243840" y="1089279"/>
                    <a:pt x="0" y="845439"/>
                    <a:pt x="0" y="544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4386EDB-0C87-482B-818C-B86DCF5725CB}"/>
                </a:ext>
              </a:extLst>
            </p:cNvPr>
            <p:cNvSpPr/>
            <p:nvPr/>
          </p:nvSpPr>
          <p:spPr>
            <a:xfrm>
              <a:off x="477232" y="5565483"/>
              <a:ext cx="2119529" cy="1315686"/>
            </a:xfrm>
            <a:custGeom>
              <a:avLst/>
              <a:gdLst>
                <a:gd name="connsiteX0" fmla="*/ 36409 w 3251858"/>
                <a:gd name="connsiteY0" fmla="*/ 349317 h 2018573"/>
                <a:gd name="connsiteX1" fmla="*/ 36409 w 3251858"/>
                <a:gd name="connsiteY1" fmla="*/ 349317 h 2018573"/>
                <a:gd name="connsiteX2" fmla="*/ 740211 w 3251858"/>
                <a:gd name="connsiteY2" fmla="*/ 36421 h 2018573"/>
                <a:gd name="connsiteX3" fmla="*/ 3251859 w 3251858"/>
                <a:gd name="connsiteY3" fmla="*/ 1001970 h 2018573"/>
                <a:gd name="connsiteX4" fmla="*/ 2861048 w 3251858"/>
                <a:gd name="connsiteY4" fmla="*/ 2018574 h 2018573"/>
                <a:gd name="connsiteX5" fmla="*/ 349305 w 3251858"/>
                <a:gd name="connsiteY5" fmla="*/ 1053119 h 2018573"/>
                <a:gd name="connsiteX6" fmla="*/ 36409 w 3251858"/>
                <a:gd name="connsiteY6" fmla="*/ 349317 h 20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8" h="2018573">
                  <a:moveTo>
                    <a:pt x="36409" y="349317"/>
                  </a:moveTo>
                  <a:lnTo>
                    <a:pt x="36409" y="349317"/>
                  </a:lnTo>
                  <a:cubicBezTo>
                    <a:pt x="144327" y="68520"/>
                    <a:pt x="459414" y="-71498"/>
                    <a:pt x="740211" y="36421"/>
                  </a:cubicBezTo>
                  <a:lnTo>
                    <a:pt x="3251859" y="1001970"/>
                  </a:lnTo>
                  <a:lnTo>
                    <a:pt x="2861048" y="2018574"/>
                  </a:lnTo>
                  <a:lnTo>
                    <a:pt x="349305" y="1053119"/>
                  </a:lnTo>
                  <a:cubicBezTo>
                    <a:pt x="68604" y="945106"/>
                    <a:pt x="-71509" y="630019"/>
                    <a:pt x="36409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0AAC97B-3BF2-4DB4-A3CE-B1AED45ED057}"/>
                </a:ext>
              </a:extLst>
            </p:cNvPr>
            <p:cNvSpPr/>
            <p:nvPr/>
          </p:nvSpPr>
          <p:spPr>
            <a:xfrm>
              <a:off x="699314" y="4951611"/>
              <a:ext cx="1965304" cy="1700160"/>
            </a:xfrm>
            <a:custGeom>
              <a:avLst/>
              <a:gdLst>
                <a:gd name="connsiteX0" fmla="*/ 111449 w 3015240"/>
                <a:gd name="connsiteY0" fmla="*/ 214624 h 2608447"/>
                <a:gd name="connsiteX1" fmla="*/ 111449 w 3015240"/>
                <a:gd name="connsiteY1" fmla="*/ 214624 h 2608447"/>
                <a:gd name="connsiteX2" fmla="*/ 874688 w 3015240"/>
                <a:gd name="connsiteY2" fmla="*/ 111374 h 2608447"/>
                <a:gd name="connsiteX3" fmla="*/ 3015241 w 3015240"/>
                <a:gd name="connsiteY3" fmla="*/ 1741958 h 2608447"/>
                <a:gd name="connsiteX4" fmla="*/ 2355159 w 3015240"/>
                <a:gd name="connsiteY4" fmla="*/ 2608448 h 2608447"/>
                <a:gd name="connsiteX5" fmla="*/ 214605 w 3015240"/>
                <a:gd name="connsiteY5" fmla="*/ 977863 h 2608447"/>
                <a:gd name="connsiteX6" fmla="*/ 111449 w 3015240"/>
                <a:gd name="connsiteY6" fmla="*/ 214624 h 260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40" h="2608447">
                  <a:moveTo>
                    <a:pt x="111449" y="214624"/>
                  </a:moveTo>
                  <a:lnTo>
                    <a:pt x="111449" y="214624"/>
                  </a:lnTo>
                  <a:cubicBezTo>
                    <a:pt x="293758" y="-24643"/>
                    <a:pt x="635420" y="-70840"/>
                    <a:pt x="874688" y="111374"/>
                  </a:cubicBezTo>
                  <a:lnTo>
                    <a:pt x="3015241" y="1741958"/>
                  </a:lnTo>
                  <a:lnTo>
                    <a:pt x="2355159" y="2608448"/>
                  </a:lnTo>
                  <a:lnTo>
                    <a:pt x="214605" y="977863"/>
                  </a:lnTo>
                  <a:cubicBezTo>
                    <a:pt x="-24663" y="795554"/>
                    <a:pt x="-70859" y="453892"/>
                    <a:pt x="111449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AC780C7-A11B-4978-83D6-86933C30D864}"/>
                </a:ext>
              </a:extLst>
            </p:cNvPr>
            <p:cNvSpPr/>
            <p:nvPr/>
          </p:nvSpPr>
          <p:spPr>
            <a:xfrm>
              <a:off x="1115657" y="4452709"/>
              <a:ext cx="2155140" cy="2330742"/>
            </a:xfrm>
            <a:custGeom>
              <a:avLst/>
              <a:gdLst>
                <a:gd name="connsiteX0" fmla="*/ 184580 w 3306493"/>
                <a:gd name="connsiteY0" fmla="*/ 135955 h 3575908"/>
                <a:gd name="connsiteX1" fmla="*/ 184580 w 3306493"/>
                <a:gd name="connsiteY1" fmla="*/ 135955 h 3575908"/>
                <a:gd name="connsiteX2" fmla="*/ 953248 w 3306493"/>
                <a:gd name="connsiteY2" fmla="*/ 184628 h 3575908"/>
                <a:gd name="connsiteX3" fmla="*/ 3306494 w 3306493"/>
                <a:gd name="connsiteY3" fmla="*/ 2855914 h 3575908"/>
                <a:gd name="connsiteX4" fmla="*/ 2489154 w 3306493"/>
                <a:gd name="connsiteY4" fmla="*/ 3575909 h 3575908"/>
                <a:gd name="connsiteX5" fmla="*/ 136003 w 3306493"/>
                <a:gd name="connsiteY5" fmla="*/ 904622 h 3575908"/>
                <a:gd name="connsiteX6" fmla="*/ 184580 w 3306493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493" h="3575908">
                  <a:moveTo>
                    <a:pt x="184580" y="135955"/>
                  </a:moveTo>
                  <a:lnTo>
                    <a:pt x="184580" y="135955"/>
                  </a:lnTo>
                  <a:cubicBezTo>
                    <a:pt x="410323" y="-62832"/>
                    <a:pt x="754461" y="-41115"/>
                    <a:pt x="953248" y="184628"/>
                  </a:cubicBezTo>
                  <a:lnTo>
                    <a:pt x="3306494" y="2855914"/>
                  </a:lnTo>
                  <a:lnTo>
                    <a:pt x="2489154" y="3575909"/>
                  </a:lnTo>
                  <a:lnTo>
                    <a:pt x="136003" y="904622"/>
                  </a:lnTo>
                  <a:cubicBezTo>
                    <a:pt x="-62879" y="678880"/>
                    <a:pt x="-41067" y="334742"/>
                    <a:pt x="184580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6399FBC-4DBF-4340-A782-DC8A6D5BF79F}"/>
                </a:ext>
              </a:extLst>
            </p:cNvPr>
            <p:cNvSpPr/>
            <p:nvPr/>
          </p:nvSpPr>
          <p:spPr>
            <a:xfrm>
              <a:off x="1603933" y="4083186"/>
              <a:ext cx="1717338" cy="2586590"/>
            </a:xfrm>
            <a:custGeom>
              <a:avLst/>
              <a:gdLst>
                <a:gd name="connsiteX0" fmla="*/ 299368 w 2634802"/>
                <a:gd name="connsiteY0" fmla="*/ 58523 h 3968439"/>
                <a:gd name="connsiteX1" fmla="*/ 299368 w 2634802"/>
                <a:gd name="connsiteY1" fmla="*/ 58523 h 3968439"/>
                <a:gd name="connsiteX2" fmla="*/ 1030983 w 2634802"/>
                <a:gd name="connsiteY2" fmla="*/ 299410 h 3968439"/>
                <a:gd name="connsiteX3" fmla="*/ 2634803 w 2634802"/>
                <a:gd name="connsiteY3" fmla="*/ 3477712 h 3968439"/>
                <a:gd name="connsiteX4" fmla="*/ 1662395 w 2634802"/>
                <a:gd name="connsiteY4" fmla="*/ 3968440 h 3968439"/>
                <a:gd name="connsiteX5" fmla="*/ 58481 w 2634802"/>
                <a:gd name="connsiteY5" fmla="*/ 790138 h 3968439"/>
                <a:gd name="connsiteX6" fmla="*/ 299368 w 2634802"/>
                <a:gd name="connsiteY6" fmla="*/ 58523 h 39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802" h="3968439">
                  <a:moveTo>
                    <a:pt x="299368" y="58523"/>
                  </a:moveTo>
                  <a:lnTo>
                    <a:pt x="299368" y="58523"/>
                  </a:lnTo>
                  <a:cubicBezTo>
                    <a:pt x="567878" y="-77018"/>
                    <a:pt x="895443" y="30900"/>
                    <a:pt x="1030983" y="299410"/>
                  </a:cubicBezTo>
                  <a:lnTo>
                    <a:pt x="2634803" y="3477712"/>
                  </a:lnTo>
                  <a:lnTo>
                    <a:pt x="1662395" y="3968440"/>
                  </a:lnTo>
                  <a:lnTo>
                    <a:pt x="58481" y="790138"/>
                  </a:lnTo>
                  <a:cubicBezTo>
                    <a:pt x="-76965" y="521533"/>
                    <a:pt x="30858" y="194063"/>
                    <a:pt x="299368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9B0D388-132C-44DD-BEA9-7948146AA6AB}"/>
                </a:ext>
              </a:extLst>
            </p:cNvPr>
            <p:cNvSpPr/>
            <p:nvPr/>
          </p:nvSpPr>
          <p:spPr>
            <a:xfrm>
              <a:off x="2074381" y="3777748"/>
              <a:ext cx="1486159" cy="2656051"/>
            </a:xfrm>
            <a:custGeom>
              <a:avLst/>
              <a:gdLst>
                <a:gd name="connsiteX0" fmla="*/ 357497 w 2280118"/>
                <a:gd name="connsiteY0" fmla="*/ 33361 h 4075009"/>
                <a:gd name="connsiteX1" fmla="*/ 357497 w 2280118"/>
                <a:gd name="connsiteY1" fmla="*/ 33361 h 4075009"/>
                <a:gd name="connsiteX2" fmla="*/ 1056156 w 2280118"/>
                <a:gd name="connsiteY2" fmla="*/ 357497 h 4075009"/>
                <a:gd name="connsiteX3" fmla="*/ 2280118 w 2280118"/>
                <a:gd name="connsiteY3" fmla="*/ 3700486 h 4075009"/>
                <a:gd name="connsiteX4" fmla="*/ 1257323 w 2280118"/>
                <a:gd name="connsiteY4" fmla="*/ 4075009 h 4075009"/>
                <a:gd name="connsiteX5" fmla="*/ 33361 w 2280118"/>
                <a:gd name="connsiteY5" fmla="*/ 732020 h 4075009"/>
                <a:gd name="connsiteX6" fmla="*/ 357497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357497" y="33361"/>
                  </a:moveTo>
                  <a:lnTo>
                    <a:pt x="357497" y="33361"/>
                  </a:lnTo>
                  <a:cubicBezTo>
                    <a:pt x="639913" y="-70081"/>
                    <a:pt x="952714" y="75080"/>
                    <a:pt x="1056156" y="357497"/>
                  </a:cubicBezTo>
                  <a:lnTo>
                    <a:pt x="2280118" y="3700486"/>
                  </a:lnTo>
                  <a:lnTo>
                    <a:pt x="1257323" y="4075009"/>
                  </a:lnTo>
                  <a:lnTo>
                    <a:pt x="33361" y="732020"/>
                  </a:lnTo>
                  <a:cubicBezTo>
                    <a:pt x="-70080" y="449603"/>
                    <a:pt x="75080" y="136802"/>
                    <a:pt x="357497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29BFCDD-0532-41E7-BA80-C08E9642905C}"/>
                </a:ext>
              </a:extLst>
            </p:cNvPr>
            <p:cNvSpPr/>
            <p:nvPr/>
          </p:nvSpPr>
          <p:spPr>
            <a:xfrm>
              <a:off x="3392836" y="5505955"/>
              <a:ext cx="2119529" cy="1315747"/>
            </a:xfrm>
            <a:custGeom>
              <a:avLst/>
              <a:gdLst>
                <a:gd name="connsiteX0" fmla="*/ 3215450 w 3251857"/>
                <a:gd name="connsiteY0" fmla="*/ 349317 h 2018668"/>
                <a:gd name="connsiteX1" fmla="*/ 3215450 w 3251857"/>
                <a:gd name="connsiteY1" fmla="*/ 349317 h 2018668"/>
                <a:gd name="connsiteX2" fmla="*/ 2511647 w 3251857"/>
                <a:gd name="connsiteY2" fmla="*/ 36421 h 2018668"/>
                <a:gd name="connsiteX3" fmla="*/ 0 w 3251857"/>
                <a:gd name="connsiteY3" fmla="*/ 1001970 h 2018668"/>
                <a:gd name="connsiteX4" fmla="*/ 390810 w 3251857"/>
                <a:gd name="connsiteY4" fmla="*/ 2018669 h 2018668"/>
                <a:gd name="connsiteX5" fmla="*/ 2902458 w 3251857"/>
                <a:gd name="connsiteY5" fmla="*/ 1053119 h 2018668"/>
                <a:gd name="connsiteX6" fmla="*/ 3215450 w 3251857"/>
                <a:gd name="connsiteY6" fmla="*/ 349317 h 20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7" h="2018668">
                  <a:moveTo>
                    <a:pt x="3215450" y="349317"/>
                  </a:moveTo>
                  <a:lnTo>
                    <a:pt x="3215450" y="349317"/>
                  </a:lnTo>
                  <a:cubicBezTo>
                    <a:pt x="3107531" y="68520"/>
                    <a:pt x="2792444" y="-71498"/>
                    <a:pt x="2511647" y="36421"/>
                  </a:cubicBezTo>
                  <a:lnTo>
                    <a:pt x="0" y="1001970"/>
                  </a:lnTo>
                  <a:lnTo>
                    <a:pt x="390810" y="2018669"/>
                  </a:lnTo>
                  <a:lnTo>
                    <a:pt x="2902458" y="1053119"/>
                  </a:lnTo>
                  <a:cubicBezTo>
                    <a:pt x="3183255" y="945201"/>
                    <a:pt x="3323368" y="630114"/>
                    <a:pt x="3215450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3CF356A-F9E3-4CCF-A9C4-C74A5A05F1FC}"/>
                </a:ext>
              </a:extLst>
            </p:cNvPr>
            <p:cNvSpPr/>
            <p:nvPr/>
          </p:nvSpPr>
          <p:spPr>
            <a:xfrm>
              <a:off x="3280401" y="4863165"/>
              <a:ext cx="1965286" cy="1700223"/>
            </a:xfrm>
            <a:custGeom>
              <a:avLst/>
              <a:gdLst>
                <a:gd name="connsiteX0" fmla="*/ 2903791 w 3015212"/>
                <a:gd name="connsiteY0" fmla="*/ 214624 h 2608542"/>
                <a:gd name="connsiteX1" fmla="*/ 2903791 w 3015212"/>
                <a:gd name="connsiteY1" fmla="*/ 214624 h 2608542"/>
                <a:gd name="connsiteX2" fmla="*/ 2140553 w 3015212"/>
                <a:gd name="connsiteY2" fmla="*/ 111374 h 2608542"/>
                <a:gd name="connsiteX3" fmla="*/ 0 w 3015212"/>
                <a:gd name="connsiteY3" fmla="*/ 1742054 h 2608542"/>
                <a:gd name="connsiteX4" fmla="*/ 660082 w 3015212"/>
                <a:gd name="connsiteY4" fmla="*/ 2608543 h 2608542"/>
                <a:gd name="connsiteX5" fmla="*/ 2800636 w 3015212"/>
                <a:gd name="connsiteY5" fmla="*/ 977958 h 2608542"/>
                <a:gd name="connsiteX6" fmla="*/ 2903791 w 3015212"/>
                <a:gd name="connsiteY6" fmla="*/ 214624 h 260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12" h="2608542">
                  <a:moveTo>
                    <a:pt x="2903791" y="214624"/>
                  </a:moveTo>
                  <a:lnTo>
                    <a:pt x="2903791" y="214624"/>
                  </a:lnTo>
                  <a:cubicBezTo>
                    <a:pt x="2721483" y="-24643"/>
                    <a:pt x="2379821" y="-70840"/>
                    <a:pt x="2140553" y="111374"/>
                  </a:cubicBezTo>
                  <a:lnTo>
                    <a:pt x="0" y="1742054"/>
                  </a:lnTo>
                  <a:lnTo>
                    <a:pt x="660082" y="2608543"/>
                  </a:lnTo>
                  <a:lnTo>
                    <a:pt x="2800636" y="977958"/>
                  </a:lnTo>
                  <a:cubicBezTo>
                    <a:pt x="3039808" y="795649"/>
                    <a:pt x="3086100" y="453892"/>
                    <a:pt x="2903791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BCEFD5C-0C72-4442-AA49-4595DD750BFF}"/>
                </a:ext>
              </a:extLst>
            </p:cNvPr>
            <p:cNvSpPr/>
            <p:nvPr/>
          </p:nvSpPr>
          <p:spPr>
            <a:xfrm>
              <a:off x="2684676" y="4401990"/>
              <a:ext cx="2155144" cy="2330742"/>
            </a:xfrm>
            <a:custGeom>
              <a:avLst/>
              <a:gdLst>
                <a:gd name="connsiteX0" fmla="*/ 3121819 w 3306500"/>
                <a:gd name="connsiteY0" fmla="*/ 135955 h 3575908"/>
                <a:gd name="connsiteX1" fmla="*/ 3121819 w 3306500"/>
                <a:gd name="connsiteY1" fmla="*/ 135955 h 3575908"/>
                <a:gd name="connsiteX2" fmla="*/ 2353151 w 3306500"/>
                <a:gd name="connsiteY2" fmla="*/ 184628 h 3575908"/>
                <a:gd name="connsiteX3" fmla="*/ 0 w 3306500"/>
                <a:gd name="connsiteY3" fmla="*/ 2855914 h 3575908"/>
                <a:gd name="connsiteX4" fmla="*/ 817340 w 3306500"/>
                <a:gd name="connsiteY4" fmla="*/ 3575909 h 3575908"/>
                <a:gd name="connsiteX5" fmla="*/ 3170587 w 3306500"/>
                <a:gd name="connsiteY5" fmla="*/ 904623 h 3575908"/>
                <a:gd name="connsiteX6" fmla="*/ 3121819 w 3306500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500" h="3575908">
                  <a:moveTo>
                    <a:pt x="3121819" y="135955"/>
                  </a:moveTo>
                  <a:lnTo>
                    <a:pt x="3121819" y="135955"/>
                  </a:lnTo>
                  <a:cubicBezTo>
                    <a:pt x="2896076" y="-62832"/>
                    <a:pt x="2551938" y="-41115"/>
                    <a:pt x="2353151" y="184628"/>
                  </a:cubicBezTo>
                  <a:lnTo>
                    <a:pt x="0" y="2855914"/>
                  </a:lnTo>
                  <a:lnTo>
                    <a:pt x="817340" y="3575909"/>
                  </a:lnTo>
                  <a:lnTo>
                    <a:pt x="3170587" y="904623"/>
                  </a:lnTo>
                  <a:cubicBezTo>
                    <a:pt x="3369374" y="678975"/>
                    <a:pt x="3347561" y="334837"/>
                    <a:pt x="3121819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60816D1-DC19-4C47-A42D-28555D8F286A}"/>
                </a:ext>
              </a:extLst>
            </p:cNvPr>
            <p:cNvSpPr/>
            <p:nvPr/>
          </p:nvSpPr>
          <p:spPr>
            <a:xfrm>
              <a:off x="2638917" y="4059781"/>
              <a:ext cx="1717276" cy="2586527"/>
            </a:xfrm>
            <a:custGeom>
              <a:avLst/>
              <a:gdLst>
                <a:gd name="connsiteX0" fmla="*/ 2335340 w 2634707"/>
                <a:gd name="connsiteY0" fmla="*/ 58523 h 3968344"/>
                <a:gd name="connsiteX1" fmla="*/ 2335340 w 2634707"/>
                <a:gd name="connsiteY1" fmla="*/ 58523 h 3968344"/>
                <a:gd name="connsiteX2" fmla="*/ 1603724 w 2634707"/>
                <a:gd name="connsiteY2" fmla="*/ 299410 h 3968344"/>
                <a:gd name="connsiteX3" fmla="*/ 0 w 2634707"/>
                <a:gd name="connsiteY3" fmla="*/ 3477617 h 3968344"/>
                <a:gd name="connsiteX4" fmla="*/ 972407 w 2634707"/>
                <a:gd name="connsiteY4" fmla="*/ 3968345 h 3968344"/>
                <a:gd name="connsiteX5" fmla="*/ 2576227 w 2634707"/>
                <a:gd name="connsiteY5" fmla="*/ 790043 h 3968344"/>
                <a:gd name="connsiteX6" fmla="*/ 2335340 w 2634707"/>
                <a:gd name="connsiteY6" fmla="*/ 58523 h 39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707" h="3968344">
                  <a:moveTo>
                    <a:pt x="2335340" y="58523"/>
                  </a:moveTo>
                  <a:lnTo>
                    <a:pt x="2335340" y="58523"/>
                  </a:lnTo>
                  <a:cubicBezTo>
                    <a:pt x="2066830" y="-77018"/>
                    <a:pt x="1739265" y="30900"/>
                    <a:pt x="1603724" y="299410"/>
                  </a:cubicBezTo>
                  <a:lnTo>
                    <a:pt x="0" y="3477617"/>
                  </a:lnTo>
                  <a:lnTo>
                    <a:pt x="972407" y="3968345"/>
                  </a:lnTo>
                  <a:lnTo>
                    <a:pt x="2576227" y="790043"/>
                  </a:lnTo>
                  <a:cubicBezTo>
                    <a:pt x="2711672" y="521533"/>
                    <a:pt x="2603849" y="193968"/>
                    <a:pt x="2335340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716FBC6-4D7E-4F8A-AA21-0A76FE34EBFD}"/>
                </a:ext>
              </a:extLst>
            </p:cNvPr>
            <p:cNvSpPr/>
            <p:nvPr/>
          </p:nvSpPr>
          <p:spPr>
            <a:xfrm>
              <a:off x="2399587" y="3754343"/>
              <a:ext cx="1486159" cy="2656051"/>
            </a:xfrm>
            <a:custGeom>
              <a:avLst/>
              <a:gdLst>
                <a:gd name="connsiteX0" fmla="*/ 1922621 w 2280118"/>
                <a:gd name="connsiteY0" fmla="*/ 33361 h 4075009"/>
                <a:gd name="connsiteX1" fmla="*/ 1922621 w 2280118"/>
                <a:gd name="connsiteY1" fmla="*/ 33361 h 4075009"/>
                <a:gd name="connsiteX2" fmla="*/ 1223963 w 2280118"/>
                <a:gd name="connsiteY2" fmla="*/ 357497 h 4075009"/>
                <a:gd name="connsiteX3" fmla="*/ 0 w 2280118"/>
                <a:gd name="connsiteY3" fmla="*/ 3700486 h 4075009"/>
                <a:gd name="connsiteX4" fmla="*/ 1022795 w 2280118"/>
                <a:gd name="connsiteY4" fmla="*/ 4075009 h 4075009"/>
                <a:gd name="connsiteX5" fmla="*/ 2246757 w 2280118"/>
                <a:gd name="connsiteY5" fmla="*/ 732020 h 4075009"/>
                <a:gd name="connsiteX6" fmla="*/ 1922621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1922621" y="33361"/>
                  </a:moveTo>
                  <a:lnTo>
                    <a:pt x="1922621" y="33361"/>
                  </a:lnTo>
                  <a:cubicBezTo>
                    <a:pt x="1640205" y="-70081"/>
                    <a:pt x="1327404" y="75081"/>
                    <a:pt x="1223963" y="357497"/>
                  </a:cubicBezTo>
                  <a:lnTo>
                    <a:pt x="0" y="3700486"/>
                  </a:lnTo>
                  <a:lnTo>
                    <a:pt x="1022795" y="4075009"/>
                  </a:lnTo>
                  <a:lnTo>
                    <a:pt x="2246757" y="732020"/>
                  </a:lnTo>
                  <a:cubicBezTo>
                    <a:pt x="2350199" y="449508"/>
                    <a:pt x="2205038" y="136707"/>
                    <a:pt x="1922621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BBAD5B5-BF07-41BA-8A32-F72D9D827218}"/>
                </a:ext>
              </a:extLst>
            </p:cNvPr>
            <p:cNvSpPr/>
            <p:nvPr/>
          </p:nvSpPr>
          <p:spPr>
            <a:xfrm>
              <a:off x="2599122" y="3649562"/>
              <a:ext cx="709981" cy="2675344"/>
            </a:xfrm>
            <a:custGeom>
              <a:avLst/>
              <a:gdLst>
                <a:gd name="connsiteX0" fmla="*/ 544639 w 1089279"/>
                <a:gd name="connsiteY0" fmla="*/ 0 h 4104608"/>
                <a:gd name="connsiteX1" fmla="*/ 544639 w 1089279"/>
                <a:gd name="connsiteY1" fmla="*/ 0 h 4104608"/>
                <a:gd name="connsiteX2" fmla="*/ 0 w 1089279"/>
                <a:gd name="connsiteY2" fmla="*/ 544640 h 4104608"/>
                <a:gd name="connsiteX3" fmla="*/ 0 w 1089279"/>
                <a:gd name="connsiteY3" fmla="*/ 4104608 h 4104608"/>
                <a:gd name="connsiteX4" fmla="*/ 1089279 w 1089279"/>
                <a:gd name="connsiteY4" fmla="*/ 4104608 h 4104608"/>
                <a:gd name="connsiteX5" fmla="*/ 1089279 w 1089279"/>
                <a:gd name="connsiteY5" fmla="*/ 544640 h 4104608"/>
                <a:gd name="connsiteX6" fmla="*/ 544639 w 1089279"/>
                <a:gd name="connsiteY6" fmla="*/ 0 h 41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279" h="4104608">
                  <a:moveTo>
                    <a:pt x="544639" y="0"/>
                  </a:moveTo>
                  <a:lnTo>
                    <a:pt x="544639" y="0"/>
                  </a:lnTo>
                  <a:cubicBezTo>
                    <a:pt x="243840" y="0"/>
                    <a:pt x="0" y="243840"/>
                    <a:pt x="0" y="544640"/>
                  </a:cubicBezTo>
                  <a:lnTo>
                    <a:pt x="0" y="4104608"/>
                  </a:lnTo>
                  <a:lnTo>
                    <a:pt x="1089279" y="4104608"/>
                  </a:lnTo>
                  <a:lnTo>
                    <a:pt x="1089279" y="544640"/>
                  </a:lnTo>
                  <a:cubicBezTo>
                    <a:pt x="1089279" y="243840"/>
                    <a:pt x="845439" y="0"/>
                    <a:pt x="5446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7F5EC10-B559-4532-9EBB-FFE05ADB0FBA}"/>
              </a:ext>
            </a:extLst>
          </p:cNvPr>
          <p:cNvGrpSpPr/>
          <p:nvPr/>
        </p:nvGrpSpPr>
        <p:grpSpPr>
          <a:xfrm>
            <a:off x="895696" y="3274608"/>
            <a:ext cx="4366768" cy="2472551"/>
            <a:chOff x="212279" y="3379322"/>
            <a:chExt cx="5528057" cy="3330880"/>
          </a:xfrm>
          <a:solidFill>
            <a:schemeClr val="tx1">
              <a:lumMod val="50000"/>
              <a:lumOff val="50000"/>
              <a:alpha val="20000"/>
            </a:schemeClr>
          </a:solidFill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4F96AF-B0DA-4527-A111-A37886307FAF}"/>
                </a:ext>
              </a:extLst>
            </p:cNvPr>
            <p:cNvSpPr/>
            <p:nvPr/>
          </p:nvSpPr>
          <p:spPr>
            <a:xfrm>
              <a:off x="212279" y="6003381"/>
              <a:ext cx="2158252" cy="706821"/>
            </a:xfrm>
            <a:custGeom>
              <a:avLst/>
              <a:gdLst>
                <a:gd name="connsiteX0" fmla="*/ 2602897 w 2656617"/>
                <a:gd name="connsiteY0" fmla="*/ 646176 h 933830"/>
                <a:gd name="connsiteX1" fmla="*/ 69247 w 2656617"/>
                <a:gd name="connsiteY1" fmla="*/ 0 h 933830"/>
                <a:gd name="connsiteX2" fmla="*/ 184118 w 2656617"/>
                <a:gd name="connsiteY2" fmla="*/ 154877 h 933830"/>
                <a:gd name="connsiteX3" fmla="*/ 0 w 2656617"/>
                <a:gd name="connsiteY3" fmla="*/ 256318 h 933830"/>
                <a:gd name="connsiteX4" fmla="*/ 2656618 w 2656617"/>
                <a:gd name="connsiteY4" fmla="*/ 933831 h 933830"/>
                <a:gd name="connsiteX5" fmla="*/ 2602897 w 2656617"/>
                <a:gd name="connsiteY5" fmla="*/ 646176 h 933830"/>
                <a:gd name="connsiteX0" fmla="*/ 2602897 w 3259622"/>
                <a:gd name="connsiteY0" fmla="*/ 646176 h 1084431"/>
                <a:gd name="connsiteX1" fmla="*/ 69247 w 3259622"/>
                <a:gd name="connsiteY1" fmla="*/ 0 h 1084431"/>
                <a:gd name="connsiteX2" fmla="*/ 184118 w 3259622"/>
                <a:gd name="connsiteY2" fmla="*/ 154877 h 1084431"/>
                <a:gd name="connsiteX3" fmla="*/ 0 w 3259622"/>
                <a:gd name="connsiteY3" fmla="*/ 256318 h 1084431"/>
                <a:gd name="connsiteX4" fmla="*/ 3259622 w 3259622"/>
                <a:gd name="connsiteY4" fmla="*/ 1084431 h 1084431"/>
                <a:gd name="connsiteX5" fmla="*/ 2602897 w 3259622"/>
                <a:gd name="connsiteY5" fmla="*/ 646176 h 1084431"/>
                <a:gd name="connsiteX0" fmla="*/ 3310502 w 3311267"/>
                <a:gd name="connsiteY0" fmla="*/ 855706 h 1084431"/>
                <a:gd name="connsiteX1" fmla="*/ 69247 w 3311267"/>
                <a:gd name="connsiteY1" fmla="*/ 0 h 1084431"/>
                <a:gd name="connsiteX2" fmla="*/ 184118 w 3311267"/>
                <a:gd name="connsiteY2" fmla="*/ 154877 h 1084431"/>
                <a:gd name="connsiteX3" fmla="*/ 0 w 3311267"/>
                <a:gd name="connsiteY3" fmla="*/ 256318 h 1084431"/>
                <a:gd name="connsiteX4" fmla="*/ 3259622 w 3311267"/>
                <a:gd name="connsiteY4" fmla="*/ 1084431 h 1084431"/>
                <a:gd name="connsiteX5" fmla="*/ 3310502 w 3311267"/>
                <a:gd name="connsiteY5" fmla="*/ 855706 h 108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1267" h="1084431">
                  <a:moveTo>
                    <a:pt x="3310502" y="855706"/>
                  </a:moveTo>
                  <a:lnTo>
                    <a:pt x="69247" y="0"/>
                  </a:lnTo>
                  <a:cubicBezTo>
                    <a:pt x="98965" y="56959"/>
                    <a:pt x="137541" y="109347"/>
                    <a:pt x="184118" y="154877"/>
                  </a:cubicBezTo>
                  <a:cubicBezTo>
                    <a:pt x="116681" y="178022"/>
                    <a:pt x="54483" y="212598"/>
                    <a:pt x="0" y="256318"/>
                  </a:cubicBezTo>
                  <a:lnTo>
                    <a:pt x="3259622" y="1084431"/>
                  </a:lnTo>
                  <a:cubicBezTo>
                    <a:pt x="3233714" y="991562"/>
                    <a:pt x="3320217" y="954290"/>
                    <a:pt x="3310502" y="855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BEA0B7C-FDD6-4ED2-8CB9-FF6AD8616765}"/>
                </a:ext>
              </a:extLst>
            </p:cNvPr>
            <p:cNvSpPr/>
            <p:nvPr/>
          </p:nvSpPr>
          <p:spPr>
            <a:xfrm>
              <a:off x="424851" y="5312458"/>
              <a:ext cx="1975862" cy="1123568"/>
            </a:xfrm>
            <a:custGeom>
              <a:avLst/>
              <a:gdLst>
                <a:gd name="connsiteX0" fmla="*/ 2342293 w 2342292"/>
                <a:gd name="connsiteY0" fmla="*/ 1045178 h 1311306"/>
                <a:gd name="connsiteX1" fmla="*/ 128111 w 2342292"/>
                <a:gd name="connsiteY1" fmla="*/ 0 h 1311306"/>
                <a:gd name="connsiteX2" fmla="*/ 252412 w 2342292"/>
                <a:gd name="connsiteY2" fmla="*/ 162687 h 1311306"/>
                <a:gd name="connsiteX3" fmla="*/ 0 w 2342292"/>
                <a:gd name="connsiteY3" fmla="*/ 233172 h 1311306"/>
                <a:gd name="connsiteX4" fmla="*/ 2284000 w 2342292"/>
                <a:gd name="connsiteY4" fmla="*/ 1311307 h 1311306"/>
                <a:gd name="connsiteX5" fmla="*/ 2342293 w 2342292"/>
                <a:gd name="connsiteY5" fmla="*/ 1045178 h 1311306"/>
                <a:gd name="connsiteX0" fmla="*/ 2342293 w 2961013"/>
                <a:gd name="connsiteY0" fmla="*/ 1045178 h 1723818"/>
                <a:gd name="connsiteX1" fmla="*/ 128111 w 2961013"/>
                <a:gd name="connsiteY1" fmla="*/ 0 h 1723818"/>
                <a:gd name="connsiteX2" fmla="*/ 252412 w 2961013"/>
                <a:gd name="connsiteY2" fmla="*/ 162687 h 1723818"/>
                <a:gd name="connsiteX3" fmla="*/ 0 w 2961013"/>
                <a:gd name="connsiteY3" fmla="*/ 233172 h 1723818"/>
                <a:gd name="connsiteX4" fmla="*/ 2960841 w 2961013"/>
                <a:gd name="connsiteY4" fmla="*/ 1723818 h 1723818"/>
                <a:gd name="connsiteX5" fmla="*/ 2342293 w 2961013"/>
                <a:gd name="connsiteY5" fmla="*/ 1045178 h 1723818"/>
                <a:gd name="connsiteX0" fmla="*/ 3031439 w 3031439"/>
                <a:gd name="connsiteY0" fmla="*/ 1483879 h 1723818"/>
                <a:gd name="connsiteX1" fmla="*/ 128111 w 3031439"/>
                <a:gd name="connsiteY1" fmla="*/ 0 h 1723818"/>
                <a:gd name="connsiteX2" fmla="*/ 252412 w 3031439"/>
                <a:gd name="connsiteY2" fmla="*/ 162687 h 1723818"/>
                <a:gd name="connsiteX3" fmla="*/ 0 w 3031439"/>
                <a:gd name="connsiteY3" fmla="*/ 233172 h 1723818"/>
                <a:gd name="connsiteX4" fmla="*/ 2960841 w 3031439"/>
                <a:gd name="connsiteY4" fmla="*/ 1723818 h 1723818"/>
                <a:gd name="connsiteX5" fmla="*/ 3031439 w 3031439"/>
                <a:gd name="connsiteY5" fmla="*/ 1483879 h 17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1439" h="1723818">
                  <a:moveTo>
                    <a:pt x="3031439" y="1483879"/>
                  </a:moveTo>
                  <a:lnTo>
                    <a:pt x="128111" y="0"/>
                  </a:lnTo>
                  <a:cubicBezTo>
                    <a:pt x="159449" y="59627"/>
                    <a:pt x="200978" y="114776"/>
                    <a:pt x="252412" y="162687"/>
                  </a:cubicBezTo>
                  <a:cubicBezTo>
                    <a:pt x="163639" y="167830"/>
                    <a:pt x="77629" y="192214"/>
                    <a:pt x="0" y="233172"/>
                  </a:cubicBezTo>
                  <a:cubicBezTo>
                    <a:pt x="761333" y="592550"/>
                    <a:pt x="2199508" y="1364440"/>
                    <a:pt x="2960841" y="1723818"/>
                  </a:cubicBezTo>
                  <a:cubicBezTo>
                    <a:pt x="2973223" y="1632568"/>
                    <a:pt x="3005150" y="1569795"/>
                    <a:pt x="3031439" y="1483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9D8DF6D-620C-4122-8D9A-3E7DFC771CB5}"/>
                </a:ext>
              </a:extLst>
            </p:cNvPr>
            <p:cNvSpPr/>
            <p:nvPr/>
          </p:nvSpPr>
          <p:spPr>
            <a:xfrm>
              <a:off x="808585" y="4610546"/>
              <a:ext cx="1629726" cy="1613459"/>
            </a:xfrm>
            <a:custGeom>
              <a:avLst/>
              <a:gdLst>
                <a:gd name="connsiteX0" fmla="*/ 1928146 w 1928145"/>
                <a:gd name="connsiteY0" fmla="*/ 1734693 h 1984343"/>
                <a:gd name="connsiteX1" fmla="*/ 193358 w 1928145"/>
                <a:gd name="connsiteY1" fmla="*/ 0 h 1984343"/>
                <a:gd name="connsiteX2" fmla="*/ 252889 w 1928145"/>
                <a:gd name="connsiteY2" fmla="*/ 200311 h 1984343"/>
                <a:gd name="connsiteX3" fmla="*/ 0 w 1928145"/>
                <a:gd name="connsiteY3" fmla="*/ 182023 h 1984343"/>
                <a:gd name="connsiteX4" fmla="*/ 1802321 w 1928145"/>
                <a:gd name="connsiteY4" fmla="*/ 1984343 h 1984343"/>
                <a:gd name="connsiteX5" fmla="*/ 1928146 w 1928145"/>
                <a:gd name="connsiteY5" fmla="*/ 1734693 h 1984343"/>
                <a:gd name="connsiteX0" fmla="*/ 1928146 w 2351698"/>
                <a:gd name="connsiteY0" fmla="*/ 1734693 h 2436140"/>
                <a:gd name="connsiteX1" fmla="*/ 193358 w 2351698"/>
                <a:gd name="connsiteY1" fmla="*/ 0 h 2436140"/>
                <a:gd name="connsiteX2" fmla="*/ 252889 w 2351698"/>
                <a:gd name="connsiteY2" fmla="*/ 200311 h 2436140"/>
                <a:gd name="connsiteX3" fmla="*/ 0 w 2351698"/>
                <a:gd name="connsiteY3" fmla="*/ 182023 h 2436140"/>
                <a:gd name="connsiteX4" fmla="*/ 2349946 w 2351698"/>
                <a:gd name="connsiteY4" fmla="*/ 2436140 h 2436140"/>
                <a:gd name="connsiteX5" fmla="*/ 1928146 w 2351698"/>
                <a:gd name="connsiteY5" fmla="*/ 1734693 h 2436140"/>
                <a:gd name="connsiteX0" fmla="*/ 2500384 w 2500384"/>
                <a:gd name="connsiteY0" fmla="*/ 2323993 h 2436140"/>
                <a:gd name="connsiteX1" fmla="*/ 193358 w 2500384"/>
                <a:gd name="connsiteY1" fmla="*/ 0 h 2436140"/>
                <a:gd name="connsiteX2" fmla="*/ 252889 w 2500384"/>
                <a:gd name="connsiteY2" fmla="*/ 200311 h 2436140"/>
                <a:gd name="connsiteX3" fmla="*/ 0 w 2500384"/>
                <a:gd name="connsiteY3" fmla="*/ 182023 h 2436140"/>
                <a:gd name="connsiteX4" fmla="*/ 2349946 w 2500384"/>
                <a:gd name="connsiteY4" fmla="*/ 2436140 h 2436140"/>
                <a:gd name="connsiteX5" fmla="*/ 2500384 w 2500384"/>
                <a:gd name="connsiteY5" fmla="*/ 2323993 h 2436140"/>
                <a:gd name="connsiteX0" fmla="*/ 2500384 w 2500384"/>
                <a:gd name="connsiteY0" fmla="*/ 2323993 h 2475428"/>
                <a:gd name="connsiteX1" fmla="*/ 193358 w 2500384"/>
                <a:gd name="connsiteY1" fmla="*/ 0 h 2475428"/>
                <a:gd name="connsiteX2" fmla="*/ 252889 w 2500384"/>
                <a:gd name="connsiteY2" fmla="*/ 200311 h 2475428"/>
                <a:gd name="connsiteX3" fmla="*/ 0 w 2500384"/>
                <a:gd name="connsiteY3" fmla="*/ 182023 h 2475428"/>
                <a:gd name="connsiteX4" fmla="*/ 2362252 w 2500384"/>
                <a:gd name="connsiteY4" fmla="*/ 2475428 h 2475428"/>
                <a:gd name="connsiteX5" fmla="*/ 2500384 w 2500384"/>
                <a:gd name="connsiteY5" fmla="*/ 2323993 h 247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0384" h="2475428">
                  <a:moveTo>
                    <a:pt x="2500384" y="2323993"/>
                  </a:moveTo>
                  <a:lnTo>
                    <a:pt x="193358" y="0"/>
                  </a:lnTo>
                  <a:cubicBezTo>
                    <a:pt x="201549" y="68771"/>
                    <a:pt x="221266" y="136684"/>
                    <a:pt x="252889" y="200311"/>
                  </a:cubicBezTo>
                  <a:cubicBezTo>
                    <a:pt x="170117" y="176498"/>
                    <a:pt x="83915" y="170688"/>
                    <a:pt x="0" y="182023"/>
                  </a:cubicBezTo>
                  <a:cubicBezTo>
                    <a:pt x="600774" y="782796"/>
                    <a:pt x="1761478" y="1874655"/>
                    <a:pt x="2362252" y="2475428"/>
                  </a:cubicBezTo>
                  <a:cubicBezTo>
                    <a:pt x="2397399" y="2388370"/>
                    <a:pt x="2451806" y="2403146"/>
                    <a:pt x="2500384" y="23239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147C5DC-6C29-4BFD-AE0F-FC460F1CC0B2}"/>
                </a:ext>
              </a:extLst>
            </p:cNvPr>
            <p:cNvSpPr/>
            <p:nvPr/>
          </p:nvSpPr>
          <p:spPr>
            <a:xfrm>
              <a:off x="1336975" y="4078558"/>
              <a:ext cx="1172721" cy="1949792"/>
            </a:xfrm>
            <a:custGeom>
              <a:avLst/>
              <a:gdLst>
                <a:gd name="connsiteX0" fmla="*/ 1362361 w 1362360"/>
                <a:gd name="connsiteY0" fmla="*/ 2239899 h 2461069"/>
                <a:gd name="connsiteX1" fmla="*/ 232124 w 1362360"/>
                <a:gd name="connsiteY1" fmla="*/ 0 h 2461069"/>
                <a:gd name="connsiteX2" fmla="*/ 227171 w 1362360"/>
                <a:gd name="connsiteY2" fmla="*/ 175831 h 2461069"/>
                <a:gd name="connsiteX3" fmla="*/ 0 w 1362360"/>
                <a:gd name="connsiteY3" fmla="*/ 129350 h 2461069"/>
                <a:gd name="connsiteX4" fmla="*/ 1176623 w 1362360"/>
                <a:gd name="connsiteY4" fmla="*/ 2461070 h 2461069"/>
                <a:gd name="connsiteX5" fmla="*/ 1362361 w 1362360"/>
                <a:gd name="connsiteY5" fmla="*/ 2239899 h 2461069"/>
                <a:gd name="connsiteX0" fmla="*/ 1362361 w 1643421"/>
                <a:gd name="connsiteY0" fmla="*/ 2239899 h 2991440"/>
                <a:gd name="connsiteX1" fmla="*/ 232124 w 1643421"/>
                <a:gd name="connsiteY1" fmla="*/ 0 h 2991440"/>
                <a:gd name="connsiteX2" fmla="*/ 227171 w 1643421"/>
                <a:gd name="connsiteY2" fmla="*/ 175831 h 2991440"/>
                <a:gd name="connsiteX3" fmla="*/ 0 w 1643421"/>
                <a:gd name="connsiteY3" fmla="*/ 129350 h 2991440"/>
                <a:gd name="connsiteX4" fmla="*/ 1638104 w 1643421"/>
                <a:gd name="connsiteY4" fmla="*/ 2991440 h 2991440"/>
                <a:gd name="connsiteX5" fmla="*/ 1362361 w 1643421"/>
                <a:gd name="connsiteY5" fmla="*/ 2239899 h 2991440"/>
                <a:gd name="connsiteX0" fmla="*/ 1799230 w 1799230"/>
                <a:gd name="connsiteY0" fmla="*/ 2881582 h 2991440"/>
                <a:gd name="connsiteX1" fmla="*/ 232124 w 1799230"/>
                <a:gd name="connsiteY1" fmla="*/ 0 h 2991440"/>
                <a:gd name="connsiteX2" fmla="*/ 227171 w 1799230"/>
                <a:gd name="connsiteY2" fmla="*/ 175831 h 2991440"/>
                <a:gd name="connsiteX3" fmla="*/ 0 w 1799230"/>
                <a:gd name="connsiteY3" fmla="*/ 129350 h 2991440"/>
                <a:gd name="connsiteX4" fmla="*/ 1638104 w 1799230"/>
                <a:gd name="connsiteY4" fmla="*/ 2991440 h 2991440"/>
                <a:gd name="connsiteX5" fmla="*/ 1799230 w 1799230"/>
                <a:gd name="connsiteY5" fmla="*/ 2881582 h 29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230" h="2991440">
                  <a:moveTo>
                    <a:pt x="1799230" y="2881582"/>
                  </a:moveTo>
                  <a:lnTo>
                    <a:pt x="232124" y="0"/>
                  </a:lnTo>
                  <a:cubicBezTo>
                    <a:pt x="222123" y="57531"/>
                    <a:pt x="220218" y="116776"/>
                    <a:pt x="227171" y="175831"/>
                  </a:cubicBezTo>
                  <a:cubicBezTo>
                    <a:pt x="154781" y="145923"/>
                    <a:pt x="77533" y="130397"/>
                    <a:pt x="0" y="129350"/>
                  </a:cubicBezTo>
                  <a:cubicBezTo>
                    <a:pt x="392208" y="906590"/>
                    <a:pt x="1245896" y="2214200"/>
                    <a:pt x="1638104" y="2991440"/>
                  </a:cubicBezTo>
                  <a:cubicBezTo>
                    <a:pt x="1693635" y="2912477"/>
                    <a:pt x="1731221" y="2949781"/>
                    <a:pt x="1799230" y="2881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4E6B810-AB8F-46F7-898A-E5A5E056B54A}"/>
                </a:ext>
              </a:extLst>
            </p:cNvPr>
            <p:cNvSpPr/>
            <p:nvPr/>
          </p:nvSpPr>
          <p:spPr>
            <a:xfrm>
              <a:off x="1876662" y="3635905"/>
              <a:ext cx="867173" cy="2310911"/>
            </a:xfrm>
            <a:custGeom>
              <a:avLst/>
              <a:gdLst>
                <a:gd name="connsiteX0" fmla="*/ 961263 w 961262"/>
                <a:gd name="connsiteY0" fmla="*/ 2607278 h 2753201"/>
                <a:gd name="connsiteX1" fmla="*/ 228124 w 961262"/>
                <a:gd name="connsiteY1" fmla="*/ 0 h 2753201"/>
                <a:gd name="connsiteX2" fmla="*/ 188500 w 961262"/>
                <a:gd name="connsiteY2" fmla="*/ 196120 h 2753201"/>
                <a:gd name="connsiteX3" fmla="*/ 0 w 961262"/>
                <a:gd name="connsiteY3" fmla="*/ 169450 h 2753201"/>
                <a:gd name="connsiteX4" fmla="*/ 726567 w 961262"/>
                <a:gd name="connsiteY4" fmla="*/ 2753201 h 2753201"/>
                <a:gd name="connsiteX5" fmla="*/ 961263 w 961262"/>
                <a:gd name="connsiteY5" fmla="*/ 2607278 h 2753201"/>
                <a:gd name="connsiteX0" fmla="*/ 961263 w 1149567"/>
                <a:gd name="connsiteY0" fmla="*/ 2607278 h 3545482"/>
                <a:gd name="connsiteX1" fmla="*/ 228124 w 1149567"/>
                <a:gd name="connsiteY1" fmla="*/ 0 h 3545482"/>
                <a:gd name="connsiteX2" fmla="*/ 188500 w 1149567"/>
                <a:gd name="connsiteY2" fmla="*/ 196120 h 3545482"/>
                <a:gd name="connsiteX3" fmla="*/ 0 w 1149567"/>
                <a:gd name="connsiteY3" fmla="*/ 169450 h 3545482"/>
                <a:gd name="connsiteX4" fmla="*/ 1138824 w 1149567"/>
                <a:gd name="connsiteY4" fmla="*/ 3545482 h 3545482"/>
                <a:gd name="connsiteX5" fmla="*/ 961263 w 1149567"/>
                <a:gd name="connsiteY5" fmla="*/ 2607278 h 3545482"/>
                <a:gd name="connsiteX0" fmla="*/ 1305837 w 1305837"/>
                <a:gd name="connsiteY0" fmla="*/ 3484682 h 3545482"/>
                <a:gd name="connsiteX1" fmla="*/ 228124 w 1305837"/>
                <a:gd name="connsiteY1" fmla="*/ 0 h 3545482"/>
                <a:gd name="connsiteX2" fmla="*/ 188500 w 1305837"/>
                <a:gd name="connsiteY2" fmla="*/ 196120 h 3545482"/>
                <a:gd name="connsiteX3" fmla="*/ 0 w 1305837"/>
                <a:gd name="connsiteY3" fmla="*/ 169450 h 3545482"/>
                <a:gd name="connsiteX4" fmla="*/ 1138824 w 1305837"/>
                <a:gd name="connsiteY4" fmla="*/ 3545482 h 3545482"/>
                <a:gd name="connsiteX5" fmla="*/ 1305837 w 1305837"/>
                <a:gd name="connsiteY5" fmla="*/ 3484682 h 3545482"/>
                <a:gd name="connsiteX0" fmla="*/ 1330449 w 1330449"/>
                <a:gd name="connsiteY0" fmla="*/ 3458491 h 3545482"/>
                <a:gd name="connsiteX1" fmla="*/ 228124 w 1330449"/>
                <a:gd name="connsiteY1" fmla="*/ 0 h 3545482"/>
                <a:gd name="connsiteX2" fmla="*/ 188500 w 1330449"/>
                <a:gd name="connsiteY2" fmla="*/ 196120 h 3545482"/>
                <a:gd name="connsiteX3" fmla="*/ 0 w 1330449"/>
                <a:gd name="connsiteY3" fmla="*/ 169450 h 3545482"/>
                <a:gd name="connsiteX4" fmla="*/ 1138824 w 1330449"/>
                <a:gd name="connsiteY4" fmla="*/ 3545482 h 3545482"/>
                <a:gd name="connsiteX5" fmla="*/ 1330449 w 1330449"/>
                <a:gd name="connsiteY5" fmla="*/ 3458491 h 354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449" h="3545482">
                  <a:moveTo>
                    <a:pt x="1330449" y="3458491"/>
                  </a:moveTo>
                  <a:lnTo>
                    <a:pt x="228124" y="0"/>
                  </a:lnTo>
                  <a:cubicBezTo>
                    <a:pt x="204502" y="62294"/>
                    <a:pt x="190881" y="128492"/>
                    <a:pt x="188500" y="196120"/>
                  </a:cubicBezTo>
                  <a:cubicBezTo>
                    <a:pt x="127730" y="177546"/>
                    <a:pt x="64198" y="168497"/>
                    <a:pt x="0" y="169450"/>
                  </a:cubicBezTo>
                  <a:cubicBezTo>
                    <a:pt x="242189" y="1030700"/>
                    <a:pt x="896635" y="2684232"/>
                    <a:pt x="1138824" y="3545482"/>
                  </a:cubicBezTo>
                  <a:cubicBezTo>
                    <a:pt x="1212643" y="3490714"/>
                    <a:pt x="1248058" y="3500782"/>
                    <a:pt x="1330449" y="345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23A120B-EC1A-4562-AA87-C2F3404FC231}"/>
                </a:ext>
              </a:extLst>
            </p:cNvPr>
            <p:cNvSpPr/>
            <p:nvPr/>
          </p:nvSpPr>
          <p:spPr>
            <a:xfrm>
              <a:off x="3731705" y="5958681"/>
              <a:ext cx="2008631" cy="733373"/>
            </a:xfrm>
            <a:custGeom>
              <a:avLst/>
              <a:gdLst>
                <a:gd name="connsiteX0" fmla="*/ 0 w 2547080"/>
                <a:gd name="connsiteY0" fmla="*/ 915638 h 915638"/>
                <a:gd name="connsiteX1" fmla="*/ 2547081 w 2547080"/>
                <a:gd name="connsiteY1" fmla="*/ 266129 h 915638"/>
                <a:gd name="connsiteX2" fmla="*/ 2348484 w 2547080"/>
                <a:gd name="connsiteY2" fmla="*/ 197930 h 915638"/>
                <a:gd name="connsiteX3" fmla="*/ 2516124 w 2547080"/>
                <a:gd name="connsiteY3" fmla="*/ 0 h 915638"/>
                <a:gd name="connsiteX4" fmla="*/ 38005 w 2547080"/>
                <a:gd name="connsiteY4" fmla="*/ 631984 h 915638"/>
                <a:gd name="connsiteX5" fmla="*/ 0 w 2547080"/>
                <a:gd name="connsiteY5" fmla="*/ 915638 h 915638"/>
                <a:gd name="connsiteX0" fmla="*/ 534259 w 3081341"/>
                <a:gd name="connsiteY0" fmla="*/ 915638 h 936590"/>
                <a:gd name="connsiteX1" fmla="*/ 3081340 w 3081341"/>
                <a:gd name="connsiteY1" fmla="*/ 266129 h 936590"/>
                <a:gd name="connsiteX2" fmla="*/ 2882743 w 3081341"/>
                <a:gd name="connsiteY2" fmla="*/ 197930 h 936590"/>
                <a:gd name="connsiteX3" fmla="*/ 3050383 w 3081341"/>
                <a:gd name="connsiteY3" fmla="*/ 0 h 936590"/>
                <a:gd name="connsiteX4" fmla="*/ 26 w 3081341"/>
                <a:gd name="connsiteY4" fmla="*/ 906993 h 936590"/>
                <a:gd name="connsiteX5" fmla="*/ 534259 w 3081341"/>
                <a:gd name="connsiteY5" fmla="*/ 915638 h 936590"/>
                <a:gd name="connsiteX0" fmla="*/ 29951 w 3081586"/>
                <a:gd name="connsiteY0" fmla="*/ 1125168 h 1125168"/>
                <a:gd name="connsiteX1" fmla="*/ 3081587 w 3081586"/>
                <a:gd name="connsiteY1" fmla="*/ 266129 h 1125168"/>
                <a:gd name="connsiteX2" fmla="*/ 2882990 w 3081586"/>
                <a:gd name="connsiteY2" fmla="*/ 197930 h 1125168"/>
                <a:gd name="connsiteX3" fmla="*/ 3050630 w 3081586"/>
                <a:gd name="connsiteY3" fmla="*/ 0 h 1125168"/>
                <a:gd name="connsiteX4" fmla="*/ 273 w 3081586"/>
                <a:gd name="connsiteY4" fmla="*/ 906993 h 1125168"/>
                <a:gd name="connsiteX5" fmla="*/ 29951 w 3081586"/>
                <a:gd name="connsiteY5" fmla="*/ 1125168 h 1125168"/>
                <a:gd name="connsiteX0" fmla="*/ 30077 w 3081713"/>
                <a:gd name="connsiteY0" fmla="*/ 1125168 h 1125168"/>
                <a:gd name="connsiteX1" fmla="*/ 3081713 w 3081713"/>
                <a:gd name="connsiteY1" fmla="*/ 266129 h 1125168"/>
                <a:gd name="connsiteX2" fmla="*/ 2883116 w 3081713"/>
                <a:gd name="connsiteY2" fmla="*/ 197930 h 1125168"/>
                <a:gd name="connsiteX3" fmla="*/ 3050756 w 3081713"/>
                <a:gd name="connsiteY3" fmla="*/ 0 h 1125168"/>
                <a:gd name="connsiteX4" fmla="*/ 399 w 3081713"/>
                <a:gd name="connsiteY4" fmla="*/ 906993 h 1125168"/>
                <a:gd name="connsiteX5" fmla="*/ 30077 w 3081713"/>
                <a:gd name="connsiteY5" fmla="*/ 1125168 h 112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1713" h="1125168">
                  <a:moveTo>
                    <a:pt x="30077" y="1125168"/>
                  </a:moveTo>
                  <a:lnTo>
                    <a:pt x="3081713" y="266129"/>
                  </a:lnTo>
                  <a:cubicBezTo>
                    <a:pt x="3021038" y="232696"/>
                    <a:pt x="2954173" y="209169"/>
                    <a:pt x="2883116" y="197930"/>
                  </a:cubicBezTo>
                  <a:cubicBezTo>
                    <a:pt x="2953411" y="144018"/>
                    <a:pt x="3010085" y="76200"/>
                    <a:pt x="3050756" y="0"/>
                  </a:cubicBezTo>
                  <a:cubicBezTo>
                    <a:pt x="2224716" y="210661"/>
                    <a:pt x="826439" y="696332"/>
                    <a:pt x="399" y="906993"/>
                  </a:cubicBezTo>
                  <a:cubicBezTo>
                    <a:pt x="-4173" y="1003958"/>
                    <a:pt x="32001" y="1033157"/>
                    <a:pt x="30077" y="1125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F5B2AF9-2621-4060-BD60-E94B1C07259A}"/>
                </a:ext>
              </a:extLst>
            </p:cNvPr>
            <p:cNvSpPr/>
            <p:nvPr/>
          </p:nvSpPr>
          <p:spPr>
            <a:xfrm>
              <a:off x="3666345" y="5259998"/>
              <a:ext cx="1884825" cy="1102133"/>
            </a:xfrm>
            <a:custGeom>
              <a:avLst/>
              <a:gdLst>
                <a:gd name="connsiteX0" fmla="*/ 72009 w 2319527"/>
                <a:gd name="connsiteY0" fmla="*/ 1298067 h 1298066"/>
                <a:gd name="connsiteX1" fmla="*/ 2319528 w 2319527"/>
                <a:gd name="connsiteY1" fmla="*/ 237173 h 1298066"/>
                <a:gd name="connsiteX2" fmla="*/ 2072259 w 2319527"/>
                <a:gd name="connsiteY2" fmla="*/ 169354 h 1298066"/>
                <a:gd name="connsiteX3" fmla="*/ 2199989 w 2319527"/>
                <a:gd name="connsiteY3" fmla="*/ 0 h 1298066"/>
                <a:gd name="connsiteX4" fmla="*/ 0 w 2319527"/>
                <a:gd name="connsiteY4" fmla="*/ 1038511 h 1298066"/>
                <a:gd name="connsiteX5" fmla="*/ 72009 w 2319527"/>
                <a:gd name="connsiteY5" fmla="*/ 1298067 h 1298066"/>
                <a:gd name="connsiteX0" fmla="*/ 644247 w 2891766"/>
                <a:gd name="connsiteY0" fmla="*/ 1298067 h 1439738"/>
                <a:gd name="connsiteX1" fmla="*/ 2891766 w 2891766"/>
                <a:gd name="connsiteY1" fmla="*/ 237173 h 1439738"/>
                <a:gd name="connsiteX2" fmla="*/ 2644497 w 2891766"/>
                <a:gd name="connsiteY2" fmla="*/ 169354 h 1439738"/>
                <a:gd name="connsiteX3" fmla="*/ 2772227 w 2891766"/>
                <a:gd name="connsiteY3" fmla="*/ 0 h 1439738"/>
                <a:gd name="connsiteX4" fmla="*/ 0 w 2891766"/>
                <a:gd name="connsiteY4" fmla="*/ 1424830 h 1439738"/>
                <a:gd name="connsiteX5" fmla="*/ 644247 w 2891766"/>
                <a:gd name="connsiteY5" fmla="*/ 1298067 h 1439738"/>
                <a:gd name="connsiteX0" fmla="*/ 35091 w 2891766"/>
                <a:gd name="connsiteY0" fmla="*/ 1690933 h 1690933"/>
                <a:gd name="connsiteX1" fmla="*/ 2891766 w 2891766"/>
                <a:gd name="connsiteY1" fmla="*/ 237173 h 1690933"/>
                <a:gd name="connsiteX2" fmla="*/ 2644497 w 2891766"/>
                <a:gd name="connsiteY2" fmla="*/ 169354 h 1690933"/>
                <a:gd name="connsiteX3" fmla="*/ 2772227 w 2891766"/>
                <a:gd name="connsiteY3" fmla="*/ 0 h 1690933"/>
                <a:gd name="connsiteX4" fmla="*/ 0 w 2891766"/>
                <a:gd name="connsiteY4" fmla="*/ 1424830 h 1690933"/>
                <a:gd name="connsiteX5" fmla="*/ 35091 w 2891766"/>
                <a:gd name="connsiteY5" fmla="*/ 1690933 h 169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1766" h="1690933">
                  <a:moveTo>
                    <a:pt x="35091" y="1690933"/>
                  </a:moveTo>
                  <a:lnTo>
                    <a:pt x="2891766" y="237173"/>
                  </a:lnTo>
                  <a:cubicBezTo>
                    <a:pt x="2815566" y="197834"/>
                    <a:pt x="2731270" y="174403"/>
                    <a:pt x="2644497" y="169354"/>
                  </a:cubicBezTo>
                  <a:cubicBezTo>
                    <a:pt x="2697837" y="119634"/>
                    <a:pt x="2740509" y="62103"/>
                    <a:pt x="2772227" y="0"/>
                  </a:cubicBezTo>
                  <a:cubicBezTo>
                    <a:pt x="2038897" y="346170"/>
                    <a:pt x="733330" y="1078660"/>
                    <a:pt x="0" y="1424830"/>
                  </a:cubicBezTo>
                  <a:cubicBezTo>
                    <a:pt x="30670" y="1508460"/>
                    <a:pt x="17946" y="1601779"/>
                    <a:pt x="35091" y="1690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11B13A7-E1A2-4C07-AC17-8434A4457F2C}"/>
                </a:ext>
              </a:extLst>
            </p:cNvPr>
            <p:cNvSpPr/>
            <p:nvPr/>
          </p:nvSpPr>
          <p:spPr>
            <a:xfrm>
              <a:off x="3284461" y="4524872"/>
              <a:ext cx="1869873" cy="1853824"/>
            </a:xfrm>
            <a:custGeom>
              <a:avLst/>
              <a:gdLst>
                <a:gd name="connsiteX0" fmla="*/ 0 w 1915096"/>
                <a:gd name="connsiteY0" fmla="*/ 1776413 h 2012632"/>
                <a:gd name="connsiteX1" fmla="*/ 139160 w 1915096"/>
                <a:gd name="connsiteY1" fmla="*/ 2012633 h 2012632"/>
                <a:gd name="connsiteX2" fmla="*/ 1915097 w 1915096"/>
                <a:gd name="connsiteY2" fmla="*/ 236696 h 2012632"/>
                <a:gd name="connsiteX3" fmla="*/ 1720120 w 1915096"/>
                <a:gd name="connsiteY3" fmla="*/ 249460 h 2012632"/>
                <a:gd name="connsiteX4" fmla="*/ 1779651 w 1915096"/>
                <a:gd name="connsiteY4" fmla="*/ 3239 h 2012632"/>
                <a:gd name="connsiteX5" fmla="*/ 1776413 w 1915096"/>
                <a:gd name="connsiteY5" fmla="*/ 0 h 2012632"/>
                <a:gd name="connsiteX6" fmla="*/ 0 w 1915096"/>
                <a:gd name="connsiteY6" fmla="*/ 1776413 h 2012632"/>
                <a:gd name="connsiteX0" fmla="*/ 0 w 2868828"/>
                <a:gd name="connsiteY0" fmla="*/ 2653817 h 2658741"/>
                <a:gd name="connsiteX1" fmla="*/ 1092890 w 2868828"/>
                <a:gd name="connsiteY1" fmla="*/ 2012633 h 2658741"/>
                <a:gd name="connsiteX2" fmla="*/ 2868827 w 2868828"/>
                <a:gd name="connsiteY2" fmla="*/ 236696 h 2658741"/>
                <a:gd name="connsiteX3" fmla="*/ 2673850 w 2868828"/>
                <a:gd name="connsiteY3" fmla="*/ 249460 h 2658741"/>
                <a:gd name="connsiteX4" fmla="*/ 2733381 w 2868828"/>
                <a:gd name="connsiteY4" fmla="*/ 3239 h 2658741"/>
                <a:gd name="connsiteX5" fmla="*/ 2730143 w 2868828"/>
                <a:gd name="connsiteY5" fmla="*/ 0 h 2658741"/>
                <a:gd name="connsiteX6" fmla="*/ 0 w 2868828"/>
                <a:gd name="connsiteY6" fmla="*/ 2653817 h 2658741"/>
                <a:gd name="connsiteX0" fmla="*/ 0 w 2868826"/>
                <a:gd name="connsiteY0" fmla="*/ 2653817 h 2844204"/>
                <a:gd name="connsiteX1" fmla="*/ 139160 w 2868826"/>
                <a:gd name="connsiteY1" fmla="*/ 2844204 h 2844204"/>
                <a:gd name="connsiteX2" fmla="*/ 2868827 w 2868826"/>
                <a:gd name="connsiteY2" fmla="*/ 236696 h 2844204"/>
                <a:gd name="connsiteX3" fmla="*/ 2673850 w 2868826"/>
                <a:gd name="connsiteY3" fmla="*/ 249460 h 2844204"/>
                <a:gd name="connsiteX4" fmla="*/ 2733381 w 2868826"/>
                <a:gd name="connsiteY4" fmla="*/ 3239 h 2844204"/>
                <a:gd name="connsiteX5" fmla="*/ 2730143 w 2868826"/>
                <a:gd name="connsiteY5" fmla="*/ 0 h 2844204"/>
                <a:gd name="connsiteX6" fmla="*/ 0 w 2868826"/>
                <a:gd name="connsiteY6" fmla="*/ 2653817 h 284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826" h="2844204">
                  <a:moveTo>
                    <a:pt x="0" y="2653817"/>
                  </a:moveTo>
                  <a:cubicBezTo>
                    <a:pt x="52483" y="2728397"/>
                    <a:pt x="99156" y="2761527"/>
                    <a:pt x="139160" y="2844204"/>
                  </a:cubicBezTo>
                  <a:lnTo>
                    <a:pt x="2868827" y="236696"/>
                  </a:lnTo>
                  <a:cubicBezTo>
                    <a:pt x="2803961" y="230600"/>
                    <a:pt x="2738144" y="234791"/>
                    <a:pt x="2673850" y="249460"/>
                  </a:cubicBezTo>
                  <a:cubicBezTo>
                    <a:pt x="2711188" y="171355"/>
                    <a:pt x="2730809" y="87440"/>
                    <a:pt x="2733381" y="3239"/>
                  </a:cubicBezTo>
                  <a:lnTo>
                    <a:pt x="2730143" y="0"/>
                  </a:lnTo>
                  <a:cubicBezTo>
                    <a:pt x="2138005" y="592138"/>
                    <a:pt x="592138" y="2061679"/>
                    <a:pt x="0" y="26538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8C4740A-C70E-41D3-8038-C4640A214051}"/>
                </a:ext>
              </a:extLst>
            </p:cNvPr>
            <p:cNvSpPr/>
            <p:nvPr/>
          </p:nvSpPr>
          <p:spPr>
            <a:xfrm>
              <a:off x="3286718" y="3998098"/>
              <a:ext cx="1330845" cy="2220155"/>
            </a:xfrm>
            <a:custGeom>
              <a:avLst/>
              <a:gdLst>
                <a:gd name="connsiteX0" fmla="*/ 195167 w 1358836"/>
                <a:gd name="connsiteY0" fmla="*/ 2489549 h 2489549"/>
                <a:gd name="connsiteX1" fmla="*/ 1358836 w 1358836"/>
                <a:gd name="connsiteY1" fmla="*/ 183547 h 2489549"/>
                <a:gd name="connsiteX2" fmla="*/ 1167956 w 1358836"/>
                <a:gd name="connsiteY2" fmla="*/ 239078 h 2489549"/>
                <a:gd name="connsiteX3" fmla="*/ 1154049 w 1358836"/>
                <a:gd name="connsiteY3" fmla="*/ 0 h 2489549"/>
                <a:gd name="connsiteX4" fmla="*/ 0 w 1358836"/>
                <a:gd name="connsiteY4" fmla="*/ 2286953 h 2489549"/>
                <a:gd name="connsiteX5" fmla="*/ 195167 w 1358836"/>
                <a:gd name="connsiteY5" fmla="*/ 2489549 h 2489549"/>
                <a:gd name="connsiteX0" fmla="*/ 878161 w 2041830"/>
                <a:gd name="connsiteY0" fmla="*/ 2489549 h 3213408"/>
                <a:gd name="connsiteX1" fmla="*/ 2041830 w 2041830"/>
                <a:gd name="connsiteY1" fmla="*/ 183547 h 3213408"/>
                <a:gd name="connsiteX2" fmla="*/ 1850950 w 2041830"/>
                <a:gd name="connsiteY2" fmla="*/ 239078 h 3213408"/>
                <a:gd name="connsiteX3" fmla="*/ 1837043 w 2041830"/>
                <a:gd name="connsiteY3" fmla="*/ 0 h 3213408"/>
                <a:gd name="connsiteX4" fmla="*/ 0 w 2041830"/>
                <a:gd name="connsiteY4" fmla="*/ 3210191 h 3213408"/>
                <a:gd name="connsiteX5" fmla="*/ 878161 w 2041830"/>
                <a:gd name="connsiteY5" fmla="*/ 2489549 h 3213408"/>
                <a:gd name="connsiteX0" fmla="*/ 158249 w 2041830"/>
                <a:gd name="connsiteY0" fmla="*/ 3406240 h 3406240"/>
                <a:gd name="connsiteX1" fmla="*/ 2041830 w 2041830"/>
                <a:gd name="connsiteY1" fmla="*/ 183547 h 3406240"/>
                <a:gd name="connsiteX2" fmla="*/ 1850950 w 2041830"/>
                <a:gd name="connsiteY2" fmla="*/ 239078 h 3406240"/>
                <a:gd name="connsiteX3" fmla="*/ 1837043 w 2041830"/>
                <a:gd name="connsiteY3" fmla="*/ 0 h 3406240"/>
                <a:gd name="connsiteX4" fmla="*/ 0 w 2041830"/>
                <a:gd name="connsiteY4" fmla="*/ 3210191 h 3406240"/>
                <a:gd name="connsiteX5" fmla="*/ 158249 w 2041830"/>
                <a:gd name="connsiteY5" fmla="*/ 3406240 h 340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830" h="3406240">
                  <a:moveTo>
                    <a:pt x="158249" y="3406240"/>
                  </a:moveTo>
                  <a:lnTo>
                    <a:pt x="2041830" y="183547"/>
                  </a:lnTo>
                  <a:cubicBezTo>
                    <a:pt x="1976108" y="191548"/>
                    <a:pt x="1911624" y="210122"/>
                    <a:pt x="1850950" y="239078"/>
                  </a:cubicBezTo>
                  <a:cubicBezTo>
                    <a:pt x="1862284" y="158401"/>
                    <a:pt x="1857046" y="77153"/>
                    <a:pt x="1837043" y="0"/>
                  </a:cubicBezTo>
                  <a:cubicBezTo>
                    <a:pt x="1452360" y="762318"/>
                    <a:pt x="384683" y="2447873"/>
                    <a:pt x="0" y="3210191"/>
                  </a:cubicBezTo>
                  <a:cubicBezTo>
                    <a:pt x="70485" y="3272198"/>
                    <a:pt x="98909" y="3333374"/>
                    <a:pt x="158249" y="3406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E75BC50-0C9F-4F7D-947C-B36992A595E7}"/>
                </a:ext>
              </a:extLst>
            </p:cNvPr>
            <p:cNvSpPr/>
            <p:nvPr/>
          </p:nvSpPr>
          <p:spPr>
            <a:xfrm>
              <a:off x="3248549" y="3585245"/>
              <a:ext cx="828335" cy="2269942"/>
            </a:xfrm>
            <a:custGeom>
              <a:avLst/>
              <a:gdLst>
                <a:gd name="connsiteX0" fmla="*/ 239745 w 969359"/>
                <a:gd name="connsiteY0" fmla="*/ 2768918 h 2768917"/>
                <a:gd name="connsiteX1" fmla="*/ 969359 w 969359"/>
                <a:gd name="connsiteY1" fmla="*/ 174117 h 2768917"/>
                <a:gd name="connsiteX2" fmla="*/ 797719 w 969359"/>
                <a:gd name="connsiteY2" fmla="*/ 207550 h 2768917"/>
                <a:gd name="connsiteX3" fmla="*/ 742474 w 969359"/>
                <a:gd name="connsiteY3" fmla="*/ 0 h 2768917"/>
                <a:gd name="connsiteX4" fmla="*/ 0 w 969359"/>
                <a:gd name="connsiteY4" fmla="*/ 2640425 h 2768917"/>
                <a:gd name="connsiteX5" fmla="*/ 239745 w 969359"/>
                <a:gd name="connsiteY5" fmla="*/ 2768918 h 2768917"/>
                <a:gd name="connsiteX0" fmla="*/ 541247 w 1270861"/>
                <a:gd name="connsiteY0" fmla="*/ 2768918 h 3407852"/>
                <a:gd name="connsiteX1" fmla="*/ 1270861 w 1270861"/>
                <a:gd name="connsiteY1" fmla="*/ 174117 h 3407852"/>
                <a:gd name="connsiteX2" fmla="*/ 1099221 w 1270861"/>
                <a:gd name="connsiteY2" fmla="*/ 207550 h 3407852"/>
                <a:gd name="connsiteX3" fmla="*/ 1043976 w 1270861"/>
                <a:gd name="connsiteY3" fmla="*/ 0 h 3407852"/>
                <a:gd name="connsiteX4" fmla="*/ 0 w 1270861"/>
                <a:gd name="connsiteY4" fmla="*/ 3406516 h 3407852"/>
                <a:gd name="connsiteX5" fmla="*/ 541247 w 1270861"/>
                <a:gd name="connsiteY5" fmla="*/ 2768918 h 3407852"/>
                <a:gd name="connsiteX0" fmla="*/ 227441 w 1270861"/>
                <a:gd name="connsiteY0" fmla="*/ 3482627 h 3482627"/>
                <a:gd name="connsiteX1" fmla="*/ 1270861 w 1270861"/>
                <a:gd name="connsiteY1" fmla="*/ 174117 h 3482627"/>
                <a:gd name="connsiteX2" fmla="*/ 1099221 w 1270861"/>
                <a:gd name="connsiteY2" fmla="*/ 207550 h 3482627"/>
                <a:gd name="connsiteX3" fmla="*/ 1043976 w 1270861"/>
                <a:gd name="connsiteY3" fmla="*/ 0 h 3482627"/>
                <a:gd name="connsiteX4" fmla="*/ 0 w 1270861"/>
                <a:gd name="connsiteY4" fmla="*/ 3406516 h 3482627"/>
                <a:gd name="connsiteX5" fmla="*/ 227441 w 1270861"/>
                <a:gd name="connsiteY5" fmla="*/ 3482627 h 348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861" h="3482627">
                  <a:moveTo>
                    <a:pt x="227441" y="3482627"/>
                  </a:moveTo>
                  <a:lnTo>
                    <a:pt x="1270861" y="174117"/>
                  </a:lnTo>
                  <a:cubicBezTo>
                    <a:pt x="1212187" y="177070"/>
                    <a:pt x="1154371" y="188404"/>
                    <a:pt x="1099221" y="207550"/>
                  </a:cubicBezTo>
                  <a:cubicBezTo>
                    <a:pt x="1093125" y="135255"/>
                    <a:pt x="1074170" y="65056"/>
                    <a:pt x="1043976" y="0"/>
                  </a:cubicBezTo>
                  <a:cubicBezTo>
                    <a:pt x="796485" y="880142"/>
                    <a:pt x="247491" y="2526374"/>
                    <a:pt x="0" y="3406516"/>
                  </a:cubicBezTo>
                  <a:cubicBezTo>
                    <a:pt x="83725" y="3442997"/>
                    <a:pt x="151526" y="3433573"/>
                    <a:pt x="227441" y="3482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724F467-F7CD-4070-B537-571D085AAAD4}"/>
                </a:ext>
              </a:extLst>
            </p:cNvPr>
            <p:cNvSpPr/>
            <p:nvPr/>
          </p:nvSpPr>
          <p:spPr>
            <a:xfrm rot="952421">
              <a:off x="2277072" y="3379322"/>
              <a:ext cx="866829" cy="2150677"/>
            </a:xfrm>
            <a:custGeom>
              <a:avLst/>
              <a:gdLst>
                <a:gd name="connsiteX0" fmla="*/ 961263 w 961262"/>
                <a:gd name="connsiteY0" fmla="*/ 2607278 h 2753201"/>
                <a:gd name="connsiteX1" fmla="*/ 228124 w 961262"/>
                <a:gd name="connsiteY1" fmla="*/ 0 h 2753201"/>
                <a:gd name="connsiteX2" fmla="*/ 188500 w 961262"/>
                <a:gd name="connsiteY2" fmla="*/ 196120 h 2753201"/>
                <a:gd name="connsiteX3" fmla="*/ 0 w 961262"/>
                <a:gd name="connsiteY3" fmla="*/ 169450 h 2753201"/>
                <a:gd name="connsiteX4" fmla="*/ 726567 w 961262"/>
                <a:gd name="connsiteY4" fmla="*/ 2753201 h 2753201"/>
                <a:gd name="connsiteX5" fmla="*/ 961263 w 961262"/>
                <a:gd name="connsiteY5" fmla="*/ 2607278 h 2753201"/>
                <a:gd name="connsiteX0" fmla="*/ 1329921 w 1329921"/>
                <a:gd name="connsiteY0" fmla="*/ 3196883 h 3199243"/>
                <a:gd name="connsiteX1" fmla="*/ 228124 w 1329921"/>
                <a:gd name="connsiteY1" fmla="*/ 0 h 3199243"/>
                <a:gd name="connsiteX2" fmla="*/ 188500 w 1329921"/>
                <a:gd name="connsiteY2" fmla="*/ 196120 h 3199243"/>
                <a:gd name="connsiteX3" fmla="*/ 0 w 1329921"/>
                <a:gd name="connsiteY3" fmla="*/ 169450 h 3199243"/>
                <a:gd name="connsiteX4" fmla="*/ 726567 w 1329921"/>
                <a:gd name="connsiteY4" fmla="*/ 2753201 h 3199243"/>
                <a:gd name="connsiteX5" fmla="*/ 1329921 w 1329921"/>
                <a:gd name="connsiteY5" fmla="*/ 3196883 h 3199243"/>
                <a:gd name="connsiteX0" fmla="*/ 1329921 w 1329921"/>
                <a:gd name="connsiteY0" fmla="*/ 3196883 h 3299644"/>
                <a:gd name="connsiteX1" fmla="*/ 228124 w 1329921"/>
                <a:gd name="connsiteY1" fmla="*/ 0 h 3299644"/>
                <a:gd name="connsiteX2" fmla="*/ 188500 w 1329921"/>
                <a:gd name="connsiteY2" fmla="*/ 196120 h 3299644"/>
                <a:gd name="connsiteX3" fmla="*/ 0 w 1329921"/>
                <a:gd name="connsiteY3" fmla="*/ 169450 h 3299644"/>
                <a:gd name="connsiteX4" fmla="*/ 1102880 w 1329921"/>
                <a:gd name="connsiteY4" fmla="*/ 3299645 h 3299644"/>
                <a:gd name="connsiteX5" fmla="*/ 1329921 w 1329921"/>
                <a:gd name="connsiteY5" fmla="*/ 3196883 h 32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9921" h="3299644">
                  <a:moveTo>
                    <a:pt x="1329921" y="3196883"/>
                  </a:moveTo>
                  <a:cubicBezTo>
                    <a:pt x="1085541" y="2327790"/>
                    <a:pt x="472504" y="869093"/>
                    <a:pt x="228124" y="0"/>
                  </a:cubicBezTo>
                  <a:cubicBezTo>
                    <a:pt x="204502" y="62294"/>
                    <a:pt x="190881" y="128492"/>
                    <a:pt x="188500" y="196120"/>
                  </a:cubicBezTo>
                  <a:cubicBezTo>
                    <a:pt x="127730" y="177546"/>
                    <a:pt x="64198" y="168497"/>
                    <a:pt x="0" y="169450"/>
                  </a:cubicBezTo>
                  <a:lnTo>
                    <a:pt x="1102880" y="3299645"/>
                  </a:lnTo>
                  <a:cubicBezTo>
                    <a:pt x="1176699" y="3244877"/>
                    <a:pt x="1247530" y="3239174"/>
                    <a:pt x="1329921" y="3196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A626B7C-F33A-4017-A58C-DEBA08295B5B}"/>
                </a:ext>
              </a:extLst>
            </p:cNvPr>
            <p:cNvSpPr/>
            <p:nvPr/>
          </p:nvSpPr>
          <p:spPr>
            <a:xfrm rot="20482574">
              <a:off x="2579591" y="3392951"/>
              <a:ext cx="1229691" cy="2309140"/>
            </a:xfrm>
            <a:custGeom>
              <a:avLst/>
              <a:gdLst>
                <a:gd name="connsiteX0" fmla="*/ 195167 w 1358836"/>
                <a:gd name="connsiteY0" fmla="*/ 2489549 h 2489549"/>
                <a:gd name="connsiteX1" fmla="*/ 1358836 w 1358836"/>
                <a:gd name="connsiteY1" fmla="*/ 183547 h 2489549"/>
                <a:gd name="connsiteX2" fmla="*/ 1167956 w 1358836"/>
                <a:gd name="connsiteY2" fmla="*/ 239078 h 2489549"/>
                <a:gd name="connsiteX3" fmla="*/ 1154049 w 1358836"/>
                <a:gd name="connsiteY3" fmla="*/ 0 h 2489549"/>
                <a:gd name="connsiteX4" fmla="*/ 0 w 1358836"/>
                <a:gd name="connsiteY4" fmla="*/ 2286953 h 2489549"/>
                <a:gd name="connsiteX5" fmla="*/ 195167 w 1358836"/>
                <a:gd name="connsiteY5" fmla="*/ 2489549 h 2489549"/>
                <a:gd name="connsiteX0" fmla="*/ 195167 w 1358836"/>
                <a:gd name="connsiteY0" fmla="*/ 2444836 h 2444836"/>
                <a:gd name="connsiteX1" fmla="*/ 1358836 w 1358836"/>
                <a:gd name="connsiteY1" fmla="*/ 138834 h 2444836"/>
                <a:gd name="connsiteX2" fmla="*/ 1167956 w 1358836"/>
                <a:gd name="connsiteY2" fmla="*/ 194365 h 2444836"/>
                <a:gd name="connsiteX3" fmla="*/ 1103558 w 1358836"/>
                <a:gd name="connsiteY3" fmla="*/ 1 h 2444836"/>
                <a:gd name="connsiteX4" fmla="*/ 0 w 1358836"/>
                <a:gd name="connsiteY4" fmla="*/ 2242240 h 2444836"/>
                <a:gd name="connsiteX5" fmla="*/ 195167 w 1358836"/>
                <a:gd name="connsiteY5" fmla="*/ 2444836 h 2444836"/>
                <a:gd name="connsiteX0" fmla="*/ 195167 w 1360076"/>
                <a:gd name="connsiteY0" fmla="*/ 2444834 h 2444834"/>
                <a:gd name="connsiteX1" fmla="*/ 1360075 w 1360076"/>
                <a:gd name="connsiteY1" fmla="*/ 177937 h 2444834"/>
                <a:gd name="connsiteX2" fmla="*/ 1167956 w 1360076"/>
                <a:gd name="connsiteY2" fmla="*/ 194363 h 2444834"/>
                <a:gd name="connsiteX3" fmla="*/ 1103558 w 1360076"/>
                <a:gd name="connsiteY3" fmla="*/ -1 h 2444834"/>
                <a:gd name="connsiteX4" fmla="*/ 0 w 1360076"/>
                <a:gd name="connsiteY4" fmla="*/ 2242238 h 2444834"/>
                <a:gd name="connsiteX5" fmla="*/ 195167 w 1360076"/>
                <a:gd name="connsiteY5" fmla="*/ 2444834 h 2444834"/>
                <a:gd name="connsiteX0" fmla="*/ 195167 w 1365481"/>
                <a:gd name="connsiteY0" fmla="*/ 2444836 h 2444836"/>
                <a:gd name="connsiteX1" fmla="*/ 1365481 w 1365481"/>
                <a:gd name="connsiteY1" fmla="*/ 189545 h 2444836"/>
                <a:gd name="connsiteX2" fmla="*/ 1167956 w 1365481"/>
                <a:gd name="connsiteY2" fmla="*/ 194365 h 2444836"/>
                <a:gd name="connsiteX3" fmla="*/ 1103558 w 1365481"/>
                <a:gd name="connsiteY3" fmla="*/ 1 h 2444836"/>
                <a:gd name="connsiteX4" fmla="*/ 0 w 1365481"/>
                <a:gd name="connsiteY4" fmla="*/ 2242240 h 2444836"/>
                <a:gd name="connsiteX5" fmla="*/ 195167 w 1365481"/>
                <a:gd name="connsiteY5" fmla="*/ 2444836 h 2444836"/>
                <a:gd name="connsiteX0" fmla="*/ 195167 w 1365481"/>
                <a:gd name="connsiteY0" fmla="*/ 2444834 h 2444834"/>
                <a:gd name="connsiteX1" fmla="*/ 1365481 w 1365481"/>
                <a:gd name="connsiteY1" fmla="*/ 189543 h 2444834"/>
                <a:gd name="connsiteX2" fmla="*/ 1161130 w 1365481"/>
                <a:gd name="connsiteY2" fmla="*/ 201580 h 2444834"/>
                <a:gd name="connsiteX3" fmla="*/ 1103558 w 1365481"/>
                <a:gd name="connsiteY3" fmla="*/ -1 h 2444834"/>
                <a:gd name="connsiteX4" fmla="*/ 0 w 1365481"/>
                <a:gd name="connsiteY4" fmla="*/ 2242238 h 2444834"/>
                <a:gd name="connsiteX5" fmla="*/ 195167 w 1365481"/>
                <a:gd name="connsiteY5" fmla="*/ 2444834 h 2444834"/>
                <a:gd name="connsiteX0" fmla="*/ 195167 w 1365481"/>
                <a:gd name="connsiteY0" fmla="*/ 2444836 h 2444836"/>
                <a:gd name="connsiteX1" fmla="*/ 1365481 w 1365481"/>
                <a:gd name="connsiteY1" fmla="*/ 189545 h 2444836"/>
                <a:gd name="connsiteX2" fmla="*/ 1176112 w 1365481"/>
                <a:gd name="connsiteY2" fmla="*/ 197289 h 2444836"/>
                <a:gd name="connsiteX3" fmla="*/ 1103558 w 1365481"/>
                <a:gd name="connsiteY3" fmla="*/ 1 h 2444836"/>
                <a:gd name="connsiteX4" fmla="*/ 0 w 1365481"/>
                <a:gd name="connsiteY4" fmla="*/ 2242240 h 2444836"/>
                <a:gd name="connsiteX5" fmla="*/ 195167 w 1365481"/>
                <a:gd name="connsiteY5" fmla="*/ 2444836 h 2444836"/>
                <a:gd name="connsiteX0" fmla="*/ 7593 w 1553351"/>
                <a:gd name="connsiteY0" fmla="*/ 3671387 h 3671388"/>
                <a:gd name="connsiteX1" fmla="*/ 1553351 w 1553351"/>
                <a:gd name="connsiteY1" fmla="*/ 189543 h 3671388"/>
                <a:gd name="connsiteX2" fmla="*/ 1363982 w 1553351"/>
                <a:gd name="connsiteY2" fmla="*/ 197287 h 3671388"/>
                <a:gd name="connsiteX3" fmla="*/ 1291428 w 1553351"/>
                <a:gd name="connsiteY3" fmla="*/ -1 h 3671388"/>
                <a:gd name="connsiteX4" fmla="*/ 187870 w 1553351"/>
                <a:gd name="connsiteY4" fmla="*/ 2242238 h 3671388"/>
                <a:gd name="connsiteX5" fmla="*/ 7593 w 1553351"/>
                <a:gd name="connsiteY5" fmla="*/ 3671387 h 3671388"/>
                <a:gd name="connsiteX0" fmla="*/ 302090 w 1847848"/>
                <a:gd name="connsiteY0" fmla="*/ 3671389 h 3671388"/>
                <a:gd name="connsiteX1" fmla="*/ 1847848 w 1847848"/>
                <a:gd name="connsiteY1" fmla="*/ 189545 h 3671388"/>
                <a:gd name="connsiteX2" fmla="*/ 1658479 w 1847848"/>
                <a:gd name="connsiteY2" fmla="*/ 197289 h 3671388"/>
                <a:gd name="connsiteX3" fmla="*/ 1585925 w 1847848"/>
                <a:gd name="connsiteY3" fmla="*/ 1 h 3671388"/>
                <a:gd name="connsiteX4" fmla="*/ 0 w 1847848"/>
                <a:gd name="connsiteY4" fmla="*/ 3437358 h 3671388"/>
                <a:gd name="connsiteX5" fmla="*/ 302090 w 1847848"/>
                <a:gd name="connsiteY5" fmla="*/ 3671389 h 3671388"/>
                <a:gd name="connsiteX0" fmla="*/ 247967 w 1847848"/>
                <a:gd name="connsiteY0" fmla="*/ 3555244 h 3555244"/>
                <a:gd name="connsiteX1" fmla="*/ 1847848 w 1847848"/>
                <a:gd name="connsiteY1" fmla="*/ 189543 h 3555244"/>
                <a:gd name="connsiteX2" fmla="*/ 1658479 w 1847848"/>
                <a:gd name="connsiteY2" fmla="*/ 197287 h 3555244"/>
                <a:gd name="connsiteX3" fmla="*/ 1585925 w 1847848"/>
                <a:gd name="connsiteY3" fmla="*/ -1 h 3555244"/>
                <a:gd name="connsiteX4" fmla="*/ 0 w 1847848"/>
                <a:gd name="connsiteY4" fmla="*/ 3437356 h 3555244"/>
                <a:gd name="connsiteX5" fmla="*/ 247967 w 1847848"/>
                <a:gd name="connsiteY5" fmla="*/ 3555244 h 3555244"/>
                <a:gd name="connsiteX0" fmla="*/ 232440 w 1847848"/>
                <a:gd name="connsiteY0" fmla="*/ 3542770 h 3542769"/>
                <a:gd name="connsiteX1" fmla="*/ 1847848 w 1847848"/>
                <a:gd name="connsiteY1" fmla="*/ 189545 h 3542769"/>
                <a:gd name="connsiteX2" fmla="*/ 1658479 w 1847848"/>
                <a:gd name="connsiteY2" fmla="*/ 197289 h 3542769"/>
                <a:gd name="connsiteX3" fmla="*/ 1585925 w 1847848"/>
                <a:gd name="connsiteY3" fmla="*/ 1 h 3542769"/>
                <a:gd name="connsiteX4" fmla="*/ 0 w 1847848"/>
                <a:gd name="connsiteY4" fmla="*/ 3437358 h 3542769"/>
                <a:gd name="connsiteX5" fmla="*/ 232440 w 1847848"/>
                <a:gd name="connsiteY5" fmla="*/ 3542770 h 3542769"/>
                <a:gd name="connsiteX0" fmla="*/ 271229 w 1886637"/>
                <a:gd name="connsiteY0" fmla="*/ 3542768 h 3542769"/>
                <a:gd name="connsiteX1" fmla="*/ 1886637 w 1886637"/>
                <a:gd name="connsiteY1" fmla="*/ 189543 h 3542769"/>
                <a:gd name="connsiteX2" fmla="*/ 1697268 w 1886637"/>
                <a:gd name="connsiteY2" fmla="*/ 197287 h 3542769"/>
                <a:gd name="connsiteX3" fmla="*/ 1624714 w 1886637"/>
                <a:gd name="connsiteY3" fmla="*/ -1 h 3542769"/>
                <a:gd name="connsiteX4" fmla="*/ 1 w 1886637"/>
                <a:gd name="connsiteY4" fmla="*/ 3395807 h 3542769"/>
                <a:gd name="connsiteX5" fmla="*/ 271229 w 1886637"/>
                <a:gd name="connsiteY5" fmla="*/ 3542768 h 354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6637" h="3542769">
                  <a:moveTo>
                    <a:pt x="271229" y="3542768"/>
                  </a:moveTo>
                  <a:lnTo>
                    <a:pt x="1886637" y="189543"/>
                  </a:lnTo>
                  <a:cubicBezTo>
                    <a:pt x="1820915" y="197544"/>
                    <a:pt x="1757942" y="168331"/>
                    <a:pt x="1697268" y="197287"/>
                  </a:cubicBezTo>
                  <a:cubicBezTo>
                    <a:pt x="1708602" y="116610"/>
                    <a:pt x="1644717" y="77152"/>
                    <a:pt x="1624714" y="-1"/>
                  </a:cubicBezTo>
                  <a:cubicBezTo>
                    <a:pt x="1240031" y="762317"/>
                    <a:pt x="384684" y="2633489"/>
                    <a:pt x="1" y="3395807"/>
                  </a:cubicBezTo>
                  <a:cubicBezTo>
                    <a:pt x="70486" y="3457814"/>
                    <a:pt x="211889" y="3469902"/>
                    <a:pt x="271229" y="3542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9AE2D39-AF68-4493-8AD7-724FEAAA6FB6}"/>
              </a:ext>
            </a:extLst>
          </p:cNvPr>
          <p:cNvGrpSpPr/>
          <p:nvPr/>
        </p:nvGrpSpPr>
        <p:grpSpPr>
          <a:xfrm>
            <a:off x="2179543" y="3749325"/>
            <a:ext cx="1867627" cy="2388089"/>
            <a:chOff x="2179543" y="3174560"/>
            <a:chExt cx="1867627" cy="2388089"/>
          </a:xfrm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E9281E4-CD0A-4B73-BB9F-1F2CF5BBC071}"/>
                </a:ext>
              </a:extLst>
            </p:cNvPr>
            <p:cNvSpPr/>
            <p:nvPr/>
          </p:nvSpPr>
          <p:spPr>
            <a:xfrm>
              <a:off x="2179543" y="4744777"/>
              <a:ext cx="1867627" cy="577446"/>
            </a:xfrm>
            <a:custGeom>
              <a:avLst/>
              <a:gdLst>
                <a:gd name="connsiteX0" fmla="*/ 934486 w 1867627"/>
                <a:gd name="connsiteY0" fmla="*/ 0 h 577446"/>
                <a:gd name="connsiteX1" fmla="*/ 1867627 w 1867627"/>
                <a:gd name="connsiteY1" fmla="*/ 577446 h 577446"/>
                <a:gd name="connsiteX2" fmla="*/ 0 w 1867627"/>
                <a:gd name="connsiteY2" fmla="*/ 575267 h 577446"/>
                <a:gd name="connsiteX3" fmla="*/ 934486 w 1867627"/>
                <a:gd name="connsiteY3" fmla="*/ 0 h 57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7627" h="577446">
                  <a:moveTo>
                    <a:pt x="934486" y="0"/>
                  </a:moveTo>
                  <a:cubicBezTo>
                    <a:pt x="1329724" y="461"/>
                    <a:pt x="1690860" y="223939"/>
                    <a:pt x="1867627" y="577446"/>
                  </a:cubicBezTo>
                  <a:lnTo>
                    <a:pt x="0" y="575267"/>
                  </a:lnTo>
                  <a:cubicBezTo>
                    <a:pt x="177591" y="222174"/>
                    <a:pt x="539248" y="-461"/>
                    <a:pt x="934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7C22CBB-1106-4646-8AB1-6C4238FCA4BE}"/>
                </a:ext>
              </a:extLst>
            </p:cNvPr>
            <p:cNvGrpSpPr/>
            <p:nvPr/>
          </p:nvGrpSpPr>
          <p:grpSpPr>
            <a:xfrm>
              <a:off x="2484808" y="3968610"/>
              <a:ext cx="1284827" cy="1284828"/>
              <a:chOff x="5199041" y="2631054"/>
              <a:chExt cx="1804914" cy="1804915"/>
            </a:xfrm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F69FB1F-624B-4799-AA7E-45B39D5E5F1E}"/>
                  </a:ext>
                </a:extLst>
              </p:cNvPr>
              <p:cNvSpPr/>
              <p:nvPr/>
            </p:nvSpPr>
            <p:spPr>
              <a:xfrm>
                <a:off x="5199041" y="2631054"/>
                <a:ext cx="1804914" cy="1804915"/>
              </a:xfrm>
              <a:custGeom>
                <a:avLst/>
                <a:gdLst>
                  <a:gd name="connsiteX0" fmla="*/ 1116877 w 1116876"/>
                  <a:gd name="connsiteY0" fmla="*/ 558438 h 1116876"/>
                  <a:gd name="connsiteX1" fmla="*/ 558438 w 1116876"/>
                  <a:gd name="connsiteY1" fmla="*/ 1116877 h 1116876"/>
                  <a:gd name="connsiteX2" fmla="*/ -1 w 1116876"/>
                  <a:gd name="connsiteY2" fmla="*/ 558438 h 1116876"/>
                  <a:gd name="connsiteX3" fmla="*/ 558438 w 1116876"/>
                  <a:gd name="connsiteY3" fmla="*/ 0 h 1116876"/>
                  <a:gd name="connsiteX4" fmla="*/ 1116877 w 1116876"/>
                  <a:gd name="connsiteY4" fmla="*/ 558438 h 111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876" h="1116876">
                    <a:moveTo>
                      <a:pt x="1116877" y="558438"/>
                    </a:moveTo>
                    <a:cubicBezTo>
                      <a:pt x="1116877" y="866855"/>
                      <a:pt x="866855" y="1116877"/>
                      <a:pt x="558438" y="1116877"/>
                    </a:cubicBezTo>
                    <a:cubicBezTo>
                      <a:pt x="250021" y="1116877"/>
                      <a:pt x="-1" y="866855"/>
                      <a:pt x="-1" y="558438"/>
                    </a:cubicBezTo>
                    <a:cubicBezTo>
                      <a:pt x="-1" y="250021"/>
                      <a:pt x="250021" y="0"/>
                      <a:pt x="558438" y="0"/>
                    </a:cubicBezTo>
                    <a:cubicBezTo>
                      <a:pt x="866855" y="0"/>
                      <a:pt x="1116877" y="250021"/>
                      <a:pt x="1116877" y="5584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FFBD6FF-9056-4003-B103-587E48F4861F}"/>
                  </a:ext>
                </a:extLst>
              </p:cNvPr>
              <p:cNvSpPr/>
              <p:nvPr/>
            </p:nvSpPr>
            <p:spPr>
              <a:xfrm>
                <a:off x="5199041" y="2631056"/>
                <a:ext cx="1714158" cy="1577813"/>
              </a:xfrm>
              <a:custGeom>
                <a:avLst/>
                <a:gdLst>
                  <a:gd name="connsiteX0" fmla="*/ 1060717 w 1060716"/>
                  <a:gd name="connsiteY0" fmla="*/ 417908 h 976346"/>
                  <a:gd name="connsiteX1" fmla="*/ 1044277 w 1060716"/>
                  <a:gd name="connsiteY1" fmla="*/ 282967 h 976346"/>
                  <a:gd name="connsiteX2" fmla="*/ 558438 w 1060716"/>
                  <a:gd name="connsiteY2" fmla="*/ 0 h 976346"/>
                  <a:gd name="connsiteX3" fmla="*/ 0 w 1060716"/>
                  <a:gd name="connsiteY3" fmla="*/ 558438 h 976346"/>
                  <a:gd name="connsiteX4" fmla="*/ 16440 w 1060716"/>
                  <a:gd name="connsiteY4" fmla="*/ 693379 h 976346"/>
                  <a:gd name="connsiteX5" fmla="*/ 502279 w 1060716"/>
                  <a:gd name="connsiteY5" fmla="*/ 976346 h 976346"/>
                  <a:gd name="connsiteX6" fmla="*/ 1060717 w 1060716"/>
                  <a:gd name="connsiteY6" fmla="*/ 417908 h 97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0716" h="976346">
                    <a:moveTo>
                      <a:pt x="1060717" y="417908"/>
                    </a:moveTo>
                    <a:cubicBezTo>
                      <a:pt x="1060717" y="371349"/>
                      <a:pt x="1054996" y="326172"/>
                      <a:pt x="1044277" y="282967"/>
                    </a:cubicBezTo>
                    <a:cubicBezTo>
                      <a:pt x="948266" y="113963"/>
                      <a:pt x="766702" y="0"/>
                      <a:pt x="558438" y="0"/>
                    </a:cubicBezTo>
                    <a:cubicBezTo>
                      <a:pt x="250022" y="0"/>
                      <a:pt x="0" y="250021"/>
                      <a:pt x="0" y="558438"/>
                    </a:cubicBezTo>
                    <a:cubicBezTo>
                      <a:pt x="0" y="604997"/>
                      <a:pt x="5721" y="650174"/>
                      <a:pt x="16440" y="693379"/>
                    </a:cubicBezTo>
                    <a:cubicBezTo>
                      <a:pt x="112450" y="862318"/>
                      <a:pt x="294015" y="976346"/>
                      <a:pt x="502279" y="976346"/>
                    </a:cubicBezTo>
                    <a:cubicBezTo>
                      <a:pt x="810696" y="976346"/>
                      <a:pt x="1060717" y="726325"/>
                      <a:pt x="1060717" y="4179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04A37DA1-ED38-448F-AF85-CE8D6AAE3DC4}"/>
                </a:ext>
              </a:extLst>
            </p:cNvPr>
            <p:cNvGrpSpPr/>
            <p:nvPr/>
          </p:nvGrpSpPr>
          <p:grpSpPr>
            <a:xfrm>
              <a:off x="2316186" y="3174560"/>
              <a:ext cx="1649458" cy="1217762"/>
              <a:chOff x="4962162" y="1515579"/>
              <a:chExt cx="2317144" cy="1710702"/>
            </a:xfrm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12D5AABE-EF3E-47F3-AC12-5A72F116F0FB}"/>
                  </a:ext>
                </a:extLst>
              </p:cNvPr>
              <p:cNvSpPr/>
              <p:nvPr/>
            </p:nvSpPr>
            <p:spPr>
              <a:xfrm>
                <a:off x="4962162" y="2269413"/>
                <a:ext cx="2317144" cy="956868"/>
              </a:xfrm>
              <a:custGeom>
                <a:avLst/>
                <a:gdLst>
                  <a:gd name="connsiteX0" fmla="*/ 1433843 w 1433842"/>
                  <a:gd name="connsiteY0" fmla="*/ 296054 h 592107"/>
                  <a:gd name="connsiteX1" fmla="*/ 716921 w 1433842"/>
                  <a:gd name="connsiteY1" fmla="*/ 592108 h 592107"/>
                  <a:gd name="connsiteX2" fmla="*/ 0 w 1433842"/>
                  <a:gd name="connsiteY2" fmla="*/ 296054 h 592107"/>
                  <a:gd name="connsiteX3" fmla="*/ 716921 w 1433842"/>
                  <a:gd name="connsiteY3" fmla="*/ 0 h 592107"/>
                  <a:gd name="connsiteX4" fmla="*/ 1433843 w 1433842"/>
                  <a:gd name="connsiteY4" fmla="*/ 296054 h 59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842" h="592107">
                    <a:moveTo>
                      <a:pt x="1433843" y="296054"/>
                    </a:moveTo>
                    <a:cubicBezTo>
                      <a:pt x="1433843" y="459560"/>
                      <a:pt x="1112866" y="592108"/>
                      <a:pt x="716921" y="592108"/>
                    </a:cubicBezTo>
                    <a:cubicBezTo>
                      <a:pt x="320977" y="592108"/>
                      <a:pt x="0" y="459560"/>
                      <a:pt x="0" y="296054"/>
                    </a:cubicBezTo>
                    <a:cubicBezTo>
                      <a:pt x="0" y="132548"/>
                      <a:pt x="320977" y="0"/>
                      <a:pt x="716921" y="0"/>
                    </a:cubicBezTo>
                    <a:cubicBezTo>
                      <a:pt x="1112866" y="0"/>
                      <a:pt x="1433843" y="132548"/>
                      <a:pt x="1433843" y="296054"/>
                    </a:cubicBezTo>
                    <a:close/>
                  </a:path>
                </a:pathLst>
              </a:custGeom>
              <a:solidFill>
                <a:srgbClr val="040202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CD9A031-3338-4A6E-AD46-F499BA02C762}"/>
                  </a:ext>
                </a:extLst>
              </p:cNvPr>
              <p:cNvSpPr/>
              <p:nvPr/>
            </p:nvSpPr>
            <p:spPr>
              <a:xfrm>
                <a:off x="5422313" y="1515579"/>
                <a:ext cx="1387199" cy="1507404"/>
              </a:xfrm>
              <a:custGeom>
                <a:avLst/>
                <a:gdLst>
                  <a:gd name="connsiteX0" fmla="*/ 857389 w 858395"/>
                  <a:gd name="connsiteY0" fmla="*/ 791525 h 932777"/>
                  <a:gd name="connsiteX1" fmla="*/ 844762 w 858395"/>
                  <a:gd name="connsiteY1" fmla="*/ 823287 h 932777"/>
                  <a:gd name="connsiteX2" fmla="*/ 436784 w 858395"/>
                  <a:gd name="connsiteY2" fmla="*/ 932713 h 932777"/>
                  <a:gd name="connsiteX3" fmla="*/ 28872 w 858395"/>
                  <a:gd name="connsiteY3" fmla="*/ 825260 h 932777"/>
                  <a:gd name="connsiteX4" fmla="*/ 4540 w 858395"/>
                  <a:gd name="connsiteY4" fmla="*/ 765615 h 932777"/>
                  <a:gd name="connsiteX5" fmla="*/ 210963 w 858395"/>
                  <a:gd name="connsiteY5" fmla="*/ 77891 h 932777"/>
                  <a:gd name="connsiteX6" fmla="*/ 295925 w 858395"/>
                  <a:gd name="connsiteY6" fmla="*/ 9698 h 932777"/>
                  <a:gd name="connsiteX7" fmla="*/ 685819 w 858395"/>
                  <a:gd name="connsiteY7" fmla="*/ 63556 h 932777"/>
                  <a:gd name="connsiteX8" fmla="*/ 764469 w 858395"/>
                  <a:gd name="connsiteY8" fmla="*/ 177584 h 932777"/>
                  <a:gd name="connsiteX9" fmla="*/ 857389 w 858395"/>
                  <a:gd name="connsiteY9" fmla="*/ 791525 h 93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8395" h="932777">
                    <a:moveTo>
                      <a:pt x="857389" y="791525"/>
                    </a:moveTo>
                    <a:cubicBezTo>
                      <a:pt x="859756" y="806189"/>
                      <a:pt x="858835" y="816513"/>
                      <a:pt x="844762" y="823287"/>
                    </a:cubicBezTo>
                    <a:cubicBezTo>
                      <a:pt x="715609" y="885431"/>
                      <a:pt x="580800" y="930805"/>
                      <a:pt x="436784" y="932713"/>
                    </a:cubicBezTo>
                    <a:cubicBezTo>
                      <a:pt x="292242" y="934685"/>
                      <a:pt x="156908" y="891349"/>
                      <a:pt x="28872" y="825260"/>
                    </a:cubicBezTo>
                    <a:cubicBezTo>
                      <a:pt x="3159" y="811976"/>
                      <a:pt x="-6573" y="798166"/>
                      <a:pt x="4540" y="765615"/>
                    </a:cubicBezTo>
                    <a:cubicBezTo>
                      <a:pt x="34330" y="678548"/>
                      <a:pt x="169468" y="219211"/>
                      <a:pt x="210963" y="77891"/>
                    </a:cubicBezTo>
                    <a:cubicBezTo>
                      <a:pt x="223721" y="34358"/>
                      <a:pt x="256995" y="16340"/>
                      <a:pt x="295925" y="9698"/>
                    </a:cubicBezTo>
                    <a:cubicBezTo>
                      <a:pt x="431194" y="-13318"/>
                      <a:pt x="561598" y="4634"/>
                      <a:pt x="685819" y="63556"/>
                    </a:cubicBezTo>
                    <a:cubicBezTo>
                      <a:pt x="733627" y="86243"/>
                      <a:pt x="757827" y="123463"/>
                      <a:pt x="764469" y="177584"/>
                    </a:cubicBezTo>
                    <a:cubicBezTo>
                      <a:pt x="777292" y="280697"/>
                      <a:pt x="844433" y="712283"/>
                      <a:pt x="857389" y="791525"/>
                    </a:cubicBezTo>
                    <a:close/>
                  </a:path>
                </a:pathLst>
              </a:custGeom>
              <a:solidFill>
                <a:srgbClr val="353535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BF8C5EA4-1CBC-4F57-802F-4642282833B2}"/>
                  </a:ext>
                </a:extLst>
              </p:cNvPr>
              <p:cNvSpPr/>
              <p:nvPr/>
            </p:nvSpPr>
            <p:spPr>
              <a:xfrm>
                <a:off x="5521895" y="1646662"/>
                <a:ext cx="1221909" cy="1136020"/>
              </a:xfrm>
              <a:custGeom>
                <a:avLst/>
                <a:gdLst>
                  <a:gd name="connsiteX0" fmla="*/ 0 w 756114"/>
                  <a:gd name="connsiteY0" fmla="*/ 589083 h 702966"/>
                  <a:gd name="connsiteX1" fmla="*/ 173674 w 756114"/>
                  <a:gd name="connsiteY1" fmla="*/ 0 h 702966"/>
                  <a:gd name="connsiteX2" fmla="*/ 344256 w 756114"/>
                  <a:gd name="connsiteY2" fmla="*/ 81083 h 702966"/>
                  <a:gd name="connsiteX3" fmla="*/ 643861 w 756114"/>
                  <a:gd name="connsiteY3" fmla="*/ 78452 h 702966"/>
                  <a:gd name="connsiteX4" fmla="*/ 680095 w 756114"/>
                  <a:gd name="connsiteY4" fmla="*/ 102586 h 702966"/>
                  <a:gd name="connsiteX5" fmla="*/ 756114 w 756114"/>
                  <a:gd name="connsiteY5" fmla="*/ 605194 h 702966"/>
                  <a:gd name="connsiteX6" fmla="*/ 713238 w 756114"/>
                  <a:gd name="connsiteY6" fmla="*/ 636496 h 702966"/>
                  <a:gd name="connsiteX7" fmla="*/ 297501 w 756114"/>
                  <a:gd name="connsiteY7" fmla="*/ 689302 h 702966"/>
                  <a:gd name="connsiteX8" fmla="*/ 0 w 756114"/>
                  <a:gd name="connsiteY8" fmla="*/ 589083 h 7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114" h="702966">
                    <a:moveTo>
                      <a:pt x="0" y="589083"/>
                    </a:moveTo>
                    <a:cubicBezTo>
                      <a:pt x="4537" y="534962"/>
                      <a:pt x="171175" y="6510"/>
                      <a:pt x="173674" y="0"/>
                    </a:cubicBezTo>
                    <a:cubicBezTo>
                      <a:pt x="228780" y="33538"/>
                      <a:pt x="282507" y="65892"/>
                      <a:pt x="344256" y="81083"/>
                    </a:cubicBezTo>
                    <a:cubicBezTo>
                      <a:pt x="444409" y="105677"/>
                      <a:pt x="544497" y="105743"/>
                      <a:pt x="643861" y="78452"/>
                    </a:cubicBezTo>
                    <a:cubicBezTo>
                      <a:pt x="669311" y="71482"/>
                      <a:pt x="676018" y="75559"/>
                      <a:pt x="680095" y="102586"/>
                    </a:cubicBezTo>
                    <a:cubicBezTo>
                      <a:pt x="703769" y="258768"/>
                      <a:pt x="755851" y="593620"/>
                      <a:pt x="756114" y="605194"/>
                    </a:cubicBezTo>
                    <a:cubicBezTo>
                      <a:pt x="745527" y="620713"/>
                      <a:pt x="729678" y="629131"/>
                      <a:pt x="713238" y="636496"/>
                    </a:cubicBezTo>
                    <a:cubicBezTo>
                      <a:pt x="580007" y="695944"/>
                      <a:pt x="442305" y="720670"/>
                      <a:pt x="297501" y="689302"/>
                    </a:cubicBezTo>
                    <a:cubicBezTo>
                      <a:pt x="169070" y="657474"/>
                      <a:pt x="17689" y="612099"/>
                      <a:pt x="0" y="589083"/>
                    </a:cubicBezTo>
                    <a:close/>
                  </a:path>
                </a:pathLst>
              </a:custGeom>
              <a:solidFill>
                <a:srgbClr val="01010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F17FB6AD-C14E-4CFD-98A9-E26EB93D90C9}"/>
                  </a:ext>
                </a:extLst>
              </p:cNvPr>
              <p:cNvSpPr/>
              <p:nvPr/>
            </p:nvSpPr>
            <p:spPr>
              <a:xfrm>
                <a:off x="5469600" y="2598642"/>
                <a:ext cx="1301378" cy="388082"/>
              </a:xfrm>
              <a:custGeom>
                <a:avLst/>
                <a:gdLst>
                  <a:gd name="connsiteX0" fmla="*/ 788474 w 805289"/>
                  <a:gd name="connsiteY0" fmla="*/ 16111 h 240144"/>
                  <a:gd name="connsiteX1" fmla="*/ 697462 w 805289"/>
                  <a:gd name="connsiteY1" fmla="*/ 55962 h 240144"/>
                  <a:gd name="connsiteX2" fmla="*/ 196695 w 805289"/>
                  <a:gd name="connsiteY2" fmla="*/ 68391 h 240144"/>
                  <a:gd name="connsiteX3" fmla="*/ 32426 w 805289"/>
                  <a:gd name="connsiteY3" fmla="*/ 0 h 240144"/>
                  <a:gd name="connsiteX4" fmla="*/ 16511 w 805289"/>
                  <a:gd name="connsiteY4" fmla="*/ 38470 h 240144"/>
                  <a:gd name="connsiteX5" fmla="*/ 50049 w 805289"/>
                  <a:gd name="connsiteY5" fmla="*/ 153091 h 240144"/>
                  <a:gd name="connsiteX6" fmla="*/ 50049 w 805289"/>
                  <a:gd name="connsiteY6" fmla="*/ 153091 h 240144"/>
                  <a:gd name="connsiteX7" fmla="*/ 50049 w 805289"/>
                  <a:gd name="connsiteY7" fmla="*/ 153091 h 240144"/>
                  <a:gd name="connsiteX8" fmla="*/ 301715 w 805289"/>
                  <a:gd name="connsiteY8" fmla="*/ 232200 h 240144"/>
                  <a:gd name="connsiteX9" fmla="*/ 385494 w 805289"/>
                  <a:gd name="connsiteY9" fmla="*/ 240092 h 240144"/>
                  <a:gd name="connsiteX10" fmla="*/ 713310 w 805289"/>
                  <a:gd name="connsiteY10" fmla="*/ 173345 h 240144"/>
                  <a:gd name="connsiteX11" fmla="*/ 788474 w 805289"/>
                  <a:gd name="connsiteY11" fmla="*/ 16111 h 2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5289" h="240144">
                    <a:moveTo>
                      <a:pt x="788474" y="16111"/>
                    </a:moveTo>
                    <a:cubicBezTo>
                      <a:pt x="758159" y="29461"/>
                      <a:pt x="728303" y="43928"/>
                      <a:pt x="697462" y="55962"/>
                    </a:cubicBezTo>
                    <a:cubicBezTo>
                      <a:pt x="576791" y="102850"/>
                      <a:pt x="341105" y="120079"/>
                      <a:pt x="196695" y="68391"/>
                    </a:cubicBezTo>
                    <a:cubicBezTo>
                      <a:pt x="86086" y="26896"/>
                      <a:pt x="55968" y="5392"/>
                      <a:pt x="32426" y="0"/>
                    </a:cubicBezTo>
                    <a:cubicBezTo>
                      <a:pt x="22101" y="10719"/>
                      <a:pt x="20654" y="25252"/>
                      <a:pt x="16511" y="38470"/>
                    </a:cubicBezTo>
                    <a:cubicBezTo>
                      <a:pt x="-8478" y="117054"/>
                      <a:pt x="-10779" y="124550"/>
                      <a:pt x="50049" y="153091"/>
                    </a:cubicBezTo>
                    <a:lnTo>
                      <a:pt x="50049" y="153091"/>
                    </a:lnTo>
                    <a:lnTo>
                      <a:pt x="50049" y="153091"/>
                    </a:lnTo>
                    <a:cubicBezTo>
                      <a:pt x="154740" y="196624"/>
                      <a:pt x="215174" y="214708"/>
                      <a:pt x="301715" y="232200"/>
                    </a:cubicBezTo>
                    <a:cubicBezTo>
                      <a:pt x="329663" y="234963"/>
                      <a:pt x="357545" y="239763"/>
                      <a:pt x="385494" y="240092"/>
                    </a:cubicBezTo>
                    <a:cubicBezTo>
                      <a:pt x="499457" y="241473"/>
                      <a:pt x="608356" y="215826"/>
                      <a:pt x="713310" y="173345"/>
                    </a:cubicBezTo>
                    <a:cubicBezTo>
                      <a:pt x="818132" y="130864"/>
                      <a:pt x="817671" y="129877"/>
                      <a:pt x="788474" y="16111"/>
                    </a:cubicBezTo>
                    <a:close/>
                  </a:path>
                </a:pathLst>
              </a:custGeom>
              <a:solidFill>
                <a:srgbClr val="296734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9D61766-F31A-46C4-BC4F-10E76F0659D2}"/>
                  </a:ext>
                </a:extLst>
              </p:cNvPr>
              <p:cNvSpPr/>
              <p:nvPr/>
            </p:nvSpPr>
            <p:spPr>
              <a:xfrm>
                <a:off x="5046165" y="2566875"/>
                <a:ext cx="573816" cy="509259"/>
              </a:xfrm>
              <a:custGeom>
                <a:avLst/>
                <a:gdLst>
                  <a:gd name="connsiteX0" fmla="*/ 355076 w 355076"/>
                  <a:gd name="connsiteY0" fmla="*/ 280135 h 315128"/>
                  <a:gd name="connsiteX1" fmla="*/ 266036 w 355076"/>
                  <a:gd name="connsiteY1" fmla="*/ 308084 h 315128"/>
                  <a:gd name="connsiteX2" fmla="*/ 35546 w 355076"/>
                  <a:gd name="connsiteY2" fmla="*/ 183402 h 315128"/>
                  <a:gd name="connsiteX3" fmla="*/ 5099 w 355076"/>
                  <a:gd name="connsiteY3" fmla="*/ 67203 h 315128"/>
                  <a:gd name="connsiteX4" fmla="*/ 96703 w 355076"/>
                  <a:gd name="connsiteY4" fmla="*/ 1508 h 315128"/>
                  <a:gd name="connsiteX5" fmla="*/ 120837 w 355076"/>
                  <a:gd name="connsiteY5" fmla="*/ 29456 h 315128"/>
                  <a:gd name="connsiteX6" fmla="*/ 119062 w 355076"/>
                  <a:gd name="connsiteY6" fmla="*/ 32876 h 315128"/>
                  <a:gd name="connsiteX7" fmla="*/ 195212 w 355076"/>
                  <a:gd name="connsiteY7" fmla="*/ 218847 h 315128"/>
                  <a:gd name="connsiteX8" fmla="*/ 273467 w 355076"/>
                  <a:gd name="connsiteY8" fmla="*/ 250346 h 315128"/>
                  <a:gd name="connsiteX9" fmla="*/ 355076 w 355076"/>
                  <a:gd name="connsiteY9" fmla="*/ 280135 h 3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076" h="315128">
                    <a:moveTo>
                      <a:pt x="355076" y="280135"/>
                    </a:moveTo>
                    <a:cubicBezTo>
                      <a:pt x="330614" y="315449"/>
                      <a:pt x="304704" y="322551"/>
                      <a:pt x="266036" y="308084"/>
                    </a:cubicBezTo>
                    <a:cubicBezTo>
                      <a:pt x="183112" y="277044"/>
                      <a:pt x="99399" y="249425"/>
                      <a:pt x="35546" y="183402"/>
                    </a:cubicBezTo>
                    <a:cubicBezTo>
                      <a:pt x="3192" y="149995"/>
                      <a:pt x="-7396" y="111525"/>
                      <a:pt x="5099" y="67203"/>
                    </a:cubicBezTo>
                    <a:cubicBezTo>
                      <a:pt x="17988" y="21499"/>
                      <a:pt x="57970" y="11306"/>
                      <a:pt x="96703" y="1508"/>
                    </a:cubicBezTo>
                    <a:cubicBezTo>
                      <a:pt x="119917" y="-4345"/>
                      <a:pt x="127743" y="7229"/>
                      <a:pt x="120837" y="29456"/>
                    </a:cubicBezTo>
                    <a:cubicBezTo>
                      <a:pt x="120442" y="30640"/>
                      <a:pt x="119785" y="31824"/>
                      <a:pt x="119062" y="32876"/>
                    </a:cubicBezTo>
                    <a:cubicBezTo>
                      <a:pt x="56787" y="126124"/>
                      <a:pt x="117484" y="181560"/>
                      <a:pt x="195212" y="218847"/>
                    </a:cubicBezTo>
                    <a:cubicBezTo>
                      <a:pt x="220531" y="231012"/>
                      <a:pt x="247163" y="240350"/>
                      <a:pt x="273467" y="250346"/>
                    </a:cubicBezTo>
                    <a:cubicBezTo>
                      <a:pt x="299574" y="260407"/>
                      <a:pt x="326142" y="269679"/>
                      <a:pt x="355076" y="280135"/>
                    </a:cubicBezTo>
                    <a:close/>
                  </a:path>
                </a:pathLst>
              </a:custGeom>
              <a:solidFill>
                <a:srgbClr val="52525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584DA055-4930-4211-937A-56B81B5646E9}"/>
                  </a:ext>
                </a:extLst>
              </p:cNvPr>
              <p:cNvSpPr/>
              <p:nvPr/>
            </p:nvSpPr>
            <p:spPr>
              <a:xfrm>
                <a:off x="5596623" y="1735717"/>
                <a:ext cx="281818" cy="811177"/>
              </a:xfrm>
              <a:custGeom>
                <a:avLst/>
                <a:gdLst>
                  <a:gd name="connsiteX0" fmla="*/ 141044 w 174388"/>
                  <a:gd name="connsiteY0" fmla="*/ 0 h 501954"/>
                  <a:gd name="connsiteX1" fmla="*/ 170373 w 174388"/>
                  <a:gd name="connsiteY1" fmla="*/ 58330 h 501954"/>
                  <a:gd name="connsiteX2" fmla="*/ 47072 w 174388"/>
                  <a:gd name="connsiteY2" fmla="*/ 477027 h 501954"/>
                  <a:gd name="connsiteX3" fmla="*/ 25897 w 174388"/>
                  <a:gd name="connsiteY3" fmla="*/ 501161 h 501954"/>
                  <a:gd name="connsiteX4" fmla="*/ 1500 w 174388"/>
                  <a:gd name="connsiteY4" fmla="*/ 464796 h 501954"/>
                  <a:gd name="connsiteX5" fmla="*/ 30763 w 174388"/>
                  <a:gd name="connsiteY5" fmla="*/ 365629 h 501954"/>
                  <a:gd name="connsiteX6" fmla="*/ 130850 w 174388"/>
                  <a:gd name="connsiteY6" fmla="*/ 24003 h 501954"/>
                  <a:gd name="connsiteX7" fmla="*/ 141044 w 174388"/>
                  <a:gd name="connsiteY7" fmla="*/ 0 h 50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388" h="501954">
                    <a:moveTo>
                      <a:pt x="141044" y="0"/>
                    </a:moveTo>
                    <a:cubicBezTo>
                      <a:pt x="173003" y="9733"/>
                      <a:pt x="180040" y="26699"/>
                      <a:pt x="170373" y="58330"/>
                    </a:cubicBezTo>
                    <a:cubicBezTo>
                      <a:pt x="127892" y="197479"/>
                      <a:pt x="87778" y="337352"/>
                      <a:pt x="47072" y="477027"/>
                    </a:cubicBezTo>
                    <a:cubicBezTo>
                      <a:pt x="43652" y="488864"/>
                      <a:pt x="45296" y="505830"/>
                      <a:pt x="25897" y="501161"/>
                    </a:cubicBezTo>
                    <a:cubicBezTo>
                      <a:pt x="8208" y="496886"/>
                      <a:pt x="-4484" y="485970"/>
                      <a:pt x="1500" y="464796"/>
                    </a:cubicBezTo>
                    <a:cubicBezTo>
                      <a:pt x="10903" y="431652"/>
                      <a:pt x="21097" y="398706"/>
                      <a:pt x="30763" y="365629"/>
                    </a:cubicBezTo>
                    <a:cubicBezTo>
                      <a:pt x="64104" y="251731"/>
                      <a:pt x="97313" y="137834"/>
                      <a:pt x="130850" y="24003"/>
                    </a:cubicBezTo>
                    <a:cubicBezTo>
                      <a:pt x="133349" y="15651"/>
                      <a:pt x="137690" y="7891"/>
                      <a:pt x="141044" y="0"/>
                    </a:cubicBezTo>
                    <a:close/>
                  </a:path>
                </a:pathLst>
              </a:custGeom>
              <a:solidFill>
                <a:srgbClr val="3E3E3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770A8FF9-4941-47DA-84C8-A366B6AFB440}"/>
                  </a:ext>
                </a:extLst>
              </p:cNvPr>
              <p:cNvSpPr/>
              <p:nvPr/>
            </p:nvSpPr>
            <p:spPr>
              <a:xfrm rot="20651249">
                <a:off x="5902169" y="2667536"/>
                <a:ext cx="410409" cy="378000"/>
              </a:xfrm>
              <a:custGeom>
                <a:avLst/>
                <a:gdLst>
                  <a:gd name="connsiteX0" fmla="*/ 232397 w 253960"/>
                  <a:gd name="connsiteY0" fmla="*/ 49579 h 233905"/>
                  <a:gd name="connsiteX1" fmla="*/ 58593 w 253960"/>
                  <a:gd name="connsiteY1" fmla="*/ 2560 h 233905"/>
                  <a:gd name="connsiteX2" fmla="*/ 28737 w 253960"/>
                  <a:gd name="connsiteY2" fmla="*/ 25971 h 233905"/>
                  <a:gd name="connsiteX3" fmla="*/ 0 w 253960"/>
                  <a:gd name="connsiteY3" fmla="*/ 164660 h 233905"/>
                  <a:gd name="connsiteX4" fmla="*/ 230293 w 253960"/>
                  <a:gd name="connsiteY4" fmla="*/ 233906 h 233905"/>
                  <a:gd name="connsiteX5" fmla="*/ 253573 w 253960"/>
                  <a:gd name="connsiteY5" fmla="*/ 94428 h 233905"/>
                  <a:gd name="connsiteX6" fmla="*/ 232397 w 253960"/>
                  <a:gd name="connsiteY6" fmla="*/ 49579 h 233905"/>
                  <a:gd name="connsiteX7" fmla="*/ 202477 w 253960"/>
                  <a:gd name="connsiteY7" fmla="*/ 104160 h 233905"/>
                  <a:gd name="connsiteX8" fmla="*/ 112977 w 253960"/>
                  <a:gd name="connsiteY8" fmla="*/ 165515 h 233905"/>
                  <a:gd name="connsiteX9" fmla="*/ 56883 w 253960"/>
                  <a:gd name="connsiteY9" fmla="*/ 141249 h 233905"/>
                  <a:gd name="connsiteX10" fmla="*/ 70627 w 253960"/>
                  <a:gd name="connsiteY10" fmla="*/ 58983 h 233905"/>
                  <a:gd name="connsiteX11" fmla="*/ 92262 w 253960"/>
                  <a:gd name="connsiteY11" fmla="*/ 52144 h 233905"/>
                  <a:gd name="connsiteX12" fmla="*/ 188009 w 253960"/>
                  <a:gd name="connsiteY12" fmla="*/ 80092 h 233905"/>
                  <a:gd name="connsiteX13" fmla="*/ 202477 w 253960"/>
                  <a:gd name="connsiteY13" fmla="*/ 104160 h 23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960" h="233905">
                    <a:moveTo>
                      <a:pt x="232397" y="49579"/>
                    </a:moveTo>
                    <a:cubicBezTo>
                      <a:pt x="173871" y="36295"/>
                      <a:pt x="115738" y="20776"/>
                      <a:pt x="58593" y="2560"/>
                    </a:cubicBezTo>
                    <a:cubicBezTo>
                      <a:pt x="31500" y="-6054"/>
                      <a:pt x="30973" y="8413"/>
                      <a:pt x="28737" y="25971"/>
                    </a:cubicBezTo>
                    <a:cubicBezTo>
                      <a:pt x="7365" y="94033"/>
                      <a:pt x="7365" y="121784"/>
                      <a:pt x="0" y="164660"/>
                    </a:cubicBezTo>
                    <a:cubicBezTo>
                      <a:pt x="73323" y="199118"/>
                      <a:pt x="150131" y="222003"/>
                      <a:pt x="230293" y="233906"/>
                    </a:cubicBezTo>
                    <a:cubicBezTo>
                      <a:pt x="240092" y="187742"/>
                      <a:pt x="239828" y="165909"/>
                      <a:pt x="253573" y="94428"/>
                    </a:cubicBezTo>
                    <a:cubicBezTo>
                      <a:pt x="251337" y="77461"/>
                      <a:pt x="262976" y="56550"/>
                      <a:pt x="232397" y="49579"/>
                    </a:cubicBezTo>
                    <a:close/>
                    <a:moveTo>
                      <a:pt x="202477" y="104160"/>
                    </a:moveTo>
                    <a:cubicBezTo>
                      <a:pt x="196163" y="191687"/>
                      <a:pt x="195967" y="192148"/>
                      <a:pt x="112977" y="165515"/>
                    </a:cubicBezTo>
                    <a:cubicBezTo>
                      <a:pt x="93051" y="159136"/>
                      <a:pt x="60303" y="161240"/>
                      <a:pt x="56883" y="141249"/>
                    </a:cubicBezTo>
                    <a:cubicBezTo>
                      <a:pt x="52411" y="115340"/>
                      <a:pt x="64642" y="86405"/>
                      <a:pt x="70627" y="58983"/>
                    </a:cubicBezTo>
                    <a:cubicBezTo>
                      <a:pt x="73455" y="45897"/>
                      <a:pt x="83581" y="49645"/>
                      <a:pt x="92262" y="52144"/>
                    </a:cubicBezTo>
                    <a:cubicBezTo>
                      <a:pt x="124156" y="61482"/>
                      <a:pt x="155852" y="71543"/>
                      <a:pt x="188009" y="80092"/>
                    </a:cubicBezTo>
                    <a:cubicBezTo>
                      <a:pt x="202016" y="83906"/>
                      <a:pt x="208001" y="90219"/>
                      <a:pt x="202477" y="104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4002804-0D9E-4EE1-A0BF-33E5CB2F9035}"/>
                </a:ext>
              </a:extLst>
            </p:cNvPr>
            <p:cNvGrpSpPr/>
            <p:nvPr/>
          </p:nvGrpSpPr>
          <p:grpSpPr>
            <a:xfrm>
              <a:off x="2696627" y="4255463"/>
              <a:ext cx="929915" cy="1307186"/>
              <a:chOff x="5585565" y="3460306"/>
              <a:chExt cx="1177214" cy="16548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71DDD96-AED7-447D-83F6-81BFEC8E7CDA}"/>
                  </a:ext>
                </a:extLst>
              </p:cNvPr>
              <p:cNvGrpSpPr/>
              <p:nvPr/>
            </p:nvGrpSpPr>
            <p:grpSpPr>
              <a:xfrm>
                <a:off x="5585565" y="3460306"/>
                <a:ext cx="1177214" cy="512859"/>
                <a:chOff x="5585565" y="3460306"/>
                <a:chExt cx="1177214" cy="512859"/>
              </a:xfrm>
            </p:grpSpPr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0D1996AC-E7AC-439C-8D45-10CA3F42A614}"/>
                    </a:ext>
                  </a:extLst>
                </p:cNvPr>
                <p:cNvSpPr/>
                <p:nvPr/>
              </p:nvSpPr>
              <p:spPr>
                <a:xfrm>
                  <a:off x="5585565" y="3474579"/>
                  <a:ext cx="473378" cy="498586"/>
                </a:xfrm>
                <a:custGeom>
                  <a:avLst/>
                  <a:gdLst>
                    <a:gd name="connsiteX0" fmla="*/ 0 w 325054"/>
                    <a:gd name="connsiteY0" fmla="*/ 169865 h 342364"/>
                    <a:gd name="connsiteX1" fmla="*/ 164401 w 325054"/>
                    <a:gd name="connsiteY1" fmla="*/ 5 h 342364"/>
                    <a:gd name="connsiteX2" fmla="*/ 325054 w 325054"/>
                    <a:gd name="connsiteY2" fmla="*/ 170654 h 342364"/>
                    <a:gd name="connsiteX3" fmla="*/ 163678 w 325054"/>
                    <a:gd name="connsiteY3" fmla="*/ 342355 h 342364"/>
                    <a:gd name="connsiteX4" fmla="*/ 0 w 325054"/>
                    <a:gd name="connsiteY4" fmla="*/ 169865 h 342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054" h="342364">
                      <a:moveTo>
                        <a:pt x="0" y="169865"/>
                      </a:moveTo>
                      <a:cubicBezTo>
                        <a:pt x="66" y="72013"/>
                        <a:pt x="70429" y="-718"/>
                        <a:pt x="164401" y="5"/>
                      </a:cubicBezTo>
                      <a:cubicBezTo>
                        <a:pt x="254625" y="663"/>
                        <a:pt x="325120" y="75564"/>
                        <a:pt x="325054" y="170654"/>
                      </a:cubicBezTo>
                      <a:cubicBezTo>
                        <a:pt x="324988" y="263705"/>
                        <a:pt x="251994" y="341303"/>
                        <a:pt x="163678" y="342355"/>
                      </a:cubicBezTo>
                      <a:cubicBezTo>
                        <a:pt x="72337" y="343341"/>
                        <a:pt x="-131" y="267059"/>
                        <a:pt x="0" y="16986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6576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80B63D10-59BF-4F7C-9533-99B332602D61}"/>
                    </a:ext>
                  </a:extLst>
                </p:cNvPr>
                <p:cNvSpPr/>
                <p:nvPr/>
              </p:nvSpPr>
              <p:spPr>
                <a:xfrm>
                  <a:off x="6288296" y="3460306"/>
                  <a:ext cx="474483" cy="499557"/>
                </a:xfrm>
                <a:custGeom>
                  <a:avLst/>
                  <a:gdLst>
                    <a:gd name="connsiteX0" fmla="*/ 7 w 325813"/>
                    <a:gd name="connsiteY0" fmla="*/ 166843 h 343031"/>
                    <a:gd name="connsiteX1" fmla="*/ 163619 w 325813"/>
                    <a:gd name="connsiteY1" fmla="*/ 9 h 343031"/>
                    <a:gd name="connsiteX2" fmla="*/ 325784 w 325813"/>
                    <a:gd name="connsiteY2" fmla="*/ 174142 h 343031"/>
                    <a:gd name="connsiteX3" fmla="*/ 160593 w 325813"/>
                    <a:gd name="connsiteY3" fmla="*/ 343015 h 343031"/>
                    <a:gd name="connsiteX4" fmla="*/ 7 w 325813"/>
                    <a:gd name="connsiteY4" fmla="*/ 166843 h 343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813" h="343031">
                      <a:moveTo>
                        <a:pt x="7" y="166843"/>
                      </a:moveTo>
                      <a:cubicBezTo>
                        <a:pt x="796" y="72214"/>
                        <a:pt x="72475" y="-912"/>
                        <a:pt x="163619" y="9"/>
                      </a:cubicBezTo>
                      <a:cubicBezTo>
                        <a:pt x="255420" y="929"/>
                        <a:pt x="327493" y="78329"/>
                        <a:pt x="325784" y="174142"/>
                      </a:cubicBezTo>
                      <a:cubicBezTo>
                        <a:pt x="324140" y="265418"/>
                        <a:pt x="246937" y="344331"/>
                        <a:pt x="160593" y="343015"/>
                      </a:cubicBezTo>
                      <a:cubicBezTo>
                        <a:pt x="69515" y="341700"/>
                        <a:pt x="-783" y="264497"/>
                        <a:pt x="7" y="166843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6576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AA4862E9-4C00-479C-B888-B75621D22D1C}"/>
                    </a:ext>
                  </a:extLst>
                </p:cNvPr>
                <p:cNvSpPr/>
                <p:nvPr/>
              </p:nvSpPr>
              <p:spPr>
                <a:xfrm>
                  <a:off x="5785753" y="3690813"/>
                  <a:ext cx="158561" cy="164642"/>
                </a:xfrm>
                <a:custGeom>
                  <a:avLst/>
                  <a:gdLst>
                    <a:gd name="connsiteX0" fmla="*/ 108875 w 108879"/>
                    <a:gd name="connsiteY0" fmla="*/ 55383 h 113055"/>
                    <a:gd name="connsiteX1" fmla="*/ 53111 w 108879"/>
                    <a:gd name="connsiteY1" fmla="*/ 113055 h 113055"/>
                    <a:gd name="connsiteX2" fmla="*/ 42 w 108879"/>
                    <a:gd name="connsiteY2" fmla="*/ 58474 h 113055"/>
                    <a:gd name="connsiteX3" fmla="*/ 51796 w 108879"/>
                    <a:gd name="connsiteY3" fmla="*/ 12 h 113055"/>
                    <a:gd name="connsiteX4" fmla="*/ 108875 w 108879"/>
                    <a:gd name="connsiteY4" fmla="*/ 55383 h 11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879" h="113055">
                      <a:moveTo>
                        <a:pt x="108875" y="55383"/>
                      </a:moveTo>
                      <a:cubicBezTo>
                        <a:pt x="109270" y="85106"/>
                        <a:pt x="81979" y="113252"/>
                        <a:pt x="53111" y="113055"/>
                      </a:cubicBezTo>
                      <a:cubicBezTo>
                        <a:pt x="23650" y="112857"/>
                        <a:pt x="1094" y="89644"/>
                        <a:pt x="42" y="58474"/>
                      </a:cubicBezTo>
                      <a:cubicBezTo>
                        <a:pt x="-1076" y="24673"/>
                        <a:pt x="20164" y="670"/>
                        <a:pt x="51796" y="12"/>
                      </a:cubicBezTo>
                      <a:cubicBezTo>
                        <a:pt x="81979" y="-646"/>
                        <a:pt x="108481" y="25133"/>
                        <a:pt x="108875" y="55383"/>
                      </a:cubicBezTo>
                      <a:close/>
                    </a:path>
                  </a:pathLst>
                </a:custGeom>
                <a:solidFill>
                  <a:srgbClr val="050505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8E9FF6F7-A196-4D08-851F-19594B2B2D0D}"/>
                    </a:ext>
                  </a:extLst>
                </p:cNvPr>
                <p:cNvSpPr/>
                <p:nvPr/>
              </p:nvSpPr>
              <p:spPr>
                <a:xfrm>
                  <a:off x="6396936" y="3691563"/>
                  <a:ext cx="159016" cy="163020"/>
                </a:xfrm>
                <a:custGeom>
                  <a:avLst/>
                  <a:gdLst>
                    <a:gd name="connsiteX0" fmla="*/ 58769 w 109192"/>
                    <a:gd name="connsiteY0" fmla="*/ 221 h 111941"/>
                    <a:gd name="connsiteX1" fmla="*/ 109141 w 109192"/>
                    <a:gd name="connsiteY1" fmla="*/ 57827 h 111941"/>
                    <a:gd name="connsiteX2" fmla="*/ 50811 w 109192"/>
                    <a:gd name="connsiteY2" fmla="*/ 111882 h 111941"/>
                    <a:gd name="connsiteX3" fmla="*/ 110 w 109192"/>
                    <a:gd name="connsiteY3" fmla="*/ 51711 h 111941"/>
                    <a:gd name="connsiteX4" fmla="*/ 58769 w 109192"/>
                    <a:gd name="connsiteY4" fmla="*/ 221 h 11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192" h="111941">
                      <a:moveTo>
                        <a:pt x="58769" y="221"/>
                      </a:moveTo>
                      <a:cubicBezTo>
                        <a:pt x="86585" y="2457"/>
                        <a:pt x="110456" y="29747"/>
                        <a:pt x="109141" y="57827"/>
                      </a:cubicBezTo>
                      <a:cubicBezTo>
                        <a:pt x="107760" y="88077"/>
                        <a:pt x="80535" y="113329"/>
                        <a:pt x="50811" y="111882"/>
                      </a:cubicBezTo>
                      <a:cubicBezTo>
                        <a:pt x="19707" y="110370"/>
                        <a:pt x="-1731" y="84920"/>
                        <a:pt x="110" y="51711"/>
                      </a:cubicBezTo>
                      <a:cubicBezTo>
                        <a:pt x="2017" y="18699"/>
                        <a:pt x="26019" y="-2410"/>
                        <a:pt x="58769" y="221"/>
                      </a:cubicBezTo>
                      <a:close/>
                    </a:path>
                  </a:pathLst>
                </a:custGeom>
                <a:solidFill>
                  <a:srgbClr val="060606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96678E09-312F-45BE-AEA6-5A6A4B1CE8C6}"/>
                  </a:ext>
                </a:extLst>
              </p:cNvPr>
              <p:cNvGrpSpPr/>
              <p:nvPr/>
            </p:nvGrpSpPr>
            <p:grpSpPr>
              <a:xfrm>
                <a:off x="5868808" y="3984650"/>
                <a:ext cx="766672" cy="1130472"/>
                <a:chOff x="5853444" y="3755897"/>
                <a:chExt cx="643535" cy="948907"/>
              </a:xfrm>
            </p:grpSpPr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1189EB9D-5C16-4E34-BA2C-247B65D4CB70}"/>
                    </a:ext>
                  </a:extLst>
                </p:cNvPr>
                <p:cNvSpPr/>
                <p:nvPr/>
              </p:nvSpPr>
              <p:spPr>
                <a:xfrm>
                  <a:off x="5853444" y="3755897"/>
                  <a:ext cx="643535" cy="948907"/>
                </a:xfrm>
                <a:custGeom>
                  <a:avLst/>
                  <a:gdLst>
                    <a:gd name="connsiteX0" fmla="*/ 310377 w 441896"/>
                    <a:gd name="connsiteY0" fmla="*/ 84827 h 651585"/>
                    <a:gd name="connsiteX1" fmla="*/ 297225 w 441896"/>
                    <a:gd name="connsiteY1" fmla="*/ 63718 h 651585"/>
                    <a:gd name="connsiteX2" fmla="*/ 14849 w 441896"/>
                    <a:gd name="connsiteY2" fmla="*/ 40504 h 651585"/>
                    <a:gd name="connsiteX3" fmla="*/ 1302 w 441896"/>
                    <a:gd name="connsiteY3" fmla="*/ 72267 h 651585"/>
                    <a:gd name="connsiteX4" fmla="*/ 100930 w 441896"/>
                    <a:gd name="connsiteY4" fmla="*/ 487084 h 651585"/>
                    <a:gd name="connsiteX5" fmla="*/ 142885 w 441896"/>
                    <a:gd name="connsiteY5" fmla="*/ 443287 h 651585"/>
                    <a:gd name="connsiteX6" fmla="*/ 185958 w 441896"/>
                    <a:gd name="connsiteY6" fmla="*/ 505957 h 651585"/>
                    <a:gd name="connsiteX7" fmla="*/ 308273 w 441896"/>
                    <a:gd name="connsiteY7" fmla="*/ 243770 h 651585"/>
                    <a:gd name="connsiteX8" fmla="*/ 265199 w 441896"/>
                    <a:gd name="connsiteY8" fmla="*/ 440591 h 651585"/>
                    <a:gd name="connsiteX9" fmla="*/ 248365 w 441896"/>
                    <a:gd name="connsiteY9" fmla="*/ 583686 h 651585"/>
                    <a:gd name="connsiteX10" fmla="*/ 293542 w 441896"/>
                    <a:gd name="connsiteY10" fmla="*/ 647408 h 651585"/>
                    <a:gd name="connsiteX11" fmla="*/ 376927 w 441896"/>
                    <a:gd name="connsiteY11" fmla="*/ 623734 h 651585"/>
                    <a:gd name="connsiteX12" fmla="*/ 437426 w 441896"/>
                    <a:gd name="connsiteY12" fmla="*/ 486492 h 651585"/>
                    <a:gd name="connsiteX13" fmla="*/ 310377 w 441896"/>
                    <a:gd name="connsiteY13" fmla="*/ 84827 h 651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1896" h="651585">
                      <a:moveTo>
                        <a:pt x="310377" y="84827"/>
                      </a:moveTo>
                      <a:cubicBezTo>
                        <a:pt x="306694" y="76278"/>
                        <a:pt x="302288" y="69044"/>
                        <a:pt x="297225" y="63718"/>
                      </a:cubicBezTo>
                      <a:cubicBezTo>
                        <a:pt x="225809" y="-11184"/>
                        <a:pt x="96787" y="-21508"/>
                        <a:pt x="14849" y="40504"/>
                      </a:cubicBezTo>
                      <a:cubicBezTo>
                        <a:pt x="3473" y="49119"/>
                        <a:pt x="-2906" y="55037"/>
                        <a:pt x="1302" y="72267"/>
                      </a:cubicBezTo>
                      <a:cubicBezTo>
                        <a:pt x="34182" y="205366"/>
                        <a:pt x="67655" y="346883"/>
                        <a:pt x="100930" y="487084"/>
                      </a:cubicBezTo>
                      <a:cubicBezTo>
                        <a:pt x="115791" y="472814"/>
                        <a:pt x="129667" y="458149"/>
                        <a:pt x="142885" y="443287"/>
                      </a:cubicBezTo>
                      <a:cubicBezTo>
                        <a:pt x="146962" y="462884"/>
                        <a:pt x="160575" y="483599"/>
                        <a:pt x="185958" y="505957"/>
                      </a:cubicBezTo>
                      <a:cubicBezTo>
                        <a:pt x="225349" y="426124"/>
                        <a:pt x="269014" y="325773"/>
                        <a:pt x="308273" y="243770"/>
                      </a:cubicBezTo>
                      <a:cubicBezTo>
                        <a:pt x="310706" y="304993"/>
                        <a:pt x="304327" y="349644"/>
                        <a:pt x="265199" y="440591"/>
                      </a:cubicBezTo>
                      <a:cubicBezTo>
                        <a:pt x="245471" y="486361"/>
                        <a:pt x="242380" y="534760"/>
                        <a:pt x="248365" y="583686"/>
                      </a:cubicBezTo>
                      <a:cubicBezTo>
                        <a:pt x="251916" y="612752"/>
                        <a:pt x="266120" y="637281"/>
                        <a:pt x="293542" y="647408"/>
                      </a:cubicBezTo>
                      <a:cubicBezTo>
                        <a:pt x="323135" y="658324"/>
                        <a:pt x="354897" y="646948"/>
                        <a:pt x="376927" y="623734"/>
                      </a:cubicBezTo>
                      <a:cubicBezTo>
                        <a:pt x="416646" y="581845"/>
                        <a:pt x="430259" y="541337"/>
                        <a:pt x="437426" y="486492"/>
                      </a:cubicBezTo>
                      <a:cubicBezTo>
                        <a:pt x="456365" y="340307"/>
                        <a:pt x="415331" y="230158"/>
                        <a:pt x="310377" y="84827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546AFB14-9DFA-4050-854C-6F9567E26580}"/>
                    </a:ext>
                  </a:extLst>
                </p:cNvPr>
                <p:cNvSpPr/>
                <p:nvPr/>
              </p:nvSpPr>
              <p:spPr>
                <a:xfrm>
                  <a:off x="5885880" y="3788463"/>
                  <a:ext cx="411376" cy="609014"/>
                </a:xfrm>
                <a:custGeom>
                  <a:avLst/>
                  <a:gdLst>
                    <a:gd name="connsiteX0" fmla="*/ 86043 w 282479"/>
                    <a:gd name="connsiteY0" fmla="*/ 418191 h 418191"/>
                    <a:gd name="connsiteX1" fmla="*/ 1146 w 282479"/>
                    <a:gd name="connsiteY1" fmla="*/ 63150 h 418191"/>
                    <a:gd name="connsiteX2" fmla="*/ 12918 w 282479"/>
                    <a:gd name="connsiteY2" fmla="*/ 35399 h 418191"/>
                    <a:gd name="connsiteX3" fmla="*/ 259322 w 282479"/>
                    <a:gd name="connsiteY3" fmla="*/ 55654 h 418191"/>
                    <a:gd name="connsiteX4" fmla="*/ 264518 w 282479"/>
                    <a:gd name="connsiteY4" fmla="*/ 210717 h 418191"/>
                    <a:gd name="connsiteX5" fmla="*/ 86043 w 282479"/>
                    <a:gd name="connsiteY5" fmla="*/ 418191 h 418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479" h="418191">
                      <a:moveTo>
                        <a:pt x="86043" y="418191"/>
                      </a:moveTo>
                      <a:cubicBezTo>
                        <a:pt x="56978" y="295811"/>
                        <a:pt x="29819" y="179283"/>
                        <a:pt x="1146" y="63150"/>
                      </a:cubicBezTo>
                      <a:cubicBezTo>
                        <a:pt x="-2536" y="48091"/>
                        <a:pt x="2988" y="42962"/>
                        <a:pt x="12918" y="35399"/>
                      </a:cubicBezTo>
                      <a:cubicBezTo>
                        <a:pt x="84399" y="-18787"/>
                        <a:pt x="197047" y="-9778"/>
                        <a:pt x="259322" y="55654"/>
                      </a:cubicBezTo>
                      <a:cubicBezTo>
                        <a:pt x="287665" y="85377"/>
                        <a:pt x="290690" y="180467"/>
                        <a:pt x="264518" y="210717"/>
                      </a:cubicBezTo>
                      <a:cubicBezTo>
                        <a:pt x="206254" y="278319"/>
                        <a:pt x="148122" y="346052"/>
                        <a:pt x="86043" y="4181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8F5AEC09-F1DB-4F24-91B6-7AD6AC3ED588}"/>
                    </a:ext>
                  </a:extLst>
                </p:cNvPr>
                <p:cNvSpPr/>
                <p:nvPr/>
              </p:nvSpPr>
              <p:spPr>
                <a:xfrm>
                  <a:off x="6235234" y="3946852"/>
                  <a:ext cx="233249" cy="724015"/>
                </a:xfrm>
                <a:custGeom>
                  <a:avLst/>
                  <a:gdLst>
                    <a:gd name="connsiteX0" fmla="*/ 57288 w 160165"/>
                    <a:gd name="connsiteY0" fmla="*/ 0 h 497159"/>
                    <a:gd name="connsiteX1" fmla="*/ 156653 w 160165"/>
                    <a:gd name="connsiteY1" fmla="*/ 348662 h 497159"/>
                    <a:gd name="connsiteX2" fmla="*/ 105753 w 160165"/>
                    <a:gd name="connsiteY2" fmla="*/ 473739 h 497159"/>
                    <a:gd name="connsiteX3" fmla="*/ 40322 w 160165"/>
                    <a:gd name="connsiteY3" fmla="*/ 493664 h 497159"/>
                    <a:gd name="connsiteX4" fmla="*/ 2312 w 160165"/>
                    <a:gd name="connsiteY4" fmla="*/ 440069 h 497159"/>
                    <a:gd name="connsiteX5" fmla="*/ 16451 w 160165"/>
                    <a:gd name="connsiteY5" fmla="*/ 319596 h 497159"/>
                    <a:gd name="connsiteX6" fmla="*/ 57288 w 160165"/>
                    <a:gd name="connsiteY6" fmla="*/ 0 h 49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65" h="497159">
                      <a:moveTo>
                        <a:pt x="57288" y="0"/>
                      </a:moveTo>
                      <a:cubicBezTo>
                        <a:pt x="129690" y="110412"/>
                        <a:pt x="173224" y="221153"/>
                        <a:pt x="156653" y="348662"/>
                      </a:cubicBezTo>
                      <a:cubicBezTo>
                        <a:pt x="150668" y="394826"/>
                        <a:pt x="139226" y="438491"/>
                        <a:pt x="105753" y="473739"/>
                      </a:cubicBezTo>
                      <a:cubicBezTo>
                        <a:pt x="87209" y="493270"/>
                        <a:pt x="65246" y="502805"/>
                        <a:pt x="40322" y="493664"/>
                      </a:cubicBezTo>
                      <a:cubicBezTo>
                        <a:pt x="17240" y="485181"/>
                        <a:pt x="5338" y="464467"/>
                        <a:pt x="2312" y="440069"/>
                      </a:cubicBezTo>
                      <a:cubicBezTo>
                        <a:pt x="-2751" y="398838"/>
                        <a:pt x="-121" y="358132"/>
                        <a:pt x="16451" y="319596"/>
                      </a:cubicBezTo>
                      <a:cubicBezTo>
                        <a:pt x="72545" y="189193"/>
                        <a:pt x="70506" y="157036"/>
                        <a:pt x="572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6A4C2D1E-C583-4FEB-8DE6-CD8FC27888FB}"/>
                    </a:ext>
                  </a:extLst>
                </p:cNvPr>
                <p:cNvSpPr/>
                <p:nvPr/>
              </p:nvSpPr>
              <p:spPr>
                <a:xfrm>
                  <a:off x="6089055" y="4188281"/>
                  <a:ext cx="158644" cy="262690"/>
                </a:xfrm>
                <a:custGeom>
                  <a:avLst/>
                  <a:gdLst>
                    <a:gd name="connsiteX0" fmla="*/ 19831 w 108936"/>
                    <a:gd name="connsiteY0" fmla="*/ 180381 h 180381"/>
                    <a:gd name="connsiteX1" fmla="*/ 23185 w 108936"/>
                    <a:gd name="connsiteY1" fmla="*/ 88316 h 180381"/>
                    <a:gd name="connsiteX2" fmla="*/ 108937 w 108936"/>
                    <a:gd name="connsiteY2" fmla="*/ 0 h 180381"/>
                    <a:gd name="connsiteX3" fmla="*/ 19831 w 108936"/>
                    <a:gd name="connsiteY3" fmla="*/ 180381 h 180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936" h="180381">
                      <a:moveTo>
                        <a:pt x="19831" y="180381"/>
                      </a:moveTo>
                      <a:cubicBezTo>
                        <a:pt x="-4698" y="145593"/>
                        <a:pt x="-9630" y="118303"/>
                        <a:pt x="23185" y="88316"/>
                      </a:cubicBezTo>
                      <a:cubicBezTo>
                        <a:pt x="52908" y="61091"/>
                        <a:pt x="76648" y="27290"/>
                        <a:pt x="108937" y="0"/>
                      </a:cubicBezTo>
                      <a:cubicBezTo>
                        <a:pt x="79476" y="59447"/>
                        <a:pt x="50146" y="118961"/>
                        <a:pt x="19831" y="18038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6B627F7-B23E-4C55-A519-DF22ACE71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60" y="5612162"/>
            <a:ext cx="6563208" cy="278412"/>
          </a:xfrm>
          <a:prstGeom prst="rect">
            <a:avLst/>
          </a:prstGeom>
        </p:spPr>
      </p:pic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09592C0-57AA-4703-93DD-CF687516518F}"/>
              </a:ext>
            </a:extLst>
          </p:cNvPr>
          <p:cNvGrpSpPr/>
          <p:nvPr/>
        </p:nvGrpSpPr>
        <p:grpSpPr>
          <a:xfrm rot="327603">
            <a:off x="1572539" y="5715655"/>
            <a:ext cx="1010710" cy="469355"/>
            <a:chOff x="10518076" y="1388059"/>
            <a:chExt cx="852511" cy="395890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87A40E8-9AD3-4F52-AD04-2037F7EE0760}"/>
                </a:ext>
              </a:extLst>
            </p:cNvPr>
            <p:cNvSpPr/>
            <p:nvPr/>
          </p:nvSpPr>
          <p:spPr>
            <a:xfrm rot="20568049">
              <a:off x="10518076" y="1503651"/>
              <a:ext cx="188312" cy="236182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A22D1DC-8D61-492C-A82B-5254A8ABCC8A}"/>
                </a:ext>
              </a:extLst>
            </p:cNvPr>
            <p:cNvSpPr/>
            <p:nvPr/>
          </p:nvSpPr>
          <p:spPr>
            <a:xfrm rot="21084343">
              <a:off x="10665403" y="1459742"/>
              <a:ext cx="255172" cy="320038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C4D1A86C-57B6-40BC-92ED-230073C078B5}"/>
                </a:ext>
              </a:extLst>
            </p:cNvPr>
            <p:cNvSpPr/>
            <p:nvPr/>
          </p:nvSpPr>
          <p:spPr>
            <a:xfrm rot="20970004">
              <a:off x="10859286" y="1414036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909D4EE-7132-41AC-AAD4-A75B62873378}"/>
                </a:ext>
              </a:extLst>
            </p:cNvPr>
            <p:cNvSpPr/>
            <p:nvPr/>
          </p:nvSpPr>
          <p:spPr>
            <a:xfrm>
              <a:off x="11075649" y="1388059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A7F9EAC-901A-4217-8138-612D7FB8C74F}"/>
              </a:ext>
            </a:extLst>
          </p:cNvPr>
          <p:cNvGrpSpPr/>
          <p:nvPr/>
        </p:nvGrpSpPr>
        <p:grpSpPr>
          <a:xfrm rot="21272397" flipH="1">
            <a:off x="3616419" y="5715655"/>
            <a:ext cx="1010710" cy="469355"/>
            <a:chOff x="10518076" y="1388059"/>
            <a:chExt cx="852511" cy="395890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8DFA9864-D4E1-4D46-A45E-058377AC7269}"/>
                </a:ext>
              </a:extLst>
            </p:cNvPr>
            <p:cNvSpPr/>
            <p:nvPr/>
          </p:nvSpPr>
          <p:spPr>
            <a:xfrm rot="20568049">
              <a:off x="10518076" y="1503651"/>
              <a:ext cx="188312" cy="236182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789BDC7-7EF3-40B3-855C-A091A7447D46}"/>
                </a:ext>
              </a:extLst>
            </p:cNvPr>
            <p:cNvSpPr/>
            <p:nvPr/>
          </p:nvSpPr>
          <p:spPr>
            <a:xfrm rot="21084343">
              <a:off x="10665403" y="1459742"/>
              <a:ext cx="255172" cy="320038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ED3D1D8-B9AB-4DB8-AE5A-F590B4DC3A8E}"/>
                </a:ext>
              </a:extLst>
            </p:cNvPr>
            <p:cNvSpPr/>
            <p:nvPr/>
          </p:nvSpPr>
          <p:spPr>
            <a:xfrm rot="20970004">
              <a:off x="10859286" y="1414036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E49EA09-54DC-463C-955F-318741BF703E}"/>
                </a:ext>
              </a:extLst>
            </p:cNvPr>
            <p:cNvSpPr/>
            <p:nvPr/>
          </p:nvSpPr>
          <p:spPr>
            <a:xfrm>
              <a:off x="11075649" y="1388059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0A6DAF71-9CAA-4090-A1A1-DBF29DBE2C69}"/>
              </a:ext>
            </a:extLst>
          </p:cNvPr>
          <p:cNvSpPr>
            <a:spLocks noChangeAspect="1"/>
          </p:cNvSpPr>
          <p:nvPr/>
        </p:nvSpPr>
        <p:spPr>
          <a:xfrm>
            <a:off x="6650610" y="5143176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90E7E55-EB8B-4CF3-85D3-5A20EEF28EB9}"/>
              </a:ext>
            </a:extLst>
          </p:cNvPr>
          <p:cNvSpPr>
            <a:spLocks noChangeAspect="1"/>
          </p:cNvSpPr>
          <p:nvPr/>
        </p:nvSpPr>
        <p:spPr>
          <a:xfrm>
            <a:off x="6650610" y="3724684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8CFE677-3F66-47F2-B562-815F8AB52A60}"/>
              </a:ext>
            </a:extLst>
          </p:cNvPr>
          <p:cNvSpPr>
            <a:spLocks noChangeAspect="1"/>
          </p:cNvSpPr>
          <p:nvPr/>
        </p:nvSpPr>
        <p:spPr>
          <a:xfrm>
            <a:off x="6650610" y="2306192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66407C6-17DA-4644-8EFD-4E7F5EA6F93C}"/>
              </a:ext>
            </a:extLst>
          </p:cNvPr>
          <p:cNvSpPr>
            <a:spLocks noChangeAspect="1"/>
          </p:cNvSpPr>
          <p:nvPr/>
        </p:nvSpPr>
        <p:spPr>
          <a:xfrm>
            <a:off x="6650610" y="887700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B26851B-0AA3-4B17-846A-5663B054DC7D}"/>
              </a:ext>
            </a:extLst>
          </p:cNvPr>
          <p:cNvSpPr txBox="1"/>
          <p:nvPr/>
        </p:nvSpPr>
        <p:spPr>
          <a:xfrm>
            <a:off x="6664677" y="951535"/>
            <a:ext cx="703386" cy="60385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E572629-6E0A-422D-BED3-C2AD52259453}"/>
              </a:ext>
            </a:extLst>
          </p:cNvPr>
          <p:cNvGrpSpPr/>
          <p:nvPr/>
        </p:nvGrpSpPr>
        <p:grpSpPr>
          <a:xfrm>
            <a:off x="7364129" y="741239"/>
            <a:ext cx="3488745" cy="1024443"/>
            <a:chOff x="1797648" y="951079"/>
            <a:chExt cx="3488745" cy="1024443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5D3179A-6C1B-4895-BF87-7743A8CE97D3}"/>
                </a:ext>
              </a:extLst>
            </p:cNvPr>
            <p:cNvSpPr txBox="1"/>
            <p:nvPr/>
          </p:nvSpPr>
          <p:spPr>
            <a:xfrm>
              <a:off x="1797648" y="951079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4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8652D7C-3DC6-42A0-BF35-9F5E4D329982}"/>
                </a:ext>
              </a:extLst>
            </p:cNvPr>
            <p:cNvSpPr txBox="1"/>
            <p:nvPr/>
          </p:nvSpPr>
          <p:spPr>
            <a:xfrm>
              <a:off x="2147566" y="1375358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F56144EF-940A-45A3-A514-CBE583945E01}"/>
                </a:ext>
              </a:extLst>
            </p:cNvPr>
            <p:cNvSpPr txBox="1"/>
            <p:nvPr/>
          </p:nvSpPr>
          <p:spPr>
            <a:xfrm>
              <a:off x="2147566" y="1698523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792A65C-B746-4F3A-AEDF-6DBDAA580B5A}"/>
              </a:ext>
            </a:extLst>
          </p:cNvPr>
          <p:cNvSpPr txBox="1"/>
          <p:nvPr/>
        </p:nvSpPr>
        <p:spPr>
          <a:xfrm>
            <a:off x="6677866" y="2387887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93037D3-8105-4549-8B35-65F60E630162}"/>
              </a:ext>
            </a:extLst>
          </p:cNvPr>
          <p:cNvGrpSpPr/>
          <p:nvPr/>
        </p:nvGrpSpPr>
        <p:grpSpPr>
          <a:xfrm>
            <a:off x="7364129" y="2159731"/>
            <a:ext cx="3488745" cy="1024443"/>
            <a:chOff x="1797648" y="2369571"/>
            <a:chExt cx="3488745" cy="1024443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A228AEE-20D2-4EA6-9E5B-82C40058D53D}"/>
                </a:ext>
              </a:extLst>
            </p:cNvPr>
            <p:cNvSpPr txBox="1"/>
            <p:nvPr/>
          </p:nvSpPr>
          <p:spPr>
            <a:xfrm>
              <a:off x="1797648" y="2369571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71B57BF-8AC3-4A00-91A3-7058AE1EE2CE}"/>
                </a:ext>
              </a:extLst>
            </p:cNvPr>
            <p:cNvSpPr txBox="1"/>
            <p:nvPr/>
          </p:nvSpPr>
          <p:spPr>
            <a:xfrm>
              <a:off x="2147566" y="2793850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15C503E-276C-4478-9095-6F0E532DD7AE}"/>
                </a:ext>
              </a:extLst>
            </p:cNvPr>
            <p:cNvSpPr txBox="1"/>
            <p:nvPr/>
          </p:nvSpPr>
          <p:spPr>
            <a:xfrm>
              <a:off x="2147566" y="3117015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6E7C1894-44F7-474F-A3EE-6923A0AA4105}"/>
              </a:ext>
            </a:extLst>
          </p:cNvPr>
          <p:cNvSpPr txBox="1"/>
          <p:nvPr/>
        </p:nvSpPr>
        <p:spPr>
          <a:xfrm>
            <a:off x="6677866" y="3805164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08B7A64-C9CC-460D-BD83-B24E8A4EB663}"/>
              </a:ext>
            </a:extLst>
          </p:cNvPr>
          <p:cNvGrpSpPr/>
          <p:nvPr/>
        </p:nvGrpSpPr>
        <p:grpSpPr>
          <a:xfrm>
            <a:off x="7364129" y="3578223"/>
            <a:ext cx="3488745" cy="1024443"/>
            <a:chOff x="1797648" y="3788063"/>
            <a:chExt cx="3488745" cy="1024443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9DBEBB9-9799-4DCC-9CB9-2CC9BEA32474}"/>
                </a:ext>
              </a:extLst>
            </p:cNvPr>
            <p:cNvSpPr txBox="1"/>
            <p:nvPr/>
          </p:nvSpPr>
          <p:spPr>
            <a:xfrm>
              <a:off x="1797648" y="3788063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D513F0D-1297-4DB9-B584-76BF6989D70A}"/>
                </a:ext>
              </a:extLst>
            </p:cNvPr>
            <p:cNvSpPr txBox="1"/>
            <p:nvPr/>
          </p:nvSpPr>
          <p:spPr>
            <a:xfrm>
              <a:off x="2147566" y="4212342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A084F11-B63F-4CFE-85D3-0CBD35058DBC}"/>
                </a:ext>
              </a:extLst>
            </p:cNvPr>
            <p:cNvSpPr txBox="1"/>
            <p:nvPr/>
          </p:nvSpPr>
          <p:spPr>
            <a:xfrm>
              <a:off x="2147566" y="4535507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446DA5E3-A1FE-471D-B587-3814DB015C04}"/>
              </a:ext>
            </a:extLst>
          </p:cNvPr>
          <p:cNvSpPr txBox="1"/>
          <p:nvPr/>
        </p:nvSpPr>
        <p:spPr>
          <a:xfrm>
            <a:off x="6677866" y="5222440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E917FFE-E165-4F47-8AF1-3C0E944C571B}"/>
              </a:ext>
            </a:extLst>
          </p:cNvPr>
          <p:cNvGrpSpPr/>
          <p:nvPr/>
        </p:nvGrpSpPr>
        <p:grpSpPr>
          <a:xfrm>
            <a:off x="7364129" y="4996715"/>
            <a:ext cx="3488745" cy="1024443"/>
            <a:chOff x="1797648" y="5206555"/>
            <a:chExt cx="3488745" cy="1024443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36C646A6-2734-43CB-B9C8-15AB29D34C6E}"/>
                </a:ext>
              </a:extLst>
            </p:cNvPr>
            <p:cNvSpPr txBox="1"/>
            <p:nvPr/>
          </p:nvSpPr>
          <p:spPr>
            <a:xfrm>
              <a:off x="1797648" y="5206555"/>
              <a:ext cx="3488745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6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6F1D7C09-6371-4E1C-A8C1-B458C4DF879E}"/>
                </a:ext>
              </a:extLst>
            </p:cNvPr>
            <p:cNvSpPr txBox="1"/>
            <p:nvPr/>
          </p:nvSpPr>
          <p:spPr>
            <a:xfrm>
              <a:off x="2147566" y="5630834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Modern  PowerPoint  Presentation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26ED099-F348-44C4-B554-64ACA2D9F3E0}"/>
                </a:ext>
              </a:extLst>
            </p:cNvPr>
            <p:cNvSpPr txBox="1"/>
            <p:nvPr/>
          </p:nvSpPr>
          <p:spPr>
            <a:xfrm>
              <a:off x="2147566" y="5953999"/>
              <a:ext cx="31190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Wingdings" panose="05000000000000000000" pitchFamily="2" charset="2"/>
                <a:buChar char="Ø"/>
              </a:pP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64D4C43-6BF5-48BB-8BAF-0156F5090DA4}"/>
              </a:ext>
            </a:extLst>
          </p:cNvPr>
          <p:cNvGrpSpPr/>
          <p:nvPr/>
        </p:nvGrpSpPr>
        <p:grpSpPr>
          <a:xfrm>
            <a:off x="6621756" y="1936556"/>
            <a:ext cx="4605486" cy="1149332"/>
            <a:chOff x="994277" y="3861048"/>
            <a:chExt cx="2664296" cy="1149332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78D1EF67-6D93-461B-88EC-707476D72307}"/>
                </a:ext>
              </a:extLst>
            </p:cNvPr>
            <p:cNvSpPr txBox="1"/>
            <p:nvPr/>
          </p:nvSpPr>
          <p:spPr>
            <a:xfrm>
              <a:off x="994277" y="3861048"/>
              <a:ext cx="266429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PowerPoint Presentation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B33A359E-F375-4077-8322-DE8ADEDA696E}"/>
                </a:ext>
              </a:extLst>
            </p:cNvPr>
            <p:cNvSpPr txBox="1"/>
            <p:nvPr/>
          </p:nvSpPr>
          <p:spPr>
            <a:xfrm>
              <a:off x="994277" y="4179383"/>
              <a:ext cx="2664296" cy="83099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2" name="Oval 171">
            <a:extLst>
              <a:ext uri="{FF2B5EF4-FFF2-40B4-BE49-F238E27FC236}">
                <a16:creationId xmlns:a16="http://schemas.microsoft.com/office/drawing/2014/main" id="{D3823AF3-BE09-4308-9E91-033B8922B641}"/>
              </a:ext>
            </a:extLst>
          </p:cNvPr>
          <p:cNvSpPr/>
          <p:nvPr/>
        </p:nvSpPr>
        <p:spPr>
          <a:xfrm>
            <a:off x="6621756" y="3404828"/>
            <a:ext cx="510564" cy="510564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C42B1C3-527B-4A63-ABB1-D7F3CBD6D717}"/>
              </a:ext>
            </a:extLst>
          </p:cNvPr>
          <p:cNvSpPr txBox="1"/>
          <p:nvPr/>
        </p:nvSpPr>
        <p:spPr>
          <a:xfrm>
            <a:off x="7236646" y="3336946"/>
            <a:ext cx="421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FED5C66-71A3-42E0-BD6F-F1CD1EF5298F}"/>
              </a:ext>
            </a:extLst>
          </p:cNvPr>
          <p:cNvSpPr/>
          <p:nvPr/>
        </p:nvSpPr>
        <p:spPr>
          <a:xfrm>
            <a:off x="6621756" y="4103787"/>
            <a:ext cx="510564" cy="510564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6C0DFFD-05CE-4BEB-9C87-93A134BFDAED}"/>
              </a:ext>
            </a:extLst>
          </p:cNvPr>
          <p:cNvSpPr txBox="1"/>
          <p:nvPr/>
        </p:nvSpPr>
        <p:spPr>
          <a:xfrm>
            <a:off x="7236646" y="4035905"/>
            <a:ext cx="421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9CFE95B-5A9E-4579-A9D7-83D92555BACB}"/>
              </a:ext>
            </a:extLst>
          </p:cNvPr>
          <p:cNvSpPr/>
          <p:nvPr/>
        </p:nvSpPr>
        <p:spPr>
          <a:xfrm>
            <a:off x="6621756" y="4802746"/>
            <a:ext cx="510564" cy="510564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3EE9C2E-2AAF-4330-B928-1C1CFB627C9D}"/>
              </a:ext>
            </a:extLst>
          </p:cNvPr>
          <p:cNvSpPr txBox="1"/>
          <p:nvPr/>
        </p:nvSpPr>
        <p:spPr>
          <a:xfrm>
            <a:off x="7236646" y="4734864"/>
            <a:ext cx="421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74B3ED75-A264-47C3-AD32-33BEF220F967}"/>
              </a:ext>
            </a:extLst>
          </p:cNvPr>
          <p:cNvSpPr/>
          <p:nvPr/>
        </p:nvSpPr>
        <p:spPr>
          <a:xfrm>
            <a:off x="6621756" y="5501705"/>
            <a:ext cx="510564" cy="510564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D6CAA7BE-6F3B-4A10-B5B0-3EB7B6FA37CC}"/>
              </a:ext>
            </a:extLst>
          </p:cNvPr>
          <p:cNvSpPr txBox="1"/>
          <p:nvPr/>
        </p:nvSpPr>
        <p:spPr>
          <a:xfrm>
            <a:off x="7236646" y="5433823"/>
            <a:ext cx="421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80" name="Chart 38">
            <a:extLst>
              <a:ext uri="{FF2B5EF4-FFF2-40B4-BE49-F238E27FC236}">
                <a16:creationId xmlns:a16="http://schemas.microsoft.com/office/drawing/2014/main" id="{95D19304-8CB5-4330-B58B-EC59C03CD3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2546945"/>
              </p:ext>
            </p:extLst>
          </p:nvPr>
        </p:nvGraphicFramePr>
        <p:xfrm>
          <a:off x="890546" y="1741337"/>
          <a:ext cx="5390985" cy="429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1" name="Round Same Side Corner Rectangle 11">
            <a:extLst>
              <a:ext uri="{FF2B5EF4-FFF2-40B4-BE49-F238E27FC236}">
                <a16:creationId xmlns:a16="http://schemas.microsoft.com/office/drawing/2014/main" id="{E6C2A38C-9FE1-45EF-923E-F873AF7529E8}"/>
              </a:ext>
            </a:extLst>
          </p:cNvPr>
          <p:cNvSpPr>
            <a:spLocks noChangeAspect="1"/>
          </p:cNvSpPr>
          <p:nvPr/>
        </p:nvSpPr>
        <p:spPr>
          <a:xfrm rot="9900000">
            <a:off x="6747209" y="4231538"/>
            <a:ext cx="318476" cy="27048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2" name="Rounded Rectangle 27">
            <a:extLst>
              <a:ext uri="{FF2B5EF4-FFF2-40B4-BE49-F238E27FC236}">
                <a16:creationId xmlns:a16="http://schemas.microsoft.com/office/drawing/2014/main" id="{1E9BAE88-8A9E-4640-B7AF-86967E1B29CD}"/>
              </a:ext>
            </a:extLst>
          </p:cNvPr>
          <p:cNvSpPr/>
          <p:nvPr/>
        </p:nvSpPr>
        <p:spPr>
          <a:xfrm>
            <a:off x="6742634" y="3544196"/>
            <a:ext cx="278582" cy="21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3" name="Rectangle 16">
            <a:extLst>
              <a:ext uri="{FF2B5EF4-FFF2-40B4-BE49-F238E27FC236}">
                <a16:creationId xmlns:a16="http://schemas.microsoft.com/office/drawing/2014/main" id="{C8BF6B8D-258A-4BC8-B135-BA8FE5141DAB}"/>
              </a:ext>
            </a:extLst>
          </p:cNvPr>
          <p:cNvSpPr/>
          <p:nvPr/>
        </p:nvSpPr>
        <p:spPr>
          <a:xfrm>
            <a:off x="6718558" y="5652831"/>
            <a:ext cx="316962" cy="20831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4" name="Oval 21">
            <a:extLst>
              <a:ext uri="{FF2B5EF4-FFF2-40B4-BE49-F238E27FC236}">
                <a16:creationId xmlns:a16="http://schemas.microsoft.com/office/drawing/2014/main" id="{1D209E42-B6D9-4B5D-B25F-F359ED36707E}"/>
              </a:ext>
            </a:extLst>
          </p:cNvPr>
          <p:cNvSpPr>
            <a:spLocks noChangeAspect="1"/>
          </p:cNvSpPr>
          <p:nvPr/>
        </p:nvSpPr>
        <p:spPr>
          <a:xfrm>
            <a:off x="6724881" y="4911957"/>
            <a:ext cx="307140" cy="30970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685BB-9CD8-415D-B0E6-413F91798984}"/>
              </a:ext>
            </a:extLst>
          </p:cNvPr>
          <p:cNvSpPr/>
          <p:nvPr/>
        </p:nvSpPr>
        <p:spPr>
          <a:xfrm>
            <a:off x="9009380" y="2831966"/>
            <a:ext cx="318262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B70154-0948-40A3-8937-F5F61ADD5AB6}"/>
              </a:ext>
            </a:extLst>
          </p:cNvPr>
          <p:cNvGrpSpPr/>
          <p:nvPr/>
        </p:nvGrpSpPr>
        <p:grpSpPr>
          <a:xfrm>
            <a:off x="6266874" y="4228919"/>
            <a:ext cx="2842506" cy="923330"/>
            <a:chOff x="2551706" y="4283314"/>
            <a:chExt cx="1480091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4A32D49-B2BC-4840-A80F-977248C29D34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5768EA-87B7-4258-9F6C-152836F671D4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559B60A-F647-4D9A-8D59-E276AEEB02CD}"/>
              </a:ext>
            </a:extLst>
          </p:cNvPr>
          <p:cNvGrpSpPr/>
          <p:nvPr/>
        </p:nvGrpSpPr>
        <p:grpSpPr>
          <a:xfrm>
            <a:off x="4403452" y="5179863"/>
            <a:ext cx="2842506" cy="923330"/>
            <a:chOff x="2551706" y="4283314"/>
            <a:chExt cx="1480091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591A26-07C2-42BB-B6BC-1223EE4B7317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5745FF-7313-4853-AA4B-A0BC9A411F68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18A6C2-478D-458A-BFE7-5016F208B743}"/>
              </a:ext>
            </a:extLst>
          </p:cNvPr>
          <p:cNvGrpSpPr/>
          <p:nvPr/>
        </p:nvGrpSpPr>
        <p:grpSpPr>
          <a:xfrm>
            <a:off x="8130294" y="3277976"/>
            <a:ext cx="2842506" cy="923330"/>
            <a:chOff x="2551706" y="4283314"/>
            <a:chExt cx="1480091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430A4A-0B02-46B7-89F2-94CC2BA5287D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0A3266-9887-4C8D-92FD-322094ADDE0A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519A71E-A66E-4C9D-BD93-29504020D399}"/>
              </a:ext>
            </a:extLst>
          </p:cNvPr>
          <p:cNvSpPr txBox="1"/>
          <p:nvPr/>
        </p:nvSpPr>
        <p:spPr>
          <a:xfrm>
            <a:off x="881501" y="1771741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BEBDC8-1F96-4FD8-8AC5-8A7A2CA4A214}"/>
              </a:ext>
            </a:extLst>
          </p:cNvPr>
          <p:cNvGrpSpPr/>
          <p:nvPr/>
        </p:nvGrpSpPr>
        <p:grpSpPr>
          <a:xfrm>
            <a:off x="1108954" y="3872103"/>
            <a:ext cx="2560030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926B8D-B6BE-419E-8A76-5A3244862787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5ED9DD-259E-4DCB-9F21-3184121F1030}"/>
                </a:ext>
              </a:extLst>
            </p:cNvPr>
            <p:cNvSpPr txBox="1"/>
            <p:nvPr/>
          </p:nvSpPr>
          <p:spPr>
            <a:xfrm>
              <a:off x="2551706" y="4283314"/>
              <a:ext cx="14675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직사각형 4">
            <a:extLst>
              <a:ext uri="{FF2B5EF4-FFF2-40B4-BE49-F238E27FC236}">
                <a16:creationId xmlns:a16="http://schemas.microsoft.com/office/drawing/2014/main" id="{27FB84CD-8146-4373-B229-09DCC307B381}"/>
              </a:ext>
            </a:extLst>
          </p:cNvPr>
          <p:cNvSpPr/>
          <p:nvPr/>
        </p:nvSpPr>
        <p:spPr>
          <a:xfrm>
            <a:off x="0" y="5693521"/>
            <a:ext cx="4296988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평행 사변형 5">
            <a:extLst>
              <a:ext uri="{FF2B5EF4-FFF2-40B4-BE49-F238E27FC236}">
                <a16:creationId xmlns:a16="http://schemas.microsoft.com/office/drawing/2014/main" id="{C93E1E43-5ACE-4228-8906-BD69112E463E}"/>
              </a:ext>
            </a:extLst>
          </p:cNvPr>
          <p:cNvSpPr/>
          <p:nvPr/>
        </p:nvSpPr>
        <p:spPr>
          <a:xfrm rot="16200000">
            <a:off x="3431424" y="518795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평행 사변형 32">
            <a:extLst>
              <a:ext uri="{FF2B5EF4-FFF2-40B4-BE49-F238E27FC236}">
                <a16:creationId xmlns:a16="http://schemas.microsoft.com/office/drawing/2014/main" id="{6C522340-3851-42BD-83DA-0A709790094F}"/>
              </a:ext>
            </a:extLst>
          </p:cNvPr>
          <p:cNvSpPr/>
          <p:nvPr/>
        </p:nvSpPr>
        <p:spPr>
          <a:xfrm flipH="1">
            <a:off x="3876798" y="4742582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평행 사변형 33">
            <a:extLst>
              <a:ext uri="{FF2B5EF4-FFF2-40B4-BE49-F238E27FC236}">
                <a16:creationId xmlns:a16="http://schemas.microsoft.com/office/drawing/2014/main" id="{CD267F97-00CC-419D-B6E6-03F2E7921967}"/>
              </a:ext>
            </a:extLst>
          </p:cNvPr>
          <p:cNvSpPr/>
          <p:nvPr/>
        </p:nvSpPr>
        <p:spPr>
          <a:xfrm rot="16200000">
            <a:off x="5292074" y="4233384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1" name="평행 사변형 34">
            <a:extLst>
              <a:ext uri="{FF2B5EF4-FFF2-40B4-BE49-F238E27FC236}">
                <a16:creationId xmlns:a16="http://schemas.microsoft.com/office/drawing/2014/main" id="{1679194F-D6F9-4462-887E-0982433B540B}"/>
              </a:ext>
            </a:extLst>
          </p:cNvPr>
          <p:cNvSpPr/>
          <p:nvPr/>
        </p:nvSpPr>
        <p:spPr>
          <a:xfrm flipH="1">
            <a:off x="5737448" y="3787603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평행 사변형 35">
            <a:extLst>
              <a:ext uri="{FF2B5EF4-FFF2-40B4-BE49-F238E27FC236}">
                <a16:creationId xmlns:a16="http://schemas.microsoft.com/office/drawing/2014/main" id="{9123B004-6045-4337-A744-7DE261758DD1}"/>
              </a:ext>
            </a:extLst>
          </p:cNvPr>
          <p:cNvSpPr/>
          <p:nvPr/>
        </p:nvSpPr>
        <p:spPr>
          <a:xfrm rot="16200000">
            <a:off x="7149476" y="3278408"/>
            <a:ext cx="1310938" cy="420190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평행 사변형 36">
            <a:extLst>
              <a:ext uri="{FF2B5EF4-FFF2-40B4-BE49-F238E27FC236}">
                <a16:creationId xmlns:a16="http://schemas.microsoft.com/office/drawing/2014/main" id="{3EB0A9DC-1D59-4FAE-B129-AA1610709311}"/>
              </a:ext>
            </a:extLst>
          </p:cNvPr>
          <p:cNvSpPr/>
          <p:nvPr/>
        </p:nvSpPr>
        <p:spPr>
          <a:xfrm flipH="1">
            <a:off x="7594850" y="2832624"/>
            <a:ext cx="2278270" cy="356368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id="{DE73F079-BD9E-434E-A123-1F1772583986}"/>
              </a:ext>
            </a:extLst>
          </p:cNvPr>
          <p:cNvSpPr/>
          <p:nvPr/>
        </p:nvSpPr>
        <p:spPr>
          <a:xfrm flipH="1">
            <a:off x="4747990" y="4184129"/>
            <a:ext cx="477540" cy="47754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8B1932E3-83AE-45A5-89A3-85A40DD31601}"/>
              </a:ext>
            </a:extLst>
          </p:cNvPr>
          <p:cNvSpPr/>
          <p:nvPr/>
        </p:nvSpPr>
        <p:spPr>
          <a:xfrm>
            <a:off x="1989890" y="5117750"/>
            <a:ext cx="420190" cy="4189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34391BA8-C9B5-47F9-8C9B-070E65E41906}"/>
              </a:ext>
            </a:extLst>
          </p:cNvPr>
          <p:cNvSpPr/>
          <p:nvPr/>
        </p:nvSpPr>
        <p:spPr>
          <a:xfrm rot="2700000">
            <a:off x="6624023" y="3143611"/>
            <a:ext cx="310712" cy="5570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D5D2143-E9FF-492B-B646-43D96E81D756}"/>
              </a:ext>
            </a:extLst>
          </p:cNvPr>
          <p:cNvGrpSpPr/>
          <p:nvPr/>
        </p:nvGrpSpPr>
        <p:grpSpPr>
          <a:xfrm>
            <a:off x="8194893" y="736056"/>
            <a:ext cx="2405797" cy="2365235"/>
            <a:chOff x="8194893" y="736056"/>
            <a:chExt cx="2405797" cy="2365235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235D268-746E-4D68-A4DA-5FEEEF73BDF2}"/>
                </a:ext>
              </a:extLst>
            </p:cNvPr>
            <p:cNvGrpSpPr/>
            <p:nvPr/>
          </p:nvGrpSpPr>
          <p:grpSpPr>
            <a:xfrm rot="718051">
              <a:off x="9822385" y="1792670"/>
              <a:ext cx="649453" cy="610488"/>
              <a:chOff x="3636984" y="675289"/>
              <a:chExt cx="1961131" cy="1843470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EF42DA1-21AF-4E84-B4A9-315AEF532926}"/>
                  </a:ext>
                </a:extLst>
              </p:cNvPr>
              <p:cNvGrpSpPr/>
              <p:nvPr/>
            </p:nvGrpSpPr>
            <p:grpSpPr>
              <a:xfrm>
                <a:off x="4318992" y="675289"/>
                <a:ext cx="595919" cy="606861"/>
                <a:chOff x="4318992" y="675289"/>
                <a:chExt cx="595919" cy="606861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EE4B4CFC-2AE4-4C9F-A1BE-C575758319A3}"/>
                    </a:ext>
                  </a:extLst>
                </p:cNvPr>
                <p:cNvSpPr/>
                <p:nvPr/>
              </p:nvSpPr>
              <p:spPr>
                <a:xfrm>
                  <a:off x="4323978" y="675289"/>
                  <a:ext cx="590933" cy="606861"/>
                </a:xfrm>
                <a:custGeom>
                  <a:avLst/>
                  <a:gdLst>
                    <a:gd name="connsiteX0" fmla="*/ 662126 w 1746595"/>
                    <a:gd name="connsiteY0" fmla="*/ 275 h 1793672"/>
                    <a:gd name="connsiteX1" fmla="*/ 718763 w 1746595"/>
                    <a:gd name="connsiteY1" fmla="*/ 32157 h 1793672"/>
                    <a:gd name="connsiteX2" fmla="*/ 931867 w 1746595"/>
                    <a:gd name="connsiteY2" fmla="*/ 95658 h 1793672"/>
                    <a:gd name="connsiteX3" fmla="*/ 1203086 w 1746595"/>
                    <a:gd name="connsiteY3" fmla="*/ 69829 h 1793672"/>
                    <a:gd name="connsiteX4" fmla="*/ 1400045 w 1746595"/>
                    <a:gd name="connsiteY4" fmla="*/ 119337 h 1793672"/>
                    <a:gd name="connsiteX5" fmla="*/ 1571307 w 1746595"/>
                    <a:gd name="connsiteY5" fmla="*/ 165213 h 1793672"/>
                    <a:gd name="connsiteX6" fmla="*/ 1736350 w 1746595"/>
                    <a:gd name="connsiteY6" fmla="*/ 217161 h 1793672"/>
                    <a:gd name="connsiteX7" fmla="*/ 1740149 w 1746595"/>
                    <a:gd name="connsiteY7" fmla="*/ 217276 h 1793672"/>
                    <a:gd name="connsiteX8" fmla="*/ 1732615 w 1746595"/>
                    <a:gd name="connsiteY8" fmla="*/ 259250 h 1793672"/>
                    <a:gd name="connsiteX9" fmla="*/ 1577631 w 1746595"/>
                    <a:gd name="connsiteY9" fmla="*/ 863040 h 1793672"/>
                    <a:gd name="connsiteX10" fmla="*/ 1556105 w 1746595"/>
                    <a:gd name="connsiteY10" fmla="*/ 1226819 h 1793672"/>
                    <a:gd name="connsiteX11" fmla="*/ 1535811 w 1746595"/>
                    <a:gd name="connsiteY11" fmla="*/ 1241145 h 1793672"/>
                    <a:gd name="connsiteX12" fmla="*/ 1527213 w 1746595"/>
                    <a:gd name="connsiteY12" fmla="*/ 1321172 h 1793672"/>
                    <a:gd name="connsiteX13" fmla="*/ 909353 w 1746595"/>
                    <a:gd name="connsiteY13" fmla="*/ 1793672 h 1793672"/>
                    <a:gd name="connsiteX14" fmla="*/ 291493 w 1746595"/>
                    <a:gd name="connsiteY14" fmla="*/ 1321172 h 1793672"/>
                    <a:gd name="connsiteX15" fmla="*/ 285889 w 1746595"/>
                    <a:gd name="connsiteY15" fmla="*/ 1269008 h 1793672"/>
                    <a:gd name="connsiteX16" fmla="*/ 276417 w 1746595"/>
                    <a:gd name="connsiteY16" fmla="*/ 1261259 h 1793672"/>
                    <a:gd name="connsiteX17" fmla="*/ 148343 w 1746595"/>
                    <a:gd name="connsiteY17" fmla="*/ 539081 h 1793672"/>
                    <a:gd name="connsiteX18" fmla="*/ 7351 w 1746595"/>
                    <a:gd name="connsiteY18" fmla="*/ 110724 h 1793672"/>
                    <a:gd name="connsiteX19" fmla="*/ 5198 w 1746595"/>
                    <a:gd name="connsiteY19" fmla="*/ 76284 h 1793672"/>
                    <a:gd name="connsiteX20" fmla="*/ 17524 w 1746595"/>
                    <a:gd name="connsiteY20" fmla="*/ 78074 h 1793672"/>
                    <a:gd name="connsiteX21" fmla="*/ 350678 w 1746595"/>
                    <a:gd name="connsiteY21" fmla="*/ 35389 h 1793672"/>
                    <a:gd name="connsiteX22" fmla="*/ 594994 w 1746595"/>
                    <a:gd name="connsiteY22" fmla="*/ 6329 h 1793672"/>
                    <a:gd name="connsiteX23" fmla="*/ 662126 w 1746595"/>
                    <a:gd name="connsiteY23" fmla="*/ 275 h 1793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46595" h="1793672">
                      <a:moveTo>
                        <a:pt x="662126" y="275"/>
                      </a:moveTo>
                      <a:cubicBezTo>
                        <a:pt x="683786" y="1754"/>
                        <a:pt x="703696" y="9557"/>
                        <a:pt x="718763" y="32157"/>
                      </a:cubicBezTo>
                      <a:cubicBezTo>
                        <a:pt x="772576" y="116109"/>
                        <a:pt x="852222" y="104269"/>
                        <a:pt x="931867" y="95658"/>
                      </a:cubicBezTo>
                      <a:cubicBezTo>
                        <a:pt x="1022273" y="85971"/>
                        <a:pt x="1112680" y="70904"/>
                        <a:pt x="1203086" y="69829"/>
                      </a:cubicBezTo>
                      <a:cubicBezTo>
                        <a:pt x="1270892" y="68751"/>
                        <a:pt x="1334392" y="101042"/>
                        <a:pt x="1400045" y="119337"/>
                      </a:cubicBezTo>
                      <a:cubicBezTo>
                        <a:pt x="1457088" y="135480"/>
                        <a:pt x="1514399" y="149741"/>
                        <a:pt x="1571307" y="165213"/>
                      </a:cubicBezTo>
                      <a:lnTo>
                        <a:pt x="1736350" y="217161"/>
                      </a:lnTo>
                      <a:lnTo>
                        <a:pt x="1740149" y="217276"/>
                      </a:lnTo>
                      <a:cubicBezTo>
                        <a:pt x="1755216" y="234496"/>
                        <a:pt x="1740149" y="247411"/>
                        <a:pt x="1732615" y="259250"/>
                      </a:cubicBezTo>
                      <a:cubicBezTo>
                        <a:pt x="1637903" y="449750"/>
                        <a:pt x="1600231" y="654242"/>
                        <a:pt x="1577631" y="863040"/>
                      </a:cubicBezTo>
                      <a:cubicBezTo>
                        <a:pt x="1563638" y="983580"/>
                        <a:pt x="1556105" y="1105200"/>
                        <a:pt x="1556105" y="1226819"/>
                      </a:cubicBezTo>
                      <a:lnTo>
                        <a:pt x="1535811" y="1241145"/>
                      </a:lnTo>
                      <a:lnTo>
                        <a:pt x="1527213" y="1321172"/>
                      </a:lnTo>
                      <a:cubicBezTo>
                        <a:pt x="1468405" y="1590827"/>
                        <a:pt x="1214125" y="1793672"/>
                        <a:pt x="909353" y="1793672"/>
                      </a:cubicBezTo>
                      <a:cubicBezTo>
                        <a:pt x="604581" y="1793672"/>
                        <a:pt x="350301" y="1590827"/>
                        <a:pt x="291493" y="1321172"/>
                      </a:cubicBezTo>
                      <a:lnTo>
                        <a:pt x="285889" y="1269008"/>
                      </a:lnTo>
                      <a:lnTo>
                        <a:pt x="276417" y="1261259"/>
                      </a:lnTo>
                      <a:cubicBezTo>
                        <a:pt x="263503" y="1014793"/>
                        <a:pt x="212918" y="775861"/>
                        <a:pt x="148343" y="539081"/>
                      </a:cubicBezTo>
                      <a:cubicBezTo>
                        <a:pt x="108519" y="393783"/>
                        <a:pt x="62239" y="250642"/>
                        <a:pt x="7351" y="110724"/>
                      </a:cubicBezTo>
                      <a:cubicBezTo>
                        <a:pt x="3045" y="99963"/>
                        <a:pt x="-5567" y="88124"/>
                        <a:pt x="5198" y="76284"/>
                      </a:cubicBezTo>
                      <a:lnTo>
                        <a:pt x="17524" y="78074"/>
                      </a:lnTo>
                      <a:lnTo>
                        <a:pt x="350678" y="35389"/>
                      </a:lnTo>
                      <a:cubicBezTo>
                        <a:pt x="431398" y="24624"/>
                        <a:pt x="513196" y="14937"/>
                        <a:pt x="594994" y="6329"/>
                      </a:cubicBezTo>
                      <a:cubicBezTo>
                        <a:pt x="617058" y="3639"/>
                        <a:pt x="640466" y="-1205"/>
                        <a:pt x="662126" y="275"/>
                      </a:cubicBezTo>
                      <a:close/>
                    </a:path>
                  </a:pathLst>
                </a:custGeom>
                <a:solidFill>
                  <a:srgbClr val="5E3611"/>
                </a:solidFill>
                <a:ln w="317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C6A64D35-B42F-4487-BC6A-BA65A0A3AF9F}"/>
                    </a:ext>
                  </a:extLst>
                </p:cNvPr>
                <p:cNvSpPr/>
                <p:nvPr/>
              </p:nvSpPr>
              <p:spPr>
                <a:xfrm>
                  <a:off x="4318992" y="701099"/>
                  <a:ext cx="590933" cy="426272"/>
                </a:xfrm>
                <a:custGeom>
                  <a:avLst/>
                  <a:gdLst>
                    <a:gd name="connsiteX0" fmla="*/ 1245061 w 1746595"/>
                    <a:gd name="connsiteY0" fmla="*/ 499390 h 1259914"/>
                    <a:gd name="connsiteX1" fmla="*/ 1205240 w 1746595"/>
                    <a:gd name="connsiteY1" fmla="*/ 739397 h 1259914"/>
                    <a:gd name="connsiteX2" fmla="*/ 1211699 w 1746595"/>
                    <a:gd name="connsiteY2" fmla="*/ 1130086 h 1259914"/>
                    <a:gd name="connsiteX3" fmla="*/ 1220307 w 1746595"/>
                    <a:gd name="connsiteY3" fmla="*/ 1078426 h 1259914"/>
                    <a:gd name="connsiteX4" fmla="*/ 1240755 w 1746595"/>
                    <a:gd name="connsiteY4" fmla="*/ 725408 h 1259914"/>
                    <a:gd name="connsiteX5" fmla="*/ 1245061 w 1746595"/>
                    <a:gd name="connsiteY5" fmla="*/ 499390 h 1259914"/>
                    <a:gd name="connsiteX6" fmla="*/ 495976 w 1746595"/>
                    <a:gd name="connsiteY6" fmla="*/ 404678 h 1259914"/>
                    <a:gd name="connsiteX7" fmla="*/ 556248 w 1746595"/>
                    <a:gd name="connsiteY7" fmla="*/ 768457 h 1259914"/>
                    <a:gd name="connsiteX8" fmla="*/ 495976 w 1746595"/>
                    <a:gd name="connsiteY8" fmla="*/ 404678 h 1259914"/>
                    <a:gd name="connsiteX9" fmla="*/ 923255 w 1746595"/>
                    <a:gd name="connsiteY9" fmla="*/ 373468 h 1259914"/>
                    <a:gd name="connsiteX10" fmla="*/ 915722 w 1746595"/>
                    <a:gd name="connsiteY10" fmla="*/ 927747 h 1259914"/>
                    <a:gd name="connsiteX11" fmla="*/ 923255 w 1746595"/>
                    <a:gd name="connsiteY11" fmla="*/ 373468 h 1259914"/>
                    <a:gd name="connsiteX12" fmla="*/ 5198 w 1746595"/>
                    <a:gd name="connsiteY12" fmla="*/ 0 h 1259914"/>
                    <a:gd name="connsiteX13" fmla="*/ 424943 w 1746595"/>
                    <a:gd name="connsiteY13" fmla="*/ 120541 h 1259914"/>
                    <a:gd name="connsiteX14" fmla="*/ 478756 w 1746595"/>
                    <a:gd name="connsiteY14" fmla="*/ 182966 h 1259914"/>
                    <a:gd name="connsiteX15" fmla="*/ 564857 w 1746595"/>
                    <a:gd name="connsiteY15" fmla="*/ 242160 h 1259914"/>
                    <a:gd name="connsiteX16" fmla="*/ 692935 w 1746595"/>
                    <a:gd name="connsiteY16" fmla="*/ 231399 h 1259914"/>
                    <a:gd name="connsiteX17" fmla="*/ 878054 w 1746595"/>
                    <a:gd name="connsiteY17" fmla="*/ 254000 h 1259914"/>
                    <a:gd name="connsiteX18" fmla="*/ 1105147 w 1746595"/>
                    <a:gd name="connsiteY18" fmla="*/ 236779 h 1259914"/>
                    <a:gd name="connsiteX19" fmla="*/ 1606690 w 1746595"/>
                    <a:gd name="connsiteY19" fmla="*/ 144220 h 1259914"/>
                    <a:gd name="connsiteX20" fmla="*/ 1740149 w 1746595"/>
                    <a:gd name="connsiteY20" fmla="*/ 140992 h 1259914"/>
                    <a:gd name="connsiteX21" fmla="*/ 1732615 w 1746595"/>
                    <a:gd name="connsiteY21" fmla="*/ 182966 h 1259914"/>
                    <a:gd name="connsiteX22" fmla="*/ 1577631 w 1746595"/>
                    <a:gd name="connsiteY22" fmla="*/ 786756 h 1259914"/>
                    <a:gd name="connsiteX23" fmla="*/ 1556105 w 1746595"/>
                    <a:gd name="connsiteY23" fmla="*/ 1150535 h 1259914"/>
                    <a:gd name="connsiteX24" fmla="*/ 1519511 w 1746595"/>
                    <a:gd name="connsiteY24" fmla="*/ 1176366 h 1259914"/>
                    <a:gd name="connsiteX25" fmla="*/ 1480765 w 1746595"/>
                    <a:gd name="connsiteY25" fmla="*/ 1203273 h 1259914"/>
                    <a:gd name="connsiteX26" fmla="*/ 1480765 w 1746595"/>
                    <a:gd name="connsiteY26" fmla="*/ 1203272 h 1259914"/>
                    <a:gd name="connsiteX27" fmla="*/ 1480765 w 1746595"/>
                    <a:gd name="connsiteY27" fmla="*/ 1203272 h 1259914"/>
                    <a:gd name="connsiteX28" fmla="*/ 1581933 w 1746595"/>
                    <a:gd name="connsiteY28" fmla="*/ 304584 h 1259914"/>
                    <a:gd name="connsiteX29" fmla="*/ 1513052 w 1746595"/>
                    <a:gd name="connsiteY29" fmla="*/ 505848 h 1259914"/>
                    <a:gd name="connsiteX30" fmla="*/ 1460314 w 1746595"/>
                    <a:gd name="connsiteY30" fmla="*/ 1215111 h 1259914"/>
                    <a:gd name="connsiteX31" fmla="*/ 1460319 w 1746595"/>
                    <a:gd name="connsiteY31" fmla="*/ 1215108 h 1259914"/>
                    <a:gd name="connsiteX32" fmla="*/ 1460317 w 1746595"/>
                    <a:gd name="connsiteY32" fmla="*/ 1215113 h 1259914"/>
                    <a:gd name="connsiteX33" fmla="*/ 1382825 w 1746595"/>
                    <a:gd name="connsiteY33" fmla="*/ 1249553 h 1259914"/>
                    <a:gd name="connsiteX34" fmla="*/ 1381856 w 1746595"/>
                    <a:gd name="connsiteY34" fmla="*/ 1246807 h 1259914"/>
                    <a:gd name="connsiteX35" fmla="*/ 1385146 w 1746595"/>
                    <a:gd name="connsiteY35" fmla="*/ 1161533 h 1259914"/>
                    <a:gd name="connsiteX36" fmla="*/ 1376369 w 1746595"/>
                    <a:gd name="connsiteY36" fmla="*/ 885773 h 1259914"/>
                    <a:gd name="connsiteX37" fmla="*/ 1361299 w 1746595"/>
                    <a:gd name="connsiteY37" fmla="*/ 1235560 h 1259914"/>
                    <a:gd name="connsiteX38" fmla="*/ 1362693 w 1746595"/>
                    <a:gd name="connsiteY38" fmla="*/ 1236514 h 1259914"/>
                    <a:gd name="connsiteX39" fmla="*/ 1362377 w 1746595"/>
                    <a:gd name="connsiteY39" fmla="*/ 1236635 h 1259914"/>
                    <a:gd name="connsiteX40" fmla="*/ 1212773 w 1746595"/>
                    <a:gd name="connsiteY40" fmla="*/ 1131161 h 1259914"/>
                    <a:gd name="connsiteX41" fmla="*/ 784420 w 1746595"/>
                    <a:gd name="connsiteY41" fmla="*/ 1055822 h 1259914"/>
                    <a:gd name="connsiteX42" fmla="*/ 783050 w 1746595"/>
                    <a:gd name="connsiteY42" fmla="*/ 1053768 h 1259914"/>
                    <a:gd name="connsiteX43" fmla="*/ 783338 w 1746595"/>
                    <a:gd name="connsiteY43" fmla="*/ 1053672 h 1259914"/>
                    <a:gd name="connsiteX44" fmla="*/ 783338 w 1746595"/>
                    <a:gd name="connsiteY44" fmla="*/ 359476 h 1259914"/>
                    <a:gd name="connsiteX45" fmla="*/ 766118 w 1746595"/>
                    <a:gd name="connsiteY45" fmla="*/ 359476 h 1259914"/>
                    <a:gd name="connsiteX46" fmla="*/ 760737 w 1746595"/>
                    <a:gd name="connsiteY46" fmla="*/ 1061205 h 1259914"/>
                    <a:gd name="connsiteX47" fmla="*/ 761203 w 1746595"/>
                    <a:gd name="connsiteY47" fmla="*/ 1061050 h 1259914"/>
                    <a:gd name="connsiteX48" fmla="*/ 760741 w 1746595"/>
                    <a:gd name="connsiteY48" fmla="*/ 1062281 h 1259914"/>
                    <a:gd name="connsiteX49" fmla="*/ 503510 w 1746595"/>
                    <a:gd name="connsiteY49" fmla="*/ 1164527 h 1259914"/>
                    <a:gd name="connsiteX50" fmla="*/ 503509 w 1746595"/>
                    <a:gd name="connsiteY50" fmla="*/ 1164526 h 1259914"/>
                    <a:gd name="connsiteX51" fmla="*/ 475391 w 1746595"/>
                    <a:gd name="connsiteY51" fmla="*/ 904742 h 1259914"/>
                    <a:gd name="connsiteX52" fmla="*/ 410950 w 1746595"/>
                    <a:gd name="connsiteY52" fmla="*/ 652222 h 1259914"/>
                    <a:gd name="connsiteX53" fmla="*/ 471222 w 1746595"/>
                    <a:gd name="connsiteY53" fmla="*/ 1183900 h 1259914"/>
                    <a:gd name="connsiteX54" fmla="*/ 471223 w 1746595"/>
                    <a:gd name="connsiteY54" fmla="*/ 1183900 h 1259914"/>
                    <a:gd name="connsiteX55" fmla="*/ 471223 w 1746595"/>
                    <a:gd name="connsiteY55" fmla="*/ 1183900 h 1259914"/>
                    <a:gd name="connsiteX56" fmla="*/ 394809 w 1746595"/>
                    <a:gd name="connsiteY56" fmla="*/ 1250628 h 1259914"/>
                    <a:gd name="connsiteX57" fmla="*/ 376780 w 1746595"/>
                    <a:gd name="connsiteY57" fmla="*/ 1259911 h 1259914"/>
                    <a:gd name="connsiteX58" fmla="*/ 361464 w 1746595"/>
                    <a:gd name="connsiteY58" fmla="*/ 1248235 h 1259914"/>
                    <a:gd name="connsiteX59" fmla="*/ 371129 w 1746595"/>
                    <a:gd name="connsiteY59" fmla="*/ 1136542 h 1259914"/>
                    <a:gd name="connsiteX60" fmla="*/ 295790 w 1746595"/>
                    <a:gd name="connsiteY60" fmla="*/ 589797 h 1259914"/>
                    <a:gd name="connsiteX61" fmla="*/ 177399 w 1746595"/>
                    <a:gd name="connsiteY61" fmla="*/ 214178 h 1259914"/>
                    <a:gd name="connsiteX62" fmla="*/ 174171 w 1746595"/>
                    <a:gd name="connsiteY62" fmla="*/ 248618 h 1259914"/>
                    <a:gd name="connsiteX63" fmla="*/ 255969 w 1746595"/>
                    <a:gd name="connsiteY63" fmla="*/ 571502 h 1259914"/>
                    <a:gd name="connsiteX64" fmla="*/ 343297 w 1746595"/>
                    <a:gd name="connsiteY64" fmla="*/ 1070505 h 1259914"/>
                    <a:gd name="connsiteX65" fmla="*/ 350630 w 1746595"/>
                    <a:gd name="connsiteY65" fmla="*/ 1238755 h 1259914"/>
                    <a:gd name="connsiteX66" fmla="*/ 311936 w 1746595"/>
                    <a:gd name="connsiteY66" fmla="*/ 1214034 h 1259914"/>
                    <a:gd name="connsiteX67" fmla="*/ 276417 w 1746595"/>
                    <a:gd name="connsiteY67" fmla="*/ 1184975 h 1259914"/>
                    <a:gd name="connsiteX68" fmla="*/ 148343 w 1746595"/>
                    <a:gd name="connsiteY68" fmla="*/ 462797 h 1259914"/>
                    <a:gd name="connsiteX69" fmla="*/ 7351 w 1746595"/>
                    <a:gd name="connsiteY69" fmla="*/ 34440 h 1259914"/>
                    <a:gd name="connsiteX70" fmla="*/ 5198 w 1746595"/>
                    <a:gd name="connsiteY70" fmla="*/ 0 h 1259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746595" h="1259914">
                      <a:moveTo>
                        <a:pt x="1245061" y="499390"/>
                      </a:moveTo>
                      <a:cubicBezTo>
                        <a:pt x="1225688" y="579035"/>
                        <a:pt x="1209546" y="658677"/>
                        <a:pt x="1205240" y="739397"/>
                      </a:cubicBezTo>
                      <a:cubicBezTo>
                        <a:pt x="1197706" y="869628"/>
                        <a:pt x="1190172" y="999856"/>
                        <a:pt x="1211699" y="1130086"/>
                      </a:cubicBezTo>
                      <a:cubicBezTo>
                        <a:pt x="1222460" y="1113941"/>
                        <a:pt x="1221382" y="1095646"/>
                        <a:pt x="1220307" y="1078426"/>
                      </a:cubicBezTo>
                      <a:cubicBezTo>
                        <a:pt x="1222460" y="960035"/>
                        <a:pt x="1231072" y="842721"/>
                        <a:pt x="1240755" y="725408"/>
                      </a:cubicBezTo>
                      <a:cubicBezTo>
                        <a:pt x="1247214" y="650069"/>
                        <a:pt x="1238606" y="574729"/>
                        <a:pt x="1245061" y="499390"/>
                      </a:cubicBezTo>
                      <a:close/>
                      <a:moveTo>
                        <a:pt x="495976" y="404678"/>
                      </a:moveTo>
                      <a:cubicBezTo>
                        <a:pt x="485214" y="512305"/>
                        <a:pt x="518577" y="716797"/>
                        <a:pt x="556248" y="768457"/>
                      </a:cubicBezTo>
                      <a:cubicBezTo>
                        <a:pt x="543331" y="638230"/>
                        <a:pt x="541181" y="518764"/>
                        <a:pt x="495976" y="404678"/>
                      </a:cubicBezTo>
                      <a:close/>
                      <a:moveTo>
                        <a:pt x="923255" y="373468"/>
                      </a:moveTo>
                      <a:cubicBezTo>
                        <a:pt x="892043" y="557512"/>
                        <a:pt x="890968" y="742628"/>
                        <a:pt x="915722" y="927747"/>
                      </a:cubicBezTo>
                      <a:cubicBezTo>
                        <a:pt x="941550" y="742628"/>
                        <a:pt x="927561" y="557512"/>
                        <a:pt x="923255" y="373468"/>
                      </a:cubicBezTo>
                      <a:close/>
                      <a:moveTo>
                        <a:pt x="5198" y="0"/>
                      </a:moveTo>
                      <a:cubicBezTo>
                        <a:pt x="153724" y="8612"/>
                        <a:pt x="287182" y="73186"/>
                        <a:pt x="424943" y="120541"/>
                      </a:cubicBezTo>
                      <a:cubicBezTo>
                        <a:pt x="454003" y="130227"/>
                        <a:pt x="472301" y="153906"/>
                        <a:pt x="478756" y="182966"/>
                      </a:cubicBezTo>
                      <a:cubicBezTo>
                        <a:pt x="488443" y="232474"/>
                        <a:pt x="519655" y="245391"/>
                        <a:pt x="564857" y="242160"/>
                      </a:cubicBezTo>
                      <a:cubicBezTo>
                        <a:pt x="607909" y="238932"/>
                        <a:pt x="649883" y="231399"/>
                        <a:pt x="692935" y="231399"/>
                      </a:cubicBezTo>
                      <a:cubicBezTo>
                        <a:pt x="755360" y="231399"/>
                        <a:pt x="817782" y="232474"/>
                        <a:pt x="878054" y="254000"/>
                      </a:cubicBezTo>
                      <a:cubicBezTo>
                        <a:pt x="956621" y="283059"/>
                        <a:pt x="1030885" y="248619"/>
                        <a:pt x="1105147" y="236779"/>
                      </a:cubicBezTo>
                      <a:cubicBezTo>
                        <a:pt x="1273045" y="209873"/>
                        <a:pt x="1439866" y="174358"/>
                        <a:pt x="1606690" y="144220"/>
                      </a:cubicBezTo>
                      <a:cubicBezTo>
                        <a:pt x="1651892" y="136686"/>
                        <a:pt x="1696022" y="138839"/>
                        <a:pt x="1740149" y="140992"/>
                      </a:cubicBezTo>
                      <a:cubicBezTo>
                        <a:pt x="1755216" y="158212"/>
                        <a:pt x="1740149" y="171127"/>
                        <a:pt x="1732615" y="182966"/>
                      </a:cubicBezTo>
                      <a:cubicBezTo>
                        <a:pt x="1637903" y="373466"/>
                        <a:pt x="1600231" y="577958"/>
                        <a:pt x="1577631" y="786756"/>
                      </a:cubicBezTo>
                      <a:cubicBezTo>
                        <a:pt x="1563638" y="907296"/>
                        <a:pt x="1556105" y="1028916"/>
                        <a:pt x="1556105" y="1150535"/>
                      </a:cubicBezTo>
                      <a:cubicBezTo>
                        <a:pt x="1544265" y="1159146"/>
                        <a:pt x="1531351" y="1167755"/>
                        <a:pt x="1519511" y="1176366"/>
                      </a:cubicBezTo>
                      <a:cubicBezTo>
                        <a:pt x="1506597" y="1184975"/>
                        <a:pt x="1493683" y="1194661"/>
                        <a:pt x="1480765" y="1203273"/>
                      </a:cubicBezTo>
                      <a:lnTo>
                        <a:pt x="1480765" y="1203272"/>
                      </a:lnTo>
                      <a:lnTo>
                        <a:pt x="1480765" y="1203272"/>
                      </a:lnTo>
                      <a:cubicBezTo>
                        <a:pt x="1483993" y="900840"/>
                        <a:pt x="1511974" y="600557"/>
                        <a:pt x="1581933" y="304584"/>
                      </a:cubicBezTo>
                      <a:cubicBezTo>
                        <a:pt x="1549646" y="369159"/>
                        <a:pt x="1529194" y="436964"/>
                        <a:pt x="1513052" y="505848"/>
                      </a:cubicBezTo>
                      <a:cubicBezTo>
                        <a:pt x="1459239" y="739397"/>
                        <a:pt x="1452780" y="977254"/>
                        <a:pt x="1460314" y="1215111"/>
                      </a:cubicBezTo>
                      <a:lnTo>
                        <a:pt x="1460319" y="1215108"/>
                      </a:lnTo>
                      <a:lnTo>
                        <a:pt x="1460317" y="1215113"/>
                      </a:lnTo>
                      <a:cubicBezTo>
                        <a:pt x="1435564" y="1229102"/>
                        <a:pt x="1425877" y="1277534"/>
                        <a:pt x="1382825" y="1249553"/>
                      </a:cubicBezTo>
                      <a:lnTo>
                        <a:pt x="1381856" y="1246807"/>
                      </a:lnTo>
                      <a:lnTo>
                        <a:pt x="1385146" y="1161533"/>
                      </a:lnTo>
                      <a:cubicBezTo>
                        <a:pt x="1391301" y="1073245"/>
                        <a:pt x="1401391" y="983443"/>
                        <a:pt x="1376369" y="885773"/>
                      </a:cubicBezTo>
                      <a:cubicBezTo>
                        <a:pt x="1351612" y="1010620"/>
                        <a:pt x="1363452" y="1123631"/>
                        <a:pt x="1361299" y="1235560"/>
                      </a:cubicBezTo>
                      <a:lnTo>
                        <a:pt x="1362693" y="1236514"/>
                      </a:lnTo>
                      <a:lnTo>
                        <a:pt x="1362377" y="1236635"/>
                      </a:lnTo>
                      <a:cubicBezTo>
                        <a:pt x="1312866" y="1202195"/>
                        <a:pt x="1262284" y="1166680"/>
                        <a:pt x="1212773" y="1131161"/>
                      </a:cubicBezTo>
                      <a:cubicBezTo>
                        <a:pt x="1077165" y="1064434"/>
                        <a:pt x="934020" y="1043983"/>
                        <a:pt x="784420" y="1055822"/>
                      </a:cubicBezTo>
                      <a:lnTo>
                        <a:pt x="783050" y="1053768"/>
                      </a:lnTo>
                      <a:lnTo>
                        <a:pt x="783338" y="1053672"/>
                      </a:lnTo>
                      <a:cubicBezTo>
                        <a:pt x="783338" y="822273"/>
                        <a:pt x="783338" y="590875"/>
                        <a:pt x="783338" y="359476"/>
                      </a:cubicBezTo>
                      <a:cubicBezTo>
                        <a:pt x="776883" y="359476"/>
                        <a:pt x="771502" y="359476"/>
                        <a:pt x="766118" y="359476"/>
                      </a:cubicBezTo>
                      <a:cubicBezTo>
                        <a:pt x="744595" y="593028"/>
                        <a:pt x="744595" y="826579"/>
                        <a:pt x="760737" y="1061205"/>
                      </a:cubicBezTo>
                      <a:lnTo>
                        <a:pt x="761203" y="1061050"/>
                      </a:lnTo>
                      <a:lnTo>
                        <a:pt x="760741" y="1062281"/>
                      </a:lnTo>
                      <a:cubicBezTo>
                        <a:pt x="668181" y="1078423"/>
                        <a:pt x="586383" y="1122553"/>
                        <a:pt x="503510" y="1164527"/>
                      </a:cubicBezTo>
                      <a:lnTo>
                        <a:pt x="503509" y="1164526"/>
                      </a:lnTo>
                      <a:lnTo>
                        <a:pt x="475391" y="904742"/>
                      </a:lnTo>
                      <a:cubicBezTo>
                        <a:pt x="460458" y="819313"/>
                        <a:pt x="439471" y="735095"/>
                        <a:pt x="410950" y="652222"/>
                      </a:cubicBezTo>
                      <a:cubicBezTo>
                        <a:pt x="430323" y="829807"/>
                        <a:pt x="464763" y="1005240"/>
                        <a:pt x="471222" y="1183900"/>
                      </a:cubicBezTo>
                      <a:lnTo>
                        <a:pt x="471223" y="1183900"/>
                      </a:lnTo>
                      <a:lnTo>
                        <a:pt x="471223" y="1183900"/>
                      </a:lnTo>
                      <a:cubicBezTo>
                        <a:pt x="445391" y="1205426"/>
                        <a:pt x="419563" y="1228027"/>
                        <a:pt x="394809" y="1250628"/>
                      </a:cubicBezTo>
                      <a:cubicBezTo>
                        <a:pt x="388350" y="1256547"/>
                        <a:pt x="382430" y="1260045"/>
                        <a:pt x="376780" y="1259911"/>
                      </a:cubicBezTo>
                      <a:lnTo>
                        <a:pt x="361464" y="1248235"/>
                      </a:lnTo>
                      <a:lnTo>
                        <a:pt x="371129" y="1136542"/>
                      </a:lnTo>
                      <a:cubicBezTo>
                        <a:pt x="359290" y="952501"/>
                        <a:pt x="339917" y="769535"/>
                        <a:pt x="295790" y="589797"/>
                      </a:cubicBezTo>
                      <a:cubicBezTo>
                        <a:pt x="264577" y="462797"/>
                        <a:pt x="224756" y="339025"/>
                        <a:pt x="177399" y="214178"/>
                      </a:cubicBezTo>
                      <a:cubicBezTo>
                        <a:pt x="164484" y="229245"/>
                        <a:pt x="172018" y="238932"/>
                        <a:pt x="174171" y="248618"/>
                      </a:cubicBezTo>
                      <a:cubicBezTo>
                        <a:pt x="201078" y="356245"/>
                        <a:pt x="231212" y="462797"/>
                        <a:pt x="255969" y="571502"/>
                      </a:cubicBezTo>
                      <a:cubicBezTo>
                        <a:pt x="293100" y="736171"/>
                        <a:pt x="328415" y="902052"/>
                        <a:pt x="343297" y="1070505"/>
                      </a:cubicBezTo>
                      <a:lnTo>
                        <a:pt x="350630" y="1238755"/>
                      </a:lnTo>
                      <a:lnTo>
                        <a:pt x="311936" y="1214034"/>
                      </a:lnTo>
                      <a:cubicBezTo>
                        <a:pt x="300096" y="1204348"/>
                        <a:pt x="289332" y="1193587"/>
                        <a:pt x="276417" y="1184975"/>
                      </a:cubicBezTo>
                      <a:cubicBezTo>
                        <a:pt x="263503" y="938509"/>
                        <a:pt x="212918" y="699577"/>
                        <a:pt x="148343" y="462797"/>
                      </a:cubicBezTo>
                      <a:cubicBezTo>
                        <a:pt x="108519" y="317499"/>
                        <a:pt x="62239" y="174358"/>
                        <a:pt x="7351" y="34440"/>
                      </a:cubicBezTo>
                      <a:cubicBezTo>
                        <a:pt x="3045" y="23679"/>
                        <a:pt x="-5567" y="11840"/>
                        <a:pt x="5198" y="0"/>
                      </a:cubicBezTo>
                      <a:close/>
                    </a:path>
                  </a:pathLst>
                </a:custGeom>
                <a:solidFill>
                  <a:srgbClr val="8A5E3C"/>
                </a:solidFill>
                <a:ln w="317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B46FC1B-959E-490E-B3E5-D4E4409949E6}"/>
                  </a:ext>
                </a:extLst>
              </p:cNvPr>
              <p:cNvSpPr/>
              <p:nvPr/>
            </p:nvSpPr>
            <p:spPr>
              <a:xfrm>
                <a:off x="3636984" y="1048976"/>
                <a:ext cx="1961131" cy="1469783"/>
              </a:xfrm>
              <a:custGeom>
                <a:avLst/>
                <a:gdLst>
                  <a:gd name="connsiteX0" fmla="*/ 1546182 w 1709631"/>
                  <a:gd name="connsiteY0" fmla="*/ 150042 h 1281294"/>
                  <a:gd name="connsiteX1" fmla="*/ 1381747 w 1709631"/>
                  <a:gd name="connsiteY1" fmla="*/ 92585 h 1281294"/>
                  <a:gd name="connsiteX2" fmla="*/ 1338257 w 1709631"/>
                  <a:gd name="connsiteY2" fmla="*/ 102108 h 1281294"/>
                  <a:gd name="connsiteX3" fmla="*/ 1303974 w 1709631"/>
                  <a:gd name="connsiteY3" fmla="*/ 70046 h 1281294"/>
                  <a:gd name="connsiteX4" fmla="*/ 1128111 w 1709631"/>
                  <a:gd name="connsiteY4" fmla="*/ 10685 h 1281294"/>
                  <a:gd name="connsiteX5" fmla="*/ 1053512 w 1709631"/>
                  <a:gd name="connsiteY5" fmla="*/ 36080 h 1281294"/>
                  <a:gd name="connsiteX6" fmla="*/ 1028434 w 1709631"/>
                  <a:gd name="connsiteY6" fmla="*/ 46873 h 1281294"/>
                  <a:gd name="connsiteX7" fmla="*/ 1020816 w 1709631"/>
                  <a:gd name="connsiteY7" fmla="*/ 50682 h 1281294"/>
                  <a:gd name="connsiteX8" fmla="*/ 1005261 w 1709631"/>
                  <a:gd name="connsiteY8" fmla="*/ 58301 h 1281294"/>
                  <a:gd name="connsiteX9" fmla="*/ 997643 w 1709631"/>
                  <a:gd name="connsiteY9" fmla="*/ 55762 h 1281294"/>
                  <a:gd name="connsiteX10" fmla="*/ 952566 w 1709631"/>
                  <a:gd name="connsiteY10" fmla="*/ 24970 h 1281294"/>
                  <a:gd name="connsiteX11" fmla="*/ 948122 w 1709631"/>
                  <a:gd name="connsiteY11" fmla="*/ 23382 h 1281294"/>
                  <a:gd name="connsiteX12" fmla="*/ 826224 w 1709631"/>
                  <a:gd name="connsiteY12" fmla="*/ 2114 h 1281294"/>
                  <a:gd name="connsiteX13" fmla="*/ 816384 w 1709631"/>
                  <a:gd name="connsiteY13" fmla="*/ 3701 h 1281294"/>
                  <a:gd name="connsiteX14" fmla="*/ 741785 w 1709631"/>
                  <a:gd name="connsiteY14" fmla="*/ 34493 h 1281294"/>
                  <a:gd name="connsiteX15" fmla="*/ 730039 w 1709631"/>
                  <a:gd name="connsiteY15" fmla="*/ 41159 h 1281294"/>
                  <a:gd name="connsiteX16" fmla="*/ 704009 w 1709631"/>
                  <a:gd name="connsiteY16" fmla="*/ 58619 h 1281294"/>
                  <a:gd name="connsiteX17" fmla="*/ 697978 w 1709631"/>
                  <a:gd name="connsiteY17" fmla="*/ 56714 h 1281294"/>
                  <a:gd name="connsiteX18" fmla="*/ 675439 w 1709631"/>
                  <a:gd name="connsiteY18" fmla="*/ 46238 h 1281294"/>
                  <a:gd name="connsiteX19" fmla="*/ 660202 w 1709631"/>
                  <a:gd name="connsiteY19" fmla="*/ 37667 h 1281294"/>
                  <a:gd name="connsiteX20" fmla="*/ 452278 w 1709631"/>
                  <a:gd name="connsiteY20" fmla="*/ 38620 h 1281294"/>
                  <a:gd name="connsiteX21" fmla="*/ 380854 w 1709631"/>
                  <a:gd name="connsiteY21" fmla="*/ 98299 h 1281294"/>
                  <a:gd name="connsiteX22" fmla="*/ 363394 w 1709631"/>
                  <a:gd name="connsiteY22" fmla="*/ 103378 h 1281294"/>
                  <a:gd name="connsiteX23" fmla="*/ 183405 w 1709631"/>
                  <a:gd name="connsiteY23" fmla="*/ 132582 h 1281294"/>
                  <a:gd name="connsiteX24" fmla="*/ 69126 w 1709631"/>
                  <a:gd name="connsiteY24" fmla="*/ 288446 h 1281294"/>
                  <a:gd name="connsiteX25" fmla="*/ 1828 w 1709631"/>
                  <a:gd name="connsiteY25" fmla="*/ 584937 h 1281294"/>
                  <a:gd name="connsiteX26" fmla="*/ 54524 w 1709631"/>
                  <a:gd name="connsiteY26" fmla="*/ 963962 h 1281294"/>
                  <a:gd name="connsiteX27" fmla="*/ 175152 w 1709631"/>
                  <a:gd name="connsiteY27" fmla="*/ 1149665 h 1281294"/>
                  <a:gd name="connsiteX28" fmla="*/ 331968 w 1709631"/>
                  <a:gd name="connsiteY28" fmla="*/ 1196012 h 1281294"/>
                  <a:gd name="connsiteX29" fmla="*/ 373870 w 1709631"/>
                  <a:gd name="connsiteY29" fmla="*/ 1185854 h 1281294"/>
                  <a:gd name="connsiteX30" fmla="*/ 406884 w 1709631"/>
                  <a:gd name="connsiteY30" fmla="*/ 1216645 h 1281294"/>
                  <a:gd name="connsiteX31" fmla="*/ 697660 w 1709631"/>
                  <a:gd name="connsiteY31" fmla="*/ 1225534 h 1281294"/>
                  <a:gd name="connsiteX32" fmla="*/ 718294 w 1709631"/>
                  <a:gd name="connsiteY32" fmla="*/ 1225534 h 1281294"/>
                  <a:gd name="connsiteX33" fmla="*/ 992246 w 1709631"/>
                  <a:gd name="connsiteY33" fmla="*/ 1226169 h 1281294"/>
                  <a:gd name="connsiteX34" fmla="*/ 1017006 w 1709631"/>
                  <a:gd name="connsiteY34" fmla="*/ 1225851 h 1281294"/>
                  <a:gd name="connsiteX35" fmla="*/ 1226835 w 1709631"/>
                  <a:gd name="connsiteY35" fmla="*/ 1267436 h 1281294"/>
                  <a:gd name="connsiteX36" fmla="*/ 1330321 w 1709631"/>
                  <a:gd name="connsiteY36" fmla="*/ 1193155 h 1281294"/>
                  <a:gd name="connsiteX37" fmla="*/ 1349050 w 1709631"/>
                  <a:gd name="connsiteY37" fmla="*/ 1187123 h 1281294"/>
                  <a:gd name="connsiteX38" fmla="*/ 1521104 w 1709631"/>
                  <a:gd name="connsiteY38" fmla="*/ 1160141 h 1281294"/>
                  <a:gd name="connsiteX39" fmla="*/ 1643954 w 1709631"/>
                  <a:gd name="connsiteY39" fmla="*/ 991579 h 1281294"/>
                  <a:gd name="connsiteX40" fmla="*/ 1708394 w 1709631"/>
                  <a:gd name="connsiteY40" fmla="*/ 692549 h 1281294"/>
                  <a:gd name="connsiteX41" fmla="*/ 1651572 w 1709631"/>
                  <a:gd name="connsiteY41" fmla="*/ 316064 h 1281294"/>
                  <a:gd name="connsiteX42" fmla="*/ 1546182 w 1709631"/>
                  <a:gd name="connsiteY42" fmla="*/ 150042 h 12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09631" h="1281294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C367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A6897C8D-A112-429E-8A8B-6AAC3EF6D407}"/>
                  </a:ext>
                </a:extLst>
              </p:cNvPr>
              <p:cNvSpPr/>
              <p:nvPr/>
            </p:nvSpPr>
            <p:spPr>
              <a:xfrm>
                <a:off x="4218883" y="1048571"/>
                <a:ext cx="802820" cy="1465173"/>
              </a:xfrm>
              <a:custGeom>
                <a:avLst/>
                <a:gdLst>
                  <a:gd name="connsiteX0" fmla="*/ 499275 w 699865"/>
                  <a:gd name="connsiteY0" fmla="*/ 1216458 h 1277276"/>
                  <a:gd name="connsiteX1" fmla="*/ 396741 w 699865"/>
                  <a:gd name="connsiteY1" fmla="*/ 1272645 h 1277276"/>
                  <a:gd name="connsiteX2" fmla="*/ 365632 w 699865"/>
                  <a:gd name="connsiteY2" fmla="*/ 1277089 h 1277276"/>
                  <a:gd name="connsiteX3" fmla="*/ 334205 w 699865"/>
                  <a:gd name="connsiteY3" fmla="*/ 1277089 h 1277276"/>
                  <a:gd name="connsiteX4" fmla="*/ 203419 w 699865"/>
                  <a:gd name="connsiteY4" fmla="*/ 1217410 h 1277276"/>
                  <a:gd name="connsiteX5" fmla="*/ 154533 w 699865"/>
                  <a:gd name="connsiteY5" fmla="*/ 1177730 h 1277276"/>
                  <a:gd name="connsiteX6" fmla="*/ 41524 w 699865"/>
                  <a:gd name="connsiteY6" fmla="*/ 950759 h 1277276"/>
                  <a:gd name="connsiteX7" fmla="*/ 2796 w 699865"/>
                  <a:gd name="connsiteY7" fmla="*/ 729820 h 1277276"/>
                  <a:gd name="connsiteX8" fmla="*/ 8510 w 699865"/>
                  <a:gd name="connsiteY8" fmla="*/ 492691 h 1277276"/>
                  <a:gd name="connsiteX9" fmla="*/ 65650 w 699865"/>
                  <a:gd name="connsiteY9" fmla="*/ 262863 h 1277276"/>
                  <a:gd name="connsiteX10" fmla="*/ 174215 w 699865"/>
                  <a:gd name="connsiteY10" fmla="*/ 85731 h 1277276"/>
                  <a:gd name="connsiteX11" fmla="*/ 192944 w 699865"/>
                  <a:gd name="connsiteY11" fmla="*/ 66367 h 1277276"/>
                  <a:gd name="connsiteX12" fmla="*/ 225640 w 699865"/>
                  <a:gd name="connsiteY12" fmla="*/ 40654 h 1277276"/>
                  <a:gd name="connsiteX13" fmla="*/ 235481 w 699865"/>
                  <a:gd name="connsiteY13" fmla="*/ 34305 h 1277276"/>
                  <a:gd name="connsiteX14" fmla="*/ 310397 w 699865"/>
                  <a:gd name="connsiteY14" fmla="*/ 3831 h 1277276"/>
                  <a:gd name="connsiteX15" fmla="*/ 322777 w 699865"/>
                  <a:gd name="connsiteY15" fmla="*/ 1291 h 1277276"/>
                  <a:gd name="connsiteX16" fmla="*/ 423089 w 699865"/>
                  <a:gd name="connsiteY16" fmla="*/ 12719 h 1277276"/>
                  <a:gd name="connsiteX17" fmla="*/ 441818 w 699865"/>
                  <a:gd name="connsiteY17" fmla="*/ 23512 h 1277276"/>
                  <a:gd name="connsiteX18" fmla="*/ 446262 w 699865"/>
                  <a:gd name="connsiteY18" fmla="*/ 25099 h 1277276"/>
                  <a:gd name="connsiteX19" fmla="*/ 491974 w 699865"/>
                  <a:gd name="connsiteY19" fmla="*/ 56526 h 1277276"/>
                  <a:gd name="connsiteX20" fmla="*/ 499910 w 699865"/>
                  <a:gd name="connsiteY20" fmla="*/ 61288 h 1277276"/>
                  <a:gd name="connsiteX21" fmla="*/ 508163 w 699865"/>
                  <a:gd name="connsiteY21" fmla="*/ 69859 h 1277276"/>
                  <a:gd name="connsiteX22" fmla="*/ 584349 w 699865"/>
                  <a:gd name="connsiteY22" fmla="*/ 164456 h 1277276"/>
                  <a:gd name="connsiteX23" fmla="*/ 686565 w 699865"/>
                  <a:gd name="connsiteY23" fmla="*/ 467296 h 1277276"/>
                  <a:gd name="connsiteX24" fmla="*/ 697041 w 699865"/>
                  <a:gd name="connsiteY24" fmla="*/ 569512 h 1277276"/>
                  <a:gd name="connsiteX25" fmla="*/ 699580 w 699865"/>
                  <a:gd name="connsiteY25" fmla="*/ 659665 h 1277276"/>
                  <a:gd name="connsiteX26" fmla="*/ 669423 w 699865"/>
                  <a:gd name="connsiteY26" fmla="*/ 902826 h 1277276"/>
                  <a:gd name="connsiteX27" fmla="*/ 606570 w 699865"/>
                  <a:gd name="connsiteY27" fmla="*/ 1079958 h 1277276"/>
                  <a:gd name="connsiteX28" fmla="*/ 518956 w 699865"/>
                  <a:gd name="connsiteY28" fmla="*/ 1205347 h 1277276"/>
                  <a:gd name="connsiteX29" fmla="*/ 499275 w 699865"/>
                  <a:gd name="connsiteY29" fmla="*/ 1216458 h 127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99865" h="1277276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rgbClr val="C35A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21576F85-E7A4-426C-9834-09FE15F51121}"/>
                  </a:ext>
                </a:extLst>
              </p:cNvPr>
              <p:cNvSpPr/>
              <p:nvPr/>
            </p:nvSpPr>
            <p:spPr>
              <a:xfrm>
                <a:off x="4791605" y="1058033"/>
                <a:ext cx="574063" cy="1459642"/>
              </a:xfrm>
              <a:custGeom>
                <a:avLst/>
                <a:gdLst>
                  <a:gd name="connsiteX0" fmla="*/ 0 w 500444"/>
                  <a:gd name="connsiteY0" fmla="*/ 1208210 h 1272454"/>
                  <a:gd name="connsiteX1" fmla="*/ 55552 w 500444"/>
                  <a:gd name="connsiteY1" fmla="*/ 1143452 h 1272454"/>
                  <a:gd name="connsiteX2" fmla="*/ 129516 w 500444"/>
                  <a:gd name="connsiteY2" fmla="*/ 1002190 h 1272454"/>
                  <a:gd name="connsiteX3" fmla="*/ 184434 w 500444"/>
                  <a:gd name="connsiteY3" fmla="*/ 771728 h 1272454"/>
                  <a:gd name="connsiteX4" fmla="*/ 193322 w 500444"/>
                  <a:gd name="connsiteY4" fmla="*/ 610785 h 1272454"/>
                  <a:gd name="connsiteX5" fmla="*/ 153959 w 500444"/>
                  <a:gd name="connsiteY5" fmla="*/ 340642 h 1272454"/>
                  <a:gd name="connsiteX6" fmla="*/ 59997 w 500444"/>
                  <a:gd name="connsiteY6" fmla="*/ 130496 h 1272454"/>
                  <a:gd name="connsiteX7" fmla="*/ 3174 w 500444"/>
                  <a:gd name="connsiteY7" fmla="*/ 62563 h 1272454"/>
                  <a:gd name="connsiteX8" fmla="*/ 14920 w 500444"/>
                  <a:gd name="connsiteY8" fmla="*/ 42882 h 1272454"/>
                  <a:gd name="connsiteX9" fmla="*/ 22856 w 500444"/>
                  <a:gd name="connsiteY9" fmla="*/ 38755 h 1272454"/>
                  <a:gd name="connsiteX10" fmla="*/ 47934 w 500444"/>
                  <a:gd name="connsiteY10" fmla="*/ 27962 h 1272454"/>
                  <a:gd name="connsiteX11" fmla="*/ 146023 w 500444"/>
                  <a:gd name="connsiteY11" fmla="*/ 27 h 1272454"/>
                  <a:gd name="connsiteX12" fmla="*/ 297760 w 500444"/>
                  <a:gd name="connsiteY12" fmla="*/ 61293 h 1272454"/>
                  <a:gd name="connsiteX13" fmla="*/ 333314 w 500444"/>
                  <a:gd name="connsiteY13" fmla="*/ 97482 h 1272454"/>
                  <a:gd name="connsiteX14" fmla="*/ 356804 w 500444"/>
                  <a:gd name="connsiteY14" fmla="*/ 114624 h 1272454"/>
                  <a:gd name="connsiteX15" fmla="*/ 477750 w 500444"/>
                  <a:gd name="connsiteY15" fmla="*/ 404765 h 1272454"/>
                  <a:gd name="connsiteX16" fmla="*/ 499970 w 500444"/>
                  <a:gd name="connsiteY16" fmla="*/ 606023 h 1272454"/>
                  <a:gd name="connsiteX17" fmla="*/ 475845 w 500444"/>
                  <a:gd name="connsiteY17" fmla="*/ 878071 h 1272454"/>
                  <a:gd name="connsiteX18" fmla="*/ 417118 w 500444"/>
                  <a:gd name="connsiteY18" fmla="*/ 1056790 h 1272454"/>
                  <a:gd name="connsiteX19" fmla="*/ 356487 w 500444"/>
                  <a:gd name="connsiteY19" fmla="*/ 1158689 h 1272454"/>
                  <a:gd name="connsiteX20" fmla="*/ 336171 w 500444"/>
                  <a:gd name="connsiteY20" fmla="*/ 1175831 h 1272454"/>
                  <a:gd name="connsiteX21" fmla="*/ 307601 w 500444"/>
                  <a:gd name="connsiteY21" fmla="*/ 1202496 h 1272454"/>
                  <a:gd name="connsiteX22" fmla="*/ 143166 w 500444"/>
                  <a:gd name="connsiteY22" fmla="*/ 1272333 h 1272454"/>
                  <a:gd name="connsiteX23" fmla="*/ 0 w 500444"/>
                  <a:gd name="connsiteY23" fmla="*/ 1208210 h 127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0444" h="127245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3D0F9C9E-ED17-401F-ACDC-EA0E80EA110B}"/>
                  </a:ext>
                </a:extLst>
              </p:cNvPr>
              <p:cNvSpPr/>
              <p:nvPr/>
            </p:nvSpPr>
            <p:spPr>
              <a:xfrm>
                <a:off x="3875995" y="1058426"/>
                <a:ext cx="576231" cy="1459137"/>
              </a:xfrm>
              <a:custGeom>
                <a:avLst/>
                <a:gdLst>
                  <a:gd name="connsiteX0" fmla="*/ 496303 w 502334"/>
                  <a:gd name="connsiteY0" fmla="*/ 60316 h 1272014"/>
                  <a:gd name="connsiteX1" fmla="*/ 376627 w 502334"/>
                  <a:gd name="connsiteY1" fmla="*/ 243480 h 1272014"/>
                  <a:gd name="connsiteX2" fmla="*/ 318853 w 502334"/>
                  <a:gd name="connsiteY2" fmla="*/ 452039 h 1272014"/>
                  <a:gd name="connsiteX3" fmla="*/ 306790 w 502334"/>
                  <a:gd name="connsiteY3" fmla="*/ 696787 h 1272014"/>
                  <a:gd name="connsiteX4" fmla="*/ 395991 w 502334"/>
                  <a:gd name="connsiteY4" fmla="*/ 1065336 h 1272014"/>
                  <a:gd name="connsiteX5" fmla="*/ 488049 w 502334"/>
                  <a:gd name="connsiteY5" fmla="*/ 1195170 h 1272014"/>
                  <a:gd name="connsiteX6" fmla="*/ 502334 w 502334"/>
                  <a:gd name="connsiteY6" fmla="*/ 1208502 h 1272014"/>
                  <a:gd name="connsiteX7" fmla="*/ 491859 w 502334"/>
                  <a:gd name="connsiteY7" fmla="*/ 1215169 h 1272014"/>
                  <a:gd name="connsiteX8" fmla="*/ 199178 w 502334"/>
                  <a:gd name="connsiteY8" fmla="*/ 1207550 h 1272014"/>
                  <a:gd name="connsiteX9" fmla="*/ 166164 w 502334"/>
                  <a:gd name="connsiteY9" fmla="*/ 1173584 h 1272014"/>
                  <a:gd name="connsiteX10" fmla="*/ 143943 w 502334"/>
                  <a:gd name="connsiteY10" fmla="*/ 1158029 h 1272014"/>
                  <a:gd name="connsiteX11" fmla="*/ 46488 w 502334"/>
                  <a:gd name="connsiteY11" fmla="*/ 959946 h 1272014"/>
                  <a:gd name="connsiteX12" fmla="*/ 4903 w 502334"/>
                  <a:gd name="connsiteY12" fmla="*/ 753926 h 1272014"/>
                  <a:gd name="connsiteX13" fmla="*/ 2999 w 502334"/>
                  <a:gd name="connsiteY13" fmla="*/ 549811 h 1272014"/>
                  <a:gd name="connsiteX14" fmla="*/ 22998 w 502334"/>
                  <a:gd name="connsiteY14" fmla="*/ 402518 h 1272014"/>
                  <a:gd name="connsiteX15" fmla="*/ 117595 w 502334"/>
                  <a:gd name="connsiteY15" fmla="*/ 153327 h 1272014"/>
                  <a:gd name="connsiteX16" fmla="*/ 149657 w 502334"/>
                  <a:gd name="connsiteY16" fmla="*/ 107932 h 1272014"/>
                  <a:gd name="connsiteX17" fmla="*/ 163624 w 502334"/>
                  <a:gd name="connsiteY17" fmla="*/ 98409 h 1272014"/>
                  <a:gd name="connsiteX18" fmla="*/ 182988 w 502334"/>
                  <a:gd name="connsiteY18" fmla="*/ 79998 h 1272014"/>
                  <a:gd name="connsiteX19" fmla="*/ 352819 w 502334"/>
                  <a:gd name="connsiteY19" fmla="*/ 2 h 1272014"/>
                  <a:gd name="connsiteX20" fmla="*/ 468685 w 502334"/>
                  <a:gd name="connsiteY20" fmla="*/ 38095 h 1272014"/>
                  <a:gd name="connsiteX21" fmla="*/ 491859 w 502334"/>
                  <a:gd name="connsiteY21" fmla="*/ 49206 h 1272014"/>
                  <a:gd name="connsiteX22" fmla="*/ 496620 w 502334"/>
                  <a:gd name="connsiteY22" fmla="*/ 53967 h 1272014"/>
                  <a:gd name="connsiteX23" fmla="*/ 496303 w 502334"/>
                  <a:gd name="connsiteY23" fmla="*/ 60316 h 127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2334" h="127201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aphic 475">
              <a:extLst>
                <a:ext uri="{FF2B5EF4-FFF2-40B4-BE49-F238E27FC236}">
                  <a16:creationId xmlns:a16="http://schemas.microsoft.com/office/drawing/2014/main" id="{6C73403C-EF06-4F0F-BE6F-532144DF8F32}"/>
                </a:ext>
              </a:extLst>
            </p:cNvPr>
            <p:cNvGrpSpPr/>
            <p:nvPr/>
          </p:nvGrpSpPr>
          <p:grpSpPr>
            <a:xfrm>
              <a:off x="8194893" y="736056"/>
              <a:ext cx="2405797" cy="2365235"/>
              <a:chOff x="2612456" y="-44"/>
              <a:chExt cx="6970899" cy="6853351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4A63B30-151C-4A4F-962F-0DA50B210335}"/>
                  </a:ext>
                </a:extLst>
              </p:cNvPr>
              <p:cNvSpPr/>
              <p:nvPr/>
            </p:nvSpPr>
            <p:spPr>
              <a:xfrm>
                <a:off x="5682646" y="-44"/>
                <a:ext cx="630531" cy="272452"/>
              </a:xfrm>
              <a:custGeom>
                <a:avLst/>
                <a:gdLst>
                  <a:gd name="connsiteX0" fmla="*/ 0 w 630531"/>
                  <a:gd name="connsiteY0" fmla="*/ 256146 h 272451"/>
                  <a:gd name="connsiteX1" fmla="*/ 17904 w 630531"/>
                  <a:gd name="connsiteY1" fmla="*/ 219560 h 272451"/>
                  <a:gd name="connsiteX2" fmla="*/ 145567 w 630531"/>
                  <a:gd name="connsiteY2" fmla="*/ 91897 h 272451"/>
                  <a:gd name="connsiteX3" fmla="*/ 300475 w 630531"/>
                  <a:gd name="connsiteY3" fmla="*/ 7826 h 272451"/>
                  <a:gd name="connsiteX4" fmla="*/ 335505 w 630531"/>
                  <a:gd name="connsiteY4" fmla="*/ 42 h 272451"/>
                  <a:gd name="connsiteX5" fmla="*/ 462390 w 630531"/>
                  <a:gd name="connsiteY5" fmla="*/ 28065 h 272451"/>
                  <a:gd name="connsiteX6" fmla="*/ 518437 w 630531"/>
                  <a:gd name="connsiteY6" fmla="*/ 88005 h 272451"/>
                  <a:gd name="connsiteX7" fmla="*/ 556580 w 630531"/>
                  <a:gd name="connsiteY7" fmla="*/ 168962 h 272451"/>
                  <a:gd name="connsiteX8" fmla="*/ 635980 w 630531"/>
                  <a:gd name="connsiteY8" fmla="*/ 274050 h 272451"/>
                  <a:gd name="connsiteX9" fmla="*/ 0 w 630531"/>
                  <a:gd name="connsiteY9" fmla="*/ 256146 h 272451"/>
                  <a:gd name="connsiteX10" fmla="*/ 0 w 630531"/>
                  <a:gd name="connsiteY10" fmla="*/ 256146 h 27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531" h="272451">
                    <a:moveTo>
                      <a:pt x="0" y="256146"/>
                    </a:moveTo>
                    <a:cubicBezTo>
                      <a:pt x="6228" y="244470"/>
                      <a:pt x="14012" y="232793"/>
                      <a:pt x="17904" y="219560"/>
                    </a:cubicBezTo>
                    <a:cubicBezTo>
                      <a:pt x="39700" y="155729"/>
                      <a:pt x="91855" y="123034"/>
                      <a:pt x="145567" y="91897"/>
                    </a:cubicBezTo>
                    <a:cubicBezTo>
                      <a:pt x="196944" y="63095"/>
                      <a:pt x="249099" y="35850"/>
                      <a:pt x="300475" y="7826"/>
                    </a:cubicBezTo>
                    <a:cubicBezTo>
                      <a:pt x="311373" y="1599"/>
                      <a:pt x="323050" y="42"/>
                      <a:pt x="335505" y="42"/>
                    </a:cubicBezTo>
                    <a:cubicBezTo>
                      <a:pt x="379876" y="-737"/>
                      <a:pt x="421911" y="9383"/>
                      <a:pt x="462390" y="28065"/>
                    </a:cubicBezTo>
                    <a:cubicBezTo>
                      <a:pt x="488856" y="40520"/>
                      <a:pt x="498976" y="68544"/>
                      <a:pt x="518437" y="88005"/>
                    </a:cubicBezTo>
                    <a:cubicBezTo>
                      <a:pt x="541790" y="109801"/>
                      <a:pt x="548017" y="140160"/>
                      <a:pt x="556580" y="168962"/>
                    </a:cubicBezTo>
                    <a:cubicBezTo>
                      <a:pt x="565921" y="201656"/>
                      <a:pt x="607178" y="246805"/>
                      <a:pt x="635980" y="274050"/>
                    </a:cubicBezTo>
                    <a:cubicBezTo>
                      <a:pt x="632867" y="277943"/>
                      <a:pt x="6228" y="259260"/>
                      <a:pt x="0" y="256146"/>
                    </a:cubicBezTo>
                    <a:lnTo>
                      <a:pt x="0" y="25614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D004939B-FCFE-4B7E-AD58-A9F33005CB5A}"/>
                  </a:ext>
                </a:extLst>
              </p:cNvPr>
              <p:cNvSpPr/>
              <p:nvPr/>
            </p:nvSpPr>
            <p:spPr>
              <a:xfrm>
                <a:off x="5683426" y="189292"/>
                <a:ext cx="630531" cy="77843"/>
              </a:xfrm>
              <a:custGeom>
                <a:avLst/>
                <a:gdLst>
                  <a:gd name="connsiteX0" fmla="*/ 631310 w 630531"/>
                  <a:gd name="connsiteY0" fmla="*/ 80043 h 77843"/>
                  <a:gd name="connsiteX1" fmla="*/ 583047 w 630531"/>
                  <a:gd name="connsiteY1" fmla="*/ 27110 h 77843"/>
                  <a:gd name="connsiteX2" fmla="*/ 408678 w 630531"/>
                  <a:gd name="connsiteY2" fmla="*/ 8427 h 77843"/>
                  <a:gd name="connsiteX3" fmla="*/ 158022 w 630531"/>
                  <a:gd name="connsiteY3" fmla="*/ 4535 h 77843"/>
                  <a:gd name="connsiteX4" fmla="*/ 17904 w 630531"/>
                  <a:gd name="connsiteY4" fmla="*/ 28666 h 77843"/>
                  <a:gd name="connsiteX5" fmla="*/ 17904 w 630531"/>
                  <a:gd name="connsiteY5" fmla="*/ 29445 h 77843"/>
                  <a:gd name="connsiteX6" fmla="*/ 0 w 630531"/>
                  <a:gd name="connsiteY6" fmla="*/ 66031 h 77843"/>
                  <a:gd name="connsiteX7" fmla="*/ 778 w 630531"/>
                  <a:gd name="connsiteY7" fmla="*/ 66810 h 77843"/>
                  <a:gd name="connsiteX8" fmla="*/ 15569 w 630531"/>
                  <a:gd name="connsiteY8" fmla="*/ 67588 h 77843"/>
                  <a:gd name="connsiteX9" fmla="*/ 133891 w 630531"/>
                  <a:gd name="connsiteY9" fmla="*/ 47349 h 77843"/>
                  <a:gd name="connsiteX10" fmla="*/ 384546 w 630531"/>
                  <a:gd name="connsiteY10" fmla="*/ 51241 h 77843"/>
                  <a:gd name="connsiteX11" fmla="*/ 631310 w 630531"/>
                  <a:gd name="connsiteY11" fmla="*/ 80043 h 7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531" h="77843">
                    <a:moveTo>
                      <a:pt x="631310" y="80043"/>
                    </a:moveTo>
                    <a:cubicBezTo>
                      <a:pt x="615741" y="65253"/>
                      <a:pt x="597837" y="46570"/>
                      <a:pt x="583047" y="27110"/>
                    </a:cubicBezTo>
                    <a:cubicBezTo>
                      <a:pt x="519994" y="19325"/>
                      <a:pt x="455384" y="12319"/>
                      <a:pt x="408678" y="8427"/>
                    </a:cubicBezTo>
                    <a:cubicBezTo>
                      <a:pt x="322271" y="2200"/>
                      <a:pt x="244428" y="-4806"/>
                      <a:pt x="158022" y="4535"/>
                    </a:cubicBezTo>
                    <a:cubicBezTo>
                      <a:pt x="131555" y="7649"/>
                      <a:pt x="53712" y="22439"/>
                      <a:pt x="17904" y="28666"/>
                    </a:cubicBezTo>
                    <a:cubicBezTo>
                      <a:pt x="17904" y="28666"/>
                      <a:pt x="17904" y="29445"/>
                      <a:pt x="17904" y="29445"/>
                    </a:cubicBezTo>
                    <a:cubicBezTo>
                      <a:pt x="14012" y="41900"/>
                      <a:pt x="6227" y="53576"/>
                      <a:pt x="0" y="66031"/>
                    </a:cubicBezTo>
                    <a:lnTo>
                      <a:pt x="778" y="66810"/>
                    </a:lnTo>
                    <a:cubicBezTo>
                      <a:pt x="1557" y="66810"/>
                      <a:pt x="6227" y="67588"/>
                      <a:pt x="15569" y="67588"/>
                    </a:cubicBezTo>
                    <a:cubicBezTo>
                      <a:pt x="55269" y="60582"/>
                      <a:pt x="111316" y="49684"/>
                      <a:pt x="133891" y="47349"/>
                    </a:cubicBezTo>
                    <a:cubicBezTo>
                      <a:pt x="220297" y="38008"/>
                      <a:pt x="298140" y="45014"/>
                      <a:pt x="384546" y="51241"/>
                    </a:cubicBezTo>
                    <a:cubicBezTo>
                      <a:pt x="448378" y="56690"/>
                      <a:pt x="550353" y="68367"/>
                      <a:pt x="631310" y="8004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D8FAA5E-4484-4C6C-ACC4-43766596C726}"/>
                  </a:ext>
                </a:extLst>
              </p:cNvPr>
              <p:cNvSpPr/>
              <p:nvPr/>
            </p:nvSpPr>
            <p:spPr>
              <a:xfrm>
                <a:off x="4070064" y="3049893"/>
                <a:ext cx="2202966" cy="2584392"/>
              </a:xfrm>
              <a:custGeom>
                <a:avLst/>
                <a:gdLst>
                  <a:gd name="connsiteX0" fmla="*/ 2187846 w 2202967"/>
                  <a:gd name="connsiteY0" fmla="*/ 1789619 h 2584399"/>
                  <a:gd name="connsiteX1" fmla="*/ 2208864 w 2202967"/>
                  <a:gd name="connsiteY1" fmla="*/ 1567766 h 2584399"/>
                  <a:gd name="connsiteX2" fmla="*/ 2136469 w 2202967"/>
                  <a:gd name="connsiteY2" fmla="*/ 1394175 h 2584399"/>
                  <a:gd name="connsiteX3" fmla="*/ 1797072 w 2202967"/>
                  <a:gd name="connsiteY3" fmla="*/ 728614 h 2584399"/>
                  <a:gd name="connsiteX4" fmla="*/ 1690427 w 2202967"/>
                  <a:gd name="connsiteY4" fmla="*/ 120657 h 2584399"/>
                  <a:gd name="connsiteX5" fmla="*/ 789779 w 2202967"/>
                  <a:gd name="connsiteY5" fmla="*/ 0 h 2584399"/>
                  <a:gd name="connsiteX6" fmla="*/ 716606 w 2202967"/>
                  <a:gd name="connsiteY6" fmla="*/ 562029 h 2584399"/>
                  <a:gd name="connsiteX7" fmla="*/ 793671 w 2202967"/>
                  <a:gd name="connsiteY7" fmla="*/ 774541 h 2584399"/>
                  <a:gd name="connsiteX8" fmla="*/ 792893 w 2202967"/>
                  <a:gd name="connsiteY8" fmla="*/ 1019748 h 2584399"/>
                  <a:gd name="connsiteX9" fmla="*/ 785887 w 2202967"/>
                  <a:gd name="connsiteY9" fmla="*/ 1046215 h 2584399"/>
                  <a:gd name="connsiteX10" fmla="*/ 603733 w 2202967"/>
                  <a:gd name="connsiteY10" fmla="*/ 1387169 h 2584399"/>
                  <a:gd name="connsiteX11" fmla="*/ 574931 w 2202967"/>
                  <a:gd name="connsiteY11" fmla="*/ 1416749 h 2584399"/>
                  <a:gd name="connsiteX12" fmla="*/ 277570 w 2202967"/>
                  <a:gd name="connsiteY12" fmla="*/ 1591119 h 2584399"/>
                  <a:gd name="connsiteX13" fmla="*/ 254995 w 2202967"/>
                  <a:gd name="connsiteY13" fmla="*/ 1607465 h 2584399"/>
                  <a:gd name="connsiteX14" fmla="*/ 6675 w 2202967"/>
                  <a:gd name="connsiteY14" fmla="*/ 1877582 h 2584399"/>
                  <a:gd name="connsiteX15" fmla="*/ 5118 w 2202967"/>
                  <a:gd name="connsiteY15" fmla="*/ 1899378 h 2584399"/>
                  <a:gd name="connsiteX16" fmla="*/ 8232 w 2202967"/>
                  <a:gd name="connsiteY16" fmla="*/ 1912612 h 2584399"/>
                  <a:gd name="connsiteX17" fmla="*/ 37812 w 2202967"/>
                  <a:gd name="connsiteY17" fmla="*/ 2069855 h 2584399"/>
                  <a:gd name="connsiteX18" fmla="*/ 201283 w 2202967"/>
                  <a:gd name="connsiteY18" fmla="*/ 2206081 h 2584399"/>
                  <a:gd name="connsiteX19" fmla="*/ 349964 w 2202967"/>
                  <a:gd name="connsiteY19" fmla="*/ 2265242 h 2584399"/>
                  <a:gd name="connsiteX20" fmla="*/ 356970 w 2202967"/>
                  <a:gd name="connsiteY20" fmla="*/ 2262128 h 2584399"/>
                  <a:gd name="connsiteX21" fmla="*/ 506429 w 2202967"/>
                  <a:gd name="connsiteY21" fmla="*/ 2235662 h 2584399"/>
                  <a:gd name="connsiteX22" fmla="*/ 525111 w 2202967"/>
                  <a:gd name="connsiteY22" fmla="*/ 2217758 h 2584399"/>
                  <a:gd name="connsiteX23" fmla="*/ 546908 w 2202967"/>
                  <a:gd name="connsiteY23" fmla="*/ 2143806 h 2584399"/>
                  <a:gd name="connsiteX24" fmla="*/ 588165 w 2202967"/>
                  <a:gd name="connsiteY24" fmla="*/ 2065184 h 2584399"/>
                  <a:gd name="connsiteX25" fmla="*/ 603733 w 2202967"/>
                  <a:gd name="connsiteY25" fmla="*/ 2057400 h 2584399"/>
                  <a:gd name="connsiteX26" fmla="*/ 697924 w 2202967"/>
                  <a:gd name="connsiteY26" fmla="*/ 2044945 h 2584399"/>
                  <a:gd name="connsiteX27" fmla="*/ 728283 w 2202967"/>
                  <a:gd name="connsiteY27" fmla="*/ 2036383 h 2584399"/>
                  <a:gd name="connsiteX28" fmla="*/ 797563 w 2202967"/>
                  <a:gd name="connsiteY28" fmla="*/ 1976443 h 2584399"/>
                  <a:gd name="connsiteX29" fmla="*/ 1094146 w 2202967"/>
                  <a:gd name="connsiteY29" fmla="*/ 1675968 h 2584399"/>
                  <a:gd name="connsiteX30" fmla="*/ 1168876 w 2202967"/>
                  <a:gd name="connsiteY30" fmla="*/ 1566987 h 2584399"/>
                  <a:gd name="connsiteX31" fmla="*/ 1204684 w 2202967"/>
                  <a:gd name="connsiteY31" fmla="*/ 1492257 h 2584399"/>
                  <a:gd name="connsiteX32" fmla="*/ 1271629 w 2202967"/>
                  <a:gd name="connsiteY32" fmla="*/ 1372378 h 2584399"/>
                  <a:gd name="connsiteX33" fmla="*/ 1291090 w 2202967"/>
                  <a:gd name="connsiteY33" fmla="*/ 1412079 h 2584399"/>
                  <a:gd name="connsiteX34" fmla="*/ 1456118 w 2202967"/>
                  <a:gd name="connsiteY34" fmla="*/ 1626926 h 2584399"/>
                  <a:gd name="connsiteX35" fmla="*/ 1478693 w 2202967"/>
                  <a:gd name="connsiteY35" fmla="*/ 1659621 h 2584399"/>
                  <a:gd name="connsiteX36" fmla="*/ 1572883 w 2202967"/>
                  <a:gd name="connsiteY36" fmla="*/ 1852672 h 2584399"/>
                  <a:gd name="connsiteX37" fmla="*/ 1579111 w 2202967"/>
                  <a:gd name="connsiteY37" fmla="*/ 1865127 h 2584399"/>
                  <a:gd name="connsiteX38" fmla="*/ 1550309 w 2202967"/>
                  <a:gd name="connsiteY38" fmla="*/ 2043388 h 2584399"/>
                  <a:gd name="connsiteX39" fmla="*/ 1518393 w 2202967"/>
                  <a:gd name="connsiteY39" fmla="*/ 2093208 h 2584399"/>
                  <a:gd name="connsiteX40" fmla="*/ 1512944 w 2202967"/>
                  <a:gd name="connsiteY40" fmla="*/ 2119675 h 2584399"/>
                  <a:gd name="connsiteX41" fmla="*/ 1536297 w 2202967"/>
                  <a:gd name="connsiteY41" fmla="*/ 2238775 h 2584399"/>
                  <a:gd name="connsiteX42" fmla="*/ 1533183 w 2202967"/>
                  <a:gd name="connsiteY42" fmla="*/ 2266021 h 2584399"/>
                  <a:gd name="connsiteX43" fmla="*/ 1469352 w 2202967"/>
                  <a:gd name="connsiteY43" fmla="*/ 2403803 h 2584399"/>
                  <a:gd name="connsiteX44" fmla="*/ 1489591 w 2202967"/>
                  <a:gd name="connsiteY44" fmla="*/ 2459850 h 2584399"/>
                  <a:gd name="connsiteX45" fmla="*/ 1513722 w 2202967"/>
                  <a:gd name="connsiteY45" fmla="*/ 2477754 h 2584399"/>
                  <a:gd name="connsiteX46" fmla="*/ 1724678 w 2202967"/>
                  <a:gd name="connsiteY46" fmla="*/ 2579729 h 2584399"/>
                  <a:gd name="connsiteX47" fmla="*/ 1776833 w 2202967"/>
                  <a:gd name="connsiteY47" fmla="*/ 2582843 h 2584399"/>
                  <a:gd name="connsiteX48" fmla="*/ 1906053 w 2202967"/>
                  <a:gd name="connsiteY48" fmla="*/ 2541586 h 2584399"/>
                  <a:gd name="connsiteX49" fmla="*/ 1985453 w 2202967"/>
                  <a:gd name="connsiteY49" fmla="*/ 2512005 h 2584399"/>
                  <a:gd name="connsiteX50" fmla="*/ 2032159 w 2202967"/>
                  <a:gd name="connsiteY50" fmla="*/ 2461407 h 2584399"/>
                  <a:gd name="connsiteX51" fmla="*/ 2060961 w 2202967"/>
                  <a:gd name="connsiteY51" fmla="*/ 2385899 h 2584399"/>
                  <a:gd name="connsiteX52" fmla="*/ 2158265 w 2202967"/>
                  <a:gd name="connsiteY52" fmla="*/ 2027820 h 2584399"/>
                  <a:gd name="connsiteX53" fmla="*/ 2187846 w 2202967"/>
                  <a:gd name="connsiteY53" fmla="*/ 1789619 h 25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202967" h="2584399">
                    <a:moveTo>
                      <a:pt x="2187846" y="1789619"/>
                    </a:moveTo>
                    <a:cubicBezTo>
                      <a:pt x="2187068" y="1738242"/>
                      <a:pt x="2208864" y="1580999"/>
                      <a:pt x="2208864" y="1567766"/>
                    </a:cubicBezTo>
                    <a:cubicBezTo>
                      <a:pt x="2208864" y="1521060"/>
                      <a:pt x="2152038" y="1419084"/>
                      <a:pt x="2136469" y="1394175"/>
                    </a:cubicBezTo>
                    <a:cubicBezTo>
                      <a:pt x="1982339" y="1148968"/>
                      <a:pt x="1840664" y="850828"/>
                      <a:pt x="1797072" y="728614"/>
                    </a:cubicBezTo>
                    <a:cubicBezTo>
                      <a:pt x="1670187" y="372870"/>
                      <a:pt x="1669409" y="326164"/>
                      <a:pt x="1690427" y="120657"/>
                    </a:cubicBezTo>
                    <a:cubicBezTo>
                      <a:pt x="1433544" y="31916"/>
                      <a:pt x="867622" y="0"/>
                      <a:pt x="789779" y="0"/>
                    </a:cubicBezTo>
                    <a:cubicBezTo>
                      <a:pt x="729061" y="96526"/>
                      <a:pt x="690139" y="518437"/>
                      <a:pt x="716606" y="562029"/>
                    </a:cubicBezTo>
                    <a:cubicBezTo>
                      <a:pt x="721277" y="569814"/>
                      <a:pt x="793671" y="765979"/>
                      <a:pt x="793671" y="774541"/>
                    </a:cubicBezTo>
                    <a:cubicBezTo>
                      <a:pt x="789001" y="880408"/>
                      <a:pt x="796785" y="913881"/>
                      <a:pt x="792893" y="1019748"/>
                    </a:cubicBezTo>
                    <a:cubicBezTo>
                      <a:pt x="792893" y="1029868"/>
                      <a:pt x="790557" y="1037652"/>
                      <a:pt x="785887" y="1046215"/>
                    </a:cubicBezTo>
                    <a:cubicBezTo>
                      <a:pt x="725169" y="1159866"/>
                      <a:pt x="664451" y="1273518"/>
                      <a:pt x="603733" y="1387169"/>
                    </a:cubicBezTo>
                    <a:cubicBezTo>
                      <a:pt x="596727" y="1400402"/>
                      <a:pt x="587386" y="1409744"/>
                      <a:pt x="574931" y="1416749"/>
                    </a:cubicBezTo>
                    <a:cubicBezTo>
                      <a:pt x="476070" y="1474353"/>
                      <a:pt x="376431" y="1532736"/>
                      <a:pt x="277570" y="1591119"/>
                    </a:cubicBezTo>
                    <a:cubicBezTo>
                      <a:pt x="269785" y="1595789"/>
                      <a:pt x="261223" y="1600460"/>
                      <a:pt x="254995" y="1607465"/>
                    </a:cubicBezTo>
                    <a:cubicBezTo>
                      <a:pt x="172481" y="1697764"/>
                      <a:pt x="89967" y="1788062"/>
                      <a:pt x="6675" y="1877582"/>
                    </a:cubicBezTo>
                    <a:cubicBezTo>
                      <a:pt x="-1110" y="1885366"/>
                      <a:pt x="-2667" y="1891594"/>
                      <a:pt x="5118" y="1899378"/>
                    </a:cubicBezTo>
                    <a:cubicBezTo>
                      <a:pt x="10567" y="1904049"/>
                      <a:pt x="10567" y="1908719"/>
                      <a:pt x="8232" y="1912612"/>
                    </a:cubicBezTo>
                    <a:cubicBezTo>
                      <a:pt x="19130" y="1939078"/>
                      <a:pt x="36255" y="2058179"/>
                      <a:pt x="37812" y="2069855"/>
                    </a:cubicBezTo>
                    <a:cubicBezTo>
                      <a:pt x="45596" y="2125903"/>
                      <a:pt x="127332" y="2180393"/>
                      <a:pt x="201283" y="2206081"/>
                    </a:cubicBezTo>
                    <a:cubicBezTo>
                      <a:pt x="280683" y="2234105"/>
                      <a:pt x="327389" y="2259015"/>
                      <a:pt x="349964" y="2265242"/>
                    </a:cubicBezTo>
                    <a:cubicBezTo>
                      <a:pt x="351521" y="2263685"/>
                      <a:pt x="353856" y="2262907"/>
                      <a:pt x="356970" y="2262128"/>
                    </a:cubicBezTo>
                    <a:cubicBezTo>
                      <a:pt x="407568" y="2258236"/>
                      <a:pt x="455831" y="2243446"/>
                      <a:pt x="506429" y="2235662"/>
                    </a:cubicBezTo>
                    <a:cubicBezTo>
                      <a:pt x="517327" y="2234105"/>
                      <a:pt x="521998" y="2228655"/>
                      <a:pt x="525111" y="2217758"/>
                    </a:cubicBezTo>
                    <a:cubicBezTo>
                      <a:pt x="532117" y="2192848"/>
                      <a:pt x="540680" y="2168716"/>
                      <a:pt x="546908" y="2143806"/>
                    </a:cubicBezTo>
                    <a:cubicBezTo>
                      <a:pt x="554692" y="2114226"/>
                      <a:pt x="574153" y="2091651"/>
                      <a:pt x="588165" y="2065184"/>
                    </a:cubicBezTo>
                    <a:cubicBezTo>
                      <a:pt x="591278" y="2058957"/>
                      <a:pt x="597506" y="2058179"/>
                      <a:pt x="603733" y="2057400"/>
                    </a:cubicBezTo>
                    <a:cubicBezTo>
                      <a:pt x="634871" y="2053508"/>
                      <a:pt x="666786" y="2049616"/>
                      <a:pt x="697924" y="2044945"/>
                    </a:cubicBezTo>
                    <a:cubicBezTo>
                      <a:pt x="708044" y="2043388"/>
                      <a:pt x="719720" y="2044167"/>
                      <a:pt x="728283" y="2036383"/>
                    </a:cubicBezTo>
                    <a:cubicBezTo>
                      <a:pt x="751636" y="2016143"/>
                      <a:pt x="775767" y="1998239"/>
                      <a:pt x="797563" y="1976443"/>
                    </a:cubicBezTo>
                    <a:cubicBezTo>
                      <a:pt x="897203" y="1876804"/>
                      <a:pt x="994507" y="1775607"/>
                      <a:pt x="1094146" y="1675968"/>
                    </a:cubicBezTo>
                    <a:cubicBezTo>
                      <a:pt x="1126062" y="1644052"/>
                      <a:pt x="1151751" y="1609022"/>
                      <a:pt x="1168876" y="1566987"/>
                    </a:cubicBezTo>
                    <a:cubicBezTo>
                      <a:pt x="1178996" y="1541299"/>
                      <a:pt x="1192229" y="1517167"/>
                      <a:pt x="1204684" y="1492257"/>
                    </a:cubicBezTo>
                    <a:cubicBezTo>
                      <a:pt x="1224923" y="1452557"/>
                      <a:pt x="1245941" y="1412857"/>
                      <a:pt x="1271629" y="1372378"/>
                    </a:cubicBezTo>
                    <a:cubicBezTo>
                      <a:pt x="1278635" y="1387169"/>
                      <a:pt x="1286420" y="1399624"/>
                      <a:pt x="1291090" y="1412079"/>
                    </a:cubicBezTo>
                    <a:cubicBezTo>
                      <a:pt x="1323784" y="1500820"/>
                      <a:pt x="1379053" y="1572436"/>
                      <a:pt x="1456118" y="1626926"/>
                    </a:cubicBezTo>
                    <a:cubicBezTo>
                      <a:pt x="1467795" y="1634711"/>
                      <a:pt x="1474022" y="1646387"/>
                      <a:pt x="1478693" y="1659621"/>
                    </a:cubicBezTo>
                    <a:cubicBezTo>
                      <a:pt x="1502046" y="1728123"/>
                      <a:pt x="1521507" y="1798182"/>
                      <a:pt x="1572883" y="1852672"/>
                    </a:cubicBezTo>
                    <a:cubicBezTo>
                      <a:pt x="1575997" y="1855786"/>
                      <a:pt x="1578332" y="1860456"/>
                      <a:pt x="1579111" y="1865127"/>
                    </a:cubicBezTo>
                    <a:cubicBezTo>
                      <a:pt x="1590009" y="1927402"/>
                      <a:pt x="1589230" y="1988120"/>
                      <a:pt x="1550309" y="2043388"/>
                    </a:cubicBezTo>
                    <a:cubicBezTo>
                      <a:pt x="1538632" y="2058957"/>
                      <a:pt x="1530069" y="2076861"/>
                      <a:pt x="1518393" y="2093208"/>
                    </a:cubicBezTo>
                    <a:cubicBezTo>
                      <a:pt x="1512944" y="2101771"/>
                      <a:pt x="1510608" y="2108777"/>
                      <a:pt x="1512944" y="2119675"/>
                    </a:cubicBezTo>
                    <a:cubicBezTo>
                      <a:pt x="1521507" y="2159375"/>
                      <a:pt x="1527734" y="2199075"/>
                      <a:pt x="1536297" y="2238775"/>
                    </a:cubicBezTo>
                    <a:cubicBezTo>
                      <a:pt x="1538632" y="2248895"/>
                      <a:pt x="1537075" y="2256679"/>
                      <a:pt x="1533183" y="2266021"/>
                    </a:cubicBezTo>
                    <a:cubicBezTo>
                      <a:pt x="1511387" y="2311948"/>
                      <a:pt x="1491148" y="2357876"/>
                      <a:pt x="1469352" y="2403803"/>
                    </a:cubicBezTo>
                    <a:cubicBezTo>
                      <a:pt x="1452226" y="2441168"/>
                      <a:pt x="1452226" y="2441168"/>
                      <a:pt x="1489591" y="2459850"/>
                    </a:cubicBezTo>
                    <a:cubicBezTo>
                      <a:pt x="1495040" y="2469192"/>
                      <a:pt x="1504381" y="2473084"/>
                      <a:pt x="1513722" y="2477754"/>
                    </a:cubicBezTo>
                    <a:cubicBezTo>
                      <a:pt x="1584560" y="2511227"/>
                      <a:pt x="1654619" y="2545478"/>
                      <a:pt x="1724678" y="2579729"/>
                    </a:cubicBezTo>
                    <a:cubicBezTo>
                      <a:pt x="1742582" y="2588292"/>
                      <a:pt x="1758929" y="2589071"/>
                      <a:pt x="1776833" y="2582843"/>
                    </a:cubicBezTo>
                    <a:cubicBezTo>
                      <a:pt x="1819647" y="2568053"/>
                      <a:pt x="1863239" y="2555598"/>
                      <a:pt x="1906053" y="2541586"/>
                    </a:cubicBezTo>
                    <a:cubicBezTo>
                      <a:pt x="1932520" y="2533023"/>
                      <a:pt x="1961322" y="2527574"/>
                      <a:pt x="1985453" y="2512005"/>
                    </a:cubicBezTo>
                    <a:cubicBezTo>
                      <a:pt x="2014255" y="2508113"/>
                      <a:pt x="2024375" y="2486317"/>
                      <a:pt x="2032159" y="2461407"/>
                    </a:cubicBezTo>
                    <a:cubicBezTo>
                      <a:pt x="2039943" y="2435719"/>
                      <a:pt x="2050063" y="2410809"/>
                      <a:pt x="2060961" y="2385899"/>
                    </a:cubicBezTo>
                    <a:cubicBezTo>
                      <a:pt x="2120122" y="2246560"/>
                      <a:pt x="2134134" y="2177279"/>
                      <a:pt x="2158265" y="2027820"/>
                    </a:cubicBezTo>
                    <a:cubicBezTo>
                      <a:pt x="2159822" y="2023149"/>
                      <a:pt x="2187846" y="1795846"/>
                      <a:pt x="2187846" y="1789619"/>
                    </a:cubicBezTo>
                    <a:close/>
                  </a:path>
                </a:pathLst>
              </a:custGeom>
              <a:solidFill>
                <a:srgbClr val="23282E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E26D567-DD20-4D4D-B07B-586C7A655858}"/>
                  </a:ext>
                </a:extLst>
              </p:cNvPr>
              <p:cNvSpPr/>
              <p:nvPr/>
            </p:nvSpPr>
            <p:spPr>
              <a:xfrm>
                <a:off x="5589215" y="3236715"/>
                <a:ext cx="3954441" cy="2950254"/>
              </a:xfrm>
              <a:custGeom>
                <a:avLst/>
                <a:gdLst>
                  <a:gd name="connsiteX0" fmla="*/ 3959134 w 3954442"/>
                  <a:gd name="connsiteY0" fmla="*/ 2877091 h 2950263"/>
                  <a:gd name="connsiteX1" fmla="*/ 3710035 w 3954442"/>
                  <a:gd name="connsiteY1" fmla="*/ 2547035 h 2950263"/>
                  <a:gd name="connsiteX2" fmla="*/ 3710035 w 3954442"/>
                  <a:gd name="connsiteY2" fmla="*/ 2547035 h 2950263"/>
                  <a:gd name="connsiteX3" fmla="*/ 3710035 w 3954442"/>
                  <a:gd name="connsiteY3" fmla="*/ 2547035 h 2950263"/>
                  <a:gd name="connsiteX4" fmla="*/ 3707700 w 3954442"/>
                  <a:gd name="connsiteY4" fmla="*/ 2543921 h 2950263"/>
                  <a:gd name="connsiteX5" fmla="*/ 3706143 w 3954442"/>
                  <a:gd name="connsiteY5" fmla="*/ 2545478 h 2950263"/>
                  <a:gd name="connsiteX6" fmla="*/ 1170006 w 3954442"/>
                  <a:gd name="connsiteY6" fmla="*/ 1406630 h 2950263"/>
                  <a:gd name="connsiteX7" fmla="*/ 1171563 w 3954442"/>
                  <a:gd name="connsiteY7" fmla="*/ 1402738 h 2950263"/>
                  <a:gd name="connsiteX8" fmla="*/ 455404 w 3954442"/>
                  <a:gd name="connsiteY8" fmla="*/ 337840 h 2950263"/>
                  <a:gd name="connsiteX9" fmla="*/ 345645 w 3954442"/>
                  <a:gd name="connsiteY9" fmla="*/ 228081 h 2950263"/>
                  <a:gd name="connsiteX10" fmla="*/ 82534 w 3954442"/>
                  <a:gd name="connsiteY10" fmla="*/ 0 h 2950263"/>
                  <a:gd name="connsiteX11" fmla="*/ 20 w 3954442"/>
                  <a:gd name="connsiteY11" fmla="*/ 136226 h 2950263"/>
                  <a:gd name="connsiteX12" fmla="*/ 263131 w 3954442"/>
                  <a:gd name="connsiteY12" fmla="*/ 351852 h 2950263"/>
                  <a:gd name="connsiteX13" fmla="*/ 354208 w 3954442"/>
                  <a:gd name="connsiteY13" fmla="*/ 448378 h 2950263"/>
                  <a:gd name="connsiteX14" fmla="*/ 1102282 w 3954442"/>
                  <a:gd name="connsiteY14" fmla="*/ 1521838 h 2950263"/>
                  <a:gd name="connsiteX15" fmla="*/ 1110845 w 3954442"/>
                  <a:gd name="connsiteY15" fmla="*/ 1528065 h 2950263"/>
                  <a:gd name="connsiteX16" fmla="*/ 1110067 w 3954442"/>
                  <a:gd name="connsiteY16" fmla="*/ 1528844 h 2950263"/>
                  <a:gd name="connsiteX17" fmla="*/ 3652431 w 3954442"/>
                  <a:gd name="connsiteY17" fmla="*/ 2670027 h 2950263"/>
                  <a:gd name="connsiteX18" fmla="*/ 3868057 w 3954442"/>
                  <a:gd name="connsiteY18" fmla="*/ 2955713 h 2950263"/>
                  <a:gd name="connsiteX19" fmla="*/ 3959134 w 3954442"/>
                  <a:gd name="connsiteY19" fmla="*/ 2877091 h 295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54442" h="2950263">
                    <a:moveTo>
                      <a:pt x="3959134" y="2877091"/>
                    </a:moveTo>
                    <a:lnTo>
                      <a:pt x="3710035" y="2547035"/>
                    </a:lnTo>
                    <a:lnTo>
                      <a:pt x="3710035" y="2547035"/>
                    </a:lnTo>
                    <a:lnTo>
                      <a:pt x="3710035" y="2547035"/>
                    </a:lnTo>
                    <a:lnTo>
                      <a:pt x="3707700" y="2543921"/>
                    </a:lnTo>
                    <a:lnTo>
                      <a:pt x="3706143" y="2545478"/>
                    </a:lnTo>
                    <a:lnTo>
                      <a:pt x="1170006" y="1406630"/>
                    </a:lnTo>
                    <a:lnTo>
                      <a:pt x="1171563" y="1402738"/>
                    </a:lnTo>
                    <a:cubicBezTo>
                      <a:pt x="1119408" y="1324116"/>
                      <a:pt x="478757" y="368978"/>
                      <a:pt x="455404" y="337840"/>
                    </a:cubicBezTo>
                    <a:cubicBezTo>
                      <a:pt x="424267" y="296583"/>
                      <a:pt x="410255" y="284128"/>
                      <a:pt x="345645" y="228081"/>
                    </a:cubicBezTo>
                    <a:cubicBezTo>
                      <a:pt x="317621" y="203950"/>
                      <a:pt x="130019" y="49820"/>
                      <a:pt x="82534" y="0"/>
                    </a:cubicBezTo>
                    <a:cubicBezTo>
                      <a:pt x="80199" y="778"/>
                      <a:pt x="21816" y="91855"/>
                      <a:pt x="20" y="136226"/>
                    </a:cubicBezTo>
                    <a:cubicBezTo>
                      <a:pt x="-2315" y="140118"/>
                      <a:pt x="198521" y="302032"/>
                      <a:pt x="263131" y="351852"/>
                    </a:cubicBezTo>
                    <a:cubicBezTo>
                      <a:pt x="298939" y="379876"/>
                      <a:pt x="326962" y="411013"/>
                      <a:pt x="354208" y="448378"/>
                    </a:cubicBezTo>
                    <a:cubicBezTo>
                      <a:pt x="423488" y="544125"/>
                      <a:pt x="1069588" y="1494593"/>
                      <a:pt x="1102282" y="1521838"/>
                    </a:cubicBezTo>
                    <a:cubicBezTo>
                      <a:pt x="1104618" y="1524173"/>
                      <a:pt x="1107731" y="1525730"/>
                      <a:pt x="1110845" y="1528065"/>
                    </a:cubicBezTo>
                    <a:lnTo>
                      <a:pt x="1110067" y="1528844"/>
                    </a:lnTo>
                    <a:lnTo>
                      <a:pt x="3652431" y="2670027"/>
                    </a:lnTo>
                    <a:lnTo>
                      <a:pt x="3868057" y="2955713"/>
                    </a:lnTo>
                    <a:lnTo>
                      <a:pt x="3959134" y="287709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1659064A-4570-458B-9F2C-DB7FE0F476C6}"/>
                  </a:ext>
                </a:extLst>
              </p:cNvPr>
              <p:cNvSpPr/>
              <p:nvPr/>
            </p:nvSpPr>
            <p:spPr>
              <a:xfrm>
                <a:off x="8008605" y="5382071"/>
                <a:ext cx="1471238" cy="1471236"/>
              </a:xfrm>
              <a:custGeom>
                <a:avLst/>
                <a:gdLst>
                  <a:gd name="connsiteX0" fmla="*/ 1472797 w 1471239"/>
                  <a:gd name="connsiteY0" fmla="*/ 736398 h 1471239"/>
                  <a:gd name="connsiteX1" fmla="*/ 736399 w 1471239"/>
                  <a:gd name="connsiteY1" fmla="*/ 1472796 h 1471239"/>
                  <a:gd name="connsiteX2" fmla="*/ 1 w 1471239"/>
                  <a:gd name="connsiteY2" fmla="*/ 736398 h 1471239"/>
                  <a:gd name="connsiteX3" fmla="*/ 736399 w 1471239"/>
                  <a:gd name="connsiteY3" fmla="*/ 0 h 1471239"/>
                  <a:gd name="connsiteX4" fmla="*/ 1472797 w 1471239"/>
                  <a:gd name="connsiteY4" fmla="*/ 736398 h 147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1239" h="1471239">
                    <a:moveTo>
                      <a:pt x="1472797" y="736398"/>
                    </a:moveTo>
                    <a:cubicBezTo>
                      <a:pt x="1472797" y="1143100"/>
                      <a:pt x="1143100" y="1472796"/>
                      <a:pt x="736399" y="1472796"/>
                    </a:cubicBezTo>
                    <a:cubicBezTo>
                      <a:pt x="329697" y="1472796"/>
                      <a:pt x="1" y="1143099"/>
                      <a:pt x="1" y="736398"/>
                    </a:cubicBezTo>
                    <a:cubicBezTo>
                      <a:pt x="1" y="329697"/>
                      <a:pt x="329697" y="0"/>
                      <a:pt x="736399" y="0"/>
                    </a:cubicBezTo>
                    <a:cubicBezTo>
                      <a:pt x="1143100" y="0"/>
                      <a:pt x="1472797" y="329697"/>
                      <a:pt x="1472797" y="736398"/>
                    </a:cubicBezTo>
                    <a:close/>
                  </a:path>
                </a:pathLst>
              </a:custGeom>
              <a:solidFill>
                <a:srgbClr val="4D4D4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41F207B-A1B5-4FE8-A4C3-02C9F1D04542}"/>
                  </a:ext>
                </a:extLst>
              </p:cNvPr>
              <p:cNvSpPr/>
              <p:nvPr/>
            </p:nvSpPr>
            <p:spPr>
              <a:xfrm>
                <a:off x="8207885" y="5581350"/>
                <a:ext cx="1074236" cy="1074236"/>
              </a:xfrm>
              <a:custGeom>
                <a:avLst/>
                <a:gdLst>
                  <a:gd name="connsiteX0" fmla="*/ 1074238 w 1074238"/>
                  <a:gd name="connsiteY0" fmla="*/ 537119 h 1074238"/>
                  <a:gd name="connsiteX1" fmla="*/ 537119 w 1074238"/>
                  <a:gd name="connsiteY1" fmla="*/ 1074238 h 1074238"/>
                  <a:gd name="connsiteX2" fmla="*/ 0 w 1074238"/>
                  <a:gd name="connsiteY2" fmla="*/ 537119 h 1074238"/>
                  <a:gd name="connsiteX3" fmla="*/ 537119 w 1074238"/>
                  <a:gd name="connsiteY3" fmla="*/ 0 h 1074238"/>
                  <a:gd name="connsiteX4" fmla="*/ 1074238 w 1074238"/>
                  <a:gd name="connsiteY4" fmla="*/ 537119 h 1074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238" h="1074238">
                    <a:moveTo>
                      <a:pt x="1074238" y="537119"/>
                    </a:moveTo>
                    <a:cubicBezTo>
                      <a:pt x="1074238" y="833762"/>
                      <a:pt x="833762" y="1074238"/>
                      <a:pt x="537119" y="1074238"/>
                    </a:cubicBezTo>
                    <a:cubicBezTo>
                      <a:pt x="240476" y="1074238"/>
                      <a:pt x="0" y="833762"/>
                      <a:pt x="0" y="537119"/>
                    </a:cubicBezTo>
                    <a:cubicBezTo>
                      <a:pt x="0" y="240476"/>
                      <a:pt x="240476" y="0"/>
                      <a:pt x="537119" y="0"/>
                    </a:cubicBezTo>
                    <a:cubicBezTo>
                      <a:pt x="833762" y="0"/>
                      <a:pt x="1074238" y="240476"/>
                      <a:pt x="1074238" y="53711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AF46340-28C3-4B8E-8672-454E56E6F8AD}"/>
                  </a:ext>
                </a:extLst>
              </p:cNvPr>
              <p:cNvSpPr/>
              <p:nvPr/>
            </p:nvSpPr>
            <p:spPr>
              <a:xfrm>
                <a:off x="2612456" y="4806033"/>
                <a:ext cx="7785" cy="23352"/>
              </a:xfrm>
              <a:custGeom>
                <a:avLst/>
                <a:gdLst>
                  <a:gd name="connsiteX0" fmla="*/ 49 w 0"/>
                  <a:gd name="connsiteY0" fmla="*/ 0 h 23353"/>
                  <a:gd name="connsiteX1" fmla="*/ 3941 w 0"/>
                  <a:gd name="connsiteY1" fmla="*/ 24909 h 23353"/>
                  <a:gd name="connsiteX2" fmla="*/ 49 w 0"/>
                  <a:gd name="connsiteY2" fmla="*/ 0 h 23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23353">
                    <a:moveTo>
                      <a:pt x="49" y="0"/>
                    </a:moveTo>
                    <a:cubicBezTo>
                      <a:pt x="7833" y="7006"/>
                      <a:pt x="3941" y="16347"/>
                      <a:pt x="3941" y="24909"/>
                    </a:cubicBezTo>
                    <a:cubicBezTo>
                      <a:pt x="-730" y="17125"/>
                      <a:pt x="49" y="8563"/>
                      <a:pt x="49" y="0"/>
                    </a:cubicBezTo>
                    <a:close/>
                  </a:path>
                </a:pathLst>
              </a:custGeom>
              <a:solidFill>
                <a:srgbClr val="512817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BF7C159-0818-471B-8356-4AAEDA69BE80}"/>
                  </a:ext>
                </a:extLst>
              </p:cNvPr>
              <p:cNvSpPr/>
              <p:nvPr/>
            </p:nvSpPr>
            <p:spPr>
              <a:xfrm>
                <a:off x="4459627" y="902146"/>
                <a:ext cx="1829317" cy="2989177"/>
              </a:xfrm>
              <a:custGeom>
                <a:avLst/>
                <a:gdLst>
                  <a:gd name="connsiteX0" fmla="*/ 53812 w 1829319"/>
                  <a:gd name="connsiteY0" fmla="*/ 1561592 h 2989185"/>
                  <a:gd name="connsiteX1" fmla="*/ 49920 w 1829319"/>
                  <a:gd name="connsiteY1" fmla="*/ 1561592 h 2989185"/>
                  <a:gd name="connsiteX2" fmla="*/ 10220 w 1829319"/>
                  <a:gd name="connsiteY2" fmla="*/ 1527341 h 2989185"/>
                  <a:gd name="connsiteX3" fmla="*/ 100 w 1829319"/>
                  <a:gd name="connsiteY3" fmla="*/ 1221416 h 2989185"/>
                  <a:gd name="connsiteX4" fmla="*/ 7106 w 1829319"/>
                  <a:gd name="connsiteY4" fmla="*/ 1187944 h 2989185"/>
                  <a:gd name="connsiteX5" fmla="*/ 197822 w 1829319"/>
                  <a:gd name="connsiteY5" fmla="*/ 890582 h 2989185"/>
                  <a:gd name="connsiteX6" fmla="*/ 616620 w 1829319"/>
                  <a:gd name="connsiteY6" fmla="*/ 343343 h 2989185"/>
                  <a:gd name="connsiteX7" fmla="*/ 663326 w 1829319"/>
                  <a:gd name="connsiteY7" fmla="*/ 302086 h 2989185"/>
                  <a:gd name="connsiteX8" fmla="*/ 1029189 w 1829319"/>
                  <a:gd name="connsiteY8" fmla="*/ 119154 h 2989185"/>
                  <a:gd name="connsiteX9" fmla="*/ 1097692 w 1829319"/>
                  <a:gd name="connsiteY9" fmla="*/ 112927 h 2989185"/>
                  <a:gd name="connsiteX10" fmla="*/ 1120266 w 1829319"/>
                  <a:gd name="connsiteY10" fmla="*/ 99694 h 2989185"/>
                  <a:gd name="connsiteX11" fmla="*/ 1175535 w 1829319"/>
                  <a:gd name="connsiteY11" fmla="*/ 12509 h 2989185"/>
                  <a:gd name="connsiteX12" fmla="*/ 1189547 w 1829319"/>
                  <a:gd name="connsiteY12" fmla="*/ 54 h 2989185"/>
                  <a:gd name="connsiteX13" fmla="*/ 1258049 w 1829319"/>
                  <a:gd name="connsiteY13" fmla="*/ 64664 h 2989185"/>
                  <a:gd name="connsiteX14" fmla="*/ 1367030 w 1829319"/>
                  <a:gd name="connsiteY14" fmla="*/ 172866 h 2989185"/>
                  <a:gd name="connsiteX15" fmla="*/ 1511818 w 1829319"/>
                  <a:gd name="connsiteY15" fmla="*/ 313763 h 2989185"/>
                  <a:gd name="connsiteX16" fmla="*/ 1578764 w 1829319"/>
                  <a:gd name="connsiteY16" fmla="*/ 372145 h 2989185"/>
                  <a:gd name="connsiteX17" fmla="*/ 1593554 w 1829319"/>
                  <a:gd name="connsiteY17" fmla="*/ 408732 h 2989185"/>
                  <a:gd name="connsiteX18" fmla="*/ 1603673 w 1829319"/>
                  <a:gd name="connsiteY18" fmla="*/ 618130 h 2989185"/>
                  <a:gd name="connsiteX19" fmla="*/ 1609901 w 1829319"/>
                  <a:gd name="connsiteY19" fmla="*/ 741123 h 2989185"/>
                  <a:gd name="connsiteX20" fmla="*/ 1607566 w 1829319"/>
                  <a:gd name="connsiteY20" fmla="*/ 805733 h 2989185"/>
                  <a:gd name="connsiteX21" fmla="*/ 1560860 w 1829319"/>
                  <a:gd name="connsiteY21" fmla="*/ 1196507 h 2989185"/>
                  <a:gd name="connsiteX22" fmla="*/ 1527387 w 1829319"/>
                  <a:gd name="connsiteY22" fmla="*/ 1476743 h 2989185"/>
                  <a:gd name="connsiteX23" fmla="*/ 1511818 w 1829319"/>
                  <a:gd name="connsiteY23" fmla="*/ 1611412 h 2989185"/>
                  <a:gd name="connsiteX24" fmla="*/ 1468226 w 1829319"/>
                  <a:gd name="connsiteY24" fmla="*/ 1788116 h 2989185"/>
                  <a:gd name="connsiteX25" fmla="*/ 1314096 w 1829319"/>
                  <a:gd name="connsiteY25" fmla="*/ 2320565 h 2989185"/>
                  <a:gd name="connsiteX26" fmla="*/ 1311761 w 1829319"/>
                  <a:gd name="connsiteY26" fmla="*/ 2376612 h 2989185"/>
                  <a:gd name="connsiteX27" fmla="*/ 1374814 w 1829319"/>
                  <a:gd name="connsiteY27" fmla="*/ 2701219 h 2989185"/>
                  <a:gd name="connsiteX28" fmla="*/ 1380263 w 1829319"/>
                  <a:gd name="connsiteY28" fmla="*/ 2722237 h 2989185"/>
                  <a:gd name="connsiteX29" fmla="*/ 1438646 w 1829319"/>
                  <a:gd name="connsiteY29" fmla="*/ 2585232 h 2989185"/>
                  <a:gd name="connsiteX30" fmla="*/ 1630140 w 1829319"/>
                  <a:gd name="connsiteY30" fmla="*/ 2157094 h 2989185"/>
                  <a:gd name="connsiteX31" fmla="*/ 1651158 w 1829319"/>
                  <a:gd name="connsiteY31" fmla="*/ 2083143 h 2989185"/>
                  <a:gd name="connsiteX32" fmla="*/ 1704870 w 1829319"/>
                  <a:gd name="connsiteY32" fmla="*/ 1835601 h 2989185"/>
                  <a:gd name="connsiteX33" fmla="*/ 1732893 w 1829319"/>
                  <a:gd name="connsiteY33" fmla="*/ 1630873 h 2989185"/>
                  <a:gd name="connsiteX34" fmla="*/ 1776486 w 1829319"/>
                  <a:gd name="connsiteY34" fmla="*/ 1356086 h 2989185"/>
                  <a:gd name="connsiteX35" fmla="*/ 1783492 w 1829319"/>
                  <a:gd name="connsiteY35" fmla="*/ 1123334 h 2989185"/>
                  <a:gd name="connsiteX36" fmla="*/ 1732893 w 1829319"/>
                  <a:gd name="connsiteY36" fmla="*/ 887468 h 2989185"/>
                  <a:gd name="connsiteX37" fmla="*/ 1721217 w 1829319"/>
                  <a:gd name="connsiteY37" fmla="*/ 833757 h 2989185"/>
                  <a:gd name="connsiteX38" fmla="*/ 1693193 w 1829319"/>
                  <a:gd name="connsiteY38" fmla="*/ 647711 h 2989185"/>
                  <a:gd name="connsiteX39" fmla="*/ 1665170 w 1829319"/>
                  <a:gd name="connsiteY39" fmla="*/ 555856 h 2989185"/>
                  <a:gd name="connsiteX40" fmla="*/ 1616907 w 1829319"/>
                  <a:gd name="connsiteY40" fmla="*/ 481126 h 2989185"/>
                  <a:gd name="connsiteX41" fmla="*/ 1609123 w 1829319"/>
                  <a:gd name="connsiteY41" fmla="*/ 434420 h 2989185"/>
                  <a:gd name="connsiteX42" fmla="*/ 1624691 w 1829319"/>
                  <a:gd name="connsiteY42" fmla="*/ 372924 h 2989185"/>
                  <a:gd name="connsiteX43" fmla="*/ 1645709 w 1829319"/>
                  <a:gd name="connsiteY43" fmla="*/ 352685 h 2989185"/>
                  <a:gd name="connsiteX44" fmla="*/ 1662056 w 1829319"/>
                  <a:gd name="connsiteY44" fmla="*/ 355798 h 2989185"/>
                  <a:gd name="connsiteX45" fmla="*/ 1750798 w 1829319"/>
                  <a:gd name="connsiteY45" fmla="*/ 432085 h 2989185"/>
                  <a:gd name="connsiteX46" fmla="*/ 1759360 w 1829319"/>
                  <a:gd name="connsiteY46" fmla="*/ 451546 h 2989185"/>
                  <a:gd name="connsiteX47" fmla="*/ 1809180 w 1829319"/>
                  <a:gd name="connsiteY47" fmla="*/ 745015 h 2989185"/>
                  <a:gd name="connsiteX48" fmla="*/ 1811515 w 1829319"/>
                  <a:gd name="connsiteY48" fmla="*/ 766811 h 2989185"/>
                  <a:gd name="connsiteX49" fmla="*/ 1823192 w 1829319"/>
                  <a:gd name="connsiteY49" fmla="*/ 1380995 h 2989185"/>
                  <a:gd name="connsiteX50" fmla="*/ 1830976 w 1829319"/>
                  <a:gd name="connsiteY50" fmla="*/ 1567041 h 2989185"/>
                  <a:gd name="connsiteX51" fmla="*/ 1828641 w 1829319"/>
                  <a:gd name="connsiteY51" fmla="*/ 1587280 h 2989185"/>
                  <a:gd name="connsiteX52" fmla="*/ 1552297 w 1829319"/>
                  <a:gd name="connsiteY52" fmla="*/ 2571999 h 2989185"/>
                  <a:gd name="connsiteX53" fmla="*/ 1542956 w 1829319"/>
                  <a:gd name="connsiteY53" fmla="*/ 2597687 h 2989185"/>
                  <a:gd name="connsiteX54" fmla="*/ 1528166 w 1829319"/>
                  <a:gd name="connsiteY54" fmla="*/ 2687207 h 2989185"/>
                  <a:gd name="connsiteX55" fmla="*/ 1499363 w 1829319"/>
                  <a:gd name="connsiteY55" fmla="*/ 2793074 h 2989185"/>
                  <a:gd name="connsiteX56" fmla="*/ 1464334 w 1829319"/>
                  <a:gd name="connsiteY56" fmla="*/ 2814092 h 2989185"/>
                  <a:gd name="connsiteX57" fmla="*/ 1412957 w 1829319"/>
                  <a:gd name="connsiteY57" fmla="*/ 2802415 h 2989185"/>
                  <a:gd name="connsiteX58" fmla="*/ 1397389 w 1829319"/>
                  <a:gd name="connsiteY58" fmla="*/ 2817205 h 2989185"/>
                  <a:gd name="connsiteX59" fmla="*/ 1423077 w 1829319"/>
                  <a:gd name="connsiteY59" fmla="*/ 2950318 h 2989185"/>
                  <a:gd name="connsiteX60" fmla="*/ 1420742 w 1829319"/>
                  <a:gd name="connsiteY60" fmla="*/ 2976784 h 2989185"/>
                  <a:gd name="connsiteX61" fmla="*/ 1358467 w 1829319"/>
                  <a:gd name="connsiteY61" fmla="*/ 2984569 h 2989185"/>
                  <a:gd name="connsiteX62" fmla="*/ 1194996 w 1829319"/>
                  <a:gd name="connsiteY62" fmla="*/ 2990796 h 2989185"/>
                  <a:gd name="connsiteX63" fmla="*/ 1098470 w 1829319"/>
                  <a:gd name="connsiteY63" fmla="*/ 2933192 h 2989185"/>
                  <a:gd name="connsiteX64" fmla="*/ 1026076 w 1829319"/>
                  <a:gd name="connsiteY64" fmla="*/ 2856906 h 2989185"/>
                  <a:gd name="connsiteX65" fmla="*/ 852485 w 1829319"/>
                  <a:gd name="connsiteY65" fmla="*/ 2673195 h 2989185"/>
                  <a:gd name="connsiteX66" fmla="*/ 711589 w 1829319"/>
                  <a:gd name="connsiteY66" fmla="*/ 2524515 h 2989185"/>
                  <a:gd name="connsiteX67" fmla="*/ 691349 w 1829319"/>
                  <a:gd name="connsiteY67" fmla="*/ 2496491 h 2989185"/>
                  <a:gd name="connsiteX68" fmla="*/ 678116 w 1829319"/>
                  <a:gd name="connsiteY68" fmla="*/ 2384396 h 2989185"/>
                  <a:gd name="connsiteX69" fmla="*/ 645422 w 1829319"/>
                  <a:gd name="connsiteY69" fmla="*/ 2281643 h 2989185"/>
                  <a:gd name="connsiteX70" fmla="*/ 595602 w 1829319"/>
                  <a:gd name="connsiteY70" fmla="*/ 2121286 h 2989185"/>
                  <a:gd name="connsiteX71" fmla="*/ 574584 w 1829319"/>
                  <a:gd name="connsiteY71" fmla="*/ 2055897 h 2989185"/>
                  <a:gd name="connsiteX72" fmla="*/ 483507 w 1829319"/>
                  <a:gd name="connsiteY72" fmla="*/ 1845720 h 2989185"/>
                  <a:gd name="connsiteX73" fmla="*/ 479615 w 1829319"/>
                  <a:gd name="connsiteY73" fmla="*/ 1789673 h 2989185"/>
                  <a:gd name="connsiteX74" fmla="*/ 471052 w 1829319"/>
                  <a:gd name="connsiteY74" fmla="*/ 1683806 h 2989185"/>
                  <a:gd name="connsiteX75" fmla="*/ 441472 w 1829319"/>
                  <a:gd name="connsiteY75" fmla="*/ 1578718 h 2989185"/>
                  <a:gd name="connsiteX76" fmla="*/ 422011 w 1829319"/>
                  <a:gd name="connsiteY76" fmla="*/ 1559257 h 2989185"/>
                  <a:gd name="connsiteX77" fmla="*/ 211834 w 1829319"/>
                  <a:gd name="connsiteY77" fmla="*/ 1546802 h 2989185"/>
                  <a:gd name="connsiteX78" fmla="*/ 97404 w 1829319"/>
                  <a:gd name="connsiteY78" fmla="*/ 1560035 h 2989185"/>
                  <a:gd name="connsiteX79" fmla="*/ 53812 w 1829319"/>
                  <a:gd name="connsiteY79" fmla="*/ 1561592 h 298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829319" h="2989185">
                    <a:moveTo>
                      <a:pt x="53812" y="1561592"/>
                    </a:moveTo>
                    <a:cubicBezTo>
                      <a:pt x="52255" y="1561592"/>
                      <a:pt x="51477" y="1561592"/>
                      <a:pt x="49920" y="1561592"/>
                    </a:cubicBezTo>
                    <a:cubicBezTo>
                      <a:pt x="11777" y="1565484"/>
                      <a:pt x="10998" y="1565484"/>
                      <a:pt x="10220" y="1527341"/>
                    </a:cubicBezTo>
                    <a:cubicBezTo>
                      <a:pt x="6328" y="1425366"/>
                      <a:pt x="3214" y="1323391"/>
                      <a:pt x="100" y="1221416"/>
                    </a:cubicBezTo>
                    <a:cubicBezTo>
                      <a:pt x="-678" y="1209740"/>
                      <a:pt x="3214" y="1199620"/>
                      <a:pt x="7106" y="1187944"/>
                    </a:cubicBezTo>
                    <a:cubicBezTo>
                      <a:pt x="49142" y="1075071"/>
                      <a:pt x="129320" y="986330"/>
                      <a:pt x="197822" y="890582"/>
                    </a:cubicBezTo>
                    <a:cubicBezTo>
                      <a:pt x="330156" y="702980"/>
                      <a:pt x="478837" y="527054"/>
                      <a:pt x="616620" y="343343"/>
                    </a:cubicBezTo>
                    <a:cubicBezTo>
                      <a:pt x="629075" y="326218"/>
                      <a:pt x="647757" y="316098"/>
                      <a:pt x="663326" y="302086"/>
                    </a:cubicBezTo>
                    <a:cubicBezTo>
                      <a:pt x="769193" y="209453"/>
                      <a:pt x="893742" y="151849"/>
                      <a:pt x="1029189" y="119154"/>
                    </a:cubicBezTo>
                    <a:cubicBezTo>
                      <a:pt x="1051764" y="113705"/>
                      <a:pt x="1075117" y="113705"/>
                      <a:pt x="1097692" y="112927"/>
                    </a:cubicBezTo>
                    <a:cubicBezTo>
                      <a:pt x="1108590" y="112927"/>
                      <a:pt x="1114817" y="109035"/>
                      <a:pt x="1120266" y="99694"/>
                    </a:cubicBezTo>
                    <a:cubicBezTo>
                      <a:pt x="1138170" y="70113"/>
                      <a:pt x="1156853" y="41311"/>
                      <a:pt x="1175535" y="12509"/>
                    </a:cubicBezTo>
                    <a:cubicBezTo>
                      <a:pt x="1178649" y="7060"/>
                      <a:pt x="1180206" y="-724"/>
                      <a:pt x="1189547" y="54"/>
                    </a:cubicBezTo>
                    <a:cubicBezTo>
                      <a:pt x="1216792" y="16401"/>
                      <a:pt x="1236253" y="42090"/>
                      <a:pt x="1258049" y="64664"/>
                    </a:cubicBezTo>
                    <a:cubicBezTo>
                      <a:pt x="1293078" y="102029"/>
                      <a:pt x="1328108" y="138615"/>
                      <a:pt x="1367030" y="172866"/>
                    </a:cubicBezTo>
                    <a:cubicBezTo>
                      <a:pt x="1414514" y="220351"/>
                      <a:pt x="1462777" y="267835"/>
                      <a:pt x="1511818" y="313763"/>
                    </a:cubicBezTo>
                    <a:cubicBezTo>
                      <a:pt x="1533614" y="334002"/>
                      <a:pt x="1555411" y="354241"/>
                      <a:pt x="1578764" y="372145"/>
                    </a:cubicBezTo>
                    <a:cubicBezTo>
                      <a:pt x="1590440" y="381487"/>
                      <a:pt x="1589662" y="396277"/>
                      <a:pt x="1593554" y="408732"/>
                    </a:cubicBezTo>
                    <a:cubicBezTo>
                      <a:pt x="1595889" y="478791"/>
                      <a:pt x="1600560" y="548850"/>
                      <a:pt x="1603673" y="618130"/>
                    </a:cubicBezTo>
                    <a:cubicBezTo>
                      <a:pt x="1606009" y="659387"/>
                      <a:pt x="1605230" y="699866"/>
                      <a:pt x="1609901" y="741123"/>
                    </a:cubicBezTo>
                    <a:cubicBezTo>
                      <a:pt x="1612236" y="762919"/>
                      <a:pt x="1612236" y="783937"/>
                      <a:pt x="1607566" y="805733"/>
                    </a:cubicBezTo>
                    <a:cubicBezTo>
                      <a:pt x="1591997" y="935731"/>
                      <a:pt x="1576428" y="1066508"/>
                      <a:pt x="1560860" y="1196507"/>
                    </a:cubicBezTo>
                    <a:cubicBezTo>
                      <a:pt x="1549962" y="1289919"/>
                      <a:pt x="1538285" y="1383331"/>
                      <a:pt x="1527387" y="1476743"/>
                    </a:cubicBezTo>
                    <a:cubicBezTo>
                      <a:pt x="1521938" y="1521892"/>
                      <a:pt x="1515711" y="1566263"/>
                      <a:pt x="1511818" y="1611412"/>
                    </a:cubicBezTo>
                    <a:cubicBezTo>
                      <a:pt x="1506369" y="1672908"/>
                      <a:pt x="1485352" y="1729734"/>
                      <a:pt x="1468226" y="1788116"/>
                    </a:cubicBezTo>
                    <a:cubicBezTo>
                      <a:pt x="1416849" y="1965599"/>
                      <a:pt x="1365473" y="2143082"/>
                      <a:pt x="1314096" y="2320565"/>
                    </a:cubicBezTo>
                    <a:cubicBezTo>
                      <a:pt x="1308647" y="2339247"/>
                      <a:pt x="1307869" y="2357151"/>
                      <a:pt x="1311761" y="2376612"/>
                    </a:cubicBezTo>
                    <a:cubicBezTo>
                      <a:pt x="1333557" y="2484814"/>
                      <a:pt x="1353796" y="2593017"/>
                      <a:pt x="1374814" y="2701219"/>
                    </a:cubicBezTo>
                    <a:cubicBezTo>
                      <a:pt x="1376371" y="2707446"/>
                      <a:pt x="1376371" y="2714452"/>
                      <a:pt x="1380263" y="2722237"/>
                    </a:cubicBezTo>
                    <a:cubicBezTo>
                      <a:pt x="1400502" y="2675531"/>
                      <a:pt x="1419185" y="2630381"/>
                      <a:pt x="1438646" y="2585232"/>
                    </a:cubicBezTo>
                    <a:cubicBezTo>
                      <a:pt x="1499363" y="2441222"/>
                      <a:pt x="1566309" y="2300325"/>
                      <a:pt x="1630140" y="2157094"/>
                    </a:cubicBezTo>
                    <a:cubicBezTo>
                      <a:pt x="1641038" y="2132962"/>
                      <a:pt x="1644931" y="2108053"/>
                      <a:pt x="1651158" y="2083143"/>
                    </a:cubicBezTo>
                    <a:cubicBezTo>
                      <a:pt x="1669840" y="2000628"/>
                      <a:pt x="1689301" y="1918114"/>
                      <a:pt x="1704870" y="1835601"/>
                    </a:cubicBezTo>
                    <a:cubicBezTo>
                      <a:pt x="1718103" y="1767877"/>
                      <a:pt x="1722774" y="1698596"/>
                      <a:pt x="1732893" y="1630873"/>
                    </a:cubicBezTo>
                    <a:cubicBezTo>
                      <a:pt x="1746127" y="1539017"/>
                      <a:pt x="1759360" y="1447162"/>
                      <a:pt x="1776486" y="1356086"/>
                    </a:cubicBezTo>
                    <a:cubicBezTo>
                      <a:pt x="1790497" y="1279021"/>
                      <a:pt x="1788162" y="1201177"/>
                      <a:pt x="1783492" y="1123334"/>
                    </a:cubicBezTo>
                    <a:cubicBezTo>
                      <a:pt x="1778043" y="1042377"/>
                      <a:pt x="1749241" y="966090"/>
                      <a:pt x="1732893" y="887468"/>
                    </a:cubicBezTo>
                    <a:cubicBezTo>
                      <a:pt x="1729001" y="869565"/>
                      <a:pt x="1723552" y="852439"/>
                      <a:pt x="1721217" y="833757"/>
                    </a:cubicBezTo>
                    <a:cubicBezTo>
                      <a:pt x="1696307" y="773817"/>
                      <a:pt x="1689301" y="711542"/>
                      <a:pt x="1693193" y="647711"/>
                    </a:cubicBezTo>
                    <a:cubicBezTo>
                      <a:pt x="1695529" y="613460"/>
                      <a:pt x="1687744" y="583101"/>
                      <a:pt x="1665170" y="555856"/>
                    </a:cubicBezTo>
                    <a:cubicBezTo>
                      <a:pt x="1646487" y="533281"/>
                      <a:pt x="1630919" y="507593"/>
                      <a:pt x="1616907" y="481126"/>
                    </a:cubicBezTo>
                    <a:cubicBezTo>
                      <a:pt x="1609123" y="466336"/>
                      <a:pt x="1606009" y="450767"/>
                      <a:pt x="1609123" y="434420"/>
                    </a:cubicBezTo>
                    <a:cubicBezTo>
                      <a:pt x="1613015" y="413402"/>
                      <a:pt x="1612236" y="391606"/>
                      <a:pt x="1624691" y="372924"/>
                    </a:cubicBezTo>
                    <a:cubicBezTo>
                      <a:pt x="1630140" y="364361"/>
                      <a:pt x="1635589" y="355798"/>
                      <a:pt x="1645709" y="352685"/>
                    </a:cubicBezTo>
                    <a:cubicBezTo>
                      <a:pt x="1651936" y="351128"/>
                      <a:pt x="1657386" y="351128"/>
                      <a:pt x="1662056" y="355798"/>
                    </a:cubicBezTo>
                    <a:cubicBezTo>
                      <a:pt x="1695529" y="376816"/>
                      <a:pt x="1722774" y="405618"/>
                      <a:pt x="1750798" y="432085"/>
                    </a:cubicBezTo>
                    <a:cubicBezTo>
                      <a:pt x="1757025" y="437534"/>
                      <a:pt x="1757803" y="444540"/>
                      <a:pt x="1759360" y="451546"/>
                    </a:cubicBezTo>
                    <a:cubicBezTo>
                      <a:pt x="1772594" y="549628"/>
                      <a:pt x="1779599" y="649268"/>
                      <a:pt x="1809180" y="745015"/>
                    </a:cubicBezTo>
                    <a:cubicBezTo>
                      <a:pt x="1811515" y="752021"/>
                      <a:pt x="1811515" y="759805"/>
                      <a:pt x="1811515" y="766811"/>
                    </a:cubicBezTo>
                    <a:cubicBezTo>
                      <a:pt x="1797504" y="971539"/>
                      <a:pt x="1815407" y="1176267"/>
                      <a:pt x="1823192" y="1380995"/>
                    </a:cubicBezTo>
                    <a:cubicBezTo>
                      <a:pt x="1825527" y="1443270"/>
                      <a:pt x="1828641" y="1505545"/>
                      <a:pt x="1830976" y="1567041"/>
                    </a:cubicBezTo>
                    <a:cubicBezTo>
                      <a:pt x="1830976" y="1573268"/>
                      <a:pt x="1830198" y="1580274"/>
                      <a:pt x="1828641" y="1587280"/>
                    </a:cubicBezTo>
                    <a:cubicBezTo>
                      <a:pt x="1735229" y="1915001"/>
                      <a:pt x="1637925" y="2241943"/>
                      <a:pt x="1552297" y="2571999"/>
                    </a:cubicBezTo>
                    <a:cubicBezTo>
                      <a:pt x="1543734" y="2578226"/>
                      <a:pt x="1544513" y="2588346"/>
                      <a:pt x="1542956" y="2597687"/>
                    </a:cubicBezTo>
                    <a:cubicBezTo>
                      <a:pt x="1537507" y="2627268"/>
                      <a:pt x="1534393" y="2657626"/>
                      <a:pt x="1528166" y="2687207"/>
                    </a:cubicBezTo>
                    <a:cubicBezTo>
                      <a:pt x="1518046" y="2722237"/>
                      <a:pt x="1509483" y="2758045"/>
                      <a:pt x="1499363" y="2793074"/>
                    </a:cubicBezTo>
                    <a:cubicBezTo>
                      <a:pt x="1493136" y="2815649"/>
                      <a:pt x="1486908" y="2819541"/>
                      <a:pt x="1464334" y="2814092"/>
                    </a:cubicBezTo>
                    <a:cubicBezTo>
                      <a:pt x="1447208" y="2810199"/>
                      <a:pt x="1430083" y="2807086"/>
                      <a:pt x="1412957" y="2802415"/>
                    </a:cubicBezTo>
                    <a:cubicBezTo>
                      <a:pt x="1398167" y="2797745"/>
                      <a:pt x="1395053" y="2803972"/>
                      <a:pt x="1397389" y="2817205"/>
                    </a:cubicBezTo>
                    <a:cubicBezTo>
                      <a:pt x="1406730" y="2861576"/>
                      <a:pt x="1413736" y="2905947"/>
                      <a:pt x="1423077" y="2950318"/>
                    </a:cubicBezTo>
                    <a:cubicBezTo>
                      <a:pt x="1424634" y="2958880"/>
                      <a:pt x="1429304" y="2969000"/>
                      <a:pt x="1420742" y="2976784"/>
                    </a:cubicBezTo>
                    <a:cubicBezTo>
                      <a:pt x="1400502" y="2982233"/>
                      <a:pt x="1379485" y="2984569"/>
                      <a:pt x="1358467" y="2984569"/>
                    </a:cubicBezTo>
                    <a:cubicBezTo>
                      <a:pt x="1303976" y="2984569"/>
                      <a:pt x="1249486" y="2990018"/>
                      <a:pt x="1194996" y="2990796"/>
                    </a:cubicBezTo>
                    <a:cubicBezTo>
                      <a:pt x="1156074" y="2983012"/>
                      <a:pt x="1123380" y="2966665"/>
                      <a:pt x="1098470" y="2933192"/>
                    </a:cubicBezTo>
                    <a:cubicBezTo>
                      <a:pt x="1077452" y="2905168"/>
                      <a:pt x="1050986" y="2881815"/>
                      <a:pt x="1026076" y="2856906"/>
                    </a:cubicBezTo>
                    <a:cubicBezTo>
                      <a:pt x="967693" y="2796188"/>
                      <a:pt x="910867" y="2733913"/>
                      <a:pt x="852485" y="2673195"/>
                    </a:cubicBezTo>
                    <a:cubicBezTo>
                      <a:pt x="805001" y="2624154"/>
                      <a:pt x="759851" y="2573556"/>
                      <a:pt x="711589" y="2524515"/>
                    </a:cubicBezTo>
                    <a:cubicBezTo>
                      <a:pt x="703804" y="2516730"/>
                      <a:pt x="696020" y="2507389"/>
                      <a:pt x="691349" y="2496491"/>
                    </a:cubicBezTo>
                    <a:cubicBezTo>
                      <a:pt x="690571" y="2458348"/>
                      <a:pt x="690571" y="2420983"/>
                      <a:pt x="678116" y="2384396"/>
                    </a:cubicBezTo>
                    <a:cubicBezTo>
                      <a:pt x="666439" y="2350145"/>
                      <a:pt x="656320" y="2315894"/>
                      <a:pt x="645422" y="2281643"/>
                    </a:cubicBezTo>
                    <a:cubicBezTo>
                      <a:pt x="628296" y="2227931"/>
                      <a:pt x="610392" y="2174998"/>
                      <a:pt x="595602" y="2121286"/>
                    </a:cubicBezTo>
                    <a:cubicBezTo>
                      <a:pt x="592488" y="2097933"/>
                      <a:pt x="584704" y="2076915"/>
                      <a:pt x="574584" y="2055897"/>
                    </a:cubicBezTo>
                    <a:cubicBezTo>
                      <a:pt x="539555" y="1988174"/>
                      <a:pt x="511531" y="1916558"/>
                      <a:pt x="483507" y="1845720"/>
                    </a:cubicBezTo>
                    <a:cubicBezTo>
                      <a:pt x="476502" y="1827038"/>
                      <a:pt x="476502" y="1808356"/>
                      <a:pt x="479615" y="1789673"/>
                    </a:cubicBezTo>
                    <a:cubicBezTo>
                      <a:pt x="485064" y="1753865"/>
                      <a:pt x="481951" y="1718836"/>
                      <a:pt x="471052" y="1683806"/>
                    </a:cubicBezTo>
                    <a:cubicBezTo>
                      <a:pt x="460154" y="1648777"/>
                      <a:pt x="451592" y="1613747"/>
                      <a:pt x="441472" y="1578718"/>
                    </a:cubicBezTo>
                    <a:cubicBezTo>
                      <a:pt x="438358" y="1568598"/>
                      <a:pt x="434466" y="1560035"/>
                      <a:pt x="422011" y="1559257"/>
                    </a:cubicBezTo>
                    <a:cubicBezTo>
                      <a:pt x="351952" y="1556921"/>
                      <a:pt x="281893" y="1549137"/>
                      <a:pt x="211834" y="1546802"/>
                    </a:cubicBezTo>
                    <a:cubicBezTo>
                      <a:pt x="172912" y="1545245"/>
                      <a:pt x="135548" y="1554586"/>
                      <a:pt x="97404" y="1560035"/>
                    </a:cubicBezTo>
                    <a:cubicBezTo>
                      <a:pt x="81836" y="1563149"/>
                      <a:pt x="67824" y="1563927"/>
                      <a:pt x="53812" y="15615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F662A4A-8AB2-429A-8740-A69D601F1713}"/>
                  </a:ext>
                </a:extLst>
              </p:cNvPr>
              <p:cNvSpPr/>
              <p:nvPr/>
            </p:nvSpPr>
            <p:spPr>
              <a:xfrm>
                <a:off x="5496922" y="5510512"/>
                <a:ext cx="1019748" cy="1082019"/>
              </a:xfrm>
              <a:custGeom>
                <a:avLst/>
                <a:gdLst>
                  <a:gd name="connsiteX0" fmla="*/ 62733 w 1019748"/>
                  <a:gd name="connsiteY0" fmla="*/ 0 h 1082022"/>
                  <a:gd name="connsiteX1" fmla="*/ 300934 w 1019748"/>
                  <a:gd name="connsiteY1" fmla="*/ 115208 h 1082022"/>
                  <a:gd name="connsiteX2" fmla="*/ 346862 w 1019748"/>
                  <a:gd name="connsiteY2" fmla="*/ 118322 h 1082022"/>
                  <a:gd name="connsiteX3" fmla="*/ 540691 w 1019748"/>
                  <a:gd name="connsiteY3" fmla="*/ 56047 h 1082022"/>
                  <a:gd name="connsiteX4" fmla="*/ 558595 w 1019748"/>
                  <a:gd name="connsiteY4" fmla="*/ 52155 h 1082022"/>
                  <a:gd name="connsiteX5" fmla="*/ 544584 w 1019748"/>
                  <a:gd name="connsiteY5" fmla="*/ 274008 h 1082022"/>
                  <a:gd name="connsiteX6" fmla="*/ 551590 w 1019748"/>
                  <a:gd name="connsiteY6" fmla="*/ 604843 h 1082022"/>
                  <a:gd name="connsiteX7" fmla="*/ 588176 w 1019748"/>
                  <a:gd name="connsiteY7" fmla="*/ 716159 h 1082022"/>
                  <a:gd name="connsiteX8" fmla="*/ 602188 w 1019748"/>
                  <a:gd name="connsiteY8" fmla="*/ 733284 h 1082022"/>
                  <a:gd name="connsiteX9" fmla="*/ 737635 w 1019748"/>
                  <a:gd name="connsiteY9" fmla="*/ 856277 h 1082022"/>
                  <a:gd name="connsiteX10" fmla="*/ 765659 w 1019748"/>
                  <a:gd name="connsiteY10" fmla="*/ 872624 h 1082022"/>
                  <a:gd name="connsiteX11" fmla="*/ 886316 w 1019748"/>
                  <a:gd name="connsiteY11" fmla="*/ 913103 h 1082022"/>
                  <a:gd name="connsiteX12" fmla="*/ 954040 w 1019748"/>
                  <a:gd name="connsiteY12" fmla="*/ 924000 h 1082022"/>
                  <a:gd name="connsiteX13" fmla="*/ 1013201 w 1019748"/>
                  <a:gd name="connsiteY13" fmla="*/ 1036095 h 1082022"/>
                  <a:gd name="connsiteX14" fmla="*/ 983620 w 1019748"/>
                  <a:gd name="connsiteY14" fmla="*/ 1056334 h 1082022"/>
                  <a:gd name="connsiteX15" fmla="*/ 851286 w 1019748"/>
                  <a:gd name="connsiteY15" fmla="*/ 1077352 h 1082022"/>
                  <a:gd name="connsiteX16" fmla="*/ 414585 w 1019748"/>
                  <a:gd name="connsiteY16" fmla="*/ 1058670 h 1082022"/>
                  <a:gd name="connsiteX17" fmla="*/ 199738 w 1019748"/>
                  <a:gd name="connsiteY17" fmla="*/ 984719 h 1082022"/>
                  <a:gd name="connsiteX18" fmla="*/ 6686 w 1019748"/>
                  <a:gd name="connsiteY18" fmla="*/ 904539 h 1082022"/>
                  <a:gd name="connsiteX19" fmla="*/ 1237 w 1019748"/>
                  <a:gd name="connsiteY19" fmla="*/ 888971 h 1082022"/>
                  <a:gd name="connsiteX20" fmla="*/ 10578 w 1019748"/>
                  <a:gd name="connsiteY20" fmla="*/ 762086 h 1082022"/>
                  <a:gd name="connsiteX21" fmla="*/ 36267 w 1019748"/>
                  <a:gd name="connsiteY21" fmla="*/ 707596 h 1082022"/>
                  <a:gd name="connsiteX22" fmla="*/ 46386 w 1019748"/>
                  <a:gd name="connsiteY22" fmla="*/ 665561 h 1082022"/>
                  <a:gd name="connsiteX23" fmla="*/ 16027 w 1019748"/>
                  <a:gd name="connsiteY23" fmla="*/ 358858 h 1082022"/>
                  <a:gd name="connsiteX24" fmla="*/ 27704 w 1019748"/>
                  <a:gd name="connsiteY24" fmla="*/ 252991 h 1082022"/>
                  <a:gd name="connsiteX25" fmla="*/ 51057 w 1019748"/>
                  <a:gd name="connsiteY25" fmla="*/ 59939 h 1082022"/>
                  <a:gd name="connsiteX26" fmla="*/ 62733 w 1019748"/>
                  <a:gd name="connsiteY26" fmla="*/ 0 h 1082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19748" h="1082022">
                    <a:moveTo>
                      <a:pt x="62733" y="0"/>
                    </a:moveTo>
                    <a:cubicBezTo>
                      <a:pt x="142133" y="38143"/>
                      <a:pt x="222312" y="76286"/>
                      <a:pt x="300934" y="115208"/>
                    </a:cubicBezTo>
                    <a:cubicBezTo>
                      <a:pt x="316503" y="122992"/>
                      <a:pt x="330514" y="123771"/>
                      <a:pt x="346862" y="118322"/>
                    </a:cubicBezTo>
                    <a:cubicBezTo>
                      <a:pt x="411471" y="97304"/>
                      <a:pt x="476082" y="77065"/>
                      <a:pt x="540691" y="56047"/>
                    </a:cubicBezTo>
                    <a:cubicBezTo>
                      <a:pt x="546141" y="54490"/>
                      <a:pt x="552368" y="53712"/>
                      <a:pt x="558595" y="52155"/>
                    </a:cubicBezTo>
                    <a:cubicBezTo>
                      <a:pt x="567937" y="126885"/>
                      <a:pt x="556260" y="200836"/>
                      <a:pt x="544584" y="274008"/>
                    </a:cubicBezTo>
                    <a:cubicBezTo>
                      <a:pt x="527458" y="385325"/>
                      <a:pt x="539135" y="495084"/>
                      <a:pt x="551590" y="604843"/>
                    </a:cubicBezTo>
                    <a:cubicBezTo>
                      <a:pt x="556260" y="644543"/>
                      <a:pt x="574164" y="679572"/>
                      <a:pt x="588176" y="716159"/>
                    </a:cubicBezTo>
                    <a:cubicBezTo>
                      <a:pt x="591290" y="723165"/>
                      <a:pt x="596739" y="727835"/>
                      <a:pt x="602188" y="733284"/>
                    </a:cubicBezTo>
                    <a:cubicBezTo>
                      <a:pt x="647337" y="774541"/>
                      <a:pt x="692486" y="815020"/>
                      <a:pt x="737635" y="856277"/>
                    </a:cubicBezTo>
                    <a:cubicBezTo>
                      <a:pt x="746198" y="864061"/>
                      <a:pt x="754761" y="868732"/>
                      <a:pt x="765659" y="872624"/>
                    </a:cubicBezTo>
                    <a:cubicBezTo>
                      <a:pt x="806137" y="885857"/>
                      <a:pt x="846616" y="899869"/>
                      <a:pt x="886316" y="913103"/>
                    </a:cubicBezTo>
                    <a:cubicBezTo>
                      <a:pt x="908112" y="920108"/>
                      <a:pt x="931465" y="921665"/>
                      <a:pt x="954040" y="924000"/>
                    </a:cubicBezTo>
                    <a:cubicBezTo>
                      <a:pt x="1008530" y="929449"/>
                      <a:pt x="1042781" y="986275"/>
                      <a:pt x="1013201" y="1036095"/>
                    </a:cubicBezTo>
                    <a:cubicBezTo>
                      <a:pt x="1001524" y="1050885"/>
                      <a:pt x="993740" y="1053221"/>
                      <a:pt x="983620" y="1056334"/>
                    </a:cubicBezTo>
                    <a:cubicBezTo>
                      <a:pt x="939250" y="1071903"/>
                      <a:pt x="897214" y="1071903"/>
                      <a:pt x="851286" y="1077352"/>
                    </a:cubicBezTo>
                    <a:cubicBezTo>
                      <a:pt x="786677" y="1085136"/>
                      <a:pt x="546141" y="1106932"/>
                      <a:pt x="414585" y="1058670"/>
                    </a:cubicBezTo>
                    <a:cubicBezTo>
                      <a:pt x="410693" y="1056334"/>
                      <a:pt x="262012" y="1011964"/>
                      <a:pt x="199738" y="984719"/>
                    </a:cubicBezTo>
                    <a:cubicBezTo>
                      <a:pt x="150696" y="963701"/>
                      <a:pt x="28482" y="926336"/>
                      <a:pt x="6686" y="904539"/>
                    </a:cubicBezTo>
                    <a:cubicBezTo>
                      <a:pt x="1237" y="900647"/>
                      <a:pt x="-1877" y="895199"/>
                      <a:pt x="1237" y="888971"/>
                    </a:cubicBezTo>
                    <a:cubicBezTo>
                      <a:pt x="-1098" y="846157"/>
                      <a:pt x="4351" y="804122"/>
                      <a:pt x="10578" y="762086"/>
                    </a:cubicBezTo>
                    <a:cubicBezTo>
                      <a:pt x="13692" y="741068"/>
                      <a:pt x="26925" y="725500"/>
                      <a:pt x="36267" y="707596"/>
                    </a:cubicBezTo>
                    <a:cubicBezTo>
                      <a:pt x="44051" y="694362"/>
                      <a:pt x="47165" y="681129"/>
                      <a:pt x="46386" y="665561"/>
                    </a:cubicBezTo>
                    <a:cubicBezTo>
                      <a:pt x="40937" y="562807"/>
                      <a:pt x="30817" y="460832"/>
                      <a:pt x="16027" y="358858"/>
                    </a:cubicBezTo>
                    <a:cubicBezTo>
                      <a:pt x="10578" y="322271"/>
                      <a:pt x="23033" y="288020"/>
                      <a:pt x="27704" y="252991"/>
                    </a:cubicBezTo>
                    <a:cubicBezTo>
                      <a:pt x="36267" y="188381"/>
                      <a:pt x="46386" y="124549"/>
                      <a:pt x="51057" y="59939"/>
                    </a:cubicBezTo>
                    <a:cubicBezTo>
                      <a:pt x="53392" y="38922"/>
                      <a:pt x="58063" y="19461"/>
                      <a:pt x="6273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D8B06CE-228D-4303-8D7F-F1E7C24009E8}"/>
                  </a:ext>
                </a:extLst>
              </p:cNvPr>
              <p:cNvSpPr/>
              <p:nvPr/>
            </p:nvSpPr>
            <p:spPr>
              <a:xfrm>
                <a:off x="5626515" y="350405"/>
                <a:ext cx="747297" cy="902981"/>
              </a:xfrm>
              <a:custGeom>
                <a:avLst/>
                <a:gdLst>
                  <a:gd name="connsiteX0" fmla="*/ 494389 w 747296"/>
                  <a:gd name="connsiteY0" fmla="*/ 908318 h 902982"/>
                  <a:gd name="connsiteX1" fmla="*/ 478041 w 747296"/>
                  <a:gd name="connsiteY1" fmla="*/ 909097 h 902982"/>
                  <a:gd name="connsiteX2" fmla="*/ 472592 w 747296"/>
                  <a:gd name="connsiteY2" fmla="*/ 898198 h 902982"/>
                  <a:gd name="connsiteX3" fmla="*/ 554328 w 747296"/>
                  <a:gd name="connsiteY3" fmla="*/ 715266 h 902982"/>
                  <a:gd name="connsiteX4" fmla="*/ 520077 w 747296"/>
                  <a:gd name="connsiteY4" fmla="*/ 765865 h 902982"/>
                  <a:gd name="connsiteX5" fmla="*/ 453910 w 747296"/>
                  <a:gd name="connsiteY5" fmla="*/ 824247 h 902982"/>
                  <a:gd name="connsiteX6" fmla="*/ 435227 w 747296"/>
                  <a:gd name="connsiteY6" fmla="*/ 831253 h 902982"/>
                  <a:gd name="connsiteX7" fmla="*/ 358163 w 747296"/>
                  <a:gd name="connsiteY7" fmla="*/ 836702 h 902982"/>
                  <a:gd name="connsiteX8" fmla="*/ 322355 w 747296"/>
                  <a:gd name="connsiteY8" fmla="*/ 819577 h 902982"/>
                  <a:gd name="connsiteX9" fmla="*/ 239062 w 747296"/>
                  <a:gd name="connsiteY9" fmla="*/ 745625 h 902982"/>
                  <a:gd name="connsiteX10" fmla="*/ 197027 w 747296"/>
                  <a:gd name="connsiteY10" fmla="*/ 727721 h 902982"/>
                  <a:gd name="connsiteX11" fmla="*/ 88825 w 747296"/>
                  <a:gd name="connsiteY11" fmla="*/ 621855 h 902982"/>
                  <a:gd name="connsiteX12" fmla="*/ 21879 w 747296"/>
                  <a:gd name="connsiteY12" fmla="*/ 551795 h 902982"/>
                  <a:gd name="connsiteX13" fmla="*/ 14873 w 747296"/>
                  <a:gd name="connsiteY13" fmla="*/ 519101 h 902982"/>
                  <a:gd name="connsiteX14" fmla="*/ 83 w 747296"/>
                  <a:gd name="connsiteY14" fmla="*/ 439701 h 902982"/>
                  <a:gd name="connsiteX15" fmla="*/ 12538 w 747296"/>
                  <a:gd name="connsiteY15" fmla="*/ 389881 h 902982"/>
                  <a:gd name="connsiteX16" fmla="*/ 17209 w 747296"/>
                  <a:gd name="connsiteY16" fmla="*/ 266110 h 902982"/>
                  <a:gd name="connsiteX17" fmla="*/ 17987 w 747296"/>
                  <a:gd name="connsiteY17" fmla="*/ 255991 h 902982"/>
                  <a:gd name="connsiteX18" fmla="*/ 30442 w 747296"/>
                  <a:gd name="connsiteY18" fmla="*/ 237308 h 902982"/>
                  <a:gd name="connsiteX19" fmla="*/ 45232 w 747296"/>
                  <a:gd name="connsiteY19" fmla="*/ 252099 h 902982"/>
                  <a:gd name="connsiteX20" fmla="*/ 56130 w 747296"/>
                  <a:gd name="connsiteY20" fmla="*/ 282457 h 902982"/>
                  <a:gd name="connsiteX21" fmla="*/ 73256 w 747296"/>
                  <a:gd name="connsiteY21" fmla="*/ 298026 h 902982"/>
                  <a:gd name="connsiteX22" fmla="*/ 91938 w 747296"/>
                  <a:gd name="connsiteY22" fmla="*/ 279344 h 902982"/>
                  <a:gd name="connsiteX23" fmla="*/ 85711 w 747296"/>
                  <a:gd name="connsiteY23" fmla="*/ 214734 h 902982"/>
                  <a:gd name="connsiteX24" fmla="*/ 175231 w 747296"/>
                  <a:gd name="connsiteY24" fmla="*/ 67610 h 902982"/>
                  <a:gd name="connsiteX25" fmla="*/ 418102 w 747296"/>
                  <a:gd name="connsiteY25" fmla="*/ 1443 h 902982"/>
                  <a:gd name="connsiteX26" fmla="*/ 514628 w 747296"/>
                  <a:gd name="connsiteY26" fmla="*/ 4557 h 902982"/>
                  <a:gd name="connsiteX27" fmla="*/ 696781 w 747296"/>
                  <a:gd name="connsiteY27" fmla="*/ 114316 h 902982"/>
                  <a:gd name="connsiteX28" fmla="*/ 748158 w 747296"/>
                  <a:gd name="connsiteY28" fmla="*/ 198387 h 902982"/>
                  <a:gd name="connsiteX29" fmla="*/ 711571 w 747296"/>
                  <a:gd name="connsiteY29" fmla="*/ 422576 h 902982"/>
                  <a:gd name="connsiteX30" fmla="*/ 681213 w 747296"/>
                  <a:gd name="connsiteY30" fmla="*/ 521437 h 902982"/>
                  <a:gd name="connsiteX31" fmla="*/ 667979 w 747296"/>
                  <a:gd name="connsiteY31" fmla="*/ 547903 h 902982"/>
                  <a:gd name="connsiteX32" fmla="*/ 551993 w 747296"/>
                  <a:gd name="connsiteY32" fmla="*/ 758859 h 902982"/>
                  <a:gd name="connsiteX33" fmla="*/ 494389 w 747296"/>
                  <a:gd name="connsiteY33" fmla="*/ 908318 h 90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296" h="902982">
                    <a:moveTo>
                      <a:pt x="494389" y="908318"/>
                    </a:moveTo>
                    <a:cubicBezTo>
                      <a:pt x="488939" y="908318"/>
                      <a:pt x="483490" y="908318"/>
                      <a:pt x="478041" y="909097"/>
                    </a:cubicBezTo>
                    <a:cubicBezTo>
                      <a:pt x="468700" y="909097"/>
                      <a:pt x="471035" y="902091"/>
                      <a:pt x="472592" y="898198"/>
                    </a:cubicBezTo>
                    <a:cubicBezTo>
                      <a:pt x="502173" y="838259"/>
                      <a:pt x="526304" y="775984"/>
                      <a:pt x="554328" y="715266"/>
                    </a:cubicBezTo>
                    <a:cubicBezTo>
                      <a:pt x="544987" y="733170"/>
                      <a:pt x="531753" y="748739"/>
                      <a:pt x="520077" y="765865"/>
                    </a:cubicBezTo>
                    <a:cubicBezTo>
                      <a:pt x="502951" y="791553"/>
                      <a:pt x="478041" y="807900"/>
                      <a:pt x="453910" y="824247"/>
                    </a:cubicBezTo>
                    <a:cubicBezTo>
                      <a:pt x="448461" y="828139"/>
                      <a:pt x="442233" y="831253"/>
                      <a:pt x="435227" y="831253"/>
                    </a:cubicBezTo>
                    <a:cubicBezTo>
                      <a:pt x="409539" y="832810"/>
                      <a:pt x="383851" y="835924"/>
                      <a:pt x="358163" y="836702"/>
                    </a:cubicBezTo>
                    <a:cubicBezTo>
                      <a:pt x="343372" y="837481"/>
                      <a:pt x="332474" y="828918"/>
                      <a:pt x="322355" y="819577"/>
                    </a:cubicBezTo>
                    <a:cubicBezTo>
                      <a:pt x="295109" y="794667"/>
                      <a:pt x="266307" y="770535"/>
                      <a:pt x="239062" y="745625"/>
                    </a:cubicBezTo>
                    <a:cubicBezTo>
                      <a:pt x="227386" y="735506"/>
                      <a:pt x="216488" y="721494"/>
                      <a:pt x="197027" y="727721"/>
                    </a:cubicBezTo>
                    <a:cubicBezTo>
                      <a:pt x="158105" y="695806"/>
                      <a:pt x="124633" y="657662"/>
                      <a:pt x="88825" y="621855"/>
                    </a:cubicBezTo>
                    <a:cubicBezTo>
                      <a:pt x="66250" y="599280"/>
                      <a:pt x="44454" y="575148"/>
                      <a:pt x="21879" y="551795"/>
                    </a:cubicBezTo>
                    <a:cubicBezTo>
                      <a:pt x="20322" y="540897"/>
                      <a:pt x="20322" y="529221"/>
                      <a:pt x="14873" y="519101"/>
                    </a:cubicBezTo>
                    <a:cubicBezTo>
                      <a:pt x="3975" y="494191"/>
                      <a:pt x="-695" y="467725"/>
                      <a:pt x="83" y="439701"/>
                    </a:cubicBezTo>
                    <a:cubicBezTo>
                      <a:pt x="13316" y="425689"/>
                      <a:pt x="12538" y="407007"/>
                      <a:pt x="12538" y="389881"/>
                    </a:cubicBezTo>
                    <a:cubicBezTo>
                      <a:pt x="12538" y="348624"/>
                      <a:pt x="14873" y="307367"/>
                      <a:pt x="17209" y="266110"/>
                    </a:cubicBezTo>
                    <a:cubicBezTo>
                      <a:pt x="17209" y="262997"/>
                      <a:pt x="17209" y="259104"/>
                      <a:pt x="17987" y="255991"/>
                    </a:cubicBezTo>
                    <a:cubicBezTo>
                      <a:pt x="19544" y="248206"/>
                      <a:pt x="20322" y="238865"/>
                      <a:pt x="30442" y="237308"/>
                    </a:cubicBezTo>
                    <a:cubicBezTo>
                      <a:pt x="39005" y="236530"/>
                      <a:pt x="42119" y="245093"/>
                      <a:pt x="45232" y="252099"/>
                    </a:cubicBezTo>
                    <a:cubicBezTo>
                      <a:pt x="49903" y="262218"/>
                      <a:pt x="53017" y="272338"/>
                      <a:pt x="56130" y="282457"/>
                    </a:cubicBezTo>
                    <a:cubicBezTo>
                      <a:pt x="59244" y="291020"/>
                      <a:pt x="63136" y="296469"/>
                      <a:pt x="73256" y="298026"/>
                    </a:cubicBezTo>
                    <a:cubicBezTo>
                      <a:pt x="91160" y="300361"/>
                      <a:pt x="95052" y="297248"/>
                      <a:pt x="91938" y="279344"/>
                    </a:cubicBezTo>
                    <a:cubicBezTo>
                      <a:pt x="88046" y="258326"/>
                      <a:pt x="86489" y="236530"/>
                      <a:pt x="85711" y="214734"/>
                    </a:cubicBezTo>
                    <a:cubicBezTo>
                      <a:pt x="83375" y="145453"/>
                      <a:pt x="117626" y="98747"/>
                      <a:pt x="175231" y="67610"/>
                    </a:cubicBezTo>
                    <a:cubicBezTo>
                      <a:pt x="250739" y="26353"/>
                      <a:pt x="332474" y="8449"/>
                      <a:pt x="418102" y="1443"/>
                    </a:cubicBezTo>
                    <a:cubicBezTo>
                      <a:pt x="450796" y="-1671"/>
                      <a:pt x="482712" y="664"/>
                      <a:pt x="514628" y="4557"/>
                    </a:cubicBezTo>
                    <a:cubicBezTo>
                      <a:pt x="591693" y="13119"/>
                      <a:pt x="651632" y="52041"/>
                      <a:pt x="696781" y="114316"/>
                    </a:cubicBezTo>
                    <a:cubicBezTo>
                      <a:pt x="716242" y="140783"/>
                      <a:pt x="738038" y="165692"/>
                      <a:pt x="748158" y="198387"/>
                    </a:cubicBezTo>
                    <a:cubicBezTo>
                      <a:pt x="753607" y="276230"/>
                      <a:pt x="731811" y="348624"/>
                      <a:pt x="711571" y="422576"/>
                    </a:cubicBezTo>
                    <a:cubicBezTo>
                      <a:pt x="702230" y="456048"/>
                      <a:pt x="691332" y="487964"/>
                      <a:pt x="681213" y="521437"/>
                    </a:cubicBezTo>
                    <a:cubicBezTo>
                      <a:pt x="678099" y="530778"/>
                      <a:pt x="676542" y="540897"/>
                      <a:pt x="667979" y="547903"/>
                    </a:cubicBezTo>
                    <a:cubicBezTo>
                      <a:pt x="629057" y="617962"/>
                      <a:pt x="590914" y="688800"/>
                      <a:pt x="551993" y="758859"/>
                    </a:cubicBezTo>
                    <a:cubicBezTo>
                      <a:pt x="526304" y="805565"/>
                      <a:pt x="506065" y="855385"/>
                      <a:pt x="494389" y="908318"/>
                    </a:cubicBezTo>
                    <a:close/>
                  </a:path>
                </a:pathLst>
              </a:custGeom>
              <a:solidFill>
                <a:srgbClr val="FEC29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3A7805A-BFCA-466A-A08E-AEF35D8DD1D7}"/>
                  </a:ext>
                </a:extLst>
              </p:cNvPr>
              <p:cNvSpPr/>
              <p:nvPr/>
            </p:nvSpPr>
            <p:spPr>
              <a:xfrm>
                <a:off x="5335168" y="225879"/>
                <a:ext cx="1315552" cy="669451"/>
              </a:xfrm>
              <a:custGeom>
                <a:avLst/>
                <a:gdLst>
                  <a:gd name="connsiteX0" fmla="*/ 286760 w 1315552"/>
                  <a:gd name="connsiteY0" fmla="*/ 561115 h 669452"/>
                  <a:gd name="connsiteX1" fmla="*/ 298437 w 1315552"/>
                  <a:gd name="connsiteY1" fmla="*/ 643629 h 669452"/>
                  <a:gd name="connsiteX2" fmla="*/ 50116 w 1315552"/>
                  <a:gd name="connsiteY2" fmla="*/ 481715 h 669452"/>
                  <a:gd name="connsiteX3" fmla="*/ 1075 w 1315552"/>
                  <a:gd name="connsiteY3" fmla="*/ 349381 h 669452"/>
                  <a:gd name="connsiteX4" fmla="*/ 152091 w 1315552"/>
                  <a:gd name="connsiteY4" fmla="*/ 98725 h 669452"/>
                  <a:gd name="connsiteX5" fmla="*/ 323346 w 1315552"/>
                  <a:gd name="connsiteY5" fmla="*/ 31780 h 669452"/>
                  <a:gd name="connsiteX6" fmla="*/ 480590 w 1315552"/>
                  <a:gd name="connsiteY6" fmla="*/ 4535 h 669452"/>
                  <a:gd name="connsiteX7" fmla="*/ 731246 w 1315552"/>
                  <a:gd name="connsiteY7" fmla="*/ 8427 h 669452"/>
                  <a:gd name="connsiteX8" fmla="*/ 1101002 w 1315552"/>
                  <a:gd name="connsiteY8" fmla="*/ 60582 h 669452"/>
                  <a:gd name="connsiteX9" fmla="*/ 1179623 w 1315552"/>
                  <a:gd name="connsiteY9" fmla="*/ 101839 h 669452"/>
                  <a:gd name="connsiteX10" fmla="*/ 1287826 w 1315552"/>
                  <a:gd name="connsiteY10" fmla="*/ 215490 h 669452"/>
                  <a:gd name="connsiteX11" fmla="*/ 1285491 w 1315552"/>
                  <a:gd name="connsiteY11" fmla="*/ 449799 h 669452"/>
                  <a:gd name="connsiteX12" fmla="*/ 1137588 w 1315552"/>
                  <a:gd name="connsiteY12" fmla="*/ 598480 h 669452"/>
                  <a:gd name="connsiteX13" fmla="*/ 950764 w 1315552"/>
                  <a:gd name="connsiteY13" fmla="*/ 673209 h 669452"/>
                  <a:gd name="connsiteX14" fmla="*/ 987350 w 1315552"/>
                  <a:gd name="connsiteY14" fmla="*/ 551774 h 669452"/>
                  <a:gd name="connsiteX15" fmla="*/ 1027829 w 1315552"/>
                  <a:gd name="connsiteY15" fmla="*/ 365728 h 669452"/>
                  <a:gd name="connsiteX16" fmla="*/ 1027051 w 1315552"/>
                  <a:gd name="connsiteY16" fmla="*/ 324471 h 669452"/>
                  <a:gd name="connsiteX17" fmla="*/ 802862 w 1315552"/>
                  <a:gd name="connsiteY17" fmla="*/ 102618 h 669452"/>
                  <a:gd name="connsiteX18" fmla="*/ 556877 w 1315552"/>
                  <a:gd name="connsiteY18" fmla="*/ 116629 h 669452"/>
                  <a:gd name="connsiteX19" fmla="*/ 438555 w 1315552"/>
                  <a:gd name="connsiteY19" fmla="*/ 135312 h 669452"/>
                  <a:gd name="connsiteX20" fmla="*/ 382507 w 1315552"/>
                  <a:gd name="connsiteY20" fmla="*/ 171898 h 669452"/>
                  <a:gd name="connsiteX21" fmla="*/ 337358 w 1315552"/>
                  <a:gd name="connsiteY21" fmla="*/ 211598 h 669452"/>
                  <a:gd name="connsiteX22" fmla="*/ 317119 w 1315552"/>
                  <a:gd name="connsiteY22" fmla="*/ 242736 h 669452"/>
                  <a:gd name="connsiteX23" fmla="*/ 275084 w 1315552"/>
                  <a:gd name="connsiteY23" fmla="*/ 309681 h 669452"/>
                  <a:gd name="connsiteX24" fmla="*/ 257180 w 1315552"/>
                  <a:gd name="connsiteY24" fmla="*/ 337705 h 669452"/>
                  <a:gd name="connsiteX25" fmla="*/ 259515 w 1315552"/>
                  <a:gd name="connsiteY25" fmla="*/ 424111 h 669452"/>
                  <a:gd name="connsiteX26" fmla="*/ 284425 w 1315552"/>
                  <a:gd name="connsiteY26" fmla="*/ 543211 h 669452"/>
                  <a:gd name="connsiteX27" fmla="*/ 286760 w 1315552"/>
                  <a:gd name="connsiteY27" fmla="*/ 561115 h 6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15552" h="669452">
                    <a:moveTo>
                      <a:pt x="286760" y="561115"/>
                    </a:moveTo>
                    <a:cubicBezTo>
                      <a:pt x="290652" y="588360"/>
                      <a:pt x="294545" y="615605"/>
                      <a:pt x="298437" y="643629"/>
                    </a:cubicBezTo>
                    <a:cubicBezTo>
                      <a:pt x="222150" y="632731"/>
                      <a:pt x="68020" y="517523"/>
                      <a:pt x="50116" y="481715"/>
                    </a:cubicBezTo>
                    <a:cubicBezTo>
                      <a:pt x="22871" y="450577"/>
                      <a:pt x="4967" y="385189"/>
                      <a:pt x="1075" y="349381"/>
                    </a:cubicBezTo>
                    <a:cubicBezTo>
                      <a:pt x="-10602" y="229502"/>
                      <a:pt x="75026" y="147767"/>
                      <a:pt x="152091" y="98725"/>
                    </a:cubicBezTo>
                    <a:cubicBezTo>
                      <a:pt x="173887" y="84714"/>
                      <a:pt x="286760" y="35672"/>
                      <a:pt x="323346" y="31780"/>
                    </a:cubicBezTo>
                    <a:cubicBezTo>
                      <a:pt x="338915" y="29445"/>
                      <a:pt x="447896" y="7649"/>
                      <a:pt x="480590" y="4535"/>
                    </a:cubicBezTo>
                    <a:cubicBezTo>
                      <a:pt x="566996" y="-4806"/>
                      <a:pt x="644840" y="2200"/>
                      <a:pt x="731246" y="8427"/>
                    </a:cubicBezTo>
                    <a:cubicBezTo>
                      <a:pt x="842562" y="16211"/>
                      <a:pt x="1061302" y="45792"/>
                      <a:pt x="1101002" y="60582"/>
                    </a:cubicBezTo>
                    <a:cubicBezTo>
                      <a:pt x="1129025" y="69923"/>
                      <a:pt x="1153157" y="88606"/>
                      <a:pt x="1179623" y="101839"/>
                    </a:cubicBezTo>
                    <a:cubicBezTo>
                      <a:pt x="1227108" y="124414"/>
                      <a:pt x="1276928" y="198365"/>
                      <a:pt x="1287826" y="215490"/>
                    </a:cubicBezTo>
                    <a:cubicBezTo>
                      <a:pt x="1351658" y="320579"/>
                      <a:pt x="1303395" y="426446"/>
                      <a:pt x="1285491" y="449799"/>
                    </a:cubicBezTo>
                    <a:cubicBezTo>
                      <a:pt x="1251239" y="504289"/>
                      <a:pt x="1188186" y="572792"/>
                      <a:pt x="1137588" y="598480"/>
                    </a:cubicBezTo>
                    <a:cubicBezTo>
                      <a:pt x="1088547" y="629617"/>
                      <a:pt x="973339" y="672431"/>
                      <a:pt x="950764" y="673209"/>
                    </a:cubicBezTo>
                    <a:cubicBezTo>
                      <a:pt x="963219" y="632731"/>
                      <a:pt x="974117" y="592252"/>
                      <a:pt x="987350" y="551774"/>
                    </a:cubicBezTo>
                    <a:cubicBezTo>
                      <a:pt x="1007590" y="491056"/>
                      <a:pt x="1016152" y="428003"/>
                      <a:pt x="1027829" y="365728"/>
                    </a:cubicBezTo>
                    <a:cubicBezTo>
                      <a:pt x="1030164" y="351716"/>
                      <a:pt x="1018488" y="338483"/>
                      <a:pt x="1027051" y="324471"/>
                    </a:cubicBezTo>
                    <a:cubicBezTo>
                      <a:pt x="1007590" y="209263"/>
                      <a:pt x="938309" y="118965"/>
                      <a:pt x="802862" y="102618"/>
                    </a:cubicBezTo>
                    <a:cubicBezTo>
                      <a:pt x="720348" y="92498"/>
                      <a:pt x="638612" y="106510"/>
                      <a:pt x="556877" y="116629"/>
                    </a:cubicBezTo>
                    <a:cubicBezTo>
                      <a:pt x="517177" y="121300"/>
                      <a:pt x="478255" y="127527"/>
                      <a:pt x="438555" y="135312"/>
                    </a:cubicBezTo>
                    <a:cubicBezTo>
                      <a:pt x="414423" y="139982"/>
                      <a:pt x="394962" y="150102"/>
                      <a:pt x="382507" y="171898"/>
                    </a:cubicBezTo>
                    <a:cubicBezTo>
                      <a:pt x="371609" y="190581"/>
                      <a:pt x="353706" y="199922"/>
                      <a:pt x="337358" y="211598"/>
                    </a:cubicBezTo>
                    <a:cubicBezTo>
                      <a:pt x="326460" y="219383"/>
                      <a:pt x="320233" y="229502"/>
                      <a:pt x="317119" y="242736"/>
                    </a:cubicBezTo>
                    <a:cubicBezTo>
                      <a:pt x="310892" y="269202"/>
                      <a:pt x="300772" y="294112"/>
                      <a:pt x="275084" y="309681"/>
                    </a:cubicBezTo>
                    <a:cubicBezTo>
                      <a:pt x="264964" y="315908"/>
                      <a:pt x="260294" y="326028"/>
                      <a:pt x="257180" y="337705"/>
                    </a:cubicBezTo>
                    <a:cubicBezTo>
                      <a:pt x="249395" y="366507"/>
                      <a:pt x="255623" y="395309"/>
                      <a:pt x="259515" y="424111"/>
                    </a:cubicBezTo>
                    <a:cubicBezTo>
                      <a:pt x="264964" y="464589"/>
                      <a:pt x="273527" y="504289"/>
                      <a:pt x="284425" y="543211"/>
                    </a:cubicBezTo>
                    <a:cubicBezTo>
                      <a:pt x="287539" y="547882"/>
                      <a:pt x="290652" y="554109"/>
                      <a:pt x="286760" y="5611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76D5BBD-BE73-4F64-B4B7-88152F394F3B}"/>
                  </a:ext>
                </a:extLst>
              </p:cNvPr>
              <p:cNvSpPr/>
              <p:nvPr/>
            </p:nvSpPr>
            <p:spPr>
              <a:xfrm>
                <a:off x="3361455" y="5603924"/>
                <a:ext cx="832925" cy="622745"/>
              </a:xfrm>
              <a:custGeom>
                <a:avLst/>
                <a:gdLst>
                  <a:gd name="connsiteX0" fmla="*/ 119004 w 832923"/>
                  <a:gd name="connsiteY0" fmla="*/ 0 h 622746"/>
                  <a:gd name="connsiteX1" fmla="*/ 140022 w 832923"/>
                  <a:gd name="connsiteY1" fmla="*/ 48263 h 622746"/>
                  <a:gd name="connsiteX2" fmla="*/ 169603 w 832923"/>
                  <a:gd name="connsiteY2" fmla="*/ 108202 h 622746"/>
                  <a:gd name="connsiteX3" fmla="*/ 237326 w 832923"/>
                  <a:gd name="connsiteY3" fmla="*/ 190716 h 622746"/>
                  <a:gd name="connsiteX4" fmla="*/ 279362 w 832923"/>
                  <a:gd name="connsiteY4" fmla="*/ 239757 h 622746"/>
                  <a:gd name="connsiteX5" fmla="*/ 351756 w 832923"/>
                  <a:gd name="connsiteY5" fmla="*/ 306703 h 622746"/>
                  <a:gd name="connsiteX6" fmla="*/ 433492 w 832923"/>
                  <a:gd name="connsiteY6" fmla="*/ 395444 h 622746"/>
                  <a:gd name="connsiteX7" fmla="*/ 542472 w 832923"/>
                  <a:gd name="connsiteY7" fmla="*/ 537897 h 622746"/>
                  <a:gd name="connsiteX8" fmla="*/ 645226 w 832923"/>
                  <a:gd name="connsiteY8" fmla="*/ 569035 h 622746"/>
                  <a:gd name="connsiteX9" fmla="*/ 828158 w 832923"/>
                  <a:gd name="connsiteY9" fmla="*/ 535562 h 622746"/>
                  <a:gd name="connsiteX10" fmla="*/ 835163 w 832923"/>
                  <a:gd name="connsiteY10" fmla="*/ 532448 h 622746"/>
                  <a:gd name="connsiteX11" fmla="*/ 826601 w 832923"/>
                  <a:gd name="connsiteY11" fmla="*/ 576819 h 622746"/>
                  <a:gd name="connsiteX12" fmla="*/ 811810 w 832923"/>
                  <a:gd name="connsiteY12" fmla="*/ 593166 h 622746"/>
                  <a:gd name="connsiteX13" fmla="*/ 672471 w 832923"/>
                  <a:gd name="connsiteY13" fmla="*/ 622747 h 622746"/>
                  <a:gd name="connsiteX14" fmla="*/ 574388 w 832923"/>
                  <a:gd name="connsiteY14" fmla="*/ 622747 h 622746"/>
                  <a:gd name="connsiteX15" fmla="*/ 452952 w 832923"/>
                  <a:gd name="connsiteY15" fmla="*/ 524664 h 622746"/>
                  <a:gd name="connsiteX16" fmla="*/ 330738 w 832923"/>
                  <a:gd name="connsiteY16" fmla="*/ 375983 h 622746"/>
                  <a:gd name="connsiteX17" fmla="*/ 266907 w 832923"/>
                  <a:gd name="connsiteY17" fmla="*/ 322271 h 622746"/>
                  <a:gd name="connsiteX18" fmla="*/ 240440 w 832923"/>
                  <a:gd name="connsiteY18" fmla="*/ 319936 h 622746"/>
                  <a:gd name="connsiteX19" fmla="*/ 193734 w 832923"/>
                  <a:gd name="connsiteY19" fmla="*/ 310595 h 622746"/>
                  <a:gd name="connsiteX20" fmla="*/ 36490 w 832923"/>
                  <a:gd name="connsiteY20" fmla="*/ 165028 h 622746"/>
                  <a:gd name="connsiteX21" fmla="*/ 14694 w 832923"/>
                  <a:gd name="connsiteY21" fmla="*/ 140896 h 622746"/>
                  <a:gd name="connsiteX22" fmla="*/ 16251 w 832923"/>
                  <a:gd name="connsiteY22" fmla="*/ 88741 h 622746"/>
                  <a:gd name="connsiteX23" fmla="*/ 83196 w 832923"/>
                  <a:gd name="connsiteY23" fmla="*/ 35808 h 622746"/>
                  <a:gd name="connsiteX24" fmla="*/ 119004 w 832923"/>
                  <a:gd name="connsiteY24" fmla="*/ 0 h 62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32923" h="622746">
                    <a:moveTo>
                      <a:pt x="119004" y="0"/>
                    </a:moveTo>
                    <a:cubicBezTo>
                      <a:pt x="121340" y="17904"/>
                      <a:pt x="133016" y="31916"/>
                      <a:pt x="140022" y="48263"/>
                    </a:cubicBezTo>
                    <a:cubicBezTo>
                      <a:pt x="149363" y="68502"/>
                      <a:pt x="161040" y="87963"/>
                      <a:pt x="169603" y="108202"/>
                    </a:cubicBezTo>
                    <a:cubicBezTo>
                      <a:pt x="183614" y="143232"/>
                      <a:pt x="205411" y="170477"/>
                      <a:pt x="237326" y="190716"/>
                    </a:cubicBezTo>
                    <a:cubicBezTo>
                      <a:pt x="255230" y="202393"/>
                      <a:pt x="266907" y="222632"/>
                      <a:pt x="279362" y="239757"/>
                    </a:cubicBezTo>
                    <a:cubicBezTo>
                      <a:pt x="298823" y="267003"/>
                      <a:pt x="322176" y="290356"/>
                      <a:pt x="351756" y="306703"/>
                    </a:cubicBezTo>
                    <a:cubicBezTo>
                      <a:pt x="389899" y="326942"/>
                      <a:pt x="416366" y="355744"/>
                      <a:pt x="433492" y="395444"/>
                    </a:cubicBezTo>
                    <a:cubicBezTo>
                      <a:pt x="457623" y="452270"/>
                      <a:pt x="497323" y="498198"/>
                      <a:pt x="542472" y="537897"/>
                    </a:cubicBezTo>
                    <a:cubicBezTo>
                      <a:pt x="568161" y="561250"/>
                      <a:pt x="603969" y="577597"/>
                      <a:pt x="645226" y="569035"/>
                    </a:cubicBezTo>
                    <a:cubicBezTo>
                      <a:pt x="705943" y="556580"/>
                      <a:pt x="767440" y="546460"/>
                      <a:pt x="828158" y="535562"/>
                    </a:cubicBezTo>
                    <a:cubicBezTo>
                      <a:pt x="830493" y="534784"/>
                      <a:pt x="832828" y="533227"/>
                      <a:pt x="835163" y="532448"/>
                    </a:cubicBezTo>
                    <a:cubicBezTo>
                      <a:pt x="838277" y="548017"/>
                      <a:pt x="835942" y="558915"/>
                      <a:pt x="826601" y="576819"/>
                    </a:cubicBezTo>
                    <a:cubicBezTo>
                      <a:pt x="818816" y="591610"/>
                      <a:pt x="818816" y="591610"/>
                      <a:pt x="811810" y="593166"/>
                    </a:cubicBezTo>
                    <a:cubicBezTo>
                      <a:pt x="758099" y="604843"/>
                      <a:pt x="728518" y="621190"/>
                      <a:pt x="672471" y="622747"/>
                    </a:cubicBezTo>
                    <a:cubicBezTo>
                      <a:pt x="655345" y="622747"/>
                      <a:pt x="589957" y="625082"/>
                      <a:pt x="574388" y="622747"/>
                    </a:cubicBezTo>
                    <a:cubicBezTo>
                      <a:pt x="512892" y="607178"/>
                      <a:pt x="486425" y="564364"/>
                      <a:pt x="452952" y="524664"/>
                    </a:cubicBezTo>
                    <a:cubicBezTo>
                      <a:pt x="411696" y="475623"/>
                      <a:pt x="380558" y="418018"/>
                      <a:pt x="330738" y="375983"/>
                    </a:cubicBezTo>
                    <a:cubicBezTo>
                      <a:pt x="309721" y="358079"/>
                      <a:pt x="287925" y="340954"/>
                      <a:pt x="266907" y="322271"/>
                    </a:cubicBezTo>
                    <a:cubicBezTo>
                      <a:pt x="258344" y="314487"/>
                      <a:pt x="249003" y="317601"/>
                      <a:pt x="240440" y="319936"/>
                    </a:cubicBezTo>
                    <a:cubicBezTo>
                      <a:pt x="223315" y="325385"/>
                      <a:pt x="208524" y="321493"/>
                      <a:pt x="193734" y="310595"/>
                    </a:cubicBezTo>
                    <a:cubicBezTo>
                      <a:pt x="135352" y="268560"/>
                      <a:pt x="80861" y="221854"/>
                      <a:pt x="36490" y="165028"/>
                    </a:cubicBezTo>
                    <a:cubicBezTo>
                      <a:pt x="29485" y="156465"/>
                      <a:pt x="22479" y="148681"/>
                      <a:pt x="14694" y="140896"/>
                    </a:cubicBezTo>
                    <a:cubicBezTo>
                      <a:pt x="-4767" y="119878"/>
                      <a:pt x="-5545" y="107424"/>
                      <a:pt x="16251" y="88741"/>
                    </a:cubicBezTo>
                    <a:cubicBezTo>
                      <a:pt x="37269" y="70059"/>
                      <a:pt x="60622" y="52933"/>
                      <a:pt x="83196" y="35808"/>
                    </a:cubicBezTo>
                    <a:cubicBezTo>
                      <a:pt x="96430" y="24131"/>
                      <a:pt x="108106" y="13233"/>
                      <a:pt x="119004" y="0"/>
                    </a:cubicBezTo>
                    <a:close/>
                  </a:path>
                </a:pathLst>
              </a:custGeom>
              <a:solidFill>
                <a:srgbClr val="89633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61273EA-2720-4064-89F4-BD53DCBF3B2D}"/>
                  </a:ext>
                </a:extLst>
              </p:cNvPr>
              <p:cNvSpPr/>
              <p:nvPr/>
            </p:nvSpPr>
            <p:spPr>
              <a:xfrm>
                <a:off x="5478655" y="6398702"/>
                <a:ext cx="1035317" cy="264667"/>
              </a:xfrm>
              <a:custGeom>
                <a:avLst/>
                <a:gdLst>
                  <a:gd name="connsiteX0" fmla="*/ 19503 w 1035316"/>
                  <a:gd name="connsiteY0" fmla="*/ 0 h 264667"/>
                  <a:gd name="connsiteX1" fmla="*/ 67766 w 1035316"/>
                  <a:gd name="connsiteY1" fmla="*/ 35808 h 264667"/>
                  <a:gd name="connsiteX2" fmla="*/ 303632 w 1035316"/>
                  <a:gd name="connsiteY2" fmla="*/ 120657 h 264667"/>
                  <a:gd name="connsiteX3" fmla="*/ 471773 w 1035316"/>
                  <a:gd name="connsiteY3" fmla="*/ 179818 h 264667"/>
                  <a:gd name="connsiteX4" fmla="*/ 778476 w 1035316"/>
                  <a:gd name="connsiteY4" fmla="*/ 192273 h 264667"/>
                  <a:gd name="connsiteX5" fmla="*/ 959073 w 1035316"/>
                  <a:gd name="connsiteY5" fmla="*/ 170477 h 264667"/>
                  <a:gd name="connsiteX6" fmla="*/ 1035359 w 1035316"/>
                  <a:gd name="connsiteY6" fmla="*/ 136226 h 264667"/>
                  <a:gd name="connsiteX7" fmla="*/ 1017455 w 1035316"/>
                  <a:gd name="connsiteY7" fmla="*/ 217961 h 264667"/>
                  <a:gd name="connsiteX8" fmla="*/ 863325 w 1035316"/>
                  <a:gd name="connsiteY8" fmla="*/ 263110 h 264667"/>
                  <a:gd name="connsiteX9" fmla="*/ 689735 w 1035316"/>
                  <a:gd name="connsiteY9" fmla="*/ 269338 h 264667"/>
                  <a:gd name="connsiteX10" fmla="*/ 533270 w 1035316"/>
                  <a:gd name="connsiteY10" fmla="*/ 251434 h 264667"/>
                  <a:gd name="connsiteX11" fmla="*/ 174412 w 1035316"/>
                  <a:gd name="connsiteY11" fmla="*/ 179040 h 264667"/>
                  <a:gd name="connsiteX12" fmla="*/ 13276 w 1035316"/>
                  <a:gd name="connsiteY12" fmla="*/ 116765 h 264667"/>
                  <a:gd name="connsiteX13" fmla="*/ 43 w 1035316"/>
                  <a:gd name="connsiteY13" fmla="*/ 91077 h 264667"/>
                  <a:gd name="connsiteX14" fmla="*/ 19503 w 1035316"/>
                  <a:gd name="connsiteY14" fmla="*/ 0 h 26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5316" h="264667">
                    <a:moveTo>
                      <a:pt x="19503" y="0"/>
                    </a:moveTo>
                    <a:cubicBezTo>
                      <a:pt x="30401" y="19461"/>
                      <a:pt x="49084" y="32694"/>
                      <a:pt x="67766" y="35808"/>
                    </a:cubicBezTo>
                    <a:cubicBezTo>
                      <a:pt x="154951" y="66945"/>
                      <a:pt x="200100" y="90298"/>
                      <a:pt x="303632" y="120657"/>
                    </a:cubicBezTo>
                    <a:cubicBezTo>
                      <a:pt x="328541" y="131555"/>
                      <a:pt x="444528" y="166585"/>
                      <a:pt x="471773" y="179818"/>
                    </a:cubicBezTo>
                    <a:cubicBezTo>
                      <a:pt x="500575" y="193051"/>
                      <a:pt x="706860" y="200836"/>
                      <a:pt x="778476" y="192273"/>
                    </a:cubicBezTo>
                    <a:cubicBezTo>
                      <a:pt x="838415" y="185267"/>
                      <a:pt x="899133" y="179040"/>
                      <a:pt x="959073" y="170477"/>
                    </a:cubicBezTo>
                    <a:cubicBezTo>
                      <a:pt x="983983" y="167363"/>
                      <a:pt x="1014341" y="153352"/>
                      <a:pt x="1035359" y="136226"/>
                    </a:cubicBezTo>
                    <a:cubicBezTo>
                      <a:pt x="1036138" y="181375"/>
                      <a:pt x="1045479" y="193830"/>
                      <a:pt x="1017455" y="217961"/>
                    </a:cubicBezTo>
                    <a:cubicBezTo>
                      <a:pt x="964522" y="246764"/>
                      <a:pt x="917816" y="258440"/>
                      <a:pt x="863325" y="263110"/>
                    </a:cubicBezTo>
                    <a:cubicBezTo>
                      <a:pt x="785482" y="269338"/>
                      <a:pt x="697519" y="267003"/>
                      <a:pt x="689735" y="269338"/>
                    </a:cubicBezTo>
                    <a:cubicBezTo>
                      <a:pt x="627460" y="268560"/>
                      <a:pt x="582311" y="264667"/>
                      <a:pt x="533270" y="251434"/>
                    </a:cubicBezTo>
                    <a:cubicBezTo>
                      <a:pt x="414948" y="220297"/>
                      <a:pt x="295847" y="193830"/>
                      <a:pt x="174412" y="179040"/>
                    </a:cubicBezTo>
                    <a:cubicBezTo>
                      <a:pt x="126149" y="165806"/>
                      <a:pt x="24952" y="126885"/>
                      <a:pt x="13276" y="116765"/>
                    </a:cubicBezTo>
                    <a:cubicBezTo>
                      <a:pt x="9384" y="113651"/>
                      <a:pt x="-736" y="94969"/>
                      <a:pt x="43" y="91077"/>
                    </a:cubicBezTo>
                    <a:cubicBezTo>
                      <a:pt x="7048" y="57604"/>
                      <a:pt x="13276" y="33473"/>
                      <a:pt x="19503" y="0"/>
                    </a:cubicBezTo>
                    <a:close/>
                  </a:path>
                </a:pathLst>
              </a:custGeom>
              <a:solidFill>
                <a:srgbClr val="8A633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6E84B2D2-0969-4BB3-9D23-A682E4249EE7}"/>
                  </a:ext>
                </a:extLst>
              </p:cNvPr>
              <p:cNvSpPr/>
              <p:nvPr/>
            </p:nvSpPr>
            <p:spPr>
              <a:xfrm>
                <a:off x="5761875" y="1710990"/>
                <a:ext cx="482628" cy="1930508"/>
              </a:xfrm>
              <a:custGeom>
                <a:avLst/>
                <a:gdLst>
                  <a:gd name="connsiteX0" fmla="*/ 421303 w 482628"/>
                  <a:gd name="connsiteY0" fmla="*/ 23353 h 1930515"/>
                  <a:gd name="connsiteX1" fmla="*/ 481242 w 482628"/>
                  <a:gd name="connsiteY1" fmla="*/ 271673 h 1930515"/>
                  <a:gd name="connsiteX2" fmla="*/ 488248 w 482628"/>
                  <a:gd name="connsiteY2" fmla="*/ 352630 h 1930515"/>
                  <a:gd name="connsiteX3" fmla="*/ 467230 w 482628"/>
                  <a:gd name="connsiteY3" fmla="*/ 616519 h 1930515"/>
                  <a:gd name="connsiteX4" fmla="*/ 410405 w 482628"/>
                  <a:gd name="connsiteY4" fmla="*/ 1005736 h 1930515"/>
                  <a:gd name="connsiteX5" fmla="*/ 365256 w 482628"/>
                  <a:gd name="connsiteY5" fmla="*/ 1226033 h 1930515"/>
                  <a:gd name="connsiteX6" fmla="*/ 283520 w 482628"/>
                  <a:gd name="connsiteY6" fmla="*/ 1460341 h 1930515"/>
                  <a:gd name="connsiteX7" fmla="*/ 83463 w 482628"/>
                  <a:gd name="connsiteY7" fmla="*/ 1916504 h 1930515"/>
                  <a:gd name="connsiteX8" fmla="*/ 74900 w 482628"/>
                  <a:gd name="connsiteY8" fmla="*/ 1936743 h 1930515"/>
                  <a:gd name="connsiteX9" fmla="*/ 60110 w 482628"/>
                  <a:gd name="connsiteY9" fmla="*/ 1862013 h 1930515"/>
                  <a:gd name="connsiteX10" fmla="*/ 949 w 482628"/>
                  <a:gd name="connsiteY10" fmla="*/ 1553753 h 1930515"/>
                  <a:gd name="connsiteX11" fmla="*/ 4062 w 482628"/>
                  <a:gd name="connsiteY11" fmla="*/ 1520281 h 1930515"/>
                  <a:gd name="connsiteX12" fmla="*/ 191665 w 482628"/>
                  <a:gd name="connsiteY12" fmla="*/ 874181 h 1930515"/>
                  <a:gd name="connsiteX13" fmla="*/ 212683 w 482628"/>
                  <a:gd name="connsiteY13" fmla="*/ 730171 h 1930515"/>
                  <a:gd name="connsiteX14" fmla="*/ 258610 w 482628"/>
                  <a:gd name="connsiteY14" fmla="*/ 341732 h 1930515"/>
                  <a:gd name="connsiteX15" fmla="*/ 299867 w 482628"/>
                  <a:gd name="connsiteY15" fmla="*/ 0 h 1930515"/>
                  <a:gd name="connsiteX16" fmla="*/ 311544 w 482628"/>
                  <a:gd name="connsiteY16" fmla="*/ 19461 h 1930515"/>
                  <a:gd name="connsiteX17" fmla="*/ 338789 w 482628"/>
                  <a:gd name="connsiteY17" fmla="*/ 66167 h 1930515"/>
                  <a:gd name="connsiteX18" fmla="*/ 390166 w 482628"/>
                  <a:gd name="connsiteY18" fmla="*/ 68502 h 1930515"/>
                  <a:gd name="connsiteX19" fmla="*/ 410405 w 482628"/>
                  <a:gd name="connsiteY19" fmla="*/ 38922 h 1930515"/>
                  <a:gd name="connsiteX20" fmla="*/ 421303 w 482628"/>
                  <a:gd name="connsiteY20" fmla="*/ 23353 h 193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2628" h="1930515">
                    <a:moveTo>
                      <a:pt x="421303" y="23353"/>
                    </a:moveTo>
                    <a:cubicBezTo>
                      <a:pt x="441542" y="105867"/>
                      <a:pt x="462560" y="188381"/>
                      <a:pt x="481242" y="271673"/>
                    </a:cubicBezTo>
                    <a:cubicBezTo>
                      <a:pt x="487470" y="298140"/>
                      <a:pt x="486691" y="325385"/>
                      <a:pt x="488248" y="352630"/>
                    </a:cubicBezTo>
                    <a:cubicBezTo>
                      <a:pt x="492919" y="441372"/>
                      <a:pt x="483578" y="529335"/>
                      <a:pt x="467230" y="616519"/>
                    </a:cubicBezTo>
                    <a:cubicBezTo>
                      <a:pt x="443099" y="745739"/>
                      <a:pt x="430644" y="875738"/>
                      <a:pt x="410405" y="1005736"/>
                    </a:cubicBezTo>
                    <a:cubicBezTo>
                      <a:pt x="399507" y="1079687"/>
                      <a:pt x="377711" y="1152082"/>
                      <a:pt x="365256" y="1226033"/>
                    </a:cubicBezTo>
                    <a:cubicBezTo>
                      <a:pt x="351244" y="1309325"/>
                      <a:pt x="318550" y="1384834"/>
                      <a:pt x="283520" y="1460341"/>
                    </a:cubicBezTo>
                    <a:cubicBezTo>
                      <a:pt x="213461" y="1610579"/>
                      <a:pt x="146516" y="1763152"/>
                      <a:pt x="83463" y="1916504"/>
                    </a:cubicBezTo>
                    <a:cubicBezTo>
                      <a:pt x="81127" y="1921174"/>
                      <a:pt x="79570" y="1926623"/>
                      <a:pt x="74900" y="1936743"/>
                    </a:cubicBezTo>
                    <a:cubicBezTo>
                      <a:pt x="69451" y="1907941"/>
                      <a:pt x="64002" y="1885366"/>
                      <a:pt x="60110" y="1862013"/>
                    </a:cubicBezTo>
                    <a:cubicBezTo>
                      <a:pt x="40649" y="1759260"/>
                      <a:pt x="21188" y="1656507"/>
                      <a:pt x="949" y="1553753"/>
                    </a:cubicBezTo>
                    <a:cubicBezTo>
                      <a:pt x="-1387" y="1541298"/>
                      <a:pt x="949" y="1531179"/>
                      <a:pt x="4062" y="1520281"/>
                    </a:cubicBezTo>
                    <a:cubicBezTo>
                      <a:pt x="66337" y="1304655"/>
                      <a:pt x="129390" y="1089807"/>
                      <a:pt x="191665" y="874181"/>
                    </a:cubicBezTo>
                    <a:cubicBezTo>
                      <a:pt x="205677" y="827475"/>
                      <a:pt x="206455" y="778434"/>
                      <a:pt x="212683" y="730171"/>
                    </a:cubicBezTo>
                    <a:cubicBezTo>
                      <a:pt x="229030" y="600951"/>
                      <a:pt x="243820" y="470952"/>
                      <a:pt x="258610" y="341732"/>
                    </a:cubicBezTo>
                    <a:cubicBezTo>
                      <a:pt x="272622" y="228081"/>
                      <a:pt x="285855" y="113651"/>
                      <a:pt x="299867" y="0"/>
                    </a:cubicBezTo>
                    <a:cubicBezTo>
                      <a:pt x="309208" y="3114"/>
                      <a:pt x="308430" y="13233"/>
                      <a:pt x="311544" y="19461"/>
                    </a:cubicBezTo>
                    <a:cubicBezTo>
                      <a:pt x="320107" y="35808"/>
                      <a:pt x="327112" y="52155"/>
                      <a:pt x="338789" y="66167"/>
                    </a:cubicBezTo>
                    <a:cubicBezTo>
                      <a:pt x="355136" y="85628"/>
                      <a:pt x="372261" y="86406"/>
                      <a:pt x="390166" y="68502"/>
                    </a:cubicBezTo>
                    <a:cubicBezTo>
                      <a:pt x="398728" y="59939"/>
                      <a:pt x="405734" y="49820"/>
                      <a:pt x="410405" y="38922"/>
                    </a:cubicBezTo>
                    <a:cubicBezTo>
                      <a:pt x="411962" y="32694"/>
                      <a:pt x="413519" y="24910"/>
                      <a:pt x="421303" y="23353"/>
                    </a:cubicBezTo>
                    <a:close/>
                  </a:path>
                </a:pathLst>
              </a:custGeom>
              <a:solidFill>
                <a:srgbClr val="EEEAE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BBB0D21-E88B-4B2C-936D-435577B16E12}"/>
                  </a:ext>
                </a:extLst>
              </p:cNvPr>
              <p:cNvSpPr/>
              <p:nvPr/>
            </p:nvSpPr>
            <p:spPr>
              <a:xfrm>
                <a:off x="6045970" y="1296374"/>
                <a:ext cx="132334" cy="498196"/>
              </a:xfrm>
              <a:custGeom>
                <a:avLst/>
                <a:gdLst>
                  <a:gd name="connsiteX0" fmla="*/ 137209 w 132333"/>
                  <a:gd name="connsiteY0" fmla="*/ 437971 h 498197"/>
                  <a:gd name="connsiteX1" fmla="*/ 109185 w 132333"/>
                  <a:gd name="connsiteY1" fmla="*/ 486234 h 498197"/>
                  <a:gd name="connsiteX2" fmla="*/ 48467 w 132333"/>
                  <a:gd name="connsiteY2" fmla="*/ 481563 h 498197"/>
                  <a:gd name="connsiteX3" fmla="*/ 14995 w 132333"/>
                  <a:gd name="connsiteY3" fmla="*/ 413840 h 498197"/>
                  <a:gd name="connsiteX4" fmla="*/ 11881 w 132333"/>
                  <a:gd name="connsiteY4" fmla="*/ 258931 h 498197"/>
                  <a:gd name="connsiteX5" fmla="*/ 6432 w 132333"/>
                  <a:gd name="connsiteY5" fmla="*/ 162405 h 498197"/>
                  <a:gd name="connsiteX6" fmla="*/ 983 w 132333"/>
                  <a:gd name="connsiteY6" fmla="*/ 9054 h 498197"/>
                  <a:gd name="connsiteX7" fmla="*/ 9546 w 132333"/>
                  <a:gd name="connsiteY7" fmla="*/ 1270 h 498197"/>
                  <a:gd name="connsiteX8" fmla="*/ 25893 w 132333"/>
                  <a:gd name="connsiteY8" fmla="*/ 40970 h 498197"/>
                  <a:gd name="connsiteX9" fmla="*/ 45354 w 132333"/>
                  <a:gd name="connsiteY9" fmla="*/ 107137 h 498197"/>
                  <a:gd name="connsiteX10" fmla="*/ 88946 w 132333"/>
                  <a:gd name="connsiteY10" fmla="*/ 170190 h 498197"/>
                  <a:gd name="connsiteX11" fmla="*/ 109964 w 132333"/>
                  <a:gd name="connsiteY11" fmla="*/ 229351 h 498197"/>
                  <a:gd name="connsiteX12" fmla="*/ 109964 w 132333"/>
                  <a:gd name="connsiteY12" fmla="*/ 235578 h 498197"/>
                  <a:gd name="connsiteX13" fmla="*/ 137209 w 132333"/>
                  <a:gd name="connsiteY13" fmla="*/ 437971 h 49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333" h="498197">
                    <a:moveTo>
                      <a:pt x="137209" y="437971"/>
                    </a:moveTo>
                    <a:cubicBezTo>
                      <a:pt x="129425" y="455097"/>
                      <a:pt x="123197" y="473001"/>
                      <a:pt x="109185" y="486234"/>
                    </a:cubicBezTo>
                    <a:cubicBezTo>
                      <a:pt x="87389" y="506473"/>
                      <a:pt x="65593" y="505695"/>
                      <a:pt x="48467" y="481563"/>
                    </a:cubicBezTo>
                    <a:cubicBezTo>
                      <a:pt x="33677" y="461324"/>
                      <a:pt x="22001" y="437971"/>
                      <a:pt x="14995" y="413840"/>
                    </a:cubicBezTo>
                    <a:cubicBezTo>
                      <a:pt x="22001" y="361685"/>
                      <a:pt x="11881" y="310308"/>
                      <a:pt x="11881" y="258931"/>
                    </a:cubicBezTo>
                    <a:cubicBezTo>
                      <a:pt x="11881" y="227015"/>
                      <a:pt x="7989" y="194321"/>
                      <a:pt x="6432" y="162405"/>
                    </a:cubicBezTo>
                    <a:cubicBezTo>
                      <a:pt x="4097" y="111029"/>
                      <a:pt x="2540" y="60431"/>
                      <a:pt x="983" y="9054"/>
                    </a:cubicBezTo>
                    <a:cubicBezTo>
                      <a:pt x="-2131" y="-1066"/>
                      <a:pt x="2540" y="-1066"/>
                      <a:pt x="9546" y="1270"/>
                    </a:cubicBezTo>
                    <a:cubicBezTo>
                      <a:pt x="24336" y="7497"/>
                      <a:pt x="29007" y="18395"/>
                      <a:pt x="25893" y="40970"/>
                    </a:cubicBezTo>
                    <a:cubicBezTo>
                      <a:pt x="22001" y="65880"/>
                      <a:pt x="32120" y="86897"/>
                      <a:pt x="45354" y="107137"/>
                    </a:cubicBezTo>
                    <a:cubicBezTo>
                      <a:pt x="60144" y="128154"/>
                      <a:pt x="72599" y="150729"/>
                      <a:pt x="88946" y="170190"/>
                    </a:cubicBezTo>
                    <a:cubicBezTo>
                      <a:pt x="103736" y="188094"/>
                      <a:pt x="109185" y="207555"/>
                      <a:pt x="109964" y="229351"/>
                    </a:cubicBezTo>
                    <a:cubicBezTo>
                      <a:pt x="109964" y="231686"/>
                      <a:pt x="109964" y="233243"/>
                      <a:pt x="109964" y="235578"/>
                    </a:cubicBezTo>
                    <a:cubicBezTo>
                      <a:pt x="107628" y="304859"/>
                      <a:pt x="109964" y="372583"/>
                      <a:pt x="137209" y="437971"/>
                    </a:cubicBezTo>
                    <a:close/>
                  </a:path>
                </a:pathLst>
              </a:custGeom>
              <a:solidFill>
                <a:srgbClr val="FEC29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0BF2DDB-2B29-4498-954B-4A9DF5A7A662}"/>
                  </a:ext>
                </a:extLst>
              </p:cNvPr>
              <p:cNvSpPr/>
              <p:nvPr/>
            </p:nvSpPr>
            <p:spPr>
              <a:xfrm>
                <a:off x="5823543" y="1055551"/>
                <a:ext cx="358079" cy="280236"/>
              </a:xfrm>
              <a:custGeom>
                <a:avLst/>
                <a:gdLst>
                  <a:gd name="connsiteX0" fmla="*/ 248320 w 358079"/>
                  <a:gd name="connsiteY0" fmla="*/ 281014 h 280236"/>
                  <a:gd name="connsiteX1" fmla="*/ 230416 w 358079"/>
                  <a:gd name="connsiteY1" fmla="*/ 245207 h 280236"/>
                  <a:gd name="connsiteX2" fmla="*/ 223411 w 358079"/>
                  <a:gd name="connsiteY2" fmla="*/ 249099 h 280236"/>
                  <a:gd name="connsiteX3" fmla="*/ 205506 w 358079"/>
                  <a:gd name="connsiteY3" fmla="*/ 217961 h 280236"/>
                  <a:gd name="connsiteX4" fmla="*/ 7006 w 358079"/>
                  <a:gd name="connsiteY4" fmla="*/ 32694 h 280236"/>
                  <a:gd name="connsiteX5" fmla="*/ 0 w 358079"/>
                  <a:gd name="connsiteY5" fmla="*/ 22575 h 280236"/>
                  <a:gd name="connsiteX6" fmla="*/ 26467 w 358079"/>
                  <a:gd name="connsiteY6" fmla="*/ 21018 h 280236"/>
                  <a:gd name="connsiteX7" fmla="*/ 114430 w 358079"/>
                  <a:gd name="connsiteY7" fmla="*/ 98861 h 280236"/>
                  <a:gd name="connsiteX8" fmla="*/ 182932 w 358079"/>
                  <a:gd name="connsiteY8" fmla="*/ 126106 h 280236"/>
                  <a:gd name="connsiteX9" fmla="*/ 200058 w 358079"/>
                  <a:gd name="connsiteY9" fmla="*/ 126885 h 280236"/>
                  <a:gd name="connsiteX10" fmla="*/ 333948 w 358079"/>
                  <a:gd name="connsiteY10" fmla="*/ 36586 h 280236"/>
                  <a:gd name="connsiteX11" fmla="*/ 364307 w 358079"/>
                  <a:gd name="connsiteY11" fmla="*/ 0 h 280236"/>
                  <a:gd name="connsiteX12" fmla="*/ 284907 w 358079"/>
                  <a:gd name="connsiteY12" fmla="*/ 184489 h 280236"/>
                  <a:gd name="connsiteX13" fmla="*/ 281015 w 358079"/>
                  <a:gd name="connsiteY13" fmla="*/ 203950 h 280236"/>
                  <a:gd name="connsiteX14" fmla="*/ 251434 w 358079"/>
                  <a:gd name="connsiteY14" fmla="*/ 265446 h 280236"/>
                  <a:gd name="connsiteX15" fmla="*/ 248320 w 358079"/>
                  <a:gd name="connsiteY15" fmla="*/ 281014 h 28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8079" h="280236">
                    <a:moveTo>
                      <a:pt x="248320" y="281014"/>
                    </a:moveTo>
                    <a:cubicBezTo>
                      <a:pt x="250656" y="264667"/>
                      <a:pt x="242871" y="253769"/>
                      <a:pt x="230416" y="245207"/>
                    </a:cubicBezTo>
                    <a:cubicBezTo>
                      <a:pt x="224967" y="241314"/>
                      <a:pt x="224189" y="244428"/>
                      <a:pt x="223411" y="249099"/>
                    </a:cubicBezTo>
                    <a:cubicBezTo>
                      <a:pt x="220297" y="237422"/>
                      <a:pt x="217183" y="226524"/>
                      <a:pt x="205506" y="217961"/>
                    </a:cubicBezTo>
                    <a:cubicBezTo>
                      <a:pt x="134669" y="161914"/>
                      <a:pt x="72394" y="94969"/>
                      <a:pt x="7006" y="32694"/>
                    </a:cubicBezTo>
                    <a:cubicBezTo>
                      <a:pt x="3892" y="29580"/>
                      <a:pt x="2335" y="26467"/>
                      <a:pt x="0" y="22575"/>
                    </a:cubicBezTo>
                    <a:cubicBezTo>
                      <a:pt x="8563" y="11677"/>
                      <a:pt x="16347" y="10898"/>
                      <a:pt x="26467" y="21018"/>
                    </a:cubicBezTo>
                    <a:cubicBezTo>
                      <a:pt x="59939" y="51377"/>
                      <a:pt x="80957" y="67724"/>
                      <a:pt x="114430" y="98861"/>
                    </a:cubicBezTo>
                    <a:cubicBezTo>
                      <a:pt x="130777" y="113651"/>
                      <a:pt x="160357" y="121436"/>
                      <a:pt x="182932" y="126106"/>
                    </a:cubicBezTo>
                    <a:cubicBezTo>
                      <a:pt x="186046" y="126885"/>
                      <a:pt x="196944" y="126885"/>
                      <a:pt x="200058" y="126885"/>
                    </a:cubicBezTo>
                    <a:cubicBezTo>
                      <a:pt x="268560" y="133112"/>
                      <a:pt x="298918" y="85628"/>
                      <a:pt x="333948" y="36586"/>
                    </a:cubicBezTo>
                    <a:cubicBezTo>
                      <a:pt x="343289" y="23353"/>
                      <a:pt x="353409" y="11677"/>
                      <a:pt x="364307" y="0"/>
                    </a:cubicBezTo>
                    <a:cubicBezTo>
                      <a:pt x="338619" y="62275"/>
                      <a:pt x="315266" y="124549"/>
                      <a:pt x="284907" y="184489"/>
                    </a:cubicBezTo>
                    <a:cubicBezTo>
                      <a:pt x="281793" y="189938"/>
                      <a:pt x="273230" y="196165"/>
                      <a:pt x="281015" y="203950"/>
                    </a:cubicBezTo>
                    <a:cubicBezTo>
                      <a:pt x="263110" y="220297"/>
                      <a:pt x="252212" y="240536"/>
                      <a:pt x="251434" y="265446"/>
                    </a:cubicBezTo>
                    <a:cubicBezTo>
                      <a:pt x="251434" y="270895"/>
                      <a:pt x="252212" y="276344"/>
                      <a:pt x="248320" y="281014"/>
                    </a:cubicBezTo>
                    <a:close/>
                  </a:path>
                </a:pathLst>
              </a:custGeom>
              <a:solidFill>
                <a:srgbClr val="E9AB83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48E31BF-B059-4197-9CCD-03BA93CDF36D}"/>
                  </a:ext>
                </a:extLst>
              </p:cNvPr>
              <p:cNvSpPr/>
              <p:nvPr/>
            </p:nvSpPr>
            <p:spPr>
              <a:xfrm>
                <a:off x="5592734" y="319129"/>
                <a:ext cx="778434" cy="467057"/>
              </a:xfrm>
              <a:custGeom>
                <a:avLst/>
                <a:gdLst>
                  <a:gd name="connsiteX0" fmla="*/ 36980 w 778433"/>
                  <a:gd name="connsiteY0" fmla="*/ 467865 h 467060"/>
                  <a:gd name="connsiteX1" fmla="*/ 393 w 778433"/>
                  <a:gd name="connsiteY1" fmla="*/ 277927 h 467060"/>
                  <a:gd name="connsiteX2" fmla="*/ 33866 w 778433"/>
                  <a:gd name="connsiteY2" fmla="*/ 202419 h 467060"/>
                  <a:gd name="connsiteX3" fmla="*/ 63446 w 778433"/>
                  <a:gd name="connsiteY3" fmla="*/ 142480 h 467060"/>
                  <a:gd name="connsiteX4" fmla="*/ 79015 w 778433"/>
                  <a:gd name="connsiteY4" fmla="*/ 116791 h 467060"/>
                  <a:gd name="connsiteX5" fmla="*/ 135841 w 778433"/>
                  <a:gd name="connsiteY5" fmla="*/ 63858 h 467060"/>
                  <a:gd name="connsiteX6" fmla="*/ 179433 w 778433"/>
                  <a:gd name="connsiteY6" fmla="*/ 36613 h 467060"/>
                  <a:gd name="connsiteX7" fmla="*/ 500926 w 778433"/>
                  <a:gd name="connsiteY7" fmla="*/ 26 h 467060"/>
                  <a:gd name="connsiteX8" fmla="*/ 708768 w 778433"/>
                  <a:gd name="connsiteY8" fmla="*/ 73199 h 467060"/>
                  <a:gd name="connsiteX9" fmla="*/ 785054 w 778433"/>
                  <a:gd name="connsiteY9" fmla="*/ 206311 h 467060"/>
                  <a:gd name="connsiteX10" fmla="*/ 774935 w 778433"/>
                  <a:gd name="connsiteY10" fmla="*/ 242119 h 467060"/>
                  <a:gd name="connsiteX11" fmla="*/ 774935 w 778433"/>
                  <a:gd name="connsiteY11" fmla="*/ 219545 h 467060"/>
                  <a:gd name="connsiteX12" fmla="*/ 693978 w 778433"/>
                  <a:gd name="connsiteY12" fmla="*/ 111342 h 467060"/>
                  <a:gd name="connsiteX13" fmla="*/ 486136 w 778433"/>
                  <a:gd name="connsiteY13" fmla="*/ 36613 h 467060"/>
                  <a:gd name="connsiteX14" fmla="*/ 234702 w 778433"/>
                  <a:gd name="connsiteY14" fmla="*/ 90325 h 467060"/>
                  <a:gd name="connsiteX15" fmla="*/ 214462 w 778433"/>
                  <a:gd name="connsiteY15" fmla="*/ 100444 h 467060"/>
                  <a:gd name="connsiteX16" fmla="*/ 126500 w 778433"/>
                  <a:gd name="connsiteY16" fmla="*/ 283376 h 467060"/>
                  <a:gd name="connsiteX17" fmla="*/ 133505 w 778433"/>
                  <a:gd name="connsiteY17" fmla="*/ 325412 h 467060"/>
                  <a:gd name="connsiteX18" fmla="*/ 123386 w 778433"/>
                  <a:gd name="connsiteY18" fmla="*/ 336310 h 467060"/>
                  <a:gd name="connsiteX19" fmla="*/ 79794 w 778433"/>
                  <a:gd name="connsiteY19" fmla="*/ 305951 h 467060"/>
                  <a:gd name="connsiteX20" fmla="*/ 61889 w 778433"/>
                  <a:gd name="connsiteY20" fmla="*/ 269364 h 467060"/>
                  <a:gd name="connsiteX21" fmla="*/ 54105 w 778433"/>
                  <a:gd name="connsiteY21" fmla="*/ 295831 h 467060"/>
                  <a:gd name="connsiteX22" fmla="*/ 46321 w 778433"/>
                  <a:gd name="connsiteY22" fmla="*/ 456188 h 467060"/>
                  <a:gd name="connsiteX23" fmla="*/ 36980 w 778433"/>
                  <a:gd name="connsiteY23" fmla="*/ 467865 h 46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433" h="467060">
                    <a:moveTo>
                      <a:pt x="36980" y="467865"/>
                    </a:moveTo>
                    <a:cubicBezTo>
                      <a:pt x="15183" y="406369"/>
                      <a:pt x="4285" y="342537"/>
                      <a:pt x="393" y="277927"/>
                    </a:cubicBezTo>
                    <a:cubicBezTo>
                      <a:pt x="-1164" y="249125"/>
                      <a:pt x="393" y="220323"/>
                      <a:pt x="33866" y="202419"/>
                    </a:cubicBezTo>
                    <a:cubicBezTo>
                      <a:pt x="52548" y="192299"/>
                      <a:pt x="60333" y="165833"/>
                      <a:pt x="63446" y="142480"/>
                    </a:cubicBezTo>
                    <a:cubicBezTo>
                      <a:pt x="65003" y="130803"/>
                      <a:pt x="68896" y="123019"/>
                      <a:pt x="79015" y="116791"/>
                    </a:cubicBezTo>
                    <a:cubicBezTo>
                      <a:pt x="100811" y="102780"/>
                      <a:pt x="121829" y="87211"/>
                      <a:pt x="135841" y="63858"/>
                    </a:cubicBezTo>
                    <a:cubicBezTo>
                      <a:pt x="145182" y="48289"/>
                      <a:pt x="161529" y="39726"/>
                      <a:pt x="179433" y="36613"/>
                    </a:cubicBezTo>
                    <a:cubicBezTo>
                      <a:pt x="286078" y="18709"/>
                      <a:pt x="392724" y="805"/>
                      <a:pt x="500926" y="26"/>
                    </a:cubicBezTo>
                    <a:cubicBezTo>
                      <a:pt x="578770" y="-752"/>
                      <a:pt x="651164" y="15595"/>
                      <a:pt x="708768" y="73199"/>
                    </a:cubicBezTo>
                    <a:cubicBezTo>
                      <a:pt x="750803" y="115234"/>
                      <a:pt x="786611" y="186072"/>
                      <a:pt x="785054" y="206311"/>
                    </a:cubicBezTo>
                    <a:cubicBezTo>
                      <a:pt x="785054" y="207868"/>
                      <a:pt x="775713" y="240562"/>
                      <a:pt x="774935" y="242119"/>
                    </a:cubicBezTo>
                    <a:cubicBezTo>
                      <a:pt x="774156" y="242119"/>
                      <a:pt x="775713" y="219545"/>
                      <a:pt x="774935" y="219545"/>
                    </a:cubicBezTo>
                    <a:cubicBezTo>
                      <a:pt x="753139" y="175952"/>
                      <a:pt x="728229" y="147150"/>
                      <a:pt x="693978" y="111342"/>
                    </a:cubicBezTo>
                    <a:cubicBezTo>
                      <a:pt x="637152" y="52181"/>
                      <a:pt x="563979" y="35834"/>
                      <a:pt x="486136" y="36613"/>
                    </a:cubicBezTo>
                    <a:cubicBezTo>
                      <a:pt x="398951" y="37391"/>
                      <a:pt x="314880" y="54517"/>
                      <a:pt x="234702" y="90325"/>
                    </a:cubicBezTo>
                    <a:cubicBezTo>
                      <a:pt x="227696" y="93438"/>
                      <a:pt x="221468" y="96552"/>
                      <a:pt x="214462" y="100444"/>
                    </a:cubicBezTo>
                    <a:cubicBezTo>
                      <a:pt x="126500" y="150264"/>
                      <a:pt x="118715" y="204754"/>
                      <a:pt x="126500" y="283376"/>
                    </a:cubicBezTo>
                    <a:cubicBezTo>
                      <a:pt x="128056" y="297388"/>
                      <a:pt x="130392" y="311400"/>
                      <a:pt x="133505" y="325412"/>
                    </a:cubicBezTo>
                    <a:cubicBezTo>
                      <a:pt x="135841" y="335531"/>
                      <a:pt x="131948" y="336310"/>
                      <a:pt x="123386" y="336310"/>
                    </a:cubicBezTo>
                    <a:cubicBezTo>
                      <a:pt x="90692" y="337088"/>
                      <a:pt x="90692" y="337088"/>
                      <a:pt x="79794" y="305951"/>
                    </a:cubicBezTo>
                    <a:cubicBezTo>
                      <a:pt x="75123" y="293496"/>
                      <a:pt x="72788" y="280262"/>
                      <a:pt x="61889" y="269364"/>
                    </a:cubicBezTo>
                    <a:cubicBezTo>
                      <a:pt x="54105" y="277927"/>
                      <a:pt x="54884" y="287268"/>
                      <a:pt x="54105" y="295831"/>
                    </a:cubicBezTo>
                    <a:cubicBezTo>
                      <a:pt x="50213" y="348765"/>
                      <a:pt x="52548" y="402476"/>
                      <a:pt x="46321" y="456188"/>
                    </a:cubicBezTo>
                    <a:cubicBezTo>
                      <a:pt x="47878" y="461637"/>
                      <a:pt x="50991" y="474092"/>
                      <a:pt x="36980" y="467865"/>
                    </a:cubicBezTo>
                    <a:close/>
                  </a:path>
                </a:pathLst>
              </a:custGeom>
              <a:solidFill>
                <a:srgbClr val="520000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F61CE126-C5CE-40CA-AA2B-65614E52289C}"/>
                  </a:ext>
                </a:extLst>
              </p:cNvPr>
              <p:cNvSpPr/>
              <p:nvPr/>
            </p:nvSpPr>
            <p:spPr>
              <a:xfrm>
                <a:off x="5938629" y="873224"/>
                <a:ext cx="202394" cy="54491"/>
              </a:xfrm>
              <a:custGeom>
                <a:avLst/>
                <a:gdLst>
                  <a:gd name="connsiteX0" fmla="*/ 49942 w 202392"/>
                  <a:gd name="connsiteY0" fmla="*/ 173 h 54490"/>
                  <a:gd name="connsiteX1" fmla="*/ 195509 w 202392"/>
                  <a:gd name="connsiteY1" fmla="*/ 4844 h 54490"/>
                  <a:gd name="connsiteX2" fmla="*/ 207185 w 202392"/>
                  <a:gd name="connsiteY2" fmla="*/ 20412 h 54490"/>
                  <a:gd name="connsiteX3" fmla="*/ 153473 w 202392"/>
                  <a:gd name="connsiteY3" fmla="*/ 56220 h 54490"/>
                  <a:gd name="connsiteX4" fmla="*/ 51499 w 202392"/>
                  <a:gd name="connsiteY4" fmla="*/ 46101 h 54490"/>
                  <a:gd name="connsiteX5" fmla="*/ 4793 w 202392"/>
                  <a:gd name="connsiteY5" fmla="*/ 15742 h 54490"/>
                  <a:gd name="connsiteX6" fmla="*/ 122 w 202392"/>
                  <a:gd name="connsiteY6" fmla="*/ 4844 h 54490"/>
                  <a:gd name="connsiteX7" fmla="*/ 11798 w 202392"/>
                  <a:gd name="connsiteY7" fmla="*/ 173 h 54490"/>
                  <a:gd name="connsiteX8" fmla="*/ 49942 w 202392"/>
                  <a:gd name="connsiteY8" fmla="*/ 173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92" h="54490">
                    <a:moveTo>
                      <a:pt x="49942" y="173"/>
                    </a:moveTo>
                    <a:cubicBezTo>
                      <a:pt x="98205" y="3287"/>
                      <a:pt x="147246" y="5622"/>
                      <a:pt x="195509" y="4844"/>
                    </a:cubicBezTo>
                    <a:cubicBezTo>
                      <a:pt x="207185" y="4844"/>
                      <a:pt x="211077" y="7957"/>
                      <a:pt x="207185" y="20412"/>
                    </a:cubicBezTo>
                    <a:cubicBezTo>
                      <a:pt x="199401" y="45322"/>
                      <a:pt x="187724" y="55442"/>
                      <a:pt x="153473" y="56220"/>
                    </a:cubicBezTo>
                    <a:cubicBezTo>
                      <a:pt x="119222" y="56999"/>
                      <a:pt x="84971" y="53106"/>
                      <a:pt x="51499" y="46101"/>
                    </a:cubicBezTo>
                    <a:cubicBezTo>
                      <a:pt x="32816" y="42208"/>
                      <a:pt x="17247" y="30532"/>
                      <a:pt x="4793" y="15742"/>
                    </a:cubicBezTo>
                    <a:cubicBezTo>
                      <a:pt x="2457" y="12628"/>
                      <a:pt x="-656" y="9514"/>
                      <a:pt x="122" y="4844"/>
                    </a:cubicBezTo>
                    <a:cubicBezTo>
                      <a:pt x="1679" y="-1384"/>
                      <a:pt x="7128" y="173"/>
                      <a:pt x="11798" y="173"/>
                    </a:cubicBezTo>
                    <a:cubicBezTo>
                      <a:pt x="24253" y="173"/>
                      <a:pt x="37487" y="173"/>
                      <a:pt x="49942" y="173"/>
                    </a:cubicBezTo>
                    <a:close/>
                  </a:path>
                </a:pathLst>
              </a:custGeom>
              <a:solidFill>
                <a:srgbClr val="FEFBFA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B775699-F829-4435-A6CA-EBEE52A872B6}"/>
                  </a:ext>
                </a:extLst>
              </p:cNvPr>
              <p:cNvSpPr/>
              <p:nvPr/>
            </p:nvSpPr>
            <p:spPr>
              <a:xfrm>
                <a:off x="5864800" y="458979"/>
                <a:ext cx="116765" cy="46706"/>
              </a:xfrm>
              <a:custGeom>
                <a:avLst/>
                <a:gdLst>
                  <a:gd name="connsiteX0" fmla="*/ 0 w 116765"/>
                  <a:gd name="connsiteY0" fmla="*/ 50893 h 46706"/>
                  <a:gd name="connsiteX1" fmla="*/ 107424 w 116765"/>
                  <a:gd name="connsiteY1" fmla="*/ 295 h 46706"/>
                  <a:gd name="connsiteX2" fmla="*/ 120657 w 116765"/>
                  <a:gd name="connsiteY2" fmla="*/ 12750 h 46706"/>
                  <a:gd name="connsiteX3" fmla="*/ 98083 w 116765"/>
                  <a:gd name="connsiteY3" fmla="*/ 43887 h 46706"/>
                  <a:gd name="connsiteX4" fmla="*/ 0 w 116765"/>
                  <a:gd name="connsiteY4" fmla="*/ 50893 h 4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65" h="46706">
                    <a:moveTo>
                      <a:pt x="0" y="50893"/>
                    </a:moveTo>
                    <a:cubicBezTo>
                      <a:pt x="24910" y="5744"/>
                      <a:pt x="68502" y="8079"/>
                      <a:pt x="107424" y="295"/>
                    </a:cubicBezTo>
                    <a:cubicBezTo>
                      <a:pt x="115208" y="-1262"/>
                      <a:pt x="122993" y="3409"/>
                      <a:pt x="120657" y="12750"/>
                    </a:cubicBezTo>
                    <a:cubicBezTo>
                      <a:pt x="117544" y="25205"/>
                      <a:pt x="116765" y="42330"/>
                      <a:pt x="98083" y="43887"/>
                    </a:cubicBezTo>
                    <a:cubicBezTo>
                      <a:pt x="66167" y="47001"/>
                      <a:pt x="34251" y="48558"/>
                      <a:pt x="0" y="50893"/>
                    </a:cubicBezTo>
                    <a:close/>
                  </a:path>
                </a:pathLst>
              </a:custGeom>
              <a:solidFill>
                <a:srgbClr val="520201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9087319-5958-4CA8-8ECD-94EE55CF907D}"/>
                  </a:ext>
                </a:extLst>
              </p:cNvPr>
              <p:cNvSpPr/>
              <p:nvPr/>
            </p:nvSpPr>
            <p:spPr>
              <a:xfrm>
                <a:off x="6152018" y="483587"/>
                <a:ext cx="116765" cy="54491"/>
              </a:xfrm>
              <a:custGeom>
                <a:avLst/>
                <a:gdLst>
                  <a:gd name="connsiteX0" fmla="*/ 119126 w 116765"/>
                  <a:gd name="connsiteY0" fmla="*/ 61315 h 54490"/>
                  <a:gd name="connsiteX1" fmla="*/ 19486 w 116765"/>
                  <a:gd name="connsiteY1" fmla="*/ 44968 h 54490"/>
                  <a:gd name="connsiteX2" fmla="*/ 804 w 116765"/>
                  <a:gd name="connsiteY2" fmla="*/ 9939 h 54490"/>
                  <a:gd name="connsiteX3" fmla="*/ 25713 w 116765"/>
                  <a:gd name="connsiteY3" fmla="*/ 2933 h 54490"/>
                  <a:gd name="connsiteX4" fmla="*/ 90323 w 116765"/>
                  <a:gd name="connsiteY4" fmla="*/ 26286 h 54490"/>
                  <a:gd name="connsiteX5" fmla="*/ 119126 w 116765"/>
                  <a:gd name="connsiteY5" fmla="*/ 61315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765" h="54490">
                    <a:moveTo>
                      <a:pt x="119126" y="61315"/>
                    </a:moveTo>
                    <a:cubicBezTo>
                      <a:pt x="83318" y="55088"/>
                      <a:pt x="51402" y="50417"/>
                      <a:pt x="19486" y="44968"/>
                    </a:cubicBezTo>
                    <a:cubicBezTo>
                      <a:pt x="7810" y="42633"/>
                      <a:pt x="-3089" y="21615"/>
                      <a:pt x="804" y="9939"/>
                    </a:cubicBezTo>
                    <a:cubicBezTo>
                      <a:pt x="5474" y="-4852"/>
                      <a:pt x="17151" y="597"/>
                      <a:pt x="25713" y="2933"/>
                    </a:cubicBezTo>
                    <a:cubicBezTo>
                      <a:pt x="47510" y="9939"/>
                      <a:pt x="69306" y="16945"/>
                      <a:pt x="90323" y="26286"/>
                    </a:cubicBezTo>
                    <a:cubicBezTo>
                      <a:pt x="104335" y="30956"/>
                      <a:pt x="107449" y="47303"/>
                      <a:pt x="119126" y="61315"/>
                    </a:cubicBezTo>
                    <a:close/>
                  </a:path>
                </a:pathLst>
              </a:custGeom>
              <a:solidFill>
                <a:srgbClr val="520202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B59CED8-5303-402E-9D14-3105EC9C0660}"/>
                  </a:ext>
                </a:extLst>
              </p:cNvPr>
              <p:cNvSpPr/>
              <p:nvPr/>
            </p:nvSpPr>
            <p:spPr>
              <a:xfrm>
                <a:off x="4514219" y="2446492"/>
                <a:ext cx="544905" cy="607175"/>
              </a:xfrm>
              <a:custGeom>
                <a:avLst/>
                <a:gdLst>
                  <a:gd name="connsiteX0" fmla="*/ 546460 w 544903"/>
                  <a:gd name="connsiteY0" fmla="*/ 580050 h 607178"/>
                  <a:gd name="connsiteX1" fmla="*/ 448378 w 544903"/>
                  <a:gd name="connsiteY1" fmla="*/ 590169 h 607178"/>
                  <a:gd name="connsiteX2" fmla="*/ 279458 w 544903"/>
                  <a:gd name="connsiteY2" fmla="*/ 603403 h 607178"/>
                  <a:gd name="connsiteX3" fmla="*/ 259997 w 544903"/>
                  <a:gd name="connsiteY3" fmla="*/ 609630 h 607178"/>
                  <a:gd name="connsiteX4" fmla="*/ 175926 w 544903"/>
                  <a:gd name="connsiteY4" fmla="*/ 411908 h 607178"/>
                  <a:gd name="connsiteX5" fmla="*/ 49041 w 544903"/>
                  <a:gd name="connsiteY5" fmla="*/ 138678 h 607178"/>
                  <a:gd name="connsiteX6" fmla="*/ 10898 w 544903"/>
                  <a:gd name="connsiteY6" fmla="*/ 36703 h 607178"/>
                  <a:gd name="connsiteX7" fmla="*/ 0 w 544903"/>
                  <a:gd name="connsiteY7" fmla="*/ 18799 h 607178"/>
                  <a:gd name="connsiteX8" fmla="*/ 265446 w 544903"/>
                  <a:gd name="connsiteY8" fmla="*/ 5566 h 607178"/>
                  <a:gd name="connsiteX9" fmla="*/ 368978 w 544903"/>
                  <a:gd name="connsiteY9" fmla="*/ 11793 h 607178"/>
                  <a:gd name="connsiteX10" fmla="*/ 390774 w 544903"/>
                  <a:gd name="connsiteY10" fmla="*/ 28919 h 607178"/>
                  <a:gd name="connsiteX11" fmla="*/ 430474 w 544903"/>
                  <a:gd name="connsiteY11" fmla="*/ 171372 h 607178"/>
                  <a:gd name="connsiteX12" fmla="*/ 535562 w 544903"/>
                  <a:gd name="connsiteY12" fmla="*/ 530230 h 607178"/>
                  <a:gd name="connsiteX13" fmla="*/ 546460 w 544903"/>
                  <a:gd name="connsiteY13" fmla="*/ 580050 h 60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4903" h="607178">
                    <a:moveTo>
                      <a:pt x="546460" y="580050"/>
                    </a:moveTo>
                    <a:cubicBezTo>
                      <a:pt x="513766" y="583942"/>
                      <a:pt x="481072" y="587834"/>
                      <a:pt x="448378" y="590169"/>
                    </a:cubicBezTo>
                    <a:cubicBezTo>
                      <a:pt x="392331" y="594840"/>
                      <a:pt x="335505" y="598732"/>
                      <a:pt x="279458" y="603403"/>
                    </a:cubicBezTo>
                    <a:cubicBezTo>
                      <a:pt x="274009" y="604181"/>
                      <a:pt x="265446" y="609630"/>
                      <a:pt x="259997" y="609630"/>
                    </a:cubicBezTo>
                    <a:cubicBezTo>
                      <a:pt x="230416" y="545799"/>
                      <a:pt x="205507" y="475740"/>
                      <a:pt x="175926" y="411908"/>
                    </a:cubicBezTo>
                    <a:cubicBezTo>
                      <a:pt x="133891" y="320831"/>
                      <a:pt x="90298" y="229755"/>
                      <a:pt x="49041" y="138678"/>
                    </a:cubicBezTo>
                    <a:cubicBezTo>
                      <a:pt x="34251" y="105205"/>
                      <a:pt x="24131" y="70176"/>
                      <a:pt x="10898" y="36703"/>
                    </a:cubicBezTo>
                    <a:cubicBezTo>
                      <a:pt x="8563" y="30476"/>
                      <a:pt x="8563" y="21134"/>
                      <a:pt x="0" y="18799"/>
                    </a:cubicBezTo>
                    <a:cubicBezTo>
                      <a:pt x="87963" y="1674"/>
                      <a:pt x="175926" y="-6111"/>
                      <a:pt x="265446" y="5566"/>
                    </a:cubicBezTo>
                    <a:cubicBezTo>
                      <a:pt x="299697" y="10236"/>
                      <a:pt x="333948" y="10236"/>
                      <a:pt x="368978" y="11793"/>
                    </a:cubicBezTo>
                    <a:cubicBezTo>
                      <a:pt x="381432" y="12572"/>
                      <a:pt x="387660" y="15685"/>
                      <a:pt x="390774" y="28919"/>
                    </a:cubicBezTo>
                    <a:cubicBezTo>
                      <a:pt x="403229" y="76403"/>
                      <a:pt x="417240" y="123888"/>
                      <a:pt x="430474" y="171372"/>
                    </a:cubicBezTo>
                    <a:cubicBezTo>
                      <a:pt x="436701" y="194725"/>
                      <a:pt x="499754" y="462506"/>
                      <a:pt x="535562" y="530230"/>
                    </a:cubicBezTo>
                    <a:cubicBezTo>
                      <a:pt x="542568" y="544242"/>
                      <a:pt x="546460" y="562146"/>
                      <a:pt x="546460" y="580050"/>
                    </a:cubicBezTo>
                    <a:close/>
                  </a:path>
                </a:pathLst>
              </a:custGeom>
              <a:solidFill>
                <a:srgbClr val="FEC29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BCEC2BE8-A5F4-44DB-9BE8-8A62F3C3B711}"/>
                  </a:ext>
                </a:extLst>
              </p:cNvPr>
              <p:cNvSpPr/>
              <p:nvPr/>
            </p:nvSpPr>
            <p:spPr>
              <a:xfrm>
                <a:off x="8604885" y="5978350"/>
                <a:ext cx="280235" cy="280236"/>
              </a:xfrm>
              <a:custGeom>
                <a:avLst/>
                <a:gdLst>
                  <a:gd name="connsiteX0" fmla="*/ 280236 w 280236"/>
                  <a:gd name="connsiteY0" fmla="*/ 140118 h 280236"/>
                  <a:gd name="connsiteX1" fmla="*/ 140118 w 280236"/>
                  <a:gd name="connsiteY1" fmla="*/ 280236 h 280236"/>
                  <a:gd name="connsiteX2" fmla="*/ 0 w 280236"/>
                  <a:gd name="connsiteY2" fmla="*/ 140118 h 280236"/>
                  <a:gd name="connsiteX3" fmla="*/ 140118 w 280236"/>
                  <a:gd name="connsiteY3" fmla="*/ 0 h 280236"/>
                  <a:gd name="connsiteX4" fmla="*/ 280236 w 280236"/>
                  <a:gd name="connsiteY4" fmla="*/ 140118 h 28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236" h="280236">
                    <a:moveTo>
                      <a:pt x="280236" y="140118"/>
                    </a:moveTo>
                    <a:cubicBezTo>
                      <a:pt x="280236" y="217503"/>
                      <a:pt x="217503" y="280236"/>
                      <a:pt x="140118" y="280236"/>
                    </a:cubicBezTo>
                    <a:cubicBezTo>
                      <a:pt x="62733" y="280236"/>
                      <a:pt x="0" y="217503"/>
                      <a:pt x="0" y="140118"/>
                    </a:cubicBezTo>
                    <a:cubicBezTo>
                      <a:pt x="0" y="62733"/>
                      <a:pt x="62733" y="0"/>
                      <a:pt x="140118" y="0"/>
                    </a:cubicBezTo>
                    <a:cubicBezTo>
                      <a:pt x="217503" y="0"/>
                      <a:pt x="280236" y="62733"/>
                      <a:pt x="280236" y="140118"/>
                    </a:cubicBezTo>
                    <a:close/>
                  </a:path>
                </a:pathLst>
              </a:custGeom>
              <a:solidFill>
                <a:srgbClr val="4D4D4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54021F4-F0B7-4C1C-AF92-326700686EB8}"/>
                  </a:ext>
                </a:extLst>
              </p:cNvPr>
              <p:cNvSpPr/>
              <p:nvPr/>
            </p:nvSpPr>
            <p:spPr>
              <a:xfrm>
                <a:off x="5068443" y="3402521"/>
                <a:ext cx="4514912" cy="2911332"/>
              </a:xfrm>
              <a:custGeom>
                <a:avLst/>
                <a:gdLst>
                  <a:gd name="connsiteX0" fmla="*/ 4505594 w 4514915"/>
                  <a:gd name="connsiteY0" fmla="*/ 2738530 h 2911341"/>
                  <a:gd name="connsiteX1" fmla="*/ 4402840 w 4514915"/>
                  <a:gd name="connsiteY1" fmla="*/ 2608531 h 2911341"/>
                  <a:gd name="connsiteX2" fmla="*/ 4384158 w 4514915"/>
                  <a:gd name="connsiteY2" fmla="*/ 2744757 h 2911341"/>
                  <a:gd name="connsiteX3" fmla="*/ 4363919 w 4514915"/>
                  <a:gd name="connsiteY3" fmla="*/ 2761104 h 2911341"/>
                  <a:gd name="connsiteX4" fmla="*/ 1209706 w 4514915"/>
                  <a:gd name="connsiteY4" fmla="*/ 1449443 h 2911341"/>
                  <a:gd name="connsiteX5" fmla="*/ 468637 w 4514915"/>
                  <a:gd name="connsiteY5" fmla="*/ 347960 h 2911341"/>
                  <a:gd name="connsiteX6" fmla="*/ 355764 w 4514915"/>
                  <a:gd name="connsiteY6" fmla="*/ 235087 h 2911341"/>
                  <a:gd name="connsiteX7" fmla="*/ 84869 w 4514915"/>
                  <a:gd name="connsiteY7" fmla="*/ 0 h 2911341"/>
                  <a:gd name="connsiteX8" fmla="*/ 20 w 4514915"/>
                  <a:gd name="connsiteY8" fmla="*/ 140118 h 2911341"/>
                  <a:gd name="connsiteX9" fmla="*/ 270914 w 4514915"/>
                  <a:gd name="connsiteY9" fmla="*/ 362750 h 2911341"/>
                  <a:gd name="connsiteX10" fmla="*/ 365105 w 4514915"/>
                  <a:gd name="connsiteY10" fmla="*/ 462390 h 2911341"/>
                  <a:gd name="connsiteX11" fmla="*/ 1135754 w 4514915"/>
                  <a:gd name="connsiteY11" fmla="*/ 1567765 h 2911341"/>
                  <a:gd name="connsiteX12" fmla="*/ 1198808 w 4514915"/>
                  <a:gd name="connsiteY12" fmla="*/ 1598903 h 2911341"/>
                  <a:gd name="connsiteX13" fmla="*/ 1805986 w 4514915"/>
                  <a:gd name="connsiteY13" fmla="*/ 1859678 h 2911341"/>
                  <a:gd name="connsiteX14" fmla="*/ 1816105 w 4514915"/>
                  <a:gd name="connsiteY14" fmla="*/ 1883809 h 2911341"/>
                  <a:gd name="connsiteX15" fmla="*/ 1429224 w 4514915"/>
                  <a:gd name="connsiteY15" fmla="*/ 2810924 h 2911341"/>
                  <a:gd name="connsiteX16" fmla="*/ 1468924 w 4514915"/>
                  <a:gd name="connsiteY16" fmla="*/ 2879426 h 2911341"/>
                  <a:gd name="connsiteX17" fmla="*/ 1566228 w 4514915"/>
                  <a:gd name="connsiteY17" fmla="*/ 2896552 h 2911341"/>
                  <a:gd name="connsiteX18" fmla="*/ 1615270 w 4514915"/>
                  <a:gd name="connsiteY18" fmla="*/ 2884875 h 2911341"/>
                  <a:gd name="connsiteX19" fmla="*/ 2751004 w 4514915"/>
                  <a:gd name="connsiteY19" fmla="*/ 2263685 h 2911341"/>
                  <a:gd name="connsiteX20" fmla="*/ 2775136 w 4514915"/>
                  <a:gd name="connsiteY20" fmla="*/ 2257457 h 2911341"/>
                  <a:gd name="connsiteX21" fmla="*/ 3218065 w 4514915"/>
                  <a:gd name="connsiteY21" fmla="*/ 2445838 h 2911341"/>
                  <a:gd name="connsiteX22" fmla="*/ 4347572 w 4514915"/>
                  <a:gd name="connsiteY22" fmla="*/ 2909785 h 2911341"/>
                  <a:gd name="connsiteX23" fmla="*/ 4389607 w 4514915"/>
                  <a:gd name="connsiteY23" fmla="*/ 2912899 h 2911341"/>
                  <a:gd name="connsiteX24" fmla="*/ 4487690 w 4514915"/>
                  <a:gd name="connsiteY24" fmla="*/ 2894995 h 2911341"/>
                  <a:gd name="connsiteX25" fmla="*/ 4504037 w 4514915"/>
                  <a:gd name="connsiteY25" fmla="*/ 2877869 h 2911341"/>
                  <a:gd name="connsiteX26" fmla="*/ 4514935 w 4514915"/>
                  <a:gd name="connsiteY26" fmla="*/ 2761104 h 2911341"/>
                  <a:gd name="connsiteX27" fmla="*/ 4505594 w 4514915"/>
                  <a:gd name="connsiteY27" fmla="*/ 2738530 h 2911341"/>
                  <a:gd name="connsiteX28" fmla="*/ 2079216 w 4514915"/>
                  <a:gd name="connsiteY28" fmla="*/ 1971773 h 2911341"/>
                  <a:gd name="connsiteX29" fmla="*/ 2462984 w 4514915"/>
                  <a:gd name="connsiteY29" fmla="*/ 2129794 h 2911341"/>
                  <a:gd name="connsiteX30" fmla="*/ 2471547 w 4514915"/>
                  <a:gd name="connsiteY30" fmla="*/ 2134465 h 2911341"/>
                  <a:gd name="connsiteX31" fmla="*/ 1918080 w 4514915"/>
                  <a:gd name="connsiteY31" fmla="*/ 2416258 h 2911341"/>
                  <a:gd name="connsiteX32" fmla="*/ 1921194 w 4514915"/>
                  <a:gd name="connsiteY32" fmla="*/ 2396019 h 2911341"/>
                  <a:gd name="connsiteX33" fmla="*/ 2059755 w 4514915"/>
                  <a:gd name="connsiteY33" fmla="*/ 1983449 h 2911341"/>
                  <a:gd name="connsiteX34" fmla="*/ 2079216 w 4514915"/>
                  <a:gd name="connsiteY34" fmla="*/ 1971773 h 2911341"/>
                  <a:gd name="connsiteX35" fmla="*/ 1562336 w 4514915"/>
                  <a:gd name="connsiteY35" fmla="*/ 2787571 h 2911341"/>
                  <a:gd name="connsiteX36" fmla="*/ 1566228 w 4514915"/>
                  <a:gd name="connsiteY36" fmla="*/ 2772002 h 2911341"/>
                  <a:gd name="connsiteX37" fmla="*/ 1906404 w 4514915"/>
                  <a:gd name="connsiteY37" fmla="*/ 1924288 h 2911341"/>
                  <a:gd name="connsiteX38" fmla="*/ 1932092 w 4514915"/>
                  <a:gd name="connsiteY38" fmla="*/ 1913390 h 2911341"/>
                  <a:gd name="connsiteX39" fmla="*/ 1977241 w 4514915"/>
                  <a:gd name="connsiteY39" fmla="*/ 1935964 h 2911341"/>
                  <a:gd name="connsiteX40" fmla="*/ 1960894 w 4514915"/>
                  <a:gd name="connsiteY40" fmla="*/ 1981892 h 2911341"/>
                  <a:gd name="connsiteX41" fmla="*/ 1790417 w 4514915"/>
                  <a:gd name="connsiteY41" fmla="*/ 2465299 h 2911341"/>
                  <a:gd name="connsiteX42" fmla="*/ 1800537 w 4514915"/>
                  <a:gd name="connsiteY42" fmla="*/ 2482425 h 2911341"/>
                  <a:gd name="connsiteX43" fmla="*/ 1921973 w 4514915"/>
                  <a:gd name="connsiteY43" fmla="*/ 2513562 h 2911341"/>
                  <a:gd name="connsiteX44" fmla="*/ 1950774 w 4514915"/>
                  <a:gd name="connsiteY44" fmla="*/ 2507335 h 2911341"/>
                  <a:gd name="connsiteX45" fmla="*/ 2566516 w 4514915"/>
                  <a:gd name="connsiteY45" fmla="*/ 2191290 h 2911341"/>
                  <a:gd name="connsiteX46" fmla="*/ 2603880 w 4514915"/>
                  <a:gd name="connsiteY46" fmla="*/ 2188955 h 2911341"/>
                  <a:gd name="connsiteX47" fmla="*/ 2677831 w 4514915"/>
                  <a:gd name="connsiteY47" fmla="*/ 2220093 h 2911341"/>
                  <a:gd name="connsiteX48" fmla="*/ 1562336 w 4514915"/>
                  <a:gd name="connsiteY48" fmla="*/ 2787571 h 29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514915" h="2911341">
                    <a:moveTo>
                      <a:pt x="4505594" y="2738530"/>
                    </a:moveTo>
                    <a:cubicBezTo>
                      <a:pt x="4479905" y="2705835"/>
                      <a:pt x="4417631" y="2627992"/>
                      <a:pt x="4402840" y="2608531"/>
                    </a:cubicBezTo>
                    <a:cubicBezTo>
                      <a:pt x="4402840" y="2631105"/>
                      <a:pt x="4395056" y="2709728"/>
                      <a:pt x="4384158" y="2744757"/>
                    </a:cubicBezTo>
                    <a:cubicBezTo>
                      <a:pt x="4380266" y="2758769"/>
                      <a:pt x="4377931" y="2763439"/>
                      <a:pt x="4363919" y="2761104"/>
                    </a:cubicBezTo>
                    <a:cubicBezTo>
                      <a:pt x="4318770" y="2754877"/>
                      <a:pt x="1242400" y="1501598"/>
                      <a:pt x="1209706" y="1449443"/>
                    </a:cubicBezTo>
                    <a:cubicBezTo>
                      <a:pt x="1201143" y="1436210"/>
                      <a:pt x="494325" y="381432"/>
                      <a:pt x="468637" y="347960"/>
                    </a:cubicBezTo>
                    <a:cubicBezTo>
                      <a:pt x="435943" y="305146"/>
                      <a:pt x="421931" y="292691"/>
                      <a:pt x="355764" y="235087"/>
                    </a:cubicBezTo>
                    <a:cubicBezTo>
                      <a:pt x="326962" y="210177"/>
                      <a:pt x="133910" y="51377"/>
                      <a:pt x="84869" y="0"/>
                    </a:cubicBezTo>
                    <a:cubicBezTo>
                      <a:pt x="82534" y="778"/>
                      <a:pt x="22594" y="94191"/>
                      <a:pt x="20" y="140118"/>
                    </a:cubicBezTo>
                    <a:cubicBezTo>
                      <a:pt x="-2316" y="144010"/>
                      <a:pt x="203969" y="310595"/>
                      <a:pt x="270914" y="362750"/>
                    </a:cubicBezTo>
                    <a:cubicBezTo>
                      <a:pt x="307501" y="391552"/>
                      <a:pt x="337081" y="423468"/>
                      <a:pt x="365105" y="462390"/>
                    </a:cubicBezTo>
                    <a:cubicBezTo>
                      <a:pt x="436721" y="560472"/>
                      <a:pt x="1101503" y="1538963"/>
                      <a:pt x="1135754" y="1567765"/>
                    </a:cubicBezTo>
                    <a:cubicBezTo>
                      <a:pt x="1151323" y="1579442"/>
                      <a:pt x="1173119" y="1590340"/>
                      <a:pt x="1198808" y="1598903"/>
                    </a:cubicBezTo>
                    <a:cubicBezTo>
                      <a:pt x="1247849" y="1615250"/>
                      <a:pt x="1654969" y="1798181"/>
                      <a:pt x="1805986" y="1859678"/>
                    </a:cubicBezTo>
                    <a:cubicBezTo>
                      <a:pt x="1819219" y="1865127"/>
                      <a:pt x="1823890" y="1869019"/>
                      <a:pt x="1816105" y="1883809"/>
                    </a:cubicBezTo>
                    <a:cubicBezTo>
                      <a:pt x="1798201" y="1916503"/>
                      <a:pt x="1433116" y="2784457"/>
                      <a:pt x="1429224" y="2810924"/>
                    </a:cubicBezTo>
                    <a:cubicBezTo>
                      <a:pt x="1422996" y="2847510"/>
                      <a:pt x="1433895" y="2866971"/>
                      <a:pt x="1468924" y="2879426"/>
                    </a:cubicBezTo>
                    <a:cubicBezTo>
                      <a:pt x="1500061" y="2890324"/>
                      <a:pt x="1533534" y="2892659"/>
                      <a:pt x="1566228" y="2896552"/>
                    </a:cubicBezTo>
                    <a:cubicBezTo>
                      <a:pt x="1584910" y="2898887"/>
                      <a:pt x="1599701" y="2893438"/>
                      <a:pt x="1615270" y="2884875"/>
                    </a:cubicBezTo>
                    <a:cubicBezTo>
                      <a:pt x="1675209" y="2853738"/>
                      <a:pt x="2641245" y="2333744"/>
                      <a:pt x="2751004" y="2263685"/>
                    </a:cubicBezTo>
                    <a:cubicBezTo>
                      <a:pt x="2758010" y="2259014"/>
                      <a:pt x="2764237" y="2253565"/>
                      <a:pt x="2775136" y="2257457"/>
                    </a:cubicBezTo>
                    <a:cubicBezTo>
                      <a:pt x="2859985" y="2293266"/>
                      <a:pt x="3161239" y="2422485"/>
                      <a:pt x="3218065" y="2445838"/>
                    </a:cubicBezTo>
                    <a:cubicBezTo>
                      <a:pt x="3383871" y="2514340"/>
                      <a:pt x="4295417" y="2889545"/>
                      <a:pt x="4347572" y="2909785"/>
                    </a:cubicBezTo>
                    <a:cubicBezTo>
                      <a:pt x="4361583" y="2915234"/>
                      <a:pt x="4370147" y="2912899"/>
                      <a:pt x="4389607" y="2912899"/>
                    </a:cubicBezTo>
                    <a:cubicBezTo>
                      <a:pt x="4425415" y="2906671"/>
                      <a:pt x="4451103" y="2900444"/>
                      <a:pt x="4487690" y="2894995"/>
                    </a:cubicBezTo>
                    <a:cubicBezTo>
                      <a:pt x="4499366" y="2893438"/>
                      <a:pt x="4503258" y="2888767"/>
                      <a:pt x="4504037" y="2877869"/>
                    </a:cubicBezTo>
                    <a:cubicBezTo>
                      <a:pt x="4507151" y="2838947"/>
                      <a:pt x="4510265" y="2800026"/>
                      <a:pt x="4514935" y="2761104"/>
                    </a:cubicBezTo>
                    <a:cubicBezTo>
                      <a:pt x="4514935" y="2751763"/>
                      <a:pt x="4511821" y="2745535"/>
                      <a:pt x="4505594" y="2738530"/>
                    </a:cubicBezTo>
                    <a:close/>
                    <a:moveTo>
                      <a:pt x="2079216" y="1971773"/>
                    </a:moveTo>
                    <a:cubicBezTo>
                      <a:pt x="2206879" y="2024706"/>
                      <a:pt x="2335321" y="2077639"/>
                      <a:pt x="2462984" y="2129794"/>
                    </a:cubicBezTo>
                    <a:cubicBezTo>
                      <a:pt x="2464540" y="2130573"/>
                      <a:pt x="2466876" y="2131351"/>
                      <a:pt x="2471547" y="2134465"/>
                    </a:cubicBezTo>
                    <a:cubicBezTo>
                      <a:pt x="2285501" y="2229434"/>
                      <a:pt x="2101791" y="2322846"/>
                      <a:pt x="1918080" y="2416258"/>
                    </a:cubicBezTo>
                    <a:cubicBezTo>
                      <a:pt x="1914188" y="2407695"/>
                      <a:pt x="1918859" y="2402246"/>
                      <a:pt x="1921194" y="2396019"/>
                    </a:cubicBezTo>
                    <a:cubicBezTo>
                      <a:pt x="1967122" y="2258236"/>
                      <a:pt x="2013828" y="2120453"/>
                      <a:pt x="2059755" y="1983449"/>
                    </a:cubicBezTo>
                    <a:cubicBezTo>
                      <a:pt x="2062091" y="1973329"/>
                      <a:pt x="2063647" y="1965545"/>
                      <a:pt x="2079216" y="1971773"/>
                    </a:cubicBezTo>
                    <a:close/>
                    <a:moveTo>
                      <a:pt x="1562336" y="2787571"/>
                    </a:moveTo>
                    <a:cubicBezTo>
                      <a:pt x="1560001" y="2782122"/>
                      <a:pt x="1564671" y="2776673"/>
                      <a:pt x="1566228" y="2772002"/>
                    </a:cubicBezTo>
                    <a:cubicBezTo>
                      <a:pt x="1679879" y="2489431"/>
                      <a:pt x="1793531" y="2206859"/>
                      <a:pt x="1906404" y="1924288"/>
                    </a:cubicBezTo>
                    <a:cubicBezTo>
                      <a:pt x="1911853" y="1909498"/>
                      <a:pt x="1918080" y="1904827"/>
                      <a:pt x="1932092" y="1913390"/>
                    </a:cubicBezTo>
                    <a:cubicBezTo>
                      <a:pt x="1946882" y="1921953"/>
                      <a:pt x="1972571" y="1921953"/>
                      <a:pt x="1977241" y="1935964"/>
                    </a:cubicBezTo>
                    <a:cubicBezTo>
                      <a:pt x="1981133" y="1947641"/>
                      <a:pt x="1964786" y="1965545"/>
                      <a:pt x="1960894" y="1981892"/>
                    </a:cubicBezTo>
                    <a:cubicBezTo>
                      <a:pt x="1914966" y="2148477"/>
                      <a:pt x="1850357" y="2309612"/>
                      <a:pt x="1790417" y="2465299"/>
                    </a:cubicBezTo>
                    <a:cubicBezTo>
                      <a:pt x="1785747" y="2476976"/>
                      <a:pt x="1789639" y="2480090"/>
                      <a:pt x="1800537" y="2482425"/>
                    </a:cubicBezTo>
                    <a:cubicBezTo>
                      <a:pt x="1848800" y="2492544"/>
                      <a:pt x="1873710" y="2502664"/>
                      <a:pt x="1921973" y="2513562"/>
                    </a:cubicBezTo>
                    <a:cubicBezTo>
                      <a:pt x="1932870" y="2515897"/>
                      <a:pt x="1941433" y="2512005"/>
                      <a:pt x="1950774" y="2507335"/>
                    </a:cubicBezTo>
                    <a:cubicBezTo>
                      <a:pt x="2150832" y="2406917"/>
                      <a:pt x="2366458" y="2291709"/>
                      <a:pt x="2566516" y="2191290"/>
                    </a:cubicBezTo>
                    <a:cubicBezTo>
                      <a:pt x="2579749" y="2185063"/>
                      <a:pt x="2590647" y="2182728"/>
                      <a:pt x="2603880" y="2188955"/>
                    </a:cubicBezTo>
                    <a:cubicBezTo>
                      <a:pt x="2627233" y="2199854"/>
                      <a:pt x="2652143" y="2209195"/>
                      <a:pt x="2677831" y="2220093"/>
                    </a:cubicBezTo>
                    <a:cubicBezTo>
                      <a:pt x="2311968" y="2417036"/>
                      <a:pt x="1972571" y="2580507"/>
                      <a:pt x="1562336" y="278757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5CA2986-A5B1-4EE1-80B3-B5D9282178A4}"/>
                  </a:ext>
                </a:extLst>
              </p:cNvPr>
              <p:cNvSpPr/>
              <p:nvPr/>
            </p:nvSpPr>
            <p:spPr>
              <a:xfrm>
                <a:off x="6376301" y="3878027"/>
                <a:ext cx="3059242" cy="1813743"/>
              </a:xfrm>
              <a:custGeom>
                <a:avLst/>
                <a:gdLst>
                  <a:gd name="connsiteX0" fmla="*/ 114360 w 3059244"/>
                  <a:gd name="connsiteY0" fmla="*/ 267897 h 1813750"/>
                  <a:gd name="connsiteX1" fmla="*/ 135377 w 3059244"/>
                  <a:gd name="connsiteY1" fmla="*/ 264783 h 1813750"/>
                  <a:gd name="connsiteX2" fmla="*/ 755010 w 3059244"/>
                  <a:gd name="connsiteY2" fmla="*/ 3230 h 1813750"/>
                  <a:gd name="connsiteX3" fmla="*/ 796267 w 3059244"/>
                  <a:gd name="connsiteY3" fmla="*/ 5565 h 1813750"/>
                  <a:gd name="connsiteX4" fmla="*/ 1401889 w 3059244"/>
                  <a:gd name="connsiteY4" fmla="*/ 212628 h 1813750"/>
                  <a:gd name="connsiteX5" fmla="*/ 2064336 w 3059244"/>
                  <a:gd name="connsiteY5" fmla="*/ 439931 h 1813750"/>
                  <a:gd name="connsiteX6" fmla="*/ 2646604 w 3059244"/>
                  <a:gd name="connsiteY6" fmla="*/ 638432 h 1813750"/>
                  <a:gd name="connsiteX7" fmla="*/ 3046719 w 3059244"/>
                  <a:gd name="connsiteY7" fmla="*/ 775436 h 1813750"/>
                  <a:gd name="connsiteX8" fmla="*/ 3063844 w 3059244"/>
                  <a:gd name="connsiteY8" fmla="*/ 805016 h 1813750"/>
                  <a:gd name="connsiteX9" fmla="*/ 3061509 w 3059244"/>
                  <a:gd name="connsiteY9" fmla="*/ 829148 h 1813750"/>
                  <a:gd name="connsiteX10" fmla="*/ 3052168 w 3059244"/>
                  <a:gd name="connsiteY10" fmla="*/ 1098486 h 1813750"/>
                  <a:gd name="connsiteX11" fmla="*/ 3045941 w 3059244"/>
                  <a:gd name="connsiteY11" fmla="*/ 1231598 h 1813750"/>
                  <a:gd name="connsiteX12" fmla="*/ 3028815 w 3059244"/>
                  <a:gd name="connsiteY12" fmla="*/ 1255729 h 1813750"/>
                  <a:gd name="connsiteX13" fmla="*/ 2741573 w 3059244"/>
                  <a:gd name="connsiteY13" fmla="*/ 1383393 h 1813750"/>
                  <a:gd name="connsiteX14" fmla="*/ 2451218 w 3059244"/>
                  <a:gd name="connsiteY14" fmla="*/ 1513391 h 1813750"/>
                  <a:gd name="connsiteX15" fmla="*/ 2432535 w 3059244"/>
                  <a:gd name="connsiteY15" fmla="*/ 1528181 h 1813750"/>
                  <a:gd name="connsiteX16" fmla="*/ 1844817 w 3059244"/>
                  <a:gd name="connsiteY16" fmla="*/ 1790513 h 1813750"/>
                  <a:gd name="connsiteX17" fmla="*/ 1819129 w 3059244"/>
                  <a:gd name="connsiteY17" fmla="*/ 1802968 h 1813750"/>
                  <a:gd name="connsiteX18" fmla="*/ 1704699 w 3059244"/>
                  <a:gd name="connsiteY18" fmla="*/ 1804525 h 1813750"/>
                  <a:gd name="connsiteX19" fmla="*/ 805609 w 3059244"/>
                  <a:gd name="connsiteY19" fmla="*/ 1457344 h 1813750"/>
                  <a:gd name="connsiteX20" fmla="*/ 456870 w 3059244"/>
                  <a:gd name="connsiteY20" fmla="*/ 1323453 h 1813750"/>
                  <a:gd name="connsiteX21" fmla="*/ 410943 w 3059244"/>
                  <a:gd name="connsiteY21" fmla="*/ 1279082 h 1813750"/>
                  <a:gd name="connsiteX22" fmla="*/ 384476 w 3059244"/>
                  <a:gd name="connsiteY22" fmla="*/ 1215251 h 1813750"/>
                  <a:gd name="connsiteX23" fmla="*/ 248250 w 3059244"/>
                  <a:gd name="connsiteY23" fmla="*/ 900764 h 1813750"/>
                  <a:gd name="connsiteX24" fmla="*/ 124479 w 3059244"/>
                  <a:gd name="connsiteY24" fmla="*/ 614300 h 1813750"/>
                  <a:gd name="connsiteX25" fmla="*/ 44301 w 3059244"/>
                  <a:gd name="connsiteY25" fmla="*/ 427476 h 1813750"/>
                  <a:gd name="connsiteX26" fmla="*/ 20169 w 3059244"/>
                  <a:gd name="connsiteY26" fmla="*/ 383105 h 1813750"/>
                  <a:gd name="connsiteX27" fmla="*/ 3043 w 3059244"/>
                  <a:gd name="connsiteY27" fmla="*/ 335621 h 1813750"/>
                  <a:gd name="connsiteX28" fmla="*/ 10049 w 3059244"/>
                  <a:gd name="connsiteY28" fmla="*/ 310711 h 1813750"/>
                  <a:gd name="connsiteX29" fmla="*/ 114360 w 3059244"/>
                  <a:gd name="connsiteY29" fmla="*/ 267897 h 181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059244" h="1813750">
                    <a:moveTo>
                      <a:pt x="114360" y="267897"/>
                    </a:moveTo>
                    <a:cubicBezTo>
                      <a:pt x="122144" y="272568"/>
                      <a:pt x="128371" y="267897"/>
                      <a:pt x="135377" y="264783"/>
                    </a:cubicBezTo>
                    <a:cubicBezTo>
                      <a:pt x="341662" y="177599"/>
                      <a:pt x="548725" y="91193"/>
                      <a:pt x="755010" y="3230"/>
                    </a:cubicBezTo>
                    <a:cubicBezTo>
                      <a:pt x="769801" y="-2998"/>
                      <a:pt x="782256" y="894"/>
                      <a:pt x="796267" y="5565"/>
                    </a:cubicBezTo>
                    <a:cubicBezTo>
                      <a:pt x="997882" y="74845"/>
                      <a:pt x="1199496" y="143347"/>
                      <a:pt x="1401889" y="212628"/>
                    </a:cubicBezTo>
                    <a:cubicBezTo>
                      <a:pt x="1622964" y="288136"/>
                      <a:pt x="1843260" y="364423"/>
                      <a:pt x="2064336" y="439931"/>
                    </a:cubicBezTo>
                    <a:cubicBezTo>
                      <a:pt x="2258166" y="506098"/>
                      <a:pt x="2452774" y="572265"/>
                      <a:pt x="2646604" y="638432"/>
                    </a:cubicBezTo>
                    <a:cubicBezTo>
                      <a:pt x="2779716" y="684359"/>
                      <a:pt x="2913607" y="730287"/>
                      <a:pt x="3046719" y="775436"/>
                    </a:cubicBezTo>
                    <a:cubicBezTo>
                      <a:pt x="3063066" y="780885"/>
                      <a:pt x="3067737" y="789447"/>
                      <a:pt x="3063844" y="805016"/>
                    </a:cubicBezTo>
                    <a:cubicBezTo>
                      <a:pt x="3062288" y="812800"/>
                      <a:pt x="3061509" y="821363"/>
                      <a:pt x="3061509" y="829148"/>
                    </a:cubicBezTo>
                    <a:cubicBezTo>
                      <a:pt x="3058396" y="918668"/>
                      <a:pt x="3057617" y="1008966"/>
                      <a:pt x="3052168" y="1098486"/>
                    </a:cubicBezTo>
                    <a:cubicBezTo>
                      <a:pt x="3049054" y="1142856"/>
                      <a:pt x="3052947" y="1187227"/>
                      <a:pt x="3045941" y="1231598"/>
                    </a:cubicBezTo>
                    <a:cubicBezTo>
                      <a:pt x="3044384" y="1244053"/>
                      <a:pt x="3040491" y="1250280"/>
                      <a:pt x="3028815" y="1255729"/>
                    </a:cubicBezTo>
                    <a:cubicBezTo>
                      <a:pt x="2933068" y="1297765"/>
                      <a:pt x="2837320" y="1340579"/>
                      <a:pt x="2741573" y="1383393"/>
                    </a:cubicBezTo>
                    <a:cubicBezTo>
                      <a:pt x="2645047" y="1426985"/>
                      <a:pt x="2548522" y="1469799"/>
                      <a:pt x="2451218" y="1513391"/>
                    </a:cubicBezTo>
                    <a:cubicBezTo>
                      <a:pt x="2448104" y="1521954"/>
                      <a:pt x="2440319" y="1525067"/>
                      <a:pt x="2432535" y="1528181"/>
                    </a:cubicBezTo>
                    <a:cubicBezTo>
                      <a:pt x="2236370" y="1614587"/>
                      <a:pt x="2040983" y="1704107"/>
                      <a:pt x="1844817" y="1790513"/>
                    </a:cubicBezTo>
                    <a:cubicBezTo>
                      <a:pt x="1836255" y="1794405"/>
                      <a:pt x="1827692" y="1799076"/>
                      <a:pt x="1819129" y="1802968"/>
                    </a:cubicBezTo>
                    <a:cubicBezTo>
                      <a:pt x="1780986" y="1827878"/>
                      <a:pt x="1745178" y="1820094"/>
                      <a:pt x="1704699" y="1804525"/>
                    </a:cubicBezTo>
                    <a:cubicBezTo>
                      <a:pt x="1405002" y="1687760"/>
                      <a:pt x="1105306" y="1572552"/>
                      <a:pt x="805609" y="1457344"/>
                    </a:cubicBezTo>
                    <a:cubicBezTo>
                      <a:pt x="689622" y="1412973"/>
                      <a:pt x="573635" y="1367824"/>
                      <a:pt x="456870" y="1323453"/>
                    </a:cubicBezTo>
                    <a:cubicBezTo>
                      <a:pt x="434296" y="1314890"/>
                      <a:pt x="418727" y="1303214"/>
                      <a:pt x="410943" y="1279082"/>
                    </a:cubicBezTo>
                    <a:cubicBezTo>
                      <a:pt x="403937" y="1257286"/>
                      <a:pt x="393039" y="1237047"/>
                      <a:pt x="384476" y="1215251"/>
                    </a:cubicBezTo>
                    <a:cubicBezTo>
                      <a:pt x="339327" y="1110162"/>
                      <a:pt x="294178" y="1005074"/>
                      <a:pt x="248250" y="900764"/>
                    </a:cubicBezTo>
                    <a:cubicBezTo>
                      <a:pt x="206993" y="805016"/>
                      <a:pt x="165736" y="709269"/>
                      <a:pt x="124479" y="614300"/>
                    </a:cubicBezTo>
                    <a:cubicBezTo>
                      <a:pt x="97234" y="552025"/>
                      <a:pt x="70767" y="489750"/>
                      <a:pt x="44301" y="427476"/>
                    </a:cubicBezTo>
                    <a:cubicBezTo>
                      <a:pt x="38073" y="411907"/>
                      <a:pt x="24840" y="400231"/>
                      <a:pt x="20169" y="383105"/>
                    </a:cubicBezTo>
                    <a:cubicBezTo>
                      <a:pt x="18612" y="365980"/>
                      <a:pt x="9271" y="351189"/>
                      <a:pt x="3043" y="335621"/>
                    </a:cubicBezTo>
                    <a:cubicBezTo>
                      <a:pt x="-849" y="325501"/>
                      <a:pt x="-3184" y="316160"/>
                      <a:pt x="10049" y="310711"/>
                    </a:cubicBezTo>
                    <a:cubicBezTo>
                      <a:pt x="45857" y="295921"/>
                      <a:pt x="79330" y="280352"/>
                      <a:pt x="114360" y="2678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DD875DF-BF44-43BC-9E33-B98B3D3A005B}"/>
                  </a:ext>
                </a:extLst>
              </p:cNvPr>
              <p:cNvSpPr/>
              <p:nvPr/>
            </p:nvSpPr>
            <p:spPr>
              <a:xfrm>
                <a:off x="6707842" y="4036142"/>
                <a:ext cx="2428711" cy="910764"/>
              </a:xfrm>
              <a:custGeom>
                <a:avLst/>
                <a:gdLst>
                  <a:gd name="connsiteX0" fmla="*/ 0 w 2428712"/>
                  <a:gd name="connsiteY0" fmla="*/ 205531 h 910767"/>
                  <a:gd name="connsiteX1" fmla="*/ 224189 w 2428712"/>
                  <a:gd name="connsiteY1" fmla="*/ 100442 h 910767"/>
                  <a:gd name="connsiteX2" fmla="*/ 432031 w 2428712"/>
                  <a:gd name="connsiteY2" fmla="*/ 3916 h 910767"/>
                  <a:gd name="connsiteX3" fmla="*/ 462390 w 2428712"/>
                  <a:gd name="connsiteY3" fmla="*/ 3138 h 910767"/>
                  <a:gd name="connsiteX4" fmla="*/ 945019 w 2428712"/>
                  <a:gd name="connsiteY4" fmla="*/ 179064 h 910767"/>
                  <a:gd name="connsiteX5" fmla="*/ 1640160 w 2428712"/>
                  <a:gd name="connsiteY5" fmla="*/ 433612 h 910767"/>
                  <a:gd name="connsiteX6" fmla="*/ 2032491 w 2428712"/>
                  <a:gd name="connsiteY6" fmla="*/ 568281 h 910767"/>
                  <a:gd name="connsiteX7" fmla="*/ 2415480 w 2428712"/>
                  <a:gd name="connsiteY7" fmla="*/ 698279 h 910767"/>
                  <a:gd name="connsiteX8" fmla="*/ 2428713 w 2428712"/>
                  <a:gd name="connsiteY8" fmla="*/ 718518 h 910767"/>
                  <a:gd name="connsiteX9" fmla="*/ 2388235 w 2428712"/>
                  <a:gd name="connsiteY9" fmla="*/ 899893 h 910767"/>
                  <a:gd name="connsiteX10" fmla="*/ 2363325 w 2428712"/>
                  <a:gd name="connsiteY10" fmla="*/ 913905 h 910767"/>
                  <a:gd name="connsiteX11" fmla="*/ 1708662 w 2428712"/>
                  <a:gd name="connsiteY11" fmla="*/ 718518 h 910767"/>
                  <a:gd name="connsiteX12" fmla="*/ 1254057 w 2428712"/>
                  <a:gd name="connsiteY12" fmla="*/ 581514 h 910767"/>
                  <a:gd name="connsiteX13" fmla="*/ 717716 w 2428712"/>
                  <a:gd name="connsiteY13" fmla="*/ 421935 h 910767"/>
                  <a:gd name="connsiteX14" fmla="*/ 274009 w 2428712"/>
                  <a:gd name="connsiteY14" fmla="*/ 288823 h 910767"/>
                  <a:gd name="connsiteX15" fmla="*/ 24132 w 2428712"/>
                  <a:gd name="connsiteY15" fmla="*/ 214872 h 910767"/>
                  <a:gd name="connsiteX16" fmla="*/ 0 w 2428712"/>
                  <a:gd name="connsiteY16" fmla="*/ 205531 h 91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28712" h="910767">
                    <a:moveTo>
                      <a:pt x="0" y="205531"/>
                    </a:moveTo>
                    <a:cubicBezTo>
                      <a:pt x="77843" y="168944"/>
                      <a:pt x="151016" y="134693"/>
                      <a:pt x="224189" y="100442"/>
                    </a:cubicBezTo>
                    <a:cubicBezTo>
                      <a:pt x="293470" y="68526"/>
                      <a:pt x="362750" y="36611"/>
                      <a:pt x="432031" y="3916"/>
                    </a:cubicBezTo>
                    <a:cubicBezTo>
                      <a:pt x="442929" y="-754"/>
                      <a:pt x="450713" y="-1533"/>
                      <a:pt x="462390" y="3138"/>
                    </a:cubicBezTo>
                    <a:cubicBezTo>
                      <a:pt x="623526" y="62299"/>
                      <a:pt x="784662" y="120681"/>
                      <a:pt x="945019" y="179064"/>
                    </a:cubicBezTo>
                    <a:cubicBezTo>
                      <a:pt x="1176992" y="263913"/>
                      <a:pt x="1408965" y="348762"/>
                      <a:pt x="1640160" y="433612"/>
                    </a:cubicBezTo>
                    <a:cubicBezTo>
                      <a:pt x="1770158" y="481096"/>
                      <a:pt x="1901714" y="524689"/>
                      <a:pt x="2032491" y="568281"/>
                    </a:cubicBezTo>
                    <a:cubicBezTo>
                      <a:pt x="2160153" y="611095"/>
                      <a:pt x="2287817" y="654687"/>
                      <a:pt x="2415480" y="698279"/>
                    </a:cubicBezTo>
                    <a:cubicBezTo>
                      <a:pt x="2425600" y="702171"/>
                      <a:pt x="2432605" y="703728"/>
                      <a:pt x="2428713" y="718518"/>
                    </a:cubicBezTo>
                    <a:cubicBezTo>
                      <a:pt x="2413923" y="778458"/>
                      <a:pt x="2400690" y="839176"/>
                      <a:pt x="2388235" y="899893"/>
                    </a:cubicBezTo>
                    <a:cubicBezTo>
                      <a:pt x="2385121" y="916241"/>
                      <a:pt x="2378894" y="917798"/>
                      <a:pt x="2363325" y="913905"/>
                    </a:cubicBezTo>
                    <a:cubicBezTo>
                      <a:pt x="2145363" y="848517"/>
                      <a:pt x="1926623" y="783907"/>
                      <a:pt x="1708662" y="718518"/>
                    </a:cubicBezTo>
                    <a:cubicBezTo>
                      <a:pt x="1556867" y="673369"/>
                      <a:pt x="1405073" y="627441"/>
                      <a:pt x="1254057" y="581514"/>
                    </a:cubicBezTo>
                    <a:cubicBezTo>
                      <a:pt x="1075017" y="527802"/>
                      <a:pt x="895977" y="474869"/>
                      <a:pt x="717716" y="421935"/>
                    </a:cubicBezTo>
                    <a:cubicBezTo>
                      <a:pt x="569814" y="377564"/>
                      <a:pt x="421911" y="333194"/>
                      <a:pt x="274009" y="288823"/>
                    </a:cubicBezTo>
                    <a:cubicBezTo>
                      <a:pt x="190716" y="263913"/>
                      <a:pt x="107424" y="239782"/>
                      <a:pt x="24132" y="214872"/>
                    </a:cubicBezTo>
                    <a:cubicBezTo>
                      <a:pt x="17904" y="212536"/>
                      <a:pt x="10898" y="209423"/>
                      <a:pt x="0" y="20553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A3676F9E-F261-4D9D-9E4C-B8A11DA8CFFD}"/>
                  </a:ext>
                </a:extLst>
              </p:cNvPr>
              <p:cNvSpPr/>
              <p:nvPr/>
            </p:nvSpPr>
            <p:spPr>
              <a:xfrm>
                <a:off x="3478994" y="4962497"/>
                <a:ext cx="934120" cy="1214351"/>
              </a:xfrm>
              <a:custGeom>
                <a:avLst/>
                <a:gdLst>
                  <a:gd name="connsiteX0" fmla="*/ 629660 w 934120"/>
                  <a:gd name="connsiteY0" fmla="*/ 157244 h 1214356"/>
                  <a:gd name="connsiteX1" fmla="*/ 600080 w 934120"/>
                  <a:gd name="connsiteY1" fmla="*/ 0 h 1214356"/>
                  <a:gd name="connsiteX2" fmla="*/ 594631 w 934120"/>
                  <a:gd name="connsiteY2" fmla="*/ 7006 h 1214356"/>
                  <a:gd name="connsiteX3" fmla="*/ 206192 w 934120"/>
                  <a:gd name="connsiteY3" fmla="*/ 472509 h 1214356"/>
                  <a:gd name="connsiteX4" fmla="*/ 165714 w 934120"/>
                  <a:gd name="connsiteY4" fmla="*/ 512209 h 1214356"/>
                  <a:gd name="connsiteX5" fmla="*/ 1464 w 934120"/>
                  <a:gd name="connsiteY5" fmla="*/ 640651 h 1214356"/>
                  <a:gd name="connsiteX6" fmla="*/ 6135 w 934120"/>
                  <a:gd name="connsiteY6" fmla="*/ 667896 h 1214356"/>
                  <a:gd name="connsiteX7" fmla="*/ 62960 w 934120"/>
                  <a:gd name="connsiteY7" fmla="*/ 782326 h 1214356"/>
                  <a:gd name="connsiteX8" fmla="*/ 139247 w 934120"/>
                  <a:gd name="connsiteY8" fmla="*/ 861726 h 1214356"/>
                  <a:gd name="connsiteX9" fmla="*/ 259126 w 934120"/>
                  <a:gd name="connsiteY9" fmla="*/ 971485 h 1214356"/>
                  <a:gd name="connsiteX10" fmla="*/ 294934 w 934120"/>
                  <a:gd name="connsiteY10" fmla="*/ 1011185 h 1214356"/>
                  <a:gd name="connsiteX11" fmla="*/ 376669 w 934120"/>
                  <a:gd name="connsiteY11" fmla="*/ 1138848 h 1214356"/>
                  <a:gd name="connsiteX12" fmla="*/ 480201 w 934120"/>
                  <a:gd name="connsiteY12" fmla="*/ 1212800 h 1214356"/>
                  <a:gd name="connsiteX13" fmla="*/ 509781 w 934120"/>
                  <a:gd name="connsiteY13" fmla="*/ 1216692 h 1214356"/>
                  <a:gd name="connsiteX14" fmla="*/ 697384 w 934120"/>
                  <a:gd name="connsiteY14" fmla="*/ 1183219 h 1214356"/>
                  <a:gd name="connsiteX15" fmla="*/ 716066 w 934120"/>
                  <a:gd name="connsiteY15" fmla="*/ 1173100 h 1214356"/>
                  <a:gd name="connsiteX16" fmla="*/ 746425 w 934120"/>
                  <a:gd name="connsiteY16" fmla="*/ 1069568 h 1214356"/>
                  <a:gd name="connsiteX17" fmla="*/ 699719 w 934120"/>
                  <a:gd name="connsiteY17" fmla="*/ 1035317 h 1214356"/>
                  <a:gd name="connsiteX18" fmla="*/ 575948 w 934120"/>
                  <a:gd name="connsiteY18" fmla="*/ 997173 h 1214356"/>
                  <a:gd name="connsiteX19" fmla="*/ 528464 w 934120"/>
                  <a:gd name="connsiteY19" fmla="*/ 986275 h 1214356"/>
                  <a:gd name="connsiteX20" fmla="*/ 533913 w 934120"/>
                  <a:gd name="connsiteY20" fmla="*/ 934899 h 1214356"/>
                  <a:gd name="connsiteX21" fmla="*/ 553374 w 934120"/>
                  <a:gd name="connsiteY21" fmla="*/ 834481 h 1214356"/>
                  <a:gd name="connsiteX22" fmla="*/ 595409 w 934120"/>
                  <a:gd name="connsiteY22" fmla="*/ 729392 h 1214356"/>
                  <a:gd name="connsiteX23" fmla="*/ 667025 w 934120"/>
                  <a:gd name="connsiteY23" fmla="*/ 621969 h 1214356"/>
                  <a:gd name="connsiteX24" fmla="*/ 934806 w 934120"/>
                  <a:gd name="connsiteY24" fmla="*/ 358858 h 1214356"/>
                  <a:gd name="connsiteX25" fmla="*/ 940255 w 934120"/>
                  <a:gd name="connsiteY25" fmla="*/ 352630 h 1214356"/>
                  <a:gd name="connsiteX26" fmla="*/ 791574 w 934120"/>
                  <a:gd name="connsiteY26" fmla="*/ 293470 h 1214356"/>
                  <a:gd name="connsiteX27" fmla="*/ 629660 w 934120"/>
                  <a:gd name="connsiteY27" fmla="*/ 157244 h 121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4120" h="1214356">
                    <a:moveTo>
                      <a:pt x="629660" y="157244"/>
                    </a:moveTo>
                    <a:cubicBezTo>
                      <a:pt x="628103" y="145567"/>
                      <a:pt x="610199" y="27245"/>
                      <a:pt x="600080" y="0"/>
                    </a:cubicBezTo>
                    <a:cubicBezTo>
                      <a:pt x="598523" y="2335"/>
                      <a:pt x="596966" y="4670"/>
                      <a:pt x="594631" y="7006"/>
                    </a:cubicBezTo>
                    <a:cubicBezTo>
                      <a:pt x="456848" y="155687"/>
                      <a:pt x="335412" y="316823"/>
                      <a:pt x="206192" y="472509"/>
                    </a:cubicBezTo>
                    <a:cubicBezTo>
                      <a:pt x="193737" y="487299"/>
                      <a:pt x="180504" y="500533"/>
                      <a:pt x="165714" y="512209"/>
                    </a:cubicBezTo>
                    <a:cubicBezTo>
                      <a:pt x="110445" y="555023"/>
                      <a:pt x="55955" y="597837"/>
                      <a:pt x="1464" y="640651"/>
                    </a:cubicBezTo>
                    <a:cubicBezTo>
                      <a:pt x="-2428" y="650770"/>
                      <a:pt x="2243" y="659333"/>
                      <a:pt x="6135" y="667896"/>
                    </a:cubicBezTo>
                    <a:cubicBezTo>
                      <a:pt x="24817" y="706039"/>
                      <a:pt x="44278" y="744182"/>
                      <a:pt x="62960" y="782326"/>
                    </a:cubicBezTo>
                    <a:cubicBezTo>
                      <a:pt x="69966" y="796338"/>
                      <a:pt x="127570" y="843044"/>
                      <a:pt x="139247" y="861726"/>
                    </a:cubicBezTo>
                    <a:cubicBezTo>
                      <a:pt x="170384" y="908432"/>
                      <a:pt x="210863" y="944240"/>
                      <a:pt x="259126" y="971485"/>
                    </a:cubicBezTo>
                    <a:cubicBezTo>
                      <a:pt x="275473" y="980826"/>
                      <a:pt x="286371" y="994838"/>
                      <a:pt x="294934" y="1011185"/>
                    </a:cubicBezTo>
                    <a:cubicBezTo>
                      <a:pt x="318287" y="1056335"/>
                      <a:pt x="343196" y="1099927"/>
                      <a:pt x="376669" y="1138848"/>
                    </a:cubicBezTo>
                    <a:cubicBezTo>
                      <a:pt x="405471" y="1171543"/>
                      <a:pt x="436609" y="1200345"/>
                      <a:pt x="480201" y="1212800"/>
                    </a:cubicBezTo>
                    <a:cubicBezTo>
                      <a:pt x="490321" y="1215913"/>
                      <a:pt x="499662" y="1219027"/>
                      <a:pt x="509781" y="1216692"/>
                    </a:cubicBezTo>
                    <a:cubicBezTo>
                      <a:pt x="572056" y="1205015"/>
                      <a:pt x="635109" y="1194896"/>
                      <a:pt x="697384" y="1183219"/>
                    </a:cubicBezTo>
                    <a:cubicBezTo>
                      <a:pt x="704390" y="1181662"/>
                      <a:pt x="712174" y="1181662"/>
                      <a:pt x="716066" y="1173100"/>
                    </a:cubicBezTo>
                    <a:cubicBezTo>
                      <a:pt x="733192" y="1146633"/>
                      <a:pt x="751096" y="1074238"/>
                      <a:pt x="746425" y="1069568"/>
                    </a:cubicBezTo>
                    <a:cubicBezTo>
                      <a:pt x="732413" y="1057113"/>
                      <a:pt x="720737" y="1039987"/>
                      <a:pt x="699719" y="1035317"/>
                    </a:cubicBezTo>
                    <a:cubicBezTo>
                      <a:pt x="657684" y="1025197"/>
                      <a:pt x="616427" y="1012742"/>
                      <a:pt x="575948" y="997173"/>
                    </a:cubicBezTo>
                    <a:cubicBezTo>
                      <a:pt x="559601" y="990946"/>
                      <a:pt x="534691" y="1001065"/>
                      <a:pt x="528464" y="986275"/>
                    </a:cubicBezTo>
                    <a:cubicBezTo>
                      <a:pt x="523015" y="973042"/>
                      <a:pt x="533913" y="952803"/>
                      <a:pt x="533913" y="934899"/>
                    </a:cubicBezTo>
                    <a:cubicBezTo>
                      <a:pt x="533913" y="899869"/>
                      <a:pt x="539362" y="867175"/>
                      <a:pt x="553374" y="834481"/>
                    </a:cubicBezTo>
                    <a:cubicBezTo>
                      <a:pt x="568942" y="800230"/>
                      <a:pt x="579062" y="762865"/>
                      <a:pt x="595409" y="729392"/>
                    </a:cubicBezTo>
                    <a:cubicBezTo>
                      <a:pt x="614091" y="690471"/>
                      <a:pt x="635109" y="652327"/>
                      <a:pt x="667025" y="621969"/>
                    </a:cubicBezTo>
                    <a:cubicBezTo>
                      <a:pt x="758102" y="535562"/>
                      <a:pt x="848400" y="449935"/>
                      <a:pt x="934806" y="358858"/>
                    </a:cubicBezTo>
                    <a:cubicBezTo>
                      <a:pt x="936363" y="356523"/>
                      <a:pt x="938698" y="354187"/>
                      <a:pt x="940255" y="352630"/>
                    </a:cubicBezTo>
                    <a:cubicBezTo>
                      <a:pt x="917681" y="346403"/>
                      <a:pt x="870975" y="321493"/>
                      <a:pt x="791574" y="293470"/>
                    </a:cubicBezTo>
                    <a:cubicBezTo>
                      <a:pt x="719180" y="267781"/>
                      <a:pt x="637444" y="213291"/>
                      <a:pt x="629660" y="15724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C30CA36-C333-4FEA-AA20-DCA8B5060CD3}"/>
                  </a:ext>
                </a:extLst>
              </p:cNvPr>
              <p:cNvSpPr/>
              <p:nvPr/>
            </p:nvSpPr>
            <p:spPr>
              <a:xfrm>
                <a:off x="4661953" y="3022453"/>
                <a:ext cx="529335" cy="599392"/>
              </a:xfrm>
              <a:custGeom>
                <a:avLst/>
                <a:gdLst>
                  <a:gd name="connsiteX0" fmla="*/ 535732 w 529334"/>
                  <a:gd name="connsiteY0" fmla="*/ 422106 h 599393"/>
                  <a:gd name="connsiteX1" fmla="*/ 424416 w 529334"/>
                  <a:gd name="connsiteY1" fmla="*/ 514739 h 599393"/>
                  <a:gd name="connsiteX2" fmla="*/ 415075 w 529334"/>
                  <a:gd name="connsiteY2" fmla="*/ 534200 h 599393"/>
                  <a:gd name="connsiteX3" fmla="*/ 367591 w 529334"/>
                  <a:gd name="connsiteY3" fmla="*/ 588690 h 599393"/>
                  <a:gd name="connsiteX4" fmla="*/ 286633 w 529334"/>
                  <a:gd name="connsiteY4" fmla="*/ 584798 h 599393"/>
                  <a:gd name="connsiteX5" fmla="*/ 189329 w 529334"/>
                  <a:gd name="connsiteY5" fmla="*/ 571565 h 599393"/>
                  <a:gd name="connsiteX6" fmla="*/ 140288 w 529334"/>
                  <a:gd name="connsiteY6" fmla="*/ 573900 h 599393"/>
                  <a:gd name="connsiteX7" fmla="*/ 102923 w 529334"/>
                  <a:gd name="connsiteY7" fmla="*/ 547434 h 599393"/>
                  <a:gd name="connsiteX8" fmla="*/ 58552 w 529334"/>
                  <a:gd name="connsiteY8" fmla="*/ 516296 h 599393"/>
                  <a:gd name="connsiteX9" fmla="*/ 25858 w 529334"/>
                  <a:gd name="connsiteY9" fmla="*/ 394861 h 599393"/>
                  <a:gd name="connsiteX10" fmla="*/ 4062 w 529334"/>
                  <a:gd name="connsiteY10" fmla="*/ 309233 h 599393"/>
                  <a:gd name="connsiteX11" fmla="*/ 39091 w 529334"/>
                  <a:gd name="connsiteY11" fmla="*/ 183905 h 599393"/>
                  <a:gd name="connsiteX12" fmla="*/ 99809 w 529334"/>
                  <a:gd name="connsiteY12" fmla="*/ 93607 h 599393"/>
                  <a:gd name="connsiteX13" fmla="*/ 103702 w 529334"/>
                  <a:gd name="connsiteY13" fmla="*/ 60134 h 599393"/>
                  <a:gd name="connsiteX14" fmla="*/ 108372 w 529334"/>
                  <a:gd name="connsiteY14" fmla="*/ 26661 h 599393"/>
                  <a:gd name="connsiteX15" fmla="*/ 179209 w 529334"/>
                  <a:gd name="connsiteY15" fmla="*/ 17320 h 599393"/>
                  <a:gd name="connsiteX16" fmla="*/ 362141 w 529334"/>
                  <a:gd name="connsiteY16" fmla="*/ 1752 h 599393"/>
                  <a:gd name="connsiteX17" fmla="*/ 407291 w 529334"/>
                  <a:gd name="connsiteY17" fmla="*/ 4087 h 599393"/>
                  <a:gd name="connsiteX18" fmla="*/ 513158 w 529334"/>
                  <a:gd name="connsiteY18" fmla="*/ 308454 h 599393"/>
                  <a:gd name="connsiteX19" fmla="*/ 535732 w 529334"/>
                  <a:gd name="connsiteY19" fmla="*/ 422106 h 59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9334" h="599393">
                    <a:moveTo>
                      <a:pt x="535732" y="422106"/>
                    </a:moveTo>
                    <a:cubicBezTo>
                      <a:pt x="479685" y="369172"/>
                      <a:pt x="446991" y="470369"/>
                      <a:pt x="424416" y="514739"/>
                    </a:cubicBezTo>
                    <a:cubicBezTo>
                      <a:pt x="421302" y="520967"/>
                      <a:pt x="418189" y="527973"/>
                      <a:pt x="415075" y="534200"/>
                    </a:cubicBezTo>
                    <a:cubicBezTo>
                      <a:pt x="400285" y="553661"/>
                      <a:pt x="387051" y="573122"/>
                      <a:pt x="367591" y="588690"/>
                    </a:cubicBezTo>
                    <a:cubicBezTo>
                      <a:pt x="337232" y="613600"/>
                      <a:pt x="324777" y="596475"/>
                      <a:pt x="286633" y="584798"/>
                    </a:cubicBezTo>
                    <a:cubicBezTo>
                      <a:pt x="249268" y="570008"/>
                      <a:pt x="230586" y="597253"/>
                      <a:pt x="189329" y="571565"/>
                    </a:cubicBezTo>
                    <a:cubicBezTo>
                      <a:pt x="184659" y="570008"/>
                      <a:pt x="151964" y="577014"/>
                      <a:pt x="140288" y="573900"/>
                    </a:cubicBezTo>
                    <a:cubicBezTo>
                      <a:pt x="125498" y="571565"/>
                      <a:pt x="110707" y="548990"/>
                      <a:pt x="102923" y="547434"/>
                    </a:cubicBezTo>
                    <a:cubicBezTo>
                      <a:pt x="78792" y="540428"/>
                      <a:pt x="69451" y="537314"/>
                      <a:pt x="58552" y="516296"/>
                    </a:cubicBezTo>
                    <a:cubicBezTo>
                      <a:pt x="39091" y="477375"/>
                      <a:pt x="37535" y="436896"/>
                      <a:pt x="25858" y="394861"/>
                    </a:cubicBezTo>
                    <a:cubicBezTo>
                      <a:pt x="17295" y="366058"/>
                      <a:pt x="12625" y="337256"/>
                      <a:pt x="4062" y="309233"/>
                    </a:cubicBezTo>
                    <a:cubicBezTo>
                      <a:pt x="-10728" y="257856"/>
                      <a:pt x="18074" y="222048"/>
                      <a:pt x="39091" y="183905"/>
                    </a:cubicBezTo>
                    <a:cubicBezTo>
                      <a:pt x="56217" y="151989"/>
                      <a:pt x="79570" y="123966"/>
                      <a:pt x="99809" y="93607"/>
                    </a:cubicBezTo>
                    <a:cubicBezTo>
                      <a:pt x="106815" y="83487"/>
                      <a:pt x="102145" y="75703"/>
                      <a:pt x="103702" y="60134"/>
                    </a:cubicBezTo>
                    <a:cubicBezTo>
                      <a:pt x="105258" y="47679"/>
                      <a:pt x="106037" y="37560"/>
                      <a:pt x="108372" y="26661"/>
                    </a:cubicBezTo>
                    <a:cubicBezTo>
                      <a:pt x="128611" y="16542"/>
                      <a:pt x="158192" y="19655"/>
                      <a:pt x="179209" y="17320"/>
                    </a:cubicBezTo>
                    <a:cubicBezTo>
                      <a:pt x="239927" y="11093"/>
                      <a:pt x="301424" y="7201"/>
                      <a:pt x="362141" y="1752"/>
                    </a:cubicBezTo>
                    <a:cubicBezTo>
                      <a:pt x="374596" y="195"/>
                      <a:pt x="395614" y="-2141"/>
                      <a:pt x="407291" y="4087"/>
                    </a:cubicBezTo>
                    <a:cubicBezTo>
                      <a:pt x="436871" y="103726"/>
                      <a:pt x="489026" y="207258"/>
                      <a:pt x="513158" y="308454"/>
                    </a:cubicBezTo>
                    <a:cubicBezTo>
                      <a:pt x="518607" y="333364"/>
                      <a:pt x="538846" y="395639"/>
                      <a:pt x="535732" y="422106"/>
                    </a:cubicBezTo>
                    <a:close/>
                  </a:path>
                </a:pathLst>
              </a:custGeom>
              <a:solidFill>
                <a:srgbClr val="EEEAE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E14FEF9-FA2C-4EEE-B50E-3794D6E045AA}"/>
                  </a:ext>
                </a:extLst>
              </p:cNvPr>
              <p:cNvSpPr/>
              <p:nvPr/>
            </p:nvSpPr>
            <p:spPr>
              <a:xfrm>
                <a:off x="5858307" y="541182"/>
                <a:ext cx="124549" cy="77843"/>
              </a:xfrm>
              <a:custGeom>
                <a:avLst/>
                <a:gdLst>
                  <a:gd name="connsiteX0" fmla="*/ 68412 w 124549"/>
                  <a:gd name="connsiteY0" fmla="*/ 9809 h 77843"/>
                  <a:gd name="connsiteX1" fmla="*/ 121723 w 124549"/>
                  <a:gd name="connsiteY1" fmla="*/ 49558 h 77843"/>
                  <a:gd name="connsiteX2" fmla="*/ 58345 w 124549"/>
                  <a:gd name="connsiteY2" fmla="*/ 69689 h 77843"/>
                  <a:gd name="connsiteX3" fmla="*/ 5034 w 124549"/>
                  <a:gd name="connsiteY3" fmla="*/ 29940 h 77843"/>
                  <a:gd name="connsiteX4" fmla="*/ 68412 w 124549"/>
                  <a:gd name="connsiteY4" fmla="*/ 9809 h 7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9" h="77843">
                    <a:moveTo>
                      <a:pt x="68412" y="9809"/>
                    </a:moveTo>
                    <a:cubicBezTo>
                      <a:pt x="100634" y="15226"/>
                      <a:pt x="124502" y="33022"/>
                      <a:pt x="121723" y="49558"/>
                    </a:cubicBezTo>
                    <a:cubicBezTo>
                      <a:pt x="118943" y="66093"/>
                      <a:pt x="90567" y="75106"/>
                      <a:pt x="58345" y="69689"/>
                    </a:cubicBezTo>
                    <a:cubicBezTo>
                      <a:pt x="26122" y="64271"/>
                      <a:pt x="2254" y="46475"/>
                      <a:pt x="5034" y="29940"/>
                    </a:cubicBezTo>
                    <a:cubicBezTo>
                      <a:pt x="7813" y="13405"/>
                      <a:pt x="36189" y="4392"/>
                      <a:pt x="68412" y="9809"/>
                    </a:cubicBezTo>
                    <a:close/>
                  </a:path>
                </a:pathLst>
              </a:custGeom>
              <a:solidFill>
                <a:srgbClr val="F8F5F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8656D32B-6FE5-4E7C-8D08-1CE57335C764}"/>
                  </a:ext>
                </a:extLst>
              </p:cNvPr>
              <p:cNvSpPr/>
              <p:nvPr/>
            </p:nvSpPr>
            <p:spPr>
              <a:xfrm>
                <a:off x="6144352" y="575234"/>
                <a:ext cx="116766" cy="62275"/>
              </a:xfrm>
              <a:custGeom>
                <a:avLst/>
                <a:gdLst>
                  <a:gd name="connsiteX0" fmla="*/ 61806 w 116765"/>
                  <a:gd name="connsiteY0" fmla="*/ 2635 h 62274"/>
                  <a:gd name="connsiteX1" fmla="*/ 119556 w 116765"/>
                  <a:gd name="connsiteY1" fmla="*/ 35599 h 62274"/>
                  <a:gd name="connsiteX2" fmla="*/ 59102 w 116765"/>
                  <a:gd name="connsiteY2" fmla="*/ 63292 h 62274"/>
                  <a:gd name="connsiteX3" fmla="*/ 1352 w 116765"/>
                  <a:gd name="connsiteY3" fmla="*/ 30329 h 62274"/>
                  <a:gd name="connsiteX4" fmla="*/ 61806 w 116765"/>
                  <a:gd name="connsiteY4" fmla="*/ 2635 h 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65" h="62274">
                    <a:moveTo>
                      <a:pt x="61806" y="2635"/>
                    </a:moveTo>
                    <a:cubicBezTo>
                      <a:pt x="94447" y="4090"/>
                      <a:pt x="120303" y="18849"/>
                      <a:pt x="119556" y="35599"/>
                    </a:cubicBezTo>
                    <a:cubicBezTo>
                      <a:pt x="118809" y="52348"/>
                      <a:pt x="91743" y="64747"/>
                      <a:pt x="59102" y="63292"/>
                    </a:cubicBezTo>
                    <a:cubicBezTo>
                      <a:pt x="26461" y="61837"/>
                      <a:pt x="605" y="47078"/>
                      <a:pt x="1352" y="30329"/>
                    </a:cubicBezTo>
                    <a:cubicBezTo>
                      <a:pt x="2099" y="13579"/>
                      <a:pt x="29165" y="1180"/>
                      <a:pt x="61806" y="2635"/>
                    </a:cubicBezTo>
                    <a:close/>
                  </a:path>
                </a:pathLst>
              </a:custGeom>
              <a:solidFill>
                <a:srgbClr val="F8F5F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2DF4160A-4D5C-4236-A7ED-407333A58DE6}"/>
                  </a:ext>
                </a:extLst>
              </p:cNvPr>
              <p:cNvSpPr/>
              <p:nvPr/>
            </p:nvSpPr>
            <p:spPr>
              <a:xfrm>
                <a:off x="6174232" y="575677"/>
                <a:ext cx="54489" cy="62275"/>
              </a:xfrm>
              <a:custGeom>
                <a:avLst/>
                <a:gdLst>
                  <a:gd name="connsiteX0" fmla="*/ 57227 w 54490"/>
                  <a:gd name="connsiteY0" fmla="*/ 59522 h 62274"/>
                  <a:gd name="connsiteX1" fmla="*/ 7407 w 54490"/>
                  <a:gd name="connsiteY1" fmla="*/ 50959 h 62274"/>
                  <a:gd name="connsiteX2" fmla="*/ 6629 w 54490"/>
                  <a:gd name="connsiteY2" fmla="*/ 10481 h 62274"/>
                  <a:gd name="connsiteX3" fmla="*/ 47886 w 54490"/>
                  <a:gd name="connsiteY3" fmla="*/ 6589 h 62274"/>
                  <a:gd name="connsiteX4" fmla="*/ 57227 w 54490"/>
                  <a:gd name="connsiteY4" fmla="*/ 59522 h 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90" h="62274">
                    <a:moveTo>
                      <a:pt x="57227" y="59522"/>
                    </a:moveTo>
                    <a:cubicBezTo>
                      <a:pt x="34652" y="71977"/>
                      <a:pt x="15192" y="68085"/>
                      <a:pt x="7407" y="50959"/>
                    </a:cubicBezTo>
                    <a:cubicBezTo>
                      <a:pt x="-3491" y="37726"/>
                      <a:pt x="-1156" y="23714"/>
                      <a:pt x="6629" y="10481"/>
                    </a:cubicBezTo>
                    <a:cubicBezTo>
                      <a:pt x="19862" y="361"/>
                      <a:pt x="33095" y="-5088"/>
                      <a:pt x="47886" y="6589"/>
                    </a:cubicBezTo>
                    <a:cubicBezTo>
                      <a:pt x="58784" y="22157"/>
                      <a:pt x="64233" y="40061"/>
                      <a:pt x="57227" y="59522"/>
                    </a:cubicBezTo>
                    <a:close/>
                  </a:path>
                </a:pathLst>
              </a:custGeom>
              <a:solidFill>
                <a:srgbClr val="06050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341346FF-15AE-4370-981B-1E424769FBAB}"/>
                  </a:ext>
                </a:extLst>
              </p:cNvPr>
              <p:cNvSpPr/>
              <p:nvPr/>
            </p:nvSpPr>
            <p:spPr>
              <a:xfrm>
                <a:off x="5890833" y="546081"/>
                <a:ext cx="54489" cy="62275"/>
              </a:xfrm>
              <a:custGeom>
                <a:avLst/>
                <a:gdLst>
                  <a:gd name="connsiteX0" fmla="*/ 50258 w 54490"/>
                  <a:gd name="connsiteY0" fmla="*/ 63432 h 62274"/>
                  <a:gd name="connsiteX1" fmla="*/ 1995 w 54490"/>
                  <a:gd name="connsiteY1" fmla="*/ 62654 h 62274"/>
                  <a:gd name="connsiteX2" fmla="*/ 14450 w 54490"/>
                  <a:gd name="connsiteY2" fmla="*/ 9721 h 62274"/>
                  <a:gd name="connsiteX3" fmla="*/ 57264 w 54490"/>
                  <a:gd name="connsiteY3" fmla="*/ 14391 h 62274"/>
                  <a:gd name="connsiteX4" fmla="*/ 50258 w 54490"/>
                  <a:gd name="connsiteY4" fmla="*/ 63432 h 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90" h="62274">
                    <a:moveTo>
                      <a:pt x="50258" y="63432"/>
                    </a:moveTo>
                    <a:cubicBezTo>
                      <a:pt x="33910" y="72774"/>
                      <a:pt x="18342" y="61876"/>
                      <a:pt x="1995" y="62654"/>
                    </a:cubicBezTo>
                    <a:cubicBezTo>
                      <a:pt x="-3454" y="42415"/>
                      <a:pt x="2773" y="25289"/>
                      <a:pt x="14450" y="9721"/>
                    </a:cubicBezTo>
                    <a:cubicBezTo>
                      <a:pt x="29240" y="-4291"/>
                      <a:pt x="37024" y="-3513"/>
                      <a:pt x="57264" y="14391"/>
                    </a:cubicBezTo>
                    <a:cubicBezTo>
                      <a:pt x="62713" y="32295"/>
                      <a:pt x="61156" y="48642"/>
                      <a:pt x="50258" y="63432"/>
                    </a:cubicBezTo>
                    <a:close/>
                  </a:path>
                </a:pathLst>
              </a:custGeom>
              <a:solidFill>
                <a:srgbClr val="030303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EDB7CCE-A2E2-4258-B9A4-83A8141C2254}"/>
                </a:ext>
              </a:extLst>
            </p:cNvPr>
            <p:cNvGrpSpPr/>
            <p:nvPr/>
          </p:nvGrpSpPr>
          <p:grpSpPr>
            <a:xfrm rot="20580504">
              <a:off x="9605597" y="2011089"/>
              <a:ext cx="189888" cy="269563"/>
              <a:chOff x="3805328" y="4061908"/>
              <a:chExt cx="310118" cy="440241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4E63174-CCB7-423D-995B-D2878CCC6DF6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C00E3FA-5FDF-4108-B440-703A7D1F5C08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65E2357-A99F-4FAD-BA22-45C298BF50CE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A5D559F-1FF7-4A5F-A2C9-82A63CDE2B11}"/>
                </a:ext>
              </a:extLst>
            </p:cNvPr>
            <p:cNvGrpSpPr/>
            <p:nvPr/>
          </p:nvGrpSpPr>
          <p:grpSpPr>
            <a:xfrm>
              <a:off x="9783376" y="1966576"/>
              <a:ext cx="163380" cy="323878"/>
              <a:chOff x="4513211" y="4124289"/>
              <a:chExt cx="227247" cy="450485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3DD5DB7F-230D-42A8-B7C1-5A351D80E17D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4637363-6C05-458C-97B4-0DAAD7245B0D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7063354-75F8-4486-BDC7-D21EF4B796F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3F61031-C0C2-473F-B4E8-3B9140B3BCBC}"/>
                </a:ext>
              </a:extLst>
            </p:cNvPr>
            <p:cNvGrpSpPr/>
            <p:nvPr/>
          </p:nvGrpSpPr>
          <p:grpSpPr>
            <a:xfrm rot="1019496" flipH="1">
              <a:off x="9878221" y="2088371"/>
              <a:ext cx="189888" cy="269563"/>
              <a:chOff x="3805328" y="4061908"/>
              <a:chExt cx="310118" cy="440241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BF27E25-A89C-4CBD-A723-F91B8435D834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8DCA1D6-F5A6-452A-A706-EC5C2E0025D0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F3CB17F-92C4-4E97-9955-808220759B14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8A886251-B767-4600-B9F4-BE7571C15E34}"/>
                </a:ext>
              </a:extLst>
            </p:cNvPr>
            <p:cNvGrpSpPr/>
            <p:nvPr/>
          </p:nvGrpSpPr>
          <p:grpSpPr>
            <a:xfrm rot="1019496" flipH="1">
              <a:off x="10355743" y="2131473"/>
              <a:ext cx="189888" cy="269563"/>
              <a:chOff x="3805328" y="4061908"/>
              <a:chExt cx="310118" cy="440241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6A06D2F-8008-468D-AF4F-24AC0FBD22C0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7C1CA23-C8F5-4934-9287-1727C52717CF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9017F9B-2504-495E-9FAE-E52B1F9D98B7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CA43F1E-7D1C-4975-9D21-44A83CD7342A}"/>
                </a:ext>
              </a:extLst>
            </p:cNvPr>
            <p:cNvGrpSpPr/>
            <p:nvPr/>
          </p:nvGrpSpPr>
          <p:grpSpPr>
            <a:xfrm>
              <a:off x="10023086" y="2041263"/>
              <a:ext cx="163380" cy="323878"/>
              <a:chOff x="4513211" y="4124289"/>
              <a:chExt cx="227247" cy="450485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D7E3F8A-34CE-4FD7-8216-6D472CA14F26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31D824F-0BC6-44EE-BEA9-07376451E34A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B89479-8484-4A3F-9924-6C9B42917BA9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9693D7E-D130-4460-B4B5-A2D968791B27}"/>
                </a:ext>
              </a:extLst>
            </p:cNvPr>
            <p:cNvGrpSpPr/>
            <p:nvPr/>
          </p:nvGrpSpPr>
          <p:grpSpPr>
            <a:xfrm flipH="1">
              <a:off x="10189727" y="2033396"/>
              <a:ext cx="163380" cy="323878"/>
              <a:chOff x="4513211" y="4124289"/>
              <a:chExt cx="227247" cy="450485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66A9BECA-05F4-4ED9-9D31-2BF60B4CFFD7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11B3A60-8A87-47A8-B914-27F19189BAE5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A4D3ACF-83D6-4A1B-A413-3D296E014B37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9002091-F701-4D13-8A99-78D9EA819428}"/>
                </a:ext>
              </a:extLst>
            </p:cNvPr>
            <p:cNvGrpSpPr/>
            <p:nvPr/>
          </p:nvGrpSpPr>
          <p:grpSpPr>
            <a:xfrm rot="1019496" flipH="1">
              <a:off x="10089436" y="2099227"/>
              <a:ext cx="189888" cy="269563"/>
              <a:chOff x="3805328" y="4061908"/>
              <a:chExt cx="310118" cy="440241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935489E-3D90-4F66-9F54-A6F4D2968A9C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86201D9-13FB-4690-A792-8236958B14C4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31947CD-B641-4E3B-88E4-4C1BA03BC034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385D496-3600-409E-AF2A-0C796FD5C687}"/>
                </a:ext>
              </a:extLst>
            </p:cNvPr>
            <p:cNvSpPr/>
            <p:nvPr/>
          </p:nvSpPr>
          <p:spPr>
            <a:xfrm>
              <a:off x="9499616" y="2193999"/>
              <a:ext cx="1055551" cy="508518"/>
            </a:xfrm>
            <a:custGeom>
              <a:avLst/>
              <a:gdLst>
                <a:gd name="connsiteX0" fmla="*/ 0 w 2153834"/>
                <a:gd name="connsiteY0" fmla="*/ 0 h 1037622"/>
                <a:gd name="connsiteX1" fmla="*/ 2141989 w 2153834"/>
                <a:gd name="connsiteY1" fmla="*/ 303488 h 1037622"/>
                <a:gd name="connsiteX2" fmla="*/ 2152240 w 2153834"/>
                <a:gd name="connsiteY2" fmla="*/ 310466 h 1037622"/>
                <a:gd name="connsiteX3" fmla="*/ 2152924 w 2153834"/>
                <a:gd name="connsiteY3" fmla="*/ 323554 h 1037622"/>
                <a:gd name="connsiteX4" fmla="*/ 2151280 w 2153834"/>
                <a:gd name="connsiteY4" fmla="*/ 340548 h 1037622"/>
                <a:gd name="connsiteX5" fmla="*/ 2144702 w 2153834"/>
                <a:gd name="connsiteY5" fmla="*/ 530219 h 1037622"/>
                <a:gd name="connsiteX6" fmla="*/ 2140317 w 2153834"/>
                <a:gd name="connsiteY6" fmla="*/ 623958 h 1037622"/>
                <a:gd name="connsiteX7" fmla="*/ 2128257 w 2153834"/>
                <a:gd name="connsiteY7" fmla="*/ 640951 h 1037622"/>
                <a:gd name="connsiteX8" fmla="*/ 1925978 w 2153834"/>
                <a:gd name="connsiteY8" fmla="*/ 730853 h 1037622"/>
                <a:gd name="connsiteX9" fmla="*/ 1721507 w 2153834"/>
                <a:gd name="connsiteY9" fmla="*/ 822399 h 1037622"/>
                <a:gd name="connsiteX10" fmla="*/ 1708350 w 2153834"/>
                <a:gd name="connsiteY10" fmla="*/ 832814 h 1037622"/>
                <a:gd name="connsiteX11" fmla="*/ 1294472 w 2153834"/>
                <a:gd name="connsiteY11" fmla="*/ 1017551 h 1037622"/>
                <a:gd name="connsiteX12" fmla="*/ 1276383 w 2153834"/>
                <a:gd name="connsiteY12" fmla="*/ 1026322 h 1037622"/>
                <a:gd name="connsiteX13" fmla="*/ 1195800 w 2153834"/>
                <a:gd name="connsiteY13" fmla="*/ 1027419 h 1037622"/>
                <a:gd name="connsiteX14" fmla="*/ 562651 w 2153834"/>
                <a:gd name="connsiteY14" fmla="*/ 782930 h 1037622"/>
                <a:gd name="connsiteX15" fmla="*/ 317065 w 2153834"/>
                <a:gd name="connsiteY15" fmla="*/ 688643 h 1037622"/>
                <a:gd name="connsiteX16" fmla="*/ 284723 w 2153834"/>
                <a:gd name="connsiteY16" fmla="*/ 657396 h 1037622"/>
                <a:gd name="connsiteX17" fmla="*/ 266084 w 2153834"/>
                <a:gd name="connsiteY17" fmla="*/ 612446 h 1037622"/>
                <a:gd name="connsiteX18" fmla="*/ 170153 w 2153834"/>
                <a:gd name="connsiteY18" fmla="*/ 390981 h 1037622"/>
                <a:gd name="connsiteX19" fmla="*/ 82992 w 2153834"/>
                <a:gd name="connsiteY19" fmla="*/ 189250 h 1037622"/>
                <a:gd name="connsiteX20" fmla="*/ 26529 w 2153834"/>
                <a:gd name="connsiteY20" fmla="*/ 57686 h 1037622"/>
                <a:gd name="connsiteX21" fmla="*/ 9535 w 2153834"/>
                <a:gd name="connsiteY21" fmla="*/ 26440 h 103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53834" h="1037622">
                  <a:moveTo>
                    <a:pt x="0" y="0"/>
                  </a:moveTo>
                  <a:lnTo>
                    <a:pt x="2141989" y="303488"/>
                  </a:lnTo>
                  <a:lnTo>
                    <a:pt x="2152240" y="310466"/>
                  </a:lnTo>
                  <a:cubicBezTo>
                    <a:pt x="2154158" y="313824"/>
                    <a:pt x="2154295" y="318072"/>
                    <a:pt x="2152924" y="323554"/>
                  </a:cubicBezTo>
                  <a:cubicBezTo>
                    <a:pt x="2151829" y="329036"/>
                    <a:pt x="2151280" y="335066"/>
                    <a:pt x="2151280" y="340548"/>
                  </a:cubicBezTo>
                  <a:cubicBezTo>
                    <a:pt x="2149088" y="403589"/>
                    <a:pt x="2148539" y="467178"/>
                    <a:pt x="2144702" y="530219"/>
                  </a:cubicBezTo>
                  <a:cubicBezTo>
                    <a:pt x="2142509" y="561465"/>
                    <a:pt x="2145251" y="592711"/>
                    <a:pt x="2140317" y="623958"/>
                  </a:cubicBezTo>
                  <a:cubicBezTo>
                    <a:pt x="2139221" y="632729"/>
                    <a:pt x="2136479" y="637114"/>
                    <a:pt x="2128257" y="640951"/>
                  </a:cubicBezTo>
                  <a:cubicBezTo>
                    <a:pt x="2060831" y="670553"/>
                    <a:pt x="1993404" y="700703"/>
                    <a:pt x="1925978" y="730853"/>
                  </a:cubicBezTo>
                  <a:cubicBezTo>
                    <a:pt x="1858003" y="761551"/>
                    <a:pt x="1790029" y="791701"/>
                    <a:pt x="1721507" y="822399"/>
                  </a:cubicBezTo>
                  <a:cubicBezTo>
                    <a:pt x="1719314" y="828429"/>
                    <a:pt x="1713831" y="830622"/>
                    <a:pt x="1708350" y="832814"/>
                  </a:cubicBezTo>
                  <a:cubicBezTo>
                    <a:pt x="1570208" y="893662"/>
                    <a:pt x="1432615" y="956703"/>
                    <a:pt x="1294472" y="1017551"/>
                  </a:cubicBezTo>
                  <a:cubicBezTo>
                    <a:pt x="1288443" y="1020292"/>
                    <a:pt x="1282413" y="1023582"/>
                    <a:pt x="1276383" y="1026322"/>
                  </a:cubicBezTo>
                  <a:cubicBezTo>
                    <a:pt x="1249522" y="1043864"/>
                    <a:pt x="1224306" y="1038383"/>
                    <a:pt x="1195800" y="1027419"/>
                  </a:cubicBezTo>
                  <a:cubicBezTo>
                    <a:pt x="984750" y="945192"/>
                    <a:pt x="773701" y="864061"/>
                    <a:pt x="562651" y="782930"/>
                  </a:cubicBezTo>
                  <a:cubicBezTo>
                    <a:pt x="480972" y="751684"/>
                    <a:pt x="399292" y="719889"/>
                    <a:pt x="317065" y="688643"/>
                  </a:cubicBezTo>
                  <a:cubicBezTo>
                    <a:pt x="301168" y="682613"/>
                    <a:pt x="290204" y="674390"/>
                    <a:pt x="284723" y="657396"/>
                  </a:cubicBezTo>
                  <a:cubicBezTo>
                    <a:pt x="279789" y="642047"/>
                    <a:pt x="272115" y="627795"/>
                    <a:pt x="266084" y="612446"/>
                  </a:cubicBezTo>
                  <a:cubicBezTo>
                    <a:pt x="234290" y="538441"/>
                    <a:pt x="202496" y="464437"/>
                    <a:pt x="170153" y="390981"/>
                  </a:cubicBezTo>
                  <a:cubicBezTo>
                    <a:pt x="141099" y="323554"/>
                    <a:pt x="112045" y="256128"/>
                    <a:pt x="82992" y="189250"/>
                  </a:cubicBezTo>
                  <a:cubicBezTo>
                    <a:pt x="63805" y="145395"/>
                    <a:pt x="45167" y="101540"/>
                    <a:pt x="26529" y="57686"/>
                  </a:cubicBezTo>
                  <a:cubicBezTo>
                    <a:pt x="22144" y="46723"/>
                    <a:pt x="12825" y="38500"/>
                    <a:pt x="9535" y="2644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6AA9440B-17D7-42E9-B8E5-537F413929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34" name="Group 25">
            <a:extLst>
              <a:ext uri="{FF2B5EF4-FFF2-40B4-BE49-F238E27FC236}">
                <a16:creationId xmlns:a16="http://schemas.microsoft.com/office/drawing/2014/main" id="{B060B488-640E-442E-B386-52B4199B772E}"/>
              </a:ext>
            </a:extLst>
          </p:cNvPr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35" name="Rounded Rectangle 17">
              <a:extLst>
                <a:ext uri="{FF2B5EF4-FFF2-40B4-BE49-F238E27FC236}">
                  <a16:creationId xmlns:a16="http://schemas.microsoft.com/office/drawing/2014/main" id="{8BFBF93A-8E3C-478C-BB63-BAE34C9334A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B7911DAD-E205-48C7-840C-F07319CB814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7" name="Group 24">
              <a:extLst>
                <a:ext uri="{FF2B5EF4-FFF2-40B4-BE49-F238E27FC236}">
                  <a16:creationId xmlns:a16="http://schemas.microsoft.com/office/drawing/2014/main" id="{51FB79D0-56E0-4039-BE6F-224BD4A57A41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38" name="Oval 22">
                <a:extLst>
                  <a:ext uri="{FF2B5EF4-FFF2-40B4-BE49-F238E27FC236}">
                    <a16:creationId xmlns:a16="http://schemas.microsoft.com/office/drawing/2014/main" id="{911FE4F5-5F38-4083-A3D3-AF44460460D1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ounded Rectangle 23">
                <a:extLst>
                  <a:ext uri="{FF2B5EF4-FFF2-40B4-BE49-F238E27FC236}">
                    <a16:creationId xmlns:a16="http://schemas.microsoft.com/office/drawing/2014/main" id="{768C3FB9-7E1E-40FF-8C03-EE605AF7311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C8749C6-9C38-43CB-ABAF-AE533A218EEC}"/>
              </a:ext>
            </a:extLst>
          </p:cNvPr>
          <p:cNvGrpSpPr/>
          <p:nvPr/>
        </p:nvGrpSpPr>
        <p:grpSpPr>
          <a:xfrm>
            <a:off x="9371753" y="269032"/>
            <a:ext cx="2028337" cy="2028337"/>
            <a:chOff x="7249547" y="167887"/>
            <a:chExt cx="1575792" cy="15757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41ED7BA-FF1B-4268-B371-6B68008CEAA1}"/>
                </a:ext>
              </a:extLst>
            </p:cNvPr>
            <p:cNvSpPr/>
            <p:nvPr userDrawn="1"/>
          </p:nvSpPr>
          <p:spPr>
            <a:xfrm>
              <a:off x="7249547" y="167887"/>
              <a:ext cx="1575792" cy="157579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4F4BA3A-EA71-44C4-BE42-4F8944365E4A}"/>
                </a:ext>
              </a:extLst>
            </p:cNvPr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그룹 11">
            <a:extLst>
              <a:ext uri="{FF2B5EF4-FFF2-40B4-BE49-F238E27FC236}">
                <a16:creationId xmlns:a16="http://schemas.microsoft.com/office/drawing/2014/main" id="{AE37FB18-42F0-4038-9F5B-ED907279C992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CBD06D5-D5DA-433A-A5F7-2293A374ED10}"/>
                </a:ext>
              </a:extLst>
            </p:cNvPr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340FA5-F64F-4DD1-AA66-92B1BE730498}"/>
                </a:ext>
              </a:extLst>
            </p:cNvPr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68B4FA75-BEFA-4219-A269-D4C3CD3BF984}"/>
              </a:ext>
            </a:extLst>
          </p:cNvPr>
          <p:cNvSpPr/>
          <p:nvPr/>
        </p:nvSpPr>
        <p:spPr>
          <a:xfrm>
            <a:off x="4072384" y="3985618"/>
            <a:ext cx="709194" cy="709194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1" name="그룹 6">
            <a:extLst>
              <a:ext uri="{FF2B5EF4-FFF2-40B4-BE49-F238E27FC236}">
                <a16:creationId xmlns:a16="http://schemas.microsoft.com/office/drawing/2014/main" id="{9D23ED9B-64FD-45A7-914F-269366058A08}"/>
              </a:ext>
            </a:extLst>
          </p:cNvPr>
          <p:cNvGrpSpPr/>
          <p:nvPr/>
        </p:nvGrpSpPr>
        <p:grpSpPr>
          <a:xfrm>
            <a:off x="4903822" y="3788670"/>
            <a:ext cx="2772000" cy="1103095"/>
            <a:chOff x="4903822" y="3840016"/>
            <a:chExt cx="2772000" cy="110309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3FFA2F-B70D-4BDA-B885-2F267AD5228E}"/>
                </a:ext>
              </a:extLst>
            </p:cNvPr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C1C51A9-BA3E-4CB6-BAD7-640B1069DA77}"/>
                </a:ext>
              </a:extLst>
            </p:cNvPr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DBFF8278-C9EB-4027-AA12-057085811681}"/>
              </a:ext>
            </a:extLst>
          </p:cNvPr>
          <p:cNvSpPr/>
          <p:nvPr/>
        </p:nvSpPr>
        <p:spPr>
          <a:xfrm>
            <a:off x="7892746" y="3985618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15" name="그룹 7">
            <a:extLst>
              <a:ext uri="{FF2B5EF4-FFF2-40B4-BE49-F238E27FC236}">
                <a16:creationId xmlns:a16="http://schemas.microsoft.com/office/drawing/2014/main" id="{BE690348-C7A3-4BDD-8B0D-E5E23CE544CD}"/>
              </a:ext>
            </a:extLst>
          </p:cNvPr>
          <p:cNvGrpSpPr/>
          <p:nvPr/>
        </p:nvGrpSpPr>
        <p:grpSpPr>
          <a:xfrm>
            <a:off x="8724184" y="3788670"/>
            <a:ext cx="2772000" cy="1103095"/>
            <a:chOff x="8621632" y="3839869"/>
            <a:chExt cx="2772000" cy="11030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AE2A4E-1758-4DBB-8399-EB507F67D282}"/>
                </a:ext>
              </a:extLst>
            </p:cNvPr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84FAFDF-285D-42E1-A136-D622F00DC529}"/>
                </a:ext>
              </a:extLst>
            </p:cNvPr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910FB3E4-5196-474C-BAAB-35433F062F95}"/>
              </a:ext>
            </a:extLst>
          </p:cNvPr>
          <p:cNvSpPr/>
          <p:nvPr/>
        </p:nvSpPr>
        <p:spPr>
          <a:xfrm>
            <a:off x="4079076" y="5232388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9" name="그룹 5">
            <a:extLst>
              <a:ext uri="{FF2B5EF4-FFF2-40B4-BE49-F238E27FC236}">
                <a16:creationId xmlns:a16="http://schemas.microsoft.com/office/drawing/2014/main" id="{80775A8A-A5D6-474B-A358-E551DAD2E629}"/>
              </a:ext>
            </a:extLst>
          </p:cNvPr>
          <p:cNvGrpSpPr/>
          <p:nvPr/>
        </p:nvGrpSpPr>
        <p:grpSpPr>
          <a:xfrm>
            <a:off x="4903822" y="5035440"/>
            <a:ext cx="2772000" cy="1103095"/>
            <a:chOff x="4903822" y="4915304"/>
            <a:chExt cx="2772000" cy="110309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AD3290-D2FE-4CB6-9F8D-2646BAFDA6CF}"/>
                </a:ext>
              </a:extLst>
            </p:cNvPr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634053-F3E8-4070-B932-10B78838D246}"/>
                </a:ext>
              </a:extLst>
            </p:cNvPr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CA5C3792-27A5-4AB4-9FDC-1506128E0063}"/>
              </a:ext>
            </a:extLst>
          </p:cNvPr>
          <p:cNvSpPr/>
          <p:nvPr/>
        </p:nvSpPr>
        <p:spPr>
          <a:xfrm>
            <a:off x="7899438" y="5232388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3" name="그룹 8">
            <a:extLst>
              <a:ext uri="{FF2B5EF4-FFF2-40B4-BE49-F238E27FC236}">
                <a16:creationId xmlns:a16="http://schemas.microsoft.com/office/drawing/2014/main" id="{4A0212B6-3B46-46D5-B1F6-6DFBED95BDB0}"/>
              </a:ext>
            </a:extLst>
          </p:cNvPr>
          <p:cNvGrpSpPr/>
          <p:nvPr/>
        </p:nvGrpSpPr>
        <p:grpSpPr>
          <a:xfrm>
            <a:off x="8724184" y="5035440"/>
            <a:ext cx="2772000" cy="1103095"/>
            <a:chOff x="8621632" y="4933373"/>
            <a:chExt cx="2772000" cy="110309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F33508-7E2E-4461-A8EF-7BE6A9B71C87}"/>
                </a:ext>
              </a:extLst>
            </p:cNvPr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5C7B09-AA2E-4868-934C-F1715502A365}"/>
                </a:ext>
              </a:extLst>
            </p:cNvPr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10ADEAC-9E9D-4B1F-9C42-FA96B2FE4BA7}"/>
              </a:ext>
            </a:extLst>
          </p:cNvPr>
          <p:cNvSpPr txBox="1"/>
          <p:nvPr/>
        </p:nvSpPr>
        <p:spPr>
          <a:xfrm>
            <a:off x="4046535" y="1282252"/>
            <a:ext cx="2671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Images &amp;</a:t>
            </a:r>
            <a:br>
              <a:rPr lang="en-US" altLang="ko-KR" sz="4000" dirty="0">
                <a:solidFill>
                  <a:schemeClr val="bg1"/>
                </a:solidFill>
                <a:latin typeface="+mj-lt"/>
              </a:rPr>
            </a:br>
            <a:r>
              <a:rPr lang="en-US" altLang="ko-KR" sz="4000" dirty="0">
                <a:solidFill>
                  <a:schemeClr val="bg1"/>
                </a:solidFill>
                <a:latin typeface="+mj-lt"/>
              </a:rPr>
              <a:t>Contents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71DBCA-3861-4EEA-97CA-20B1615F56A6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FBFCADA-6978-48AB-8B94-BD1572486033}"/>
              </a:ext>
            </a:extLst>
          </p:cNvPr>
          <p:cNvSpPr/>
          <p:nvPr/>
        </p:nvSpPr>
        <p:spPr>
          <a:xfrm>
            <a:off x="4249597" y="5441085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5FDCBC4E-1F68-431A-81DC-34212B8F4496}"/>
              </a:ext>
            </a:extLst>
          </p:cNvPr>
          <p:cNvSpPr/>
          <p:nvPr/>
        </p:nvSpPr>
        <p:spPr>
          <a:xfrm>
            <a:off x="4249596" y="4151301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BE47F8D5-51AB-4D97-A297-DC03D86B92B8}"/>
              </a:ext>
            </a:extLst>
          </p:cNvPr>
          <p:cNvSpPr/>
          <p:nvPr/>
        </p:nvSpPr>
        <p:spPr>
          <a:xfrm rot="2700000">
            <a:off x="8122131" y="408355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CCB26082-33C8-46F3-BBEA-563EB5B0BB88}"/>
              </a:ext>
            </a:extLst>
          </p:cNvPr>
          <p:cNvSpPr/>
          <p:nvPr/>
        </p:nvSpPr>
        <p:spPr>
          <a:xfrm>
            <a:off x="8112599" y="5429663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78191A-785E-4A76-82C0-F508D5DF73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CFBFCD-40DD-4575-AE1C-96BC55A929C2}"/>
              </a:ext>
            </a:extLst>
          </p:cNvPr>
          <p:cNvGrpSpPr/>
          <p:nvPr/>
        </p:nvGrpSpPr>
        <p:grpSpPr>
          <a:xfrm>
            <a:off x="4184778" y="2308784"/>
            <a:ext cx="3822447" cy="3256892"/>
            <a:chOff x="3229607" y="2323539"/>
            <a:chExt cx="2645230" cy="2253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CF17CBC-ADAB-48FB-A1DE-72E903BA81B7}"/>
                </a:ext>
              </a:extLst>
            </p:cNvPr>
            <p:cNvGrpSpPr/>
            <p:nvPr/>
          </p:nvGrpSpPr>
          <p:grpSpPr>
            <a:xfrm>
              <a:off x="3229607" y="2323539"/>
              <a:ext cx="1466689" cy="1868471"/>
              <a:chOff x="3175177" y="2301767"/>
              <a:chExt cx="1466689" cy="186847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0EA634B7-5A1A-4125-95C8-397F75C9EEEA}"/>
                  </a:ext>
                </a:extLst>
              </p:cNvPr>
              <p:cNvGrpSpPr/>
              <p:nvPr/>
            </p:nvGrpSpPr>
            <p:grpSpPr>
              <a:xfrm rot="18900000" flipH="1">
                <a:off x="3345721" y="3639744"/>
                <a:ext cx="1296145" cy="530494"/>
                <a:chOff x="4578692" y="3163754"/>
                <a:chExt cx="1296145" cy="530494"/>
              </a:xfrm>
            </p:grpSpPr>
            <p:sp>
              <p:nvSpPr>
                <p:cNvPr id="25" name="Rounded Rectangle 42">
                  <a:extLst>
                    <a:ext uri="{FF2B5EF4-FFF2-40B4-BE49-F238E27FC236}">
                      <a16:creationId xmlns:a16="http://schemas.microsoft.com/office/drawing/2014/main" id="{528D6300-7C2F-47FD-BC29-020A3F8A2AAB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E625AAFB-2B06-4397-9603-11A7DE56C1A3}"/>
                    </a:ext>
                  </a:extLst>
                </p:cNvPr>
                <p:cNvSpPr/>
                <p:nvPr/>
              </p:nvSpPr>
              <p:spPr>
                <a:xfrm>
                  <a:off x="5382341" y="3195398"/>
                  <a:ext cx="473089" cy="4730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BCFE1F1-8543-41D1-8D62-04AB7C40B603}"/>
                  </a:ext>
                </a:extLst>
              </p:cNvPr>
              <p:cNvGrpSpPr/>
              <p:nvPr/>
            </p:nvGrpSpPr>
            <p:grpSpPr>
              <a:xfrm rot="2700000" flipH="1">
                <a:off x="3329199" y="2684593"/>
                <a:ext cx="1296145" cy="530494"/>
                <a:chOff x="4578692" y="3163754"/>
                <a:chExt cx="1296145" cy="530494"/>
              </a:xfrm>
            </p:grpSpPr>
            <p:sp>
              <p:nvSpPr>
                <p:cNvPr id="23" name="Rounded Rectangle 45">
                  <a:extLst>
                    <a:ext uri="{FF2B5EF4-FFF2-40B4-BE49-F238E27FC236}">
                      <a16:creationId xmlns:a16="http://schemas.microsoft.com/office/drawing/2014/main" id="{28D474D7-5BD4-496B-8B25-10808A2C90BE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838F593D-46DA-458A-AFAF-107B905EE055}"/>
                    </a:ext>
                  </a:extLst>
                </p:cNvPr>
                <p:cNvSpPr/>
                <p:nvPr/>
              </p:nvSpPr>
              <p:spPr>
                <a:xfrm>
                  <a:off x="5377358" y="3200381"/>
                  <a:ext cx="473089" cy="47308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FA4F436-7176-4693-9228-A0F02871E963}"/>
                  </a:ext>
                </a:extLst>
              </p:cNvPr>
              <p:cNvGrpSpPr/>
              <p:nvPr/>
            </p:nvGrpSpPr>
            <p:grpSpPr>
              <a:xfrm flipH="1">
                <a:off x="3175177" y="3129558"/>
                <a:ext cx="1296145" cy="530494"/>
                <a:chOff x="4578692" y="3163754"/>
                <a:chExt cx="1296145" cy="530494"/>
              </a:xfrm>
            </p:grpSpPr>
            <p:sp>
              <p:nvSpPr>
                <p:cNvPr id="21" name="Rounded Rectangle 48">
                  <a:extLst>
                    <a:ext uri="{FF2B5EF4-FFF2-40B4-BE49-F238E27FC236}">
                      <a16:creationId xmlns:a16="http://schemas.microsoft.com/office/drawing/2014/main" id="{B8D3AD12-D6BD-4D2C-AC73-9768409D253E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B10708B-E903-45D2-84C6-15376A6AED74}"/>
                    </a:ext>
                  </a:extLst>
                </p:cNvPr>
                <p:cNvSpPr/>
                <p:nvPr/>
              </p:nvSpPr>
              <p:spPr>
                <a:xfrm>
                  <a:off x="5373365" y="3204374"/>
                  <a:ext cx="473089" cy="47308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4CFFE5-5BA4-4035-B1BD-C603D0A57282}"/>
                </a:ext>
              </a:extLst>
            </p:cNvPr>
            <p:cNvGrpSpPr/>
            <p:nvPr/>
          </p:nvGrpSpPr>
          <p:grpSpPr>
            <a:xfrm>
              <a:off x="4424670" y="2708920"/>
              <a:ext cx="1450167" cy="1868470"/>
              <a:chOff x="4424670" y="2718789"/>
              <a:chExt cx="1450167" cy="186847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095D4C5-D186-4B52-8CE7-9AA0F273C903}"/>
                  </a:ext>
                </a:extLst>
              </p:cNvPr>
              <p:cNvGrpSpPr/>
              <p:nvPr/>
            </p:nvGrpSpPr>
            <p:grpSpPr>
              <a:xfrm rot="2700000">
                <a:off x="4408148" y="3673940"/>
                <a:ext cx="1296145" cy="530494"/>
                <a:chOff x="4578692" y="3163754"/>
                <a:chExt cx="1296145" cy="530494"/>
              </a:xfrm>
            </p:grpSpPr>
            <p:sp>
              <p:nvSpPr>
                <p:cNvPr id="16" name="Rounded Rectangle 38">
                  <a:extLst>
                    <a:ext uri="{FF2B5EF4-FFF2-40B4-BE49-F238E27FC236}">
                      <a16:creationId xmlns:a16="http://schemas.microsoft.com/office/drawing/2014/main" id="{7B94C05C-3C9B-436E-83E9-8C9F6BDAFAB7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34A9FAA2-705D-4350-AFB3-8496BED243E6}"/>
                    </a:ext>
                  </a:extLst>
                </p:cNvPr>
                <p:cNvSpPr/>
                <p:nvPr/>
              </p:nvSpPr>
              <p:spPr>
                <a:xfrm>
                  <a:off x="5369434" y="3199699"/>
                  <a:ext cx="473089" cy="473089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B6960FF-D418-41E9-8017-6BFFA1C10E20}"/>
                  </a:ext>
                </a:extLst>
              </p:cNvPr>
              <p:cNvGrpSpPr/>
              <p:nvPr/>
            </p:nvGrpSpPr>
            <p:grpSpPr>
              <a:xfrm rot="18900000">
                <a:off x="4424670" y="2718789"/>
                <a:ext cx="1296145" cy="530494"/>
                <a:chOff x="4578692" y="3163754"/>
                <a:chExt cx="1296145" cy="530494"/>
              </a:xfrm>
            </p:grpSpPr>
            <p:sp>
              <p:nvSpPr>
                <p:cNvPr id="14" name="Rounded Rectangle 35">
                  <a:extLst>
                    <a:ext uri="{FF2B5EF4-FFF2-40B4-BE49-F238E27FC236}">
                      <a16:creationId xmlns:a16="http://schemas.microsoft.com/office/drawing/2014/main" id="{8581AE42-527D-4F09-AA14-B3D68FA18EB1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3C1E3C5-686D-4847-A099-49C505592B24}"/>
                    </a:ext>
                  </a:extLst>
                </p:cNvPr>
                <p:cNvSpPr/>
                <p:nvPr/>
              </p:nvSpPr>
              <p:spPr>
                <a:xfrm>
                  <a:off x="5365133" y="3186793"/>
                  <a:ext cx="473089" cy="473089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EB4C6CB-FB4F-485F-A3AD-9D277A1F249C}"/>
                  </a:ext>
                </a:extLst>
              </p:cNvPr>
              <p:cNvGrpSpPr/>
              <p:nvPr/>
            </p:nvGrpSpPr>
            <p:grpSpPr>
              <a:xfrm>
                <a:off x="4578692" y="3163754"/>
                <a:ext cx="1296145" cy="530494"/>
                <a:chOff x="4578692" y="3163754"/>
                <a:chExt cx="1296145" cy="530494"/>
              </a:xfrm>
            </p:grpSpPr>
            <p:sp>
              <p:nvSpPr>
                <p:cNvPr id="12" name="Rounded Rectangle 6">
                  <a:extLst>
                    <a:ext uri="{FF2B5EF4-FFF2-40B4-BE49-F238E27FC236}">
                      <a16:creationId xmlns:a16="http://schemas.microsoft.com/office/drawing/2014/main" id="{7D9E8924-28CC-437F-842C-7B31149D443F}"/>
                    </a:ext>
                  </a:extLst>
                </p:cNvPr>
                <p:cNvSpPr/>
                <p:nvPr/>
              </p:nvSpPr>
              <p:spPr>
                <a:xfrm>
                  <a:off x="4578692" y="3163754"/>
                  <a:ext cx="1296145" cy="530494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chemeClr val="bg1">
                        <a:lumMod val="87000"/>
                      </a:schemeClr>
                    </a:gs>
                    <a:gs pos="100000">
                      <a:schemeClr val="bg1"/>
                    </a:gs>
                  </a:gsLst>
                  <a:lin ang="8100000" scaled="1"/>
                  <a:tileRect/>
                </a:gradFill>
                <a:ln w="6350">
                  <a:solidFill>
                    <a:schemeClr val="bg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80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4684AB1E-8FBF-4908-AB8F-5A46F3876B8A}"/>
                    </a:ext>
                  </a:extLst>
                </p:cNvPr>
                <p:cNvSpPr/>
                <p:nvPr/>
              </p:nvSpPr>
              <p:spPr>
                <a:xfrm>
                  <a:off x="5364089" y="3195398"/>
                  <a:ext cx="473089" cy="47308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6ED4C2-4ACA-441E-B79F-9ECF0699E96C}"/>
                </a:ext>
              </a:extLst>
            </p:cNvPr>
            <p:cNvGrpSpPr/>
            <p:nvPr/>
          </p:nvGrpSpPr>
          <p:grpSpPr>
            <a:xfrm>
              <a:off x="4071258" y="2928258"/>
              <a:ext cx="1001486" cy="1001486"/>
              <a:chOff x="3957502" y="2814502"/>
              <a:chExt cx="1228997" cy="1228997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83F3DFC-F297-49C5-AFE1-366BBC1F3FCE}"/>
                  </a:ext>
                </a:extLst>
              </p:cNvPr>
              <p:cNvSpPr/>
              <p:nvPr/>
            </p:nvSpPr>
            <p:spPr>
              <a:xfrm>
                <a:off x="3957502" y="2814502"/>
                <a:ext cx="1228997" cy="12289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43ACAA5-BBC8-43F3-8686-6AEDDF624B01}"/>
                  </a:ext>
                </a:extLst>
              </p:cNvPr>
              <p:cNvSpPr/>
              <p:nvPr/>
            </p:nvSpPr>
            <p:spPr>
              <a:xfrm>
                <a:off x="4097726" y="2954727"/>
                <a:ext cx="948548" cy="9485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B6222D-7C24-47A2-9871-FCC46E4E2873}"/>
              </a:ext>
            </a:extLst>
          </p:cNvPr>
          <p:cNvGrpSpPr/>
          <p:nvPr/>
        </p:nvGrpSpPr>
        <p:grpSpPr>
          <a:xfrm>
            <a:off x="7693961" y="1745180"/>
            <a:ext cx="3168000" cy="921320"/>
            <a:chOff x="491149" y="3343901"/>
            <a:chExt cx="2996743" cy="9213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C42AB5-127D-4120-B4B3-6C3A10A75C8A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D8B13C-5D4E-4341-9F02-95FBC0E98C08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A0A2EB7-7B16-48FC-8461-6C36D8AF6D10}"/>
              </a:ext>
            </a:extLst>
          </p:cNvPr>
          <p:cNvGrpSpPr/>
          <p:nvPr/>
        </p:nvGrpSpPr>
        <p:grpSpPr>
          <a:xfrm>
            <a:off x="8181293" y="3456512"/>
            <a:ext cx="3169577" cy="921320"/>
            <a:chOff x="491149" y="3343901"/>
            <a:chExt cx="2564695" cy="9213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DAA6CEF-B9E1-4E42-997C-E44E19EE5C00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51C0B41-639A-4073-8EA1-3F3353654821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B451FC-130D-496F-AFA7-EB3919EB5AA0}"/>
              </a:ext>
            </a:extLst>
          </p:cNvPr>
          <p:cNvGrpSpPr/>
          <p:nvPr/>
        </p:nvGrpSpPr>
        <p:grpSpPr>
          <a:xfrm>
            <a:off x="7693961" y="5167844"/>
            <a:ext cx="3168000" cy="921320"/>
            <a:chOff x="491149" y="3343901"/>
            <a:chExt cx="2996743" cy="92132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F2F8AD-9F84-401B-8AD4-4D7ACA985EDC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22BD78D-673D-40F3-B245-BF3CD1AD1B36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0FCF43-5897-444F-BF20-7E0BC8A3DB0B}"/>
              </a:ext>
            </a:extLst>
          </p:cNvPr>
          <p:cNvGrpSpPr/>
          <p:nvPr/>
        </p:nvGrpSpPr>
        <p:grpSpPr>
          <a:xfrm>
            <a:off x="1354014" y="1745180"/>
            <a:ext cx="3168000" cy="921320"/>
            <a:chOff x="491149" y="3343901"/>
            <a:chExt cx="2996743" cy="9213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D2D5912-1DC9-4BDC-BBD8-CABC02528E7F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C4ACD8-5540-47D1-9A8B-6C43AD370186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B98CCDF-2867-4FB2-819C-95118BF8CB3F}"/>
              </a:ext>
            </a:extLst>
          </p:cNvPr>
          <p:cNvGrpSpPr/>
          <p:nvPr/>
        </p:nvGrpSpPr>
        <p:grpSpPr>
          <a:xfrm>
            <a:off x="782515" y="3456512"/>
            <a:ext cx="3168000" cy="921320"/>
            <a:chOff x="491149" y="3343901"/>
            <a:chExt cx="2564695" cy="92132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3C937E0-3B50-446B-A9E8-53C2A8B8CD3E}"/>
                </a:ext>
              </a:extLst>
            </p:cNvPr>
            <p:cNvSpPr txBox="1"/>
            <p:nvPr/>
          </p:nvSpPr>
          <p:spPr>
            <a:xfrm>
              <a:off x="491149" y="3343901"/>
              <a:ext cx="2564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A4C526D-615E-4AC8-B423-66C65008C6B1}"/>
                </a:ext>
              </a:extLst>
            </p:cNvPr>
            <p:cNvSpPr txBox="1"/>
            <p:nvPr/>
          </p:nvSpPr>
          <p:spPr>
            <a:xfrm>
              <a:off x="491149" y="3618890"/>
              <a:ext cx="2564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32694E1-F2C7-46AA-87BA-594A7DB92DCC}"/>
              </a:ext>
            </a:extLst>
          </p:cNvPr>
          <p:cNvGrpSpPr/>
          <p:nvPr/>
        </p:nvGrpSpPr>
        <p:grpSpPr>
          <a:xfrm>
            <a:off x="1354014" y="5167844"/>
            <a:ext cx="3168000" cy="921320"/>
            <a:chOff x="491149" y="3343901"/>
            <a:chExt cx="2996743" cy="9213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C7D4BC1-A8CA-4E02-B5EA-99FF3DA730AD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68EC301-4A5B-4F74-859C-B913B7738CE4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Parallelogram 30">
            <a:extLst>
              <a:ext uri="{FF2B5EF4-FFF2-40B4-BE49-F238E27FC236}">
                <a16:creationId xmlns:a16="http://schemas.microsoft.com/office/drawing/2014/main" id="{44DF534A-5E50-43B6-91AE-C3C8F394E7F5}"/>
              </a:ext>
            </a:extLst>
          </p:cNvPr>
          <p:cNvSpPr/>
          <p:nvPr/>
        </p:nvSpPr>
        <p:spPr>
          <a:xfrm flipH="1">
            <a:off x="7450683" y="3763313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Donut 8">
            <a:extLst>
              <a:ext uri="{FF2B5EF4-FFF2-40B4-BE49-F238E27FC236}">
                <a16:creationId xmlns:a16="http://schemas.microsoft.com/office/drawing/2014/main" id="{FE5E6532-B9F9-4856-909A-2CCA5730757C}"/>
              </a:ext>
            </a:extLst>
          </p:cNvPr>
          <p:cNvSpPr/>
          <p:nvPr/>
        </p:nvSpPr>
        <p:spPr>
          <a:xfrm>
            <a:off x="4793509" y="482898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Teardrop 6">
            <a:extLst>
              <a:ext uri="{FF2B5EF4-FFF2-40B4-BE49-F238E27FC236}">
                <a16:creationId xmlns:a16="http://schemas.microsoft.com/office/drawing/2014/main" id="{18A767F6-BC23-4792-B2C0-9F675284ED07}"/>
              </a:ext>
            </a:extLst>
          </p:cNvPr>
          <p:cNvSpPr/>
          <p:nvPr/>
        </p:nvSpPr>
        <p:spPr>
          <a:xfrm rot="8100000">
            <a:off x="7090400" y="4877822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Donut 24">
            <a:extLst>
              <a:ext uri="{FF2B5EF4-FFF2-40B4-BE49-F238E27FC236}">
                <a16:creationId xmlns:a16="http://schemas.microsoft.com/office/drawing/2014/main" id="{688C4EB0-F3C9-4570-A1DC-FBFAFB83D7C3}"/>
              </a:ext>
            </a:extLst>
          </p:cNvPr>
          <p:cNvSpPr/>
          <p:nvPr/>
        </p:nvSpPr>
        <p:spPr>
          <a:xfrm>
            <a:off x="7031919" y="2659154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Block Arc 25">
            <a:extLst>
              <a:ext uri="{FF2B5EF4-FFF2-40B4-BE49-F238E27FC236}">
                <a16:creationId xmlns:a16="http://schemas.microsoft.com/office/drawing/2014/main" id="{B6FABB47-578E-4825-A612-0CF7BDB45AA1}"/>
              </a:ext>
            </a:extLst>
          </p:cNvPr>
          <p:cNvSpPr>
            <a:spLocks noChangeAspect="1"/>
          </p:cNvSpPr>
          <p:nvPr/>
        </p:nvSpPr>
        <p:spPr>
          <a:xfrm>
            <a:off x="4785017" y="2647262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D35FAA7E-47B3-4728-AE3F-C414FD64995A}"/>
              </a:ext>
            </a:extLst>
          </p:cNvPr>
          <p:cNvSpPr/>
          <p:nvPr/>
        </p:nvSpPr>
        <p:spPr>
          <a:xfrm rot="2700000">
            <a:off x="4435545" y="367046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1DF29E81-E4AF-4FB8-B1DD-9156D8F64580}"/>
              </a:ext>
            </a:extLst>
          </p:cNvPr>
          <p:cNvSpPr/>
          <p:nvPr/>
        </p:nvSpPr>
        <p:spPr>
          <a:xfrm>
            <a:off x="5713159" y="3459123"/>
            <a:ext cx="822846" cy="835495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bg1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B0C0C0-C36D-4A36-98A0-BA65E21E4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75169"/>
              </p:ext>
            </p:extLst>
          </p:nvPr>
        </p:nvGraphicFramePr>
        <p:xfrm>
          <a:off x="928407" y="1858621"/>
          <a:ext cx="2411266" cy="4104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12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59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1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8232817-36DC-4648-8DF0-97AB431AAE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77051"/>
              </p:ext>
            </p:extLst>
          </p:nvPr>
        </p:nvGraphicFramePr>
        <p:xfrm>
          <a:off x="6212674" y="1858620"/>
          <a:ext cx="2412001" cy="410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03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4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0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1DAD3EF-BF89-4770-90AB-E0CE3EBB8B70}"/>
              </a:ext>
            </a:extLst>
          </p:cNvPr>
          <p:cNvSpPr/>
          <p:nvPr/>
        </p:nvSpPr>
        <p:spPr>
          <a:xfrm>
            <a:off x="8855173" y="1858620"/>
            <a:ext cx="2412000" cy="41044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C4B55-9F22-495C-B8E2-901E9CAF9560}"/>
              </a:ext>
            </a:extLst>
          </p:cNvPr>
          <p:cNvSpPr/>
          <p:nvPr/>
        </p:nvSpPr>
        <p:spPr>
          <a:xfrm>
            <a:off x="3570173" y="1858620"/>
            <a:ext cx="2412000" cy="4104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6684E-B19C-4E5A-9517-4712F04C832E}"/>
              </a:ext>
            </a:extLst>
          </p:cNvPr>
          <p:cNvGrpSpPr/>
          <p:nvPr/>
        </p:nvGrpSpPr>
        <p:grpSpPr>
          <a:xfrm>
            <a:off x="3714173" y="2010250"/>
            <a:ext cx="2124000" cy="3211244"/>
            <a:chOff x="3651644" y="919838"/>
            <a:chExt cx="1975714" cy="3211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5BDA10E-6207-44AD-B3C6-179688EC26A4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5331B48-CBE3-4CE4-8F8A-F575C3B3A8C0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DABFFE-67DB-40BE-A0B0-C8543C158F70}"/>
              </a:ext>
            </a:extLst>
          </p:cNvPr>
          <p:cNvGrpSpPr/>
          <p:nvPr/>
        </p:nvGrpSpPr>
        <p:grpSpPr>
          <a:xfrm>
            <a:off x="8999173" y="2010250"/>
            <a:ext cx="2124000" cy="3211244"/>
            <a:chOff x="3651644" y="919838"/>
            <a:chExt cx="1975714" cy="32112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8E5ED0-5353-4814-8C28-5FF073D559FD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1612AC-6711-4F7B-B579-9FC1E963109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53CB58-8481-47F1-9D86-DDE963D2A82B}"/>
              </a:ext>
            </a:extLst>
          </p:cNvPr>
          <p:cNvSpPr txBox="1"/>
          <p:nvPr/>
        </p:nvSpPr>
        <p:spPr>
          <a:xfrm>
            <a:off x="599252" y="1113137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8F6BB-3B2F-4E9E-976A-23784A2D630E}"/>
              </a:ext>
            </a:extLst>
          </p:cNvPr>
          <p:cNvSpPr txBox="1"/>
          <p:nvPr/>
        </p:nvSpPr>
        <p:spPr>
          <a:xfrm>
            <a:off x="599252" y="1800350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7D73A-FBC9-404C-B6C4-6F82CD36F865}"/>
              </a:ext>
            </a:extLst>
          </p:cNvPr>
          <p:cNvSpPr txBox="1"/>
          <p:nvPr/>
        </p:nvSpPr>
        <p:spPr>
          <a:xfrm>
            <a:off x="599252" y="856811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accent3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F3899-7F1A-46F9-822C-A78C9431414F}"/>
              </a:ext>
            </a:extLst>
          </p:cNvPr>
          <p:cNvSpPr txBox="1"/>
          <p:nvPr/>
        </p:nvSpPr>
        <p:spPr>
          <a:xfrm>
            <a:off x="762000" y="5373573"/>
            <a:ext cx="533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67D80-969C-4338-8279-417837CEEADA}"/>
              </a:ext>
            </a:extLst>
          </p:cNvPr>
          <p:cNvSpPr txBox="1"/>
          <p:nvPr/>
        </p:nvSpPr>
        <p:spPr>
          <a:xfrm>
            <a:off x="762000" y="4193540"/>
            <a:ext cx="5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AFEA9-E19B-4364-8FC8-073F30727B94}"/>
              </a:ext>
            </a:extLst>
          </p:cNvPr>
          <p:cNvSpPr txBox="1"/>
          <p:nvPr/>
        </p:nvSpPr>
        <p:spPr>
          <a:xfrm>
            <a:off x="2567607" y="324647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98BFD4C-C241-405F-9665-5FCE68CEC524}"/>
              </a:ext>
            </a:extLst>
          </p:cNvPr>
          <p:cNvGrpSpPr/>
          <p:nvPr/>
        </p:nvGrpSpPr>
        <p:grpSpPr>
          <a:xfrm>
            <a:off x="-5834" y="677398"/>
            <a:ext cx="12200976" cy="6205249"/>
            <a:chOff x="-5834" y="677398"/>
            <a:chExt cx="12200976" cy="620524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" name="평행 사변형 39">
              <a:extLst>
                <a:ext uri="{FF2B5EF4-FFF2-40B4-BE49-F238E27FC236}">
                  <a16:creationId xmlns:a16="http://schemas.microsoft.com/office/drawing/2014/main" id="{0BC18CCB-26A8-442E-B30A-4F5B9B1D0C07}"/>
                </a:ext>
              </a:extLst>
            </p:cNvPr>
            <p:cNvSpPr/>
            <p:nvPr/>
          </p:nvSpPr>
          <p:spPr>
            <a:xfrm>
              <a:off x="3922029" y="2178376"/>
              <a:ext cx="4367197" cy="3417056"/>
            </a:xfrm>
            <a:prstGeom prst="parallelogram">
              <a:avLst>
                <a:gd name="adj" fmla="val 75181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평행 사변형 40">
              <a:extLst>
                <a:ext uri="{FF2B5EF4-FFF2-40B4-BE49-F238E27FC236}">
                  <a16:creationId xmlns:a16="http://schemas.microsoft.com/office/drawing/2014/main" id="{FF84F09F-68C3-4747-B952-801B515BBB4F}"/>
                </a:ext>
              </a:extLst>
            </p:cNvPr>
            <p:cNvSpPr/>
            <p:nvPr/>
          </p:nvSpPr>
          <p:spPr>
            <a:xfrm>
              <a:off x="6503140" y="1792658"/>
              <a:ext cx="4367197" cy="3417056"/>
            </a:xfrm>
            <a:prstGeom prst="parallelogram">
              <a:avLst>
                <a:gd name="adj" fmla="val 75181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자유형: 도형 43">
              <a:extLst>
                <a:ext uri="{FF2B5EF4-FFF2-40B4-BE49-F238E27FC236}">
                  <a16:creationId xmlns:a16="http://schemas.microsoft.com/office/drawing/2014/main" id="{29003C28-AC46-4D03-B79F-026C1D623974}"/>
                </a:ext>
              </a:extLst>
            </p:cNvPr>
            <p:cNvSpPr/>
            <p:nvPr/>
          </p:nvSpPr>
          <p:spPr>
            <a:xfrm>
              <a:off x="9070336" y="677398"/>
              <a:ext cx="3124806" cy="4156378"/>
            </a:xfrm>
            <a:custGeom>
              <a:avLst/>
              <a:gdLst>
                <a:gd name="connsiteX0" fmla="*/ 3124806 w 3124806"/>
                <a:gd name="connsiteY0" fmla="*/ 0 h 4156378"/>
                <a:gd name="connsiteX1" fmla="*/ 3124806 w 3124806"/>
                <a:gd name="connsiteY1" fmla="*/ 2392806 h 4156378"/>
                <a:gd name="connsiteX2" fmla="*/ 1797538 w 3124806"/>
                <a:gd name="connsiteY2" fmla="*/ 4156378 h 4156378"/>
                <a:gd name="connsiteX3" fmla="*/ 0 w 3124806"/>
                <a:gd name="connsiteY3" fmla="*/ 4156378 h 4156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4806" h="4156378">
                  <a:moveTo>
                    <a:pt x="3124806" y="0"/>
                  </a:moveTo>
                  <a:lnTo>
                    <a:pt x="3124806" y="2392806"/>
                  </a:lnTo>
                  <a:lnTo>
                    <a:pt x="1797538" y="4156378"/>
                  </a:lnTo>
                  <a:lnTo>
                    <a:pt x="0" y="4156378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평행 사변형 42">
              <a:extLst>
                <a:ext uri="{FF2B5EF4-FFF2-40B4-BE49-F238E27FC236}">
                  <a16:creationId xmlns:a16="http://schemas.microsoft.com/office/drawing/2014/main" id="{E0DAEF06-F4F7-4EA7-B455-82436B8135D4}"/>
                </a:ext>
              </a:extLst>
            </p:cNvPr>
            <p:cNvSpPr/>
            <p:nvPr/>
          </p:nvSpPr>
          <p:spPr>
            <a:xfrm>
              <a:off x="-5834" y="2944923"/>
              <a:ext cx="3132835" cy="3937724"/>
            </a:xfrm>
            <a:custGeom>
              <a:avLst/>
              <a:gdLst>
                <a:gd name="connsiteX0" fmla="*/ 0 w 4522194"/>
                <a:gd name="connsiteY0" fmla="*/ 3655054 h 3655054"/>
                <a:gd name="connsiteX1" fmla="*/ 2747906 w 4522194"/>
                <a:gd name="connsiteY1" fmla="*/ 0 h 3655054"/>
                <a:gd name="connsiteX2" fmla="*/ 4522194 w 4522194"/>
                <a:gd name="connsiteY2" fmla="*/ 0 h 3655054"/>
                <a:gd name="connsiteX3" fmla="*/ 1774288 w 4522194"/>
                <a:gd name="connsiteY3" fmla="*/ 3655054 h 3655054"/>
                <a:gd name="connsiteX4" fmla="*/ 0 w 4522194"/>
                <a:gd name="connsiteY4" fmla="*/ 3655054 h 3655054"/>
                <a:gd name="connsiteX0" fmla="*/ 0 w 4522194"/>
                <a:gd name="connsiteY0" fmla="*/ 3655054 h 3655054"/>
                <a:gd name="connsiteX1" fmla="*/ 1500708 w 4522194"/>
                <a:gd name="connsiteY1" fmla="*/ 1643907 h 3655054"/>
                <a:gd name="connsiteX2" fmla="*/ 2747906 w 4522194"/>
                <a:gd name="connsiteY2" fmla="*/ 0 h 3655054"/>
                <a:gd name="connsiteX3" fmla="*/ 4522194 w 4522194"/>
                <a:gd name="connsiteY3" fmla="*/ 0 h 3655054"/>
                <a:gd name="connsiteX4" fmla="*/ 1774288 w 4522194"/>
                <a:gd name="connsiteY4" fmla="*/ 3655054 h 3655054"/>
                <a:gd name="connsiteX5" fmla="*/ 0 w 4522194"/>
                <a:gd name="connsiteY5" fmla="*/ 3655054 h 3655054"/>
                <a:gd name="connsiteX0" fmla="*/ 0 w 4522194"/>
                <a:gd name="connsiteY0" fmla="*/ 3655054 h 3655054"/>
                <a:gd name="connsiteX1" fmla="*/ 1500708 w 4522194"/>
                <a:gd name="connsiteY1" fmla="*/ 1643907 h 3655054"/>
                <a:gd name="connsiteX2" fmla="*/ 2747906 w 4522194"/>
                <a:gd name="connsiteY2" fmla="*/ 0 h 3655054"/>
                <a:gd name="connsiteX3" fmla="*/ 4522194 w 4522194"/>
                <a:gd name="connsiteY3" fmla="*/ 0 h 3655054"/>
                <a:gd name="connsiteX4" fmla="*/ 1774288 w 4522194"/>
                <a:gd name="connsiteY4" fmla="*/ 3655054 h 3655054"/>
                <a:gd name="connsiteX5" fmla="*/ 1509123 w 4522194"/>
                <a:gd name="connsiteY5" fmla="*/ 3655026 h 3655054"/>
                <a:gd name="connsiteX6" fmla="*/ 0 w 4522194"/>
                <a:gd name="connsiteY6" fmla="*/ 3655054 h 3655054"/>
                <a:gd name="connsiteX0" fmla="*/ 8415 w 3021486"/>
                <a:gd name="connsiteY0" fmla="*/ 3655026 h 3655054"/>
                <a:gd name="connsiteX1" fmla="*/ 0 w 3021486"/>
                <a:gd name="connsiteY1" fmla="*/ 1643907 h 3655054"/>
                <a:gd name="connsiteX2" fmla="*/ 1247198 w 3021486"/>
                <a:gd name="connsiteY2" fmla="*/ 0 h 3655054"/>
                <a:gd name="connsiteX3" fmla="*/ 3021486 w 3021486"/>
                <a:gd name="connsiteY3" fmla="*/ 0 h 3655054"/>
                <a:gd name="connsiteX4" fmla="*/ 273580 w 3021486"/>
                <a:gd name="connsiteY4" fmla="*/ 3655054 h 3655054"/>
                <a:gd name="connsiteX5" fmla="*/ 8415 w 3021486"/>
                <a:gd name="connsiteY5" fmla="*/ 3655026 h 3655054"/>
                <a:gd name="connsiteX0" fmla="*/ 0 w 3123050"/>
                <a:gd name="connsiteY0" fmla="*/ 3651883 h 3655054"/>
                <a:gd name="connsiteX1" fmla="*/ 101564 w 3123050"/>
                <a:gd name="connsiteY1" fmla="*/ 1643907 h 3655054"/>
                <a:gd name="connsiteX2" fmla="*/ 1348762 w 3123050"/>
                <a:gd name="connsiteY2" fmla="*/ 0 h 3655054"/>
                <a:gd name="connsiteX3" fmla="*/ 3123050 w 3123050"/>
                <a:gd name="connsiteY3" fmla="*/ 0 h 3655054"/>
                <a:gd name="connsiteX4" fmla="*/ 375144 w 3123050"/>
                <a:gd name="connsiteY4" fmla="*/ 3655054 h 3655054"/>
                <a:gd name="connsiteX5" fmla="*/ 0 w 3123050"/>
                <a:gd name="connsiteY5" fmla="*/ 3651883 h 3655054"/>
                <a:gd name="connsiteX0" fmla="*/ 5273 w 3128323"/>
                <a:gd name="connsiteY0" fmla="*/ 3651883 h 3655054"/>
                <a:gd name="connsiteX1" fmla="*/ 0 w 3128323"/>
                <a:gd name="connsiteY1" fmla="*/ 1785309 h 3655054"/>
                <a:gd name="connsiteX2" fmla="*/ 1354035 w 3128323"/>
                <a:gd name="connsiteY2" fmla="*/ 0 h 3655054"/>
                <a:gd name="connsiteX3" fmla="*/ 3128323 w 3128323"/>
                <a:gd name="connsiteY3" fmla="*/ 0 h 3655054"/>
                <a:gd name="connsiteX4" fmla="*/ 380417 w 3128323"/>
                <a:gd name="connsiteY4" fmla="*/ 3655054 h 3655054"/>
                <a:gd name="connsiteX5" fmla="*/ 5273 w 3128323"/>
                <a:gd name="connsiteY5" fmla="*/ 3651883 h 3655054"/>
                <a:gd name="connsiteX0" fmla="*/ 5273 w 3128323"/>
                <a:gd name="connsiteY0" fmla="*/ 3651883 h 3931279"/>
                <a:gd name="connsiteX1" fmla="*/ 0 w 3128323"/>
                <a:gd name="connsiteY1" fmla="*/ 1785309 h 3931279"/>
                <a:gd name="connsiteX2" fmla="*/ 1354035 w 3128323"/>
                <a:gd name="connsiteY2" fmla="*/ 0 h 3931279"/>
                <a:gd name="connsiteX3" fmla="*/ 3128323 w 3128323"/>
                <a:gd name="connsiteY3" fmla="*/ 0 h 3931279"/>
                <a:gd name="connsiteX4" fmla="*/ 180392 w 3128323"/>
                <a:gd name="connsiteY4" fmla="*/ 3931279 h 3931279"/>
                <a:gd name="connsiteX5" fmla="*/ 5273 w 3128323"/>
                <a:gd name="connsiteY5" fmla="*/ 3651883 h 3931279"/>
                <a:gd name="connsiteX0" fmla="*/ 260 w 3132835"/>
                <a:gd name="connsiteY0" fmla="*/ 3937633 h 3937724"/>
                <a:gd name="connsiteX1" fmla="*/ 4512 w 3132835"/>
                <a:gd name="connsiteY1" fmla="*/ 1785309 h 3937724"/>
                <a:gd name="connsiteX2" fmla="*/ 1358547 w 3132835"/>
                <a:gd name="connsiteY2" fmla="*/ 0 h 3937724"/>
                <a:gd name="connsiteX3" fmla="*/ 3132835 w 3132835"/>
                <a:gd name="connsiteY3" fmla="*/ 0 h 3937724"/>
                <a:gd name="connsiteX4" fmla="*/ 184904 w 3132835"/>
                <a:gd name="connsiteY4" fmla="*/ 3931279 h 3937724"/>
                <a:gd name="connsiteX5" fmla="*/ 260 w 3132835"/>
                <a:gd name="connsiteY5" fmla="*/ 3937633 h 393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32835" h="3937724">
                  <a:moveTo>
                    <a:pt x="260" y="3937633"/>
                  </a:moveTo>
                  <a:cubicBezTo>
                    <a:pt x="-1498" y="3315442"/>
                    <a:pt x="6270" y="2407500"/>
                    <a:pt x="4512" y="1785309"/>
                  </a:cubicBezTo>
                  <a:lnTo>
                    <a:pt x="1358547" y="0"/>
                  </a:lnTo>
                  <a:lnTo>
                    <a:pt x="3132835" y="0"/>
                  </a:lnTo>
                  <a:lnTo>
                    <a:pt x="184904" y="3931279"/>
                  </a:lnTo>
                  <a:cubicBezTo>
                    <a:pt x="59856" y="3930222"/>
                    <a:pt x="125308" y="3938690"/>
                    <a:pt x="260" y="393763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평행 사변형 38">
              <a:extLst>
                <a:ext uri="{FF2B5EF4-FFF2-40B4-BE49-F238E27FC236}">
                  <a16:creationId xmlns:a16="http://schemas.microsoft.com/office/drawing/2014/main" id="{13268650-5573-4B39-BAD3-4ED85D4A8AC9}"/>
                </a:ext>
              </a:extLst>
            </p:cNvPr>
            <p:cNvSpPr/>
            <p:nvPr/>
          </p:nvSpPr>
          <p:spPr>
            <a:xfrm>
              <a:off x="1327002" y="2564095"/>
              <a:ext cx="4367197" cy="3417056"/>
            </a:xfrm>
            <a:prstGeom prst="parallelogram">
              <a:avLst>
                <a:gd name="adj" fmla="val 75181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448ECDD-7DBD-4635-B902-C6ED4FB827D8}"/>
                </a:ext>
              </a:extLst>
            </p:cNvPr>
            <p:cNvGrpSpPr/>
            <p:nvPr/>
          </p:nvGrpSpPr>
          <p:grpSpPr>
            <a:xfrm>
              <a:off x="1327001" y="2944922"/>
              <a:ext cx="1800000" cy="3036228"/>
              <a:chOff x="826153" y="3284984"/>
              <a:chExt cx="1523950" cy="267268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20EC4D9-BC85-45F3-AB29-635E4330BF17}"/>
                  </a:ext>
                </a:extLst>
              </p:cNvPr>
              <p:cNvSpPr/>
              <p:nvPr/>
            </p:nvSpPr>
            <p:spPr>
              <a:xfrm>
                <a:off x="827584" y="3284984"/>
                <a:ext cx="1512168" cy="266429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3FC173A-A2DA-4DF1-95E2-5CF61F31B398}"/>
                  </a:ext>
                </a:extLst>
              </p:cNvPr>
              <p:cNvSpPr/>
              <p:nvPr/>
            </p:nvSpPr>
            <p:spPr>
              <a:xfrm>
                <a:off x="826153" y="4301481"/>
                <a:ext cx="1523950" cy="16561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F5060F-959D-4E93-9080-8624DAF31684}"/>
                </a:ext>
              </a:extLst>
            </p:cNvPr>
            <p:cNvGrpSpPr/>
            <p:nvPr/>
          </p:nvGrpSpPr>
          <p:grpSpPr>
            <a:xfrm>
              <a:off x="3908113" y="2564094"/>
              <a:ext cx="1800000" cy="3036228"/>
              <a:chOff x="2770369" y="2708920"/>
              <a:chExt cx="1523950" cy="26726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34AC4A3-29BB-490C-BCB6-98EA58CDA7CC}"/>
                  </a:ext>
                </a:extLst>
              </p:cNvPr>
              <p:cNvSpPr/>
              <p:nvPr/>
            </p:nvSpPr>
            <p:spPr>
              <a:xfrm>
                <a:off x="2771800" y="2708920"/>
                <a:ext cx="1512168" cy="266429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36D2780-8D35-4F24-9A09-D7DA687DD515}"/>
                  </a:ext>
                </a:extLst>
              </p:cNvPr>
              <p:cNvSpPr/>
              <p:nvPr/>
            </p:nvSpPr>
            <p:spPr>
              <a:xfrm>
                <a:off x="2770369" y="3725417"/>
                <a:ext cx="1523950" cy="165618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B06890C-81AE-4EB8-93AA-66E736945753}"/>
                </a:ext>
              </a:extLst>
            </p:cNvPr>
            <p:cNvGrpSpPr/>
            <p:nvPr/>
          </p:nvGrpSpPr>
          <p:grpSpPr>
            <a:xfrm>
              <a:off x="6489225" y="2178376"/>
              <a:ext cx="1800000" cy="3041118"/>
              <a:chOff x="4642577" y="2132856"/>
              <a:chExt cx="1523950" cy="267698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015A1EE-8EB5-497C-B002-D6E91AA3D269}"/>
                  </a:ext>
                </a:extLst>
              </p:cNvPr>
              <p:cNvSpPr/>
              <p:nvPr/>
            </p:nvSpPr>
            <p:spPr>
              <a:xfrm>
                <a:off x="4644008" y="2132856"/>
                <a:ext cx="1512168" cy="266429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38B829-C8A4-4DFC-86CC-4A6390DE9FE2}"/>
                  </a:ext>
                </a:extLst>
              </p:cNvPr>
              <p:cNvSpPr/>
              <p:nvPr/>
            </p:nvSpPr>
            <p:spPr>
              <a:xfrm>
                <a:off x="4642577" y="3140968"/>
                <a:ext cx="1523950" cy="166887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971BA6D-11A3-4A90-80F1-2580EE341CCD}"/>
                </a:ext>
              </a:extLst>
            </p:cNvPr>
            <p:cNvGrpSpPr/>
            <p:nvPr/>
          </p:nvGrpSpPr>
          <p:grpSpPr>
            <a:xfrm>
              <a:off x="9070336" y="1792658"/>
              <a:ext cx="1800000" cy="3041118"/>
              <a:chOff x="6586793" y="1916832"/>
              <a:chExt cx="1523950" cy="267698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63E98ED-DAA5-40AE-9212-3D93940D5DF7}"/>
                  </a:ext>
                </a:extLst>
              </p:cNvPr>
              <p:cNvSpPr/>
              <p:nvPr/>
            </p:nvSpPr>
            <p:spPr>
              <a:xfrm>
                <a:off x="6588224" y="1916832"/>
                <a:ext cx="1512168" cy="266429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F459059-F4D1-4900-B0B3-0F610C98D735}"/>
                  </a:ext>
                </a:extLst>
              </p:cNvPr>
              <p:cNvSpPr/>
              <p:nvPr/>
            </p:nvSpPr>
            <p:spPr>
              <a:xfrm>
                <a:off x="6586793" y="2924944"/>
                <a:ext cx="1523950" cy="166887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A5F6A1-70A9-4AE6-BDBD-CB0AC4776D5E}"/>
              </a:ext>
            </a:extLst>
          </p:cNvPr>
          <p:cNvSpPr txBox="1"/>
          <p:nvPr/>
        </p:nvSpPr>
        <p:spPr>
          <a:xfrm>
            <a:off x="1547170" y="3755550"/>
            <a:ext cx="13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9EE42A-0234-4319-BBF3-8A3B9D65B99F}"/>
              </a:ext>
            </a:extLst>
          </p:cNvPr>
          <p:cNvSpPr txBox="1"/>
          <p:nvPr/>
        </p:nvSpPr>
        <p:spPr>
          <a:xfrm>
            <a:off x="4123690" y="3371816"/>
            <a:ext cx="13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83FE94-2AD0-4B54-8499-313828E4CD88}"/>
              </a:ext>
            </a:extLst>
          </p:cNvPr>
          <p:cNvSpPr txBox="1"/>
          <p:nvPr/>
        </p:nvSpPr>
        <p:spPr>
          <a:xfrm>
            <a:off x="6700210" y="2988084"/>
            <a:ext cx="13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9A0F20-03B5-4E34-A5FE-02B535C1B51E}"/>
              </a:ext>
            </a:extLst>
          </p:cNvPr>
          <p:cNvSpPr txBox="1"/>
          <p:nvPr/>
        </p:nvSpPr>
        <p:spPr>
          <a:xfrm>
            <a:off x="9276730" y="2604352"/>
            <a:ext cx="1379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65EC9D-255D-4235-B792-5AFDA225263F}"/>
              </a:ext>
            </a:extLst>
          </p:cNvPr>
          <p:cNvSpPr txBox="1"/>
          <p:nvPr/>
        </p:nvSpPr>
        <p:spPr>
          <a:xfrm>
            <a:off x="1532192" y="4359120"/>
            <a:ext cx="139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FA5369-1BDA-429D-A7EF-8A2563A87BB0}"/>
              </a:ext>
            </a:extLst>
          </p:cNvPr>
          <p:cNvSpPr txBox="1"/>
          <p:nvPr/>
        </p:nvSpPr>
        <p:spPr>
          <a:xfrm>
            <a:off x="4108843" y="3971586"/>
            <a:ext cx="139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C696D8-39C2-4951-BE13-3FC95A250242}"/>
              </a:ext>
            </a:extLst>
          </p:cNvPr>
          <p:cNvSpPr txBox="1"/>
          <p:nvPr/>
        </p:nvSpPr>
        <p:spPr>
          <a:xfrm>
            <a:off x="6685494" y="3584052"/>
            <a:ext cx="139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181162-D43D-4C6E-8917-89AA3D69FE78}"/>
              </a:ext>
            </a:extLst>
          </p:cNvPr>
          <p:cNvSpPr txBox="1"/>
          <p:nvPr/>
        </p:nvSpPr>
        <p:spPr>
          <a:xfrm>
            <a:off x="9262145" y="3196518"/>
            <a:ext cx="1394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303420C5-76BD-4829-B606-4B16D5C4719D}"/>
              </a:ext>
            </a:extLst>
          </p:cNvPr>
          <p:cNvSpPr/>
          <p:nvPr/>
        </p:nvSpPr>
        <p:spPr>
          <a:xfrm flipH="1">
            <a:off x="4610587" y="2842010"/>
            <a:ext cx="384517" cy="38451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Frame 17">
            <a:extLst>
              <a:ext uri="{FF2B5EF4-FFF2-40B4-BE49-F238E27FC236}">
                <a16:creationId xmlns:a16="http://schemas.microsoft.com/office/drawing/2014/main" id="{F4AC0183-DA5F-4F64-AD03-BC3B906D0BA4}"/>
              </a:ext>
            </a:extLst>
          </p:cNvPr>
          <p:cNvSpPr/>
          <p:nvPr/>
        </p:nvSpPr>
        <p:spPr>
          <a:xfrm>
            <a:off x="2077470" y="3234142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9EB34503-074C-4C0C-B725-9E6843B3D968}"/>
              </a:ext>
            </a:extLst>
          </p:cNvPr>
          <p:cNvSpPr/>
          <p:nvPr/>
        </p:nvSpPr>
        <p:spPr>
          <a:xfrm flipH="1">
            <a:off x="7199216" y="250261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6220AF93-58B6-41B8-83D3-9EAF0734CE44}"/>
              </a:ext>
            </a:extLst>
          </p:cNvPr>
          <p:cNvSpPr>
            <a:spLocks noChangeAspect="1"/>
          </p:cNvSpPr>
          <p:nvPr/>
        </p:nvSpPr>
        <p:spPr>
          <a:xfrm>
            <a:off x="9788909" y="206644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7">
            <a:extLst>
              <a:ext uri="{FF2B5EF4-FFF2-40B4-BE49-F238E27FC236}">
                <a16:creationId xmlns:a16="http://schemas.microsoft.com/office/drawing/2014/main" id="{E833E6A7-8ABB-4909-8F7B-6C8F94010ADC}"/>
              </a:ext>
            </a:extLst>
          </p:cNvPr>
          <p:cNvSpPr/>
          <p:nvPr/>
        </p:nvSpPr>
        <p:spPr>
          <a:xfrm rot="16200000">
            <a:off x="3885538" y="1823056"/>
            <a:ext cx="1468576" cy="1387034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56">
            <a:extLst>
              <a:ext uri="{FF2B5EF4-FFF2-40B4-BE49-F238E27FC236}">
                <a16:creationId xmlns:a16="http://schemas.microsoft.com/office/drawing/2014/main" id="{020A9C4E-C56F-486B-8E12-26DAE978F546}"/>
              </a:ext>
            </a:extLst>
          </p:cNvPr>
          <p:cNvSpPr/>
          <p:nvPr/>
        </p:nvSpPr>
        <p:spPr>
          <a:xfrm rot="5400000">
            <a:off x="6842298" y="4582318"/>
            <a:ext cx="1468576" cy="1387034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1C5D19-87EB-4554-AA4C-E4F8A2BD4B06}"/>
              </a:ext>
            </a:extLst>
          </p:cNvPr>
          <p:cNvGrpSpPr/>
          <p:nvPr/>
        </p:nvGrpSpPr>
        <p:grpSpPr>
          <a:xfrm>
            <a:off x="7940100" y="1752358"/>
            <a:ext cx="3384391" cy="672313"/>
            <a:chOff x="4965552" y="1768882"/>
            <a:chExt cx="2583556" cy="6723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F852BBB-E2C3-481D-960F-D39E78D43219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3FD133-4534-4582-B117-153CD051F528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B2CEAB-2B13-479B-BE52-E1F2280F3A73}"/>
              </a:ext>
            </a:extLst>
          </p:cNvPr>
          <p:cNvGrpSpPr/>
          <p:nvPr/>
        </p:nvGrpSpPr>
        <p:grpSpPr>
          <a:xfrm>
            <a:off x="7940100" y="2453182"/>
            <a:ext cx="3384391" cy="672313"/>
            <a:chOff x="4965552" y="1768882"/>
            <a:chExt cx="2583556" cy="67231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5098B8-E3BC-4566-955E-E74AC1AC518A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542BA4-84F8-4953-840B-045AD18BC78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37003A7-0394-409D-A42E-E7AA7AF92055}"/>
              </a:ext>
            </a:extLst>
          </p:cNvPr>
          <p:cNvGrpSpPr/>
          <p:nvPr/>
        </p:nvGrpSpPr>
        <p:grpSpPr>
          <a:xfrm>
            <a:off x="7940100" y="3154006"/>
            <a:ext cx="3384391" cy="672313"/>
            <a:chOff x="4965552" y="1768882"/>
            <a:chExt cx="2583556" cy="6723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D0C07D-5873-484B-9DBE-A9C2F4B94695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954836-63FA-48D9-BABB-67A67282A631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244C22-4123-480D-B3BE-BE0B9794AD54}"/>
              </a:ext>
            </a:extLst>
          </p:cNvPr>
          <p:cNvGrpSpPr/>
          <p:nvPr/>
        </p:nvGrpSpPr>
        <p:grpSpPr>
          <a:xfrm>
            <a:off x="888022" y="4047360"/>
            <a:ext cx="3391027" cy="672313"/>
            <a:chOff x="4965552" y="1768882"/>
            <a:chExt cx="2583556" cy="6723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DF2097-4B20-4CD4-AB1F-93297FDAF6D5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3B8AD9-4E64-48A3-AB61-76D943AF6788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434BFBF-F25E-40D1-BCFF-BEF8A8CE1F8B}"/>
              </a:ext>
            </a:extLst>
          </p:cNvPr>
          <p:cNvGrpSpPr/>
          <p:nvPr/>
        </p:nvGrpSpPr>
        <p:grpSpPr>
          <a:xfrm>
            <a:off x="888022" y="4743788"/>
            <a:ext cx="3391027" cy="672313"/>
            <a:chOff x="4965552" y="1768882"/>
            <a:chExt cx="2583556" cy="6723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4C1A9D-3B96-487C-B9CB-FE87328F883B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981458-5D13-4B5F-9AE4-01C64AC64C1C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ACFD402-D628-439A-AB70-1379C3F31C5D}"/>
              </a:ext>
            </a:extLst>
          </p:cNvPr>
          <p:cNvGrpSpPr/>
          <p:nvPr/>
        </p:nvGrpSpPr>
        <p:grpSpPr>
          <a:xfrm>
            <a:off x="888022" y="5440216"/>
            <a:ext cx="3391027" cy="672313"/>
            <a:chOff x="4965552" y="1768882"/>
            <a:chExt cx="2583556" cy="6723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6F8118-41CB-4B9F-BC6B-8FA8388A4AE7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DC0F7B-D046-40D2-9653-32B0BEBBE8E2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D65798-7CE7-42DD-ABC5-464662217E91}"/>
              </a:ext>
            </a:extLst>
          </p:cNvPr>
          <p:cNvGrpSpPr/>
          <p:nvPr/>
        </p:nvGrpSpPr>
        <p:grpSpPr>
          <a:xfrm>
            <a:off x="8516065" y="4751981"/>
            <a:ext cx="2711712" cy="1068786"/>
            <a:chOff x="270023" y="1671304"/>
            <a:chExt cx="2279585" cy="107947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D504AFA-8BE5-4177-9CB0-F516B855548F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6870CB-0B11-4AE6-A866-82BB0125D2C2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89CD67-1FAB-4B90-A4FE-4839B2CE8C9C}"/>
              </a:ext>
            </a:extLst>
          </p:cNvPr>
          <p:cNvGrpSpPr/>
          <p:nvPr/>
        </p:nvGrpSpPr>
        <p:grpSpPr>
          <a:xfrm>
            <a:off x="952166" y="2033811"/>
            <a:ext cx="2734154" cy="1068786"/>
            <a:chOff x="270023" y="1671304"/>
            <a:chExt cx="2279585" cy="1079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8269F1-C6A8-4E6A-96B7-C2D8B2EE99B1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5B49EE9-ABA9-4C37-9174-9E42ECAC32EF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218D8A9-86AF-451B-A552-47870211B555}"/>
              </a:ext>
            </a:extLst>
          </p:cNvPr>
          <p:cNvGrpSpPr/>
          <p:nvPr/>
        </p:nvGrpSpPr>
        <p:grpSpPr>
          <a:xfrm>
            <a:off x="5308932" y="2687098"/>
            <a:ext cx="1878325" cy="2600224"/>
            <a:chOff x="521883" y="3639401"/>
            <a:chExt cx="2136052" cy="295700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621C7C-B641-4012-B7A6-27D3DB91318E}"/>
                </a:ext>
              </a:extLst>
            </p:cNvPr>
            <p:cNvGrpSpPr/>
            <p:nvPr/>
          </p:nvGrpSpPr>
          <p:grpSpPr>
            <a:xfrm>
              <a:off x="521883" y="4279479"/>
              <a:ext cx="2136052" cy="2316925"/>
              <a:chOff x="521883" y="4279479"/>
              <a:chExt cx="2136052" cy="2316925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2946A9E6-407A-4F35-BBBA-C3CACE6759C1}"/>
                  </a:ext>
                </a:extLst>
              </p:cNvPr>
              <p:cNvSpPr/>
              <p:nvPr/>
            </p:nvSpPr>
            <p:spPr>
              <a:xfrm>
                <a:off x="521883" y="4279479"/>
                <a:ext cx="2136052" cy="2316925"/>
              </a:xfrm>
              <a:custGeom>
                <a:avLst/>
                <a:gdLst>
                  <a:gd name="connsiteX0" fmla="*/ 2070339 w 2136052"/>
                  <a:gd name="connsiteY0" fmla="*/ 616242 h 2316925"/>
                  <a:gd name="connsiteX1" fmla="*/ 1992675 w 2136052"/>
                  <a:gd name="connsiteY1" fmla="*/ 567448 h 2316925"/>
                  <a:gd name="connsiteX2" fmla="*/ 1976367 w 2136052"/>
                  <a:gd name="connsiteY2" fmla="*/ 552914 h 2316925"/>
                  <a:gd name="connsiteX3" fmla="*/ 1899558 w 2136052"/>
                  <a:gd name="connsiteY3" fmla="*/ 490836 h 2316925"/>
                  <a:gd name="connsiteX4" fmla="*/ 1777376 w 2136052"/>
                  <a:gd name="connsiteY4" fmla="*/ 420736 h 2316925"/>
                  <a:gd name="connsiteX5" fmla="*/ 1666372 w 2136052"/>
                  <a:gd name="connsiteY5" fmla="*/ 384896 h 2316925"/>
                  <a:gd name="connsiteX6" fmla="*/ 1551225 w 2136052"/>
                  <a:gd name="connsiteY6" fmla="*/ 433362 h 2316925"/>
                  <a:gd name="connsiteX7" fmla="*/ 1508941 w 2136052"/>
                  <a:gd name="connsiteY7" fmla="*/ 525690 h 2316925"/>
                  <a:gd name="connsiteX8" fmla="*/ 1442458 w 2136052"/>
                  <a:gd name="connsiteY8" fmla="*/ 461244 h 2316925"/>
                  <a:gd name="connsiteX9" fmla="*/ 870735 w 2136052"/>
                  <a:gd name="connsiteY9" fmla="*/ 0 h 2316925"/>
                  <a:gd name="connsiteX10" fmla="*/ 299014 w 2136052"/>
                  <a:gd name="connsiteY10" fmla="*/ 461244 h 2316925"/>
                  <a:gd name="connsiteX11" fmla="*/ 0 w 2136052"/>
                  <a:gd name="connsiteY11" fmla="*/ 1117995 h 2316925"/>
                  <a:gd name="connsiteX12" fmla="*/ 439083 w 2136052"/>
                  <a:gd name="connsiteY12" fmla="*/ 1874306 h 2316925"/>
                  <a:gd name="connsiteX13" fmla="*/ 472095 w 2136052"/>
                  <a:gd name="connsiteY13" fmla="*/ 1978274 h 2316925"/>
                  <a:gd name="connsiteX14" fmla="*/ 444278 w 2136052"/>
                  <a:gd name="connsiteY14" fmla="*/ 1998331 h 2316925"/>
                  <a:gd name="connsiteX15" fmla="*/ 277838 w 2136052"/>
                  <a:gd name="connsiteY15" fmla="*/ 1969067 h 2316925"/>
                  <a:gd name="connsiteX16" fmla="*/ 218720 w 2136052"/>
                  <a:gd name="connsiteY16" fmla="*/ 2015429 h 2316925"/>
                  <a:gd name="connsiteX17" fmla="*/ 262450 w 2136052"/>
                  <a:gd name="connsiteY17" fmla="*/ 2076914 h 2316925"/>
                  <a:gd name="connsiteX18" fmla="*/ 335708 w 2136052"/>
                  <a:gd name="connsiteY18" fmla="*/ 2089278 h 2316925"/>
                  <a:gd name="connsiteX19" fmla="*/ 188996 w 2136052"/>
                  <a:gd name="connsiteY19" fmla="*/ 2151816 h 2316925"/>
                  <a:gd name="connsiteX20" fmla="*/ 158614 w 2136052"/>
                  <a:gd name="connsiteY20" fmla="*/ 2222640 h 2316925"/>
                  <a:gd name="connsiteX21" fmla="*/ 234766 w 2136052"/>
                  <a:gd name="connsiteY21" fmla="*/ 2250457 h 2316925"/>
                  <a:gd name="connsiteX22" fmla="*/ 380556 w 2136052"/>
                  <a:gd name="connsiteY22" fmla="*/ 2191536 h 2316925"/>
                  <a:gd name="connsiteX23" fmla="*/ 434678 w 2136052"/>
                  <a:gd name="connsiteY23" fmla="*/ 2172991 h 2316925"/>
                  <a:gd name="connsiteX24" fmla="*/ 409886 w 2136052"/>
                  <a:gd name="connsiteY24" fmla="*/ 2243354 h 2316925"/>
                  <a:gd name="connsiteX25" fmla="*/ 451052 w 2136052"/>
                  <a:gd name="connsiteY25" fmla="*/ 2314771 h 2316925"/>
                  <a:gd name="connsiteX26" fmla="*/ 523257 w 2136052"/>
                  <a:gd name="connsiteY26" fmla="*/ 2273210 h 2316925"/>
                  <a:gd name="connsiteX27" fmla="*/ 565738 w 2136052"/>
                  <a:gd name="connsiteY27" fmla="*/ 2146029 h 2316925"/>
                  <a:gd name="connsiteX28" fmla="*/ 617097 w 2136052"/>
                  <a:gd name="connsiteY28" fmla="*/ 2091382 h 2316925"/>
                  <a:gd name="connsiteX29" fmla="*/ 807934 w 2136052"/>
                  <a:gd name="connsiteY29" fmla="*/ 1993333 h 2316925"/>
                  <a:gd name="connsiteX30" fmla="*/ 825755 w 2136052"/>
                  <a:gd name="connsiteY30" fmla="*/ 1991295 h 2316925"/>
                  <a:gd name="connsiteX31" fmla="*/ 922029 w 2136052"/>
                  <a:gd name="connsiteY31" fmla="*/ 1989387 h 2316925"/>
                  <a:gd name="connsiteX32" fmla="*/ 940968 w 2136052"/>
                  <a:gd name="connsiteY32" fmla="*/ 1996752 h 2316925"/>
                  <a:gd name="connsiteX33" fmla="*/ 996140 w 2136052"/>
                  <a:gd name="connsiteY33" fmla="*/ 2034565 h 2316925"/>
                  <a:gd name="connsiteX34" fmla="*/ 1123979 w 2136052"/>
                  <a:gd name="connsiteY34" fmla="*/ 2086516 h 2316925"/>
                  <a:gd name="connsiteX35" fmla="*/ 1179678 w 2136052"/>
                  <a:gd name="connsiteY35" fmla="*/ 2148988 h 2316925"/>
                  <a:gd name="connsiteX36" fmla="*/ 1225250 w 2136052"/>
                  <a:gd name="connsiteY36" fmla="*/ 2274986 h 2316925"/>
                  <a:gd name="connsiteX37" fmla="*/ 1296732 w 2136052"/>
                  <a:gd name="connsiteY37" fmla="*/ 2307011 h 2316925"/>
                  <a:gd name="connsiteX38" fmla="*/ 1329086 w 2136052"/>
                  <a:gd name="connsiteY38" fmla="*/ 2231123 h 2316925"/>
                  <a:gd name="connsiteX39" fmla="*/ 1304557 w 2136052"/>
                  <a:gd name="connsiteY39" fmla="*/ 2162535 h 2316925"/>
                  <a:gd name="connsiteX40" fmla="*/ 1507428 w 2136052"/>
                  <a:gd name="connsiteY40" fmla="*/ 2243946 h 2316925"/>
                  <a:gd name="connsiteX41" fmla="*/ 1585355 w 2136052"/>
                  <a:gd name="connsiteY41" fmla="*/ 2214025 h 2316925"/>
                  <a:gd name="connsiteX42" fmla="*/ 1542742 w 2136052"/>
                  <a:gd name="connsiteY42" fmla="*/ 2140439 h 2316925"/>
                  <a:gd name="connsiteX43" fmla="*/ 1405829 w 2136052"/>
                  <a:gd name="connsiteY43" fmla="*/ 2084083 h 2316925"/>
                  <a:gd name="connsiteX44" fmla="*/ 1475666 w 2136052"/>
                  <a:gd name="connsiteY44" fmla="*/ 2071720 h 2316925"/>
                  <a:gd name="connsiteX45" fmla="*/ 1524658 w 2136052"/>
                  <a:gd name="connsiteY45" fmla="*/ 2009181 h 2316925"/>
                  <a:gd name="connsiteX46" fmla="*/ 1447981 w 2136052"/>
                  <a:gd name="connsiteY46" fmla="*/ 1963872 h 2316925"/>
                  <a:gd name="connsiteX47" fmla="*/ 1319353 w 2136052"/>
                  <a:gd name="connsiteY47" fmla="*/ 1986757 h 2316925"/>
                  <a:gd name="connsiteX48" fmla="*/ 1271085 w 2136052"/>
                  <a:gd name="connsiteY48" fmla="*/ 1944079 h 2316925"/>
                  <a:gd name="connsiteX49" fmla="*/ 1277266 w 2136052"/>
                  <a:gd name="connsiteY49" fmla="*/ 1888050 h 2316925"/>
                  <a:gd name="connsiteX50" fmla="*/ 1741405 w 2136052"/>
                  <a:gd name="connsiteY50" fmla="*/ 1117995 h 2316925"/>
                  <a:gd name="connsiteX51" fmla="*/ 1741339 w 2136052"/>
                  <a:gd name="connsiteY51" fmla="*/ 1114115 h 2316925"/>
                  <a:gd name="connsiteX52" fmla="*/ 1752321 w 2136052"/>
                  <a:gd name="connsiteY52" fmla="*/ 1105895 h 2316925"/>
                  <a:gd name="connsiteX53" fmla="*/ 2095327 w 2136052"/>
                  <a:gd name="connsiteY53" fmla="*/ 804514 h 2316925"/>
                  <a:gd name="connsiteX54" fmla="*/ 2070339 w 2136052"/>
                  <a:gd name="connsiteY54" fmla="*/ 616242 h 23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136052" h="2316925">
                    <a:moveTo>
                      <a:pt x="2070339" y="616242"/>
                    </a:moveTo>
                    <a:cubicBezTo>
                      <a:pt x="2045941" y="597632"/>
                      <a:pt x="2023123" y="575931"/>
                      <a:pt x="1992675" y="567448"/>
                    </a:cubicBezTo>
                    <a:cubicBezTo>
                      <a:pt x="1983666" y="564949"/>
                      <a:pt x="1980312" y="559162"/>
                      <a:pt x="1976367" y="552914"/>
                    </a:cubicBezTo>
                    <a:cubicBezTo>
                      <a:pt x="1957823" y="523388"/>
                      <a:pt x="1929611" y="506159"/>
                      <a:pt x="1899558" y="490836"/>
                    </a:cubicBezTo>
                    <a:cubicBezTo>
                      <a:pt x="1857866" y="469530"/>
                      <a:pt x="1811045" y="460521"/>
                      <a:pt x="1777376" y="420736"/>
                    </a:cubicBezTo>
                    <a:cubicBezTo>
                      <a:pt x="1751071" y="389631"/>
                      <a:pt x="1705171" y="392196"/>
                      <a:pt x="1666372" y="384896"/>
                    </a:cubicBezTo>
                    <a:cubicBezTo>
                      <a:pt x="1613566" y="375032"/>
                      <a:pt x="1579897" y="388250"/>
                      <a:pt x="1551225" y="433362"/>
                    </a:cubicBezTo>
                    <a:cubicBezTo>
                      <a:pt x="1541163" y="449210"/>
                      <a:pt x="1522488" y="494979"/>
                      <a:pt x="1508941" y="525690"/>
                    </a:cubicBezTo>
                    <a:cubicBezTo>
                      <a:pt x="1487963" y="503068"/>
                      <a:pt x="1465736" y="481499"/>
                      <a:pt x="1442458" y="461244"/>
                    </a:cubicBezTo>
                    <a:cubicBezTo>
                      <a:pt x="1385706" y="197610"/>
                      <a:pt x="1151336" y="0"/>
                      <a:pt x="870735" y="0"/>
                    </a:cubicBezTo>
                    <a:cubicBezTo>
                      <a:pt x="590135" y="0"/>
                      <a:pt x="355765" y="197610"/>
                      <a:pt x="299014" y="461244"/>
                    </a:cubicBezTo>
                    <a:cubicBezTo>
                      <a:pt x="115804" y="620845"/>
                      <a:pt x="0" y="855873"/>
                      <a:pt x="0" y="1117995"/>
                    </a:cubicBezTo>
                    <a:cubicBezTo>
                      <a:pt x="0" y="1441800"/>
                      <a:pt x="176764" y="1724307"/>
                      <a:pt x="439083" y="1874306"/>
                    </a:cubicBezTo>
                    <a:cubicBezTo>
                      <a:pt x="467426" y="1902781"/>
                      <a:pt x="476172" y="1933885"/>
                      <a:pt x="472095" y="1978274"/>
                    </a:cubicBezTo>
                    <a:cubicBezTo>
                      <a:pt x="469991" y="2001619"/>
                      <a:pt x="463349" y="2002211"/>
                      <a:pt x="444278" y="1998331"/>
                    </a:cubicBezTo>
                    <a:cubicBezTo>
                      <a:pt x="389039" y="1987217"/>
                      <a:pt x="334195" y="1974131"/>
                      <a:pt x="277838" y="1969067"/>
                    </a:cubicBezTo>
                    <a:cubicBezTo>
                      <a:pt x="242393" y="1965911"/>
                      <a:pt x="224244" y="1983929"/>
                      <a:pt x="218720" y="2015429"/>
                    </a:cubicBezTo>
                    <a:cubicBezTo>
                      <a:pt x="212867" y="2048901"/>
                      <a:pt x="230425" y="2069549"/>
                      <a:pt x="262450" y="2076914"/>
                    </a:cubicBezTo>
                    <a:cubicBezTo>
                      <a:pt x="284743" y="2082044"/>
                      <a:pt x="307628" y="2084675"/>
                      <a:pt x="335708" y="2089278"/>
                    </a:cubicBezTo>
                    <a:cubicBezTo>
                      <a:pt x="282770" y="2111702"/>
                      <a:pt x="235291" y="2130444"/>
                      <a:pt x="188996" y="2151816"/>
                    </a:cubicBezTo>
                    <a:cubicBezTo>
                      <a:pt x="153616" y="2168190"/>
                      <a:pt x="144541" y="2192587"/>
                      <a:pt x="158614" y="2222640"/>
                    </a:cubicBezTo>
                    <a:cubicBezTo>
                      <a:pt x="174003" y="2255455"/>
                      <a:pt x="198531" y="2264858"/>
                      <a:pt x="234766" y="2250457"/>
                    </a:cubicBezTo>
                    <a:cubicBezTo>
                      <a:pt x="283494" y="2231123"/>
                      <a:pt x="331762" y="2210606"/>
                      <a:pt x="380556" y="2191536"/>
                    </a:cubicBezTo>
                    <a:cubicBezTo>
                      <a:pt x="398312" y="2184565"/>
                      <a:pt x="414555" y="2171281"/>
                      <a:pt x="434678" y="2172991"/>
                    </a:cubicBezTo>
                    <a:cubicBezTo>
                      <a:pt x="425865" y="2197585"/>
                      <a:pt x="415804" y="2219944"/>
                      <a:pt x="409886" y="2243354"/>
                    </a:cubicBezTo>
                    <a:cubicBezTo>
                      <a:pt x="401139" y="2277945"/>
                      <a:pt x="417974" y="2305169"/>
                      <a:pt x="451052" y="2314771"/>
                    </a:cubicBezTo>
                    <a:cubicBezTo>
                      <a:pt x="480841" y="2323451"/>
                      <a:pt x="512406" y="2305169"/>
                      <a:pt x="523257" y="2273210"/>
                    </a:cubicBezTo>
                    <a:cubicBezTo>
                      <a:pt x="537592" y="2230860"/>
                      <a:pt x="554098" y="2189102"/>
                      <a:pt x="565738" y="2146029"/>
                    </a:cubicBezTo>
                    <a:cubicBezTo>
                      <a:pt x="573629" y="2116897"/>
                      <a:pt x="590924" y="2104140"/>
                      <a:pt x="617097" y="2091382"/>
                    </a:cubicBezTo>
                    <a:cubicBezTo>
                      <a:pt x="681280" y="2060146"/>
                      <a:pt x="759534" y="2055674"/>
                      <a:pt x="807934" y="1993333"/>
                    </a:cubicBezTo>
                    <a:cubicBezTo>
                      <a:pt x="810498" y="1990045"/>
                      <a:pt x="819705" y="1991426"/>
                      <a:pt x="825755" y="1991295"/>
                    </a:cubicBezTo>
                    <a:cubicBezTo>
                      <a:pt x="857846" y="1990637"/>
                      <a:pt x="890003" y="1990637"/>
                      <a:pt x="922029" y="1989387"/>
                    </a:cubicBezTo>
                    <a:cubicBezTo>
                      <a:pt x="930183" y="1989059"/>
                      <a:pt x="936693" y="1987480"/>
                      <a:pt x="940968" y="1996752"/>
                    </a:cubicBezTo>
                    <a:cubicBezTo>
                      <a:pt x="951884" y="2020032"/>
                      <a:pt x="974045" y="2026345"/>
                      <a:pt x="996140" y="2034565"/>
                    </a:cubicBezTo>
                    <a:cubicBezTo>
                      <a:pt x="1039214" y="2050610"/>
                      <a:pt x="1081169" y="2069615"/>
                      <a:pt x="1123979" y="2086516"/>
                    </a:cubicBezTo>
                    <a:cubicBezTo>
                      <a:pt x="1153440" y="2098155"/>
                      <a:pt x="1171130" y="2117357"/>
                      <a:pt x="1179678" y="2148988"/>
                    </a:cubicBezTo>
                    <a:cubicBezTo>
                      <a:pt x="1191252" y="2192061"/>
                      <a:pt x="1204272" y="2235134"/>
                      <a:pt x="1225250" y="2274986"/>
                    </a:cubicBezTo>
                    <a:cubicBezTo>
                      <a:pt x="1243137" y="2308918"/>
                      <a:pt x="1266548" y="2319374"/>
                      <a:pt x="1296732" y="2307011"/>
                    </a:cubicBezTo>
                    <a:cubicBezTo>
                      <a:pt x="1327573" y="2294385"/>
                      <a:pt x="1340200" y="2265450"/>
                      <a:pt x="1329086" y="2231123"/>
                    </a:cubicBezTo>
                    <a:cubicBezTo>
                      <a:pt x="1321918" y="2208962"/>
                      <a:pt x="1313435" y="2187195"/>
                      <a:pt x="1304557" y="2162535"/>
                    </a:cubicBezTo>
                    <a:cubicBezTo>
                      <a:pt x="1374921" y="2190943"/>
                      <a:pt x="1440682" y="2218760"/>
                      <a:pt x="1507428" y="2243946"/>
                    </a:cubicBezTo>
                    <a:cubicBezTo>
                      <a:pt x="1548989" y="2259597"/>
                      <a:pt x="1573979" y="2248352"/>
                      <a:pt x="1585355" y="2214025"/>
                    </a:cubicBezTo>
                    <a:cubicBezTo>
                      <a:pt x="1596008" y="2181868"/>
                      <a:pt x="1579831" y="2155038"/>
                      <a:pt x="1542742" y="2140439"/>
                    </a:cubicBezTo>
                    <a:cubicBezTo>
                      <a:pt x="1499735" y="2123473"/>
                      <a:pt x="1457188" y="2105257"/>
                      <a:pt x="1405829" y="2084083"/>
                    </a:cubicBezTo>
                    <a:cubicBezTo>
                      <a:pt x="1435947" y="2077046"/>
                      <a:pt x="1456333" y="2078822"/>
                      <a:pt x="1475666" y="2071720"/>
                    </a:cubicBezTo>
                    <a:cubicBezTo>
                      <a:pt x="1505719" y="2060606"/>
                      <a:pt x="1530839" y="2046336"/>
                      <a:pt x="1524658" y="2009181"/>
                    </a:cubicBezTo>
                    <a:cubicBezTo>
                      <a:pt x="1518936" y="1974526"/>
                      <a:pt x="1487306" y="1956902"/>
                      <a:pt x="1447981" y="1963872"/>
                    </a:cubicBezTo>
                    <a:cubicBezTo>
                      <a:pt x="1405105" y="1971435"/>
                      <a:pt x="1362295" y="1979523"/>
                      <a:pt x="1319353" y="1986757"/>
                    </a:cubicBezTo>
                    <a:cubicBezTo>
                      <a:pt x="1270362" y="1995043"/>
                      <a:pt x="1269244" y="1994714"/>
                      <a:pt x="1271085" y="1944079"/>
                    </a:cubicBezTo>
                    <a:cubicBezTo>
                      <a:pt x="1271743" y="1924876"/>
                      <a:pt x="1266417" y="1905346"/>
                      <a:pt x="1277266" y="1888050"/>
                    </a:cubicBezTo>
                    <a:cubicBezTo>
                      <a:pt x="1553264" y="1741996"/>
                      <a:pt x="1741405" y="1451992"/>
                      <a:pt x="1741405" y="1117995"/>
                    </a:cubicBezTo>
                    <a:cubicBezTo>
                      <a:pt x="1741405" y="1116680"/>
                      <a:pt x="1741339" y="1115430"/>
                      <a:pt x="1741339" y="1114115"/>
                    </a:cubicBezTo>
                    <a:cubicBezTo>
                      <a:pt x="1744429" y="1111287"/>
                      <a:pt x="1747981" y="1108591"/>
                      <a:pt x="1752321" y="1105895"/>
                    </a:cubicBezTo>
                    <a:cubicBezTo>
                      <a:pt x="1883316" y="1024615"/>
                      <a:pt x="1997082" y="922620"/>
                      <a:pt x="2095327" y="804514"/>
                    </a:cubicBezTo>
                    <a:cubicBezTo>
                      <a:pt x="2157668" y="729810"/>
                      <a:pt x="2147739" y="675361"/>
                      <a:pt x="2070339" y="616242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04B6BE1-B956-4FB6-9A45-2081CB5863FE}"/>
                  </a:ext>
                </a:extLst>
              </p:cNvPr>
              <p:cNvSpPr/>
              <p:nvPr/>
            </p:nvSpPr>
            <p:spPr>
              <a:xfrm>
                <a:off x="570546" y="4829500"/>
                <a:ext cx="1636779" cy="1388928"/>
              </a:xfrm>
              <a:custGeom>
                <a:avLst/>
                <a:gdLst>
                  <a:gd name="connsiteX0" fmla="*/ 1421085 w 1636779"/>
                  <a:gd name="connsiteY0" fmla="*/ 16769 h 1388928"/>
                  <a:gd name="connsiteX1" fmla="*/ 1422335 w 1636779"/>
                  <a:gd name="connsiteY1" fmla="*/ 55305 h 1388928"/>
                  <a:gd name="connsiteX2" fmla="*/ 825755 w 1636779"/>
                  <a:gd name="connsiteY2" fmla="*/ 651884 h 1388928"/>
                  <a:gd name="connsiteX3" fmla="*/ 229175 w 1636779"/>
                  <a:gd name="connsiteY3" fmla="*/ 55305 h 1388928"/>
                  <a:gd name="connsiteX4" fmla="*/ 231740 w 1636779"/>
                  <a:gd name="connsiteY4" fmla="*/ 0 h 1388928"/>
                  <a:gd name="connsiteX5" fmla="*/ 0 w 1636779"/>
                  <a:gd name="connsiteY5" fmla="*/ 570538 h 1388928"/>
                  <a:gd name="connsiteX6" fmla="*/ 818390 w 1636779"/>
                  <a:gd name="connsiteY6" fmla="*/ 1388928 h 1388928"/>
                  <a:gd name="connsiteX7" fmla="*/ 1636780 w 1636779"/>
                  <a:gd name="connsiteY7" fmla="*/ 570538 h 1388928"/>
                  <a:gd name="connsiteX8" fmla="*/ 1421085 w 1636779"/>
                  <a:gd name="connsiteY8" fmla="*/ 16769 h 138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6779" h="1388928">
                    <a:moveTo>
                      <a:pt x="1421085" y="16769"/>
                    </a:moveTo>
                    <a:cubicBezTo>
                      <a:pt x="1421874" y="29527"/>
                      <a:pt x="1422335" y="42350"/>
                      <a:pt x="1422335" y="55305"/>
                    </a:cubicBezTo>
                    <a:cubicBezTo>
                      <a:pt x="1422335" y="384765"/>
                      <a:pt x="1155281" y="651884"/>
                      <a:pt x="825755" y="651884"/>
                    </a:cubicBezTo>
                    <a:cubicBezTo>
                      <a:pt x="496294" y="651884"/>
                      <a:pt x="229175" y="384831"/>
                      <a:pt x="229175" y="55305"/>
                    </a:cubicBezTo>
                    <a:cubicBezTo>
                      <a:pt x="229175" y="36629"/>
                      <a:pt x="230096" y="18216"/>
                      <a:pt x="231740" y="0"/>
                    </a:cubicBezTo>
                    <a:cubicBezTo>
                      <a:pt x="88383" y="147435"/>
                      <a:pt x="0" y="348662"/>
                      <a:pt x="0" y="570538"/>
                    </a:cubicBezTo>
                    <a:cubicBezTo>
                      <a:pt x="0" y="1022511"/>
                      <a:pt x="366417" y="1388928"/>
                      <a:pt x="818390" y="1388928"/>
                    </a:cubicBezTo>
                    <a:cubicBezTo>
                      <a:pt x="1270362" y="1388928"/>
                      <a:pt x="1636780" y="1022511"/>
                      <a:pt x="1636780" y="570538"/>
                    </a:cubicBezTo>
                    <a:cubicBezTo>
                      <a:pt x="1636911" y="356948"/>
                      <a:pt x="1555105" y="162494"/>
                      <a:pt x="1421085" y="1676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7F92CF8-F1DB-4629-BBFA-8135B9BBCAF5}"/>
                  </a:ext>
                </a:extLst>
              </p:cNvPr>
              <p:cNvSpPr/>
              <p:nvPr/>
            </p:nvSpPr>
            <p:spPr>
              <a:xfrm>
                <a:off x="570480" y="4829500"/>
                <a:ext cx="1554580" cy="1183031"/>
              </a:xfrm>
              <a:custGeom>
                <a:avLst/>
                <a:gdLst>
                  <a:gd name="connsiteX0" fmla="*/ 1530576 w 1554580"/>
                  <a:gd name="connsiteY0" fmla="*/ 166835 h 1183031"/>
                  <a:gd name="connsiteX1" fmla="*/ 1421085 w 1554580"/>
                  <a:gd name="connsiteY1" fmla="*/ 16769 h 1183031"/>
                  <a:gd name="connsiteX2" fmla="*/ 1422335 w 1554580"/>
                  <a:gd name="connsiteY2" fmla="*/ 55305 h 1183031"/>
                  <a:gd name="connsiteX3" fmla="*/ 825755 w 1554580"/>
                  <a:gd name="connsiteY3" fmla="*/ 651884 h 1183031"/>
                  <a:gd name="connsiteX4" fmla="*/ 229175 w 1554580"/>
                  <a:gd name="connsiteY4" fmla="*/ 55305 h 1183031"/>
                  <a:gd name="connsiteX5" fmla="*/ 231740 w 1554580"/>
                  <a:gd name="connsiteY5" fmla="*/ 0 h 1183031"/>
                  <a:gd name="connsiteX6" fmla="*/ 0 w 1554580"/>
                  <a:gd name="connsiteY6" fmla="*/ 570538 h 1183031"/>
                  <a:gd name="connsiteX7" fmla="*/ 24134 w 1554580"/>
                  <a:gd name="connsiteY7" fmla="*/ 768346 h 1183031"/>
                  <a:gd name="connsiteX8" fmla="*/ 736190 w 1554580"/>
                  <a:gd name="connsiteY8" fmla="*/ 1183032 h 1183031"/>
                  <a:gd name="connsiteX9" fmla="*/ 1554579 w 1554580"/>
                  <a:gd name="connsiteY9" fmla="*/ 364642 h 1183031"/>
                  <a:gd name="connsiteX10" fmla="*/ 1530576 w 1554580"/>
                  <a:gd name="connsiteY10" fmla="*/ 166835 h 118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4580" h="1183031">
                    <a:moveTo>
                      <a:pt x="1530576" y="166835"/>
                    </a:moveTo>
                    <a:cubicBezTo>
                      <a:pt x="1499801" y="112648"/>
                      <a:pt x="1462974" y="62341"/>
                      <a:pt x="1421085" y="16769"/>
                    </a:cubicBezTo>
                    <a:cubicBezTo>
                      <a:pt x="1421874" y="29527"/>
                      <a:pt x="1422335" y="42350"/>
                      <a:pt x="1422335" y="55305"/>
                    </a:cubicBezTo>
                    <a:cubicBezTo>
                      <a:pt x="1422335" y="384765"/>
                      <a:pt x="1155281" y="651884"/>
                      <a:pt x="825755" y="651884"/>
                    </a:cubicBezTo>
                    <a:cubicBezTo>
                      <a:pt x="496294" y="651884"/>
                      <a:pt x="229175" y="384831"/>
                      <a:pt x="229175" y="55305"/>
                    </a:cubicBezTo>
                    <a:cubicBezTo>
                      <a:pt x="229175" y="36629"/>
                      <a:pt x="230096" y="18216"/>
                      <a:pt x="231740" y="0"/>
                    </a:cubicBezTo>
                    <a:cubicBezTo>
                      <a:pt x="88383" y="147435"/>
                      <a:pt x="0" y="348662"/>
                      <a:pt x="0" y="570538"/>
                    </a:cubicBezTo>
                    <a:cubicBezTo>
                      <a:pt x="0" y="638732"/>
                      <a:pt x="8418" y="705019"/>
                      <a:pt x="24134" y="768346"/>
                    </a:cubicBezTo>
                    <a:cubicBezTo>
                      <a:pt x="164862" y="1016000"/>
                      <a:pt x="430995" y="1183032"/>
                      <a:pt x="736190" y="1183032"/>
                    </a:cubicBezTo>
                    <a:cubicBezTo>
                      <a:pt x="1188161" y="1183032"/>
                      <a:pt x="1554579" y="816615"/>
                      <a:pt x="1554579" y="364642"/>
                    </a:cubicBezTo>
                    <a:cubicBezTo>
                      <a:pt x="1554711" y="296383"/>
                      <a:pt x="1546359" y="230162"/>
                      <a:pt x="1530576" y="1668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8C94D2D3-62A3-4239-83EE-5AF34CBB9915}"/>
                  </a:ext>
                </a:extLst>
              </p:cNvPr>
              <p:cNvSpPr/>
              <p:nvPr/>
            </p:nvSpPr>
            <p:spPr>
              <a:xfrm>
                <a:off x="699414" y="6188244"/>
                <a:ext cx="595089" cy="375403"/>
              </a:xfrm>
              <a:custGeom>
                <a:avLst/>
                <a:gdLst>
                  <a:gd name="connsiteX0" fmla="*/ 295419 w 595089"/>
                  <a:gd name="connsiteY0" fmla="*/ 210105 h 375403"/>
                  <a:gd name="connsiteX1" fmla="*/ 51842 w 595089"/>
                  <a:gd name="connsiteY1" fmla="*/ 311376 h 375403"/>
                  <a:gd name="connsiteX2" fmla="*/ 3640 w 595089"/>
                  <a:gd name="connsiteY2" fmla="*/ 300723 h 375403"/>
                  <a:gd name="connsiteX3" fmla="*/ 29221 w 595089"/>
                  <a:gd name="connsiteY3" fmla="*/ 258702 h 375403"/>
                  <a:gd name="connsiteX4" fmla="*/ 177839 w 595089"/>
                  <a:gd name="connsiteY4" fmla="*/ 196755 h 375403"/>
                  <a:gd name="connsiteX5" fmla="*/ 203025 w 595089"/>
                  <a:gd name="connsiteY5" fmla="*/ 172490 h 375403"/>
                  <a:gd name="connsiteX6" fmla="*/ 171131 w 595089"/>
                  <a:gd name="connsiteY6" fmla="*/ 150789 h 375403"/>
                  <a:gd name="connsiteX7" fmla="*/ 95179 w 595089"/>
                  <a:gd name="connsiteY7" fmla="*/ 139675 h 375403"/>
                  <a:gd name="connsiteX8" fmla="*/ 65191 w 595089"/>
                  <a:gd name="connsiteY8" fmla="*/ 104427 h 375403"/>
                  <a:gd name="connsiteX9" fmla="*/ 107147 w 595089"/>
                  <a:gd name="connsiteY9" fmla="*/ 83055 h 375403"/>
                  <a:gd name="connsiteX10" fmla="*/ 284240 w 595089"/>
                  <a:gd name="connsiteY10" fmla="*/ 116199 h 375403"/>
                  <a:gd name="connsiteX11" fmla="*/ 319750 w 595089"/>
                  <a:gd name="connsiteY11" fmla="*/ 84765 h 375403"/>
                  <a:gd name="connsiteX12" fmla="*/ 319290 w 595089"/>
                  <a:gd name="connsiteY12" fmla="*/ 0 h 375403"/>
                  <a:gd name="connsiteX13" fmla="*/ 382683 w 595089"/>
                  <a:gd name="connsiteY13" fmla="*/ 111267 h 375403"/>
                  <a:gd name="connsiteX14" fmla="*/ 595089 w 595089"/>
                  <a:gd name="connsiteY14" fmla="*/ 79965 h 375403"/>
                  <a:gd name="connsiteX15" fmla="*/ 497173 w 595089"/>
                  <a:gd name="connsiteY15" fmla="*/ 125668 h 375403"/>
                  <a:gd name="connsiteX16" fmla="*/ 336717 w 595089"/>
                  <a:gd name="connsiteY16" fmla="*/ 289806 h 375403"/>
                  <a:gd name="connsiteX17" fmla="*/ 319816 w 595089"/>
                  <a:gd name="connsiteY17" fmla="*/ 344453 h 375403"/>
                  <a:gd name="connsiteX18" fmla="*/ 274968 w 595089"/>
                  <a:gd name="connsiteY18" fmla="*/ 373848 h 375403"/>
                  <a:gd name="connsiteX19" fmla="*/ 258133 w 595089"/>
                  <a:gd name="connsiteY19" fmla="*/ 329592 h 375403"/>
                  <a:gd name="connsiteX20" fmla="*/ 295419 w 595089"/>
                  <a:gd name="connsiteY20" fmla="*/ 210105 h 3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5089" h="375403">
                    <a:moveTo>
                      <a:pt x="295419" y="210105"/>
                    </a:moveTo>
                    <a:cubicBezTo>
                      <a:pt x="211443" y="244892"/>
                      <a:pt x="131412" y="277509"/>
                      <a:pt x="51842" y="311376"/>
                    </a:cubicBezTo>
                    <a:cubicBezTo>
                      <a:pt x="31917" y="319859"/>
                      <a:pt x="14424" y="324002"/>
                      <a:pt x="3640" y="300723"/>
                    </a:cubicBezTo>
                    <a:cubicBezTo>
                      <a:pt x="-8066" y="275471"/>
                      <a:pt x="10610" y="266461"/>
                      <a:pt x="29221" y="258702"/>
                    </a:cubicBezTo>
                    <a:cubicBezTo>
                      <a:pt x="78738" y="237987"/>
                      <a:pt x="128387" y="217601"/>
                      <a:pt x="177839" y="196755"/>
                    </a:cubicBezTo>
                    <a:cubicBezTo>
                      <a:pt x="189216" y="191955"/>
                      <a:pt x="204998" y="189456"/>
                      <a:pt x="203025" y="172490"/>
                    </a:cubicBezTo>
                    <a:cubicBezTo>
                      <a:pt x="200987" y="154800"/>
                      <a:pt x="184941" y="152959"/>
                      <a:pt x="171131" y="150789"/>
                    </a:cubicBezTo>
                    <a:cubicBezTo>
                      <a:pt x="145880" y="146777"/>
                      <a:pt x="120299" y="144476"/>
                      <a:pt x="95179" y="139675"/>
                    </a:cubicBezTo>
                    <a:cubicBezTo>
                      <a:pt x="76897" y="136124"/>
                      <a:pt x="59273" y="129088"/>
                      <a:pt x="65191" y="104427"/>
                    </a:cubicBezTo>
                    <a:cubicBezTo>
                      <a:pt x="70649" y="81543"/>
                      <a:pt x="87155" y="79307"/>
                      <a:pt x="107147" y="83055"/>
                    </a:cubicBezTo>
                    <a:cubicBezTo>
                      <a:pt x="166199" y="94103"/>
                      <a:pt x="225845" y="102652"/>
                      <a:pt x="284240" y="116199"/>
                    </a:cubicBezTo>
                    <a:cubicBezTo>
                      <a:pt x="316396" y="123696"/>
                      <a:pt x="321855" y="113042"/>
                      <a:pt x="319750" y="84765"/>
                    </a:cubicBezTo>
                    <a:cubicBezTo>
                      <a:pt x="317712" y="56686"/>
                      <a:pt x="319290" y="28408"/>
                      <a:pt x="319290" y="0"/>
                    </a:cubicBezTo>
                    <a:cubicBezTo>
                      <a:pt x="377554" y="9140"/>
                      <a:pt x="377554" y="9140"/>
                      <a:pt x="382683" y="111267"/>
                    </a:cubicBezTo>
                    <a:cubicBezTo>
                      <a:pt x="451666" y="87724"/>
                      <a:pt x="516506" y="36957"/>
                      <a:pt x="595089" y="79965"/>
                    </a:cubicBezTo>
                    <a:cubicBezTo>
                      <a:pt x="566747" y="103310"/>
                      <a:pt x="531697" y="117317"/>
                      <a:pt x="497173" y="125668"/>
                    </a:cubicBezTo>
                    <a:cubicBezTo>
                      <a:pt x="407869" y="147303"/>
                      <a:pt x="351973" y="197216"/>
                      <a:pt x="336717" y="289806"/>
                    </a:cubicBezTo>
                    <a:cubicBezTo>
                      <a:pt x="333625" y="308417"/>
                      <a:pt x="324156" y="325909"/>
                      <a:pt x="319816" y="344453"/>
                    </a:cubicBezTo>
                    <a:cubicBezTo>
                      <a:pt x="313963" y="369443"/>
                      <a:pt x="298773" y="379570"/>
                      <a:pt x="274968" y="373848"/>
                    </a:cubicBezTo>
                    <a:cubicBezTo>
                      <a:pt x="249978" y="367864"/>
                      <a:pt x="254450" y="346492"/>
                      <a:pt x="258133" y="329592"/>
                    </a:cubicBezTo>
                    <a:cubicBezTo>
                      <a:pt x="266418" y="291253"/>
                      <a:pt x="291013" y="257781"/>
                      <a:pt x="295419" y="2101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E163216-5016-4635-A88C-107622F65C3A}"/>
                  </a:ext>
                </a:extLst>
              </p:cNvPr>
              <p:cNvSpPr/>
              <p:nvPr/>
            </p:nvSpPr>
            <p:spPr>
              <a:xfrm>
                <a:off x="1489023" y="6185087"/>
                <a:ext cx="589536" cy="376310"/>
              </a:xfrm>
              <a:custGeom>
                <a:avLst/>
                <a:gdLst>
                  <a:gd name="connsiteX0" fmla="*/ 0 w 589536"/>
                  <a:gd name="connsiteY0" fmla="*/ 83648 h 376310"/>
                  <a:gd name="connsiteX1" fmla="*/ 207869 w 589536"/>
                  <a:gd name="connsiteY1" fmla="*/ 110083 h 376310"/>
                  <a:gd name="connsiteX2" fmla="*/ 271460 w 589536"/>
                  <a:gd name="connsiteY2" fmla="*/ 0 h 376310"/>
                  <a:gd name="connsiteX3" fmla="*/ 270867 w 589536"/>
                  <a:gd name="connsiteY3" fmla="*/ 82135 h 376310"/>
                  <a:gd name="connsiteX4" fmla="*/ 307299 w 589536"/>
                  <a:gd name="connsiteY4" fmla="*/ 114226 h 376310"/>
                  <a:gd name="connsiteX5" fmla="*/ 484261 w 589536"/>
                  <a:gd name="connsiteY5" fmla="*/ 80360 h 376310"/>
                  <a:gd name="connsiteX6" fmla="*/ 525492 w 589536"/>
                  <a:gd name="connsiteY6" fmla="*/ 102389 h 376310"/>
                  <a:gd name="connsiteX7" fmla="*/ 498202 w 589536"/>
                  <a:gd name="connsiteY7" fmla="*/ 136716 h 376310"/>
                  <a:gd name="connsiteX8" fmla="*/ 350306 w 589536"/>
                  <a:gd name="connsiteY8" fmla="*/ 167689 h 376310"/>
                  <a:gd name="connsiteX9" fmla="*/ 501818 w 589536"/>
                  <a:gd name="connsiteY9" fmla="*/ 231345 h 376310"/>
                  <a:gd name="connsiteX10" fmla="*/ 569223 w 589536"/>
                  <a:gd name="connsiteY10" fmla="*/ 258965 h 376310"/>
                  <a:gd name="connsiteX11" fmla="*/ 587110 w 589536"/>
                  <a:gd name="connsiteY11" fmla="*/ 298947 h 376310"/>
                  <a:gd name="connsiteX12" fmla="*/ 550284 w 589536"/>
                  <a:gd name="connsiteY12" fmla="*/ 310587 h 376310"/>
                  <a:gd name="connsiteX13" fmla="*/ 351753 w 589536"/>
                  <a:gd name="connsiteY13" fmla="*/ 229307 h 376310"/>
                  <a:gd name="connsiteX14" fmla="*/ 312231 w 589536"/>
                  <a:gd name="connsiteY14" fmla="*/ 225493 h 376310"/>
                  <a:gd name="connsiteX15" fmla="*/ 309732 w 589536"/>
                  <a:gd name="connsiteY15" fmla="*/ 264555 h 376310"/>
                  <a:gd name="connsiteX16" fmla="*/ 333603 w 589536"/>
                  <a:gd name="connsiteY16" fmla="*/ 329263 h 376310"/>
                  <a:gd name="connsiteX17" fmla="*/ 315651 w 589536"/>
                  <a:gd name="connsiteY17" fmla="*/ 372534 h 376310"/>
                  <a:gd name="connsiteX18" fmla="*/ 278496 w 589536"/>
                  <a:gd name="connsiteY18" fmla="*/ 351885 h 376310"/>
                  <a:gd name="connsiteX19" fmla="*/ 233252 w 589536"/>
                  <a:gd name="connsiteY19" fmla="*/ 225953 h 376310"/>
                  <a:gd name="connsiteX20" fmla="*/ 169859 w 589536"/>
                  <a:gd name="connsiteY20" fmla="*/ 155261 h 376310"/>
                  <a:gd name="connsiteX21" fmla="*/ 13546 w 589536"/>
                  <a:gd name="connsiteY21" fmla="*/ 92065 h 376310"/>
                  <a:gd name="connsiteX22" fmla="*/ 0 w 589536"/>
                  <a:gd name="connsiteY22" fmla="*/ 83648 h 376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9536" h="376310">
                    <a:moveTo>
                      <a:pt x="0" y="83648"/>
                    </a:moveTo>
                    <a:cubicBezTo>
                      <a:pt x="76348" y="37287"/>
                      <a:pt x="139346" y="83779"/>
                      <a:pt x="207869" y="110083"/>
                    </a:cubicBezTo>
                    <a:cubicBezTo>
                      <a:pt x="213984" y="62144"/>
                      <a:pt x="191100" y="526"/>
                      <a:pt x="271460" y="0"/>
                    </a:cubicBezTo>
                    <a:cubicBezTo>
                      <a:pt x="271460" y="26304"/>
                      <a:pt x="273695" y="54516"/>
                      <a:pt x="270867" y="82135"/>
                    </a:cubicBezTo>
                    <a:cubicBezTo>
                      <a:pt x="267645" y="113042"/>
                      <a:pt x="278956" y="119947"/>
                      <a:pt x="307299" y="114226"/>
                    </a:cubicBezTo>
                    <a:cubicBezTo>
                      <a:pt x="366154" y="102258"/>
                      <a:pt x="425734" y="93512"/>
                      <a:pt x="484261" y="80360"/>
                    </a:cubicBezTo>
                    <a:cubicBezTo>
                      <a:pt x="507605" y="75099"/>
                      <a:pt x="519640" y="83582"/>
                      <a:pt x="525492" y="102389"/>
                    </a:cubicBezTo>
                    <a:cubicBezTo>
                      <a:pt x="532265" y="124353"/>
                      <a:pt x="514444" y="131981"/>
                      <a:pt x="498202" y="136716"/>
                    </a:cubicBezTo>
                    <a:cubicBezTo>
                      <a:pt x="451511" y="150328"/>
                      <a:pt x="401073" y="144542"/>
                      <a:pt x="350306" y="167689"/>
                    </a:cubicBezTo>
                    <a:cubicBezTo>
                      <a:pt x="402717" y="189719"/>
                      <a:pt x="452235" y="210565"/>
                      <a:pt x="501818" y="231345"/>
                    </a:cubicBezTo>
                    <a:cubicBezTo>
                      <a:pt x="524243" y="240749"/>
                      <a:pt x="546338" y="251008"/>
                      <a:pt x="569223" y="258965"/>
                    </a:cubicBezTo>
                    <a:cubicBezTo>
                      <a:pt x="590529" y="266396"/>
                      <a:pt x="592239" y="281652"/>
                      <a:pt x="587110" y="298947"/>
                    </a:cubicBezTo>
                    <a:cubicBezTo>
                      <a:pt x="581060" y="319465"/>
                      <a:pt x="567053" y="315848"/>
                      <a:pt x="550284" y="310587"/>
                    </a:cubicBezTo>
                    <a:cubicBezTo>
                      <a:pt x="481696" y="289215"/>
                      <a:pt x="417777" y="256795"/>
                      <a:pt x="351753" y="229307"/>
                    </a:cubicBezTo>
                    <a:cubicBezTo>
                      <a:pt x="338338" y="223717"/>
                      <a:pt x="325317" y="215760"/>
                      <a:pt x="312231" y="225493"/>
                    </a:cubicBezTo>
                    <a:cubicBezTo>
                      <a:pt x="297632" y="236343"/>
                      <a:pt x="305786" y="251731"/>
                      <a:pt x="309732" y="264555"/>
                    </a:cubicBezTo>
                    <a:cubicBezTo>
                      <a:pt x="316440" y="286519"/>
                      <a:pt x="324133" y="308351"/>
                      <a:pt x="333603" y="329263"/>
                    </a:cubicBezTo>
                    <a:cubicBezTo>
                      <a:pt x="343533" y="351358"/>
                      <a:pt x="333406" y="363327"/>
                      <a:pt x="315651" y="372534"/>
                    </a:cubicBezTo>
                    <a:cubicBezTo>
                      <a:pt x="293358" y="384107"/>
                      <a:pt x="286584" y="366747"/>
                      <a:pt x="278496" y="351885"/>
                    </a:cubicBezTo>
                    <a:cubicBezTo>
                      <a:pt x="256926" y="312231"/>
                      <a:pt x="245220" y="268763"/>
                      <a:pt x="233252" y="225953"/>
                    </a:cubicBezTo>
                    <a:cubicBezTo>
                      <a:pt x="223257" y="190180"/>
                      <a:pt x="202674" y="168413"/>
                      <a:pt x="169859" y="155261"/>
                    </a:cubicBezTo>
                    <a:cubicBezTo>
                      <a:pt x="117711" y="134283"/>
                      <a:pt x="65563" y="113240"/>
                      <a:pt x="13546" y="92065"/>
                    </a:cubicBezTo>
                    <a:cubicBezTo>
                      <a:pt x="9141" y="90092"/>
                      <a:pt x="5392" y="86936"/>
                      <a:pt x="0" y="83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0E1214DD-5CA5-479F-AC17-6C65BB42719B}"/>
                  </a:ext>
                </a:extLst>
              </p:cNvPr>
              <p:cNvSpPr/>
              <p:nvPr/>
            </p:nvSpPr>
            <p:spPr>
              <a:xfrm>
                <a:off x="2073129" y="4701447"/>
                <a:ext cx="547188" cy="651046"/>
              </a:xfrm>
              <a:custGeom>
                <a:avLst/>
                <a:gdLst>
                  <a:gd name="connsiteX0" fmla="*/ 413868 w 547188"/>
                  <a:gd name="connsiteY0" fmla="*/ 184500 h 651046"/>
                  <a:gd name="connsiteX1" fmla="*/ 459974 w 547188"/>
                  <a:gd name="connsiteY1" fmla="*/ 199074 h 651046"/>
                  <a:gd name="connsiteX2" fmla="*/ 487528 w 547188"/>
                  <a:gd name="connsiteY2" fmla="*/ 219920 h 651046"/>
                  <a:gd name="connsiteX3" fmla="*/ 508045 w 547188"/>
                  <a:gd name="connsiteY3" fmla="*/ 370709 h 651046"/>
                  <a:gd name="connsiteX4" fmla="*/ 196735 w 547188"/>
                  <a:gd name="connsiteY4" fmla="*/ 643944 h 651046"/>
                  <a:gd name="connsiteX5" fmla="*/ 177007 w 547188"/>
                  <a:gd name="connsiteY5" fmla="*/ 651046 h 651046"/>
                  <a:gd name="connsiteX6" fmla="*/ 153661 w 547188"/>
                  <a:gd name="connsiteY6" fmla="*/ 466850 h 651046"/>
                  <a:gd name="connsiteX7" fmla="*/ 158857 w 547188"/>
                  <a:gd name="connsiteY7" fmla="*/ 437522 h 651046"/>
                  <a:gd name="connsiteX8" fmla="*/ 368106 w 547188"/>
                  <a:gd name="connsiteY8" fmla="*/ 203414 h 651046"/>
                  <a:gd name="connsiteX9" fmla="*/ 413868 w 547188"/>
                  <a:gd name="connsiteY9" fmla="*/ 184500 h 651046"/>
                  <a:gd name="connsiteX10" fmla="*/ 262644 w 547188"/>
                  <a:gd name="connsiteY10" fmla="*/ 78273 h 651046"/>
                  <a:gd name="connsiteX11" fmla="*/ 286432 w 547188"/>
                  <a:gd name="connsiteY11" fmla="*/ 82282 h 651046"/>
                  <a:gd name="connsiteX12" fmla="*/ 370803 w 547188"/>
                  <a:gd name="connsiteY12" fmla="*/ 128183 h 651046"/>
                  <a:gd name="connsiteX13" fmla="*/ 369948 w 547188"/>
                  <a:gd name="connsiteY13" fmla="*/ 156986 h 651046"/>
                  <a:gd name="connsiteX14" fmla="*/ 169115 w 547188"/>
                  <a:gd name="connsiteY14" fmla="*/ 360712 h 651046"/>
                  <a:gd name="connsiteX15" fmla="*/ 139720 w 547188"/>
                  <a:gd name="connsiteY15" fmla="*/ 398130 h 651046"/>
                  <a:gd name="connsiteX16" fmla="*/ 102040 w 547188"/>
                  <a:gd name="connsiteY16" fmla="*/ 305474 h 651046"/>
                  <a:gd name="connsiteX17" fmla="*/ 102434 w 547188"/>
                  <a:gd name="connsiteY17" fmla="*/ 272001 h 651046"/>
                  <a:gd name="connsiteX18" fmla="*/ 214030 w 547188"/>
                  <a:gd name="connsiteY18" fmla="*/ 102734 h 651046"/>
                  <a:gd name="connsiteX19" fmla="*/ 262644 w 547188"/>
                  <a:gd name="connsiteY19" fmla="*/ 78273 h 651046"/>
                  <a:gd name="connsiteX20" fmla="*/ 86059 w 547188"/>
                  <a:gd name="connsiteY20" fmla="*/ 16 h 651046"/>
                  <a:gd name="connsiteX21" fmla="*/ 204034 w 547188"/>
                  <a:gd name="connsiteY21" fmla="*/ 28819 h 651046"/>
                  <a:gd name="connsiteX22" fmla="*/ 211991 w 547188"/>
                  <a:gd name="connsiteY22" fmla="*/ 53348 h 651046"/>
                  <a:gd name="connsiteX23" fmla="*/ 84218 w 547188"/>
                  <a:gd name="connsiteY23" fmla="*/ 224851 h 651046"/>
                  <a:gd name="connsiteX24" fmla="*/ 72513 w 547188"/>
                  <a:gd name="connsiteY24" fmla="*/ 236294 h 651046"/>
                  <a:gd name="connsiteX25" fmla="*/ 4648 w 547188"/>
                  <a:gd name="connsiteY25" fmla="*/ 131209 h 651046"/>
                  <a:gd name="connsiteX26" fmla="*/ 86059 w 547188"/>
                  <a:gd name="connsiteY26" fmla="*/ 16 h 6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47188" h="651046">
                    <a:moveTo>
                      <a:pt x="413868" y="184500"/>
                    </a:moveTo>
                    <a:cubicBezTo>
                      <a:pt x="429018" y="183834"/>
                      <a:pt x="444225" y="188750"/>
                      <a:pt x="459974" y="199074"/>
                    </a:cubicBezTo>
                    <a:cubicBezTo>
                      <a:pt x="469575" y="205387"/>
                      <a:pt x="478189" y="213146"/>
                      <a:pt x="487528" y="219920"/>
                    </a:cubicBezTo>
                    <a:cubicBezTo>
                      <a:pt x="559009" y="272397"/>
                      <a:pt x="566769" y="305803"/>
                      <a:pt x="508045" y="370709"/>
                    </a:cubicBezTo>
                    <a:cubicBezTo>
                      <a:pt x="415059" y="473492"/>
                      <a:pt x="314380" y="568648"/>
                      <a:pt x="196735" y="643944"/>
                    </a:cubicBezTo>
                    <a:cubicBezTo>
                      <a:pt x="191737" y="647166"/>
                      <a:pt x="185292" y="648152"/>
                      <a:pt x="177007" y="651046"/>
                    </a:cubicBezTo>
                    <a:cubicBezTo>
                      <a:pt x="176480" y="586798"/>
                      <a:pt x="168195" y="526429"/>
                      <a:pt x="153661" y="466850"/>
                    </a:cubicBezTo>
                    <a:cubicBezTo>
                      <a:pt x="151228" y="456855"/>
                      <a:pt x="151557" y="446202"/>
                      <a:pt x="158857" y="437522"/>
                    </a:cubicBezTo>
                    <a:cubicBezTo>
                      <a:pt x="225866" y="357096"/>
                      <a:pt x="283736" y="268583"/>
                      <a:pt x="368106" y="203414"/>
                    </a:cubicBezTo>
                    <a:cubicBezTo>
                      <a:pt x="383626" y="191413"/>
                      <a:pt x="398718" y="185166"/>
                      <a:pt x="413868" y="184500"/>
                    </a:cubicBezTo>
                    <a:close/>
                    <a:moveTo>
                      <a:pt x="262644" y="78273"/>
                    </a:moveTo>
                    <a:cubicBezTo>
                      <a:pt x="269310" y="78706"/>
                      <a:pt x="277028" y="80079"/>
                      <a:pt x="286432" y="82282"/>
                    </a:cubicBezTo>
                    <a:cubicBezTo>
                      <a:pt x="320562" y="96750"/>
                      <a:pt x="348905" y="106679"/>
                      <a:pt x="370803" y="128183"/>
                    </a:cubicBezTo>
                    <a:cubicBezTo>
                      <a:pt x="380996" y="138245"/>
                      <a:pt x="388558" y="146333"/>
                      <a:pt x="369948" y="156986"/>
                    </a:cubicBezTo>
                    <a:cubicBezTo>
                      <a:pt x="284065" y="206044"/>
                      <a:pt x="232442" y="289231"/>
                      <a:pt x="169115" y="360712"/>
                    </a:cubicBezTo>
                    <a:cubicBezTo>
                      <a:pt x="159777" y="371103"/>
                      <a:pt x="151755" y="382676"/>
                      <a:pt x="139720" y="398130"/>
                    </a:cubicBezTo>
                    <a:cubicBezTo>
                      <a:pt x="126042" y="364526"/>
                      <a:pt x="113943" y="335000"/>
                      <a:pt x="102040" y="305474"/>
                    </a:cubicBezTo>
                    <a:cubicBezTo>
                      <a:pt x="97502" y="294294"/>
                      <a:pt x="96253" y="282457"/>
                      <a:pt x="102434" y="272001"/>
                    </a:cubicBezTo>
                    <a:cubicBezTo>
                      <a:pt x="136498" y="213540"/>
                      <a:pt x="165827" y="152252"/>
                      <a:pt x="214030" y="102734"/>
                    </a:cubicBezTo>
                    <a:cubicBezTo>
                      <a:pt x="232130" y="84140"/>
                      <a:pt x="242648" y="76976"/>
                      <a:pt x="262644" y="78273"/>
                    </a:cubicBezTo>
                    <a:close/>
                    <a:moveTo>
                      <a:pt x="86059" y="16"/>
                    </a:moveTo>
                    <a:cubicBezTo>
                      <a:pt x="126568" y="1332"/>
                      <a:pt x="167931" y="6461"/>
                      <a:pt x="204034" y="28819"/>
                    </a:cubicBezTo>
                    <a:cubicBezTo>
                      <a:pt x="213241" y="34541"/>
                      <a:pt x="228431" y="40327"/>
                      <a:pt x="211991" y="53348"/>
                    </a:cubicBezTo>
                    <a:cubicBezTo>
                      <a:pt x="154056" y="99249"/>
                      <a:pt x="118939" y="161853"/>
                      <a:pt x="84218" y="224851"/>
                    </a:cubicBezTo>
                    <a:cubicBezTo>
                      <a:pt x="82509" y="228140"/>
                      <a:pt x="78891" y="230244"/>
                      <a:pt x="72513" y="236294"/>
                    </a:cubicBezTo>
                    <a:cubicBezTo>
                      <a:pt x="48905" y="200060"/>
                      <a:pt x="25166" y="166588"/>
                      <a:pt x="4648" y="131209"/>
                    </a:cubicBezTo>
                    <a:cubicBezTo>
                      <a:pt x="-16921" y="94054"/>
                      <a:pt x="41079" y="-1430"/>
                      <a:pt x="86059" y="1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CF02AA1-C9E1-4F93-8068-DA4A1FADB2BC}"/>
                  </a:ext>
                </a:extLst>
              </p:cNvPr>
              <p:cNvSpPr/>
              <p:nvPr/>
            </p:nvSpPr>
            <p:spPr>
              <a:xfrm>
                <a:off x="837928" y="4329654"/>
                <a:ext cx="1116876" cy="1116876"/>
              </a:xfrm>
              <a:custGeom>
                <a:avLst/>
                <a:gdLst>
                  <a:gd name="connsiteX0" fmla="*/ 1116877 w 1116876"/>
                  <a:gd name="connsiteY0" fmla="*/ 558438 h 1116876"/>
                  <a:gd name="connsiteX1" fmla="*/ 558438 w 1116876"/>
                  <a:gd name="connsiteY1" fmla="*/ 1116877 h 1116876"/>
                  <a:gd name="connsiteX2" fmla="*/ -1 w 1116876"/>
                  <a:gd name="connsiteY2" fmla="*/ 558438 h 1116876"/>
                  <a:gd name="connsiteX3" fmla="*/ 558438 w 1116876"/>
                  <a:gd name="connsiteY3" fmla="*/ 0 h 1116876"/>
                  <a:gd name="connsiteX4" fmla="*/ 1116877 w 1116876"/>
                  <a:gd name="connsiteY4" fmla="*/ 558438 h 111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876" h="1116876">
                    <a:moveTo>
                      <a:pt x="1116877" y="558438"/>
                    </a:moveTo>
                    <a:cubicBezTo>
                      <a:pt x="1116877" y="866855"/>
                      <a:pt x="866855" y="1116877"/>
                      <a:pt x="558438" y="1116877"/>
                    </a:cubicBezTo>
                    <a:cubicBezTo>
                      <a:pt x="250021" y="1116877"/>
                      <a:pt x="-1" y="866855"/>
                      <a:pt x="-1" y="558438"/>
                    </a:cubicBezTo>
                    <a:cubicBezTo>
                      <a:pt x="-1" y="250021"/>
                      <a:pt x="250021" y="0"/>
                      <a:pt x="558438" y="0"/>
                    </a:cubicBezTo>
                    <a:cubicBezTo>
                      <a:pt x="866855" y="0"/>
                      <a:pt x="1116877" y="250021"/>
                      <a:pt x="1116877" y="5584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1522C71-0CDD-4CD0-BED3-C1B92A224F73}"/>
                  </a:ext>
                </a:extLst>
              </p:cNvPr>
              <p:cNvSpPr/>
              <p:nvPr/>
            </p:nvSpPr>
            <p:spPr>
              <a:xfrm>
                <a:off x="837928" y="4329655"/>
                <a:ext cx="1060716" cy="976346"/>
              </a:xfrm>
              <a:custGeom>
                <a:avLst/>
                <a:gdLst>
                  <a:gd name="connsiteX0" fmla="*/ 1060717 w 1060716"/>
                  <a:gd name="connsiteY0" fmla="*/ 417908 h 976346"/>
                  <a:gd name="connsiteX1" fmla="*/ 1044277 w 1060716"/>
                  <a:gd name="connsiteY1" fmla="*/ 282967 h 976346"/>
                  <a:gd name="connsiteX2" fmla="*/ 558438 w 1060716"/>
                  <a:gd name="connsiteY2" fmla="*/ 0 h 976346"/>
                  <a:gd name="connsiteX3" fmla="*/ 0 w 1060716"/>
                  <a:gd name="connsiteY3" fmla="*/ 558438 h 976346"/>
                  <a:gd name="connsiteX4" fmla="*/ 16440 w 1060716"/>
                  <a:gd name="connsiteY4" fmla="*/ 693379 h 976346"/>
                  <a:gd name="connsiteX5" fmla="*/ 502279 w 1060716"/>
                  <a:gd name="connsiteY5" fmla="*/ 976346 h 976346"/>
                  <a:gd name="connsiteX6" fmla="*/ 1060717 w 1060716"/>
                  <a:gd name="connsiteY6" fmla="*/ 417908 h 97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0716" h="976346">
                    <a:moveTo>
                      <a:pt x="1060717" y="417908"/>
                    </a:moveTo>
                    <a:cubicBezTo>
                      <a:pt x="1060717" y="371349"/>
                      <a:pt x="1054996" y="326172"/>
                      <a:pt x="1044277" y="282967"/>
                    </a:cubicBezTo>
                    <a:cubicBezTo>
                      <a:pt x="948266" y="113963"/>
                      <a:pt x="766702" y="0"/>
                      <a:pt x="558438" y="0"/>
                    </a:cubicBezTo>
                    <a:cubicBezTo>
                      <a:pt x="250022" y="0"/>
                      <a:pt x="0" y="250021"/>
                      <a:pt x="0" y="558438"/>
                    </a:cubicBezTo>
                    <a:cubicBezTo>
                      <a:pt x="0" y="604997"/>
                      <a:pt x="5721" y="650174"/>
                      <a:pt x="16440" y="693379"/>
                    </a:cubicBezTo>
                    <a:cubicBezTo>
                      <a:pt x="112450" y="862318"/>
                      <a:pt x="294015" y="976346"/>
                      <a:pt x="502279" y="976346"/>
                    </a:cubicBezTo>
                    <a:cubicBezTo>
                      <a:pt x="810696" y="976346"/>
                      <a:pt x="1060717" y="726325"/>
                      <a:pt x="1060717" y="4179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A673668-B678-4DBA-A52E-182DA40C7120}"/>
                </a:ext>
              </a:extLst>
            </p:cNvPr>
            <p:cNvGrpSpPr/>
            <p:nvPr/>
          </p:nvGrpSpPr>
          <p:grpSpPr>
            <a:xfrm>
              <a:off x="691348" y="3639401"/>
              <a:ext cx="1433842" cy="1058577"/>
              <a:chOff x="691348" y="3639401"/>
              <a:chExt cx="1433842" cy="1058577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C842D75-421E-4112-AAAE-21758FF4419E}"/>
                  </a:ext>
                </a:extLst>
              </p:cNvPr>
              <p:cNvSpPr/>
              <p:nvPr/>
            </p:nvSpPr>
            <p:spPr>
              <a:xfrm>
                <a:off x="691348" y="4105871"/>
                <a:ext cx="1433842" cy="592107"/>
              </a:xfrm>
              <a:custGeom>
                <a:avLst/>
                <a:gdLst>
                  <a:gd name="connsiteX0" fmla="*/ 1433843 w 1433842"/>
                  <a:gd name="connsiteY0" fmla="*/ 296054 h 592107"/>
                  <a:gd name="connsiteX1" fmla="*/ 716921 w 1433842"/>
                  <a:gd name="connsiteY1" fmla="*/ 592108 h 592107"/>
                  <a:gd name="connsiteX2" fmla="*/ 0 w 1433842"/>
                  <a:gd name="connsiteY2" fmla="*/ 296054 h 592107"/>
                  <a:gd name="connsiteX3" fmla="*/ 716921 w 1433842"/>
                  <a:gd name="connsiteY3" fmla="*/ 0 h 592107"/>
                  <a:gd name="connsiteX4" fmla="*/ 1433843 w 1433842"/>
                  <a:gd name="connsiteY4" fmla="*/ 296054 h 59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842" h="592107">
                    <a:moveTo>
                      <a:pt x="1433843" y="296054"/>
                    </a:moveTo>
                    <a:cubicBezTo>
                      <a:pt x="1433843" y="459560"/>
                      <a:pt x="1112866" y="592108"/>
                      <a:pt x="716921" y="592108"/>
                    </a:cubicBezTo>
                    <a:cubicBezTo>
                      <a:pt x="320977" y="592108"/>
                      <a:pt x="0" y="459560"/>
                      <a:pt x="0" y="296054"/>
                    </a:cubicBezTo>
                    <a:cubicBezTo>
                      <a:pt x="0" y="132548"/>
                      <a:pt x="320977" y="0"/>
                      <a:pt x="716921" y="0"/>
                    </a:cubicBezTo>
                    <a:cubicBezTo>
                      <a:pt x="1112866" y="0"/>
                      <a:pt x="1433843" y="132548"/>
                      <a:pt x="1433843" y="296054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6B8338B-C8B2-4809-9843-6E24D68014CC}"/>
                  </a:ext>
                </a:extLst>
              </p:cNvPr>
              <p:cNvSpPr/>
              <p:nvPr/>
            </p:nvSpPr>
            <p:spPr>
              <a:xfrm>
                <a:off x="976088" y="3639401"/>
                <a:ext cx="858395" cy="932777"/>
              </a:xfrm>
              <a:custGeom>
                <a:avLst/>
                <a:gdLst>
                  <a:gd name="connsiteX0" fmla="*/ 857389 w 858395"/>
                  <a:gd name="connsiteY0" fmla="*/ 791525 h 932777"/>
                  <a:gd name="connsiteX1" fmla="*/ 844762 w 858395"/>
                  <a:gd name="connsiteY1" fmla="*/ 823287 h 932777"/>
                  <a:gd name="connsiteX2" fmla="*/ 436784 w 858395"/>
                  <a:gd name="connsiteY2" fmla="*/ 932713 h 932777"/>
                  <a:gd name="connsiteX3" fmla="*/ 28872 w 858395"/>
                  <a:gd name="connsiteY3" fmla="*/ 825260 h 932777"/>
                  <a:gd name="connsiteX4" fmla="*/ 4540 w 858395"/>
                  <a:gd name="connsiteY4" fmla="*/ 765615 h 932777"/>
                  <a:gd name="connsiteX5" fmla="*/ 210963 w 858395"/>
                  <a:gd name="connsiteY5" fmla="*/ 77891 h 932777"/>
                  <a:gd name="connsiteX6" fmla="*/ 295925 w 858395"/>
                  <a:gd name="connsiteY6" fmla="*/ 9698 h 932777"/>
                  <a:gd name="connsiteX7" fmla="*/ 685819 w 858395"/>
                  <a:gd name="connsiteY7" fmla="*/ 63556 h 932777"/>
                  <a:gd name="connsiteX8" fmla="*/ 764469 w 858395"/>
                  <a:gd name="connsiteY8" fmla="*/ 177584 h 932777"/>
                  <a:gd name="connsiteX9" fmla="*/ 857389 w 858395"/>
                  <a:gd name="connsiteY9" fmla="*/ 791525 h 93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8395" h="932777">
                    <a:moveTo>
                      <a:pt x="857389" y="791525"/>
                    </a:moveTo>
                    <a:cubicBezTo>
                      <a:pt x="859756" y="806189"/>
                      <a:pt x="858835" y="816513"/>
                      <a:pt x="844762" y="823287"/>
                    </a:cubicBezTo>
                    <a:cubicBezTo>
                      <a:pt x="715609" y="885431"/>
                      <a:pt x="580800" y="930805"/>
                      <a:pt x="436784" y="932713"/>
                    </a:cubicBezTo>
                    <a:cubicBezTo>
                      <a:pt x="292242" y="934685"/>
                      <a:pt x="156908" y="891349"/>
                      <a:pt x="28872" y="825260"/>
                    </a:cubicBezTo>
                    <a:cubicBezTo>
                      <a:pt x="3159" y="811976"/>
                      <a:pt x="-6573" y="798166"/>
                      <a:pt x="4540" y="765615"/>
                    </a:cubicBezTo>
                    <a:cubicBezTo>
                      <a:pt x="34330" y="678548"/>
                      <a:pt x="169468" y="219211"/>
                      <a:pt x="210963" y="77891"/>
                    </a:cubicBezTo>
                    <a:cubicBezTo>
                      <a:pt x="223721" y="34358"/>
                      <a:pt x="256995" y="16340"/>
                      <a:pt x="295925" y="9698"/>
                    </a:cubicBezTo>
                    <a:cubicBezTo>
                      <a:pt x="431194" y="-13318"/>
                      <a:pt x="561598" y="4634"/>
                      <a:pt x="685819" y="63556"/>
                    </a:cubicBezTo>
                    <a:cubicBezTo>
                      <a:pt x="733627" y="86243"/>
                      <a:pt x="757827" y="123463"/>
                      <a:pt x="764469" y="177584"/>
                    </a:cubicBezTo>
                    <a:cubicBezTo>
                      <a:pt x="777292" y="280697"/>
                      <a:pt x="844433" y="712283"/>
                      <a:pt x="857389" y="79152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F3131E4-E749-423C-AA4A-1669DA256C78}"/>
                  </a:ext>
                </a:extLst>
              </p:cNvPr>
              <p:cNvSpPr/>
              <p:nvPr/>
            </p:nvSpPr>
            <p:spPr>
              <a:xfrm>
                <a:off x="1037709" y="3720515"/>
                <a:ext cx="756114" cy="702966"/>
              </a:xfrm>
              <a:custGeom>
                <a:avLst/>
                <a:gdLst>
                  <a:gd name="connsiteX0" fmla="*/ 0 w 756114"/>
                  <a:gd name="connsiteY0" fmla="*/ 589083 h 702966"/>
                  <a:gd name="connsiteX1" fmla="*/ 173674 w 756114"/>
                  <a:gd name="connsiteY1" fmla="*/ 0 h 702966"/>
                  <a:gd name="connsiteX2" fmla="*/ 344256 w 756114"/>
                  <a:gd name="connsiteY2" fmla="*/ 81083 h 702966"/>
                  <a:gd name="connsiteX3" fmla="*/ 643861 w 756114"/>
                  <a:gd name="connsiteY3" fmla="*/ 78452 h 702966"/>
                  <a:gd name="connsiteX4" fmla="*/ 680095 w 756114"/>
                  <a:gd name="connsiteY4" fmla="*/ 102586 h 702966"/>
                  <a:gd name="connsiteX5" fmla="*/ 756114 w 756114"/>
                  <a:gd name="connsiteY5" fmla="*/ 605194 h 702966"/>
                  <a:gd name="connsiteX6" fmla="*/ 713238 w 756114"/>
                  <a:gd name="connsiteY6" fmla="*/ 636496 h 702966"/>
                  <a:gd name="connsiteX7" fmla="*/ 297501 w 756114"/>
                  <a:gd name="connsiteY7" fmla="*/ 689302 h 702966"/>
                  <a:gd name="connsiteX8" fmla="*/ 0 w 756114"/>
                  <a:gd name="connsiteY8" fmla="*/ 589083 h 7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114" h="702966">
                    <a:moveTo>
                      <a:pt x="0" y="589083"/>
                    </a:moveTo>
                    <a:cubicBezTo>
                      <a:pt x="4537" y="534962"/>
                      <a:pt x="171175" y="6510"/>
                      <a:pt x="173674" y="0"/>
                    </a:cubicBezTo>
                    <a:cubicBezTo>
                      <a:pt x="228780" y="33538"/>
                      <a:pt x="282507" y="65892"/>
                      <a:pt x="344256" y="81083"/>
                    </a:cubicBezTo>
                    <a:cubicBezTo>
                      <a:pt x="444409" y="105677"/>
                      <a:pt x="544497" y="105743"/>
                      <a:pt x="643861" y="78452"/>
                    </a:cubicBezTo>
                    <a:cubicBezTo>
                      <a:pt x="669311" y="71482"/>
                      <a:pt x="676018" y="75559"/>
                      <a:pt x="680095" y="102586"/>
                    </a:cubicBezTo>
                    <a:cubicBezTo>
                      <a:pt x="703769" y="258768"/>
                      <a:pt x="755851" y="593620"/>
                      <a:pt x="756114" y="605194"/>
                    </a:cubicBezTo>
                    <a:cubicBezTo>
                      <a:pt x="745527" y="620713"/>
                      <a:pt x="729678" y="629131"/>
                      <a:pt x="713238" y="636496"/>
                    </a:cubicBezTo>
                    <a:cubicBezTo>
                      <a:pt x="580007" y="695944"/>
                      <a:pt x="442305" y="720670"/>
                      <a:pt x="297501" y="689302"/>
                    </a:cubicBezTo>
                    <a:cubicBezTo>
                      <a:pt x="169070" y="657474"/>
                      <a:pt x="17689" y="612099"/>
                      <a:pt x="0" y="589083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7E03773-93D9-4B78-A24E-F883C1B11D79}"/>
                  </a:ext>
                </a:extLst>
              </p:cNvPr>
              <p:cNvSpPr/>
              <p:nvPr/>
            </p:nvSpPr>
            <p:spPr>
              <a:xfrm>
                <a:off x="1005349" y="4309597"/>
                <a:ext cx="805289" cy="240144"/>
              </a:xfrm>
              <a:custGeom>
                <a:avLst/>
                <a:gdLst>
                  <a:gd name="connsiteX0" fmla="*/ 788474 w 805289"/>
                  <a:gd name="connsiteY0" fmla="*/ 16111 h 240144"/>
                  <a:gd name="connsiteX1" fmla="*/ 697462 w 805289"/>
                  <a:gd name="connsiteY1" fmla="*/ 55962 h 240144"/>
                  <a:gd name="connsiteX2" fmla="*/ 196695 w 805289"/>
                  <a:gd name="connsiteY2" fmla="*/ 68391 h 240144"/>
                  <a:gd name="connsiteX3" fmla="*/ 32426 w 805289"/>
                  <a:gd name="connsiteY3" fmla="*/ 0 h 240144"/>
                  <a:gd name="connsiteX4" fmla="*/ 16511 w 805289"/>
                  <a:gd name="connsiteY4" fmla="*/ 38470 h 240144"/>
                  <a:gd name="connsiteX5" fmla="*/ 50049 w 805289"/>
                  <a:gd name="connsiteY5" fmla="*/ 153091 h 240144"/>
                  <a:gd name="connsiteX6" fmla="*/ 50049 w 805289"/>
                  <a:gd name="connsiteY6" fmla="*/ 153091 h 240144"/>
                  <a:gd name="connsiteX7" fmla="*/ 50049 w 805289"/>
                  <a:gd name="connsiteY7" fmla="*/ 153091 h 240144"/>
                  <a:gd name="connsiteX8" fmla="*/ 301715 w 805289"/>
                  <a:gd name="connsiteY8" fmla="*/ 232200 h 240144"/>
                  <a:gd name="connsiteX9" fmla="*/ 385494 w 805289"/>
                  <a:gd name="connsiteY9" fmla="*/ 240092 h 240144"/>
                  <a:gd name="connsiteX10" fmla="*/ 713310 w 805289"/>
                  <a:gd name="connsiteY10" fmla="*/ 173345 h 240144"/>
                  <a:gd name="connsiteX11" fmla="*/ 788474 w 805289"/>
                  <a:gd name="connsiteY11" fmla="*/ 16111 h 2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5289" h="240144">
                    <a:moveTo>
                      <a:pt x="788474" y="16111"/>
                    </a:moveTo>
                    <a:cubicBezTo>
                      <a:pt x="758159" y="29461"/>
                      <a:pt x="728303" y="43928"/>
                      <a:pt x="697462" y="55962"/>
                    </a:cubicBezTo>
                    <a:cubicBezTo>
                      <a:pt x="576791" y="102850"/>
                      <a:pt x="341105" y="120079"/>
                      <a:pt x="196695" y="68391"/>
                    </a:cubicBezTo>
                    <a:cubicBezTo>
                      <a:pt x="86086" y="26896"/>
                      <a:pt x="55968" y="5392"/>
                      <a:pt x="32426" y="0"/>
                    </a:cubicBezTo>
                    <a:cubicBezTo>
                      <a:pt x="22101" y="10719"/>
                      <a:pt x="20654" y="25252"/>
                      <a:pt x="16511" y="38470"/>
                    </a:cubicBezTo>
                    <a:cubicBezTo>
                      <a:pt x="-8478" y="117054"/>
                      <a:pt x="-10779" y="124550"/>
                      <a:pt x="50049" y="153091"/>
                    </a:cubicBezTo>
                    <a:lnTo>
                      <a:pt x="50049" y="153091"/>
                    </a:lnTo>
                    <a:lnTo>
                      <a:pt x="50049" y="153091"/>
                    </a:lnTo>
                    <a:cubicBezTo>
                      <a:pt x="154740" y="196624"/>
                      <a:pt x="215174" y="214708"/>
                      <a:pt x="301715" y="232200"/>
                    </a:cubicBezTo>
                    <a:cubicBezTo>
                      <a:pt x="329663" y="234963"/>
                      <a:pt x="357545" y="239763"/>
                      <a:pt x="385494" y="240092"/>
                    </a:cubicBezTo>
                    <a:cubicBezTo>
                      <a:pt x="499457" y="241473"/>
                      <a:pt x="608356" y="215826"/>
                      <a:pt x="713310" y="173345"/>
                    </a:cubicBezTo>
                    <a:cubicBezTo>
                      <a:pt x="818132" y="130864"/>
                      <a:pt x="817671" y="129877"/>
                      <a:pt x="788474" y="1611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1EC3B7A-02D1-4EE0-8412-97038548DB16}"/>
                  </a:ext>
                </a:extLst>
              </p:cNvPr>
              <p:cNvSpPr/>
              <p:nvPr/>
            </p:nvSpPr>
            <p:spPr>
              <a:xfrm>
                <a:off x="743329" y="4289940"/>
                <a:ext cx="355076" cy="315128"/>
              </a:xfrm>
              <a:custGeom>
                <a:avLst/>
                <a:gdLst>
                  <a:gd name="connsiteX0" fmla="*/ 355076 w 355076"/>
                  <a:gd name="connsiteY0" fmla="*/ 280135 h 315128"/>
                  <a:gd name="connsiteX1" fmla="*/ 266036 w 355076"/>
                  <a:gd name="connsiteY1" fmla="*/ 308084 h 315128"/>
                  <a:gd name="connsiteX2" fmla="*/ 35546 w 355076"/>
                  <a:gd name="connsiteY2" fmla="*/ 183402 h 315128"/>
                  <a:gd name="connsiteX3" fmla="*/ 5099 w 355076"/>
                  <a:gd name="connsiteY3" fmla="*/ 67203 h 315128"/>
                  <a:gd name="connsiteX4" fmla="*/ 96703 w 355076"/>
                  <a:gd name="connsiteY4" fmla="*/ 1508 h 315128"/>
                  <a:gd name="connsiteX5" fmla="*/ 120837 w 355076"/>
                  <a:gd name="connsiteY5" fmla="*/ 29456 h 315128"/>
                  <a:gd name="connsiteX6" fmla="*/ 119062 w 355076"/>
                  <a:gd name="connsiteY6" fmla="*/ 32876 h 315128"/>
                  <a:gd name="connsiteX7" fmla="*/ 195212 w 355076"/>
                  <a:gd name="connsiteY7" fmla="*/ 218847 h 315128"/>
                  <a:gd name="connsiteX8" fmla="*/ 273467 w 355076"/>
                  <a:gd name="connsiteY8" fmla="*/ 250346 h 315128"/>
                  <a:gd name="connsiteX9" fmla="*/ 355076 w 355076"/>
                  <a:gd name="connsiteY9" fmla="*/ 280135 h 3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076" h="315128">
                    <a:moveTo>
                      <a:pt x="355076" y="280135"/>
                    </a:moveTo>
                    <a:cubicBezTo>
                      <a:pt x="330614" y="315449"/>
                      <a:pt x="304704" y="322551"/>
                      <a:pt x="266036" y="308084"/>
                    </a:cubicBezTo>
                    <a:cubicBezTo>
                      <a:pt x="183112" y="277044"/>
                      <a:pt x="99399" y="249425"/>
                      <a:pt x="35546" y="183402"/>
                    </a:cubicBezTo>
                    <a:cubicBezTo>
                      <a:pt x="3192" y="149995"/>
                      <a:pt x="-7396" y="111525"/>
                      <a:pt x="5099" y="67203"/>
                    </a:cubicBezTo>
                    <a:cubicBezTo>
                      <a:pt x="17988" y="21499"/>
                      <a:pt x="57970" y="11306"/>
                      <a:pt x="96703" y="1508"/>
                    </a:cubicBezTo>
                    <a:cubicBezTo>
                      <a:pt x="119917" y="-4345"/>
                      <a:pt x="127743" y="7229"/>
                      <a:pt x="120837" y="29456"/>
                    </a:cubicBezTo>
                    <a:cubicBezTo>
                      <a:pt x="120442" y="30640"/>
                      <a:pt x="119785" y="31824"/>
                      <a:pt x="119062" y="32876"/>
                    </a:cubicBezTo>
                    <a:cubicBezTo>
                      <a:pt x="56787" y="126124"/>
                      <a:pt x="117484" y="181560"/>
                      <a:pt x="195212" y="218847"/>
                    </a:cubicBezTo>
                    <a:cubicBezTo>
                      <a:pt x="220531" y="231012"/>
                      <a:pt x="247163" y="240350"/>
                      <a:pt x="273467" y="250346"/>
                    </a:cubicBezTo>
                    <a:cubicBezTo>
                      <a:pt x="299574" y="260407"/>
                      <a:pt x="326142" y="269679"/>
                      <a:pt x="355076" y="28013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307C85E-9FD3-4156-9338-78B7E6814D3F}"/>
                  </a:ext>
                </a:extLst>
              </p:cNvPr>
              <p:cNvSpPr/>
              <p:nvPr/>
            </p:nvSpPr>
            <p:spPr>
              <a:xfrm>
                <a:off x="1083951" y="3775622"/>
                <a:ext cx="174388" cy="501954"/>
              </a:xfrm>
              <a:custGeom>
                <a:avLst/>
                <a:gdLst>
                  <a:gd name="connsiteX0" fmla="*/ 141044 w 174388"/>
                  <a:gd name="connsiteY0" fmla="*/ 0 h 501954"/>
                  <a:gd name="connsiteX1" fmla="*/ 170373 w 174388"/>
                  <a:gd name="connsiteY1" fmla="*/ 58330 h 501954"/>
                  <a:gd name="connsiteX2" fmla="*/ 47072 w 174388"/>
                  <a:gd name="connsiteY2" fmla="*/ 477027 h 501954"/>
                  <a:gd name="connsiteX3" fmla="*/ 25897 w 174388"/>
                  <a:gd name="connsiteY3" fmla="*/ 501161 h 501954"/>
                  <a:gd name="connsiteX4" fmla="*/ 1500 w 174388"/>
                  <a:gd name="connsiteY4" fmla="*/ 464796 h 501954"/>
                  <a:gd name="connsiteX5" fmla="*/ 30763 w 174388"/>
                  <a:gd name="connsiteY5" fmla="*/ 365629 h 501954"/>
                  <a:gd name="connsiteX6" fmla="*/ 130850 w 174388"/>
                  <a:gd name="connsiteY6" fmla="*/ 24003 h 501954"/>
                  <a:gd name="connsiteX7" fmla="*/ 141044 w 174388"/>
                  <a:gd name="connsiteY7" fmla="*/ 0 h 50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388" h="501954">
                    <a:moveTo>
                      <a:pt x="141044" y="0"/>
                    </a:moveTo>
                    <a:cubicBezTo>
                      <a:pt x="173003" y="9733"/>
                      <a:pt x="180040" y="26699"/>
                      <a:pt x="170373" y="58330"/>
                    </a:cubicBezTo>
                    <a:cubicBezTo>
                      <a:pt x="127892" y="197479"/>
                      <a:pt x="87778" y="337352"/>
                      <a:pt x="47072" y="477027"/>
                    </a:cubicBezTo>
                    <a:cubicBezTo>
                      <a:pt x="43652" y="488864"/>
                      <a:pt x="45296" y="505830"/>
                      <a:pt x="25897" y="501161"/>
                    </a:cubicBezTo>
                    <a:cubicBezTo>
                      <a:pt x="8208" y="496886"/>
                      <a:pt x="-4484" y="485970"/>
                      <a:pt x="1500" y="464796"/>
                    </a:cubicBezTo>
                    <a:cubicBezTo>
                      <a:pt x="10903" y="431652"/>
                      <a:pt x="21097" y="398706"/>
                      <a:pt x="30763" y="365629"/>
                    </a:cubicBezTo>
                    <a:cubicBezTo>
                      <a:pt x="64104" y="251731"/>
                      <a:pt x="97313" y="137834"/>
                      <a:pt x="130850" y="24003"/>
                    </a:cubicBezTo>
                    <a:cubicBezTo>
                      <a:pt x="133349" y="15651"/>
                      <a:pt x="137690" y="7891"/>
                      <a:pt x="14104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529296A-BDFE-451C-87D3-A3C3F8340A14}"/>
                  </a:ext>
                </a:extLst>
              </p:cNvPr>
              <p:cNvSpPr/>
              <p:nvPr/>
            </p:nvSpPr>
            <p:spPr>
              <a:xfrm>
                <a:off x="1071181" y="4313284"/>
                <a:ext cx="253960" cy="233905"/>
              </a:xfrm>
              <a:custGeom>
                <a:avLst/>
                <a:gdLst>
                  <a:gd name="connsiteX0" fmla="*/ 232397 w 253960"/>
                  <a:gd name="connsiteY0" fmla="*/ 49579 h 233905"/>
                  <a:gd name="connsiteX1" fmla="*/ 58593 w 253960"/>
                  <a:gd name="connsiteY1" fmla="*/ 2560 h 233905"/>
                  <a:gd name="connsiteX2" fmla="*/ 28737 w 253960"/>
                  <a:gd name="connsiteY2" fmla="*/ 25971 h 233905"/>
                  <a:gd name="connsiteX3" fmla="*/ 0 w 253960"/>
                  <a:gd name="connsiteY3" fmla="*/ 164660 h 233905"/>
                  <a:gd name="connsiteX4" fmla="*/ 230293 w 253960"/>
                  <a:gd name="connsiteY4" fmla="*/ 233906 h 233905"/>
                  <a:gd name="connsiteX5" fmla="*/ 253573 w 253960"/>
                  <a:gd name="connsiteY5" fmla="*/ 94428 h 233905"/>
                  <a:gd name="connsiteX6" fmla="*/ 232397 w 253960"/>
                  <a:gd name="connsiteY6" fmla="*/ 49579 h 233905"/>
                  <a:gd name="connsiteX7" fmla="*/ 202477 w 253960"/>
                  <a:gd name="connsiteY7" fmla="*/ 104160 h 233905"/>
                  <a:gd name="connsiteX8" fmla="*/ 112977 w 253960"/>
                  <a:gd name="connsiteY8" fmla="*/ 165515 h 233905"/>
                  <a:gd name="connsiteX9" fmla="*/ 56883 w 253960"/>
                  <a:gd name="connsiteY9" fmla="*/ 141249 h 233905"/>
                  <a:gd name="connsiteX10" fmla="*/ 70627 w 253960"/>
                  <a:gd name="connsiteY10" fmla="*/ 58983 h 233905"/>
                  <a:gd name="connsiteX11" fmla="*/ 92262 w 253960"/>
                  <a:gd name="connsiteY11" fmla="*/ 52144 h 233905"/>
                  <a:gd name="connsiteX12" fmla="*/ 188009 w 253960"/>
                  <a:gd name="connsiteY12" fmla="*/ 80092 h 233905"/>
                  <a:gd name="connsiteX13" fmla="*/ 202477 w 253960"/>
                  <a:gd name="connsiteY13" fmla="*/ 104160 h 23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960" h="233905">
                    <a:moveTo>
                      <a:pt x="232397" y="49579"/>
                    </a:moveTo>
                    <a:cubicBezTo>
                      <a:pt x="173871" y="36295"/>
                      <a:pt x="115738" y="20776"/>
                      <a:pt x="58593" y="2560"/>
                    </a:cubicBezTo>
                    <a:cubicBezTo>
                      <a:pt x="31500" y="-6054"/>
                      <a:pt x="30973" y="8413"/>
                      <a:pt x="28737" y="25971"/>
                    </a:cubicBezTo>
                    <a:cubicBezTo>
                      <a:pt x="7365" y="94033"/>
                      <a:pt x="7365" y="121784"/>
                      <a:pt x="0" y="164660"/>
                    </a:cubicBezTo>
                    <a:cubicBezTo>
                      <a:pt x="73323" y="199118"/>
                      <a:pt x="150131" y="222003"/>
                      <a:pt x="230293" y="233906"/>
                    </a:cubicBezTo>
                    <a:cubicBezTo>
                      <a:pt x="240092" y="187742"/>
                      <a:pt x="239828" y="165909"/>
                      <a:pt x="253573" y="94428"/>
                    </a:cubicBezTo>
                    <a:cubicBezTo>
                      <a:pt x="251337" y="77461"/>
                      <a:pt x="262976" y="56550"/>
                      <a:pt x="232397" y="49579"/>
                    </a:cubicBezTo>
                    <a:close/>
                    <a:moveTo>
                      <a:pt x="202477" y="104160"/>
                    </a:moveTo>
                    <a:cubicBezTo>
                      <a:pt x="196163" y="191687"/>
                      <a:pt x="195967" y="192148"/>
                      <a:pt x="112977" y="165515"/>
                    </a:cubicBezTo>
                    <a:cubicBezTo>
                      <a:pt x="93051" y="159136"/>
                      <a:pt x="60303" y="161240"/>
                      <a:pt x="56883" y="141249"/>
                    </a:cubicBezTo>
                    <a:cubicBezTo>
                      <a:pt x="52411" y="115340"/>
                      <a:pt x="64642" y="86405"/>
                      <a:pt x="70627" y="58983"/>
                    </a:cubicBezTo>
                    <a:cubicBezTo>
                      <a:pt x="73455" y="45897"/>
                      <a:pt x="83581" y="49645"/>
                      <a:pt x="92262" y="52144"/>
                    </a:cubicBezTo>
                    <a:cubicBezTo>
                      <a:pt x="124156" y="61482"/>
                      <a:pt x="155852" y="71543"/>
                      <a:pt x="188009" y="80092"/>
                    </a:cubicBezTo>
                    <a:cubicBezTo>
                      <a:pt x="202016" y="83906"/>
                      <a:pt x="208001" y="90219"/>
                      <a:pt x="202477" y="104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BF4C8C6-DC8D-4ADA-9268-212787134519}"/>
                </a:ext>
              </a:extLst>
            </p:cNvPr>
            <p:cNvGrpSpPr/>
            <p:nvPr/>
          </p:nvGrpSpPr>
          <p:grpSpPr>
            <a:xfrm>
              <a:off x="985692" y="4541853"/>
              <a:ext cx="875506" cy="1114093"/>
              <a:chOff x="985692" y="4541853"/>
              <a:chExt cx="875506" cy="1114093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683331A-F191-490A-A81A-7E257DC7391D}"/>
                  </a:ext>
                </a:extLst>
              </p:cNvPr>
              <p:cNvSpPr/>
              <p:nvPr/>
            </p:nvSpPr>
            <p:spPr>
              <a:xfrm>
                <a:off x="985692" y="4541857"/>
                <a:ext cx="393708" cy="414637"/>
              </a:xfrm>
              <a:custGeom>
                <a:avLst/>
                <a:gdLst>
                  <a:gd name="connsiteX0" fmla="*/ 0 w 393708"/>
                  <a:gd name="connsiteY0" fmla="*/ 205705 h 414637"/>
                  <a:gd name="connsiteX1" fmla="*/ 199123 w 393708"/>
                  <a:gd name="connsiteY1" fmla="*/ 6 h 414637"/>
                  <a:gd name="connsiteX2" fmla="*/ 393708 w 393708"/>
                  <a:gd name="connsiteY2" fmla="*/ 206691 h 414637"/>
                  <a:gd name="connsiteX3" fmla="*/ 198268 w 393708"/>
                  <a:gd name="connsiteY3" fmla="*/ 414627 h 414637"/>
                  <a:gd name="connsiteX4" fmla="*/ 0 w 393708"/>
                  <a:gd name="connsiteY4" fmla="*/ 205705 h 41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708" h="414637">
                    <a:moveTo>
                      <a:pt x="0" y="205705"/>
                    </a:moveTo>
                    <a:cubicBezTo>
                      <a:pt x="132" y="87139"/>
                      <a:pt x="85291" y="-849"/>
                      <a:pt x="199123" y="6"/>
                    </a:cubicBezTo>
                    <a:cubicBezTo>
                      <a:pt x="308351" y="861"/>
                      <a:pt x="393774" y="91545"/>
                      <a:pt x="393708" y="206691"/>
                    </a:cubicBezTo>
                    <a:cubicBezTo>
                      <a:pt x="393643" y="319339"/>
                      <a:pt x="305195" y="413443"/>
                      <a:pt x="198268" y="414627"/>
                    </a:cubicBezTo>
                    <a:cubicBezTo>
                      <a:pt x="87594" y="415810"/>
                      <a:pt x="-132" y="323416"/>
                      <a:pt x="0" y="2057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4D4BAB-7274-4010-8D79-F4B8577ABB76}"/>
                  </a:ext>
                </a:extLst>
              </p:cNvPr>
              <p:cNvSpPr/>
              <p:nvPr/>
            </p:nvSpPr>
            <p:spPr>
              <a:xfrm>
                <a:off x="1466591" y="4541853"/>
                <a:ext cx="394607" cy="415504"/>
              </a:xfrm>
              <a:custGeom>
                <a:avLst/>
                <a:gdLst>
                  <a:gd name="connsiteX0" fmla="*/ 7 w 394607"/>
                  <a:gd name="connsiteY0" fmla="*/ 202093 h 415504"/>
                  <a:gd name="connsiteX1" fmla="*/ 198144 w 394607"/>
                  <a:gd name="connsiteY1" fmla="*/ 10 h 415504"/>
                  <a:gd name="connsiteX2" fmla="*/ 394571 w 394607"/>
                  <a:gd name="connsiteY2" fmla="*/ 210905 h 415504"/>
                  <a:gd name="connsiteX3" fmla="*/ 194527 w 394607"/>
                  <a:gd name="connsiteY3" fmla="*/ 415485 h 415504"/>
                  <a:gd name="connsiteX4" fmla="*/ 7 w 394607"/>
                  <a:gd name="connsiteY4" fmla="*/ 202093 h 41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607" h="415504">
                    <a:moveTo>
                      <a:pt x="7" y="202093"/>
                    </a:moveTo>
                    <a:cubicBezTo>
                      <a:pt x="928" y="87472"/>
                      <a:pt x="87798" y="-1107"/>
                      <a:pt x="198144" y="10"/>
                    </a:cubicBezTo>
                    <a:cubicBezTo>
                      <a:pt x="309345" y="1129"/>
                      <a:pt x="396675" y="94837"/>
                      <a:pt x="394571" y="210905"/>
                    </a:cubicBezTo>
                    <a:cubicBezTo>
                      <a:pt x="392532" y="321448"/>
                      <a:pt x="299086" y="417064"/>
                      <a:pt x="194527" y="415485"/>
                    </a:cubicBezTo>
                    <a:cubicBezTo>
                      <a:pt x="84247" y="413841"/>
                      <a:pt x="-913" y="320396"/>
                      <a:pt x="7" y="202093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B9DE704-D410-4CB2-8490-EEEF82ED0437}"/>
                  </a:ext>
                </a:extLst>
              </p:cNvPr>
              <p:cNvSpPr/>
              <p:nvPr/>
            </p:nvSpPr>
            <p:spPr>
              <a:xfrm>
                <a:off x="1022058" y="4588811"/>
                <a:ext cx="325054" cy="342364"/>
              </a:xfrm>
              <a:custGeom>
                <a:avLst/>
                <a:gdLst>
                  <a:gd name="connsiteX0" fmla="*/ 0 w 325054"/>
                  <a:gd name="connsiteY0" fmla="*/ 169865 h 342364"/>
                  <a:gd name="connsiteX1" fmla="*/ 164401 w 325054"/>
                  <a:gd name="connsiteY1" fmla="*/ 5 h 342364"/>
                  <a:gd name="connsiteX2" fmla="*/ 325054 w 325054"/>
                  <a:gd name="connsiteY2" fmla="*/ 170654 h 342364"/>
                  <a:gd name="connsiteX3" fmla="*/ 163678 w 325054"/>
                  <a:gd name="connsiteY3" fmla="*/ 342355 h 342364"/>
                  <a:gd name="connsiteX4" fmla="*/ 0 w 325054"/>
                  <a:gd name="connsiteY4" fmla="*/ 169865 h 34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054" h="342364">
                    <a:moveTo>
                      <a:pt x="0" y="169865"/>
                    </a:moveTo>
                    <a:cubicBezTo>
                      <a:pt x="66" y="72013"/>
                      <a:pt x="70429" y="-718"/>
                      <a:pt x="164401" y="5"/>
                    </a:cubicBezTo>
                    <a:cubicBezTo>
                      <a:pt x="254625" y="663"/>
                      <a:pt x="325120" y="75564"/>
                      <a:pt x="325054" y="170654"/>
                    </a:cubicBezTo>
                    <a:cubicBezTo>
                      <a:pt x="324988" y="263705"/>
                      <a:pt x="251994" y="341303"/>
                      <a:pt x="163678" y="342355"/>
                    </a:cubicBezTo>
                    <a:cubicBezTo>
                      <a:pt x="72337" y="343341"/>
                      <a:pt x="-131" y="267059"/>
                      <a:pt x="0" y="169865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C5312EE-484A-4210-B727-B0F40CDDAE61}"/>
                  </a:ext>
                </a:extLst>
              </p:cNvPr>
              <p:cNvSpPr/>
              <p:nvPr/>
            </p:nvSpPr>
            <p:spPr>
              <a:xfrm>
                <a:off x="1504602" y="4579010"/>
                <a:ext cx="325813" cy="343031"/>
              </a:xfrm>
              <a:custGeom>
                <a:avLst/>
                <a:gdLst>
                  <a:gd name="connsiteX0" fmla="*/ 7 w 325813"/>
                  <a:gd name="connsiteY0" fmla="*/ 166843 h 343031"/>
                  <a:gd name="connsiteX1" fmla="*/ 163619 w 325813"/>
                  <a:gd name="connsiteY1" fmla="*/ 9 h 343031"/>
                  <a:gd name="connsiteX2" fmla="*/ 325784 w 325813"/>
                  <a:gd name="connsiteY2" fmla="*/ 174142 h 343031"/>
                  <a:gd name="connsiteX3" fmla="*/ 160593 w 325813"/>
                  <a:gd name="connsiteY3" fmla="*/ 343015 h 343031"/>
                  <a:gd name="connsiteX4" fmla="*/ 7 w 325813"/>
                  <a:gd name="connsiteY4" fmla="*/ 166843 h 34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13" h="343031">
                    <a:moveTo>
                      <a:pt x="7" y="166843"/>
                    </a:moveTo>
                    <a:cubicBezTo>
                      <a:pt x="796" y="72214"/>
                      <a:pt x="72475" y="-912"/>
                      <a:pt x="163619" y="9"/>
                    </a:cubicBezTo>
                    <a:cubicBezTo>
                      <a:pt x="255420" y="929"/>
                      <a:pt x="327493" y="78329"/>
                      <a:pt x="325784" y="174142"/>
                    </a:cubicBezTo>
                    <a:cubicBezTo>
                      <a:pt x="324140" y="265418"/>
                      <a:pt x="246937" y="344331"/>
                      <a:pt x="160593" y="343015"/>
                    </a:cubicBezTo>
                    <a:cubicBezTo>
                      <a:pt x="69515" y="341700"/>
                      <a:pt x="-783" y="264497"/>
                      <a:pt x="7" y="166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5FD119F6-FB3A-45EF-8EF7-A5D61C60646F}"/>
                  </a:ext>
                </a:extLst>
              </p:cNvPr>
              <p:cNvSpPr/>
              <p:nvPr/>
            </p:nvSpPr>
            <p:spPr>
              <a:xfrm>
                <a:off x="1159521" y="4737292"/>
                <a:ext cx="108879" cy="113055"/>
              </a:xfrm>
              <a:custGeom>
                <a:avLst/>
                <a:gdLst>
                  <a:gd name="connsiteX0" fmla="*/ 108875 w 108879"/>
                  <a:gd name="connsiteY0" fmla="*/ 55383 h 113055"/>
                  <a:gd name="connsiteX1" fmla="*/ 53111 w 108879"/>
                  <a:gd name="connsiteY1" fmla="*/ 113055 h 113055"/>
                  <a:gd name="connsiteX2" fmla="*/ 42 w 108879"/>
                  <a:gd name="connsiteY2" fmla="*/ 58474 h 113055"/>
                  <a:gd name="connsiteX3" fmla="*/ 51796 w 108879"/>
                  <a:gd name="connsiteY3" fmla="*/ 12 h 113055"/>
                  <a:gd name="connsiteX4" fmla="*/ 108875 w 108879"/>
                  <a:gd name="connsiteY4" fmla="*/ 55383 h 11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79" h="113055">
                    <a:moveTo>
                      <a:pt x="108875" y="55383"/>
                    </a:moveTo>
                    <a:cubicBezTo>
                      <a:pt x="109270" y="85106"/>
                      <a:pt x="81979" y="113252"/>
                      <a:pt x="53111" y="113055"/>
                    </a:cubicBezTo>
                    <a:cubicBezTo>
                      <a:pt x="23650" y="112857"/>
                      <a:pt x="1094" y="89644"/>
                      <a:pt x="42" y="58474"/>
                    </a:cubicBezTo>
                    <a:cubicBezTo>
                      <a:pt x="-1076" y="24673"/>
                      <a:pt x="20164" y="670"/>
                      <a:pt x="51796" y="12"/>
                    </a:cubicBezTo>
                    <a:cubicBezTo>
                      <a:pt x="81979" y="-646"/>
                      <a:pt x="108481" y="25133"/>
                      <a:pt x="108875" y="55383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3A0E929-BB09-4EE0-8C8B-651DF5BCF925}"/>
                  </a:ext>
                </a:extLst>
              </p:cNvPr>
              <p:cNvSpPr/>
              <p:nvPr/>
            </p:nvSpPr>
            <p:spPr>
              <a:xfrm>
                <a:off x="1579202" y="4737807"/>
                <a:ext cx="109192" cy="111941"/>
              </a:xfrm>
              <a:custGeom>
                <a:avLst/>
                <a:gdLst>
                  <a:gd name="connsiteX0" fmla="*/ 58769 w 109192"/>
                  <a:gd name="connsiteY0" fmla="*/ 221 h 111941"/>
                  <a:gd name="connsiteX1" fmla="*/ 109141 w 109192"/>
                  <a:gd name="connsiteY1" fmla="*/ 57827 h 111941"/>
                  <a:gd name="connsiteX2" fmla="*/ 50811 w 109192"/>
                  <a:gd name="connsiteY2" fmla="*/ 111882 h 111941"/>
                  <a:gd name="connsiteX3" fmla="*/ 110 w 109192"/>
                  <a:gd name="connsiteY3" fmla="*/ 51711 h 111941"/>
                  <a:gd name="connsiteX4" fmla="*/ 58769 w 109192"/>
                  <a:gd name="connsiteY4" fmla="*/ 221 h 11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92" h="111941">
                    <a:moveTo>
                      <a:pt x="58769" y="221"/>
                    </a:moveTo>
                    <a:cubicBezTo>
                      <a:pt x="86585" y="2457"/>
                      <a:pt x="110456" y="29747"/>
                      <a:pt x="109141" y="57827"/>
                    </a:cubicBezTo>
                    <a:cubicBezTo>
                      <a:pt x="107760" y="88077"/>
                      <a:pt x="80535" y="113329"/>
                      <a:pt x="50811" y="111882"/>
                    </a:cubicBezTo>
                    <a:cubicBezTo>
                      <a:pt x="19707" y="110370"/>
                      <a:pt x="-1731" y="84920"/>
                      <a:pt x="110" y="51711"/>
                    </a:cubicBezTo>
                    <a:cubicBezTo>
                      <a:pt x="2017" y="18699"/>
                      <a:pt x="26019" y="-2410"/>
                      <a:pt x="58769" y="221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576E190-5685-433E-BBB8-7F3C334B6807}"/>
                  </a:ext>
                </a:extLst>
              </p:cNvPr>
              <p:cNvSpPr/>
              <p:nvPr/>
            </p:nvSpPr>
            <p:spPr>
              <a:xfrm>
                <a:off x="1206002" y="5004361"/>
                <a:ext cx="441896" cy="651585"/>
              </a:xfrm>
              <a:custGeom>
                <a:avLst/>
                <a:gdLst>
                  <a:gd name="connsiteX0" fmla="*/ 310377 w 441896"/>
                  <a:gd name="connsiteY0" fmla="*/ 84827 h 651585"/>
                  <a:gd name="connsiteX1" fmla="*/ 297225 w 441896"/>
                  <a:gd name="connsiteY1" fmla="*/ 63718 h 651585"/>
                  <a:gd name="connsiteX2" fmla="*/ 14849 w 441896"/>
                  <a:gd name="connsiteY2" fmla="*/ 40504 h 651585"/>
                  <a:gd name="connsiteX3" fmla="*/ 1302 w 441896"/>
                  <a:gd name="connsiteY3" fmla="*/ 72267 h 651585"/>
                  <a:gd name="connsiteX4" fmla="*/ 100930 w 441896"/>
                  <a:gd name="connsiteY4" fmla="*/ 487084 h 651585"/>
                  <a:gd name="connsiteX5" fmla="*/ 142885 w 441896"/>
                  <a:gd name="connsiteY5" fmla="*/ 443287 h 651585"/>
                  <a:gd name="connsiteX6" fmla="*/ 185958 w 441896"/>
                  <a:gd name="connsiteY6" fmla="*/ 505957 h 651585"/>
                  <a:gd name="connsiteX7" fmla="*/ 308273 w 441896"/>
                  <a:gd name="connsiteY7" fmla="*/ 243770 h 651585"/>
                  <a:gd name="connsiteX8" fmla="*/ 265199 w 441896"/>
                  <a:gd name="connsiteY8" fmla="*/ 440591 h 651585"/>
                  <a:gd name="connsiteX9" fmla="*/ 248365 w 441896"/>
                  <a:gd name="connsiteY9" fmla="*/ 583686 h 651585"/>
                  <a:gd name="connsiteX10" fmla="*/ 293542 w 441896"/>
                  <a:gd name="connsiteY10" fmla="*/ 647408 h 651585"/>
                  <a:gd name="connsiteX11" fmla="*/ 376927 w 441896"/>
                  <a:gd name="connsiteY11" fmla="*/ 623734 h 651585"/>
                  <a:gd name="connsiteX12" fmla="*/ 437426 w 441896"/>
                  <a:gd name="connsiteY12" fmla="*/ 486492 h 651585"/>
                  <a:gd name="connsiteX13" fmla="*/ 310377 w 441896"/>
                  <a:gd name="connsiteY13" fmla="*/ 84827 h 65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1896" h="651585">
                    <a:moveTo>
                      <a:pt x="310377" y="84827"/>
                    </a:moveTo>
                    <a:cubicBezTo>
                      <a:pt x="306694" y="76278"/>
                      <a:pt x="302288" y="69044"/>
                      <a:pt x="297225" y="63718"/>
                    </a:cubicBezTo>
                    <a:cubicBezTo>
                      <a:pt x="225809" y="-11184"/>
                      <a:pt x="96787" y="-21508"/>
                      <a:pt x="14849" y="40504"/>
                    </a:cubicBezTo>
                    <a:cubicBezTo>
                      <a:pt x="3473" y="49119"/>
                      <a:pt x="-2906" y="55037"/>
                      <a:pt x="1302" y="72267"/>
                    </a:cubicBezTo>
                    <a:cubicBezTo>
                      <a:pt x="34182" y="205366"/>
                      <a:pt x="67655" y="346883"/>
                      <a:pt x="100930" y="487084"/>
                    </a:cubicBezTo>
                    <a:cubicBezTo>
                      <a:pt x="115791" y="472814"/>
                      <a:pt x="129667" y="458149"/>
                      <a:pt x="142885" y="443287"/>
                    </a:cubicBezTo>
                    <a:cubicBezTo>
                      <a:pt x="146962" y="462884"/>
                      <a:pt x="160575" y="483599"/>
                      <a:pt x="185958" y="505957"/>
                    </a:cubicBezTo>
                    <a:cubicBezTo>
                      <a:pt x="225349" y="426124"/>
                      <a:pt x="269014" y="325773"/>
                      <a:pt x="308273" y="243770"/>
                    </a:cubicBezTo>
                    <a:cubicBezTo>
                      <a:pt x="310706" y="304993"/>
                      <a:pt x="304327" y="349644"/>
                      <a:pt x="265199" y="440591"/>
                    </a:cubicBezTo>
                    <a:cubicBezTo>
                      <a:pt x="245471" y="486361"/>
                      <a:pt x="242380" y="534760"/>
                      <a:pt x="248365" y="583686"/>
                    </a:cubicBezTo>
                    <a:cubicBezTo>
                      <a:pt x="251916" y="612752"/>
                      <a:pt x="266120" y="637281"/>
                      <a:pt x="293542" y="647408"/>
                    </a:cubicBezTo>
                    <a:cubicBezTo>
                      <a:pt x="323135" y="658324"/>
                      <a:pt x="354897" y="646948"/>
                      <a:pt x="376927" y="623734"/>
                    </a:cubicBezTo>
                    <a:cubicBezTo>
                      <a:pt x="416646" y="581845"/>
                      <a:pt x="430259" y="541337"/>
                      <a:pt x="437426" y="486492"/>
                    </a:cubicBezTo>
                    <a:cubicBezTo>
                      <a:pt x="456365" y="340307"/>
                      <a:pt x="415331" y="230158"/>
                      <a:pt x="310377" y="84827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42CD03F-B849-4B7B-B41D-FF3580BAC545}"/>
                  </a:ext>
                </a:extLst>
              </p:cNvPr>
              <p:cNvSpPr/>
              <p:nvPr/>
            </p:nvSpPr>
            <p:spPr>
              <a:xfrm>
                <a:off x="1230818" y="5026959"/>
                <a:ext cx="282479" cy="418191"/>
              </a:xfrm>
              <a:custGeom>
                <a:avLst/>
                <a:gdLst>
                  <a:gd name="connsiteX0" fmla="*/ 86043 w 282479"/>
                  <a:gd name="connsiteY0" fmla="*/ 418191 h 418191"/>
                  <a:gd name="connsiteX1" fmla="*/ 1146 w 282479"/>
                  <a:gd name="connsiteY1" fmla="*/ 63150 h 418191"/>
                  <a:gd name="connsiteX2" fmla="*/ 12918 w 282479"/>
                  <a:gd name="connsiteY2" fmla="*/ 35399 h 418191"/>
                  <a:gd name="connsiteX3" fmla="*/ 259322 w 282479"/>
                  <a:gd name="connsiteY3" fmla="*/ 55654 h 418191"/>
                  <a:gd name="connsiteX4" fmla="*/ 264518 w 282479"/>
                  <a:gd name="connsiteY4" fmla="*/ 210717 h 418191"/>
                  <a:gd name="connsiteX5" fmla="*/ 86043 w 282479"/>
                  <a:gd name="connsiteY5" fmla="*/ 418191 h 4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479" h="418191">
                    <a:moveTo>
                      <a:pt x="86043" y="418191"/>
                    </a:moveTo>
                    <a:cubicBezTo>
                      <a:pt x="56978" y="295811"/>
                      <a:pt x="29819" y="179283"/>
                      <a:pt x="1146" y="63150"/>
                    </a:cubicBezTo>
                    <a:cubicBezTo>
                      <a:pt x="-2536" y="48091"/>
                      <a:pt x="2988" y="42962"/>
                      <a:pt x="12918" y="35399"/>
                    </a:cubicBezTo>
                    <a:cubicBezTo>
                      <a:pt x="84399" y="-18787"/>
                      <a:pt x="197047" y="-9778"/>
                      <a:pt x="259322" y="55654"/>
                    </a:cubicBezTo>
                    <a:cubicBezTo>
                      <a:pt x="287665" y="85377"/>
                      <a:pt x="290690" y="180467"/>
                      <a:pt x="264518" y="210717"/>
                    </a:cubicBezTo>
                    <a:cubicBezTo>
                      <a:pt x="206254" y="278319"/>
                      <a:pt x="148122" y="346052"/>
                      <a:pt x="86043" y="418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6E08A77-304A-425F-9856-8C383F62AB25}"/>
                  </a:ext>
                </a:extLst>
              </p:cNvPr>
              <p:cNvSpPr/>
              <p:nvPr/>
            </p:nvSpPr>
            <p:spPr>
              <a:xfrm>
                <a:off x="1468166" y="5135484"/>
                <a:ext cx="160165" cy="497159"/>
              </a:xfrm>
              <a:custGeom>
                <a:avLst/>
                <a:gdLst>
                  <a:gd name="connsiteX0" fmla="*/ 57288 w 160165"/>
                  <a:gd name="connsiteY0" fmla="*/ 0 h 497159"/>
                  <a:gd name="connsiteX1" fmla="*/ 156653 w 160165"/>
                  <a:gd name="connsiteY1" fmla="*/ 348662 h 497159"/>
                  <a:gd name="connsiteX2" fmla="*/ 105753 w 160165"/>
                  <a:gd name="connsiteY2" fmla="*/ 473739 h 497159"/>
                  <a:gd name="connsiteX3" fmla="*/ 40322 w 160165"/>
                  <a:gd name="connsiteY3" fmla="*/ 493664 h 497159"/>
                  <a:gd name="connsiteX4" fmla="*/ 2312 w 160165"/>
                  <a:gd name="connsiteY4" fmla="*/ 440069 h 497159"/>
                  <a:gd name="connsiteX5" fmla="*/ 16451 w 160165"/>
                  <a:gd name="connsiteY5" fmla="*/ 319596 h 497159"/>
                  <a:gd name="connsiteX6" fmla="*/ 57288 w 160165"/>
                  <a:gd name="connsiteY6" fmla="*/ 0 h 49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165" h="497159">
                    <a:moveTo>
                      <a:pt x="57288" y="0"/>
                    </a:moveTo>
                    <a:cubicBezTo>
                      <a:pt x="129690" y="110412"/>
                      <a:pt x="173224" y="221153"/>
                      <a:pt x="156653" y="348662"/>
                    </a:cubicBezTo>
                    <a:cubicBezTo>
                      <a:pt x="150668" y="394826"/>
                      <a:pt x="139226" y="438491"/>
                      <a:pt x="105753" y="473739"/>
                    </a:cubicBezTo>
                    <a:cubicBezTo>
                      <a:pt x="87209" y="493270"/>
                      <a:pt x="65246" y="502805"/>
                      <a:pt x="40322" y="493664"/>
                    </a:cubicBezTo>
                    <a:cubicBezTo>
                      <a:pt x="17240" y="485181"/>
                      <a:pt x="5338" y="464467"/>
                      <a:pt x="2312" y="440069"/>
                    </a:cubicBezTo>
                    <a:cubicBezTo>
                      <a:pt x="-2751" y="398838"/>
                      <a:pt x="-121" y="358132"/>
                      <a:pt x="16451" y="319596"/>
                    </a:cubicBezTo>
                    <a:cubicBezTo>
                      <a:pt x="72545" y="189193"/>
                      <a:pt x="70506" y="157036"/>
                      <a:pt x="57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530D8D6-6374-4484-AAB0-364B83F4142D}"/>
                  </a:ext>
                </a:extLst>
              </p:cNvPr>
              <p:cNvSpPr/>
              <p:nvPr/>
            </p:nvSpPr>
            <p:spPr>
              <a:xfrm>
                <a:off x="1367789" y="5301266"/>
                <a:ext cx="108936" cy="180381"/>
              </a:xfrm>
              <a:custGeom>
                <a:avLst/>
                <a:gdLst>
                  <a:gd name="connsiteX0" fmla="*/ 19831 w 108936"/>
                  <a:gd name="connsiteY0" fmla="*/ 180381 h 180381"/>
                  <a:gd name="connsiteX1" fmla="*/ 23185 w 108936"/>
                  <a:gd name="connsiteY1" fmla="*/ 88316 h 180381"/>
                  <a:gd name="connsiteX2" fmla="*/ 108937 w 108936"/>
                  <a:gd name="connsiteY2" fmla="*/ 0 h 180381"/>
                  <a:gd name="connsiteX3" fmla="*/ 19831 w 108936"/>
                  <a:gd name="connsiteY3" fmla="*/ 180381 h 18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936" h="180381">
                    <a:moveTo>
                      <a:pt x="19831" y="180381"/>
                    </a:moveTo>
                    <a:cubicBezTo>
                      <a:pt x="-4698" y="145593"/>
                      <a:pt x="-9630" y="118303"/>
                      <a:pt x="23185" y="88316"/>
                    </a:cubicBezTo>
                    <a:cubicBezTo>
                      <a:pt x="52908" y="61091"/>
                      <a:pt x="76648" y="27290"/>
                      <a:pt x="108937" y="0"/>
                    </a:cubicBezTo>
                    <a:cubicBezTo>
                      <a:pt x="79476" y="59447"/>
                      <a:pt x="50146" y="118961"/>
                      <a:pt x="19831" y="18038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EE38D863-8AB8-40C2-8046-020FD89AF803}"/>
              </a:ext>
            </a:extLst>
          </p:cNvPr>
          <p:cNvSpPr/>
          <p:nvPr/>
        </p:nvSpPr>
        <p:spPr>
          <a:xfrm>
            <a:off x="4348264" y="3104964"/>
            <a:ext cx="7843736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DBF8344-C2A9-47D0-B778-98CBDE0B7295}"/>
              </a:ext>
            </a:extLst>
          </p:cNvPr>
          <p:cNvSpPr/>
          <p:nvPr/>
        </p:nvSpPr>
        <p:spPr>
          <a:xfrm>
            <a:off x="5100739" y="4069814"/>
            <a:ext cx="6339200" cy="20882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FFC57-0DE4-4D53-A019-7D5B4F80197B}"/>
              </a:ext>
            </a:extLst>
          </p:cNvPr>
          <p:cNvSpPr txBox="1"/>
          <p:nvPr/>
        </p:nvSpPr>
        <p:spPr>
          <a:xfrm>
            <a:off x="5348389" y="4329100"/>
            <a:ext cx="5843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869671-2FE7-4E9F-A2B6-56C336342492}"/>
              </a:ext>
            </a:extLst>
          </p:cNvPr>
          <p:cNvSpPr txBox="1"/>
          <p:nvPr/>
        </p:nvSpPr>
        <p:spPr>
          <a:xfrm>
            <a:off x="5100739" y="3275113"/>
            <a:ext cx="633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BDBACA-F602-4AFA-B1E5-B8CFB2ED3695}"/>
              </a:ext>
            </a:extLst>
          </p:cNvPr>
          <p:cNvSpPr txBox="1"/>
          <p:nvPr/>
        </p:nvSpPr>
        <p:spPr>
          <a:xfrm>
            <a:off x="4957873" y="2434469"/>
            <a:ext cx="6482066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cs typeface="Arial" pitchFamily="34" charset="0"/>
              </a:rPr>
              <a:t>L</a:t>
            </a:r>
            <a:r>
              <a:rPr lang="en-US" altLang="ko-KR" sz="1200" dirty="0">
                <a:cs typeface="Arial" pitchFamily="34" charset="0"/>
              </a:rPr>
              <a:t>OREM IPSUM DOLOR SIT AMET, CU USU AGAM INTEGRE IMPEDIT.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37C83-D723-4841-9A40-4DF7DEC99CA0}"/>
              </a:ext>
            </a:extLst>
          </p:cNvPr>
          <p:cNvSpPr txBox="1"/>
          <p:nvPr/>
        </p:nvSpPr>
        <p:spPr>
          <a:xfrm>
            <a:off x="4957873" y="1516000"/>
            <a:ext cx="64820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 DOLOR SIT AMET, CU USU AGAM INTEGRE IMPEDIT.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B68ED2-420E-4B28-9767-D264CDEF4F4A}"/>
              </a:ext>
            </a:extLst>
          </p:cNvPr>
          <p:cNvSpPr txBox="1">
            <a:spLocks/>
          </p:cNvSpPr>
          <p:nvPr/>
        </p:nvSpPr>
        <p:spPr>
          <a:xfrm>
            <a:off x="4860403" y="486167"/>
            <a:ext cx="6399780" cy="71087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5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CCF97-2B72-4269-B4B9-DFDF05B04513}"/>
              </a:ext>
            </a:extLst>
          </p:cNvPr>
          <p:cNvSpPr txBox="1"/>
          <p:nvPr/>
        </p:nvSpPr>
        <p:spPr>
          <a:xfrm>
            <a:off x="412535" y="486167"/>
            <a:ext cx="2502115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2E2D186-F9E2-45D6-98BB-2E43857E04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D0E0788-5722-49A3-A353-01F34F458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6112428"/>
              </p:ext>
            </p:extLst>
          </p:nvPr>
        </p:nvGraphicFramePr>
        <p:xfrm>
          <a:off x="6473444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B25E8A9-9223-4AB7-8034-1E8E05B659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8093977"/>
              </p:ext>
            </p:extLst>
          </p:nvPr>
        </p:nvGraphicFramePr>
        <p:xfrm>
          <a:off x="9193682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6AF8DF0-BEF4-4ADB-8DE7-CC83D2A566F7}"/>
              </a:ext>
            </a:extLst>
          </p:cNvPr>
          <p:cNvGrpSpPr/>
          <p:nvPr/>
        </p:nvGrpSpPr>
        <p:grpSpPr>
          <a:xfrm>
            <a:off x="925074" y="3748647"/>
            <a:ext cx="2160000" cy="2304256"/>
            <a:chOff x="613118" y="3965848"/>
            <a:chExt cx="1779592" cy="2304256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DEEFDE-E5C7-4660-93EC-4D5FB405CE1C}"/>
                </a:ext>
              </a:extLst>
            </p:cNvPr>
            <p:cNvSpPr/>
            <p:nvPr/>
          </p:nvSpPr>
          <p:spPr>
            <a:xfrm>
              <a:off x="613119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id="{398A4CD3-361B-48DE-AF16-D86B01AA9C8E}"/>
                </a:ext>
              </a:extLst>
            </p:cNvPr>
            <p:cNvSpPr/>
            <p:nvPr/>
          </p:nvSpPr>
          <p:spPr>
            <a:xfrm>
              <a:off x="613118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2B720F-223D-496F-BF1D-45F441A3AF8A}"/>
              </a:ext>
            </a:extLst>
          </p:cNvPr>
          <p:cNvGrpSpPr/>
          <p:nvPr/>
        </p:nvGrpSpPr>
        <p:grpSpPr>
          <a:xfrm>
            <a:off x="1115278" y="4067709"/>
            <a:ext cx="1779592" cy="1644170"/>
            <a:chOff x="613118" y="4284910"/>
            <a:chExt cx="1779592" cy="164417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EE40C2-3428-4D0D-9D2E-36F72116371B}"/>
                </a:ext>
              </a:extLst>
            </p:cNvPr>
            <p:cNvSpPr txBox="1"/>
            <p:nvPr/>
          </p:nvSpPr>
          <p:spPr>
            <a:xfrm>
              <a:off x="613118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741E3E-666C-4150-B75D-555F58866F14}"/>
                </a:ext>
              </a:extLst>
            </p:cNvPr>
            <p:cNvSpPr txBox="1"/>
            <p:nvPr/>
          </p:nvSpPr>
          <p:spPr>
            <a:xfrm>
              <a:off x="613119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E1BCAB7-E7BD-4AFB-BD8E-82F235D72D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668669"/>
              </p:ext>
            </p:extLst>
          </p:nvPr>
        </p:nvGraphicFramePr>
        <p:xfrm>
          <a:off x="1032966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51ACD25A-7CC7-4906-9360-A348D42840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573846"/>
              </p:ext>
            </p:extLst>
          </p:nvPr>
        </p:nvGraphicFramePr>
        <p:xfrm>
          <a:off x="3753205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64CFC79-9EDA-4AC4-B818-40083553CAA6}"/>
              </a:ext>
            </a:extLst>
          </p:cNvPr>
          <p:cNvSpPr txBox="1"/>
          <p:nvPr/>
        </p:nvSpPr>
        <p:spPr>
          <a:xfrm>
            <a:off x="1537022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DCDC71-E092-4447-A571-40B2AE5FFA7C}"/>
              </a:ext>
            </a:extLst>
          </p:cNvPr>
          <p:cNvSpPr txBox="1"/>
          <p:nvPr/>
        </p:nvSpPr>
        <p:spPr>
          <a:xfrm>
            <a:off x="4257261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70D815-09BF-41E3-9BD4-3315C9E73496}"/>
              </a:ext>
            </a:extLst>
          </p:cNvPr>
          <p:cNvGrpSpPr/>
          <p:nvPr/>
        </p:nvGrpSpPr>
        <p:grpSpPr>
          <a:xfrm>
            <a:off x="3645313" y="3748647"/>
            <a:ext cx="2160000" cy="2304256"/>
            <a:chOff x="2701350" y="3965848"/>
            <a:chExt cx="1779592" cy="230425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9D27DFB-BEF4-46D5-9151-E75A9C29E03F}"/>
                </a:ext>
              </a:extLst>
            </p:cNvPr>
            <p:cNvSpPr/>
            <p:nvPr/>
          </p:nvSpPr>
          <p:spPr>
            <a:xfrm>
              <a:off x="2701351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40B4B088-B8A2-4CFC-9668-54308DA261FD}"/>
                </a:ext>
              </a:extLst>
            </p:cNvPr>
            <p:cNvSpPr/>
            <p:nvPr/>
          </p:nvSpPr>
          <p:spPr>
            <a:xfrm>
              <a:off x="2701350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3A9207-BE22-4FC8-9B2C-01F289E3C11A}"/>
              </a:ext>
            </a:extLst>
          </p:cNvPr>
          <p:cNvGrpSpPr/>
          <p:nvPr/>
        </p:nvGrpSpPr>
        <p:grpSpPr>
          <a:xfrm>
            <a:off x="3835517" y="4067709"/>
            <a:ext cx="1779592" cy="1644170"/>
            <a:chOff x="2701350" y="4284910"/>
            <a:chExt cx="1779592" cy="164417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541269-4FED-46F1-98F1-8EFDD9839A1F}"/>
                </a:ext>
              </a:extLst>
            </p:cNvPr>
            <p:cNvSpPr txBox="1"/>
            <p:nvPr/>
          </p:nvSpPr>
          <p:spPr>
            <a:xfrm>
              <a:off x="2701350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31C66F-EDF9-4CD6-A59E-A2FB08484220}"/>
                </a:ext>
              </a:extLst>
            </p:cNvPr>
            <p:cNvSpPr txBox="1"/>
            <p:nvPr/>
          </p:nvSpPr>
          <p:spPr>
            <a:xfrm>
              <a:off x="2701351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D1678A4-3999-450D-8A81-DF7538D89C6F}"/>
              </a:ext>
            </a:extLst>
          </p:cNvPr>
          <p:cNvSpPr txBox="1"/>
          <p:nvPr/>
        </p:nvSpPr>
        <p:spPr>
          <a:xfrm>
            <a:off x="6977500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63BE1D-423C-4FF3-AF64-5DDC14EEAD12}"/>
              </a:ext>
            </a:extLst>
          </p:cNvPr>
          <p:cNvGrpSpPr/>
          <p:nvPr/>
        </p:nvGrpSpPr>
        <p:grpSpPr>
          <a:xfrm>
            <a:off x="6365552" y="3748647"/>
            <a:ext cx="2160000" cy="2304256"/>
            <a:chOff x="4789582" y="3965848"/>
            <a:chExt cx="1779592" cy="2304256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5B6227C-CCBB-4A1B-B710-035E7091E585}"/>
                </a:ext>
              </a:extLst>
            </p:cNvPr>
            <p:cNvSpPr/>
            <p:nvPr/>
          </p:nvSpPr>
          <p:spPr>
            <a:xfrm>
              <a:off x="478958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12E1C6B6-9E7D-494D-88D9-389C6DBCD1D3}"/>
                </a:ext>
              </a:extLst>
            </p:cNvPr>
            <p:cNvSpPr/>
            <p:nvPr/>
          </p:nvSpPr>
          <p:spPr>
            <a:xfrm>
              <a:off x="478958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6BCDF5-843C-4129-A5C1-A614967C489B}"/>
              </a:ext>
            </a:extLst>
          </p:cNvPr>
          <p:cNvGrpSpPr/>
          <p:nvPr/>
        </p:nvGrpSpPr>
        <p:grpSpPr>
          <a:xfrm>
            <a:off x="6555756" y="4067709"/>
            <a:ext cx="1779592" cy="1644170"/>
            <a:chOff x="4789582" y="4284910"/>
            <a:chExt cx="1779592" cy="16441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FB7CF2-225E-4164-8444-B75E0905B28D}"/>
                </a:ext>
              </a:extLst>
            </p:cNvPr>
            <p:cNvSpPr txBox="1"/>
            <p:nvPr/>
          </p:nvSpPr>
          <p:spPr>
            <a:xfrm>
              <a:off x="478958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7EBA67-52B5-4790-93F2-724623ADA9CC}"/>
                </a:ext>
              </a:extLst>
            </p:cNvPr>
            <p:cNvSpPr txBox="1"/>
            <p:nvPr/>
          </p:nvSpPr>
          <p:spPr>
            <a:xfrm>
              <a:off x="478958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01555521-5042-464F-B059-786ECAB05BE2}"/>
              </a:ext>
            </a:extLst>
          </p:cNvPr>
          <p:cNvSpPr txBox="1"/>
          <p:nvPr/>
        </p:nvSpPr>
        <p:spPr>
          <a:xfrm>
            <a:off x="9697738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C7E846-1C46-4EFE-B2A9-81EC05ABD1B3}"/>
              </a:ext>
            </a:extLst>
          </p:cNvPr>
          <p:cNvGrpSpPr/>
          <p:nvPr/>
        </p:nvGrpSpPr>
        <p:grpSpPr>
          <a:xfrm>
            <a:off x="9085790" y="3748647"/>
            <a:ext cx="2160000" cy="2304256"/>
            <a:chOff x="6795502" y="3965848"/>
            <a:chExt cx="1779592" cy="2304256"/>
          </a:xfr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3BFE5B4-51D3-4B71-ADFC-25A99BB78714}"/>
                </a:ext>
              </a:extLst>
            </p:cNvPr>
            <p:cNvSpPr/>
            <p:nvPr/>
          </p:nvSpPr>
          <p:spPr>
            <a:xfrm>
              <a:off x="679550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3B3C3086-4027-4E06-B4DB-B9AEF2D780DF}"/>
                </a:ext>
              </a:extLst>
            </p:cNvPr>
            <p:cNvSpPr/>
            <p:nvPr/>
          </p:nvSpPr>
          <p:spPr>
            <a:xfrm>
              <a:off x="679550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5BB46F-3DBF-4990-AC72-AB30ECAA7931}"/>
              </a:ext>
            </a:extLst>
          </p:cNvPr>
          <p:cNvGrpSpPr/>
          <p:nvPr/>
        </p:nvGrpSpPr>
        <p:grpSpPr>
          <a:xfrm>
            <a:off x="9275994" y="4067709"/>
            <a:ext cx="1779592" cy="1644170"/>
            <a:chOff x="6795502" y="4284910"/>
            <a:chExt cx="1779592" cy="16441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5DE260-D496-460A-AAB2-9C9B8B6B557C}"/>
                </a:ext>
              </a:extLst>
            </p:cNvPr>
            <p:cNvSpPr txBox="1"/>
            <p:nvPr/>
          </p:nvSpPr>
          <p:spPr>
            <a:xfrm>
              <a:off x="679550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3928A38-B069-47C8-BEA4-16C59A11DAD3}"/>
                </a:ext>
              </a:extLst>
            </p:cNvPr>
            <p:cNvSpPr txBox="1"/>
            <p:nvPr/>
          </p:nvSpPr>
          <p:spPr>
            <a:xfrm>
              <a:off x="6795503" y="4544085"/>
              <a:ext cx="177959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E0D5214-1870-4466-88AC-A6AB53D6F949}"/>
              </a:ext>
            </a:extLst>
          </p:cNvPr>
          <p:cNvGrpSpPr/>
          <p:nvPr/>
        </p:nvGrpSpPr>
        <p:grpSpPr>
          <a:xfrm>
            <a:off x="757754" y="3507161"/>
            <a:ext cx="2241669" cy="939994"/>
            <a:chOff x="757754" y="3507161"/>
            <a:chExt cx="2241669" cy="9399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8B5E3D9-6F09-4577-B94E-338EE7C7A15D}"/>
                </a:ext>
              </a:extLst>
            </p:cNvPr>
            <p:cNvSpPr/>
            <p:nvPr/>
          </p:nvSpPr>
          <p:spPr>
            <a:xfrm>
              <a:off x="1645613" y="3779974"/>
              <a:ext cx="472016" cy="394369"/>
            </a:xfrm>
            <a:custGeom>
              <a:avLst/>
              <a:gdLst>
                <a:gd name="connsiteX0" fmla="*/ 0 w 487862"/>
                <a:gd name="connsiteY0" fmla="*/ 0 h 407608"/>
                <a:gd name="connsiteX1" fmla="*/ 5766 w 487862"/>
                <a:gd name="connsiteY1" fmla="*/ 0 h 407608"/>
                <a:gd name="connsiteX2" fmla="*/ 14123 w 487862"/>
                <a:gd name="connsiteY2" fmla="*/ 10918 h 407608"/>
                <a:gd name="connsiteX3" fmla="*/ 241622 w 487862"/>
                <a:gd name="connsiteY3" fmla="*/ 112493 h 407608"/>
                <a:gd name="connsiteX4" fmla="*/ 469120 w 487862"/>
                <a:gd name="connsiteY4" fmla="*/ 10918 h 407608"/>
                <a:gd name="connsiteX5" fmla="*/ 477477 w 487862"/>
                <a:gd name="connsiteY5" fmla="*/ 0 h 407608"/>
                <a:gd name="connsiteX6" fmla="*/ 487862 w 487862"/>
                <a:gd name="connsiteY6" fmla="*/ 0 h 407608"/>
                <a:gd name="connsiteX7" fmla="*/ 487862 w 487862"/>
                <a:gd name="connsiteY7" fmla="*/ 407608 h 407608"/>
                <a:gd name="connsiteX8" fmla="*/ 474203 w 487862"/>
                <a:gd name="connsiteY8" fmla="*/ 407608 h 407608"/>
                <a:gd name="connsiteX9" fmla="*/ 438436 w 487862"/>
                <a:gd name="connsiteY9" fmla="*/ 371831 h 407608"/>
                <a:gd name="connsiteX10" fmla="*/ 199551 w 487862"/>
                <a:gd name="connsiteY10" fmla="*/ 301071 h 407608"/>
                <a:gd name="connsiteX11" fmla="*/ 29024 w 487862"/>
                <a:gd name="connsiteY11" fmla="*/ 383451 h 407608"/>
                <a:gd name="connsiteX12" fmla="*/ 8179 w 487862"/>
                <a:gd name="connsiteY12" fmla="*/ 407608 h 407608"/>
                <a:gd name="connsiteX13" fmla="*/ 0 w 487862"/>
                <a:gd name="connsiteY13" fmla="*/ 407608 h 40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862" h="407608">
                  <a:moveTo>
                    <a:pt x="0" y="0"/>
                  </a:moveTo>
                  <a:lnTo>
                    <a:pt x="5766" y="0"/>
                  </a:lnTo>
                  <a:lnTo>
                    <a:pt x="14123" y="10918"/>
                  </a:lnTo>
                  <a:cubicBezTo>
                    <a:pt x="72345" y="73676"/>
                    <a:pt x="152778" y="112493"/>
                    <a:pt x="241622" y="112493"/>
                  </a:cubicBezTo>
                  <a:cubicBezTo>
                    <a:pt x="330465" y="112493"/>
                    <a:pt x="410898" y="73676"/>
                    <a:pt x="469120" y="10918"/>
                  </a:cubicBezTo>
                  <a:lnTo>
                    <a:pt x="477477" y="0"/>
                  </a:lnTo>
                  <a:lnTo>
                    <a:pt x="487862" y="0"/>
                  </a:lnTo>
                  <a:lnTo>
                    <a:pt x="487862" y="407608"/>
                  </a:lnTo>
                  <a:lnTo>
                    <a:pt x="474203" y="407608"/>
                  </a:lnTo>
                  <a:lnTo>
                    <a:pt x="438436" y="371831"/>
                  </a:lnTo>
                  <a:cubicBezTo>
                    <a:pt x="372463" y="317279"/>
                    <a:pt x="287622" y="289382"/>
                    <a:pt x="199551" y="301071"/>
                  </a:cubicBezTo>
                  <a:cubicBezTo>
                    <a:pt x="133497" y="309838"/>
                    <a:pt x="75007" y="339627"/>
                    <a:pt x="29024" y="383451"/>
                  </a:cubicBezTo>
                  <a:lnTo>
                    <a:pt x="8179" y="407608"/>
                  </a:lnTo>
                  <a:lnTo>
                    <a:pt x="0" y="4076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1EB482-F28D-4385-8F35-052C5EA066EA}"/>
                </a:ext>
              </a:extLst>
            </p:cNvPr>
            <p:cNvSpPr/>
            <p:nvPr/>
          </p:nvSpPr>
          <p:spPr>
            <a:xfrm>
              <a:off x="2527407" y="3779974"/>
              <a:ext cx="472016" cy="394369"/>
            </a:xfrm>
            <a:custGeom>
              <a:avLst/>
              <a:gdLst>
                <a:gd name="connsiteX0" fmla="*/ 0 w 487862"/>
                <a:gd name="connsiteY0" fmla="*/ 0 h 407608"/>
                <a:gd name="connsiteX1" fmla="*/ 5766 w 487862"/>
                <a:gd name="connsiteY1" fmla="*/ 0 h 407608"/>
                <a:gd name="connsiteX2" fmla="*/ 14123 w 487862"/>
                <a:gd name="connsiteY2" fmla="*/ 10918 h 407608"/>
                <a:gd name="connsiteX3" fmla="*/ 241622 w 487862"/>
                <a:gd name="connsiteY3" fmla="*/ 112493 h 407608"/>
                <a:gd name="connsiteX4" fmla="*/ 469120 w 487862"/>
                <a:gd name="connsiteY4" fmla="*/ 10918 h 407608"/>
                <a:gd name="connsiteX5" fmla="*/ 477477 w 487862"/>
                <a:gd name="connsiteY5" fmla="*/ 0 h 407608"/>
                <a:gd name="connsiteX6" fmla="*/ 487862 w 487862"/>
                <a:gd name="connsiteY6" fmla="*/ 0 h 407608"/>
                <a:gd name="connsiteX7" fmla="*/ 487862 w 487862"/>
                <a:gd name="connsiteY7" fmla="*/ 407608 h 407608"/>
                <a:gd name="connsiteX8" fmla="*/ 474203 w 487862"/>
                <a:gd name="connsiteY8" fmla="*/ 407608 h 407608"/>
                <a:gd name="connsiteX9" fmla="*/ 438436 w 487862"/>
                <a:gd name="connsiteY9" fmla="*/ 371831 h 407608"/>
                <a:gd name="connsiteX10" fmla="*/ 199551 w 487862"/>
                <a:gd name="connsiteY10" fmla="*/ 301071 h 407608"/>
                <a:gd name="connsiteX11" fmla="*/ 29024 w 487862"/>
                <a:gd name="connsiteY11" fmla="*/ 383451 h 407608"/>
                <a:gd name="connsiteX12" fmla="*/ 8179 w 487862"/>
                <a:gd name="connsiteY12" fmla="*/ 407608 h 407608"/>
                <a:gd name="connsiteX13" fmla="*/ 0 w 487862"/>
                <a:gd name="connsiteY13" fmla="*/ 407608 h 40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862" h="407608">
                  <a:moveTo>
                    <a:pt x="0" y="0"/>
                  </a:moveTo>
                  <a:lnTo>
                    <a:pt x="5766" y="0"/>
                  </a:lnTo>
                  <a:lnTo>
                    <a:pt x="14123" y="10918"/>
                  </a:lnTo>
                  <a:cubicBezTo>
                    <a:pt x="72345" y="73676"/>
                    <a:pt x="152778" y="112493"/>
                    <a:pt x="241622" y="112493"/>
                  </a:cubicBezTo>
                  <a:cubicBezTo>
                    <a:pt x="330465" y="112493"/>
                    <a:pt x="410898" y="73676"/>
                    <a:pt x="469120" y="10918"/>
                  </a:cubicBezTo>
                  <a:lnTo>
                    <a:pt x="477477" y="0"/>
                  </a:lnTo>
                  <a:lnTo>
                    <a:pt x="487862" y="0"/>
                  </a:lnTo>
                  <a:lnTo>
                    <a:pt x="487862" y="407608"/>
                  </a:lnTo>
                  <a:lnTo>
                    <a:pt x="474203" y="407608"/>
                  </a:lnTo>
                  <a:lnTo>
                    <a:pt x="438436" y="371831"/>
                  </a:lnTo>
                  <a:cubicBezTo>
                    <a:pt x="372463" y="317279"/>
                    <a:pt x="287622" y="289382"/>
                    <a:pt x="199551" y="301071"/>
                  </a:cubicBezTo>
                  <a:cubicBezTo>
                    <a:pt x="133497" y="309838"/>
                    <a:pt x="75007" y="339627"/>
                    <a:pt x="29024" y="383451"/>
                  </a:cubicBezTo>
                  <a:lnTo>
                    <a:pt x="8179" y="407608"/>
                  </a:lnTo>
                  <a:lnTo>
                    <a:pt x="0" y="4076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B190BC-4B88-4CC8-87B3-2C7FE51AAFC1}"/>
                </a:ext>
              </a:extLst>
            </p:cNvPr>
            <p:cNvSpPr/>
            <p:nvPr/>
          </p:nvSpPr>
          <p:spPr>
            <a:xfrm rot="16200000">
              <a:off x="757754" y="3507161"/>
              <a:ext cx="939994" cy="9399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BAF08B-ACA6-466B-814A-122500C6AD42}"/>
                </a:ext>
              </a:extLst>
            </p:cNvPr>
            <p:cNvSpPr/>
            <p:nvPr/>
          </p:nvSpPr>
          <p:spPr>
            <a:xfrm rot="16200000">
              <a:off x="2028624" y="3686841"/>
              <a:ext cx="580634" cy="5806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30">
              <a:extLst>
                <a:ext uri="{FF2B5EF4-FFF2-40B4-BE49-F238E27FC236}">
                  <a16:creationId xmlns:a16="http://schemas.microsoft.com/office/drawing/2014/main" id="{116FB73E-8959-4969-8F5E-1EB4D4DD9A88}"/>
                </a:ext>
              </a:extLst>
            </p:cNvPr>
            <p:cNvSpPr/>
            <p:nvPr/>
          </p:nvSpPr>
          <p:spPr>
            <a:xfrm>
              <a:off x="892172" y="3640056"/>
              <a:ext cx="671157" cy="6742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130">
              <a:extLst>
                <a:ext uri="{FF2B5EF4-FFF2-40B4-BE49-F238E27FC236}">
                  <a16:creationId xmlns:a16="http://schemas.microsoft.com/office/drawing/2014/main" id="{66962E14-76A1-477C-AF01-275F72A01EF9}"/>
                </a:ext>
              </a:extLst>
            </p:cNvPr>
            <p:cNvSpPr/>
            <p:nvPr/>
          </p:nvSpPr>
          <p:spPr>
            <a:xfrm>
              <a:off x="2122647" y="3779974"/>
              <a:ext cx="392587" cy="3943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0A3F343-7196-417F-95D5-6E047E6C13B6}"/>
              </a:ext>
            </a:extLst>
          </p:cNvPr>
          <p:cNvGrpSpPr/>
          <p:nvPr/>
        </p:nvGrpSpPr>
        <p:grpSpPr>
          <a:xfrm>
            <a:off x="2940134" y="3507161"/>
            <a:ext cx="2241669" cy="939994"/>
            <a:chOff x="2940134" y="3507161"/>
            <a:chExt cx="2241669" cy="9399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362EFA4-192D-48E6-97FF-0F979FEDFCC6}"/>
                </a:ext>
              </a:extLst>
            </p:cNvPr>
            <p:cNvSpPr/>
            <p:nvPr/>
          </p:nvSpPr>
          <p:spPr>
            <a:xfrm>
              <a:off x="3827993" y="3779974"/>
              <a:ext cx="472016" cy="394369"/>
            </a:xfrm>
            <a:custGeom>
              <a:avLst/>
              <a:gdLst>
                <a:gd name="connsiteX0" fmla="*/ 0 w 487862"/>
                <a:gd name="connsiteY0" fmla="*/ 0 h 407608"/>
                <a:gd name="connsiteX1" fmla="*/ 5766 w 487862"/>
                <a:gd name="connsiteY1" fmla="*/ 0 h 407608"/>
                <a:gd name="connsiteX2" fmla="*/ 14123 w 487862"/>
                <a:gd name="connsiteY2" fmla="*/ 10918 h 407608"/>
                <a:gd name="connsiteX3" fmla="*/ 241622 w 487862"/>
                <a:gd name="connsiteY3" fmla="*/ 112493 h 407608"/>
                <a:gd name="connsiteX4" fmla="*/ 469120 w 487862"/>
                <a:gd name="connsiteY4" fmla="*/ 10918 h 407608"/>
                <a:gd name="connsiteX5" fmla="*/ 477477 w 487862"/>
                <a:gd name="connsiteY5" fmla="*/ 0 h 407608"/>
                <a:gd name="connsiteX6" fmla="*/ 487862 w 487862"/>
                <a:gd name="connsiteY6" fmla="*/ 0 h 407608"/>
                <a:gd name="connsiteX7" fmla="*/ 487862 w 487862"/>
                <a:gd name="connsiteY7" fmla="*/ 407608 h 407608"/>
                <a:gd name="connsiteX8" fmla="*/ 474203 w 487862"/>
                <a:gd name="connsiteY8" fmla="*/ 407608 h 407608"/>
                <a:gd name="connsiteX9" fmla="*/ 438436 w 487862"/>
                <a:gd name="connsiteY9" fmla="*/ 371831 h 407608"/>
                <a:gd name="connsiteX10" fmla="*/ 199551 w 487862"/>
                <a:gd name="connsiteY10" fmla="*/ 301071 h 407608"/>
                <a:gd name="connsiteX11" fmla="*/ 29024 w 487862"/>
                <a:gd name="connsiteY11" fmla="*/ 383451 h 407608"/>
                <a:gd name="connsiteX12" fmla="*/ 8179 w 487862"/>
                <a:gd name="connsiteY12" fmla="*/ 407608 h 407608"/>
                <a:gd name="connsiteX13" fmla="*/ 0 w 487862"/>
                <a:gd name="connsiteY13" fmla="*/ 407608 h 40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862" h="407608">
                  <a:moveTo>
                    <a:pt x="0" y="0"/>
                  </a:moveTo>
                  <a:lnTo>
                    <a:pt x="5766" y="0"/>
                  </a:lnTo>
                  <a:lnTo>
                    <a:pt x="14123" y="10918"/>
                  </a:lnTo>
                  <a:cubicBezTo>
                    <a:pt x="72345" y="73676"/>
                    <a:pt x="152778" y="112493"/>
                    <a:pt x="241622" y="112493"/>
                  </a:cubicBezTo>
                  <a:cubicBezTo>
                    <a:pt x="330465" y="112493"/>
                    <a:pt x="410898" y="73676"/>
                    <a:pt x="469120" y="10918"/>
                  </a:cubicBezTo>
                  <a:lnTo>
                    <a:pt x="477477" y="0"/>
                  </a:lnTo>
                  <a:lnTo>
                    <a:pt x="487862" y="0"/>
                  </a:lnTo>
                  <a:lnTo>
                    <a:pt x="487862" y="407608"/>
                  </a:lnTo>
                  <a:lnTo>
                    <a:pt x="474203" y="407608"/>
                  </a:lnTo>
                  <a:lnTo>
                    <a:pt x="438436" y="371831"/>
                  </a:lnTo>
                  <a:cubicBezTo>
                    <a:pt x="372463" y="317279"/>
                    <a:pt x="287622" y="289382"/>
                    <a:pt x="199551" y="301071"/>
                  </a:cubicBezTo>
                  <a:cubicBezTo>
                    <a:pt x="133497" y="309838"/>
                    <a:pt x="75007" y="339627"/>
                    <a:pt x="29024" y="383451"/>
                  </a:cubicBezTo>
                  <a:lnTo>
                    <a:pt x="8179" y="407608"/>
                  </a:lnTo>
                  <a:lnTo>
                    <a:pt x="0" y="4076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2ECB1FC-2964-4D57-89E6-AE596315386F}"/>
                </a:ext>
              </a:extLst>
            </p:cNvPr>
            <p:cNvSpPr/>
            <p:nvPr/>
          </p:nvSpPr>
          <p:spPr>
            <a:xfrm>
              <a:off x="4709787" y="3779974"/>
              <a:ext cx="472016" cy="394369"/>
            </a:xfrm>
            <a:custGeom>
              <a:avLst/>
              <a:gdLst>
                <a:gd name="connsiteX0" fmla="*/ 0 w 487862"/>
                <a:gd name="connsiteY0" fmla="*/ 0 h 407608"/>
                <a:gd name="connsiteX1" fmla="*/ 5766 w 487862"/>
                <a:gd name="connsiteY1" fmla="*/ 0 h 407608"/>
                <a:gd name="connsiteX2" fmla="*/ 14123 w 487862"/>
                <a:gd name="connsiteY2" fmla="*/ 10918 h 407608"/>
                <a:gd name="connsiteX3" fmla="*/ 241622 w 487862"/>
                <a:gd name="connsiteY3" fmla="*/ 112493 h 407608"/>
                <a:gd name="connsiteX4" fmla="*/ 469120 w 487862"/>
                <a:gd name="connsiteY4" fmla="*/ 10918 h 407608"/>
                <a:gd name="connsiteX5" fmla="*/ 477477 w 487862"/>
                <a:gd name="connsiteY5" fmla="*/ 0 h 407608"/>
                <a:gd name="connsiteX6" fmla="*/ 487862 w 487862"/>
                <a:gd name="connsiteY6" fmla="*/ 0 h 407608"/>
                <a:gd name="connsiteX7" fmla="*/ 487862 w 487862"/>
                <a:gd name="connsiteY7" fmla="*/ 407608 h 407608"/>
                <a:gd name="connsiteX8" fmla="*/ 474203 w 487862"/>
                <a:gd name="connsiteY8" fmla="*/ 407608 h 407608"/>
                <a:gd name="connsiteX9" fmla="*/ 438436 w 487862"/>
                <a:gd name="connsiteY9" fmla="*/ 371831 h 407608"/>
                <a:gd name="connsiteX10" fmla="*/ 199551 w 487862"/>
                <a:gd name="connsiteY10" fmla="*/ 301071 h 407608"/>
                <a:gd name="connsiteX11" fmla="*/ 29024 w 487862"/>
                <a:gd name="connsiteY11" fmla="*/ 383451 h 407608"/>
                <a:gd name="connsiteX12" fmla="*/ 8179 w 487862"/>
                <a:gd name="connsiteY12" fmla="*/ 407608 h 407608"/>
                <a:gd name="connsiteX13" fmla="*/ 0 w 487862"/>
                <a:gd name="connsiteY13" fmla="*/ 407608 h 407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7862" h="407608">
                  <a:moveTo>
                    <a:pt x="0" y="0"/>
                  </a:moveTo>
                  <a:lnTo>
                    <a:pt x="5766" y="0"/>
                  </a:lnTo>
                  <a:lnTo>
                    <a:pt x="14123" y="10918"/>
                  </a:lnTo>
                  <a:cubicBezTo>
                    <a:pt x="72345" y="73676"/>
                    <a:pt x="152778" y="112493"/>
                    <a:pt x="241622" y="112493"/>
                  </a:cubicBezTo>
                  <a:cubicBezTo>
                    <a:pt x="330465" y="112493"/>
                    <a:pt x="410898" y="73676"/>
                    <a:pt x="469120" y="10918"/>
                  </a:cubicBezTo>
                  <a:lnTo>
                    <a:pt x="477477" y="0"/>
                  </a:lnTo>
                  <a:lnTo>
                    <a:pt x="487862" y="0"/>
                  </a:lnTo>
                  <a:lnTo>
                    <a:pt x="487862" y="407608"/>
                  </a:lnTo>
                  <a:lnTo>
                    <a:pt x="474203" y="407608"/>
                  </a:lnTo>
                  <a:lnTo>
                    <a:pt x="438436" y="371831"/>
                  </a:lnTo>
                  <a:cubicBezTo>
                    <a:pt x="372463" y="317279"/>
                    <a:pt x="287622" y="289382"/>
                    <a:pt x="199551" y="301071"/>
                  </a:cubicBezTo>
                  <a:cubicBezTo>
                    <a:pt x="133497" y="309838"/>
                    <a:pt x="75007" y="339627"/>
                    <a:pt x="29024" y="383451"/>
                  </a:cubicBezTo>
                  <a:lnTo>
                    <a:pt x="8179" y="407608"/>
                  </a:lnTo>
                  <a:lnTo>
                    <a:pt x="0" y="4076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13E2D6-1584-4147-A93D-87F4AFEBB227}"/>
                </a:ext>
              </a:extLst>
            </p:cNvPr>
            <p:cNvSpPr/>
            <p:nvPr/>
          </p:nvSpPr>
          <p:spPr>
            <a:xfrm rot="16200000">
              <a:off x="2940134" y="3507161"/>
              <a:ext cx="939994" cy="93999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DC01B79-D6E3-496B-8F9A-B49195781579}"/>
                </a:ext>
              </a:extLst>
            </p:cNvPr>
            <p:cNvSpPr/>
            <p:nvPr/>
          </p:nvSpPr>
          <p:spPr>
            <a:xfrm rot="16200000">
              <a:off x="4211004" y="3686842"/>
              <a:ext cx="580634" cy="5806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30">
              <a:extLst>
                <a:ext uri="{FF2B5EF4-FFF2-40B4-BE49-F238E27FC236}">
                  <a16:creationId xmlns:a16="http://schemas.microsoft.com/office/drawing/2014/main" id="{0764490F-82E7-4D70-A334-6854B06FDDD1}"/>
                </a:ext>
              </a:extLst>
            </p:cNvPr>
            <p:cNvSpPr/>
            <p:nvPr/>
          </p:nvSpPr>
          <p:spPr>
            <a:xfrm>
              <a:off x="3074552" y="3640056"/>
              <a:ext cx="671157" cy="67420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0" name="Rectangle 130">
              <a:extLst>
                <a:ext uri="{FF2B5EF4-FFF2-40B4-BE49-F238E27FC236}">
                  <a16:creationId xmlns:a16="http://schemas.microsoft.com/office/drawing/2014/main" id="{60E78FC6-F8C6-47FA-9B7C-104D96F774A7}"/>
                </a:ext>
              </a:extLst>
            </p:cNvPr>
            <p:cNvSpPr/>
            <p:nvPr/>
          </p:nvSpPr>
          <p:spPr>
            <a:xfrm>
              <a:off x="4305028" y="3779974"/>
              <a:ext cx="392587" cy="3943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5" name="Rounded Rectangle 32">
            <a:extLst>
              <a:ext uri="{FF2B5EF4-FFF2-40B4-BE49-F238E27FC236}">
                <a16:creationId xmlns:a16="http://schemas.microsoft.com/office/drawing/2014/main" id="{7500C8AD-9BB0-47A8-BF08-43B9A1DE6A4B}"/>
              </a:ext>
            </a:extLst>
          </p:cNvPr>
          <p:cNvSpPr/>
          <p:nvPr/>
        </p:nvSpPr>
        <p:spPr>
          <a:xfrm>
            <a:off x="3249509" y="3799236"/>
            <a:ext cx="355843" cy="35584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4BEE6802-AAD5-4C4E-9522-FE08879EFA07}"/>
              </a:ext>
            </a:extLst>
          </p:cNvPr>
          <p:cNvSpPr/>
          <p:nvPr/>
        </p:nvSpPr>
        <p:spPr>
          <a:xfrm rot="2700000">
            <a:off x="1085924" y="3724440"/>
            <a:ext cx="281921" cy="50543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직사각형 113">
            <a:extLst>
              <a:ext uri="{FF2B5EF4-FFF2-40B4-BE49-F238E27FC236}">
                <a16:creationId xmlns:a16="http://schemas.microsoft.com/office/drawing/2014/main" id="{815ABAAF-BB55-473C-96F4-200AF9637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2828" y="2845696"/>
            <a:ext cx="1162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charset="0"/>
              </a:rPr>
              <a:t>2021</a:t>
            </a:r>
            <a:endParaRPr lang="ko-KR" altLang="en-US" sz="2400" dirty="0">
              <a:solidFill>
                <a:schemeClr val="accent4"/>
              </a:solidFill>
            </a:endParaRPr>
          </a:p>
        </p:txBody>
      </p:sp>
      <p:sp>
        <p:nvSpPr>
          <p:cNvPr id="39" name="직사각형 113">
            <a:extLst>
              <a:ext uri="{FF2B5EF4-FFF2-40B4-BE49-F238E27FC236}">
                <a16:creationId xmlns:a16="http://schemas.microsoft.com/office/drawing/2014/main" id="{302C0351-DF4C-4F87-AF2A-86062D0EC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687" y="2845696"/>
            <a:ext cx="1162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charset="0"/>
              </a:rPr>
              <a:t>2020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40" name="직사각형 113">
            <a:extLst>
              <a:ext uri="{FF2B5EF4-FFF2-40B4-BE49-F238E27FC236}">
                <a16:creationId xmlns:a16="http://schemas.microsoft.com/office/drawing/2014/main" id="{756A6799-2166-4074-A221-1CD614659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547" y="2845696"/>
            <a:ext cx="1162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charset="0"/>
              </a:rPr>
              <a:t>2019</a:t>
            </a:r>
            <a:endParaRPr lang="ko-KR" altLang="en-US" sz="2400" dirty="0">
              <a:solidFill>
                <a:schemeClr val="accent2"/>
              </a:solidFill>
            </a:endParaRPr>
          </a:p>
        </p:txBody>
      </p:sp>
      <p:sp>
        <p:nvSpPr>
          <p:cNvPr id="41" name="직사각형 113">
            <a:extLst>
              <a:ext uri="{FF2B5EF4-FFF2-40B4-BE49-F238E27FC236}">
                <a16:creationId xmlns:a16="http://schemas.microsoft.com/office/drawing/2014/main" id="{B9E8A5D5-7E27-4577-B5DA-CF9991E88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407" y="2845696"/>
            <a:ext cx="1162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charset="0"/>
              </a:rPr>
              <a:t>2018</a:t>
            </a:r>
            <a:endParaRPr lang="ko-KR" altLang="en-US" sz="2400" dirty="0">
              <a:solidFill>
                <a:schemeClr val="accent1"/>
              </a:solidFill>
            </a:endParaRPr>
          </a:p>
        </p:txBody>
      </p:sp>
      <p:sp>
        <p:nvSpPr>
          <p:cNvPr id="42" name="직사각형 113">
            <a:extLst>
              <a:ext uri="{FF2B5EF4-FFF2-40B4-BE49-F238E27FC236}">
                <a16:creationId xmlns:a16="http://schemas.microsoft.com/office/drawing/2014/main" id="{6CC81C23-E5EA-4C4A-8572-AA0C858BD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616" y="2845696"/>
            <a:ext cx="1162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charset="0"/>
              </a:rPr>
              <a:t>2022</a:t>
            </a:r>
            <a:endParaRPr lang="ko-KR" altLang="en-US" sz="2400" dirty="0">
              <a:solidFill>
                <a:schemeClr val="accent6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0001E41-B7CD-4970-BBCB-EB968F1FD905}"/>
              </a:ext>
            </a:extLst>
          </p:cNvPr>
          <p:cNvGrpSpPr/>
          <p:nvPr/>
        </p:nvGrpSpPr>
        <p:grpSpPr>
          <a:xfrm>
            <a:off x="9759348" y="2170027"/>
            <a:ext cx="1916743" cy="560909"/>
            <a:chOff x="1687463" y="1470330"/>
            <a:chExt cx="2293987" cy="560909"/>
          </a:xfrm>
        </p:grpSpPr>
        <p:sp>
          <p:nvSpPr>
            <p:cNvPr id="44" name="Chevron 50">
              <a:extLst>
                <a:ext uri="{FF2B5EF4-FFF2-40B4-BE49-F238E27FC236}">
                  <a16:creationId xmlns:a16="http://schemas.microsoft.com/office/drawing/2014/main" id="{8131BE6B-902A-46B1-9397-391E3BD84135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8914E5-D73F-4861-AA66-547349189FF1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943DA3-1A18-4FE3-AD36-4AC308771CB2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B357336-F3AB-4AF4-9509-F3626B7BC1FD}"/>
              </a:ext>
            </a:extLst>
          </p:cNvPr>
          <p:cNvCxnSpPr>
            <a:cxnSpLocks/>
          </p:cNvCxnSpPr>
          <p:nvPr/>
        </p:nvCxnSpPr>
        <p:spPr>
          <a:xfrm flipV="1">
            <a:off x="2323622" y="3307361"/>
            <a:ext cx="0" cy="658233"/>
          </a:xfrm>
          <a:prstGeom prst="straightConnector1">
            <a:avLst/>
          </a:prstGeom>
          <a:ln w="25400">
            <a:solidFill>
              <a:schemeClr val="accent1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877F528-6F30-4A5C-A145-BA98359BC814}"/>
              </a:ext>
            </a:extLst>
          </p:cNvPr>
          <p:cNvCxnSpPr>
            <a:cxnSpLocks/>
          </p:cNvCxnSpPr>
          <p:nvPr/>
        </p:nvCxnSpPr>
        <p:spPr>
          <a:xfrm flipV="1">
            <a:off x="4507529" y="3307361"/>
            <a:ext cx="0" cy="658233"/>
          </a:xfrm>
          <a:prstGeom prst="straightConnector1">
            <a:avLst/>
          </a:prstGeom>
          <a:ln w="25400">
            <a:solidFill>
              <a:schemeClr val="accent2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E4784A6-B845-409E-8323-1DD3D8927DE8}"/>
              </a:ext>
            </a:extLst>
          </p:cNvPr>
          <p:cNvGrpSpPr/>
          <p:nvPr/>
        </p:nvGrpSpPr>
        <p:grpSpPr>
          <a:xfrm>
            <a:off x="919259" y="2170027"/>
            <a:ext cx="1916743" cy="560909"/>
            <a:chOff x="1687463" y="1470330"/>
            <a:chExt cx="2293987" cy="560909"/>
          </a:xfrm>
        </p:grpSpPr>
        <p:sp>
          <p:nvSpPr>
            <p:cNvPr id="53" name="Chevron 50">
              <a:extLst>
                <a:ext uri="{FF2B5EF4-FFF2-40B4-BE49-F238E27FC236}">
                  <a16:creationId xmlns:a16="http://schemas.microsoft.com/office/drawing/2014/main" id="{D46D18AE-10AB-46AB-96DF-8CC961F61565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575E7E7-8CB6-4598-8A41-7BB6EEE15FD7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32C734D-CEDB-47F2-81E4-E528E9311AAD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C799B38-A992-41E6-A6F7-0DD6142AB5A1}"/>
              </a:ext>
            </a:extLst>
          </p:cNvPr>
          <p:cNvGrpSpPr/>
          <p:nvPr/>
        </p:nvGrpSpPr>
        <p:grpSpPr>
          <a:xfrm>
            <a:off x="3129281" y="2170027"/>
            <a:ext cx="1916743" cy="560909"/>
            <a:chOff x="1687463" y="1470330"/>
            <a:chExt cx="2293987" cy="560909"/>
          </a:xfrm>
        </p:grpSpPr>
        <p:sp>
          <p:nvSpPr>
            <p:cNvPr id="57" name="Chevron 50">
              <a:extLst>
                <a:ext uri="{FF2B5EF4-FFF2-40B4-BE49-F238E27FC236}">
                  <a16:creationId xmlns:a16="http://schemas.microsoft.com/office/drawing/2014/main" id="{3B729BFD-52D6-46B2-BB5F-D623AE8B8F13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10616DB-1FA6-409B-9956-76B58D1C6BEC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E9E69E1-08A3-40AA-8C0D-04409C9B0AA2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4E53EEF-074C-4B20-A692-466FF7F8F367}"/>
              </a:ext>
            </a:extLst>
          </p:cNvPr>
          <p:cNvGrpSpPr/>
          <p:nvPr/>
        </p:nvGrpSpPr>
        <p:grpSpPr>
          <a:xfrm>
            <a:off x="5339303" y="2170027"/>
            <a:ext cx="1916743" cy="560909"/>
            <a:chOff x="1687463" y="1470330"/>
            <a:chExt cx="2293987" cy="560909"/>
          </a:xfrm>
        </p:grpSpPr>
        <p:sp>
          <p:nvSpPr>
            <p:cNvPr id="61" name="Chevron 50">
              <a:extLst>
                <a:ext uri="{FF2B5EF4-FFF2-40B4-BE49-F238E27FC236}">
                  <a16:creationId xmlns:a16="http://schemas.microsoft.com/office/drawing/2014/main" id="{01CBD0DA-C0AF-4411-9989-A9E5654B10CC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58A73B2-E09A-4D09-85CD-5E54E389D790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20C8611-022F-4FEF-8540-DA93192F523C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379E692-D474-4C7C-9280-82593EFCC5A9}"/>
              </a:ext>
            </a:extLst>
          </p:cNvPr>
          <p:cNvGrpSpPr/>
          <p:nvPr/>
        </p:nvGrpSpPr>
        <p:grpSpPr>
          <a:xfrm>
            <a:off x="7549325" y="2170027"/>
            <a:ext cx="1916743" cy="560909"/>
            <a:chOff x="1687463" y="1470330"/>
            <a:chExt cx="2293987" cy="560909"/>
          </a:xfrm>
        </p:grpSpPr>
        <p:sp>
          <p:nvSpPr>
            <p:cNvPr id="65" name="Chevron 50">
              <a:extLst>
                <a:ext uri="{FF2B5EF4-FFF2-40B4-BE49-F238E27FC236}">
                  <a16:creationId xmlns:a16="http://schemas.microsoft.com/office/drawing/2014/main" id="{A9E27021-F4C4-4D61-BDF7-F19CE8F330F2}"/>
                </a:ext>
              </a:extLst>
            </p:cNvPr>
            <p:cNvSpPr/>
            <p:nvPr/>
          </p:nvSpPr>
          <p:spPr>
            <a:xfrm>
              <a:off x="1687463" y="1482829"/>
              <a:ext cx="252000" cy="252000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0CFEDA5-382E-4CC1-8AF0-5EFE18E0C1E9}"/>
                </a:ext>
              </a:extLst>
            </p:cNvPr>
            <p:cNvSpPr txBox="1"/>
            <p:nvPr/>
          </p:nvSpPr>
          <p:spPr>
            <a:xfrm>
              <a:off x="1939463" y="1470330"/>
              <a:ext cx="2041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C0A962-6C57-44A6-8EBC-355819C5BE74}"/>
                </a:ext>
              </a:extLst>
            </p:cNvPr>
            <p:cNvSpPr txBox="1"/>
            <p:nvPr/>
          </p:nvSpPr>
          <p:spPr>
            <a:xfrm>
              <a:off x="1939464" y="1754240"/>
              <a:ext cx="20419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9F3814EB-D554-473C-A81C-8A498C5B4958}"/>
              </a:ext>
            </a:extLst>
          </p:cNvPr>
          <p:cNvSpPr txBox="1"/>
          <p:nvPr/>
        </p:nvSpPr>
        <p:spPr>
          <a:xfrm>
            <a:off x="9839787" y="4584050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561ECE3-22A8-4BF5-B9D3-70734BC7B241}"/>
              </a:ext>
            </a:extLst>
          </p:cNvPr>
          <p:cNvSpPr txBox="1"/>
          <p:nvPr/>
        </p:nvSpPr>
        <p:spPr>
          <a:xfrm>
            <a:off x="1019948" y="4584050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53A52A-4227-4533-B584-367BD4E6FF56}"/>
              </a:ext>
            </a:extLst>
          </p:cNvPr>
          <p:cNvSpPr txBox="1"/>
          <p:nvPr/>
        </p:nvSpPr>
        <p:spPr>
          <a:xfrm>
            <a:off x="3224908" y="4584050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55063D-6D27-4C4F-A121-7A2F6C32926C}"/>
              </a:ext>
            </a:extLst>
          </p:cNvPr>
          <p:cNvSpPr txBox="1"/>
          <p:nvPr/>
        </p:nvSpPr>
        <p:spPr>
          <a:xfrm>
            <a:off x="5429868" y="4584050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B5778A3-DDCB-4BA8-B55E-2104B63DE16E}"/>
              </a:ext>
            </a:extLst>
          </p:cNvPr>
          <p:cNvSpPr txBox="1"/>
          <p:nvPr/>
        </p:nvSpPr>
        <p:spPr>
          <a:xfrm>
            <a:off x="7634828" y="4584050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AA65CD7-09EE-4320-9148-49A06CEEDE74}"/>
              </a:ext>
            </a:extLst>
          </p:cNvPr>
          <p:cNvGrpSpPr/>
          <p:nvPr/>
        </p:nvGrpSpPr>
        <p:grpSpPr>
          <a:xfrm>
            <a:off x="5122514" y="3507161"/>
            <a:ext cx="6177180" cy="939995"/>
            <a:chOff x="5122514" y="3507161"/>
            <a:chExt cx="6177180" cy="93999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FFA3DD8-A338-4CED-B7D6-9FAC30EE267F}"/>
                </a:ext>
              </a:extLst>
            </p:cNvPr>
            <p:cNvGrpSpPr/>
            <p:nvPr/>
          </p:nvGrpSpPr>
          <p:grpSpPr>
            <a:xfrm>
              <a:off x="5122514" y="3507162"/>
              <a:ext cx="2241670" cy="939994"/>
              <a:chOff x="5122514" y="3507162"/>
              <a:chExt cx="2241670" cy="9399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91421A8C-DABC-4726-A5EB-0AB9CF94FBE5}"/>
                  </a:ext>
                </a:extLst>
              </p:cNvPr>
              <p:cNvSpPr/>
              <p:nvPr/>
            </p:nvSpPr>
            <p:spPr>
              <a:xfrm>
                <a:off x="6010373" y="3779974"/>
                <a:ext cx="472016" cy="394369"/>
              </a:xfrm>
              <a:custGeom>
                <a:avLst/>
                <a:gdLst>
                  <a:gd name="connsiteX0" fmla="*/ 0 w 487862"/>
                  <a:gd name="connsiteY0" fmla="*/ 0 h 407608"/>
                  <a:gd name="connsiteX1" fmla="*/ 5766 w 487862"/>
                  <a:gd name="connsiteY1" fmla="*/ 0 h 407608"/>
                  <a:gd name="connsiteX2" fmla="*/ 14123 w 487862"/>
                  <a:gd name="connsiteY2" fmla="*/ 10918 h 407608"/>
                  <a:gd name="connsiteX3" fmla="*/ 241622 w 487862"/>
                  <a:gd name="connsiteY3" fmla="*/ 112493 h 407608"/>
                  <a:gd name="connsiteX4" fmla="*/ 469120 w 487862"/>
                  <a:gd name="connsiteY4" fmla="*/ 10918 h 407608"/>
                  <a:gd name="connsiteX5" fmla="*/ 477477 w 487862"/>
                  <a:gd name="connsiteY5" fmla="*/ 0 h 407608"/>
                  <a:gd name="connsiteX6" fmla="*/ 487862 w 487862"/>
                  <a:gd name="connsiteY6" fmla="*/ 0 h 407608"/>
                  <a:gd name="connsiteX7" fmla="*/ 487862 w 487862"/>
                  <a:gd name="connsiteY7" fmla="*/ 407608 h 407608"/>
                  <a:gd name="connsiteX8" fmla="*/ 474203 w 487862"/>
                  <a:gd name="connsiteY8" fmla="*/ 407608 h 407608"/>
                  <a:gd name="connsiteX9" fmla="*/ 438436 w 487862"/>
                  <a:gd name="connsiteY9" fmla="*/ 371831 h 407608"/>
                  <a:gd name="connsiteX10" fmla="*/ 199551 w 487862"/>
                  <a:gd name="connsiteY10" fmla="*/ 301071 h 407608"/>
                  <a:gd name="connsiteX11" fmla="*/ 29024 w 487862"/>
                  <a:gd name="connsiteY11" fmla="*/ 383451 h 407608"/>
                  <a:gd name="connsiteX12" fmla="*/ 8179 w 487862"/>
                  <a:gd name="connsiteY12" fmla="*/ 407608 h 407608"/>
                  <a:gd name="connsiteX13" fmla="*/ 0 w 487862"/>
                  <a:gd name="connsiteY13" fmla="*/ 407608 h 407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862" h="407608">
                    <a:moveTo>
                      <a:pt x="0" y="0"/>
                    </a:moveTo>
                    <a:lnTo>
                      <a:pt x="5766" y="0"/>
                    </a:lnTo>
                    <a:lnTo>
                      <a:pt x="14123" y="10918"/>
                    </a:lnTo>
                    <a:cubicBezTo>
                      <a:pt x="72345" y="73676"/>
                      <a:pt x="152778" y="112493"/>
                      <a:pt x="241622" y="112493"/>
                    </a:cubicBezTo>
                    <a:cubicBezTo>
                      <a:pt x="330465" y="112493"/>
                      <a:pt x="410898" y="73676"/>
                      <a:pt x="469120" y="10918"/>
                    </a:cubicBezTo>
                    <a:lnTo>
                      <a:pt x="477477" y="0"/>
                    </a:lnTo>
                    <a:lnTo>
                      <a:pt x="487862" y="0"/>
                    </a:lnTo>
                    <a:lnTo>
                      <a:pt x="487862" y="407608"/>
                    </a:lnTo>
                    <a:lnTo>
                      <a:pt x="474203" y="407608"/>
                    </a:lnTo>
                    <a:lnTo>
                      <a:pt x="438436" y="371831"/>
                    </a:lnTo>
                    <a:cubicBezTo>
                      <a:pt x="372463" y="317279"/>
                      <a:pt x="287622" y="289382"/>
                      <a:pt x="199551" y="301071"/>
                    </a:cubicBezTo>
                    <a:cubicBezTo>
                      <a:pt x="133497" y="309838"/>
                      <a:pt x="75007" y="339627"/>
                      <a:pt x="29024" y="383451"/>
                    </a:cubicBezTo>
                    <a:lnTo>
                      <a:pt x="8179" y="407608"/>
                    </a:lnTo>
                    <a:lnTo>
                      <a:pt x="0" y="407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4D2272E-CC88-4457-95AD-C4E602300DCC}"/>
                  </a:ext>
                </a:extLst>
              </p:cNvPr>
              <p:cNvSpPr/>
              <p:nvPr/>
            </p:nvSpPr>
            <p:spPr>
              <a:xfrm>
                <a:off x="6892168" y="3779974"/>
                <a:ext cx="472016" cy="394369"/>
              </a:xfrm>
              <a:custGeom>
                <a:avLst/>
                <a:gdLst>
                  <a:gd name="connsiteX0" fmla="*/ 0 w 487862"/>
                  <a:gd name="connsiteY0" fmla="*/ 0 h 407608"/>
                  <a:gd name="connsiteX1" fmla="*/ 5766 w 487862"/>
                  <a:gd name="connsiteY1" fmla="*/ 0 h 407608"/>
                  <a:gd name="connsiteX2" fmla="*/ 14123 w 487862"/>
                  <a:gd name="connsiteY2" fmla="*/ 10918 h 407608"/>
                  <a:gd name="connsiteX3" fmla="*/ 241622 w 487862"/>
                  <a:gd name="connsiteY3" fmla="*/ 112493 h 407608"/>
                  <a:gd name="connsiteX4" fmla="*/ 469120 w 487862"/>
                  <a:gd name="connsiteY4" fmla="*/ 10918 h 407608"/>
                  <a:gd name="connsiteX5" fmla="*/ 477477 w 487862"/>
                  <a:gd name="connsiteY5" fmla="*/ 0 h 407608"/>
                  <a:gd name="connsiteX6" fmla="*/ 487862 w 487862"/>
                  <a:gd name="connsiteY6" fmla="*/ 0 h 407608"/>
                  <a:gd name="connsiteX7" fmla="*/ 487862 w 487862"/>
                  <a:gd name="connsiteY7" fmla="*/ 407608 h 407608"/>
                  <a:gd name="connsiteX8" fmla="*/ 474203 w 487862"/>
                  <a:gd name="connsiteY8" fmla="*/ 407608 h 407608"/>
                  <a:gd name="connsiteX9" fmla="*/ 438436 w 487862"/>
                  <a:gd name="connsiteY9" fmla="*/ 371831 h 407608"/>
                  <a:gd name="connsiteX10" fmla="*/ 199551 w 487862"/>
                  <a:gd name="connsiteY10" fmla="*/ 301071 h 407608"/>
                  <a:gd name="connsiteX11" fmla="*/ 29024 w 487862"/>
                  <a:gd name="connsiteY11" fmla="*/ 383451 h 407608"/>
                  <a:gd name="connsiteX12" fmla="*/ 8179 w 487862"/>
                  <a:gd name="connsiteY12" fmla="*/ 407608 h 407608"/>
                  <a:gd name="connsiteX13" fmla="*/ 0 w 487862"/>
                  <a:gd name="connsiteY13" fmla="*/ 407608 h 407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862" h="407608">
                    <a:moveTo>
                      <a:pt x="0" y="0"/>
                    </a:moveTo>
                    <a:lnTo>
                      <a:pt x="5766" y="0"/>
                    </a:lnTo>
                    <a:lnTo>
                      <a:pt x="14123" y="10918"/>
                    </a:lnTo>
                    <a:cubicBezTo>
                      <a:pt x="72345" y="73676"/>
                      <a:pt x="152778" y="112493"/>
                      <a:pt x="241622" y="112493"/>
                    </a:cubicBezTo>
                    <a:cubicBezTo>
                      <a:pt x="330465" y="112493"/>
                      <a:pt x="410898" y="73676"/>
                      <a:pt x="469120" y="10918"/>
                    </a:cubicBezTo>
                    <a:lnTo>
                      <a:pt x="477477" y="0"/>
                    </a:lnTo>
                    <a:lnTo>
                      <a:pt x="487862" y="0"/>
                    </a:lnTo>
                    <a:lnTo>
                      <a:pt x="487862" y="407608"/>
                    </a:lnTo>
                    <a:lnTo>
                      <a:pt x="474203" y="407608"/>
                    </a:lnTo>
                    <a:lnTo>
                      <a:pt x="438436" y="371831"/>
                    </a:lnTo>
                    <a:cubicBezTo>
                      <a:pt x="372463" y="317279"/>
                      <a:pt x="287622" y="289382"/>
                      <a:pt x="199551" y="301071"/>
                    </a:cubicBezTo>
                    <a:cubicBezTo>
                      <a:pt x="133497" y="309838"/>
                      <a:pt x="75007" y="339627"/>
                      <a:pt x="29024" y="383451"/>
                    </a:cubicBezTo>
                    <a:lnTo>
                      <a:pt x="8179" y="407608"/>
                    </a:lnTo>
                    <a:lnTo>
                      <a:pt x="0" y="40760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104A6CF-0476-4872-B26F-6FEBB74BFD17}"/>
                  </a:ext>
                </a:extLst>
              </p:cNvPr>
              <p:cNvSpPr/>
              <p:nvPr/>
            </p:nvSpPr>
            <p:spPr>
              <a:xfrm rot="16200000">
                <a:off x="5122514" y="3507162"/>
                <a:ext cx="939994" cy="93999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81EBFAA-1404-45A5-ABEC-65F4BC495389}"/>
                  </a:ext>
                </a:extLst>
              </p:cNvPr>
              <p:cNvSpPr/>
              <p:nvPr/>
            </p:nvSpPr>
            <p:spPr>
              <a:xfrm rot="16200000">
                <a:off x="6393384" y="3686842"/>
                <a:ext cx="580634" cy="58063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130">
                <a:extLst>
                  <a:ext uri="{FF2B5EF4-FFF2-40B4-BE49-F238E27FC236}">
                    <a16:creationId xmlns:a16="http://schemas.microsoft.com/office/drawing/2014/main" id="{453900E4-7A90-472C-A348-85380D6CCFD2}"/>
                  </a:ext>
                </a:extLst>
              </p:cNvPr>
              <p:cNvSpPr/>
              <p:nvPr/>
            </p:nvSpPr>
            <p:spPr>
              <a:xfrm>
                <a:off x="5256932" y="3640056"/>
                <a:ext cx="671157" cy="67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130">
                <a:extLst>
                  <a:ext uri="{FF2B5EF4-FFF2-40B4-BE49-F238E27FC236}">
                    <a16:creationId xmlns:a16="http://schemas.microsoft.com/office/drawing/2014/main" id="{3BFD42B8-775E-4426-8852-E856FC1E53EA}"/>
                  </a:ext>
                </a:extLst>
              </p:cNvPr>
              <p:cNvSpPr/>
              <p:nvPr/>
            </p:nvSpPr>
            <p:spPr>
              <a:xfrm>
                <a:off x="6487408" y="3779974"/>
                <a:ext cx="392587" cy="3943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8C56483-6CFE-4C6B-9531-42E262416149}"/>
                </a:ext>
              </a:extLst>
            </p:cNvPr>
            <p:cNvGrpSpPr/>
            <p:nvPr/>
          </p:nvGrpSpPr>
          <p:grpSpPr>
            <a:xfrm>
              <a:off x="7304894" y="3507161"/>
              <a:ext cx="2213866" cy="939994"/>
              <a:chOff x="7304894" y="3507161"/>
              <a:chExt cx="2213866" cy="9399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254C4779-3121-4707-A17C-F089B66C82F9}"/>
                  </a:ext>
                </a:extLst>
              </p:cNvPr>
              <p:cNvSpPr/>
              <p:nvPr/>
            </p:nvSpPr>
            <p:spPr>
              <a:xfrm>
                <a:off x="9046744" y="3779974"/>
                <a:ext cx="472016" cy="394369"/>
              </a:xfrm>
              <a:custGeom>
                <a:avLst/>
                <a:gdLst>
                  <a:gd name="connsiteX0" fmla="*/ 0 w 487862"/>
                  <a:gd name="connsiteY0" fmla="*/ 0 h 407608"/>
                  <a:gd name="connsiteX1" fmla="*/ 5766 w 487862"/>
                  <a:gd name="connsiteY1" fmla="*/ 0 h 407608"/>
                  <a:gd name="connsiteX2" fmla="*/ 14123 w 487862"/>
                  <a:gd name="connsiteY2" fmla="*/ 10918 h 407608"/>
                  <a:gd name="connsiteX3" fmla="*/ 241622 w 487862"/>
                  <a:gd name="connsiteY3" fmla="*/ 112493 h 407608"/>
                  <a:gd name="connsiteX4" fmla="*/ 469120 w 487862"/>
                  <a:gd name="connsiteY4" fmla="*/ 10918 h 407608"/>
                  <a:gd name="connsiteX5" fmla="*/ 477477 w 487862"/>
                  <a:gd name="connsiteY5" fmla="*/ 0 h 407608"/>
                  <a:gd name="connsiteX6" fmla="*/ 487862 w 487862"/>
                  <a:gd name="connsiteY6" fmla="*/ 0 h 407608"/>
                  <a:gd name="connsiteX7" fmla="*/ 487862 w 487862"/>
                  <a:gd name="connsiteY7" fmla="*/ 407608 h 407608"/>
                  <a:gd name="connsiteX8" fmla="*/ 474203 w 487862"/>
                  <a:gd name="connsiteY8" fmla="*/ 407608 h 407608"/>
                  <a:gd name="connsiteX9" fmla="*/ 438436 w 487862"/>
                  <a:gd name="connsiteY9" fmla="*/ 371831 h 407608"/>
                  <a:gd name="connsiteX10" fmla="*/ 199551 w 487862"/>
                  <a:gd name="connsiteY10" fmla="*/ 301071 h 407608"/>
                  <a:gd name="connsiteX11" fmla="*/ 29024 w 487862"/>
                  <a:gd name="connsiteY11" fmla="*/ 383451 h 407608"/>
                  <a:gd name="connsiteX12" fmla="*/ 8179 w 487862"/>
                  <a:gd name="connsiteY12" fmla="*/ 407608 h 407608"/>
                  <a:gd name="connsiteX13" fmla="*/ 0 w 487862"/>
                  <a:gd name="connsiteY13" fmla="*/ 407608 h 407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862" h="407608">
                    <a:moveTo>
                      <a:pt x="0" y="0"/>
                    </a:moveTo>
                    <a:lnTo>
                      <a:pt x="5766" y="0"/>
                    </a:lnTo>
                    <a:lnTo>
                      <a:pt x="14123" y="10918"/>
                    </a:lnTo>
                    <a:cubicBezTo>
                      <a:pt x="72345" y="73676"/>
                      <a:pt x="152778" y="112493"/>
                      <a:pt x="241622" y="112493"/>
                    </a:cubicBezTo>
                    <a:cubicBezTo>
                      <a:pt x="330465" y="112493"/>
                      <a:pt x="410898" y="73676"/>
                      <a:pt x="469120" y="10918"/>
                    </a:cubicBezTo>
                    <a:lnTo>
                      <a:pt x="477477" y="0"/>
                    </a:lnTo>
                    <a:lnTo>
                      <a:pt x="487862" y="0"/>
                    </a:lnTo>
                    <a:lnTo>
                      <a:pt x="487862" y="407608"/>
                    </a:lnTo>
                    <a:lnTo>
                      <a:pt x="474203" y="407608"/>
                    </a:lnTo>
                    <a:lnTo>
                      <a:pt x="438436" y="371831"/>
                    </a:lnTo>
                    <a:cubicBezTo>
                      <a:pt x="372463" y="317279"/>
                      <a:pt x="287622" y="289382"/>
                      <a:pt x="199551" y="301071"/>
                    </a:cubicBezTo>
                    <a:cubicBezTo>
                      <a:pt x="133497" y="309838"/>
                      <a:pt x="75007" y="339627"/>
                      <a:pt x="29024" y="383451"/>
                    </a:cubicBezTo>
                    <a:lnTo>
                      <a:pt x="8179" y="407608"/>
                    </a:lnTo>
                    <a:lnTo>
                      <a:pt x="0" y="40760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5EBE862-BF58-4C71-BBD6-0002F2C803B2}"/>
                  </a:ext>
                </a:extLst>
              </p:cNvPr>
              <p:cNvSpPr/>
              <p:nvPr/>
            </p:nvSpPr>
            <p:spPr>
              <a:xfrm>
                <a:off x="8192753" y="3779974"/>
                <a:ext cx="472016" cy="394369"/>
              </a:xfrm>
              <a:custGeom>
                <a:avLst/>
                <a:gdLst>
                  <a:gd name="connsiteX0" fmla="*/ 0 w 487862"/>
                  <a:gd name="connsiteY0" fmla="*/ 0 h 407608"/>
                  <a:gd name="connsiteX1" fmla="*/ 5766 w 487862"/>
                  <a:gd name="connsiteY1" fmla="*/ 0 h 407608"/>
                  <a:gd name="connsiteX2" fmla="*/ 14123 w 487862"/>
                  <a:gd name="connsiteY2" fmla="*/ 10918 h 407608"/>
                  <a:gd name="connsiteX3" fmla="*/ 241622 w 487862"/>
                  <a:gd name="connsiteY3" fmla="*/ 112493 h 407608"/>
                  <a:gd name="connsiteX4" fmla="*/ 469120 w 487862"/>
                  <a:gd name="connsiteY4" fmla="*/ 10918 h 407608"/>
                  <a:gd name="connsiteX5" fmla="*/ 477477 w 487862"/>
                  <a:gd name="connsiteY5" fmla="*/ 0 h 407608"/>
                  <a:gd name="connsiteX6" fmla="*/ 487862 w 487862"/>
                  <a:gd name="connsiteY6" fmla="*/ 0 h 407608"/>
                  <a:gd name="connsiteX7" fmla="*/ 487862 w 487862"/>
                  <a:gd name="connsiteY7" fmla="*/ 407608 h 407608"/>
                  <a:gd name="connsiteX8" fmla="*/ 474203 w 487862"/>
                  <a:gd name="connsiteY8" fmla="*/ 407608 h 407608"/>
                  <a:gd name="connsiteX9" fmla="*/ 438436 w 487862"/>
                  <a:gd name="connsiteY9" fmla="*/ 371831 h 407608"/>
                  <a:gd name="connsiteX10" fmla="*/ 199551 w 487862"/>
                  <a:gd name="connsiteY10" fmla="*/ 301071 h 407608"/>
                  <a:gd name="connsiteX11" fmla="*/ 29024 w 487862"/>
                  <a:gd name="connsiteY11" fmla="*/ 383451 h 407608"/>
                  <a:gd name="connsiteX12" fmla="*/ 8179 w 487862"/>
                  <a:gd name="connsiteY12" fmla="*/ 407608 h 407608"/>
                  <a:gd name="connsiteX13" fmla="*/ 0 w 487862"/>
                  <a:gd name="connsiteY13" fmla="*/ 407608 h 407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862" h="407608">
                    <a:moveTo>
                      <a:pt x="0" y="0"/>
                    </a:moveTo>
                    <a:lnTo>
                      <a:pt x="5766" y="0"/>
                    </a:lnTo>
                    <a:lnTo>
                      <a:pt x="14123" y="10918"/>
                    </a:lnTo>
                    <a:cubicBezTo>
                      <a:pt x="72345" y="73676"/>
                      <a:pt x="152778" y="112493"/>
                      <a:pt x="241622" y="112493"/>
                    </a:cubicBezTo>
                    <a:cubicBezTo>
                      <a:pt x="330465" y="112493"/>
                      <a:pt x="410898" y="73676"/>
                      <a:pt x="469120" y="10918"/>
                    </a:cubicBezTo>
                    <a:lnTo>
                      <a:pt x="477477" y="0"/>
                    </a:lnTo>
                    <a:lnTo>
                      <a:pt x="487862" y="0"/>
                    </a:lnTo>
                    <a:lnTo>
                      <a:pt x="487862" y="407608"/>
                    </a:lnTo>
                    <a:lnTo>
                      <a:pt x="474203" y="407608"/>
                    </a:lnTo>
                    <a:lnTo>
                      <a:pt x="438436" y="371831"/>
                    </a:lnTo>
                    <a:cubicBezTo>
                      <a:pt x="372463" y="317279"/>
                      <a:pt x="287622" y="289382"/>
                      <a:pt x="199551" y="301071"/>
                    </a:cubicBezTo>
                    <a:cubicBezTo>
                      <a:pt x="133497" y="309838"/>
                      <a:pt x="75007" y="339627"/>
                      <a:pt x="29024" y="383451"/>
                    </a:cubicBezTo>
                    <a:lnTo>
                      <a:pt x="8179" y="407608"/>
                    </a:lnTo>
                    <a:lnTo>
                      <a:pt x="0" y="40760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B9C8C39C-0B8B-46E7-BF58-A64DA1B6F5C8}"/>
                  </a:ext>
                </a:extLst>
              </p:cNvPr>
              <p:cNvSpPr/>
              <p:nvPr/>
            </p:nvSpPr>
            <p:spPr>
              <a:xfrm rot="16200000">
                <a:off x="7304894" y="3507161"/>
                <a:ext cx="939994" cy="93999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E5CFEA6-E715-48C1-88C0-724B5DC3D1B2}"/>
                  </a:ext>
                </a:extLst>
              </p:cNvPr>
              <p:cNvSpPr/>
              <p:nvPr/>
            </p:nvSpPr>
            <p:spPr>
              <a:xfrm rot="16200000">
                <a:off x="8575764" y="3686841"/>
                <a:ext cx="580634" cy="58063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130">
                <a:extLst>
                  <a:ext uri="{FF2B5EF4-FFF2-40B4-BE49-F238E27FC236}">
                    <a16:creationId xmlns:a16="http://schemas.microsoft.com/office/drawing/2014/main" id="{4E4E2E51-AF99-4376-8740-115633285E85}"/>
                  </a:ext>
                </a:extLst>
              </p:cNvPr>
              <p:cNvSpPr/>
              <p:nvPr/>
            </p:nvSpPr>
            <p:spPr>
              <a:xfrm>
                <a:off x="7439313" y="3640056"/>
                <a:ext cx="671157" cy="67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angle 130">
                <a:extLst>
                  <a:ext uri="{FF2B5EF4-FFF2-40B4-BE49-F238E27FC236}">
                    <a16:creationId xmlns:a16="http://schemas.microsoft.com/office/drawing/2014/main" id="{94A6E451-187C-4CFA-A455-8024A81722BE}"/>
                  </a:ext>
                </a:extLst>
              </p:cNvPr>
              <p:cNvSpPr/>
              <p:nvPr/>
            </p:nvSpPr>
            <p:spPr>
              <a:xfrm>
                <a:off x="8669788" y="3779974"/>
                <a:ext cx="392587" cy="3943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7329712-BE70-4C72-A743-E94F77459FB0}"/>
                </a:ext>
              </a:extLst>
            </p:cNvPr>
            <p:cNvGrpSpPr/>
            <p:nvPr/>
          </p:nvGrpSpPr>
          <p:grpSpPr>
            <a:xfrm>
              <a:off x="9448190" y="3507161"/>
              <a:ext cx="1851504" cy="939994"/>
              <a:chOff x="9448190" y="3507161"/>
              <a:chExt cx="1851504" cy="93999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6FD70E9D-F807-4BF3-9DA3-1BD6B41BAA08}"/>
                  </a:ext>
                </a:extLst>
              </p:cNvPr>
              <p:cNvSpPr/>
              <p:nvPr/>
            </p:nvSpPr>
            <p:spPr>
              <a:xfrm>
                <a:off x="10336049" y="3779974"/>
                <a:ext cx="472016" cy="394369"/>
              </a:xfrm>
              <a:custGeom>
                <a:avLst/>
                <a:gdLst>
                  <a:gd name="connsiteX0" fmla="*/ 0 w 487862"/>
                  <a:gd name="connsiteY0" fmla="*/ 0 h 407608"/>
                  <a:gd name="connsiteX1" fmla="*/ 5766 w 487862"/>
                  <a:gd name="connsiteY1" fmla="*/ 0 h 407608"/>
                  <a:gd name="connsiteX2" fmla="*/ 14123 w 487862"/>
                  <a:gd name="connsiteY2" fmla="*/ 10918 h 407608"/>
                  <a:gd name="connsiteX3" fmla="*/ 241622 w 487862"/>
                  <a:gd name="connsiteY3" fmla="*/ 112493 h 407608"/>
                  <a:gd name="connsiteX4" fmla="*/ 469120 w 487862"/>
                  <a:gd name="connsiteY4" fmla="*/ 10918 h 407608"/>
                  <a:gd name="connsiteX5" fmla="*/ 477477 w 487862"/>
                  <a:gd name="connsiteY5" fmla="*/ 0 h 407608"/>
                  <a:gd name="connsiteX6" fmla="*/ 487862 w 487862"/>
                  <a:gd name="connsiteY6" fmla="*/ 0 h 407608"/>
                  <a:gd name="connsiteX7" fmla="*/ 487862 w 487862"/>
                  <a:gd name="connsiteY7" fmla="*/ 407608 h 407608"/>
                  <a:gd name="connsiteX8" fmla="*/ 474203 w 487862"/>
                  <a:gd name="connsiteY8" fmla="*/ 407608 h 407608"/>
                  <a:gd name="connsiteX9" fmla="*/ 438436 w 487862"/>
                  <a:gd name="connsiteY9" fmla="*/ 371831 h 407608"/>
                  <a:gd name="connsiteX10" fmla="*/ 199551 w 487862"/>
                  <a:gd name="connsiteY10" fmla="*/ 301071 h 407608"/>
                  <a:gd name="connsiteX11" fmla="*/ 29024 w 487862"/>
                  <a:gd name="connsiteY11" fmla="*/ 383451 h 407608"/>
                  <a:gd name="connsiteX12" fmla="*/ 8179 w 487862"/>
                  <a:gd name="connsiteY12" fmla="*/ 407608 h 407608"/>
                  <a:gd name="connsiteX13" fmla="*/ 0 w 487862"/>
                  <a:gd name="connsiteY13" fmla="*/ 407608 h 407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87862" h="407608">
                    <a:moveTo>
                      <a:pt x="0" y="0"/>
                    </a:moveTo>
                    <a:lnTo>
                      <a:pt x="5766" y="0"/>
                    </a:lnTo>
                    <a:lnTo>
                      <a:pt x="14123" y="10918"/>
                    </a:lnTo>
                    <a:cubicBezTo>
                      <a:pt x="72345" y="73676"/>
                      <a:pt x="152778" y="112493"/>
                      <a:pt x="241622" y="112493"/>
                    </a:cubicBezTo>
                    <a:cubicBezTo>
                      <a:pt x="330465" y="112493"/>
                      <a:pt x="410898" y="73676"/>
                      <a:pt x="469120" y="10918"/>
                    </a:cubicBezTo>
                    <a:lnTo>
                      <a:pt x="477477" y="0"/>
                    </a:lnTo>
                    <a:lnTo>
                      <a:pt x="487862" y="0"/>
                    </a:lnTo>
                    <a:lnTo>
                      <a:pt x="487862" y="407608"/>
                    </a:lnTo>
                    <a:lnTo>
                      <a:pt x="474203" y="407608"/>
                    </a:lnTo>
                    <a:lnTo>
                      <a:pt x="438436" y="371831"/>
                    </a:lnTo>
                    <a:cubicBezTo>
                      <a:pt x="372463" y="317279"/>
                      <a:pt x="287622" y="289382"/>
                      <a:pt x="199551" y="301071"/>
                    </a:cubicBezTo>
                    <a:cubicBezTo>
                      <a:pt x="133497" y="309838"/>
                      <a:pt x="75007" y="339627"/>
                      <a:pt x="29024" y="383451"/>
                    </a:cubicBezTo>
                    <a:lnTo>
                      <a:pt x="8179" y="407608"/>
                    </a:lnTo>
                    <a:lnTo>
                      <a:pt x="0" y="40760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B22A1AE-2D3D-4446-9766-59FB824812AA}"/>
                  </a:ext>
                </a:extLst>
              </p:cNvPr>
              <p:cNvSpPr/>
              <p:nvPr/>
            </p:nvSpPr>
            <p:spPr>
              <a:xfrm rot="16200000">
                <a:off x="9448190" y="3507161"/>
                <a:ext cx="939994" cy="93999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B26CC1F4-B767-4BAD-9B0B-A2A6B2EE3E53}"/>
                  </a:ext>
                </a:extLst>
              </p:cNvPr>
              <p:cNvSpPr/>
              <p:nvPr/>
            </p:nvSpPr>
            <p:spPr>
              <a:xfrm rot="16200000">
                <a:off x="10719060" y="3686841"/>
                <a:ext cx="580634" cy="580634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130">
                <a:extLst>
                  <a:ext uri="{FF2B5EF4-FFF2-40B4-BE49-F238E27FC236}">
                    <a16:creationId xmlns:a16="http://schemas.microsoft.com/office/drawing/2014/main" id="{BDDBA05F-7E58-4481-A5C1-7BC9C8F352BA}"/>
                  </a:ext>
                </a:extLst>
              </p:cNvPr>
              <p:cNvSpPr/>
              <p:nvPr/>
            </p:nvSpPr>
            <p:spPr>
              <a:xfrm>
                <a:off x="9582608" y="3640056"/>
                <a:ext cx="671157" cy="67420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ectangle 130">
                <a:extLst>
                  <a:ext uri="{FF2B5EF4-FFF2-40B4-BE49-F238E27FC236}">
                    <a16:creationId xmlns:a16="http://schemas.microsoft.com/office/drawing/2014/main" id="{DEBB08CD-58D0-421A-9811-974EF5A06E4B}"/>
                  </a:ext>
                </a:extLst>
              </p:cNvPr>
              <p:cNvSpPr/>
              <p:nvPr/>
            </p:nvSpPr>
            <p:spPr>
              <a:xfrm>
                <a:off x="10813084" y="3779974"/>
                <a:ext cx="392587" cy="3943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34A5DC6C-D864-419C-B372-D8D2C24C240C}"/>
              </a:ext>
            </a:extLst>
          </p:cNvPr>
          <p:cNvSpPr/>
          <p:nvPr/>
        </p:nvSpPr>
        <p:spPr>
          <a:xfrm flipH="1">
            <a:off x="7587228" y="3800574"/>
            <a:ext cx="372846" cy="37376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Rectangle 9">
            <a:extLst>
              <a:ext uri="{FF2B5EF4-FFF2-40B4-BE49-F238E27FC236}">
                <a16:creationId xmlns:a16="http://schemas.microsoft.com/office/drawing/2014/main" id="{2706CFE0-2497-429A-8A3F-4EEA4080CD23}"/>
              </a:ext>
            </a:extLst>
          </p:cNvPr>
          <p:cNvSpPr/>
          <p:nvPr/>
        </p:nvSpPr>
        <p:spPr>
          <a:xfrm>
            <a:off x="5411584" y="3789378"/>
            <a:ext cx="381794" cy="35739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651690A-8390-405B-9073-29C731A8E3CD}"/>
              </a:ext>
            </a:extLst>
          </p:cNvPr>
          <p:cNvCxnSpPr>
            <a:cxnSpLocks/>
          </p:cNvCxnSpPr>
          <p:nvPr/>
        </p:nvCxnSpPr>
        <p:spPr>
          <a:xfrm flipV="1">
            <a:off x="6691436" y="3307361"/>
            <a:ext cx="0" cy="658233"/>
          </a:xfrm>
          <a:prstGeom prst="straightConnector1">
            <a:avLst/>
          </a:prstGeom>
          <a:ln w="25400">
            <a:solidFill>
              <a:schemeClr val="accent3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3D5361B-FFC1-4707-9220-837F715D36DA}"/>
              </a:ext>
            </a:extLst>
          </p:cNvPr>
          <p:cNvCxnSpPr>
            <a:cxnSpLocks/>
          </p:cNvCxnSpPr>
          <p:nvPr/>
        </p:nvCxnSpPr>
        <p:spPr>
          <a:xfrm flipV="1">
            <a:off x="8875342" y="3307361"/>
            <a:ext cx="0" cy="658233"/>
          </a:xfrm>
          <a:prstGeom prst="straightConnector1">
            <a:avLst/>
          </a:prstGeom>
          <a:ln w="25400">
            <a:solidFill>
              <a:schemeClr val="accent4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BC07090B-FB35-4CCA-A5A1-29ABDDC00799}"/>
              </a:ext>
            </a:extLst>
          </p:cNvPr>
          <p:cNvSpPr/>
          <p:nvPr/>
        </p:nvSpPr>
        <p:spPr>
          <a:xfrm flipH="1">
            <a:off x="9728912" y="3836759"/>
            <a:ext cx="365358" cy="30139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E006173-C810-48D1-9F60-EA53D87E3DB1}"/>
              </a:ext>
            </a:extLst>
          </p:cNvPr>
          <p:cNvCxnSpPr>
            <a:cxnSpLocks/>
          </p:cNvCxnSpPr>
          <p:nvPr/>
        </p:nvCxnSpPr>
        <p:spPr>
          <a:xfrm flipV="1">
            <a:off x="11007064" y="3307361"/>
            <a:ext cx="0" cy="658233"/>
          </a:xfrm>
          <a:prstGeom prst="straightConnector1">
            <a:avLst/>
          </a:prstGeom>
          <a:ln w="25400">
            <a:solidFill>
              <a:schemeClr val="accent6"/>
            </a:solidFill>
            <a:headEnd type="oval"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26785335-E88F-48EC-B06D-1055421B2347}"/>
              </a:ext>
            </a:extLst>
          </p:cNvPr>
          <p:cNvSpPr/>
          <p:nvPr/>
        </p:nvSpPr>
        <p:spPr>
          <a:xfrm>
            <a:off x="1000392" y="2393591"/>
            <a:ext cx="4244266" cy="3096344"/>
          </a:xfrm>
          <a:prstGeom prst="rightArrow">
            <a:avLst>
              <a:gd name="adj1" fmla="val 73994"/>
              <a:gd name="adj2" fmla="val 38003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4BE81BF-D8BF-4B90-B197-2FDA1C817E3B}"/>
              </a:ext>
            </a:extLst>
          </p:cNvPr>
          <p:cNvSpPr/>
          <p:nvPr/>
        </p:nvSpPr>
        <p:spPr>
          <a:xfrm>
            <a:off x="5510412" y="1859944"/>
            <a:ext cx="5662414" cy="4184324"/>
          </a:xfrm>
          <a:prstGeom prst="roundRect">
            <a:avLst>
              <a:gd name="adj" fmla="val 1041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5D94F198-F5C4-4081-ACF3-4A1A18E00AE6}"/>
              </a:ext>
            </a:extLst>
          </p:cNvPr>
          <p:cNvSpPr/>
          <p:nvPr/>
        </p:nvSpPr>
        <p:spPr>
          <a:xfrm>
            <a:off x="5781676" y="2089580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1179" y="769158"/>
                </a:lnTo>
                <a:lnTo>
                  <a:pt x="401179" y="890316"/>
                </a:lnTo>
                <a:lnTo>
                  <a:pt x="643495" y="648000"/>
                </a:lnTo>
                <a:lnTo>
                  <a:pt x="401179" y="405684"/>
                </a:lnTo>
                <a:lnTo>
                  <a:pt x="401179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9B99B566-6607-4E94-98C6-8571AB711A50}"/>
              </a:ext>
            </a:extLst>
          </p:cNvPr>
          <p:cNvSpPr/>
          <p:nvPr/>
        </p:nvSpPr>
        <p:spPr>
          <a:xfrm>
            <a:off x="5781676" y="3423455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258C781A-7392-4477-8EBE-A8B9DF198916}"/>
              </a:ext>
            </a:extLst>
          </p:cNvPr>
          <p:cNvSpPr/>
          <p:nvPr/>
        </p:nvSpPr>
        <p:spPr>
          <a:xfrm>
            <a:off x="5781676" y="4757331"/>
            <a:ext cx="5119886" cy="1103428"/>
          </a:xfrm>
          <a:custGeom>
            <a:avLst/>
            <a:gdLst/>
            <a:ahLst/>
            <a:cxnLst/>
            <a:rect l="l" t="t" r="r" b="b"/>
            <a:pathLst>
              <a:path w="4320480" h="1296000">
                <a:moveTo>
                  <a:pt x="291768" y="0"/>
                </a:moveTo>
                <a:lnTo>
                  <a:pt x="4028712" y="0"/>
                </a:lnTo>
                <a:cubicBezTo>
                  <a:pt x="4189851" y="0"/>
                  <a:pt x="4320480" y="130629"/>
                  <a:pt x="4320480" y="291768"/>
                </a:cubicBezTo>
                <a:lnTo>
                  <a:pt x="4320480" y="1004232"/>
                </a:lnTo>
                <a:cubicBezTo>
                  <a:pt x="4320480" y="1165371"/>
                  <a:pt x="4189851" y="1296000"/>
                  <a:pt x="4028712" y="1296000"/>
                </a:cubicBezTo>
                <a:lnTo>
                  <a:pt x="291768" y="1296000"/>
                </a:lnTo>
                <a:cubicBezTo>
                  <a:pt x="130629" y="1296000"/>
                  <a:pt x="0" y="1165371"/>
                  <a:pt x="0" y="1004232"/>
                </a:cubicBezTo>
                <a:lnTo>
                  <a:pt x="0" y="769158"/>
                </a:lnTo>
                <a:lnTo>
                  <a:pt x="405756" y="769158"/>
                </a:lnTo>
                <a:lnTo>
                  <a:pt x="405756" y="890316"/>
                </a:lnTo>
                <a:lnTo>
                  <a:pt x="648072" y="648000"/>
                </a:lnTo>
                <a:lnTo>
                  <a:pt x="405756" y="405684"/>
                </a:lnTo>
                <a:lnTo>
                  <a:pt x="405756" y="526842"/>
                </a:lnTo>
                <a:lnTo>
                  <a:pt x="0" y="526842"/>
                </a:lnTo>
                <a:lnTo>
                  <a:pt x="0" y="291768"/>
                </a:lnTo>
                <a:cubicBezTo>
                  <a:pt x="0" y="130629"/>
                  <a:pt x="130629" y="0"/>
                  <a:pt x="2917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E462B5-9E29-4B38-B479-C65B3C89B427}"/>
              </a:ext>
            </a:extLst>
          </p:cNvPr>
          <p:cNvGrpSpPr/>
          <p:nvPr/>
        </p:nvGrpSpPr>
        <p:grpSpPr>
          <a:xfrm>
            <a:off x="6745176" y="2180346"/>
            <a:ext cx="3865675" cy="923330"/>
            <a:chOff x="2551706" y="4283314"/>
            <a:chExt cx="1480091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17C342-D455-477F-A10E-2441F53620BB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69F9897-AFB4-47CF-8FB7-967AE6841753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3534E9-2606-49D7-A9B0-C12DFA497229}"/>
              </a:ext>
            </a:extLst>
          </p:cNvPr>
          <p:cNvGrpSpPr/>
          <p:nvPr/>
        </p:nvGrpSpPr>
        <p:grpSpPr>
          <a:xfrm>
            <a:off x="6745176" y="3521185"/>
            <a:ext cx="3865674" cy="923330"/>
            <a:chOff x="2551706" y="4283314"/>
            <a:chExt cx="1480091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0F96DB-4A1C-44AD-AE0A-54F8894153F2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38ABF9-F625-4BDA-8406-D606358F48EB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F6836E-EF0C-4AE1-972B-1D0D1316AA7E}"/>
              </a:ext>
            </a:extLst>
          </p:cNvPr>
          <p:cNvGrpSpPr/>
          <p:nvPr/>
        </p:nvGrpSpPr>
        <p:grpSpPr>
          <a:xfrm>
            <a:off x="6745176" y="4862023"/>
            <a:ext cx="3865675" cy="923330"/>
            <a:chOff x="2551706" y="4283314"/>
            <a:chExt cx="1480091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5358A71-B0CC-4A5F-AFE5-4598C0934DF8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1BA92E5-4C91-49ED-93BC-67084E8EA840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24590FD1-EA5A-4294-A46D-1F1354808BBB}"/>
              </a:ext>
            </a:extLst>
          </p:cNvPr>
          <p:cNvSpPr/>
          <p:nvPr/>
        </p:nvSpPr>
        <p:spPr>
          <a:xfrm>
            <a:off x="1396394" y="3070583"/>
            <a:ext cx="2899382" cy="509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2CB57D89-2100-49C1-8ABA-AF3374600EBD}"/>
              </a:ext>
            </a:extLst>
          </p:cNvPr>
          <p:cNvSpPr/>
          <p:nvPr/>
        </p:nvSpPr>
        <p:spPr>
          <a:xfrm>
            <a:off x="1396394" y="3699839"/>
            <a:ext cx="2899382" cy="509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9" name="Rounded Rectangle 19">
            <a:extLst>
              <a:ext uri="{FF2B5EF4-FFF2-40B4-BE49-F238E27FC236}">
                <a16:creationId xmlns:a16="http://schemas.microsoft.com/office/drawing/2014/main" id="{657B0C02-AA50-4F2F-A9A1-8AA84BAFDC02}"/>
              </a:ext>
            </a:extLst>
          </p:cNvPr>
          <p:cNvSpPr/>
          <p:nvPr/>
        </p:nvSpPr>
        <p:spPr>
          <a:xfrm>
            <a:off x="1396394" y="4329096"/>
            <a:ext cx="2899382" cy="50997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CF9591-65FE-4832-9D79-E5FD4D24D82E}"/>
              </a:ext>
            </a:extLst>
          </p:cNvPr>
          <p:cNvSpPr txBox="1"/>
          <p:nvPr/>
        </p:nvSpPr>
        <p:spPr>
          <a:xfrm>
            <a:off x="2083357" y="3187074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6F777C-3E2C-4A64-B6E1-592CA984B5C1}"/>
              </a:ext>
            </a:extLst>
          </p:cNvPr>
          <p:cNvSpPr txBox="1"/>
          <p:nvPr/>
        </p:nvSpPr>
        <p:spPr>
          <a:xfrm>
            <a:off x="2083357" y="3816330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CEBED8-B9C8-473C-AF3E-168F6A24E2E6}"/>
              </a:ext>
            </a:extLst>
          </p:cNvPr>
          <p:cNvSpPr txBox="1"/>
          <p:nvPr/>
        </p:nvSpPr>
        <p:spPr>
          <a:xfrm>
            <a:off x="2083357" y="4445587"/>
            <a:ext cx="1525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21883" y="41903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1B1653EA-850A-4115-8682-712FD29698AF}"/>
              </a:ext>
            </a:extLst>
          </p:cNvPr>
          <p:cNvGrpSpPr/>
          <p:nvPr/>
        </p:nvGrpSpPr>
        <p:grpSpPr>
          <a:xfrm>
            <a:off x="521883" y="3639401"/>
            <a:ext cx="2136052" cy="2957003"/>
            <a:chOff x="521883" y="3639401"/>
            <a:chExt cx="2136052" cy="2957003"/>
          </a:xfrm>
        </p:grpSpPr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AB4F8205-4FD7-4AA9-86D1-9919CBA068A3}"/>
                </a:ext>
              </a:extLst>
            </p:cNvPr>
            <p:cNvGrpSpPr/>
            <p:nvPr/>
          </p:nvGrpSpPr>
          <p:grpSpPr>
            <a:xfrm>
              <a:off x="521883" y="4279479"/>
              <a:ext cx="2136052" cy="2316925"/>
              <a:chOff x="521883" y="4279479"/>
              <a:chExt cx="2136052" cy="2316925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4178DFF-6437-4957-A3E6-4410D315E214}"/>
                  </a:ext>
                </a:extLst>
              </p:cNvPr>
              <p:cNvSpPr/>
              <p:nvPr/>
            </p:nvSpPr>
            <p:spPr>
              <a:xfrm>
                <a:off x="521883" y="4279479"/>
                <a:ext cx="2136052" cy="2316925"/>
              </a:xfrm>
              <a:custGeom>
                <a:avLst/>
                <a:gdLst>
                  <a:gd name="connsiteX0" fmla="*/ 2070339 w 2136052"/>
                  <a:gd name="connsiteY0" fmla="*/ 616242 h 2316925"/>
                  <a:gd name="connsiteX1" fmla="*/ 1992675 w 2136052"/>
                  <a:gd name="connsiteY1" fmla="*/ 567448 h 2316925"/>
                  <a:gd name="connsiteX2" fmla="*/ 1976367 w 2136052"/>
                  <a:gd name="connsiteY2" fmla="*/ 552914 h 2316925"/>
                  <a:gd name="connsiteX3" fmla="*/ 1899558 w 2136052"/>
                  <a:gd name="connsiteY3" fmla="*/ 490836 h 2316925"/>
                  <a:gd name="connsiteX4" fmla="*/ 1777376 w 2136052"/>
                  <a:gd name="connsiteY4" fmla="*/ 420736 h 2316925"/>
                  <a:gd name="connsiteX5" fmla="*/ 1666372 w 2136052"/>
                  <a:gd name="connsiteY5" fmla="*/ 384896 h 2316925"/>
                  <a:gd name="connsiteX6" fmla="*/ 1551225 w 2136052"/>
                  <a:gd name="connsiteY6" fmla="*/ 433362 h 2316925"/>
                  <a:gd name="connsiteX7" fmla="*/ 1508941 w 2136052"/>
                  <a:gd name="connsiteY7" fmla="*/ 525690 h 2316925"/>
                  <a:gd name="connsiteX8" fmla="*/ 1442458 w 2136052"/>
                  <a:gd name="connsiteY8" fmla="*/ 461244 h 2316925"/>
                  <a:gd name="connsiteX9" fmla="*/ 870735 w 2136052"/>
                  <a:gd name="connsiteY9" fmla="*/ 0 h 2316925"/>
                  <a:gd name="connsiteX10" fmla="*/ 299014 w 2136052"/>
                  <a:gd name="connsiteY10" fmla="*/ 461244 h 2316925"/>
                  <a:gd name="connsiteX11" fmla="*/ 0 w 2136052"/>
                  <a:gd name="connsiteY11" fmla="*/ 1117995 h 2316925"/>
                  <a:gd name="connsiteX12" fmla="*/ 439083 w 2136052"/>
                  <a:gd name="connsiteY12" fmla="*/ 1874306 h 2316925"/>
                  <a:gd name="connsiteX13" fmla="*/ 472095 w 2136052"/>
                  <a:gd name="connsiteY13" fmla="*/ 1978274 h 2316925"/>
                  <a:gd name="connsiteX14" fmla="*/ 444278 w 2136052"/>
                  <a:gd name="connsiteY14" fmla="*/ 1998331 h 2316925"/>
                  <a:gd name="connsiteX15" fmla="*/ 277838 w 2136052"/>
                  <a:gd name="connsiteY15" fmla="*/ 1969067 h 2316925"/>
                  <a:gd name="connsiteX16" fmla="*/ 218720 w 2136052"/>
                  <a:gd name="connsiteY16" fmla="*/ 2015429 h 2316925"/>
                  <a:gd name="connsiteX17" fmla="*/ 262450 w 2136052"/>
                  <a:gd name="connsiteY17" fmla="*/ 2076914 h 2316925"/>
                  <a:gd name="connsiteX18" fmla="*/ 335708 w 2136052"/>
                  <a:gd name="connsiteY18" fmla="*/ 2089278 h 2316925"/>
                  <a:gd name="connsiteX19" fmla="*/ 188996 w 2136052"/>
                  <a:gd name="connsiteY19" fmla="*/ 2151816 h 2316925"/>
                  <a:gd name="connsiteX20" fmla="*/ 158614 w 2136052"/>
                  <a:gd name="connsiteY20" fmla="*/ 2222640 h 2316925"/>
                  <a:gd name="connsiteX21" fmla="*/ 234766 w 2136052"/>
                  <a:gd name="connsiteY21" fmla="*/ 2250457 h 2316925"/>
                  <a:gd name="connsiteX22" fmla="*/ 380556 w 2136052"/>
                  <a:gd name="connsiteY22" fmla="*/ 2191536 h 2316925"/>
                  <a:gd name="connsiteX23" fmla="*/ 434678 w 2136052"/>
                  <a:gd name="connsiteY23" fmla="*/ 2172991 h 2316925"/>
                  <a:gd name="connsiteX24" fmla="*/ 409886 w 2136052"/>
                  <a:gd name="connsiteY24" fmla="*/ 2243354 h 2316925"/>
                  <a:gd name="connsiteX25" fmla="*/ 451052 w 2136052"/>
                  <a:gd name="connsiteY25" fmla="*/ 2314771 h 2316925"/>
                  <a:gd name="connsiteX26" fmla="*/ 523257 w 2136052"/>
                  <a:gd name="connsiteY26" fmla="*/ 2273210 h 2316925"/>
                  <a:gd name="connsiteX27" fmla="*/ 565738 w 2136052"/>
                  <a:gd name="connsiteY27" fmla="*/ 2146029 h 2316925"/>
                  <a:gd name="connsiteX28" fmla="*/ 617097 w 2136052"/>
                  <a:gd name="connsiteY28" fmla="*/ 2091382 h 2316925"/>
                  <a:gd name="connsiteX29" fmla="*/ 807934 w 2136052"/>
                  <a:gd name="connsiteY29" fmla="*/ 1993333 h 2316925"/>
                  <a:gd name="connsiteX30" fmla="*/ 825755 w 2136052"/>
                  <a:gd name="connsiteY30" fmla="*/ 1991295 h 2316925"/>
                  <a:gd name="connsiteX31" fmla="*/ 922029 w 2136052"/>
                  <a:gd name="connsiteY31" fmla="*/ 1989387 h 2316925"/>
                  <a:gd name="connsiteX32" fmla="*/ 940968 w 2136052"/>
                  <a:gd name="connsiteY32" fmla="*/ 1996752 h 2316925"/>
                  <a:gd name="connsiteX33" fmla="*/ 996140 w 2136052"/>
                  <a:gd name="connsiteY33" fmla="*/ 2034565 h 2316925"/>
                  <a:gd name="connsiteX34" fmla="*/ 1123979 w 2136052"/>
                  <a:gd name="connsiteY34" fmla="*/ 2086516 h 2316925"/>
                  <a:gd name="connsiteX35" fmla="*/ 1179678 w 2136052"/>
                  <a:gd name="connsiteY35" fmla="*/ 2148988 h 2316925"/>
                  <a:gd name="connsiteX36" fmla="*/ 1225250 w 2136052"/>
                  <a:gd name="connsiteY36" fmla="*/ 2274986 h 2316925"/>
                  <a:gd name="connsiteX37" fmla="*/ 1296732 w 2136052"/>
                  <a:gd name="connsiteY37" fmla="*/ 2307011 h 2316925"/>
                  <a:gd name="connsiteX38" fmla="*/ 1329086 w 2136052"/>
                  <a:gd name="connsiteY38" fmla="*/ 2231123 h 2316925"/>
                  <a:gd name="connsiteX39" fmla="*/ 1304557 w 2136052"/>
                  <a:gd name="connsiteY39" fmla="*/ 2162535 h 2316925"/>
                  <a:gd name="connsiteX40" fmla="*/ 1507428 w 2136052"/>
                  <a:gd name="connsiteY40" fmla="*/ 2243946 h 2316925"/>
                  <a:gd name="connsiteX41" fmla="*/ 1585355 w 2136052"/>
                  <a:gd name="connsiteY41" fmla="*/ 2214025 h 2316925"/>
                  <a:gd name="connsiteX42" fmla="*/ 1542742 w 2136052"/>
                  <a:gd name="connsiteY42" fmla="*/ 2140439 h 2316925"/>
                  <a:gd name="connsiteX43" fmla="*/ 1405829 w 2136052"/>
                  <a:gd name="connsiteY43" fmla="*/ 2084083 h 2316925"/>
                  <a:gd name="connsiteX44" fmla="*/ 1475666 w 2136052"/>
                  <a:gd name="connsiteY44" fmla="*/ 2071720 h 2316925"/>
                  <a:gd name="connsiteX45" fmla="*/ 1524658 w 2136052"/>
                  <a:gd name="connsiteY45" fmla="*/ 2009181 h 2316925"/>
                  <a:gd name="connsiteX46" fmla="*/ 1447981 w 2136052"/>
                  <a:gd name="connsiteY46" fmla="*/ 1963872 h 2316925"/>
                  <a:gd name="connsiteX47" fmla="*/ 1319353 w 2136052"/>
                  <a:gd name="connsiteY47" fmla="*/ 1986757 h 2316925"/>
                  <a:gd name="connsiteX48" fmla="*/ 1271085 w 2136052"/>
                  <a:gd name="connsiteY48" fmla="*/ 1944079 h 2316925"/>
                  <a:gd name="connsiteX49" fmla="*/ 1277266 w 2136052"/>
                  <a:gd name="connsiteY49" fmla="*/ 1888050 h 2316925"/>
                  <a:gd name="connsiteX50" fmla="*/ 1741405 w 2136052"/>
                  <a:gd name="connsiteY50" fmla="*/ 1117995 h 2316925"/>
                  <a:gd name="connsiteX51" fmla="*/ 1741339 w 2136052"/>
                  <a:gd name="connsiteY51" fmla="*/ 1114115 h 2316925"/>
                  <a:gd name="connsiteX52" fmla="*/ 1752321 w 2136052"/>
                  <a:gd name="connsiteY52" fmla="*/ 1105895 h 2316925"/>
                  <a:gd name="connsiteX53" fmla="*/ 2095327 w 2136052"/>
                  <a:gd name="connsiteY53" fmla="*/ 804514 h 2316925"/>
                  <a:gd name="connsiteX54" fmla="*/ 2070339 w 2136052"/>
                  <a:gd name="connsiteY54" fmla="*/ 616242 h 23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136052" h="2316925">
                    <a:moveTo>
                      <a:pt x="2070339" y="616242"/>
                    </a:moveTo>
                    <a:cubicBezTo>
                      <a:pt x="2045941" y="597632"/>
                      <a:pt x="2023123" y="575931"/>
                      <a:pt x="1992675" y="567448"/>
                    </a:cubicBezTo>
                    <a:cubicBezTo>
                      <a:pt x="1983666" y="564949"/>
                      <a:pt x="1980312" y="559162"/>
                      <a:pt x="1976367" y="552914"/>
                    </a:cubicBezTo>
                    <a:cubicBezTo>
                      <a:pt x="1957823" y="523388"/>
                      <a:pt x="1929611" y="506159"/>
                      <a:pt x="1899558" y="490836"/>
                    </a:cubicBezTo>
                    <a:cubicBezTo>
                      <a:pt x="1857866" y="469530"/>
                      <a:pt x="1811045" y="460521"/>
                      <a:pt x="1777376" y="420736"/>
                    </a:cubicBezTo>
                    <a:cubicBezTo>
                      <a:pt x="1751071" y="389631"/>
                      <a:pt x="1705171" y="392196"/>
                      <a:pt x="1666372" y="384896"/>
                    </a:cubicBezTo>
                    <a:cubicBezTo>
                      <a:pt x="1613566" y="375032"/>
                      <a:pt x="1579897" y="388250"/>
                      <a:pt x="1551225" y="433362"/>
                    </a:cubicBezTo>
                    <a:cubicBezTo>
                      <a:pt x="1541163" y="449210"/>
                      <a:pt x="1522488" y="494979"/>
                      <a:pt x="1508941" y="525690"/>
                    </a:cubicBezTo>
                    <a:cubicBezTo>
                      <a:pt x="1487963" y="503068"/>
                      <a:pt x="1465736" y="481499"/>
                      <a:pt x="1442458" y="461244"/>
                    </a:cubicBezTo>
                    <a:cubicBezTo>
                      <a:pt x="1385706" y="197610"/>
                      <a:pt x="1151336" y="0"/>
                      <a:pt x="870735" y="0"/>
                    </a:cubicBezTo>
                    <a:cubicBezTo>
                      <a:pt x="590135" y="0"/>
                      <a:pt x="355765" y="197610"/>
                      <a:pt x="299014" y="461244"/>
                    </a:cubicBezTo>
                    <a:cubicBezTo>
                      <a:pt x="115804" y="620845"/>
                      <a:pt x="0" y="855873"/>
                      <a:pt x="0" y="1117995"/>
                    </a:cubicBezTo>
                    <a:cubicBezTo>
                      <a:pt x="0" y="1441800"/>
                      <a:pt x="176764" y="1724307"/>
                      <a:pt x="439083" y="1874306"/>
                    </a:cubicBezTo>
                    <a:cubicBezTo>
                      <a:pt x="467426" y="1902781"/>
                      <a:pt x="476172" y="1933885"/>
                      <a:pt x="472095" y="1978274"/>
                    </a:cubicBezTo>
                    <a:cubicBezTo>
                      <a:pt x="469991" y="2001619"/>
                      <a:pt x="463349" y="2002211"/>
                      <a:pt x="444278" y="1998331"/>
                    </a:cubicBezTo>
                    <a:cubicBezTo>
                      <a:pt x="389039" y="1987217"/>
                      <a:pt x="334195" y="1974131"/>
                      <a:pt x="277838" y="1969067"/>
                    </a:cubicBezTo>
                    <a:cubicBezTo>
                      <a:pt x="242393" y="1965911"/>
                      <a:pt x="224244" y="1983929"/>
                      <a:pt x="218720" y="2015429"/>
                    </a:cubicBezTo>
                    <a:cubicBezTo>
                      <a:pt x="212867" y="2048901"/>
                      <a:pt x="230425" y="2069549"/>
                      <a:pt x="262450" y="2076914"/>
                    </a:cubicBezTo>
                    <a:cubicBezTo>
                      <a:pt x="284743" y="2082044"/>
                      <a:pt x="307628" y="2084675"/>
                      <a:pt x="335708" y="2089278"/>
                    </a:cubicBezTo>
                    <a:cubicBezTo>
                      <a:pt x="282770" y="2111702"/>
                      <a:pt x="235291" y="2130444"/>
                      <a:pt x="188996" y="2151816"/>
                    </a:cubicBezTo>
                    <a:cubicBezTo>
                      <a:pt x="153616" y="2168190"/>
                      <a:pt x="144541" y="2192587"/>
                      <a:pt x="158614" y="2222640"/>
                    </a:cubicBezTo>
                    <a:cubicBezTo>
                      <a:pt x="174003" y="2255455"/>
                      <a:pt x="198531" y="2264858"/>
                      <a:pt x="234766" y="2250457"/>
                    </a:cubicBezTo>
                    <a:cubicBezTo>
                      <a:pt x="283494" y="2231123"/>
                      <a:pt x="331762" y="2210606"/>
                      <a:pt x="380556" y="2191536"/>
                    </a:cubicBezTo>
                    <a:cubicBezTo>
                      <a:pt x="398312" y="2184565"/>
                      <a:pt x="414555" y="2171281"/>
                      <a:pt x="434678" y="2172991"/>
                    </a:cubicBezTo>
                    <a:cubicBezTo>
                      <a:pt x="425865" y="2197585"/>
                      <a:pt x="415804" y="2219944"/>
                      <a:pt x="409886" y="2243354"/>
                    </a:cubicBezTo>
                    <a:cubicBezTo>
                      <a:pt x="401139" y="2277945"/>
                      <a:pt x="417974" y="2305169"/>
                      <a:pt x="451052" y="2314771"/>
                    </a:cubicBezTo>
                    <a:cubicBezTo>
                      <a:pt x="480841" y="2323451"/>
                      <a:pt x="512406" y="2305169"/>
                      <a:pt x="523257" y="2273210"/>
                    </a:cubicBezTo>
                    <a:cubicBezTo>
                      <a:pt x="537592" y="2230860"/>
                      <a:pt x="554098" y="2189102"/>
                      <a:pt x="565738" y="2146029"/>
                    </a:cubicBezTo>
                    <a:cubicBezTo>
                      <a:pt x="573629" y="2116897"/>
                      <a:pt x="590924" y="2104140"/>
                      <a:pt x="617097" y="2091382"/>
                    </a:cubicBezTo>
                    <a:cubicBezTo>
                      <a:pt x="681280" y="2060146"/>
                      <a:pt x="759534" y="2055674"/>
                      <a:pt x="807934" y="1993333"/>
                    </a:cubicBezTo>
                    <a:cubicBezTo>
                      <a:pt x="810498" y="1990045"/>
                      <a:pt x="819705" y="1991426"/>
                      <a:pt x="825755" y="1991295"/>
                    </a:cubicBezTo>
                    <a:cubicBezTo>
                      <a:pt x="857846" y="1990637"/>
                      <a:pt x="890003" y="1990637"/>
                      <a:pt x="922029" y="1989387"/>
                    </a:cubicBezTo>
                    <a:cubicBezTo>
                      <a:pt x="930183" y="1989059"/>
                      <a:pt x="936693" y="1987480"/>
                      <a:pt x="940968" y="1996752"/>
                    </a:cubicBezTo>
                    <a:cubicBezTo>
                      <a:pt x="951884" y="2020032"/>
                      <a:pt x="974045" y="2026345"/>
                      <a:pt x="996140" y="2034565"/>
                    </a:cubicBezTo>
                    <a:cubicBezTo>
                      <a:pt x="1039214" y="2050610"/>
                      <a:pt x="1081169" y="2069615"/>
                      <a:pt x="1123979" y="2086516"/>
                    </a:cubicBezTo>
                    <a:cubicBezTo>
                      <a:pt x="1153440" y="2098155"/>
                      <a:pt x="1171130" y="2117357"/>
                      <a:pt x="1179678" y="2148988"/>
                    </a:cubicBezTo>
                    <a:cubicBezTo>
                      <a:pt x="1191252" y="2192061"/>
                      <a:pt x="1204272" y="2235134"/>
                      <a:pt x="1225250" y="2274986"/>
                    </a:cubicBezTo>
                    <a:cubicBezTo>
                      <a:pt x="1243137" y="2308918"/>
                      <a:pt x="1266548" y="2319374"/>
                      <a:pt x="1296732" y="2307011"/>
                    </a:cubicBezTo>
                    <a:cubicBezTo>
                      <a:pt x="1327573" y="2294385"/>
                      <a:pt x="1340200" y="2265450"/>
                      <a:pt x="1329086" y="2231123"/>
                    </a:cubicBezTo>
                    <a:cubicBezTo>
                      <a:pt x="1321918" y="2208962"/>
                      <a:pt x="1313435" y="2187195"/>
                      <a:pt x="1304557" y="2162535"/>
                    </a:cubicBezTo>
                    <a:cubicBezTo>
                      <a:pt x="1374921" y="2190943"/>
                      <a:pt x="1440682" y="2218760"/>
                      <a:pt x="1507428" y="2243946"/>
                    </a:cubicBezTo>
                    <a:cubicBezTo>
                      <a:pt x="1548989" y="2259597"/>
                      <a:pt x="1573979" y="2248352"/>
                      <a:pt x="1585355" y="2214025"/>
                    </a:cubicBezTo>
                    <a:cubicBezTo>
                      <a:pt x="1596008" y="2181868"/>
                      <a:pt x="1579831" y="2155038"/>
                      <a:pt x="1542742" y="2140439"/>
                    </a:cubicBezTo>
                    <a:cubicBezTo>
                      <a:pt x="1499735" y="2123473"/>
                      <a:pt x="1457188" y="2105257"/>
                      <a:pt x="1405829" y="2084083"/>
                    </a:cubicBezTo>
                    <a:cubicBezTo>
                      <a:pt x="1435947" y="2077046"/>
                      <a:pt x="1456333" y="2078822"/>
                      <a:pt x="1475666" y="2071720"/>
                    </a:cubicBezTo>
                    <a:cubicBezTo>
                      <a:pt x="1505719" y="2060606"/>
                      <a:pt x="1530839" y="2046336"/>
                      <a:pt x="1524658" y="2009181"/>
                    </a:cubicBezTo>
                    <a:cubicBezTo>
                      <a:pt x="1518936" y="1974526"/>
                      <a:pt x="1487306" y="1956902"/>
                      <a:pt x="1447981" y="1963872"/>
                    </a:cubicBezTo>
                    <a:cubicBezTo>
                      <a:pt x="1405105" y="1971435"/>
                      <a:pt x="1362295" y="1979523"/>
                      <a:pt x="1319353" y="1986757"/>
                    </a:cubicBezTo>
                    <a:cubicBezTo>
                      <a:pt x="1270362" y="1995043"/>
                      <a:pt x="1269244" y="1994714"/>
                      <a:pt x="1271085" y="1944079"/>
                    </a:cubicBezTo>
                    <a:cubicBezTo>
                      <a:pt x="1271743" y="1924876"/>
                      <a:pt x="1266417" y="1905346"/>
                      <a:pt x="1277266" y="1888050"/>
                    </a:cubicBezTo>
                    <a:cubicBezTo>
                      <a:pt x="1553264" y="1741996"/>
                      <a:pt x="1741405" y="1451992"/>
                      <a:pt x="1741405" y="1117995"/>
                    </a:cubicBezTo>
                    <a:cubicBezTo>
                      <a:pt x="1741405" y="1116680"/>
                      <a:pt x="1741339" y="1115430"/>
                      <a:pt x="1741339" y="1114115"/>
                    </a:cubicBezTo>
                    <a:cubicBezTo>
                      <a:pt x="1744429" y="1111287"/>
                      <a:pt x="1747981" y="1108591"/>
                      <a:pt x="1752321" y="1105895"/>
                    </a:cubicBezTo>
                    <a:cubicBezTo>
                      <a:pt x="1883316" y="1024615"/>
                      <a:pt x="1997082" y="922620"/>
                      <a:pt x="2095327" y="804514"/>
                    </a:cubicBezTo>
                    <a:cubicBezTo>
                      <a:pt x="2157668" y="729810"/>
                      <a:pt x="2147739" y="675361"/>
                      <a:pt x="2070339" y="616242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730F417F-15C0-4B38-A02C-6F7DFE56A768}"/>
                  </a:ext>
                </a:extLst>
              </p:cNvPr>
              <p:cNvSpPr/>
              <p:nvPr/>
            </p:nvSpPr>
            <p:spPr>
              <a:xfrm>
                <a:off x="570546" y="4829500"/>
                <a:ext cx="1636779" cy="1388928"/>
              </a:xfrm>
              <a:custGeom>
                <a:avLst/>
                <a:gdLst>
                  <a:gd name="connsiteX0" fmla="*/ 1421085 w 1636779"/>
                  <a:gd name="connsiteY0" fmla="*/ 16769 h 1388928"/>
                  <a:gd name="connsiteX1" fmla="*/ 1422335 w 1636779"/>
                  <a:gd name="connsiteY1" fmla="*/ 55305 h 1388928"/>
                  <a:gd name="connsiteX2" fmla="*/ 825755 w 1636779"/>
                  <a:gd name="connsiteY2" fmla="*/ 651884 h 1388928"/>
                  <a:gd name="connsiteX3" fmla="*/ 229175 w 1636779"/>
                  <a:gd name="connsiteY3" fmla="*/ 55305 h 1388928"/>
                  <a:gd name="connsiteX4" fmla="*/ 231740 w 1636779"/>
                  <a:gd name="connsiteY4" fmla="*/ 0 h 1388928"/>
                  <a:gd name="connsiteX5" fmla="*/ 0 w 1636779"/>
                  <a:gd name="connsiteY5" fmla="*/ 570538 h 1388928"/>
                  <a:gd name="connsiteX6" fmla="*/ 818390 w 1636779"/>
                  <a:gd name="connsiteY6" fmla="*/ 1388928 h 1388928"/>
                  <a:gd name="connsiteX7" fmla="*/ 1636780 w 1636779"/>
                  <a:gd name="connsiteY7" fmla="*/ 570538 h 1388928"/>
                  <a:gd name="connsiteX8" fmla="*/ 1421085 w 1636779"/>
                  <a:gd name="connsiteY8" fmla="*/ 16769 h 138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6779" h="1388928">
                    <a:moveTo>
                      <a:pt x="1421085" y="16769"/>
                    </a:moveTo>
                    <a:cubicBezTo>
                      <a:pt x="1421874" y="29527"/>
                      <a:pt x="1422335" y="42350"/>
                      <a:pt x="1422335" y="55305"/>
                    </a:cubicBezTo>
                    <a:cubicBezTo>
                      <a:pt x="1422335" y="384765"/>
                      <a:pt x="1155281" y="651884"/>
                      <a:pt x="825755" y="651884"/>
                    </a:cubicBezTo>
                    <a:cubicBezTo>
                      <a:pt x="496294" y="651884"/>
                      <a:pt x="229175" y="384831"/>
                      <a:pt x="229175" y="55305"/>
                    </a:cubicBezTo>
                    <a:cubicBezTo>
                      <a:pt x="229175" y="36629"/>
                      <a:pt x="230096" y="18216"/>
                      <a:pt x="231740" y="0"/>
                    </a:cubicBezTo>
                    <a:cubicBezTo>
                      <a:pt x="88383" y="147435"/>
                      <a:pt x="0" y="348662"/>
                      <a:pt x="0" y="570538"/>
                    </a:cubicBezTo>
                    <a:cubicBezTo>
                      <a:pt x="0" y="1022511"/>
                      <a:pt x="366417" y="1388928"/>
                      <a:pt x="818390" y="1388928"/>
                    </a:cubicBezTo>
                    <a:cubicBezTo>
                      <a:pt x="1270362" y="1388928"/>
                      <a:pt x="1636780" y="1022511"/>
                      <a:pt x="1636780" y="570538"/>
                    </a:cubicBezTo>
                    <a:cubicBezTo>
                      <a:pt x="1636911" y="356948"/>
                      <a:pt x="1555105" y="162494"/>
                      <a:pt x="1421085" y="1676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45540BE7-FFD2-499E-AC41-C050F5020E66}"/>
                  </a:ext>
                </a:extLst>
              </p:cNvPr>
              <p:cNvSpPr/>
              <p:nvPr/>
            </p:nvSpPr>
            <p:spPr>
              <a:xfrm>
                <a:off x="570480" y="4829500"/>
                <a:ext cx="1554580" cy="1183031"/>
              </a:xfrm>
              <a:custGeom>
                <a:avLst/>
                <a:gdLst>
                  <a:gd name="connsiteX0" fmla="*/ 1530576 w 1554580"/>
                  <a:gd name="connsiteY0" fmla="*/ 166835 h 1183031"/>
                  <a:gd name="connsiteX1" fmla="*/ 1421085 w 1554580"/>
                  <a:gd name="connsiteY1" fmla="*/ 16769 h 1183031"/>
                  <a:gd name="connsiteX2" fmla="*/ 1422335 w 1554580"/>
                  <a:gd name="connsiteY2" fmla="*/ 55305 h 1183031"/>
                  <a:gd name="connsiteX3" fmla="*/ 825755 w 1554580"/>
                  <a:gd name="connsiteY3" fmla="*/ 651884 h 1183031"/>
                  <a:gd name="connsiteX4" fmla="*/ 229175 w 1554580"/>
                  <a:gd name="connsiteY4" fmla="*/ 55305 h 1183031"/>
                  <a:gd name="connsiteX5" fmla="*/ 231740 w 1554580"/>
                  <a:gd name="connsiteY5" fmla="*/ 0 h 1183031"/>
                  <a:gd name="connsiteX6" fmla="*/ 0 w 1554580"/>
                  <a:gd name="connsiteY6" fmla="*/ 570538 h 1183031"/>
                  <a:gd name="connsiteX7" fmla="*/ 24134 w 1554580"/>
                  <a:gd name="connsiteY7" fmla="*/ 768346 h 1183031"/>
                  <a:gd name="connsiteX8" fmla="*/ 736190 w 1554580"/>
                  <a:gd name="connsiteY8" fmla="*/ 1183032 h 1183031"/>
                  <a:gd name="connsiteX9" fmla="*/ 1554579 w 1554580"/>
                  <a:gd name="connsiteY9" fmla="*/ 364642 h 1183031"/>
                  <a:gd name="connsiteX10" fmla="*/ 1530576 w 1554580"/>
                  <a:gd name="connsiteY10" fmla="*/ 166835 h 118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4580" h="1183031">
                    <a:moveTo>
                      <a:pt x="1530576" y="166835"/>
                    </a:moveTo>
                    <a:cubicBezTo>
                      <a:pt x="1499801" y="112648"/>
                      <a:pt x="1462974" y="62341"/>
                      <a:pt x="1421085" y="16769"/>
                    </a:cubicBezTo>
                    <a:cubicBezTo>
                      <a:pt x="1421874" y="29527"/>
                      <a:pt x="1422335" y="42350"/>
                      <a:pt x="1422335" y="55305"/>
                    </a:cubicBezTo>
                    <a:cubicBezTo>
                      <a:pt x="1422335" y="384765"/>
                      <a:pt x="1155281" y="651884"/>
                      <a:pt x="825755" y="651884"/>
                    </a:cubicBezTo>
                    <a:cubicBezTo>
                      <a:pt x="496294" y="651884"/>
                      <a:pt x="229175" y="384831"/>
                      <a:pt x="229175" y="55305"/>
                    </a:cubicBezTo>
                    <a:cubicBezTo>
                      <a:pt x="229175" y="36629"/>
                      <a:pt x="230096" y="18216"/>
                      <a:pt x="231740" y="0"/>
                    </a:cubicBezTo>
                    <a:cubicBezTo>
                      <a:pt x="88383" y="147435"/>
                      <a:pt x="0" y="348662"/>
                      <a:pt x="0" y="570538"/>
                    </a:cubicBezTo>
                    <a:cubicBezTo>
                      <a:pt x="0" y="638732"/>
                      <a:pt x="8418" y="705019"/>
                      <a:pt x="24134" y="768346"/>
                    </a:cubicBezTo>
                    <a:cubicBezTo>
                      <a:pt x="164862" y="1016000"/>
                      <a:pt x="430995" y="1183032"/>
                      <a:pt x="736190" y="1183032"/>
                    </a:cubicBezTo>
                    <a:cubicBezTo>
                      <a:pt x="1188161" y="1183032"/>
                      <a:pt x="1554579" y="816615"/>
                      <a:pt x="1554579" y="364642"/>
                    </a:cubicBezTo>
                    <a:cubicBezTo>
                      <a:pt x="1554711" y="296383"/>
                      <a:pt x="1546359" y="230162"/>
                      <a:pt x="1530576" y="1668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9DD1B224-F53E-4519-9F06-C20DA852C67A}"/>
                  </a:ext>
                </a:extLst>
              </p:cNvPr>
              <p:cNvSpPr/>
              <p:nvPr/>
            </p:nvSpPr>
            <p:spPr>
              <a:xfrm>
                <a:off x="699414" y="6188244"/>
                <a:ext cx="595089" cy="375403"/>
              </a:xfrm>
              <a:custGeom>
                <a:avLst/>
                <a:gdLst>
                  <a:gd name="connsiteX0" fmla="*/ 295419 w 595089"/>
                  <a:gd name="connsiteY0" fmla="*/ 210105 h 375403"/>
                  <a:gd name="connsiteX1" fmla="*/ 51842 w 595089"/>
                  <a:gd name="connsiteY1" fmla="*/ 311376 h 375403"/>
                  <a:gd name="connsiteX2" fmla="*/ 3640 w 595089"/>
                  <a:gd name="connsiteY2" fmla="*/ 300723 h 375403"/>
                  <a:gd name="connsiteX3" fmla="*/ 29221 w 595089"/>
                  <a:gd name="connsiteY3" fmla="*/ 258702 h 375403"/>
                  <a:gd name="connsiteX4" fmla="*/ 177839 w 595089"/>
                  <a:gd name="connsiteY4" fmla="*/ 196755 h 375403"/>
                  <a:gd name="connsiteX5" fmla="*/ 203025 w 595089"/>
                  <a:gd name="connsiteY5" fmla="*/ 172490 h 375403"/>
                  <a:gd name="connsiteX6" fmla="*/ 171131 w 595089"/>
                  <a:gd name="connsiteY6" fmla="*/ 150789 h 375403"/>
                  <a:gd name="connsiteX7" fmla="*/ 95179 w 595089"/>
                  <a:gd name="connsiteY7" fmla="*/ 139675 h 375403"/>
                  <a:gd name="connsiteX8" fmla="*/ 65191 w 595089"/>
                  <a:gd name="connsiteY8" fmla="*/ 104427 h 375403"/>
                  <a:gd name="connsiteX9" fmla="*/ 107147 w 595089"/>
                  <a:gd name="connsiteY9" fmla="*/ 83055 h 375403"/>
                  <a:gd name="connsiteX10" fmla="*/ 284240 w 595089"/>
                  <a:gd name="connsiteY10" fmla="*/ 116199 h 375403"/>
                  <a:gd name="connsiteX11" fmla="*/ 319750 w 595089"/>
                  <a:gd name="connsiteY11" fmla="*/ 84765 h 375403"/>
                  <a:gd name="connsiteX12" fmla="*/ 319290 w 595089"/>
                  <a:gd name="connsiteY12" fmla="*/ 0 h 375403"/>
                  <a:gd name="connsiteX13" fmla="*/ 382683 w 595089"/>
                  <a:gd name="connsiteY13" fmla="*/ 111267 h 375403"/>
                  <a:gd name="connsiteX14" fmla="*/ 595089 w 595089"/>
                  <a:gd name="connsiteY14" fmla="*/ 79965 h 375403"/>
                  <a:gd name="connsiteX15" fmla="*/ 497173 w 595089"/>
                  <a:gd name="connsiteY15" fmla="*/ 125668 h 375403"/>
                  <a:gd name="connsiteX16" fmla="*/ 336717 w 595089"/>
                  <a:gd name="connsiteY16" fmla="*/ 289806 h 375403"/>
                  <a:gd name="connsiteX17" fmla="*/ 319816 w 595089"/>
                  <a:gd name="connsiteY17" fmla="*/ 344453 h 375403"/>
                  <a:gd name="connsiteX18" fmla="*/ 274968 w 595089"/>
                  <a:gd name="connsiteY18" fmla="*/ 373848 h 375403"/>
                  <a:gd name="connsiteX19" fmla="*/ 258133 w 595089"/>
                  <a:gd name="connsiteY19" fmla="*/ 329592 h 375403"/>
                  <a:gd name="connsiteX20" fmla="*/ 295419 w 595089"/>
                  <a:gd name="connsiteY20" fmla="*/ 210105 h 3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5089" h="375403">
                    <a:moveTo>
                      <a:pt x="295419" y="210105"/>
                    </a:moveTo>
                    <a:cubicBezTo>
                      <a:pt x="211443" y="244892"/>
                      <a:pt x="131412" y="277509"/>
                      <a:pt x="51842" y="311376"/>
                    </a:cubicBezTo>
                    <a:cubicBezTo>
                      <a:pt x="31917" y="319859"/>
                      <a:pt x="14424" y="324002"/>
                      <a:pt x="3640" y="300723"/>
                    </a:cubicBezTo>
                    <a:cubicBezTo>
                      <a:pt x="-8066" y="275471"/>
                      <a:pt x="10610" y="266461"/>
                      <a:pt x="29221" y="258702"/>
                    </a:cubicBezTo>
                    <a:cubicBezTo>
                      <a:pt x="78738" y="237987"/>
                      <a:pt x="128387" y="217601"/>
                      <a:pt x="177839" y="196755"/>
                    </a:cubicBezTo>
                    <a:cubicBezTo>
                      <a:pt x="189216" y="191955"/>
                      <a:pt x="204998" y="189456"/>
                      <a:pt x="203025" y="172490"/>
                    </a:cubicBezTo>
                    <a:cubicBezTo>
                      <a:pt x="200987" y="154800"/>
                      <a:pt x="184941" y="152959"/>
                      <a:pt x="171131" y="150789"/>
                    </a:cubicBezTo>
                    <a:cubicBezTo>
                      <a:pt x="145880" y="146777"/>
                      <a:pt x="120299" y="144476"/>
                      <a:pt x="95179" y="139675"/>
                    </a:cubicBezTo>
                    <a:cubicBezTo>
                      <a:pt x="76897" y="136124"/>
                      <a:pt x="59273" y="129088"/>
                      <a:pt x="65191" y="104427"/>
                    </a:cubicBezTo>
                    <a:cubicBezTo>
                      <a:pt x="70649" y="81543"/>
                      <a:pt x="87155" y="79307"/>
                      <a:pt x="107147" y="83055"/>
                    </a:cubicBezTo>
                    <a:cubicBezTo>
                      <a:pt x="166199" y="94103"/>
                      <a:pt x="225845" y="102652"/>
                      <a:pt x="284240" y="116199"/>
                    </a:cubicBezTo>
                    <a:cubicBezTo>
                      <a:pt x="316396" y="123696"/>
                      <a:pt x="321855" y="113042"/>
                      <a:pt x="319750" y="84765"/>
                    </a:cubicBezTo>
                    <a:cubicBezTo>
                      <a:pt x="317712" y="56686"/>
                      <a:pt x="319290" y="28408"/>
                      <a:pt x="319290" y="0"/>
                    </a:cubicBezTo>
                    <a:cubicBezTo>
                      <a:pt x="377554" y="9140"/>
                      <a:pt x="377554" y="9140"/>
                      <a:pt x="382683" y="111267"/>
                    </a:cubicBezTo>
                    <a:cubicBezTo>
                      <a:pt x="451666" y="87724"/>
                      <a:pt x="516506" y="36957"/>
                      <a:pt x="595089" y="79965"/>
                    </a:cubicBezTo>
                    <a:cubicBezTo>
                      <a:pt x="566747" y="103310"/>
                      <a:pt x="531697" y="117317"/>
                      <a:pt x="497173" y="125668"/>
                    </a:cubicBezTo>
                    <a:cubicBezTo>
                      <a:pt x="407869" y="147303"/>
                      <a:pt x="351973" y="197216"/>
                      <a:pt x="336717" y="289806"/>
                    </a:cubicBezTo>
                    <a:cubicBezTo>
                      <a:pt x="333625" y="308417"/>
                      <a:pt x="324156" y="325909"/>
                      <a:pt x="319816" y="344453"/>
                    </a:cubicBezTo>
                    <a:cubicBezTo>
                      <a:pt x="313963" y="369443"/>
                      <a:pt x="298773" y="379570"/>
                      <a:pt x="274968" y="373848"/>
                    </a:cubicBezTo>
                    <a:cubicBezTo>
                      <a:pt x="249978" y="367864"/>
                      <a:pt x="254450" y="346492"/>
                      <a:pt x="258133" y="329592"/>
                    </a:cubicBezTo>
                    <a:cubicBezTo>
                      <a:pt x="266418" y="291253"/>
                      <a:pt x="291013" y="257781"/>
                      <a:pt x="295419" y="2101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116F3ADE-8879-42D8-8CD4-0D301AA5E017}"/>
                  </a:ext>
                </a:extLst>
              </p:cNvPr>
              <p:cNvSpPr/>
              <p:nvPr/>
            </p:nvSpPr>
            <p:spPr>
              <a:xfrm>
                <a:off x="1489023" y="6185087"/>
                <a:ext cx="589536" cy="376310"/>
              </a:xfrm>
              <a:custGeom>
                <a:avLst/>
                <a:gdLst>
                  <a:gd name="connsiteX0" fmla="*/ 0 w 589536"/>
                  <a:gd name="connsiteY0" fmla="*/ 83648 h 376310"/>
                  <a:gd name="connsiteX1" fmla="*/ 207869 w 589536"/>
                  <a:gd name="connsiteY1" fmla="*/ 110083 h 376310"/>
                  <a:gd name="connsiteX2" fmla="*/ 271460 w 589536"/>
                  <a:gd name="connsiteY2" fmla="*/ 0 h 376310"/>
                  <a:gd name="connsiteX3" fmla="*/ 270867 w 589536"/>
                  <a:gd name="connsiteY3" fmla="*/ 82135 h 376310"/>
                  <a:gd name="connsiteX4" fmla="*/ 307299 w 589536"/>
                  <a:gd name="connsiteY4" fmla="*/ 114226 h 376310"/>
                  <a:gd name="connsiteX5" fmla="*/ 484261 w 589536"/>
                  <a:gd name="connsiteY5" fmla="*/ 80360 h 376310"/>
                  <a:gd name="connsiteX6" fmla="*/ 525492 w 589536"/>
                  <a:gd name="connsiteY6" fmla="*/ 102389 h 376310"/>
                  <a:gd name="connsiteX7" fmla="*/ 498202 w 589536"/>
                  <a:gd name="connsiteY7" fmla="*/ 136716 h 376310"/>
                  <a:gd name="connsiteX8" fmla="*/ 350306 w 589536"/>
                  <a:gd name="connsiteY8" fmla="*/ 167689 h 376310"/>
                  <a:gd name="connsiteX9" fmla="*/ 501818 w 589536"/>
                  <a:gd name="connsiteY9" fmla="*/ 231345 h 376310"/>
                  <a:gd name="connsiteX10" fmla="*/ 569223 w 589536"/>
                  <a:gd name="connsiteY10" fmla="*/ 258965 h 376310"/>
                  <a:gd name="connsiteX11" fmla="*/ 587110 w 589536"/>
                  <a:gd name="connsiteY11" fmla="*/ 298947 h 376310"/>
                  <a:gd name="connsiteX12" fmla="*/ 550284 w 589536"/>
                  <a:gd name="connsiteY12" fmla="*/ 310587 h 376310"/>
                  <a:gd name="connsiteX13" fmla="*/ 351753 w 589536"/>
                  <a:gd name="connsiteY13" fmla="*/ 229307 h 376310"/>
                  <a:gd name="connsiteX14" fmla="*/ 312231 w 589536"/>
                  <a:gd name="connsiteY14" fmla="*/ 225493 h 376310"/>
                  <a:gd name="connsiteX15" fmla="*/ 309732 w 589536"/>
                  <a:gd name="connsiteY15" fmla="*/ 264555 h 376310"/>
                  <a:gd name="connsiteX16" fmla="*/ 333603 w 589536"/>
                  <a:gd name="connsiteY16" fmla="*/ 329263 h 376310"/>
                  <a:gd name="connsiteX17" fmla="*/ 315651 w 589536"/>
                  <a:gd name="connsiteY17" fmla="*/ 372534 h 376310"/>
                  <a:gd name="connsiteX18" fmla="*/ 278496 w 589536"/>
                  <a:gd name="connsiteY18" fmla="*/ 351885 h 376310"/>
                  <a:gd name="connsiteX19" fmla="*/ 233252 w 589536"/>
                  <a:gd name="connsiteY19" fmla="*/ 225953 h 376310"/>
                  <a:gd name="connsiteX20" fmla="*/ 169859 w 589536"/>
                  <a:gd name="connsiteY20" fmla="*/ 155261 h 376310"/>
                  <a:gd name="connsiteX21" fmla="*/ 13546 w 589536"/>
                  <a:gd name="connsiteY21" fmla="*/ 92065 h 376310"/>
                  <a:gd name="connsiteX22" fmla="*/ 0 w 589536"/>
                  <a:gd name="connsiteY22" fmla="*/ 83648 h 376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9536" h="376310">
                    <a:moveTo>
                      <a:pt x="0" y="83648"/>
                    </a:moveTo>
                    <a:cubicBezTo>
                      <a:pt x="76348" y="37287"/>
                      <a:pt x="139346" y="83779"/>
                      <a:pt x="207869" y="110083"/>
                    </a:cubicBezTo>
                    <a:cubicBezTo>
                      <a:pt x="213984" y="62144"/>
                      <a:pt x="191100" y="526"/>
                      <a:pt x="271460" y="0"/>
                    </a:cubicBezTo>
                    <a:cubicBezTo>
                      <a:pt x="271460" y="26304"/>
                      <a:pt x="273695" y="54516"/>
                      <a:pt x="270867" y="82135"/>
                    </a:cubicBezTo>
                    <a:cubicBezTo>
                      <a:pt x="267645" y="113042"/>
                      <a:pt x="278956" y="119947"/>
                      <a:pt x="307299" y="114226"/>
                    </a:cubicBezTo>
                    <a:cubicBezTo>
                      <a:pt x="366154" y="102258"/>
                      <a:pt x="425734" y="93512"/>
                      <a:pt x="484261" y="80360"/>
                    </a:cubicBezTo>
                    <a:cubicBezTo>
                      <a:pt x="507605" y="75099"/>
                      <a:pt x="519640" y="83582"/>
                      <a:pt x="525492" y="102389"/>
                    </a:cubicBezTo>
                    <a:cubicBezTo>
                      <a:pt x="532265" y="124353"/>
                      <a:pt x="514444" y="131981"/>
                      <a:pt x="498202" y="136716"/>
                    </a:cubicBezTo>
                    <a:cubicBezTo>
                      <a:pt x="451511" y="150328"/>
                      <a:pt x="401073" y="144542"/>
                      <a:pt x="350306" y="167689"/>
                    </a:cubicBezTo>
                    <a:cubicBezTo>
                      <a:pt x="402717" y="189719"/>
                      <a:pt x="452235" y="210565"/>
                      <a:pt x="501818" y="231345"/>
                    </a:cubicBezTo>
                    <a:cubicBezTo>
                      <a:pt x="524243" y="240749"/>
                      <a:pt x="546338" y="251008"/>
                      <a:pt x="569223" y="258965"/>
                    </a:cubicBezTo>
                    <a:cubicBezTo>
                      <a:pt x="590529" y="266396"/>
                      <a:pt x="592239" y="281652"/>
                      <a:pt x="587110" y="298947"/>
                    </a:cubicBezTo>
                    <a:cubicBezTo>
                      <a:pt x="581060" y="319465"/>
                      <a:pt x="567053" y="315848"/>
                      <a:pt x="550284" y="310587"/>
                    </a:cubicBezTo>
                    <a:cubicBezTo>
                      <a:pt x="481696" y="289215"/>
                      <a:pt x="417777" y="256795"/>
                      <a:pt x="351753" y="229307"/>
                    </a:cubicBezTo>
                    <a:cubicBezTo>
                      <a:pt x="338338" y="223717"/>
                      <a:pt x="325317" y="215760"/>
                      <a:pt x="312231" y="225493"/>
                    </a:cubicBezTo>
                    <a:cubicBezTo>
                      <a:pt x="297632" y="236343"/>
                      <a:pt x="305786" y="251731"/>
                      <a:pt x="309732" y="264555"/>
                    </a:cubicBezTo>
                    <a:cubicBezTo>
                      <a:pt x="316440" y="286519"/>
                      <a:pt x="324133" y="308351"/>
                      <a:pt x="333603" y="329263"/>
                    </a:cubicBezTo>
                    <a:cubicBezTo>
                      <a:pt x="343533" y="351358"/>
                      <a:pt x="333406" y="363327"/>
                      <a:pt x="315651" y="372534"/>
                    </a:cubicBezTo>
                    <a:cubicBezTo>
                      <a:pt x="293358" y="384107"/>
                      <a:pt x="286584" y="366747"/>
                      <a:pt x="278496" y="351885"/>
                    </a:cubicBezTo>
                    <a:cubicBezTo>
                      <a:pt x="256926" y="312231"/>
                      <a:pt x="245220" y="268763"/>
                      <a:pt x="233252" y="225953"/>
                    </a:cubicBezTo>
                    <a:cubicBezTo>
                      <a:pt x="223257" y="190180"/>
                      <a:pt x="202674" y="168413"/>
                      <a:pt x="169859" y="155261"/>
                    </a:cubicBezTo>
                    <a:cubicBezTo>
                      <a:pt x="117711" y="134283"/>
                      <a:pt x="65563" y="113240"/>
                      <a:pt x="13546" y="92065"/>
                    </a:cubicBezTo>
                    <a:cubicBezTo>
                      <a:pt x="9141" y="90092"/>
                      <a:pt x="5392" y="86936"/>
                      <a:pt x="0" y="83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57597501-4971-42B0-BBF2-17F5A7BA8FA5}"/>
                  </a:ext>
                </a:extLst>
              </p:cNvPr>
              <p:cNvSpPr/>
              <p:nvPr/>
            </p:nvSpPr>
            <p:spPr>
              <a:xfrm>
                <a:off x="2073129" y="4701447"/>
                <a:ext cx="547188" cy="651046"/>
              </a:xfrm>
              <a:custGeom>
                <a:avLst/>
                <a:gdLst>
                  <a:gd name="connsiteX0" fmla="*/ 413868 w 547188"/>
                  <a:gd name="connsiteY0" fmla="*/ 184500 h 651046"/>
                  <a:gd name="connsiteX1" fmla="*/ 459974 w 547188"/>
                  <a:gd name="connsiteY1" fmla="*/ 199074 h 651046"/>
                  <a:gd name="connsiteX2" fmla="*/ 487528 w 547188"/>
                  <a:gd name="connsiteY2" fmla="*/ 219920 h 651046"/>
                  <a:gd name="connsiteX3" fmla="*/ 508045 w 547188"/>
                  <a:gd name="connsiteY3" fmla="*/ 370709 h 651046"/>
                  <a:gd name="connsiteX4" fmla="*/ 196735 w 547188"/>
                  <a:gd name="connsiteY4" fmla="*/ 643944 h 651046"/>
                  <a:gd name="connsiteX5" fmla="*/ 177007 w 547188"/>
                  <a:gd name="connsiteY5" fmla="*/ 651046 h 651046"/>
                  <a:gd name="connsiteX6" fmla="*/ 153661 w 547188"/>
                  <a:gd name="connsiteY6" fmla="*/ 466850 h 651046"/>
                  <a:gd name="connsiteX7" fmla="*/ 158857 w 547188"/>
                  <a:gd name="connsiteY7" fmla="*/ 437522 h 651046"/>
                  <a:gd name="connsiteX8" fmla="*/ 368106 w 547188"/>
                  <a:gd name="connsiteY8" fmla="*/ 203414 h 651046"/>
                  <a:gd name="connsiteX9" fmla="*/ 413868 w 547188"/>
                  <a:gd name="connsiteY9" fmla="*/ 184500 h 651046"/>
                  <a:gd name="connsiteX10" fmla="*/ 262644 w 547188"/>
                  <a:gd name="connsiteY10" fmla="*/ 78273 h 651046"/>
                  <a:gd name="connsiteX11" fmla="*/ 286432 w 547188"/>
                  <a:gd name="connsiteY11" fmla="*/ 82282 h 651046"/>
                  <a:gd name="connsiteX12" fmla="*/ 370803 w 547188"/>
                  <a:gd name="connsiteY12" fmla="*/ 128183 h 651046"/>
                  <a:gd name="connsiteX13" fmla="*/ 369948 w 547188"/>
                  <a:gd name="connsiteY13" fmla="*/ 156986 h 651046"/>
                  <a:gd name="connsiteX14" fmla="*/ 169115 w 547188"/>
                  <a:gd name="connsiteY14" fmla="*/ 360712 h 651046"/>
                  <a:gd name="connsiteX15" fmla="*/ 139720 w 547188"/>
                  <a:gd name="connsiteY15" fmla="*/ 398130 h 651046"/>
                  <a:gd name="connsiteX16" fmla="*/ 102040 w 547188"/>
                  <a:gd name="connsiteY16" fmla="*/ 305474 h 651046"/>
                  <a:gd name="connsiteX17" fmla="*/ 102434 w 547188"/>
                  <a:gd name="connsiteY17" fmla="*/ 272001 h 651046"/>
                  <a:gd name="connsiteX18" fmla="*/ 214030 w 547188"/>
                  <a:gd name="connsiteY18" fmla="*/ 102734 h 651046"/>
                  <a:gd name="connsiteX19" fmla="*/ 262644 w 547188"/>
                  <a:gd name="connsiteY19" fmla="*/ 78273 h 651046"/>
                  <a:gd name="connsiteX20" fmla="*/ 86059 w 547188"/>
                  <a:gd name="connsiteY20" fmla="*/ 16 h 651046"/>
                  <a:gd name="connsiteX21" fmla="*/ 204034 w 547188"/>
                  <a:gd name="connsiteY21" fmla="*/ 28819 h 651046"/>
                  <a:gd name="connsiteX22" fmla="*/ 211991 w 547188"/>
                  <a:gd name="connsiteY22" fmla="*/ 53348 h 651046"/>
                  <a:gd name="connsiteX23" fmla="*/ 84218 w 547188"/>
                  <a:gd name="connsiteY23" fmla="*/ 224851 h 651046"/>
                  <a:gd name="connsiteX24" fmla="*/ 72513 w 547188"/>
                  <a:gd name="connsiteY24" fmla="*/ 236294 h 651046"/>
                  <a:gd name="connsiteX25" fmla="*/ 4648 w 547188"/>
                  <a:gd name="connsiteY25" fmla="*/ 131209 h 651046"/>
                  <a:gd name="connsiteX26" fmla="*/ 86059 w 547188"/>
                  <a:gd name="connsiteY26" fmla="*/ 16 h 6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47188" h="651046">
                    <a:moveTo>
                      <a:pt x="413868" y="184500"/>
                    </a:moveTo>
                    <a:cubicBezTo>
                      <a:pt x="429018" y="183834"/>
                      <a:pt x="444225" y="188750"/>
                      <a:pt x="459974" y="199074"/>
                    </a:cubicBezTo>
                    <a:cubicBezTo>
                      <a:pt x="469575" y="205387"/>
                      <a:pt x="478189" y="213146"/>
                      <a:pt x="487528" y="219920"/>
                    </a:cubicBezTo>
                    <a:cubicBezTo>
                      <a:pt x="559009" y="272397"/>
                      <a:pt x="566769" y="305803"/>
                      <a:pt x="508045" y="370709"/>
                    </a:cubicBezTo>
                    <a:cubicBezTo>
                      <a:pt x="415059" y="473492"/>
                      <a:pt x="314380" y="568648"/>
                      <a:pt x="196735" y="643944"/>
                    </a:cubicBezTo>
                    <a:cubicBezTo>
                      <a:pt x="191737" y="647166"/>
                      <a:pt x="185292" y="648152"/>
                      <a:pt x="177007" y="651046"/>
                    </a:cubicBezTo>
                    <a:cubicBezTo>
                      <a:pt x="176480" y="586798"/>
                      <a:pt x="168195" y="526429"/>
                      <a:pt x="153661" y="466850"/>
                    </a:cubicBezTo>
                    <a:cubicBezTo>
                      <a:pt x="151228" y="456855"/>
                      <a:pt x="151557" y="446202"/>
                      <a:pt x="158857" y="437522"/>
                    </a:cubicBezTo>
                    <a:cubicBezTo>
                      <a:pt x="225866" y="357096"/>
                      <a:pt x="283736" y="268583"/>
                      <a:pt x="368106" y="203414"/>
                    </a:cubicBezTo>
                    <a:cubicBezTo>
                      <a:pt x="383626" y="191413"/>
                      <a:pt x="398718" y="185166"/>
                      <a:pt x="413868" y="184500"/>
                    </a:cubicBezTo>
                    <a:close/>
                    <a:moveTo>
                      <a:pt x="262644" y="78273"/>
                    </a:moveTo>
                    <a:cubicBezTo>
                      <a:pt x="269310" y="78706"/>
                      <a:pt x="277028" y="80079"/>
                      <a:pt x="286432" y="82282"/>
                    </a:cubicBezTo>
                    <a:cubicBezTo>
                      <a:pt x="320562" y="96750"/>
                      <a:pt x="348905" y="106679"/>
                      <a:pt x="370803" y="128183"/>
                    </a:cubicBezTo>
                    <a:cubicBezTo>
                      <a:pt x="380996" y="138245"/>
                      <a:pt x="388558" y="146333"/>
                      <a:pt x="369948" y="156986"/>
                    </a:cubicBezTo>
                    <a:cubicBezTo>
                      <a:pt x="284065" y="206044"/>
                      <a:pt x="232442" y="289231"/>
                      <a:pt x="169115" y="360712"/>
                    </a:cubicBezTo>
                    <a:cubicBezTo>
                      <a:pt x="159777" y="371103"/>
                      <a:pt x="151755" y="382676"/>
                      <a:pt x="139720" y="398130"/>
                    </a:cubicBezTo>
                    <a:cubicBezTo>
                      <a:pt x="126042" y="364526"/>
                      <a:pt x="113943" y="335000"/>
                      <a:pt x="102040" y="305474"/>
                    </a:cubicBezTo>
                    <a:cubicBezTo>
                      <a:pt x="97502" y="294294"/>
                      <a:pt x="96253" y="282457"/>
                      <a:pt x="102434" y="272001"/>
                    </a:cubicBezTo>
                    <a:cubicBezTo>
                      <a:pt x="136498" y="213540"/>
                      <a:pt x="165827" y="152252"/>
                      <a:pt x="214030" y="102734"/>
                    </a:cubicBezTo>
                    <a:cubicBezTo>
                      <a:pt x="232130" y="84140"/>
                      <a:pt x="242648" y="76976"/>
                      <a:pt x="262644" y="78273"/>
                    </a:cubicBezTo>
                    <a:close/>
                    <a:moveTo>
                      <a:pt x="86059" y="16"/>
                    </a:moveTo>
                    <a:cubicBezTo>
                      <a:pt x="126568" y="1332"/>
                      <a:pt x="167931" y="6461"/>
                      <a:pt x="204034" y="28819"/>
                    </a:cubicBezTo>
                    <a:cubicBezTo>
                      <a:pt x="213241" y="34541"/>
                      <a:pt x="228431" y="40327"/>
                      <a:pt x="211991" y="53348"/>
                    </a:cubicBezTo>
                    <a:cubicBezTo>
                      <a:pt x="154056" y="99249"/>
                      <a:pt x="118939" y="161853"/>
                      <a:pt x="84218" y="224851"/>
                    </a:cubicBezTo>
                    <a:cubicBezTo>
                      <a:pt x="82509" y="228140"/>
                      <a:pt x="78891" y="230244"/>
                      <a:pt x="72513" y="236294"/>
                    </a:cubicBezTo>
                    <a:cubicBezTo>
                      <a:pt x="48905" y="200060"/>
                      <a:pt x="25166" y="166588"/>
                      <a:pt x="4648" y="131209"/>
                    </a:cubicBezTo>
                    <a:cubicBezTo>
                      <a:pt x="-16921" y="94054"/>
                      <a:pt x="41079" y="-1430"/>
                      <a:pt x="86059" y="1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7FB2AB74-F02B-4822-B87F-7EAFBC5A88B4}"/>
                  </a:ext>
                </a:extLst>
              </p:cNvPr>
              <p:cNvSpPr/>
              <p:nvPr/>
            </p:nvSpPr>
            <p:spPr>
              <a:xfrm>
                <a:off x="837928" y="4329654"/>
                <a:ext cx="1116876" cy="1116876"/>
              </a:xfrm>
              <a:custGeom>
                <a:avLst/>
                <a:gdLst>
                  <a:gd name="connsiteX0" fmla="*/ 1116877 w 1116876"/>
                  <a:gd name="connsiteY0" fmla="*/ 558438 h 1116876"/>
                  <a:gd name="connsiteX1" fmla="*/ 558438 w 1116876"/>
                  <a:gd name="connsiteY1" fmla="*/ 1116877 h 1116876"/>
                  <a:gd name="connsiteX2" fmla="*/ -1 w 1116876"/>
                  <a:gd name="connsiteY2" fmla="*/ 558438 h 1116876"/>
                  <a:gd name="connsiteX3" fmla="*/ 558438 w 1116876"/>
                  <a:gd name="connsiteY3" fmla="*/ 0 h 1116876"/>
                  <a:gd name="connsiteX4" fmla="*/ 1116877 w 1116876"/>
                  <a:gd name="connsiteY4" fmla="*/ 558438 h 111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876" h="1116876">
                    <a:moveTo>
                      <a:pt x="1116877" y="558438"/>
                    </a:moveTo>
                    <a:cubicBezTo>
                      <a:pt x="1116877" y="866855"/>
                      <a:pt x="866855" y="1116877"/>
                      <a:pt x="558438" y="1116877"/>
                    </a:cubicBezTo>
                    <a:cubicBezTo>
                      <a:pt x="250021" y="1116877"/>
                      <a:pt x="-1" y="866855"/>
                      <a:pt x="-1" y="558438"/>
                    </a:cubicBezTo>
                    <a:cubicBezTo>
                      <a:pt x="-1" y="250021"/>
                      <a:pt x="250021" y="0"/>
                      <a:pt x="558438" y="0"/>
                    </a:cubicBezTo>
                    <a:cubicBezTo>
                      <a:pt x="866855" y="0"/>
                      <a:pt x="1116877" y="250021"/>
                      <a:pt x="1116877" y="5584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BA19870C-BC8A-4F1D-B854-4A7D80375E11}"/>
                  </a:ext>
                </a:extLst>
              </p:cNvPr>
              <p:cNvSpPr/>
              <p:nvPr/>
            </p:nvSpPr>
            <p:spPr>
              <a:xfrm>
                <a:off x="837928" y="4329655"/>
                <a:ext cx="1060716" cy="976346"/>
              </a:xfrm>
              <a:custGeom>
                <a:avLst/>
                <a:gdLst>
                  <a:gd name="connsiteX0" fmla="*/ 1060717 w 1060716"/>
                  <a:gd name="connsiteY0" fmla="*/ 417908 h 976346"/>
                  <a:gd name="connsiteX1" fmla="*/ 1044277 w 1060716"/>
                  <a:gd name="connsiteY1" fmla="*/ 282967 h 976346"/>
                  <a:gd name="connsiteX2" fmla="*/ 558438 w 1060716"/>
                  <a:gd name="connsiteY2" fmla="*/ 0 h 976346"/>
                  <a:gd name="connsiteX3" fmla="*/ 0 w 1060716"/>
                  <a:gd name="connsiteY3" fmla="*/ 558438 h 976346"/>
                  <a:gd name="connsiteX4" fmla="*/ 16440 w 1060716"/>
                  <a:gd name="connsiteY4" fmla="*/ 693379 h 976346"/>
                  <a:gd name="connsiteX5" fmla="*/ 502279 w 1060716"/>
                  <a:gd name="connsiteY5" fmla="*/ 976346 h 976346"/>
                  <a:gd name="connsiteX6" fmla="*/ 1060717 w 1060716"/>
                  <a:gd name="connsiteY6" fmla="*/ 417908 h 97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0716" h="976346">
                    <a:moveTo>
                      <a:pt x="1060717" y="417908"/>
                    </a:moveTo>
                    <a:cubicBezTo>
                      <a:pt x="1060717" y="371349"/>
                      <a:pt x="1054996" y="326172"/>
                      <a:pt x="1044277" y="282967"/>
                    </a:cubicBezTo>
                    <a:cubicBezTo>
                      <a:pt x="948266" y="113963"/>
                      <a:pt x="766702" y="0"/>
                      <a:pt x="558438" y="0"/>
                    </a:cubicBezTo>
                    <a:cubicBezTo>
                      <a:pt x="250022" y="0"/>
                      <a:pt x="0" y="250021"/>
                      <a:pt x="0" y="558438"/>
                    </a:cubicBezTo>
                    <a:cubicBezTo>
                      <a:pt x="0" y="604997"/>
                      <a:pt x="5721" y="650174"/>
                      <a:pt x="16440" y="693379"/>
                    </a:cubicBezTo>
                    <a:cubicBezTo>
                      <a:pt x="112450" y="862318"/>
                      <a:pt x="294015" y="976346"/>
                      <a:pt x="502279" y="976346"/>
                    </a:cubicBezTo>
                    <a:cubicBezTo>
                      <a:pt x="810696" y="976346"/>
                      <a:pt x="1060717" y="726325"/>
                      <a:pt x="1060717" y="4179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78861AC4-6B25-475A-A017-34EB21EF7AB9}"/>
                </a:ext>
              </a:extLst>
            </p:cNvPr>
            <p:cNvGrpSpPr/>
            <p:nvPr/>
          </p:nvGrpSpPr>
          <p:grpSpPr>
            <a:xfrm>
              <a:off x="691348" y="3639401"/>
              <a:ext cx="1433842" cy="1058577"/>
              <a:chOff x="691348" y="3639401"/>
              <a:chExt cx="1433842" cy="1058577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E6897A6E-B9B4-464E-988F-B87574CFA32C}"/>
                  </a:ext>
                </a:extLst>
              </p:cNvPr>
              <p:cNvSpPr/>
              <p:nvPr/>
            </p:nvSpPr>
            <p:spPr>
              <a:xfrm>
                <a:off x="691348" y="4105871"/>
                <a:ext cx="1433842" cy="592107"/>
              </a:xfrm>
              <a:custGeom>
                <a:avLst/>
                <a:gdLst>
                  <a:gd name="connsiteX0" fmla="*/ 1433843 w 1433842"/>
                  <a:gd name="connsiteY0" fmla="*/ 296054 h 592107"/>
                  <a:gd name="connsiteX1" fmla="*/ 716921 w 1433842"/>
                  <a:gd name="connsiteY1" fmla="*/ 592108 h 592107"/>
                  <a:gd name="connsiteX2" fmla="*/ 0 w 1433842"/>
                  <a:gd name="connsiteY2" fmla="*/ 296054 h 592107"/>
                  <a:gd name="connsiteX3" fmla="*/ 716921 w 1433842"/>
                  <a:gd name="connsiteY3" fmla="*/ 0 h 592107"/>
                  <a:gd name="connsiteX4" fmla="*/ 1433843 w 1433842"/>
                  <a:gd name="connsiteY4" fmla="*/ 296054 h 59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842" h="592107">
                    <a:moveTo>
                      <a:pt x="1433843" y="296054"/>
                    </a:moveTo>
                    <a:cubicBezTo>
                      <a:pt x="1433843" y="459560"/>
                      <a:pt x="1112866" y="592108"/>
                      <a:pt x="716921" y="592108"/>
                    </a:cubicBezTo>
                    <a:cubicBezTo>
                      <a:pt x="320977" y="592108"/>
                      <a:pt x="0" y="459560"/>
                      <a:pt x="0" y="296054"/>
                    </a:cubicBezTo>
                    <a:cubicBezTo>
                      <a:pt x="0" y="132548"/>
                      <a:pt x="320977" y="0"/>
                      <a:pt x="716921" y="0"/>
                    </a:cubicBezTo>
                    <a:cubicBezTo>
                      <a:pt x="1112866" y="0"/>
                      <a:pt x="1433843" y="132548"/>
                      <a:pt x="1433843" y="296054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506D72F-4C72-4FA8-8946-B780459F69EF}"/>
                  </a:ext>
                </a:extLst>
              </p:cNvPr>
              <p:cNvSpPr/>
              <p:nvPr/>
            </p:nvSpPr>
            <p:spPr>
              <a:xfrm>
                <a:off x="976088" y="3639401"/>
                <a:ext cx="858395" cy="932777"/>
              </a:xfrm>
              <a:custGeom>
                <a:avLst/>
                <a:gdLst>
                  <a:gd name="connsiteX0" fmla="*/ 857389 w 858395"/>
                  <a:gd name="connsiteY0" fmla="*/ 791525 h 932777"/>
                  <a:gd name="connsiteX1" fmla="*/ 844762 w 858395"/>
                  <a:gd name="connsiteY1" fmla="*/ 823287 h 932777"/>
                  <a:gd name="connsiteX2" fmla="*/ 436784 w 858395"/>
                  <a:gd name="connsiteY2" fmla="*/ 932713 h 932777"/>
                  <a:gd name="connsiteX3" fmla="*/ 28872 w 858395"/>
                  <a:gd name="connsiteY3" fmla="*/ 825260 h 932777"/>
                  <a:gd name="connsiteX4" fmla="*/ 4540 w 858395"/>
                  <a:gd name="connsiteY4" fmla="*/ 765615 h 932777"/>
                  <a:gd name="connsiteX5" fmla="*/ 210963 w 858395"/>
                  <a:gd name="connsiteY5" fmla="*/ 77891 h 932777"/>
                  <a:gd name="connsiteX6" fmla="*/ 295925 w 858395"/>
                  <a:gd name="connsiteY6" fmla="*/ 9698 h 932777"/>
                  <a:gd name="connsiteX7" fmla="*/ 685819 w 858395"/>
                  <a:gd name="connsiteY7" fmla="*/ 63556 h 932777"/>
                  <a:gd name="connsiteX8" fmla="*/ 764469 w 858395"/>
                  <a:gd name="connsiteY8" fmla="*/ 177584 h 932777"/>
                  <a:gd name="connsiteX9" fmla="*/ 857389 w 858395"/>
                  <a:gd name="connsiteY9" fmla="*/ 791525 h 93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8395" h="932777">
                    <a:moveTo>
                      <a:pt x="857389" y="791525"/>
                    </a:moveTo>
                    <a:cubicBezTo>
                      <a:pt x="859756" y="806189"/>
                      <a:pt x="858835" y="816513"/>
                      <a:pt x="844762" y="823287"/>
                    </a:cubicBezTo>
                    <a:cubicBezTo>
                      <a:pt x="715609" y="885431"/>
                      <a:pt x="580800" y="930805"/>
                      <a:pt x="436784" y="932713"/>
                    </a:cubicBezTo>
                    <a:cubicBezTo>
                      <a:pt x="292242" y="934685"/>
                      <a:pt x="156908" y="891349"/>
                      <a:pt x="28872" y="825260"/>
                    </a:cubicBezTo>
                    <a:cubicBezTo>
                      <a:pt x="3159" y="811976"/>
                      <a:pt x="-6573" y="798166"/>
                      <a:pt x="4540" y="765615"/>
                    </a:cubicBezTo>
                    <a:cubicBezTo>
                      <a:pt x="34330" y="678548"/>
                      <a:pt x="169468" y="219211"/>
                      <a:pt x="210963" y="77891"/>
                    </a:cubicBezTo>
                    <a:cubicBezTo>
                      <a:pt x="223721" y="34358"/>
                      <a:pt x="256995" y="16340"/>
                      <a:pt x="295925" y="9698"/>
                    </a:cubicBezTo>
                    <a:cubicBezTo>
                      <a:pt x="431194" y="-13318"/>
                      <a:pt x="561598" y="4634"/>
                      <a:pt x="685819" y="63556"/>
                    </a:cubicBezTo>
                    <a:cubicBezTo>
                      <a:pt x="733627" y="86243"/>
                      <a:pt x="757827" y="123463"/>
                      <a:pt x="764469" y="177584"/>
                    </a:cubicBezTo>
                    <a:cubicBezTo>
                      <a:pt x="777292" y="280697"/>
                      <a:pt x="844433" y="712283"/>
                      <a:pt x="857389" y="79152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1F825EEF-68E6-4B5E-B665-77820B43E2EA}"/>
                  </a:ext>
                </a:extLst>
              </p:cNvPr>
              <p:cNvSpPr/>
              <p:nvPr/>
            </p:nvSpPr>
            <p:spPr>
              <a:xfrm>
                <a:off x="1037709" y="3720515"/>
                <a:ext cx="756114" cy="702966"/>
              </a:xfrm>
              <a:custGeom>
                <a:avLst/>
                <a:gdLst>
                  <a:gd name="connsiteX0" fmla="*/ 0 w 756114"/>
                  <a:gd name="connsiteY0" fmla="*/ 589083 h 702966"/>
                  <a:gd name="connsiteX1" fmla="*/ 173674 w 756114"/>
                  <a:gd name="connsiteY1" fmla="*/ 0 h 702966"/>
                  <a:gd name="connsiteX2" fmla="*/ 344256 w 756114"/>
                  <a:gd name="connsiteY2" fmla="*/ 81083 h 702966"/>
                  <a:gd name="connsiteX3" fmla="*/ 643861 w 756114"/>
                  <a:gd name="connsiteY3" fmla="*/ 78452 h 702966"/>
                  <a:gd name="connsiteX4" fmla="*/ 680095 w 756114"/>
                  <a:gd name="connsiteY4" fmla="*/ 102586 h 702966"/>
                  <a:gd name="connsiteX5" fmla="*/ 756114 w 756114"/>
                  <a:gd name="connsiteY5" fmla="*/ 605194 h 702966"/>
                  <a:gd name="connsiteX6" fmla="*/ 713238 w 756114"/>
                  <a:gd name="connsiteY6" fmla="*/ 636496 h 702966"/>
                  <a:gd name="connsiteX7" fmla="*/ 297501 w 756114"/>
                  <a:gd name="connsiteY7" fmla="*/ 689302 h 702966"/>
                  <a:gd name="connsiteX8" fmla="*/ 0 w 756114"/>
                  <a:gd name="connsiteY8" fmla="*/ 589083 h 7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114" h="702966">
                    <a:moveTo>
                      <a:pt x="0" y="589083"/>
                    </a:moveTo>
                    <a:cubicBezTo>
                      <a:pt x="4537" y="534962"/>
                      <a:pt x="171175" y="6510"/>
                      <a:pt x="173674" y="0"/>
                    </a:cubicBezTo>
                    <a:cubicBezTo>
                      <a:pt x="228780" y="33538"/>
                      <a:pt x="282507" y="65892"/>
                      <a:pt x="344256" y="81083"/>
                    </a:cubicBezTo>
                    <a:cubicBezTo>
                      <a:pt x="444409" y="105677"/>
                      <a:pt x="544497" y="105743"/>
                      <a:pt x="643861" y="78452"/>
                    </a:cubicBezTo>
                    <a:cubicBezTo>
                      <a:pt x="669311" y="71482"/>
                      <a:pt x="676018" y="75559"/>
                      <a:pt x="680095" y="102586"/>
                    </a:cubicBezTo>
                    <a:cubicBezTo>
                      <a:pt x="703769" y="258768"/>
                      <a:pt x="755851" y="593620"/>
                      <a:pt x="756114" y="605194"/>
                    </a:cubicBezTo>
                    <a:cubicBezTo>
                      <a:pt x="745527" y="620713"/>
                      <a:pt x="729678" y="629131"/>
                      <a:pt x="713238" y="636496"/>
                    </a:cubicBezTo>
                    <a:cubicBezTo>
                      <a:pt x="580007" y="695944"/>
                      <a:pt x="442305" y="720670"/>
                      <a:pt x="297501" y="689302"/>
                    </a:cubicBezTo>
                    <a:cubicBezTo>
                      <a:pt x="169070" y="657474"/>
                      <a:pt x="17689" y="612099"/>
                      <a:pt x="0" y="589083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1A976D73-4B53-4E53-A4AE-91FCBEC13D5B}"/>
                  </a:ext>
                </a:extLst>
              </p:cNvPr>
              <p:cNvSpPr/>
              <p:nvPr/>
            </p:nvSpPr>
            <p:spPr>
              <a:xfrm>
                <a:off x="1005349" y="4309597"/>
                <a:ext cx="805289" cy="240144"/>
              </a:xfrm>
              <a:custGeom>
                <a:avLst/>
                <a:gdLst>
                  <a:gd name="connsiteX0" fmla="*/ 788474 w 805289"/>
                  <a:gd name="connsiteY0" fmla="*/ 16111 h 240144"/>
                  <a:gd name="connsiteX1" fmla="*/ 697462 w 805289"/>
                  <a:gd name="connsiteY1" fmla="*/ 55962 h 240144"/>
                  <a:gd name="connsiteX2" fmla="*/ 196695 w 805289"/>
                  <a:gd name="connsiteY2" fmla="*/ 68391 h 240144"/>
                  <a:gd name="connsiteX3" fmla="*/ 32426 w 805289"/>
                  <a:gd name="connsiteY3" fmla="*/ 0 h 240144"/>
                  <a:gd name="connsiteX4" fmla="*/ 16511 w 805289"/>
                  <a:gd name="connsiteY4" fmla="*/ 38470 h 240144"/>
                  <a:gd name="connsiteX5" fmla="*/ 50049 w 805289"/>
                  <a:gd name="connsiteY5" fmla="*/ 153091 h 240144"/>
                  <a:gd name="connsiteX6" fmla="*/ 50049 w 805289"/>
                  <a:gd name="connsiteY6" fmla="*/ 153091 h 240144"/>
                  <a:gd name="connsiteX7" fmla="*/ 50049 w 805289"/>
                  <a:gd name="connsiteY7" fmla="*/ 153091 h 240144"/>
                  <a:gd name="connsiteX8" fmla="*/ 301715 w 805289"/>
                  <a:gd name="connsiteY8" fmla="*/ 232200 h 240144"/>
                  <a:gd name="connsiteX9" fmla="*/ 385494 w 805289"/>
                  <a:gd name="connsiteY9" fmla="*/ 240092 h 240144"/>
                  <a:gd name="connsiteX10" fmla="*/ 713310 w 805289"/>
                  <a:gd name="connsiteY10" fmla="*/ 173345 h 240144"/>
                  <a:gd name="connsiteX11" fmla="*/ 788474 w 805289"/>
                  <a:gd name="connsiteY11" fmla="*/ 16111 h 2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5289" h="240144">
                    <a:moveTo>
                      <a:pt x="788474" y="16111"/>
                    </a:moveTo>
                    <a:cubicBezTo>
                      <a:pt x="758159" y="29461"/>
                      <a:pt x="728303" y="43928"/>
                      <a:pt x="697462" y="55962"/>
                    </a:cubicBezTo>
                    <a:cubicBezTo>
                      <a:pt x="576791" y="102850"/>
                      <a:pt x="341105" y="120079"/>
                      <a:pt x="196695" y="68391"/>
                    </a:cubicBezTo>
                    <a:cubicBezTo>
                      <a:pt x="86086" y="26896"/>
                      <a:pt x="55968" y="5392"/>
                      <a:pt x="32426" y="0"/>
                    </a:cubicBezTo>
                    <a:cubicBezTo>
                      <a:pt x="22101" y="10719"/>
                      <a:pt x="20654" y="25252"/>
                      <a:pt x="16511" y="38470"/>
                    </a:cubicBezTo>
                    <a:cubicBezTo>
                      <a:pt x="-8478" y="117054"/>
                      <a:pt x="-10779" y="124550"/>
                      <a:pt x="50049" y="153091"/>
                    </a:cubicBezTo>
                    <a:lnTo>
                      <a:pt x="50049" y="153091"/>
                    </a:lnTo>
                    <a:lnTo>
                      <a:pt x="50049" y="153091"/>
                    </a:lnTo>
                    <a:cubicBezTo>
                      <a:pt x="154740" y="196624"/>
                      <a:pt x="215174" y="214708"/>
                      <a:pt x="301715" y="232200"/>
                    </a:cubicBezTo>
                    <a:cubicBezTo>
                      <a:pt x="329663" y="234963"/>
                      <a:pt x="357545" y="239763"/>
                      <a:pt x="385494" y="240092"/>
                    </a:cubicBezTo>
                    <a:cubicBezTo>
                      <a:pt x="499457" y="241473"/>
                      <a:pt x="608356" y="215826"/>
                      <a:pt x="713310" y="173345"/>
                    </a:cubicBezTo>
                    <a:cubicBezTo>
                      <a:pt x="818132" y="130864"/>
                      <a:pt x="817671" y="129877"/>
                      <a:pt x="788474" y="1611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4235A539-A9A4-44C4-A186-16DA999DEB55}"/>
                  </a:ext>
                </a:extLst>
              </p:cNvPr>
              <p:cNvSpPr/>
              <p:nvPr/>
            </p:nvSpPr>
            <p:spPr>
              <a:xfrm>
                <a:off x="743329" y="4289940"/>
                <a:ext cx="355076" cy="315128"/>
              </a:xfrm>
              <a:custGeom>
                <a:avLst/>
                <a:gdLst>
                  <a:gd name="connsiteX0" fmla="*/ 355076 w 355076"/>
                  <a:gd name="connsiteY0" fmla="*/ 280135 h 315128"/>
                  <a:gd name="connsiteX1" fmla="*/ 266036 w 355076"/>
                  <a:gd name="connsiteY1" fmla="*/ 308084 h 315128"/>
                  <a:gd name="connsiteX2" fmla="*/ 35546 w 355076"/>
                  <a:gd name="connsiteY2" fmla="*/ 183402 h 315128"/>
                  <a:gd name="connsiteX3" fmla="*/ 5099 w 355076"/>
                  <a:gd name="connsiteY3" fmla="*/ 67203 h 315128"/>
                  <a:gd name="connsiteX4" fmla="*/ 96703 w 355076"/>
                  <a:gd name="connsiteY4" fmla="*/ 1508 h 315128"/>
                  <a:gd name="connsiteX5" fmla="*/ 120837 w 355076"/>
                  <a:gd name="connsiteY5" fmla="*/ 29456 h 315128"/>
                  <a:gd name="connsiteX6" fmla="*/ 119062 w 355076"/>
                  <a:gd name="connsiteY6" fmla="*/ 32876 h 315128"/>
                  <a:gd name="connsiteX7" fmla="*/ 195212 w 355076"/>
                  <a:gd name="connsiteY7" fmla="*/ 218847 h 315128"/>
                  <a:gd name="connsiteX8" fmla="*/ 273467 w 355076"/>
                  <a:gd name="connsiteY8" fmla="*/ 250346 h 315128"/>
                  <a:gd name="connsiteX9" fmla="*/ 355076 w 355076"/>
                  <a:gd name="connsiteY9" fmla="*/ 280135 h 3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076" h="315128">
                    <a:moveTo>
                      <a:pt x="355076" y="280135"/>
                    </a:moveTo>
                    <a:cubicBezTo>
                      <a:pt x="330614" y="315449"/>
                      <a:pt x="304704" y="322551"/>
                      <a:pt x="266036" y="308084"/>
                    </a:cubicBezTo>
                    <a:cubicBezTo>
                      <a:pt x="183112" y="277044"/>
                      <a:pt x="99399" y="249425"/>
                      <a:pt x="35546" y="183402"/>
                    </a:cubicBezTo>
                    <a:cubicBezTo>
                      <a:pt x="3192" y="149995"/>
                      <a:pt x="-7396" y="111525"/>
                      <a:pt x="5099" y="67203"/>
                    </a:cubicBezTo>
                    <a:cubicBezTo>
                      <a:pt x="17988" y="21499"/>
                      <a:pt x="57970" y="11306"/>
                      <a:pt x="96703" y="1508"/>
                    </a:cubicBezTo>
                    <a:cubicBezTo>
                      <a:pt x="119917" y="-4345"/>
                      <a:pt x="127743" y="7229"/>
                      <a:pt x="120837" y="29456"/>
                    </a:cubicBezTo>
                    <a:cubicBezTo>
                      <a:pt x="120442" y="30640"/>
                      <a:pt x="119785" y="31824"/>
                      <a:pt x="119062" y="32876"/>
                    </a:cubicBezTo>
                    <a:cubicBezTo>
                      <a:pt x="56787" y="126124"/>
                      <a:pt x="117484" y="181560"/>
                      <a:pt x="195212" y="218847"/>
                    </a:cubicBezTo>
                    <a:cubicBezTo>
                      <a:pt x="220531" y="231012"/>
                      <a:pt x="247163" y="240350"/>
                      <a:pt x="273467" y="250346"/>
                    </a:cubicBezTo>
                    <a:cubicBezTo>
                      <a:pt x="299574" y="260407"/>
                      <a:pt x="326142" y="269679"/>
                      <a:pt x="355076" y="28013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8217A241-1011-4557-AD3F-414EDCA20C73}"/>
                  </a:ext>
                </a:extLst>
              </p:cNvPr>
              <p:cNvSpPr/>
              <p:nvPr/>
            </p:nvSpPr>
            <p:spPr>
              <a:xfrm>
                <a:off x="1083951" y="3775622"/>
                <a:ext cx="174388" cy="501954"/>
              </a:xfrm>
              <a:custGeom>
                <a:avLst/>
                <a:gdLst>
                  <a:gd name="connsiteX0" fmla="*/ 141044 w 174388"/>
                  <a:gd name="connsiteY0" fmla="*/ 0 h 501954"/>
                  <a:gd name="connsiteX1" fmla="*/ 170373 w 174388"/>
                  <a:gd name="connsiteY1" fmla="*/ 58330 h 501954"/>
                  <a:gd name="connsiteX2" fmla="*/ 47072 w 174388"/>
                  <a:gd name="connsiteY2" fmla="*/ 477027 h 501954"/>
                  <a:gd name="connsiteX3" fmla="*/ 25897 w 174388"/>
                  <a:gd name="connsiteY3" fmla="*/ 501161 h 501954"/>
                  <a:gd name="connsiteX4" fmla="*/ 1500 w 174388"/>
                  <a:gd name="connsiteY4" fmla="*/ 464796 h 501954"/>
                  <a:gd name="connsiteX5" fmla="*/ 30763 w 174388"/>
                  <a:gd name="connsiteY5" fmla="*/ 365629 h 501954"/>
                  <a:gd name="connsiteX6" fmla="*/ 130850 w 174388"/>
                  <a:gd name="connsiteY6" fmla="*/ 24003 h 501954"/>
                  <a:gd name="connsiteX7" fmla="*/ 141044 w 174388"/>
                  <a:gd name="connsiteY7" fmla="*/ 0 h 50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388" h="501954">
                    <a:moveTo>
                      <a:pt x="141044" y="0"/>
                    </a:moveTo>
                    <a:cubicBezTo>
                      <a:pt x="173003" y="9733"/>
                      <a:pt x="180040" y="26699"/>
                      <a:pt x="170373" y="58330"/>
                    </a:cubicBezTo>
                    <a:cubicBezTo>
                      <a:pt x="127892" y="197479"/>
                      <a:pt x="87778" y="337352"/>
                      <a:pt x="47072" y="477027"/>
                    </a:cubicBezTo>
                    <a:cubicBezTo>
                      <a:pt x="43652" y="488864"/>
                      <a:pt x="45296" y="505830"/>
                      <a:pt x="25897" y="501161"/>
                    </a:cubicBezTo>
                    <a:cubicBezTo>
                      <a:pt x="8208" y="496886"/>
                      <a:pt x="-4484" y="485970"/>
                      <a:pt x="1500" y="464796"/>
                    </a:cubicBezTo>
                    <a:cubicBezTo>
                      <a:pt x="10903" y="431652"/>
                      <a:pt x="21097" y="398706"/>
                      <a:pt x="30763" y="365629"/>
                    </a:cubicBezTo>
                    <a:cubicBezTo>
                      <a:pt x="64104" y="251731"/>
                      <a:pt x="97313" y="137834"/>
                      <a:pt x="130850" y="24003"/>
                    </a:cubicBezTo>
                    <a:cubicBezTo>
                      <a:pt x="133349" y="15651"/>
                      <a:pt x="137690" y="7891"/>
                      <a:pt x="14104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02D020C9-95EC-4FF4-B88C-2F8E3855FEE3}"/>
                  </a:ext>
                </a:extLst>
              </p:cNvPr>
              <p:cNvSpPr/>
              <p:nvPr/>
            </p:nvSpPr>
            <p:spPr>
              <a:xfrm>
                <a:off x="1071181" y="4313284"/>
                <a:ext cx="253960" cy="233905"/>
              </a:xfrm>
              <a:custGeom>
                <a:avLst/>
                <a:gdLst>
                  <a:gd name="connsiteX0" fmla="*/ 232397 w 253960"/>
                  <a:gd name="connsiteY0" fmla="*/ 49579 h 233905"/>
                  <a:gd name="connsiteX1" fmla="*/ 58593 w 253960"/>
                  <a:gd name="connsiteY1" fmla="*/ 2560 h 233905"/>
                  <a:gd name="connsiteX2" fmla="*/ 28737 w 253960"/>
                  <a:gd name="connsiteY2" fmla="*/ 25971 h 233905"/>
                  <a:gd name="connsiteX3" fmla="*/ 0 w 253960"/>
                  <a:gd name="connsiteY3" fmla="*/ 164660 h 233905"/>
                  <a:gd name="connsiteX4" fmla="*/ 230293 w 253960"/>
                  <a:gd name="connsiteY4" fmla="*/ 233906 h 233905"/>
                  <a:gd name="connsiteX5" fmla="*/ 253573 w 253960"/>
                  <a:gd name="connsiteY5" fmla="*/ 94428 h 233905"/>
                  <a:gd name="connsiteX6" fmla="*/ 232397 w 253960"/>
                  <a:gd name="connsiteY6" fmla="*/ 49579 h 233905"/>
                  <a:gd name="connsiteX7" fmla="*/ 202477 w 253960"/>
                  <a:gd name="connsiteY7" fmla="*/ 104160 h 233905"/>
                  <a:gd name="connsiteX8" fmla="*/ 112977 w 253960"/>
                  <a:gd name="connsiteY8" fmla="*/ 165515 h 233905"/>
                  <a:gd name="connsiteX9" fmla="*/ 56883 w 253960"/>
                  <a:gd name="connsiteY9" fmla="*/ 141249 h 233905"/>
                  <a:gd name="connsiteX10" fmla="*/ 70627 w 253960"/>
                  <a:gd name="connsiteY10" fmla="*/ 58983 h 233905"/>
                  <a:gd name="connsiteX11" fmla="*/ 92262 w 253960"/>
                  <a:gd name="connsiteY11" fmla="*/ 52144 h 233905"/>
                  <a:gd name="connsiteX12" fmla="*/ 188009 w 253960"/>
                  <a:gd name="connsiteY12" fmla="*/ 80092 h 233905"/>
                  <a:gd name="connsiteX13" fmla="*/ 202477 w 253960"/>
                  <a:gd name="connsiteY13" fmla="*/ 104160 h 23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960" h="233905">
                    <a:moveTo>
                      <a:pt x="232397" y="49579"/>
                    </a:moveTo>
                    <a:cubicBezTo>
                      <a:pt x="173871" y="36295"/>
                      <a:pt x="115738" y="20776"/>
                      <a:pt x="58593" y="2560"/>
                    </a:cubicBezTo>
                    <a:cubicBezTo>
                      <a:pt x="31500" y="-6054"/>
                      <a:pt x="30973" y="8413"/>
                      <a:pt x="28737" y="25971"/>
                    </a:cubicBezTo>
                    <a:cubicBezTo>
                      <a:pt x="7365" y="94033"/>
                      <a:pt x="7365" y="121784"/>
                      <a:pt x="0" y="164660"/>
                    </a:cubicBezTo>
                    <a:cubicBezTo>
                      <a:pt x="73323" y="199118"/>
                      <a:pt x="150131" y="222003"/>
                      <a:pt x="230293" y="233906"/>
                    </a:cubicBezTo>
                    <a:cubicBezTo>
                      <a:pt x="240092" y="187742"/>
                      <a:pt x="239828" y="165909"/>
                      <a:pt x="253573" y="94428"/>
                    </a:cubicBezTo>
                    <a:cubicBezTo>
                      <a:pt x="251337" y="77461"/>
                      <a:pt x="262976" y="56550"/>
                      <a:pt x="232397" y="49579"/>
                    </a:cubicBezTo>
                    <a:close/>
                    <a:moveTo>
                      <a:pt x="202477" y="104160"/>
                    </a:moveTo>
                    <a:cubicBezTo>
                      <a:pt x="196163" y="191687"/>
                      <a:pt x="195967" y="192148"/>
                      <a:pt x="112977" y="165515"/>
                    </a:cubicBezTo>
                    <a:cubicBezTo>
                      <a:pt x="93051" y="159136"/>
                      <a:pt x="60303" y="161240"/>
                      <a:pt x="56883" y="141249"/>
                    </a:cubicBezTo>
                    <a:cubicBezTo>
                      <a:pt x="52411" y="115340"/>
                      <a:pt x="64642" y="86405"/>
                      <a:pt x="70627" y="58983"/>
                    </a:cubicBezTo>
                    <a:cubicBezTo>
                      <a:pt x="73455" y="45897"/>
                      <a:pt x="83581" y="49645"/>
                      <a:pt x="92262" y="52144"/>
                    </a:cubicBezTo>
                    <a:cubicBezTo>
                      <a:pt x="124156" y="61482"/>
                      <a:pt x="155852" y="71543"/>
                      <a:pt x="188009" y="80092"/>
                    </a:cubicBezTo>
                    <a:cubicBezTo>
                      <a:pt x="202016" y="83906"/>
                      <a:pt x="208001" y="90219"/>
                      <a:pt x="202477" y="104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4C0AE323-1F8F-4780-856F-E2201275EB4A}"/>
                </a:ext>
              </a:extLst>
            </p:cNvPr>
            <p:cNvGrpSpPr/>
            <p:nvPr/>
          </p:nvGrpSpPr>
          <p:grpSpPr>
            <a:xfrm>
              <a:off x="985692" y="4541853"/>
              <a:ext cx="875506" cy="1114093"/>
              <a:chOff x="985692" y="4541853"/>
              <a:chExt cx="875506" cy="1114093"/>
            </a:xfrm>
          </p:grpSpPr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FDB1F81-25FF-42FD-A034-C6A9E0B6FEAD}"/>
                  </a:ext>
                </a:extLst>
              </p:cNvPr>
              <p:cNvSpPr/>
              <p:nvPr/>
            </p:nvSpPr>
            <p:spPr>
              <a:xfrm>
                <a:off x="985692" y="4541857"/>
                <a:ext cx="393708" cy="414637"/>
              </a:xfrm>
              <a:custGeom>
                <a:avLst/>
                <a:gdLst>
                  <a:gd name="connsiteX0" fmla="*/ 0 w 393708"/>
                  <a:gd name="connsiteY0" fmla="*/ 205705 h 414637"/>
                  <a:gd name="connsiteX1" fmla="*/ 199123 w 393708"/>
                  <a:gd name="connsiteY1" fmla="*/ 6 h 414637"/>
                  <a:gd name="connsiteX2" fmla="*/ 393708 w 393708"/>
                  <a:gd name="connsiteY2" fmla="*/ 206691 h 414637"/>
                  <a:gd name="connsiteX3" fmla="*/ 198268 w 393708"/>
                  <a:gd name="connsiteY3" fmla="*/ 414627 h 414637"/>
                  <a:gd name="connsiteX4" fmla="*/ 0 w 393708"/>
                  <a:gd name="connsiteY4" fmla="*/ 205705 h 41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708" h="414637">
                    <a:moveTo>
                      <a:pt x="0" y="205705"/>
                    </a:moveTo>
                    <a:cubicBezTo>
                      <a:pt x="132" y="87139"/>
                      <a:pt x="85291" y="-849"/>
                      <a:pt x="199123" y="6"/>
                    </a:cubicBezTo>
                    <a:cubicBezTo>
                      <a:pt x="308351" y="861"/>
                      <a:pt x="393774" y="91545"/>
                      <a:pt x="393708" y="206691"/>
                    </a:cubicBezTo>
                    <a:cubicBezTo>
                      <a:pt x="393643" y="319339"/>
                      <a:pt x="305195" y="413443"/>
                      <a:pt x="198268" y="414627"/>
                    </a:cubicBezTo>
                    <a:cubicBezTo>
                      <a:pt x="87594" y="415810"/>
                      <a:pt x="-132" y="323416"/>
                      <a:pt x="0" y="2057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C285EAB9-B663-4FC2-A4B9-2EA26A4621C0}"/>
                  </a:ext>
                </a:extLst>
              </p:cNvPr>
              <p:cNvSpPr/>
              <p:nvPr/>
            </p:nvSpPr>
            <p:spPr>
              <a:xfrm>
                <a:off x="1466591" y="4541853"/>
                <a:ext cx="394607" cy="415504"/>
              </a:xfrm>
              <a:custGeom>
                <a:avLst/>
                <a:gdLst>
                  <a:gd name="connsiteX0" fmla="*/ 7 w 394607"/>
                  <a:gd name="connsiteY0" fmla="*/ 202093 h 415504"/>
                  <a:gd name="connsiteX1" fmla="*/ 198144 w 394607"/>
                  <a:gd name="connsiteY1" fmla="*/ 10 h 415504"/>
                  <a:gd name="connsiteX2" fmla="*/ 394571 w 394607"/>
                  <a:gd name="connsiteY2" fmla="*/ 210905 h 415504"/>
                  <a:gd name="connsiteX3" fmla="*/ 194527 w 394607"/>
                  <a:gd name="connsiteY3" fmla="*/ 415485 h 415504"/>
                  <a:gd name="connsiteX4" fmla="*/ 7 w 394607"/>
                  <a:gd name="connsiteY4" fmla="*/ 202093 h 41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607" h="415504">
                    <a:moveTo>
                      <a:pt x="7" y="202093"/>
                    </a:moveTo>
                    <a:cubicBezTo>
                      <a:pt x="928" y="87472"/>
                      <a:pt x="87798" y="-1107"/>
                      <a:pt x="198144" y="10"/>
                    </a:cubicBezTo>
                    <a:cubicBezTo>
                      <a:pt x="309345" y="1129"/>
                      <a:pt x="396675" y="94837"/>
                      <a:pt x="394571" y="210905"/>
                    </a:cubicBezTo>
                    <a:cubicBezTo>
                      <a:pt x="392532" y="321448"/>
                      <a:pt x="299086" y="417064"/>
                      <a:pt x="194527" y="415485"/>
                    </a:cubicBezTo>
                    <a:cubicBezTo>
                      <a:pt x="84247" y="413841"/>
                      <a:pt x="-913" y="320396"/>
                      <a:pt x="7" y="202093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3A40431-08AB-416F-9408-83D2FFD85503}"/>
                  </a:ext>
                </a:extLst>
              </p:cNvPr>
              <p:cNvSpPr/>
              <p:nvPr/>
            </p:nvSpPr>
            <p:spPr>
              <a:xfrm>
                <a:off x="1022058" y="4588811"/>
                <a:ext cx="325054" cy="342364"/>
              </a:xfrm>
              <a:custGeom>
                <a:avLst/>
                <a:gdLst>
                  <a:gd name="connsiteX0" fmla="*/ 0 w 325054"/>
                  <a:gd name="connsiteY0" fmla="*/ 169865 h 342364"/>
                  <a:gd name="connsiteX1" fmla="*/ 164401 w 325054"/>
                  <a:gd name="connsiteY1" fmla="*/ 5 h 342364"/>
                  <a:gd name="connsiteX2" fmla="*/ 325054 w 325054"/>
                  <a:gd name="connsiteY2" fmla="*/ 170654 h 342364"/>
                  <a:gd name="connsiteX3" fmla="*/ 163678 w 325054"/>
                  <a:gd name="connsiteY3" fmla="*/ 342355 h 342364"/>
                  <a:gd name="connsiteX4" fmla="*/ 0 w 325054"/>
                  <a:gd name="connsiteY4" fmla="*/ 169865 h 34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054" h="342364">
                    <a:moveTo>
                      <a:pt x="0" y="169865"/>
                    </a:moveTo>
                    <a:cubicBezTo>
                      <a:pt x="66" y="72013"/>
                      <a:pt x="70429" y="-718"/>
                      <a:pt x="164401" y="5"/>
                    </a:cubicBezTo>
                    <a:cubicBezTo>
                      <a:pt x="254625" y="663"/>
                      <a:pt x="325120" y="75564"/>
                      <a:pt x="325054" y="170654"/>
                    </a:cubicBezTo>
                    <a:cubicBezTo>
                      <a:pt x="324988" y="263705"/>
                      <a:pt x="251994" y="341303"/>
                      <a:pt x="163678" y="342355"/>
                    </a:cubicBezTo>
                    <a:cubicBezTo>
                      <a:pt x="72337" y="343341"/>
                      <a:pt x="-131" y="267059"/>
                      <a:pt x="0" y="169865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0B7052C4-2917-4F04-BCED-3560B3410023}"/>
                  </a:ext>
                </a:extLst>
              </p:cNvPr>
              <p:cNvSpPr/>
              <p:nvPr/>
            </p:nvSpPr>
            <p:spPr>
              <a:xfrm>
                <a:off x="1504602" y="4579010"/>
                <a:ext cx="325813" cy="343031"/>
              </a:xfrm>
              <a:custGeom>
                <a:avLst/>
                <a:gdLst>
                  <a:gd name="connsiteX0" fmla="*/ 7 w 325813"/>
                  <a:gd name="connsiteY0" fmla="*/ 166843 h 343031"/>
                  <a:gd name="connsiteX1" fmla="*/ 163619 w 325813"/>
                  <a:gd name="connsiteY1" fmla="*/ 9 h 343031"/>
                  <a:gd name="connsiteX2" fmla="*/ 325784 w 325813"/>
                  <a:gd name="connsiteY2" fmla="*/ 174142 h 343031"/>
                  <a:gd name="connsiteX3" fmla="*/ 160593 w 325813"/>
                  <a:gd name="connsiteY3" fmla="*/ 343015 h 343031"/>
                  <a:gd name="connsiteX4" fmla="*/ 7 w 325813"/>
                  <a:gd name="connsiteY4" fmla="*/ 166843 h 34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13" h="343031">
                    <a:moveTo>
                      <a:pt x="7" y="166843"/>
                    </a:moveTo>
                    <a:cubicBezTo>
                      <a:pt x="796" y="72214"/>
                      <a:pt x="72475" y="-912"/>
                      <a:pt x="163619" y="9"/>
                    </a:cubicBezTo>
                    <a:cubicBezTo>
                      <a:pt x="255420" y="929"/>
                      <a:pt x="327493" y="78329"/>
                      <a:pt x="325784" y="174142"/>
                    </a:cubicBezTo>
                    <a:cubicBezTo>
                      <a:pt x="324140" y="265418"/>
                      <a:pt x="246937" y="344331"/>
                      <a:pt x="160593" y="343015"/>
                    </a:cubicBezTo>
                    <a:cubicBezTo>
                      <a:pt x="69515" y="341700"/>
                      <a:pt x="-783" y="264497"/>
                      <a:pt x="7" y="166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1ABC603-886E-4635-A953-80F18EAEBF93}"/>
                  </a:ext>
                </a:extLst>
              </p:cNvPr>
              <p:cNvSpPr/>
              <p:nvPr/>
            </p:nvSpPr>
            <p:spPr>
              <a:xfrm>
                <a:off x="1159521" y="4737292"/>
                <a:ext cx="108879" cy="113055"/>
              </a:xfrm>
              <a:custGeom>
                <a:avLst/>
                <a:gdLst>
                  <a:gd name="connsiteX0" fmla="*/ 108875 w 108879"/>
                  <a:gd name="connsiteY0" fmla="*/ 55383 h 113055"/>
                  <a:gd name="connsiteX1" fmla="*/ 53111 w 108879"/>
                  <a:gd name="connsiteY1" fmla="*/ 113055 h 113055"/>
                  <a:gd name="connsiteX2" fmla="*/ 42 w 108879"/>
                  <a:gd name="connsiteY2" fmla="*/ 58474 h 113055"/>
                  <a:gd name="connsiteX3" fmla="*/ 51796 w 108879"/>
                  <a:gd name="connsiteY3" fmla="*/ 12 h 113055"/>
                  <a:gd name="connsiteX4" fmla="*/ 108875 w 108879"/>
                  <a:gd name="connsiteY4" fmla="*/ 55383 h 11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79" h="113055">
                    <a:moveTo>
                      <a:pt x="108875" y="55383"/>
                    </a:moveTo>
                    <a:cubicBezTo>
                      <a:pt x="109270" y="85106"/>
                      <a:pt x="81979" y="113252"/>
                      <a:pt x="53111" y="113055"/>
                    </a:cubicBezTo>
                    <a:cubicBezTo>
                      <a:pt x="23650" y="112857"/>
                      <a:pt x="1094" y="89644"/>
                      <a:pt x="42" y="58474"/>
                    </a:cubicBezTo>
                    <a:cubicBezTo>
                      <a:pt x="-1076" y="24673"/>
                      <a:pt x="20164" y="670"/>
                      <a:pt x="51796" y="12"/>
                    </a:cubicBezTo>
                    <a:cubicBezTo>
                      <a:pt x="81979" y="-646"/>
                      <a:pt x="108481" y="25133"/>
                      <a:pt x="108875" y="55383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E7D198D8-A4AA-46EB-95C3-305DF1FC0810}"/>
                  </a:ext>
                </a:extLst>
              </p:cNvPr>
              <p:cNvSpPr/>
              <p:nvPr/>
            </p:nvSpPr>
            <p:spPr>
              <a:xfrm>
                <a:off x="1579202" y="4737807"/>
                <a:ext cx="109192" cy="111941"/>
              </a:xfrm>
              <a:custGeom>
                <a:avLst/>
                <a:gdLst>
                  <a:gd name="connsiteX0" fmla="*/ 58769 w 109192"/>
                  <a:gd name="connsiteY0" fmla="*/ 221 h 111941"/>
                  <a:gd name="connsiteX1" fmla="*/ 109141 w 109192"/>
                  <a:gd name="connsiteY1" fmla="*/ 57827 h 111941"/>
                  <a:gd name="connsiteX2" fmla="*/ 50811 w 109192"/>
                  <a:gd name="connsiteY2" fmla="*/ 111882 h 111941"/>
                  <a:gd name="connsiteX3" fmla="*/ 110 w 109192"/>
                  <a:gd name="connsiteY3" fmla="*/ 51711 h 111941"/>
                  <a:gd name="connsiteX4" fmla="*/ 58769 w 109192"/>
                  <a:gd name="connsiteY4" fmla="*/ 221 h 11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92" h="111941">
                    <a:moveTo>
                      <a:pt x="58769" y="221"/>
                    </a:moveTo>
                    <a:cubicBezTo>
                      <a:pt x="86585" y="2457"/>
                      <a:pt x="110456" y="29747"/>
                      <a:pt x="109141" y="57827"/>
                    </a:cubicBezTo>
                    <a:cubicBezTo>
                      <a:pt x="107760" y="88077"/>
                      <a:pt x="80535" y="113329"/>
                      <a:pt x="50811" y="111882"/>
                    </a:cubicBezTo>
                    <a:cubicBezTo>
                      <a:pt x="19707" y="110370"/>
                      <a:pt x="-1731" y="84920"/>
                      <a:pt x="110" y="51711"/>
                    </a:cubicBezTo>
                    <a:cubicBezTo>
                      <a:pt x="2017" y="18699"/>
                      <a:pt x="26019" y="-2410"/>
                      <a:pt x="58769" y="221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35D26613-16D9-4502-8482-969447BD1C68}"/>
                  </a:ext>
                </a:extLst>
              </p:cNvPr>
              <p:cNvSpPr/>
              <p:nvPr/>
            </p:nvSpPr>
            <p:spPr>
              <a:xfrm>
                <a:off x="1206002" y="5004361"/>
                <a:ext cx="441896" cy="651585"/>
              </a:xfrm>
              <a:custGeom>
                <a:avLst/>
                <a:gdLst>
                  <a:gd name="connsiteX0" fmla="*/ 310377 w 441896"/>
                  <a:gd name="connsiteY0" fmla="*/ 84827 h 651585"/>
                  <a:gd name="connsiteX1" fmla="*/ 297225 w 441896"/>
                  <a:gd name="connsiteY1" fmla="*/ 63718 h 651585"/>
                  <a:gd name="connsiteX2" fmla="*/ 14849 w 441896"/>
                  <a:gd name="connsiteY2" fmla="*/ 40504 h 651585"/>
                  <a:gd name="connsiteX3" fmla="*/ 1302 w 441896"/>
                  <a:gd name="connsiteY3" fmla="*/ 72267 h 651585"/>
                  <a:gd name="connsiteX4" fmla="*/ 100930 w 441896"/>
                  <a:gd name="connsiteY4" fmla="*/ 487084 h 651585"/>
                  <a:gd name="connsiteX5" fmla="*/ 142885 w 441896"/>
                  <a:gd name="connsiteY5" fmla="*/ 443287 h 651585"/>
                  <a:gd name="connsiteX6" fmla="*/ 185958 w 441896"/>
                  <a:gd name="connsiteY6" fmla="*/ 505957 h 651585"/>
                  <a:gd name="connsiteX7" fmla="*/ 308273 w 441896"/>
                  <a:gd name="connsiteY7" fmla="*/ 243770 h 651585"/>
                  <a:gd name="connsiteX8" fmla="*/ 265199 w 441896"/>
                  <a:gd name="connsiteY8" fmla="*/ 440591 h 651585"/>
                  <a:gd name="connsiteX9" fmla="*/ 248365 w 441896"/>
                  <a:gd name="connsiteY9" fmla="*/ 583686 h 651585"/>
                  <a:gd name="connsiteX10" fmla="*/ 293542 w 441896"/>
                  <a:gd name="connsiteY10" fmla="*/ 647408 h 651585"/>
                  <a:gd name="connsiteX11" fmla="*/ 376927 w 441896"/>
                  <a:gd name="connsiteY11" fmla="*/ 623734 h 651585"/>
                  <a:gd name="connsiteX12" fmla="*/ 437426 w 441896"/>
                  <a:gd name="connsiteY12" fmla="*/ 486492 h 651585"/>
                  <a:gd name="connsiteX13" fmla="*/ 310377 w 441896"/>
                  <a:gd name="connsiteY13" fmla="*/ 84827 h 65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1896" h="651585">
                    <a:moveTo>
                      <a:pt x="310377" y="84827"/>
                    </a:moveTo>
                    <a:cubicBezTo>
                      <a:pt x="306694" y="76278"/>
                      <a:pt x="302288" y="69044"/>
                      <a:pt x="297225" y="63718"/>
                    </a:cubicBezTo>
                    <a:cubicBezTo>
                      <a:pt x="225809" y="-11184"/>
                      <a:pt x="96787" y="-21508"/>
                      <a:pt x="14849" y="40504"/>
                    </a:cubicBezTo>
                    <a:cubicBezTo>
                      <a:pt x="3473" y="49119"/>
                      <a:pt x="-2906" y="55037"/>
                      <a:pt x="1302" y="72267"/>
                    </a:cubicBezTo>
                    <a:cubicBezTo>
                      <a:pt x="34182" y="205366"/>
                      <a:pt x="67655" y="346883"/>
                      <a:pt x="100930" y="487084"/>
                    </a:cubicBezTo>
                    <a:cubicBezTo>
                      <a:pt x="115791" y="472814"/>
                      <a:pt x="129667" y="458149"/>
                      <a:pt x="142885" y="443287"/>
                    </a:cubicBezTo>
                    <a:cubicBezTo>
                      <a:pt x="146962" y="462884"/>
                      <a:pt x="160575" y="483599"/>
                      <a:pt x="185958" y="505957"/>
                    </a:cubicBezTo>
                    <a:cubicBezTo>
                      <a:pt x="225349" y="426124"/>
                      <a:pt x="269014" y="325773"/>
                      <a:pt x="308273" y="243770"/>
                    </a:cubicBezTo>
                    <a:cubicBezTo>
                      <a:pt x="310706" y="304993"/>
                      <a:pt x="304327" y="349644"/>
                      <a:pt x="265199" y="440591"/>
                    </a:cubicBezTo>
                    <a:cubicBezTo>
                      <a:pt x="245471" y="486361"/>
                      <a:pt x="242380" y="534760"/>
                      <a:pt x="248365" y="583686"/>
                    </a:cubicBezTo>
                    <a:cubicBezTo>
                      <a:pt x="251916" y="612752"/>
                      <a:pt x="266120" y="637281"/>
                      <a:pt x="293542" y="647408"/>
                    </a:cubicBezTo>
                    <a:cubicBezTo>
                      <a:pt x="323135" y="658324"/>
                      <a:pt x="354897" y="646948"/>
                      <a:pt x="376927" y="623734"/>
                    </a:cubicBezTo>
                    <a:cubicBezTo>
                      <a:pt x="416646" y="581845"/>
                      <a:pt x="430259" y="541337"/>
                      <a:pt x="437426" y="486492"/>
                    </a:cubicBezTo>
                    <a:cubicBezTo>
                      <a:pt x="456365" y="340307"/>
                      <a:pt x="415331" y="230158"/>
                      <a:pt x="310377" y="84827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AA0FC1B4-617C-483D-B07C-D39446D3CD04}"/>
                  </a:ext>
                </a:extLst>
              </p:cNvPr>
              <p:cNvSpPr/>
              <p:nvPr/>
            </p:nvSpPr>
            <p:spPr>
              <a:xfrm>
                <a:off x="1230818" y="5026959"/>
                <a:ext cx="282479" cy="418191"/>
              </a:xfrm>
              <a:custGeom>
                <a:avLst/>
                <a:gdLst>
                  <a:gd name="connsiteX0" fmla="*/ 86043 w 282479"/>
                  <a:gd name="connsiteY0" fmla="*/ 418191 h 418191"/>
                  <a:gd name="connsiteX1" fmla="*/ 1146 w 282479"/>
                  <a:gd name="connsiteY1" fmla="*/ 63150 h 418191"/>
                  <a:gd name="connsiteX2" fmla="*/ 12918 w 282479"/>
                  <a:gd name="connsiteY2" fmla="*/ 35399 h 418191"/>
                  <a:gd name="connsiteX3" fmla="*/ 259322 w 282479"/>
                  <a:gd name="connsiteY3" fmla="*/ 55654 h 418191"/>
                  <a:gd name="connsiteX4" fmla="*/ 264518 w 282479"/>
                  <a:gd name="connsiteY4" fmla="*/ 210717 h 418191"/>
                  <a:gd name="connsiteX5" fmla="*/ 86043 w 282479"/>
                  <a:gd name="connsiteY5" fmla="*/ 418191 h 4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479" h="418191">
                    <a:moveTo>
                      <a:pt x="86043" y="418191"/>
                    </a:moveTo>
                    <a:cubicBezTo>
                      <a:pt x="56978" y="295811"/>
                      <a:pt x="29819" y="179283"/>
                      <a:pt x="1146" y="63150"/>
                    </a:cubicBezTo>
                    <a:cubicBezTo>
                      <a:pt x="-2536" y="48091"/>
                      <a:pt x="2988" y="42962"/>
                      <a:pt x="12918" y="35399"/>
                    </a:cubicBezTo>
                    <a:cubicBezTo>
                      <a:pt x="84399" y="-18787"/>
                      <a:pt x="197047" y="-9778"/>
                      <a:pt x="259322" y="55654"/>
                    </a:cubicBezTo>
                    <a:cubicBezTo>
                      <a:pt x="287665" y="85377"/>
                      <a:pt x="290690" y="180467"/>
                      <a:pt x="264518" y="210717"/>
                    </a:cubicBezTo>
                    <a:cubicBezTo>
                      <a:pt x="206254" y="278319"/>
                      <a:pt x="148122" y="346052"/>
                      <a:pt x="86043" y="418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9EF88987-AB31-487E-92D4-0C4BD998FC28}"/>
                  </a:ext>
                </a:extLst>
              </p:cNvPr>
              <p:cNvSpPr/>
              <p:nvPr/>
            </p:nvSpPr>
            <p:spPr>
              <a:xfrm>
                <a:off x="1468166" y="5135484"/>
                <a:ext cx="160165" cy="497159"/>
              </a:xfrm>
              <a:custGeom>
                <a:avLst/>
                <a:gdLst>
                  <a:gd name="connsiteX0" fmla="*/ 57288 w 160165"/>
                  <a:gd name="connsiteY0" fmla="*/ 0 h 497159"/>
                  <a:gd name="connsiteX1" fmla="*/ 156653 w 160165"/>
                  <a:gd name="connsiteY1" fmla="*/ 348662 h 497159"/>
                  <a:gd name="connsiteX2" fmla="*/ 105753 w 160165"/>
                  <a:gd name="connsiteY2" fmla="*/ 473739 h 497159"/>
                  <a:gd name="connsiteX3" fmla="*/ 40322 w 160165"/>
                  <a:gd name="connsiteY3" fmla="*/ 493664 h 497159"/>
                  <a:gd name="connsiteX4" fmla="*/ 2312 w 160165"/>
                  <a:gd name="connsiteY4" fmla="*/ 440069 h 497159"/>
                  <a:gd name="connsiteX5" fmla="*/ 16451 w 160165"/>
                  <a:gd name="connsiteY5" fmla="*/ 319596 h 497159"/>
                  <a:gd name="connsiteX6" fmla="*/ 57288 w 160165"/>
                  <a:gd name="connsiteY6" fmla="*/ 0 h 49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165" h="497159">
                    <a:moveTo>
                      <a:pt x="57288" y="0"/>
                    </a:moveTo>
                    <a:cubicBezTo>
                      <a:pt x="129690" y="110412"/>
                      <a:pt x="173224" y="221153"/>
                      <a:pt x="156653" y="348662"/>
                    </a:cubicBezTo>
                    <a:cubicBezTo>
                      <a:pt x="150668" y="394826"/>
                      <a:pt x="139226" y="438491"/>
                      <a:pt x="105753" y="473739"/>
                    </a:cubicBezTo>
                    <a:cubicBezTo>
                      <a:pt x="87209" y="493270"/>
                      <a:pt x="65246" y="502805"/>
                      <a:pt x="40322" y="493664"/>
                    </a:cubicBezTo>
                    <a:cubicBezTo>
                      <a:pt x="17240" y="485181"/>
                      <a:pt x="5338" y="464467"/>
                      <a:pt x="2312" y="440069"/>
                    </a:cubicBezTo>
                    <a:cubicBezTo>
                      <a:pt x="-2751" y="398838"/>
                      <a:pt x="-121" y="358132"/>
                      <a:pt x="16451" y="319596"/>
                    </a:cubicBezTo>
                    <a:cubicBezTo>
                      <a:pt x="72545" y="189193"/>
                      <a:pt x="70506" y="157036"/>
                      <a:pt x="57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159505F6-E7B7-4AED-A990-D7B16297F56D}"/>
                  </a:ext>
                </a:extLst>
              </p:cNvPr>
              <p:cNvSpPr/>
              <p:nvPr/>
            </p:nvSpPr>
            <p:spPr>
              <a:xfrm>
                <a:off x="1367789" y="5301266"/>
                <a:ext cx="108936" cy="180381"/>
              </a:xfrm>
              <a:custGeom>
                <a:avLst/>
                <a:gdLst>
                  <a:gd name="connsiteX0" fmla="*/ 19831 w 108936"/>
                  <a:gd name="connsiteY0" fmla="*/ 180381 h 180381"/>
                  <a:gd name="connsiteX1" fmla="*/ 23185 w 108936"/>
                  <a:gd name="connsiteY1" fmla="*/ 88316 h 180381"/>
                  <a:gd name="connsiteX2" fmla="*/ 108937 w 108936"/>
                  <a:gd name="connsiteY2" fmla="*/ 0 h 180381"/>
                  <a:gd name="connsiteX3" fmla="*/ 19831 w 108936"/>
                  <a:gd name="connsiteY3" fmla="*/ 180381 h 18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936" h="180381">
                    <a:moveTo>
                      <a:pt x="19831" y="180381"/>
                    </a:moveTo>
                    <a:cubicBezTo>
                      <a:pt x="-4698" y="145593"/>
                      <a:pt x="-9630" y="118303"/>
                      <a:pt x="23185" y="88316"/>
                    </a:cubicBezTo>
                    <a:cubicBezTo>
                      <a:pt x="52908" y="61091"/>
                      <a:pt x="76648" y="27290"/>
                      <a:pt x="108937" y="0"/>
                    </a:cubicBezTo>
                    <a:cubicBezTo>
                      <a:pt x="79476" y="59447"/>
                      <a:pt x="50146" y="118961"/>
                      <a:pt x="19831" y="18038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61E8211-9C09-4129-87F6-A230EC45E826}"/>
              </a:ext>
            </a:extLst>
          </p:cNvPr>
          <p:cNvSpPr txBox="1"/>
          <p:nvPr/>
        </p:nvSpPr>
        <p:spPr>
          <a:xfrm>
            <a:off x="4051668" y="1386717"/>
            <a:ext cx="73024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1ED548-8597-4843-9615-BC304838653D}"/>
              </a:ext>
            </a:extLst>
          </p:cNvPr>
          <p:cNvSpPr txBox="1"/>
          <p:nvPr/>
        </p:nvSpPr>
        <p:spPr>
          <a:xfrm>
            <a:off x="4051667" y="762302"/>
            <a:ext cx="7302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You can simply impress your audience and add a unique zing.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130577" y="5562671"/>
            <a:ext cx="565239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D5EFB8-7C67-407A-9F0C-00831DCDE3F6}"/>
              </a:ext>
            </a:extLst>
          </p:cNvPr>
          <p:cNvGrpSpPr/>
          <p:nvPr/>
        </p:nvGrpSpPr>
        <p:grpSpPr>
          <a:xfrm>
            <a:off x="7879976" y="3485247"/>
            <a:ext cx="4312024" cy="1991552"/>
            <a:chOff x="42960" y="3153726"/>
            <a:chExt cx="6563208" cy="30312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33EBEC-B731-4044-9FE1-7F5879DF3087}"/>
                </a:ext>
              </a:extLst>
            </p:cNvPr>
            <p:cNvGrpSpPr/>
            <p:nvPr userDrawn="1"/>
          </p:nvGrpSpPr>
          <p:grpSpPr>
            <a:xfrm>
              <a:off x="775063" y="3153726"/>
              <a:ext cx="4649540" cy="2724381"/>
              <a:chOff x="68618" y="3216471"/>
              <a:chExt cx="5886029" cy="3670126"/>
            </a:xfrm>
            <a:solidFill>
              <a:schemeClr val="accent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CC2FDA2-1F36-4732-B9B6-2EA4FD7084C0}"/>
                  </a:ext>
                </a:extLst>
              </p:cNvPr>
              <p:cNvSpPr/>
              <p:nvPr/>
            </p:nvSpPr>
            <p:spPr>
              <a:xfrm>
                <a:off x="68618" y="6081044"/>
                <a:ext cx="5886029" cy="800622"/>
              </a:xfrm>
              <a:custGeom>
                <a:avLst/>
                <a:gdLst>
                  <a:gd name="connsiteX0" fmla="*/ 0 w 9030557"/>
                  <a:gd name="connsiteY0" fmla="*/ 614172 h 1228343"/>
                  <a:gd name="connsiteX1" fmla="*/ 0 w 9030557"/>
                  <a:gd name="connsiteY1" fmla="*/ 614172 h 1228343"/>
                  <a:gd name="connsiteX2" fmla="*/ 614172 w 9030557"/>
                  <a:gd name="connsiteY2" fmla="*/ 0 h 1228343"/>
                  <a:gd name="connsiteX3" fmla="*/ 8416385 w 9030557"/>
                  <a:gd name="connsiteY3" fmla="*/ 0 h 1228343"/>
                  <a:gd name="connsiteX4" fmla="*/ 9030558 w 9030557"/>
                  <a:gd name="connsiteY4" fmla="*/ 614172 h 1228343"/>
                  <a:gd name="connsiteX5" fmla="*/ 9030558 w 9030557"/>
                  <a:gd name="connsiteY5" fmla="*/ 614172 h 1228343"/>
                  <a:gd name="connsiteX6" fmla="*/ 8416385 w 9030557"/>
                  <a:gd name="connsiteY6" fmla="*/ 1228344 h 1228343"/>
                  <a:gd name="connsiteX7" fmla="*/ 614172 w 9030557"/>
                  <a:gd name="connsiteY7" fmla="*/ 1228344 h 1228343"/>
                  <a:gd name="connsiteX8" fmla="*/ 0 w 9030557"/>
                  <a:gd name="connsiteY8" fmla="*/ 614172 h 122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30557" h="1228343">
                    <a:moveTo>
                      <a:pt x="0" y="614172"/>
                    </a:moveTo>
                    <a:lnTo>
                      <a:pt x="0" y="614172"/>
                    </a:lnTo>
                    <a:cubicBezTo>
                      <a:pt x="0" y="274987"/>
                      <a:pt x="274987" y="0"/>
                      <a:pt x="614172" y="0"/>
                    </a:cubicBezTo>
                    <a:lnTo>
                      <a:pt x="8416385" y="0"/>
                    </a:lnTo>
                    <a:cubicBezTo>
                      <a:pt x="8755570" y="0"/>
                      <a:pt x="9030558" y="274987"/>
                      <a:pt x="9030558" y="614172"/>
                    </a:cubicBezTo>
                    <a:lnTo>
                      <a:pt x="9030558" y="614172"/>
                    </a:lnTo>
                    <a:cubicBezTo>
                      <a:pt x="9030558" y="953357"/>
                      <a:pt x="8755570" y="1228344"/>
                      <a:pt x="8416385" y="1228344"/>
                    </a:cubicBezTo>
                    <a:lnTo>
                      <a:pt x="614172" y="1228344"/>
                    </a:lnTo>
                    <a:cubicBezTo>
                      <a:pt x="274987" y="1228344"/>
                      <a:pt x="0" y="953357"/>
                      <a:pt x="0" y="6141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67E303CC-4A18-4EA5-B57A-9E7E70883AF1}"/>
                  </a:ext>
                </a:extLst>
              </p:cNvPr>
              <p:cNvSpPr/>
              <p:nvPr/>
            </p:nvSpPr>
            <p:spPr>
              <a:xfrm>
                <a:off x="218375" y="5416060"/>
                <a:ext cx="2376986" cy="1470537"/>
              </a:xfrm>
              <a:custGeom>
                <a:avLst/>
                <a:gdLst>
                  <a:gd name="connsiteX0" fmla="*/ 41033 w 3646858"/>
                  <a:gd name="connsiteY0" fmla="*/ 393973 h 2256151"/>
                  <a:gd name="connsiteX1" fmla="*/ 41033 w 3646858"/>
                  <a:gd name="connsiteY1" fmla="*/ 393973 h 2256151"/>
                  <a:gd name="connsiteX2" fmla="*/ 834656 w 3646858"/>
                  <a:gd name="connsiteY2" fmla="*/ 41072 h 2256151"/>
                  <a:gd name="connsiteX3" fmla="*/ 3602240 w 3646858"/>
                  <a:gd name="connsiteY3" fmla="*/ 1104919 h 2256151"/>
                  <a:gd name="connsiteX4" fmla="*/ 3642245 w 3646858"/>
                  <a:gd name="connsiteY4" fmla="*/ 1194835 h 2256151"/>
                  <a:gd name="connsiteX5" fmla="*/ 3251435 w 3646858"/>
                  <a:gd name="connsiteY5" fmla="*/ 2211534 h 2256151"/>
                  <a:gd name="connsiteX6" fmla="*/ 3161519 w 3646858"/>
                  <a:gd name="connsiteY6" fmla="*/ 2251539 h 2256151"/>
                  <a:gd name="connsiteX7" fmla="*/ 393935 w 3646858"/>
                  <a:gd name="connsiteY7" fmla="*/ 1187691 h 2256151"/>
                  <a:gd name="connsiteX8" fmla="*/ 41033 w 3646858"/>
                  <a:gd name="connsiteY8" fmla="*/ 393973 h 225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6858" h="2256151">
                    <a:moveTo>
                      <a:pt x="41033" y="393973"/>
                    </a:moveTo>
                    <a:lnTo>
                      <a:pt x="41033" y="393973"/>
                    </a:lnTo>
                    <a:cubicBezTo>
                      <a:pt x="162763" y="77362"/>
                      <a:pt x="518045" y="-80657"/>
                      <a:pt x="834656" y="41072"/>
                    </a:cubicBezTo>
                    <a:lnTo>
                      <a:pt x="3602240" y="1104919"/>
                    </a:lnTo>
                    <a:cubicBezTo>
                      <a:pt x="3638054" y="1118731"/>
                      <a:pt x="3655962" y="1158926"/>
                      <a:pt x="3642245" y="1194835"/>
                    </a:cubicBezTo>
                    <a:lnTo>
                      <a:pt x="3251435" y="2211534"/>
                    </a:lnTo>
                    <a:cubicBezTo>
                      <a:pt x="3237623" y="2247348"/>
                      <a:pt x="3197428" y="2265255"/>
                      <a:pt x="3161519" y="2251539"/>
                    </a:cubicBezTo>
                    <a:lnTo>
                      <a:pt x="393935" y="1187691"/>
                    </a:lnTo>
                    <a:cubicBezTo>
                      <a:pt x="77324" y="1065962"/>
                      <a:pt x="-80601" y="710585"/>
                      <a:pt x="41033" y="393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178A1E0-51A2-4707-8263-0B65D8C16413}"/>
                  </a:ext>
                </a:extLst>
              </p:cNvPr>
              <p:cNvSpPr/>
              <p:nvPr/>
            </p:nvSpPr>
            <p:spPr>
              <a:xfrm>
                <a:off x="468843" y="4723839"/>
                <a:ext cx="2198064" cy="1899117"/>
              </a:xfrm>
              <a:custGeom>
                <a:avLst/>
                <a:gdLst>
                  <a:gd name="connsiteX0" fmla="*/ 125577 w 3372348"/>
                  <a:gd name="connsiteY0" fmla="*/ 242042 h 2913693"/>
                  <a:gd name="connsiteX1" fmla="*/ 125577 w 3372348"/>
                  <a:gd name="connsiteY1" fmla="*/ 242042 h 2913693"/>
                  <a:gd name="connsiteX2" fmla="*/ 986351 w 3372348"/>
                  <a:gd name="connsiteY2" fmla="*/ 125646 h 2913693"/>
                  <a:gd name="connsiteX3" fmla="*/ 3344932 w 3372348"/>
                  <a:gd name="connsiteY3" fmla="*/ 1922347 h 2913693"/>
                  <a:gd name="connsiteX4" fmla="*/ 3358076 w 3372348"/>
                  <a:gd name="connsiteY4" fmla="*/ 2019788 h 2913693"/>
                  <a:gd name="connsiteX5" fmla="*/ 2697994 w 3372348"/>
                  <a:gd name="connsiteY5" fmla="*/ 2886277 h 2913693"/>
                  <a:gd name="connsiteX6" fmla="*/ 2600553 w 3372348"/>
                  <a:gd name="connsiteY6" fmla="*/ 2899421 h 2913693"/>
                  <a:gd name="connsiteX7" fmla="*/ 241972 w 3372348"/>
                  <a:gd name="connsiteY7" fmla="*/ 1102721 h 2913693"/>
                  <a:gd name="connsiteX8" fmla="*/ 125577 w 3372348"/>
                  <a:gd name="connsiteY8" fmla="*/ 242042 h 29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348" h="2913693">
                    <a:moveTo>
                      <a:pt x="125577" y="242042"/>
                    </a:moveTo>
                    <a:lnTo>
                      <a:pt x="125577" y="242042"/>
                    </a:lnTo>
                    <a:cubicBezTo>
                      <a:pt x="331126" y="-27802"/>
                      <a:pt x="716508" y="-79904"/>
                      <a:pt x="986351" y="125646"/>
                    </a:cubicBezTo>
                    <a:lnTo>
                      <a:pt x="3344932" y="1922347"/>
                    </a:lnTo>
                    <a:cubicBezTo>
                      <a:pt x="3375507" y="1945588"/>
                      <a:pt x="3381412" y="1989308"/>
                      <a:pt x="3358076" y="2019788"/>
                    </a:cubicBezTo>
                    <a:lnTo>
                      <a:pt x="2697994" y="2886277"/>
                    </a:lnTo>
                    <a:cubicBezTo>
                      <a:pt x="2674753" y="2916852"/>
                      <a:pt x="2631033" y="2922758"/>
                      <a:pt x="2600553" y="2899421"/>
                    </a:cubicBezTo>
                    <a:lnTo>
                      <a:pt x="241972" y="1102721"/>
                    </a:lnTo>
                    <a:cubicBezTo>
                      <a:pt x="-27776" y="897171"/>
                      <a:pt x="-79877" y="511790"/>
                      <a:pt x="125577" y="242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F698D28-C465-4B11-8BCF-D1EF14FF2A51}"/>
                  </a:ext>
                </a:extLst>
              </p:cNvPr>
              <p:cNvSpPr/>
              <p:nvPr/>
            </p:nvSpPr>
            <p:spPr>
              <a:xfrm>
                <a:off x="938356" y="4161206"/>
                <a:ext cx="2411743" cy="2609788"/>
              </a:xfrm>
              <a:custGeom>
                <a:avLst/>
                <a:gdLst>
                  <a:gd name="connsiteX0" fmla="*/ 208189 w 3700183"/>
                  <a:gd name="connsiteY0" fmla="*/ 153325 h 4004031"/>
                  <a:gd name="connsiteX1" fmla="*/ 208189 w 3700183"/>
                  <a:gd name="connsiteY1" fmla="*/ 153325 h 4004031"/>
                  <a:gd name="connsiteX2" fmla="*/ 1075059 w 3700183"/>
                  <a:gd name="connsiteY2" fmla="*/ 208189 h 4004031"/>
                  <a:gd name="connsiteX3" fmla="*/ 3682814 w 3700183"/>
                  <a:gd name="connsiteY3" fmla="*/ 3168464 h 4004031"/>
                  <a:gd name="connsiteX4" fmla="*/ 3676623 w 3700183"/>
                  <a:gd name="connsiteY4" fmla="*/ 3266666 h 4004031"/>
                  <a:gd name="connsiteX5" fmla="*/ 2859282 w 3700183"/>
                  <a:gd name="connsiteY5" fmla="*/ 3986661 h 4004031"/>
                  <a:gd name="connsiteX6" fmla="*/ 2761080 w 3700183"/>
                  <a:gd name="connsiteY6" fmla="*/ 3980470 h 4004031"/>
                  <a:gd name="connsiteX7" fmla="*/ 153325 w 3700183"/>
                  <a:gd name="connsiteY7" fmla="*/ 1020195 h 4004031"/>
                  <a:gd name="connsiteX8" fmla="*/ 208189 w 3700183"/>
                  <a:gd name="connsiteY8" fmla="*/ 153325 h 400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183" h="4004031">
                    <a:moveTo>
                      <a:pt x="208189" y="153325"/>
                    </a:moveTo>
                    <a:lnTo>
                      <a:pt x="208189" y="153325"/>
                    </a:lnTo>
                    <a:cubicBezTo>
                      <a:pt x="462697" y="-70894"/>
                      <a:pt x="850841" y="-46319"/>
                      <a:pt x="1075059" y="208189"/>
                    </a:cubicBezTo>
                    <a:lnTo>
                      <a:pt x="3682814" y="3168464"/>
                    </a:lnTo>
                    <a:cubicBezTo>
                      <a:pt x="3708245" y="3197325"/>
                      <a:pt x="3705388" y="3241235"/>
                      <a:pt x="3676623" y="3266666"/>
                    </a:cubicBezTo>
                    <a:lnTo>
                      <a:pt x="2859282" y="3986661"/>
                    </a:lnTo>
                    <a:cubicBezTo>
                      <a:pt x="2830422" y="4012093"/>
                      <a:pt x="2786511" y="4009236"/>
                      <a:pt x="2761080" y="3980470"/>
                    </a:cubicBezTo>
                    <a:lnTo>
                      <a:pt x="153325" y="1020195"/>
                    </a:lnTo>
                    <a:cubicBezTo>
                      <a:pt x="-70894" y="765592"/>
                      <a:pt x="-46319" y="377544"/>
                      <a:pt x="208189" y="153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FC7D0E2-CA61-48FE-B4FA-7E2F9F2CCA4C}"/>
                  </a:ext>
                </a:extLst>
              </p:cNvPr>
              <p:cNvSpPr/>
              <p:nvPr/>
            </p:nvSpPr>
            <p:spPr>
              <a:xfrm>
                <a:off x="1488981" y="3744504"/>
                <a:ext cx="1921042" cy="2901345"/>
              </a:xfrm>
              <a:custGeom>
                <a:avLst/>
                <a:gdLst>
                  <a:gd name="connsiteX0" fmla="*/ 337618 w 2947332"/>
                  <a:gd name="connsiteY0" fmla="*/ 65983 h 4451347"/>
                  <a:gd name="connsiteX1" fmla="*/ 337618 w 2947332"/>
                  <a:gd name="connsiteY1" fmla="*/ 65983 h 4451347"/>
                  <a:gd name="connsiteX2" fmla="*/ 1162579 w 2947332"/>
                  <a:gd name="connsiteY2" fmla="*/ 337636 h 4451347"/>
                  <a:gd name="connsiteX3" fmla="*/ 2939848 w 2947332"/>
                  <a:gd name="connsiteY3" fmla="*/ 3859695 h 4451347"/>
                  <a:gd name="connsiteX4" fmla="*/ 2909083 w 2947332"/>
                  <a:gd name="connsiteY4" fmla="*/ 3953135 h 4451347"/>
                  <a:gd name="connsiteX5" fmla="*/ 1936675 w 2947332"/>
                  <a:gd name="connsiteY5" fmla="*/ 4443864 h 4451347"/>
                  <a:gd name="connsiteX6" fmla="*/ 1843235 w 2947332"/>
                  <a:gd name="connsiteY6" fmla="*/ 4413097 h 4451347"/>
                  <a:gd name="connsiteX7" fmla="*/ 65965 w 2947332"/>
                  <a:gd name="connsiteY7" fmla="*/ 891038 h 4451347"/>
                  <a:gd name="connsiteX8" fmla="*/ 337618 w 2947332"/>
                  <a:gd name="connsiteY8" fmla="*/ 65983 h 44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332" h="4451347">
                    <a:moveTo>
                      <a:pt x="337618" y="65983"/>
                    </a:moveTo>
                    <a:lnTo>
                      <a:pt x="337618" y="65983"/>
                    </a:lnTo>
                    <a:cubicBezTo>
                      <a:pt x="640418" y="-86798"/>
                      <a:pt x="1009797" y="34741"/>
                      <a:pt x="1162579" y="337636"/>
                    </a:cubicBezTo>
                    <a:lnTo>
                      <a:pt x="2939848" y="3859695"/>
                    </a:lnTo>
                    <a:cubicBezTo>
                      <a:pt x="2957184" y="3893985"/>
                      <a:pt x="2943372" y="3935800"/>
                      <a:pt x="2909083" y="3953135"/>
                    </a:cubicBezTo>
                    <a:lnTo>
                      <a:pt x="1936675" y="4443864"/>
                    </a:lnTo>
                    <a:cubicBezTo>
                      <a:pt x="1902385" y="4461199"/>
                      <a:pt x="1860571" y="4447388"/>
                      <a:pt x="1843235" y="4413097"/>
                    </a:cubicBezTo>
                    <a:lnTo>
                      <a:pt x="65965" y="891038"/>
                    </a:lnTo>
                    <a:cubicBezTo>
                      <a:pt x="-86816" y="588238"/>
                      <a:pt x="34819" y="218859"/>
                      <a:pt x="337618" y="65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3487913-2E55-4F1B-B238-197CC0E6FD9B}"/>
                  </a:ext>
                </a:extLst>
              </p:cNvPr>
              <p:cNvSpPr/>
              <p:nvPr/>
            </p:nvSpPr>
            <p:spPr>
              <a:xfrm>
                <a:off x="2005814" y="3375795"/>
                <a:ext cx="1663174" cy="2982438"/>
              </a:xfrm>
              <a:custGeom>
                <a:avLst/>
                <a:gdLst>
                  <a:gd name="connsiteX0" fmla="*/ 403163 w 2551702"/>
                  <a:gd name="connsiteY0" fmla="*/ 37594 h 4575764"/>
                  <a:gd name="connsiteX1" fmla="*/ 403163 w 2551702"/>
                  <a:gd name="connsiteY1" fmla="*/ 37594 h 4575764"/>
                  <a:gd name="connsiteX2" fmla="*/ 1191071 w 2551702"/>
                  <a:gd name="connsiteY2" fmla="*/ 403164 h 4575764"/>
                  <a:gd name="connsiteX3" fmla="*/ 2547431 w 2551702"/>
                  <a:gd name="connsiteY3" fmla="*/ 4107722 h 4575764"/>
                  <a:gd name="connsiteX4" fmla="*/ 2505998 w 2551702"/>
                  <a:gd name="connsiteY4" fmla="*/ 4196971 h 4575764"/>
                  <a:gd name="connsiteX5" fmla="*/ 1483203 w 2551702"/>
                  <a:gd name="connsiteY5" fmla="*/ 4571494 h 4575764"/>
                  <a:gd name="connsiteX6" fmla="*/ 1393954 w 2551702"/>
                  <a:gd name="connsiteY6" fmla="*/ 4530060 h 4575764"/>
                  <a:gd name="connsiteX7" fmla="*/ 37594 w 2551702"/>
                  <a:gd name="connsiteY7" fmla="*/ 825502 h 4575764"/>
                  <a:gd name="connsiteX8" fmla="*/ 403163 w 2551702"/>
                  <a:gd name="connsiteY8" fmla="*/ 37594 h 457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702" h="4575764">
                    <a:moveTo>
                      <a:pt x="403163" y="37594"/>
                    </a:moveTo>
                    <a:lnTo>
                      <a:pt x="403163" y="37594"/>
                    </a:lnTo>
                    <a:cubicBezTo>
                      <a:pt x="721679" y="-78992"/>
                      <a:pt x="1074390" y="84647"/>
                      <a:pt x="1191071" y="403164"/>
                    </a:cubicBezTo>
                    <a:lnTo>
                      <a:pt x="2547431" y="4107722"/>
                    </a:lnTo>
                    <a:cubicBezTo>
                      <a:pt x="2560671" y="4143822"/>
                      <a:pt x="2542097" y="4183731"/>
                      <a:pt x="2505998" y="4196971"/>
                    </a:cubicBezTo>
                    <a:lnTo>
                      <a:pt x="1483203" y="4571494"/>
                    </a:lnTo>
                    <a:cubicBezTo>
                      <a:pt x="1447103" y="4584734"/>
                      <a:pt x="1407194" y="4566160"/>
                      <a:pt x="1393954" y="4530060"/>
                    </a:cubicBezTo>
                    <a:lnTo>
                      <a:pt x="37594" y="825502"/>
                    </a:lnTo>
                    <a:cubicBezTo>
                      <a:pt x="-78992" y="506986"/>
                      <a:pt x="84648" y="154180"/>
                      <a:pt x="403163" y="37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263A0518-9A3D-43F5-B972-57ECDA749D73}"/>
                  </a:ext>
                </a:extLst>
              </p:cNvPr>
              <p:cNvSpPr/>
              <p:nvPr/>
            </p:nvSpPr>
            <p:spPr>
              <a:xfrm>
                <a:off x="3397358" y="5368007"/>
                <a:ext cx="2377012" cy="1470599"/>
              </a:xfrm>
              <a:custGeom>
                <a:avLst/>
                <a:gdLst>
                  <a:gd name="connsiteX0" fmla="*/ 3605825 w 3646897"/>
                  <a:gd name="connsiteY0" fmla="*/ 393973 h 2256246"/>
                  <a:gd name="connsiteX1" fmla="*/ 3605825 w 3646897"/>
                  <a:gd name="connsiteY1" fmla="*/ 393973 h 2256246"/>
                  <a:gd name="connsiteX2" fmla="*/ 2812202 w 3646897"/>
                  <a:gd name="connsiteY2" fmla="*/ 41072 h 2256246"/>
                  <a:gd name="connsiteX3" fmla="*/ 44618 w 3646897"/>
                  <a:gd name="connsiteY3" fmla="*/ 1105015 h 2256246"/>
                  <a:gd name="connsiteX4" fmla="*/ 4613 w 3646897"/>
                  <a:gd name="connsiteY4" fmla="*/ 1194931 h 2256246"/>
                  <a:gd name="connsiteX5" fmla="*/ 395424 w 3646897"/>
                  <a:gd name="connsiteY5" fmla="*/ 2211629 h 2256246"/>
                  <a:gd name="connsiteX6" fmla="*/ 485340 w 3646897"/>
                  <a:gd name="connsiteY6" fmla="*/ 2251634 h 2256246"/>
                  <a:gd name="connsiteX7" fmla="*/ 3252924 w 3646897"/>
                  <a:gd name="connsiteY7" fmla="*/ 1187787 h 2256246"/>
                  <a:gd name="connsiteX8" fmla="*/ 3605825 w 3646897"/>
                  <a:gd name="connsiteY8" fmla="*/ 393973 h 225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6897" h="2256246">
                    <a:moveTo>
                      <a:pt x="3605825" y="393973"/>
                    </a:moveTo>
                    <a:lnTo>
                      <a:pt x="3605825" y="393973"/>
                    </a:lnTo>
                    <a:cubicBezTo>
                      <a:pt x="3484096" y="77362"/>
                      <a:pt x="3128813" y="-80657"/>
                      <a:pt x="2812202" y="41072"/>
                    </a:cubicBezTo>
                    <a:lnTo>
                      <a:pt x="44618" y="1105015"/>
                    </a:lnTo>
                    <a:cubicBezTo>
                      <a:pt x="8804" y="1118826"/>
                      <a:pt x="-9103" y="1159021"/>
                      <a:pt x="4613" y="1194931"/>
                    </a:cubicBezTo>
                    <a:lnTo>
                      <a:pt x="395424" y="2211629"/>
                    </a:lnTo>
                    <a:cubicBezTo>
                      <a:pt x="409235" y="2247443"/>
                      <a:pt x="449430" y="2265350"/>
                      <a:pt x="485340" y="2251634"/>
                    </a:cubicBezTo>
                    <a:lnTo>
                      <a:pt x="3252924" y="1187787"/>
                    </a:lnTo>
                    <a:cubicBezTo>
                      <a:pt x="3569535" y="1065962"/>
                      <a:pt x="3727555" y="710584"/>
                      <a:pt x="3605825" y="393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1408C3DD-2F32-4B7E-ADB2-189D8501539F}"/>
                  </a:ext>
                </a:extLst>
              </p:cNvPr>
              <p:cNvSpPr/>
              <p:nvPr/>
            </p:nvSpPr>
            <p:spPr>
              <a:xfrm>
                <a:off x="3325813" y="4675725"/>
                <a:ext cx="2198109" cy="1899117"/>
              </a:xfrm>
              <a:custGeom>
                <a:avLst/>
                <a:gdLst>
                  <a:gd name="connsiteX0" fmla="*/ 3246772 w 3372417"/>
                  <a:gd name="connsiteY0" fmla="*/ 242042 h 2913693"/>
                  <a:gd name="connsiteX1" fmla="*/ 3246772 w 3372417"/>
                  <a:gd name="connsiteY1" fmla="*/ 242042 h 2913693"/>
                  <a:gd name="connsiteX2" fmla="*/ 2385998 w 3372417"/>
                  <a:gd name="connsiteY2" fmla="*/ 125646 h 2913693"/>
                  <a:gd name="connsiteX3" fmla="*/ 27417 w 3372417"/>
                  <a:gd name="connsiteY3" fmla="*/ 1922347 h 2913693"/>
                  <a:gd name="connsiteX4" fmla="*/ 14273 w 3372417"/>
                  <a:gd name="connsiteY4" fmla="*/ 2019788 h 2913693"/>
                  <a:gd name="connsiteX5" fmla="*/ 674355 w 3372417"/>
                  <a:gd name="connsiteY5" fmla="*/ 2886277 h 2913693"/>
                  <a:gd name="connsiteX6" fmla="*/ 771796 w 3372417"/>
                  <a:gd name="connsiteY6" fmla="*/ 2899421 h 2913693"/>
                  <a:gd name="connsiteX7" fmla="*/ 3130376 w 3372417"/>
                  <a:gd name="connsiteY7" fmla="*/ 1102816 h 2913693"/>
                  <a:gd name="connsiteX8" fmla="*/ 3246772 w 3372417"/>
                  <a:gd name="connsiteY8" fmla="*/ 242042 h 29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417" h="2913693">
                    <a:moveTo>
                      <a:pt x="3246772" y="242042"/>
                    </a:moveTo>
                    <a:lnTo>
                      <a:pt x="3246772" y="242042"/>
                    </a:lnTo>
                    <a:cubicBezTo>
                      <a:pt x="3041222" y="-27802"/>
                      <a:pt x="2655841" y="-79904"/>
                      <a:pt x="2385998" y="125646"/>
                    </a:cubicBezTo>
                    <a:lnTo>
                      <a:pt x="27417" y="1922347"/>
                    </a:lnTo>
                    <a:cubicBezTo>
                      <a:pt x="-3158" y="1945588"/>
                      <a:pt x="-9064" y="1989308"/>
                      <a:pt x="14273" y="2019788"/>
                    </a:cubicBezTo>
                    <a:lnTo>
                      <a:pt x="674355" y="2886277"/>
                    </a:lnTo>
                    <a:cubicBezTo>
                      <a:pt x="697596" y="2916852"/>
                      <a:pt x="741315" y="2922758"/>
                      <a:pt x="771796" y="2899421"/>
                    </a:cubicBezTo>
                    <a:lnTo>
                      <a:pt x="3130376" y="1102816"/>
                    </a:lnTo>
                    <a:cubicBezTo>
                      <a:pt x="3400220" y="897266"/>
                      <a:pt x="3452321" y="511885"/>
                      <a:pt x="3246772" y="242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6B0FD70E-7138-4A4A-9EFF-D76F35459759}"/>
                  </a:ext>
                </a:extLst>
              </p:cNvPr>
              <p:cNvSpPr/>
              <p:nvPr/>
            </p:nvSpPr>
            <p:spPr>
              <a:xfrm>
                <a:off x="2661307" y="4113154"/>
                <a:ext cx="2411743" cy="2609788"/>
              </a:xfrm>
              <a:custGeom>
                <a:avLst/>
                <a:gdLst>
                  <a:gd name="connsiteX0" fmla="*/ 3491995 w 3700183"/>
                  <a:gd name="connsiteY0" fmla="*/ 153325 h 4004031"/>
                  <a:gd name="connsiteX1" fmla="*/ 3491995 w 3700183"/>
                  <a:gd name="connsiteY1" fmla="*/ 153325 h 4004031"/>
                  <a:gd name="connsiteX2" fmla="*/ 2625124 w 3700183"/>
                  <a:gd name="connsiteY2" fmla="*/ 208189 h 4004031"/>
                  <a:gd name="connsiteX3" fmla="*/ 17370 w 3700183"/>
                  <a:gd name="connsiteY3" fmla="*/ 3168464 h 4004031"/>
                  <a:gd name="connsiteX4" fmla="*/ 23561 w 3700183"/>
                  <a:gd name="connsiteY4" fmla="*/ 3266667 h 4004031"/>
                  <a:gd name="connsiteX5" fmla="*/ 840901 w 3700183"/>
                  <a:gd name="connsiteY5" fmla="*/ 3986662 h 4004031"/>
                  <a:gd name="connsiteX6" fmla="*/ 939104 w 3700183"/>
                  <a:gd name="connsiteY6" fmla="*/ 3980470 h 4004031"/>
                  <a:gd name="connsiteX7" fmla="*/ 3546859 w 3700183"/>
                  <a:gd name="connsiteY7" fmla="*/ 1020195 h 4004031"/>
                  <a:gd name="connsiteX8" fmla="*/ 3491995 w 3700183"/>
                  <a:gd name="connsiteY8" fmla="*/ 153325 h 400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183" h="4004031">
                    <a:moveTo>
                      <a:pt x="3491995" y="153325"/>
                    </a:moveTo>
                    <a:lnTo>
                      <a:pt x="3491995" y="153325"/>
                    </a:lnTo>
                    <a:cubicBezTo>
                      <a:pt x="3237487" y="-70894"/>
                      <a:pt x="2849343" y="-46319"/>
                      <a:pt x="2625124" y="208189"/>
                    </a:cubicBezTo>
                    <a:lnTo>
                      <a:pt x="17370" y="3168464"/>
                    </a:lnTo>
                    <a:cubicBezTo>
                      <a:pt x="-8062" y="3197324"/>
                      <a:pt x="-5204" y="3241235"/>
                      <a:pt x="23561" y="3266667"/>
                    </a:cubicBezTo>
                    <a:lnTo>
                      <a:pt x="840901" y="3986662"/>
                    </a:lnTo>
                    <a:cubicBezTo>
                      <a:pt x="869762" y="4012093"/>
                      <a:pt x="913672" y="4009236"/>
                      <a:pt x="939104" y="3980470"/>
                    </a:cubicBezTo>
                    <a:lnTo>
                      <a:pt x="3546859" y="1020195"/>
                    </a:lnTo>
                    <a:cubicBezTo>
                      <a:pt x="3771077" y="765592"/>
                      <a:pt x="3746503" y="377543"/>
                      <a:pt x="3491995" y="153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C257650-42C5-4617-8DC0-F2DF93E36D64}"/>
                  </a:ext>
                </a:extLst>
              </p:cNvPr>
              <p:cNvSpPr/>
              <p:nvPr/>
            </p:nvSpPr>
            <p:spPr>
              <a:xfrm>
                <a:off x="2582696" y="3696451"/>
                <a:ext cx="1921083" cy="2901345"/>
              </a:xfrm>
              <a:custGeom>
                <a:avLst/>
                <a:gdLst>
                  <a:gd name="connsiteX0" fmla="*/ 2609810 w 2947394"/>
                  <a:gd name="connsiteY0" fmla="*/ 65983 h 4451347"/>
                  <a:gd name="connsiteX1" fmla="*/ 2609810 w 2947394"/>
                  <a:gd name="connsiteY1" fmla="*/ 65983 h 4451347"/>
                  <a:gd name="connsiteX2" fmla="*/ 1784850 w 2947394"/>
                  <a:gd name="connsiteY2" fmla="*/ 337636 h 4451347"/>
                  <a:gd name="connsiteX3" fmla="*/ 7484 w 2947394"/>
                  <a:gd name="connsiteY3" fmla="*/ 3859695 h 4451347"/>
                  <a:gd name="connsiteX4" fmla="*/ 38250 w 2947394"/>
                  <a:gd name="connsiteY4" fmla="*/ 3953135 h 4451347"/>
                  <a:gd name="connsiteX5" fmla="*/ 1010657 w 2947394"/>
                  <a:gd name="connsiteY5" fmla="*/ 4443863 h 4451347"/>
                  <a:gd name="connsiteX6" fmla="*/ 1104098 w 2947394"/>
                  <a:gd name="connsiteY6" fmla="*/ 4413097 h 4451347"/>
                  <a:gd name="connsiteX7" fmla="*/ 2881368 w 2947394"/>
                  <a:gd name="connsiteY7" fmla="*/ 891038 h 4451347"/>
                  <a:gd name="connsiteX8" fmla="*/ 2609810 w 2947394"/>
                  <a:gd name="connsiteY8" fmla="*/ 65983 h 44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394" h="4451347">
                    <a:moveTo>
                      <a:pt x="2609810" y="65983"/>
                    </a:moveTo>
                    <a:lnTo>
                      <a:pt x="2609810" y="65983"/>
                    </a:lnTo>
                    <a:cubicBezTo>
                      <a:pt x="2307010" y="-86798"/>
                      <a:pt x="1937631" y="34741"/>
                      <a:pt x="1784850" y="337636"/>
                    </a:cubicBezTo>
                    <a:lnTo>
                      <a:pt x="7484" y="3859695"/>
                    </a:lnTo>
                    <a:cubicBezTo>
                      <a:pt x="-9851" y="3893985"/>
                      <a:pt x="3960" y="3935800"/>
                      <a:pt x="38250" y="3953135"/>
                    </a:cubicBezTo>
                    <a:lnTo>
                      <a:pt x="1010657" y="4443863"/>
                    </a:lnTo>
                    <a:cubicBezTo>
                      <a:pt x="1044947" y="4461199"/>
                      <a:pt x="1086762" y="4447388"/>
                      <a:pt x="1104098" y="4413097"/>
                    </a:cubicBezTo>
                    <a:lnTo>
                      <a:pt x="2881368" y="891038"/>
                    </a:lnTo>
                    <a:cubicBezTo>
                      <a:pt x="3034244" y="588143"/>
                      <a:pt x="2912610" y="218764"/>
                      <a:pt x="2609810" y="65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114896F-0789-44CC-BE85-D06529E53836}"/>
                  </a:ext>
                </a:extLst>
              </p:cNvPr>
              <p:cNvSpPr/>
              <p:nvPr/>
            </p:nvSpPr>
            <p:spPr>
              <a:xfrm>
                <a:off x="2310073" y="3352017"/>
                <a:ext cx="1663199" cy="2982439"/>
              </a:xfrm>
              <a:custGeom>
                <a:avLst/>
                <a:gdLst>
                  <a:gd name="connsiteX0" fmla="*/ 2148539 w 2551740"/>
                  <a:gd name="connsiteY0" fmla="*/ 37594 h 4575765"/>
                  <a:gd name="connsiteX1" fmla="*/ 2148539 w 2551740"/>
                  <a:gd name="connsiteY1" fmla="*/ 37594 h 4575765"/>
                  <a:gd name="connsiteX2" fmla="*/ 1360631 w 2551740"/>
                  <a:gd name="connsiteY2" fmla="*/ 403164 h 4575765"/>
                  <a:gd name="connsiteX3" fmla="*/ 4271 w 2551740"/>
                  <a:gd name="connsiteY3" fmla="*/ 4107722 h 4575765"/>
                  <a:gd name="connsiteX4" fmla="*/ 45705 w 2551740"/>
                  <a:gd name="connsiteY4" fmla="*/ 4196971 h 4575765"/>
                  <a:gd name="connsiteX5" fmla="*/ 1068500 w 2551740"/>
                  <a:gd name="connsiteY5" fmla="*/ 4571494 h 4575765"/>
                  <a:gd name="connsiteX6" fmla="*/ 1157749 w 2551740"/>
                  <a:gd name="connsiteY6" fmla="*/ 4530060 h 4575765"/>
                  <a:gd name="connsiteX7" fmla="*/ 2514109 w 2551740"/>
                  <a:gd name="connsiteY7" fmla="*/ 825502 h 4575765"/>
                  <a:gd name="connsiteX8" fmla="*/ 2148539 w 2551740"/>
                  <a:gd name="connsiteY8" fmla="*/ 37594 h 457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740" h="4575765">
                    <a:moveTo>
                      <a:pt x="2148539" y="37594"/>
                    </a:moveTo>
                    <a:lnTo>
                      <a:pt x="2148539" y="37594"/>
                    </a:lnTo>
                    <a:cubicBezTo>
                      <a:pt x="1830023" y="-78992"/>
                      <a:pt x="1477313" y="84647"/>
                      <a:pt x="1360631" y="403164"/>
                    </a:cubicBezTo>
                    <a:lnTo>
                      <a:pt x="4271" y="4107722"/>
                    </a:lnTo>
                    <a:cubicBezTo>
                      <a:pt x="-8968" y="4143821"/>
                      <a:pt x="9605" y="4183731"/>
                      <a:pt x="45705" y="4196971"/>
                    </a:cubicBezTo>
                    <a:lnTo>
                      <a:pt x="1068500" y="4571494"/>
                    </a:lnTo>
                    <a:cubicBezTo>
                      <a:pt x="1104599" y="4584734"/>
                      <a:pt x="1144509" y="4566160"/>
                      <a:pt x="1157749" y="4530060"/>
                    </a:cubicBezTo>
                    <a:lnTo>
                      <a:pt x="2514109" y="825502"/>
                    </a:lnTo>
                    <a:cubicBezTo>
                      <a:pt x="2630790" y="506986"/>
                      <a:pt x="2467055" y="154180"/>
                      <a:pt x="2148539" y="37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F68BADF-7119-4A46-A186-12CBC7F178DB}"/>
                  </a:ext>
                </a:extLst>
              </p:cNvPr>
              <p:cNvSpPr/>
              <p:nvPr/>
            </p:nvSpPr>
            <p:spPr>
              <a:xfrm>
                <a:off x="2624079" y="3216471"/>
                <a:ext cx="800623" cy="3016987"/>
              </a:xfrm>
              <a:custGeom>
                <a:avLst/>
                <a:gdLst>
                  <a:gd name="connsiteX0" fmla="*/ 614172 w 1228344"/>
                  <a:gd name="connsiteY0" fmla="*/ 0 h 4628769"/>
                  <a:gd name="connsiteX1" fmla="*/ 614172 w 1228344"/>
                  <a:gd name="connsiteY1" fmla="*/ 0 h 4628769"/>
                  <a:gd name="connsiteX2" fmla="*/ 0 w 1228344"/>
                  <a:gd name="connsiteY2" fmla="*/ 614172 h 4628769"/>
                  <a:gd name="connsiteX3" fmla="*/ 0 w 1228344"/>
                  <a:gd name="connsiteY3" fmla="*/ 4559237 h 4628769"/>
                  <a:gd name="connsiteX4" fmla="*/ 69533 w 1228344"/>
                  <a:gd name="connsiteY4" fmla="*/ 4628769 h 4628769"/>
                  <a:gd name="connsiteX5" fmla="*/ 1158812 w 1228344"/>
                  <a:gd name="connsiteY5" fmla="*/ 4628769 h 4628769"/>
                  <a:gd name="connsiteX6" fmla="*/ 1228344 w 1228344"/>
                  <a:gd name="connsiteY6" fmla="*/ 4559237 h 4628769"/>
                  <a:gd name="connsiteX7" fmla="*/ 1228344 w 1228344"/>
                  <a:gd name="connsiteY7" fmla="*/ 614172 h 4628769"/>
                  <a:gd name="connsiteX8" fmla="*/ 614172 w 1228344"/>
                  <a:gd name="connsiteY8" fmla="*/ 0 h 46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344" h="4628769">
                    <a:moveTo>
                      <a:pt x="614172" y="0"/>
                    </a:moveTo>
                    <a:lnTo>
                      <a:pt x="614172" y="0"/>
                    </a:lnTo>
                    <a:cubicBezTo>
                      <a:pt x="274987" y="0"/>
                      <a:pt x="0" y="274987"/>
                      <a:pt x="0" y="614172"/>
                    </a:cubicBezTo>
                    <a:lnTo>
                      <a:pt x="0" y="4559237"/>
                    </a:lnTo>
                    <a:cubicBezTo>
                      <a:pt x="0" y="4597622"/>
                      <a:pt x="31147" y="4628769"/>
                      <a:pt x="69533" y="4628769"/>
                    </a:cubicBezTo>
                    <a:lnTo>
                      <a:pt x="1158812" y="4628769"/>
                    </a:lnTo>
                    <a:cubicBezTo>
                      <a:pt x="1197197" y="4628769"/>
                      <a:pt x="1228344" y="4597622"/>
                      <a:pt x="1228344" y="4559237"/>
                    </a:cubicBezTo>
                    <a:lnTo>
                      <a:pt x="1228344" y="614172"/>
                    </a:lnTo>
                    <a:cubicBezTo>
                      <a:pt x="1228344" y="274987"/>
                      <a:pt x="953357" y="0"/>
                      <a:pt x="61417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75A2E0-7E0E-433B-B1A1-4A61ACE2188E}"/>
                </a:ext>
              </a:extLst>
            </p:cNvPr>
            <p:cNvGrpSpPr/>
            <p:nvPr userDrawn="1"/>
          </p:nvGrpSpPr>
          <p:grpSpPr>
            <a:xfrm>
              <a:off x="984027" y="3475215"/>
              <a:ext cx="4216310" cy="2412596"/>
              <a:chOff x="333154" y="3649562"/>
              <a:chExt cx="5337587" cy="3250108"/>
            </a:xfrm>
            <a:solidFill>
              <a:schemeClr val="accent5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F24FBE14-BDCE-461E-B491-1D43630C84AB}"/>
                  </a:ext>
                </a:extLst>
              </p:cNvPr>
              <p:cNvSpPr/>
              <p:nvPr/>
            </p:nvSpPr>
            <p:spPr>
              <a:xfrm>
                <a:off x="333154" y="6189689"/>
                <a:ext cx="5337587" cy="709981"/>
              </a:xfrm>
              <a:custGeom>
                <a:avLst/>
                <a:gdLst>
                  <a:gd name="connsiteX0" fmla="*/ 0 w 8189118"/>
                  <a:gd name="connsiteY0" fmla="*/ 544639 h 1089278"/>
                  <a:gd name="connsiteX1" fmla="*/ 0 w 8189118"/>
                  <a:gd name="connsiteY1" fmla="*/ 544639 h 1089278"/>
                  <a:gd name="connsiteX2" fmla="*/ 544640 w 8189118"/>
                  <a:gd name="connsiteY2" fmla="*/ 0 h 1089278"/>
                  <a:gd name="connsiteX3" fmla="*/ 7644479 w 8189118"/>
                  <a:gd name="connsiteY3" fmla="*/ 0 h 1089278"/>
                  <a:gd name="connsiteX4" fmla="*/ 8189119 w 8189118"/>
                  <a:gd name="connsiteY4" fmla="*/ 544639 h 1089278"/>
                  <a:gd name="connsiteX5" fmla="*/ 8189119 w 8189118"/>
                  <a:gd name="connsiteY5" fmla="*/ 544639 h 1089278"/>
                  <a:gd name="connsiteX6" fmla="*/ 7644479 w 8189118"/>
                  <a:gd name="connsiteY6" fmla="*/ 1089279 h 1089278"/>
                  <a:gd name="connsiteX7" fmla="*/ 544544 w 8189118"/>
                  <a:gd name="connsiteY7" fmla="*/ 1089279 h 1089278"/>
                  <a:gd name="connsiteX8" fmla="*/ 0 w 8189118"/>
                  <a:gd name="connsiteY8" fmla="*/ 544639 h 10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89118" h="1089278">
                    <a:moveTo>
                      <a:pt x="0" y="544639"/>
                    </a:moveTo>
                    <a:lnTo>
                      <a:pt x="0" y="544639"/>
                    </a:lnTo>
                    <a:cubicBezTo>
                      <a:pt x="0" y="243840"/>
                      <a:pt x="243840" y="0"/>
                      <a:pt x="544640" y="0"/>
                    </a:cubicBezTo>
                    <a:lnTo>
                      <a:pt x="7644479" y="0"/>
                    </a:lnTo>
                    <a:cubicBezTo>
                      <a:pt x="7945279" y="0"/>
                      <a:pt x="8189119" y="243840"/>
                      <a:pt x="8189119" y="544639"/>
                    </a:cubicBezTo>
                    <a:lnTo>
                      <a:pt x="8189119" y="544639"/>
                    </a:lnTo>
                    <a:cubicBezTo>
                      <a:pt x="8189119" y="845439"/>
                      <a:pt x="7945279" y="1089279"/>
                      <a:pt x="7644479" y="1089279"/>
                    </a:cubicBezTo>
                    <a:lnTo>
                      <a:pt x="544544" y="1089279"/>
                    </a:lnTo>
                    <a:cubicBezTo>
                      <a:pt x="243840" y="1089279"/>
                      <a:pt x="0" y="845439"/>
                      <a:pt x="0" y="5446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ABA646C1-3A40-4142-84E5-0C5AF4CDCDCC}"/>
                  </a:ext>
                </a:extLst>
              </p:cNvPr>
              <p:cNvSpPr/>
              <p:nvPr/>
            </p:nvSpPr>
            <p:spPr>
              <a:xfrm>
                <a:off x="477232" y="5565483"/>
                <a:ext cx="2119529" cy="1315686"/>
              </a:xfrm>
              <a:custGeom>
                <a:avLst/>
                <a:gdLst>
                  <a:gd name="connsiteX0" fmla="*/ 36409 w 3251858"/>
                  <a:gd name="connsiteY0" fmla="*/ 349317 h 2018573"/>
                  <a:gd name="connsiteX1" fmla="*/ 36409 w 3251858"/>
                  <a:gd name="connsiteY1" fmla="*/ 349317 h 2018573"/>
                  <a:gd name="connsiteX2" fmla="*/ 740211 w 3251858"/>
                  <a:gd name="connsiteY2" fmla="*/ 36421 h 2018573"/>
                  <a:gd name="connsiteX3" fmla="*/ 3251859 w 3251858"/>
                  <a:gd name="connsiteY3" fmla="*/ 1001970 h 2018573"/>
                  <a:gd name="connsiteX4" fmla="*/ 2861048 w 3251858"/>
                  <a:gd name="connsiteY4" fmla="*/ 2018574 h 2018573"/>
                  <a:gd name="connsiteX5" fmla="*/ 349305 w 3251858"/>
                  <a:gd name="connsiteY5" fmla="*/ 1053119 h 2018573"/>
                  <a:gd name="connsiteX6" fmla="*/ 36409 w 3251858"/>
                  <a:gd name="connsiteY6" fmla="*/ 349317 h 20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8" h="2018573">
                    <a:moveTo>
                      <a:pt x="36409" y="349317"/>
                    </a:moveTo>
                    <a:lnTo>
                      <a:pt x="36409" y="349317"/>
                    </a:lnTo>
                    <a:cubicBezTo>
                      <a:pt x="144327" y="68520"/>
                      <a:pt x="459414" y="-71498"/>
                      <a:pt x="740211" y="36421"/>
                    </a:cubicBezTo>
                    <a:lnTo>
                      <a:pt x="3251859" y="1001970"/>
                    </a:lnTo>
                    <a:lnTo>
                      <a:pt x="2861048" y="2018574"/>
                    </a:lnTo>
                    <a:lnTo>
                      <a:pt x="349305" y="1053119"/>
                    </a:lnTo>
                    <a:cubicBezTo>
                      <a:pt x="68604" y="945106"/>
                      <a:pt x="-71509" y="630019"/>
                      <a:pt x="36409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0D081B2A-CD23-4AD7-ADAD-51B005D778DD}"/>
                  </a:ext>
                </a:extLst>
              </p:cNvPr>
              <p:cNvSpPr/>
              <p:nvPr/>
            </p:nvSpPr>
            <p:spPr>
              <a:xfrm>
                <a:off x="699314" y="4951612"/>
                <a:ext cx="1965304" cy="1700160"/>
              </a:xfrm>
              <a:custGeom>
                <a:avLst/>
                <a:gdLst>
                  <a:gd name="connsiteX0" fmla="*/ 111449 w 3015240"/>
                  <a:gd name="connsiteY0" fmla="*/ 214624 h 2608447"/>
                  <a:gd name="connsiteX1" fmla="*/ 111449 w 3015240"/>
                  <a:gd name="connsiteY1" fmla="*/ 214624 h 2608447"/>
                  <a:gd name="connsiteX2" fmla="*/ 874688 w 3015240"/>
                  <a:gd name="connsiteY2" fmla="*/ 111374 h 2608447"/>
                  <a:gd name="connsiteX3" fmla="*/ 3015241 w 3015240"/>
                  <a:gd name="connsiteY3" fmla="*/ 1741958 h 2608447"/>
                  <a:gd name="connsiteX4" fmla="*/ 2355159 w 3015240"/>
                  <a:gd name="connsiteY4" fmla="*/ 2608448 h 2608447"/>
                  <a:gd name="connsiteX5" fmla="*/ 214605 w 3015240"/>
                  <a:gd name="connsiteY5" fmla="*/ 977863 h 2608447"/>
                  <a:gd name="connsiteX6" fmla="*/ 111449 w 3015240"/>
                  <a:gd name="connsiteY6" fmla="*/ 214624 h 260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40" h="2608447">
                    <a:moveTo>
                      <a:pt x="111449" y="214624"/>
                    </a:moveTo>
                    <a:lnTo>
                      <a:pt x="111449" y="214624"/>
                    </a:lnTo>
                    <a:cubicBezTo>
                      <a:pt x="293758" y="-24643"/>
                      <a:pt x="635420" y="-70840"/>
                      <a:pt x="874688" y="111374"/>
                    </a:cubicBezTo>
                    <a:lnTo>
                      <a:pt x="3015241" y="1741958"/>
                    </a:lnTo>
                    <a:lnTo>
                      <a:pt x="2355159" y="2608448"/>
                    </a:lnTo>
                    <a:lnTo>
                      <a:pt x="214605" y="977863"/>
                    </a:lnTo>
                    <a:cubicBezTo>
                      <a:pt x="-24663" y="795554"/>
                      <a:pt x="-70859" y="453892"/>
                      <a:pt x="111449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A6437F4-7DB4-4F72-A6C8-40D45D21B6A5}"/>
                  </a:ext>
                </a:extLst>
              </p:cNvPr>
              <p:cNvSpPr/>
              <p:nvPr/>
            </p:nvSpPr>
            <p:spPr>
              <a:xfrm>
                <a:off x="1115657" y="4452709"/>
                <a:ext cx="2155140" cy="2330742"/>
              </a:xfrm>
              <a:custGeom>
                <a:avLst/>
                <a:gdLst>
                  <a:gd name="connsiteX0" fmla="*/ 184580 w 3306493"/>
                  <a:gd name="connsiteY0" fmla="*/ 135955 h 3575908"/>
                  <a:gd name="connsiteX1" fmla="*/ 184580 w 3306493"/>
                  <a:gd name="connsiteY1" fmla="*/ 135955 h 3575908"/>
                  <a:gd name="connsiteX2" fmla="*/ 953248 w 3306493"/>
                  <a:gd name="connsiteY2" fmla="*/ 184628 h 3575908"/>
                  <a:gd name="connsiteX3" fmla="*/ 3306494 w 3306493"/>
                  <a:gd name="connsiteY3" fmla="*/ 2855914 h 3575908"/>
                  <a:gd name="connsiteX4" fmla="*/ 2489154 w 3306493"/>
                  <a:gd name="connsiteY4" fmla="*/ 3575909 h 3575908"/>
                  <a:gd name="connsiteX5" fmla="*/ 136003 w 3306493"/>
                  <a:gd name="connsiteY5" fmla="*/ 904622 h 3575908"/>
                  <a:gd name="connsiteX6" fmla="*/ 184580 w 3306493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493" h="3575908">
                    <a:moveTo>
                      <a:pt x="184580" y="135955"/>
                    </a:moveTo>
                    <a:lnTo>
                      <a:pt x="184580" y="135955"/>
                    </a:lnTo>
                    <a:cubicBezTo>
                      <a:pt x="410323" y="-62832"/>
                      <a:pt x="754461" y="-41115"/>
                      <a:pt x="953248" y="184628"/>
                    </a:cubicBezTo>
                    <a:lnTo>
                      <a:pt x="3306494" y="2855914"/>
                    </a:lnTo>
                    <a:lnTo>
                      <a:pt x="2489154" y="3575909"/>
                    </a:lnTo>
                    <a:lnTo>
                      <a:pt x="136003" y="904622"/>
                    </a:lnTo>
                    <a:cubicBezTo>
                      <a:pt x="-62879" y="678880"/>
                      <a:pt x="-41067" y="334742"/>
                      <a:pt x="184580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E4828734-3CCF-4008-B0B8-DB8E554D8A23}"/>
                  </a:ext>
                </a:extLst>
              </p:cNvPr>
              <p:cNvSpPr/>
              <p:nvPr/>
            </p:nvSpPr>
            <p:spPr>
              <a:xfrm>
                <a:off x="1603933" y="4083186"/>
                <a:ext cx="1717338" cy="2586590"/>
              </a:xfrm>
              <a:custGeom>
                <a:avLst/>
                <a:gdLst>
                  <a:gd name="connsiteX0" fmla="*/ 299368 w 2634802"/>
                  <a:gd name="connsiteY0" fmla="*/ 58523 h 3968439"/>
                  <a:gd name="connsiteX1" fmla="*/ 299368 w 2634802"/>
                  <a:gd name="connsiteY1" fmla="*/ 58523 h 3968439"/>
                  <a:gd name="connsiteX2" fmla="*/ 1030983 w 2634802"/>
                  <a:gd name="connsiteY2" fmla="*/ 299410 h 3968439"/>
                  <a:gd name="connsiteX3" fmla="*/ 2634803 w 2634802"/>
                  <a:gd name="connsiteY3" fmla="*/ 3477712 h 3968439"/>
                  <a:gd name="connsiteX4" fmla="*/ 1662395 w 2634802"/>
                  <a:gd name="connsiteY4" fmla="*/ 3968440 h 3968439"/>
                  <a:gd name="connsiteX5" fmla="*/ 58481 w 2634802"/>
                  <a:gd name="connsiteY5" fmla="*/ 790138 h 3968439"/>
                  <a:gd name="connsiteX6" fmla="*/ 299368 w 2634802"/>
                  <a:gd name="connsiteY6" fmla="*/ 58523 h 396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802" h="3968439">
                    <a:moveTo>
                      <a:pt x="299368" y="58523"/>
                    </a:moveTo>
                    <a:lnTo>
                      <a:pt x="299368" y="58523"/>
                    </a:lnTo>
                    <a:cubicBezTo>
                      <a:pt x="567878" y="-77018"/>
                      <a:pt x="895443" y="30900"/>
                      <a:pt x="1030983" y="299410"/>
                    </a:cubicBezTo>
                    <a:lnTo>
                      <a:pt x="2634803" y="3477712"/>
                    </a:lnTo>
                    <a:lnTo>
                      <a:pt x="1662395" y="3968440"/>
                    </a:lnTo>
                    <a:lnTo>
                      <a:pt x="58481" y="790138"/>
                    </a:lnTo>
                    <a:cubicBezTo>
                      <a:pt x="-76965" y="521533"/>
                      <a:pt x="30858" y="194063"/>
                      <a:pt x="299368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8BCB446-7247-4219-A12C-A9CDCC7705D6}"/>
                  </a:ext>
                </a:extLst>
              </p:cNvPr>
              <p:cNvSpPr/>
              <p:nvPr/>
            </p:nvSpPr>
            <p:spPr>
              <a:xfrm>
                <a:off x="2074381" y="3777748"/>
                <a:ext cx="1486159" cy="2656051"/>
              </a:xfrm>
              <a:custGeom>
                <a:avLst/>
                <a:gdLst>
                  <a:gd name="connsiteX0" fmla="*/ 357497 w 2280118"/>
                  <a:gd name="connsiteY0" fmla="*/ 33361 h 4075009"/>
                  <a:gd name="connsiteX1" fmla="*/ 357497 w 2280118"/>
                  <a:gd name="connsiteY1" fmla="*/ 33361 h 4075009"/>
                  <a:gd name="connsiteX2" fmla="*/ 1056156 w 2280118"/>
                  <a:gd name="connsiteY2" fmla="*/ 357497 h 4075009"/>
                  <a:gd name="connsiteX3" fmla="*/ 2280118 w 2280118"/>
                  <a:gd name="connsiteY3" fmla="*/ 3700486 h 4075009"/>
                  <a:gd name="connsiteX4" fmla="*/ 1257323 w 2280118"/>
                  <a:gd name="connsiteY4" fmla="*/ 4075009 h 4075009"/>
                  <a:gd name="connsiteX5" fmla="*/ 33361 w 2280118"/>
                  <a:gd name="connsiteY5" fmla="*/ 732020 h 4075009"/>
                  <a:gd name="connsiteX6" fmla="*/ 357497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357497" y="33361"/>
                    </a:moveTo>
                    <a:lnTo>
                      <a:pt x="357497" y="33361"/>
                    </a:lnTo>
                    <a:cubicBezTo>
                      <a:pt x="639913" y="-70081"/>
                      <a:pt x="952714" y="75080"/>
                      <a:pt x="1056156" y="357497"/>
                    </a:cubicBezTo>
                    <a:lnTo>
                      <a:pt x="2280118" y="3700486"/>
                    </a:lnTo>
                    <a:lnTo>
                      <a:pt x="1257323" y="4075009"/>
                    </a:lnTo>
                    <a:lnTo>
                      <a:pt x="33361" y="732020"/>
                    </a:lnTo>
                    <a:cubicBezTo>
                      <a:pt x="-70080" y="449603"/>
                      <a:pt x="75080" y="136802"/>
                      <a:pt x="357497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7D8942E9-509C-4052-973D-314B8E0F285A}"/>
                  </a:ext>
                </a:extLst>
              </p:cNvPr>
              <p:cNvSpPr/>
              <p:nvPr/>
            </p:nvSpPr>
            <p:spPr>
              <a:xfrm>
                <a:off x="3363364" y="5542016"/>
                <a:ext cx="2119529" cy="1315748"/>
              </a:xfrm>
              <a:custGeom>
                <a:avLst/>
                <a:gdLst>
                  <a:gd name="connsiteX0" fmla="*/ 3215450 w 3251857"/>
                  <a:gd name="connsiteY0" fmla="*/ 349317 h 2018668"/>
                  <a:gd name="connsiteX1" fmla="*/ 3215450 w 3251857"/>
                  <a:gd name="connsiteY1" fmla="*/ 349317 h 2018668"/>
                  <a:gd name="connsiteX2" fmla="*/ 2511647 w 3251857"/>
                  <a:gd name="connsiteY2" fmla="*/ 36421 h 2018668"/>
                  <a:gd name="connsiteX3" fmla="*/ 0 w 3251857"/>
                  <a:gd name="connsiteY3" fmla="*/ 1001970 h 2018668"/>
                  <a:gd name="connsiteX4" fmla="*/ 390810 w 3251857"/>
                  <a:gd name="connsiteY4" fmla="*/ 2018669 h 2018668"/>
                  <a:gd name="connsiteX5" fmla="*/ 2902458 w 3251857"/>
                  <a:gd name="connsiteY5" fmla="*/ 1053119 h 2018668"/>
                  <a:gd name="connsiteX6" fmla="*/ 3215450 w 3251857"/>
                  <a:gd name="connsiteY6" fmla="*/ 349317 h 20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7" h="2018668">
                    <a:moveTo>
                      <a:pt x="3215450" y="349317"/>
                    </a:moveTo>
                    <a:lnTo>
                      <a:pt x="3215450" y="349317"/>
                    </a:lnTo>
                    <a:cubicBezTo>
                      <a:pt x="3107531" y="68520"/>
                      <a:pt x="2792444" y="-71498"/>
                      <a:pt x="2511647" y="36421"/>
                    </a:cubicBezTo>
                    <a:lnTo>
                      <a:pt x="0" y="1001970"/>
                    </a:lnTo>
                    <a:lnTo>
                      <a:pt x="390810" y="2018669"/>
                    </a:lnTo>
                    <a:lnTo>
                      <a:pt x="2902458" y="1053119"/>
                    </a:lnTo>
                    <a:cubicBezTo>
                      <a:pt x="3183255" y="945201"/>
                      <a:pt x="3323368" y="630114"/>
                      <a:pt x="3215450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D84ACB5-8B0C-42DA-BF36-487318D6F795}"/>
                  </a:ext>
                </a:extLst>
              </p:cNvPr>
              <p:cNvSpPr/>
              <p:nvPr/>
            </p:nvSpPr>
            <p:spPr>
              <a:xfrm>
                <a:off x="3295507" y="4928145"/>
                <a:ext cx="1965286" cy="1700222"/>
              </a:xfrm>
              <a:custGeom>
                <a:avLst/>
                <a:gdLst>
                  <a:gd name="connsiteX0" fmla="*/ 2903791 w 3015212"/>
                  <a:gd name="connsiteY0" fmla="*/ 214624 h 2608542"/>
                  <a:gd name="connsiteX1" fmla="*/ 2903791 w 3015212"/>
                  <a:gd name="connsiteY1" fmla="*/ 214624 h 2608542"/>
                  <a:gd name="connsiteX2" fmla="*/ 2140553 w 3015212"/>
                  <a:gd name="connsiteY2" fmla="*/ 111374 h 2608542"/>
                  <a:gd name="connsiteX3" fmla="*/ 0 w 3015212"/>
                  <a:gd name="connsiteY3" fmla="*/ 1742054 h 2608542"/>
                  <a:gd name="connsiteX4" fmla="*/ 660082 w 3015212"/>
                  <a:gd name="connsiteY4" fmla="*/ 2608543 h 2608542"/>
                  <a:gd name="connsiteX5" fmla="*/ 2800636 w 3015212"/>
                  <a:gd name="connsiteY5" fmla="*/ 977958 h 2608542"/>
                  <a:gd name="connsiteX6" fmla="*/ 2903791 w 3015212"/>
                  <a:gd name="connsiteY6" fmla="*/ 214624 h 260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12" h="2608542">
                    <a:moveTo>
                      <a:pt x="2903791" y="214624"/>
                    </a:moveTo>
                    <a:lnTo>
                      <a:pt x="2903791" y="214624"/>
                    </a:lnTo>
                    <a:cubicBezTo>
                      <a:pt x="2721483" y="-24643"/>
                      <a:pt x="2379821" y="-70840"/>
                      <a:pt x="2140553" y="111374"/>
                    </a:cubicBezTo>
                    <a:lnTo>
                      <a:pt x="0" y="1742054"/>
                    </a:lnTo>
                    <a:lnTo>
                      <a:pt x="660082" y="2608543"/>
                    </a:lnTo>
                    <a:lnTo>
                      <a:pt x="2800636" y="977958"/>
                    </a:lnTo>
                    <a:cubicBezTo>
                      <a:pt x="3039808" y="795649"/>
                      <a:pt x="3086100" y="453892"/>
                      <a:pt x="2903791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04F08A3-B336-497F-B204-B0ABDE3553DB}"/>
                  </a:ext>
                </a:extLst>
              </p:cNvPr>
              <p:cNvSpPr/>
              <p:nvPr/>
            </p:nvSpPr>
            <p:spPr>
              <a:xfrm>
                <a:off x="2689328" y="4429241"/>
                <a:ext cx="2155144" cy="2330742"/>
              </a:xfrm>
              <a:custGeom>
                <a:avLst/>
                <a:gdLst>
                  <a:gd name="connsiteX0" fmla="*/ 3121819 w 3306500"/>
                  <a:gd name="connsiteY0" fmla="*/ 135955 h 3575908"/>
                  <a:gd name="connsiteX1" fmla="*/ 3121819 w 3306500"/>
                  <a:gd name="connsiteY1" fmla="*/ 135955 h 3575908"/>
                  <a:gd name="connsiteX2" fmla="*/ 2353151 w 3306500"/>
                  <a:gd name="connsiteY2" fmla="*/ 184628 h 3575908"/>
                  <a:gd name="connsiteX3" fmla="*/ 0 w 3306500"/>
                  <a:gd name="connsiteY3" fmla="*/ 2855914 h 3575908"/>
                  <a:gd name="connsiteX4" fmla="*/ 817340 w 3306500"/>
                  <a:gd name="connsiteY4" fmla="*/ 3575909 h 3575908"/>
                  <a:gd name="connsiteX5" fmla="*/ 3170587 w 3306500"/>
                  <a:gd name="connsiteY5" fmla="*/ 904623 h 3575908"/>
                  <a:gd name="connsiteX6" fmla="*/ 3121819 w 3306500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500" h="3575908">
                    <a:moveTo>
                      <a:pt x="3121819" y="135955"/>
                    </a:moveTo>
                    <a:lnTo>
                      <a:pt x="3121819" y="135955"/>
                    </a:lnTo>
                    <a:cubicBezTo>
                      <a:pt x="2896076" y="-62832"/>
                      <a:pt x="2551938" y="-41115"/>
                      <a:pt x="2353151" y="184628"/>
                    </a:cubicBezTo>
                    <a:lnTo>
                      <a:pt x="0" y="2855914"/>
                    </a:lnTo>
                    <a:lnTo>
                      <a:pt x="817340" y="3575909"/>
                    </a:lnTo>
                    <a:lnTo>
                      <a:pt x="3170587" y="904623"/>
                    </a:lnTo>
                    <a:cubicBezTo>
                      <a:pt x="3369374" y="678975"/>
                      <a:pt x="3347561" y="334837"/>
                      <a:pt x="3121819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EA2942E2-6AD3-477F-BF0E-00A5F4CC149E}"/>
                  </a:ext>
                </a:extLst>
              </p:cNvPr>
              <p:cNvSpPr/>
              <p:nvPr/>
            </p:nvSpPr>
            <p:spPr>
              <a:xfrm>
                <a:off x="2638917" y="4059781"/>
                <a:ext cx="1717276" cy="2586527"/>
              </a:xfrm>
              <a:custGeom>
                <a:avLst/>
                <a:gdLst>
                  <a:gd name="connsiteX0" fmla="*/ 2335340 w 2634707"/>
                  <a:gd name="connsiteY0" fmla="*/ 58523 h 3968344"/>
                  <a:gd name="connsiteX1" fmla="*/ 2335340 w 2634707"/>
                  <a:gd name="connsiteY1" fmla="*/ 58523 h 3968344"/>
                  <a:gd name="connsiteX2" fmla="*/ 1603724 w 2634707"/>
                  <a:gd name="connsiteY2" fmla="*/ 299410 h 3968344"/>
                  <a:gd name="connsiteX3" fmla="*/ 0 w 2634707"/>
                  <a:gd name="connsiteY3" fmla="*/ 3477617 h 3968344"/>
                  <a:gd name="connsiteX4" fmla="*/ 972407 w 2634707"/>
                  <a:gd name="connsiteY4" fmla="*/ 3968345 h 3968344"/>
                  <a:gd name="connsiteX5" fmla="*/ 2576227 w 2634707"/>
                  <a:gd name="connsiteY5" fmla="*/ 790043 h 3968344"/>
                  <a:gd name="connsiteX6" fmla="*/ 2335340 w 2634707"/>
                  <a:gd name="connsiteY6" fmla="*/ 58523 h 396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707" h="3968344">
                    <a:moveTo>
                      <a:pt x="2335340" y="58523"/>
                    </a:moveTo>
                    <a:lnTo>
                      <a:pt x="2335340" y="58523"/>
                    </a:lnTo>
                    <a:cubicBezTo>
                      <a:pt x="2066830" y="-77018"/>
                      <a:pt x="1739265" y="30900"/>
                      <a:pt x="1603724" y="299410"/>
                    </a:cubicBezTo>
                    <a:lnTo>
                      <a:pt x="0" y="3477617"/>
                    </a:lnTo>
                    <a:lnTo>
                      <a:pt x="972407" y="3968345"/>
                    </a:lnTo>
                    <a:lnTo>
                      <a:pt x="2576227" y="790043"/>
                    </a:lnTo>
                    <a:cubicBezTo>
                      <a:pt x="2711672" y="521533"/>
                      <a:pt x="2603849" y="193968"/>
                      <a:pt x="2335340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2DC13FB-7F9F-4710-A02C-6D2F31B9A329}"/>
                  </a:ext>
                </a:extLst>
              </p:cNvPr>
              <p:cNvSpPr/>
              <p:nvPr/>
            </p:nvSpPr>
            <p:spPr>
              <a:xfrm>
                <a:off x="2399587" y="3754343"/>
                <a:ext cx="1486159" cy="2656051"/>
              </a:xfrm>
              <a:custGeom>
                <a:avLst/>
                <a:gdLst>
                  <a:gd name="connsiteX0" fmla="*/ 1922621 w 2280118"/>
                  <a:gd name="connsiteY0" fmla="*/ 33361 h 4075009"/>
                  <a:gd name="connsiteX1" fmla="*/ 1922621 w 2280118"/>
                  <a:gd name="connsiteY1" fmla="*/ 33361 h 4075009"/>
                  <a:gd name="connsiteX2" fmla="*/ 1223963 w 2280118"/>
                  <a:gd name="connsiteY2" fmla="*/ 357497 h 4075009"/>
                  <a:gd name="connsiteX3" fmla="*/ 0 w 2280118"/>
                  <a:gd name="connsiteY3" fmla="*/ 3700486 h 4075009"/>
                  <a:gd name="connsiteX4" fmla="*/ 1022795 w 2280118"/>
                  <a:gd name="connsiteY4" fmla="*/ 4075009 h 4075009"/>
                  <a:gd name="connsiteX5" fmla="*/ 2246757 w 2280118"/>
                  <a:gd name="connsiteY5" fmla="*/ 732020 h 4075009"/>
                  <a:gd name="connsiteX6" fmla="*/ 1922621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1922621" y="33361"/>
                    </a:moveTo>
                    <a:lnTo>
                      <a:pt x="1922621" y="33361"/>
                    </a:lnTo>
                    <a:cubicBezTo>
                      <a:pt x="1640205" y="-70081"/>
                      <a:pt x="1327404" y="75081"/>
                      <a:pt x="1223963" y="357497"/>
                    </a:cubicBezTo>
                    <a:lnTo>
                      <a:pt x="0" y="3700486"/>
                    </a:lnTo>
                    <a:lnTo>
                      <a:pt x="1022795" y="4075009"/>
                    </a:lnTo>
                    <a:lnTo>
                      <a:pt x="2246757" y="732020"/>
                    </a:lnTo>
                    <a:cubicBezTo>
                      <a:pt x="2350199" y="449508"/>
                      <a:pt x="2205038" y="136707"/>
                      <a:pt x="1922621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F66AF7B-B406-4F1E-8550-807EDFE26114}"/>
                  </a:ext>
                </a:extLst>
              </p:cNvPr>
              <p:cNvSpPr/>
              <p:nvPr/>
            </p:nvSpPr>
            <p:spPr>
              <a:xfrm>
                <a:off x="2599122" y="3649562"/>
                <a:ext cx="709981" cy="2675344"/>
              </a:xfrm>
              <a:custGeom>
                <a:avLst/>
                <a:gdLst>
                  <a:gd name="connsiteX0" fmla="*/ 544639 w 1089279"/>
                  <a:gd name="connsiteY0" fmla="*/ 0 h 4104608"/>
                  <a:gd name="connsiteX1" fmla="*/ 544639 w 1089279"/>
                  <a:gd name="connsiteY1" fmla="*/ 0 h 4104608"/>
                  <a:gd name="connsiteX2" fmla="*/ 0 w 1089279"/>
                  <a:gd name="connsiteY2" fmla="*/ 544640 h 4104608"/>
                  <a:gd name="connsiteX3" fmla="*/ 0 w 1089279"/>
                  <a:gd name="connsiteY3" fmla="*/ 4104608 h 4104608"/>
                  <a:gd name="connsiteX4" fmla="*/ 1089279 w 1089279"/>
                  <a:gd name="connsiteY4" fmla="*/ 4104608 h 4104608"/>
                  <a:gd name="connsiteX5" fmla="*/ 1089279 w 1089279"/>
                  <a:gd name="connsiteY5" fmla="*/ 544640 h 4104608"/>
                  <a:gd name="connsiteX6" fmla="*/ 544639 w 1089279"/>
                  <a:gd name="connsiteY6" fmla="*/ 0 h 41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9279" h="4104608">
                    <a:moveTo>
                      <a:pt x="544639" y="0"/>
                    </a:moveTo>
                    <a:lnTo>
                      <a:pt x="544639" y="0"/>
                    </a:lnTo>
                    <a:cubicBezTo>
                      <a:pt x="243840" y="0"/>
                      <a:pt x="0" y="243840"/>
                      <a:pt x="0" y="544640"/>
                    </a:cubicBezTo>
                    <a:lnTo>
                      <a:pt x="0" y="4104608"/>
                    </a:lnTo>
                    <a:lnTo>
                      <a:pt x="1089279" y="4104608"/>
                    </a:lnTo>
                    <a:lnTo>
                      <a:pt x="1089279" y="544640"/>
                    </a:lnTo>
                    <a:cubicBezTo>
                      <a:pt x="1089279" y="243840"/>
                      <a:pt x="845439" y="0"/>
                      <a:pt x="54463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092928B-B11D-44DE-B6A1-3544160BA9FF}"/>
                </a:ext>
              </a:extLst>
            </p:cNvPr>
            <p:cNvGrpSpPr/>
            <p:nvPr userDrawn="1"/>
          </p:nvGrpSpPr>
          <p:grpSpPr>
            <a:xfrm>
              <a:off x="1407221" y="3956846"/>
              <a:ext cx="3380625" cy="1934412"/>
              <a:chOff x="333154" y="3649562"/>
              <a:chExt cx="5337587" cy="3250108"/>
            </a:xfrm>
            <a:solidFill>
              <a:schemeClr val="accent1">
                <a:lumMod val="75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37CFC0B-2E9D-4898-A001-BD67F0B3EA40}"/>
                  </a:ext>
                </a:extLst>
              </p:cNvPr>
              <p:cNvSpPr/>
              <p:nvPr/>
            </p:nvSpPr>
            <p:spPr>
              <a:xfrm>
                <a:off x="333154" y="6189689"/>
                <a:ext cx="5337587" cy="709981"/>
              </a:xfrm>
              <a:custGeom>
                <a:avLst/>
                <a:gdLst>
                  <a:gd name="connsiteX0" fmla="*/ 0 w 8189118"/>
                  <a:gd name="connsiteY0" fmla="*/ 544639 h 1089278"/>
                  <a:gd name="connsiteX1" fmla="*/ 0 w 8189118"/>
                  <a:gd name="connsiteY1" fmla="*/ 544639 h 1089278"/>
                  <a:gd name="connsiteX2" fmla="*/ 544640 w 8189118"/>
                  <a:gd name="connsiteY2" fmla="*/ 0 h 1089278"/>
                  <a:gd name="connsiteX3" fmla="*/ 7644479 w 8189118"/>
                  <a:gd name="connsiteY3" fmla="*/ 0 h 1089278"/>
                  <a:gd name="connsiteX4" fmla="*/ 8189119 w 8189118"/>
                  <a:gd name="connsiteY4" fmla="*/ 544639 h 1089278"/>
                  <a:gd name="connsiteX5" fmla="*/ 8189119 w 8189118"/>
                  <a:gd name="connsiteY5" fmla="*/ 544639 h 1089278"/>
                  <a:gd name="connsiteX6" fmla="*/ 7644479 w 8189118"/>
                  <a:gd name="connsiteY6" fmla="*/ 1089279 h 1089278"/>
                  <a:gd name="connsiteX7" fmla="*/ 544544 w 8189118"/>
                  <a:gd name="connsiteY7" fmla="*/ 1089279 h 1089278"/>
                  <a:gd name="connsiteX8" fmla="*/ 0 w 8189118"/>
                  <a:gd name="connsiteY8" fmla="*/ 544639 h 10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89118" h="1089278">
                    <a:moveTo>
                      <a:pt x="0" y="544639"/>
                    </a:moveTo>
                    <a:lnTo>
                      <a:pt x="0" y="544639"/>
                    </a:lnTo>
                    <a:cubicBezTo>
                      <a:pt x="0" y="243840"/>
                      <a:pt x="243840" y="0"/>
                      <a:pt x="544640" y="0"/>
                    </a:cubicBezTo>
                    <a:lnTo>
                      <a:pt x="7644479" y="0"/>
                    </a:lnTo>
                    <a:cubicBezTo>
                      <a:pt x="7945279" y="0"/>
                      <a:pt x="8189119" y="243840"/>
                      <a:pt x="8189119" y="544639"/>
                    </a:cubicBezTo>
                    <a:lnTo>
                      <a:pt x="8189119" y="544639"/>
                    </a:lnTo>
                    <a:cubicBezTo>
                      <a:pt x="8189119" y="845439"/>
                      <a:pt x="7945279" y="1089279"/>
                      <a:pt x="7644479" y="1089279"/>
                    </a:cubicBezTo>
                    <a:lnTo>
                      <a:pt x="544544" y="1089279"/>
                    </a:lnTo>
                    <a:cubicBezTo>
                      <a:pt x="243840" y="1089279"/>
                      <a:pt x="0" y="845439"/>
                      <a:pt x="0" y="5446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D9B9BEA-4311-4D97-8312-1F7AEC23CB62}"/>
                  </a:ext>
                </a:extLst>
              </p:cNvPr>
              <p:cNvSpPr/>
              <p:nvPr/>
            </p:nvSpPr>
            <p:spPr>
              <a:xfrm>
                <a:off x="477232" y="5565483"/>
                <a:ext cx="2119529" cy="1315686"/>
              </a:xfrm>
              <a:custGeom>
                <a:avLst/>
                <a:gdLst>
                  <a:gd name="connsiteX0" fmla="*/ 36409 w 3251858"/>
                  <a:gd name="connsiteY0" fmla="*/ 349317 h 2018573"/>
                  <a:gd name="connsiteX1" fmla="*/ 36409 w 3251858"/>
                  <a:gd name="connsiteY1" fmla="*/ 349317 h 2018573"/>
                  <a:gd name="connsiteX2" fmla="*/ 740211 w 3251858"/>
                  <a:gd name="connsiteY2" fmla="*/ 36421 h 2018573"/>
                  <a:gd name="connsiteX3" fmla="*/ 3251859 w 3251858"/>
                  <a:gd name="connsiteY3" fmla="*/ 1001970 h 2018573"/>
                  <a:gd name="connsiteX4" fmla="*/ 2861048 w 3251858"/>
                  <a:gd name="connsiteY4" fmla="*/ 2018574 h 2018573"/>
                  <a:gd name="connsiteX5" fmla="*/ 349305 w 3251858"/>
                  <a:gd name="connsiteY5" fmla="*/ 1053119 h 2018573"/>
                  <a:gd name="connsiteX6" fmla="*/ 36409 w 3251858"/>
                  <a:gd name="connsiteY6" fmla="*/ 349317 h 20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8" h="2018573">
                    <a:moveTo>
                      <a:pt x="36409" y="349317"/>
                    </a:moveTo>
                    <a:lnTo>
                      <a:pt x="36409" y="349317"/>
                    </a:lnTo>
                    <a:cubicBezTo>
                      <a:pt x="144327" y="68520"/>
                      <a:pt x="459414" y="-71498"/>
                      <a:pt x="740211" y="36421"/>
                    </a:cubicBezTo>
                    <a:lnTo>
                      <a:pt x="3251859" y="1001970"/>
                    </a:lnTo>
                    <a:lnTo>
                      <a:pt x="2861048" y="2018574"/>
                    </a:lnTo>
                    <a:lnTo>
                      <a:pt x="349305" y="1053119"/>
                    </a:lnTo>
                    <a:cubicBezTo>
                      <a:pt x="68604" y="945106"/>
                      <a:pt x="-71509" y="630019"/>
                      <a:pt x="36409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8FEE0AF-65B1-4AB9-8618-61690FC58090}"/>
                  </a:ext>
                </a:extLst>
              </p:cNvPr>
              <p:cNvSpPr/>
              <p:nvPr/>
            </p:nvSpPr>
            <p:spPr>
              <a:xfrm>
                <a:off x="699314" y="4951611"/>
                <a:ext cx="1965304" cy="1700160"/>
              </a:xfrm>
              <a:custGeom>
                <a:avLst/>
                <a:gdLst>
                  <a:gd name="connsiteX0" fmla="*/ 111449 w 3015240"/>
                  <a:gd name="connsiteY0" fmla="*/ 214624 h 2608447"/>
                  <a:gd name="connsiteX1" fmla="*/ 111449 w 3015240"/>
                  <a:gd name="connsiteY1" fmla="*/ 214624 h 2608447"/>
                  <a:gd name="connsiteX2" fmla="*/ 874688 w 3015240"/>
                  <a:gd name="connsiteY2" fmla="*/ 111374 h 2608447"/>
                  <a:gd name="connsiteX3" fmla="*/ 3015241 w 3015240"/>
                  <a:gd name="connsiteY3" fmla="*/ 1741958 h 2608447"/>
                  <a:gd name="connsiteX4" fmla="*/ 2355159 w 3015240"/>
                  <a:gd name="connsiteY4" fmla="*/ 2608448 h 2608447"/>
                  <a:gd name="connsiteX5" fmla="*/ 214605 w 3015240"/>
                  <a:gd name="connsiteY5" fmla="*/ 977863 h 2608447"/>
                  <a:gd name="connsiteX6" fmla="*/ 111449 w 3015240"/>
                  <a:gd name="connsiteY6" fmla="*/ 214624 h 260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40" h="2608447">
                    <a:moveTo>
                      <a:pt x="111449" y="214624"/>
                    </a:moveTo>
                    <a:lnTo>
                      <a:pt x="111449" y="214624"/>
                    </a:lnTo>
                    <a:cubicBezTo>
                      <a:pt x="293758" y="-24643"/>
                      <a:pt x="635420" y="-70840"/>
                      <a:pt x="874688" y="111374"/>
                    </a:cubicBezTo>
                    <a:lnTo>
                      <a:pt x="3015241" y="1741958"/>
                    </a:lnTo>
                    <a:lnTo>
                      <a:pt x="2355159" y="2608448"/>
                    </a:lnTo>
                    <a:lnTo>
                      <a:pt x="214605" y="977863"/>
                    </a:lnTo>
                    <a:cubicBezTo>
                      <a:pt x="-24663" y="795554"/>
                      <a:pt x="-70859" y="453892"/>
                      <a:pt x="111449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6455ED3B-0F70-48E5-9F30-704572E15605}"/>
                  </a:ext>
                </a:extLst>
              </p:cNvPr>
              <p:cNvSpPr/>
              <p:nvPr/>
            </p:nvSpPr>
            <p:spPr>
              <a:xfrm>
                <a:off x="1115657" y="4452709"/>
                <a:ext cx="2155140" cy="2330742"/>
              </a:xfrm>
              <a:custGeom>
                <a:avLst/>
                <a:gdLst>
                  <a:gd name="connsiteX0" fmla="*/ 184580 w 3306493"/>
                  <a:gd name="connsiteY0" fmla="*/ 135955 h 3575908"/>
                  <a:gd name="connsiteX1" fmla="*/ 184580 w 3306493"/>
                  <a:gd name="connsiteY1" fmla="*/ 135955 h 3575908"/>
                  <a:gd name="connsiteX2" fmla="*/ 953248 w 3306493"/>
                  <a:gd name="connsiteY2" fmla="*/ 184628 h 3575908"/>
                  <a:gd name="connsiteX3" fmla="*/ 3306494 w 3306493"/>
                  <a:gd name="connsiteY3" fmla="*/ 2855914 h 3575908"/>
                  <a:gd name="connsiteX4" fmla="*/ 2489154 w 3306493"/>
                  <a:gd name="connsiteY4" fmla="*/ 3575909 h 3575908"/>
                  <a:gd name="connsiteX5" fmla="*/ 136003 w 3306493"/>
                  <a:gd name="connsiteY5" fmla="*/ 904622 h 3575908"/>
                  <a:gd name="connsiteX6" fmla="*/ 184580 w 3306493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493" h="3575908">
                    <a:moveTo>
                      <a:pt x="184580" y="135955"/>
                    </a:moveTo>
                    <a:lnTo>
                      <a:pt x="184580" y="135955"/>
                    </a:lnTo>
                    <a:cubicBezTo>
                      <a:pt x="410323" y="-62832"/>
                      <a:pt x="754461" y="-41115"/>
                      <a:pt x="953248" y="184628"/>
                    </a:cubicBezTo>
                    <a:lnTo>
                      <a:pt x="3306494" y="2855914"/>
                    </a:lnTo>
                    <a:lnTo>
                      <a:pt x="2489154" y="3575909"/>
                    </a:lnTo>
                    <a:lnTo>
                      <a:pt x="136003" y="904622"/>
                    </a:lnTo>
                    <a:cubicBezTo>
                      <a:pt x="-62879" y="678880"/>
                      <a:pt x="-41067" y="334742"/>
                      <a:pt x="184580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FFDD404C-AC10-45E4-B77F-A76F87541745}"/>
                  </a:ext>
                </a:extLst>
              </p:cNvPr>
              <p:cNvSpPr/>
              <p:nvPr/>
            </p:nvSpPr>
            <p:spPr>
              <a:xfrm>
                <a:off x="1603933" y="4083186"/>
                <a:ext cx="1717338" cy="2586590"/>
              </a:xfrm>
              <a:custGeom>
                <a:avLst/>
                <a:gdLst>
                  <a:gd name="connsiteX0" fmla="*/ 299368 w 2634802"/>
                  <a:gd name="connsiteY0" fmla="*/ 58523 h 3968439"/>
                  <a:gd name="connsiteX1" fmla="*/ 299368 w 2634802"/>
                  <a:gd name="connsiteY1" fmla="*/ 58523 h 3968439"/>
                  <a:gd name="connsiteX2" fmla="*/ 1030983 w 2634802"/>
                  <a:gd name="connsiteY2" fmla="*/ 299410 h 3968439"/>
                  <a:gd name="connsiteX3" fmla="*/ 2634803 w 2634802"/>
                  <a:gd name="connsiteY3" fmla="*/ 3477712 h 3968439"/>
                  <a:gd name="connsiteX4" fmla="*/ 1662395 w 2634802"/>
                  <a:gd name="connsiteY4" fmla="*/ 3968440 h 3968439"/>
                  <a:gd name="connsiteX5" fmla="*/ 58481 w 2634802"/>
                  <a:gd name="connsiteY5" fmla="*/ 790138 h 3968439"/>
                  <a:gd name="connsiteX6" fmla="*/ 299368 w 2634802"/>
                  <a:gd name="connsiteY6" fmla="*/ 58523 h 396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802" h="3968439">
                    <a:moveTo>
                      <a:pt x="299368" y="58523"/>
                    </a:moveTo>
                    <a:lnTo>
                      <a:pt x="299368" y="58523"/>
                    </a:lnTo>
                    <a:cubicBezTo>
                      <a:pt x="567878" y="-77018"/>
                      <a:pt x="895443" y="30900"/>
                      <a:pt x="1030983" y="299410"/>
                    </a:cubicBezTo>
                    <a:lnTo>
                      <a:pt x="2634803" y="3477712"/>
                    </a:lnTo>
                    <a:lnTo>
                      <a:pt x="1662395" y="3968440"/>
                    </a:lnTo>
                    <a:lnTo>
                      <a:pt x="58481" y="790138"/>
                    </a:lnTo>
                    <a:cubicBezTo>
                      <a:pt x="-76965" y="521533"/>
                      <a:pt x="30858" y="194063"/>
                      <a:pt x="299368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475C3F1C-12D5-42B4-933C-5E9B4B2BDBB0}"/>
                  </a:ext>
                </a:extLst>
              </p:cNvPr>
              <p:cNvSpPr/>
              <p:nvPr/>
            </p:nvSpPr>
            <p:spPr>
              <a:xfrm>
                <a:off x="2074381" y="3777748"/>
                <a:ext cx="1486159" cy="2656051"/>
              </a:xfrm>
              <a:custGeom>
                <a:avLst/>
                <a:gdLst>
                  <a:gd name="connsiteX0" fmla="*/ 357497 w 2280118"/>
                  <a:gd name="connsiteY0" fmla="*/ 33361 h 4075009"/>
                  <a:gd name="connsiteX1" fmla="*/ 357497 w 2280118"/>
                  <a:gd name="connsiteY1" fmla="*/ 33361 h 4075009"/>
                  <a:gd name="connsiteX2" fmla="*/ 1056156 w 2280118"/>
                  <a:gd name="connsiteY2" fmla="*/ 357497 h 4075009"/>
                  <a:gd name="connsiteX3" fmla="*/ 2280118 w 2280118"/>
                  <a:gd name="connsiteY3" fmla="*/ 3700486 h 4075009"/>
                  <a:gd name="connsiteX4" fmla="*/ 1257323 w 2280118"/>
                  <a:gd name="connsiteY4" fmla="*/ 4075009 h 4075009"/>
                  <a:gd name="connsiteX5" fmla="*/ 33361 w 2280118"/>
                  <a:gd name="connsiteY5" fmla="*/ 732020 h 4075009"/>
                  <a:gd name="connsiteX6" fmla="*/ 357497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357497" y="33361"/>
                    </a:moveTo>
                    <a:lnTo>
                      <a:pt x="357497" y="33361"/>
                    </a:lnTo>
                    <a:cubicBezTo>
                      <a:pt x="639913" y="-70081"/>
                      <a:pt x="952714" y="75080"/>
                      <a:pt x="1056156" y="357497"/>
                    </a:cubicBezTo>
                    <a:lnTo>
                      <a:pt x="2280118" y="3700486"/>
                    </a:lnTo>
                    <a:lnTo>
                      <a:pt x="1257323" y="4075009"/>
                    </a:lnTo>
                    <a:lnTo>
                      <a:pt x="33361" y="732020"/>
                    </a:lnTo>
                    <a:cubicBezTo>
                      <a:pt x="-70080" y="449603"/>
                      <a:pt x="75080" y="136802"/>
                      <a:pt x="357497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6994E8B-8469-42BB-A771-1701EB7A56D5}"/>
                  </a:ext>
                </a:extLst>
              </p:cNvPr>
              <p:cNvSpPr/>
              <p:nvPr/>
            </p:nvSpPr>
            <p:spPr>
              <a:xfrm>
                <a:off x="3392836" y="5505955"/>
                <a:ext cx="2119529" cy="1315747"/>
              </a:xfrm>
              <a:custGeom>
                <a:avLst/>
                <a:gdLst>
                  <a:gd name="connsiteX0" fmla="*/ 3215450 w 3251857"/>
                  <a:gd name="connsiteY0" fmla="*/ 349317 h 2018668"/>
                  <a:gd name="connsiteX1" fmla="*/ 3215450 w 3251857"/>
                  <a:gd name="connsiteY1" fmla="*/ 349317 h 2018668"/>
                  <a:gd name="connsiteX2" fmla="*/ 2511647 w 3251857"/>
                  <a:gd name="connsiteY2" fmla="*/ 36421 h 2018668"/>
                  <a:gd name="connsiteX3" fmla="*/ 0 w 3251857"/>
                  <a:gd name="connsiteY3" fmla="*/ 1001970 h 2018668"/>
                  <a:gd name="connsiteX4" fmla="*/ 390810 w 3251857"/>
                  <a:gd name="connsiteY4" fmla="*/ 2018669 h 2018668"/>
                  <a:gd name="connsiteX5" fmla="*/ 2902458 w 3251857"/>
                  <a:gd name="connsiteY5" fmla="*/ 1053119 h 2018668"/>
                  <a:gd name="connsiteX6" fmla="*/ 3215450 w 3251857"/>
                  <a:gd name="connsiteY6" fmla="*/ 349317 h 20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7" h="2018668">
                    <a:moveTo>
                      <a:pt x="3215450" y="349317"/>
                    </a:moveTo>
                    <a:lnTo>
                      <a:pt x="3215450" y="349317"/>
                    </a:lnTo>
                    <a:cubicBezTo>
                      <a:pt x="3107531" y="68520"/>
                      <a:pt x="2792444" y="-71498"/>
                      <a:pt x="2511647" y="36421"/>
                    </a:cubicBezTo>
                    <a:lnTo>
                      <a:pt x="0" y="1001970"/>
                    </a:lnTo>
                    <a:lnTo>
                      <a:pt x="390810" y="2018669"/>
                    </a:lnTo>
                    <a:lnTo>
                      <a:pt x="2902458" y="1053119"/>
                    </a:lnTo>
                    <a:cubicBezTo>
                      <a:pt x="3183255" y="945201"/>
                      <a:pt x="3323368" y="630114"/>
                      <a:pt x="3215450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DFBEF36-294E-4E38-A729-FF2B753B6D18}"/>
                  </a:ext>
                </a:extLst>
              </p:cNvPr>
              <p:cNvSpPr/>
              <p:nvPr/>
            </p:nvSpPr>
            <p:spPr>
              <a:xfrm>
                <a:off x="3280401" y="4863165"/>
                <a:ext cx="1965286" cy="1700223"/>
              </a:xfrm>
              <a:custGeom>
                <a:avLst/>
                <a:gdLst>
                  <a:gd name="connsiteX0" fmla="*/ 2903791 w 3015212"/>
                  <a:gd name="connsiteY0" fmla="*/ 214624 h 2608542"/>
                  <a:gd name="connsiteX1" fmla="*/ 2903791 w 3015212"/>
                  <a:gd name="connsiteY1" fmla="*/ 214624 h 2608542"/>
                  <a:gd name="connsiteX2" fmla="*/ 2140553 w 3015212"/>
                  <a:gd name="connsiteY2" fmla="*/ 111374 h 2608542"/>
                  <a:gd name="connsiteX3" fmla="*/ 0 w 3015212"/>
                  <a:gd name="connsiteY3" fmla="*/ 1742054 h 2608542"/>
                  <a:gd name="connsiteX4" fmla="*/ 660082 w 3015212"/>
                  <a:gd name="connsiteY4" fmla="*/ 2608543 h 2608542"/>
                  <a:gd name="connsiteX5" fmla="*/ 2800636 w 3015212"/>
                  <a:gd name="connsiteY5" fmla="*/ 977958 h 2608542"/>
                  <a:gd name="connsiteX6" fmla="*/ 2903791 w 3015212"/>
                  <a:gd name="connsiteY6" fmla="*/ 214624 h 260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12" h="2608542">
                    <a:moveTo>
                      <a:pt x="2903791" y="214624"/>
                    </a:moveTo>
                    <a:lnTo>
                      <a:pt x="2903791" y="214624"/>
                    </a:lnTo>
                    <a:cubicBezTo>
                      <a:pt x="2721483" y="-24643"/>
                      <a:pt x="2379821" y="-70840"/>
                      <a:pt x="2140553" y="111374"/>
                    </a:cubicBezTo>
                    <a:lnTo>
                      <a:pt x="0" y="1742054"/>
                    </a:lnTo>
                    <a:lnTo>
                      <a:pt x="660082" y="2608543"/>
                    </a:lnTo>
                    <a:lnTo>
                      <a:pt x="2800636" y="977958"/>
                    </a:lnTo>
                    <a:cubicBezTo>
                      <a:pt x="3039808" y="795649"/>
                      <a:pt x="3086100" y="453892"/>
                      <a:pt x="2903791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8648D31-260B-4417-84F5-12BB2C9F6A86}"/>
                  </a:ext>
                </a:extLst>
              </p:cNvPr>
              <p:cNvSpPr/>
              <p:nvPr/>
            </p:nvSpPr>
            <p:spPr>
              <a:xfrm>
                <a:off x="2684676" y="4401990"/>
                <a:ext cx="2155144" cy="2330742"/>
              </a:xfrm>
              <a:custGeom>
                <a:avLst/>
                <a:gdLst>
                  <a:gd name="connsiteX0" fmla="*/ 3121819 w 3306500"/>
                  <a:gd name="connsiteY0" fmla="*/ 135955 h 3575908"/>
                  <a:gd name="connsiteX1" fmla="*/ 3121819 w 3306500"/>
                  <a:gd name="connsiteY1" fmla="*/ 135955 h 3575908"/>
                  <a:gd name="connsiteX2" fmla="*/ 2353151 w 3306500"/>
                  <a:gd name="connsiteY2" fmla="*/ 184628 h 3575908"/>
                  <a:gd name="connsiteX3" fmla="*/ 0 w 3306500"/>
                  <a:gd name="connsiteY3" fmla="*/ 2855914 h 3575908"/>
                  <a:gd name="connsiteX4" fmla="*/ 817340 w 3306500"/>
                  <a:gd name="connsiteY4" fmla="*/ 3575909 h 3575908"/>
                  <a:gd name="connsiteX5" fmla="*/ 3170587 w 3306500"/>
                  <a:gd name="connsiteY5" fmla="*/ 904623 h 3575908"/>
                  <a:gd name="connsiteX6" fmla="*/ 3121819 w 3306500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500" h="3575908">
                    <a:moveTo>
                      <a:pt x="3121819" y="135955"/>
                    </a:moveTo>
                    <a:lnTo>
                      <a:pt x="3121819" y="135955"/>
                    </a:lnTo>
                    <a:cubicBezTo>
                      <a:pt x="2896076" y="-62832"/>
                      <a:pt x="2551938" y="-41115"/>
                      <a:pt x="2353151" y="184628"/>
                    </a:cubicBezTo>
                    <a:lnTo>
                      <a:pt x="0" y="2855914"/>
                    </a:lnTo>
                    <a:lnTo>
                      <a:pt x="817340" y="3575909"/>
                    </a:lnTo>
                    <a:lnTo>
                      <a:pt x="3170587" y="904623"/>
                    </a:lnTo>
                    <a:cubicBezTo>
                      <a:pt x="3369374" y="678975"/>
                      <a:pt x="3347561" y="334837"/>
                      <a:pt x="3121819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96D94EF-5434-4A61-8EFD-4FAF448DD964}"/>
                  </a:ext>
                </a:extLst>
              </p:cNvPr>
              <p:cNvSpPr/>
              <p:nvPr/>
            </p:nvSpPr>
            <p:spPr>
              <a:xfrm>
                <a:off x="2638917" y="4059781"/>
                <a:ext cx="1717276" cy="2586527"/>
              </a:xfrm>
              <a:custGeom>
                <a:avLst/>
                <a:gdLst>
                  <a:gd name="connsiteX0" fmla="*/ 2335340 w 2634707"/>
                  <a:gd name="connsiteY0" fmla="*/ 58523 h 3968344"/>
                  <a:gd name="connsiteX1" fmla="*/ 2335340 w 2634707"/>
                  <a:gd name="connsiteY1" fmla="*/ 58523 h 3968344"/>
                  <a:gd name="connsiteX2" fmla="*/ 1603724 w 2634707"/>
                  <a:gd name="connsiteY2" fmla="*/ 299410 h 3968344"/>
                  <a:gd name="connsiteX3" fmla="*/ 0 w 2634707"/>
                  <a:gd name="connsiteY3" fmla="*/ 3477617 h 3968344"/>
                  <a:gd name="connsiteX4" fmla="*/ 972407 w 2634707"/>
                  <a:gd name="connsiteY4" fmla="*/ 3968345 h 3968344"/>
                  <a:gd name="connsiteX5" fmla="*/ 2576227 w 2634707"/>
                  <a:gd name="connsiteY5" fmla="*/ 790043 h 3968344"/>
                  <a:gd name="connsiteX6" fmla="*/ 2335340 w 2634707"/>
                  <a:gd name="connsiteY6" fmla="*/ 58523 h 396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707" h="3968344">
                    <a:moveTo>
                      <a:pt x="2335340" y="58523"/>
                    </a:moveTo>
                    <a:lnTo>
                      <a:pt x="2335340" y="58523"/>
                    </a:lnTo>
                    <a:cubicBezTo>
                      <a:pt x="2066830" y="-77018"/>
                      <a:pt x="1739265" y="30900"/>
                      <a:pt x="1603724" y="299410"/>
                    </a:cubicBezTo>
                    <a:lnTo>
                      <a:pt x="0" y="3477617"/>
                    </a:lnTo>
                    <a:lnTo>
                      <a:pt x="972407" y="3968345"/>
                    </a:lnTo>
                    <a:lnTo>
                      <a:pt x="2576227" y="790043"/>
                    </a:lnTo>
                    <a:cubicBezTo>
                      <a:pt x="2711672" y="521533"/>
                      <a:pt x="2603849" y="193968"/>
                      <a:pt x="2335340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419DFCC-CDA9-488A-8471-BB5A23653EAD}"/>
                  </a:ext>
                </a:extLst>
              </p:cNvPr>
              <p:cNvSpPr/>
              <p:nvPr/>
            </p:nvSpPr>
            <p:spPr>
              <a:xfrm>
                <a:off x="2399587" y="3754343"/>
                <a:ext cx="1486159" cy="2656051"/>
              </a:xfrm>
              <a:custGeom>
                <a:avLst/>
                <a:gdLst>
                  <a:gd name="connsiteX0" fmla="*/ 1922621 w 2280118"/>
                  <a:gd name="connsiteY0" fmla="*/ 33361 h 4075009"/>
                  <a:gd name="connsiteX1" fmla="*/ 1922621 w 2280118"/>
                  <a:gd name="connsiteY1" fmla="*/ 33361 h 4075009"/>
                  <a:gd name="connsiteX2" fmla="*/ 1223963 w 2280118"/>
                  <a:gd name="connsiteY2" fmla="*/ 357497 h 4075009"/>
                  <a:gd name="connsiteX3" fmla="*/ 0 w 2280118"/>
                  <a:gd name="connsiteY3" fmla="*/ 3700486 h 4075009"/>
                  <a:gd name="connsiteX4" fmla="*/ 1022795 w 2280118"/>
                  <a:gd name="connsiteY4" fmla="*/ 4075009 h 4075009"/>
                  <a:gd name="connsiteX5" fmla="*/ 2246757 w 2280118"/>
                  <a:gd name="connsiteY5" fmla="*/ 732020 h 4075009"/>
                  <a:gd name="connsiteX6" fmla="*/ 1922621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1922621" y="33361"/>
                    </a:moveTo>
                    <a:lnTo>
                      <a:pt x="1922621" y="33361"/>
                    </a:lnTo>
                    <a:cubicBezTo>
                      <a:pt x="1640205" y="-70081"/>
                      <a:pt x="1327404" y="75081"/>
                      <a:pt x="1223963" y="357497"/>
                    </a:cubicBezTo>
                    <a:lnTo>
                      <a:pt x="0" y="3700486"/>
                    </a:lnTo>
                    <a:lnTo>
                      <a:pt x="1022795" y="4075009"/>
                    </a:lnTo>
                    <a:lnTo>
                      <a:pt x="2246757" y="732020"/>
                    </a:lnTo>
                    <a:cubicBezTo>
                      <a:pt x="2350199" y="449508"/>
                      <a:pt x="2205038" y="136707"/>
                      <a:pt x="1922621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00AA3B1-291C-46D8-9162-373B4CAD4A44}"/>
                  </a:ext>
                </a:extLst>
              </p:cNvPr>
              <p:cNvSpPr/>
              <p:nvPr/>
            </p:nvSpPr>
            <p:spPr>
              <a:xfrm>
                <a:off x="2599122" y="3649562"/>
                <a:ext cx="709981" cy="2675344"/>
              </a:xfrm>
              <a:custGeom>
                <a:avLst/>
                <a:gdLst>
                  <a:gd name="connsiteX0" fmla="*/ 544639 w 1089279"/>
                  <a:gd name="connsiteY0" fmla="*/ 0 h 4104608"/>
                  <a:gd name="connsiteX1" fmla="*/ 544639 w 1089279"/>
                  <a:gd name="connsiteY1" fmla="*/ 0 h 4104608"/>
                  <a:gd name="connsiteX2" fmla="*/ 0 w 1089279"/>
                  <a:gd name="connsiteY2" fmla="*/ 544640 h 4104608"/>
                  <a:gd name="connsiteX3" fmla="*/ 0 w 1089279"/>
                  <a:gd name="connsiteY3" fmla="*/ 4104608 h 4104608"/>
                  <a:gd name="connsiteX4" fmla="*/ 1089279 w 1089279"/>
                  <a:gd name="connsiteY4" fmla="*/ 4104608 h 4104608"/>
                  <a:gd name="connsiteX5" fmla="*/ 1089279 w 1089279"/>
                  <a:gd name="connsiteY5" fmla="*/ 544640 h 4104608"/>
                  <a:gd name="connsiteX6" fmla="*/ 544639 w 1089279"/>
                  <a:gd name="connsiteY6" fmla="*/ 0 h 41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9279" h="4104608">
                    <a:moveTo>
                      <a:pt x="544639" y="0"/>
                    </a:moveTo>
                    <a:lnTo>
                      <a:pt x="544639" y="0"/>
                    </a:lnTo>
                    <a:cubicBezTo>
                      <a:pt x="243840" y="0"/>
                      <a:pt x="0" y="243840"/>
                      <a:pt x="0" y="544640"/>
                    </a:cubicBezTo>
                    <a:lnTo>
                      <a:pt x="0" y="4104608"/>
                    </a:lnTo>
                    <a:lnTo>
                      <a:pt x="1089279" y="4104608"/>
                    </a:lnTo>
                    <a:lnTo>
                      <a:pt x="1089279" y="544640"/>
                    </a:lnTo>
                    <a:cubicBezTo>
                      <a:pt x="1089279" y="243840"/>
                      <a:pt x="845439" y="0"/>
                      <a:pt x="54463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6C744CE-3AA8-4197-972A-9EAEFDF4E41C}"/>
                </a:ext>
              </a:extLst>
            </p:cNvPr>
            <p:cNvGrpSpPr/>
            <p:nvPr userDrawn="1"/>
          </p:nvGrpSpPr>
          <p:grpSpPr>
            <a:xfrm>
              <a:off x="895696" y="3274608"/>
              <a:ext cx="4366768" cy="2472551"/>
              <a:chOff x="212279" y="3379322"/>
              <a:chExt cx="5528057" cy="3330880"/>
            </a:xfrm>
            <a:solidFill>
              <a:schemeClr val="tx1">
                <a:lumMod val="50000"/>
                <a:lumOff val="50000"/>
                <a:alpha val="20000"/>
              </a:schemeClr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B4F9B64-E083-4F1A-B28F-10DA8F25E284}"/>
                  </a:ext>
                </a:extLst>
              </p:cNvPr>
              <p:cNvSpPr/>
              <p:nvPr/>
            </p:nvSpPr>
            <p:spPr>
              <a:xfrm>
                <a:off x="212279" y="6003381"/>
                <a:ext cx="2158252" cy="706821"/>
              </a:xfrm>
              <a:custGeom>
                <a:avLst/>
                <a:gdLst>
                  <a:gd name="connsiteX0" fmla="*/ 2602897 w 2656617"/>
                  <a:gd name="connsiteY0" fmla="*/ 646176 h 933830"/>
                  <a:gd name="connsiteX1" fmla="*/ 69247 w 2656617"/>
                  <a:gd name="connsiteY1" fmla="*/ 0 h 933830"/>
                  <a:gd name="connsiteX2" fmla="*/ 184118 w 2656617"/>
                  <a:gd name="connsiteY2" fmla="*/ 154877 h 933830"/>
                  <a:gd name="connsiteX3" fmla="*/ 0 w 2656617"/>
                  <a:gd name="connsiteY3" fmla="*/ 256318 h 933830"/>
                  <a:gd name="connsiteX4" fmla="*/ 2656618 w 2656617"/>
                  <a:gd name="connsiteY4" fmla="*/ 933831 h 933830"/>
                  <a:gd name="connsiteX5" fmla="*/ 2602897 w 2656617"/>
                  <a:gd name="connsiteY5" fmla="*/ 646176 h 933830"/>
                  <a:gd name="connsiteX0" fmla="*/ 2602897 w 3259622"/>
                  <a:gd name="connsiteY0" fmla="*/ 646176 h 1084431"/>
                  <a:gd name="connsiteX1" fmla="*/ 69247 w 3259622"/>
                  <a:gd name="connsiteY1" fmla="*/ 0 h 1084431"/>
                  <a:gd name="connsiteX2" fmla="*/ 184118 w 3259622"/>
                  <a:gd name="connsiteY2" fmla="*/ 154877 h 1084431"/>
                  <a:gd name="connsiteX3" fmla="*/ 0 w 3259622"/>
                  <a:gd name="connsiteY3" fmla="*/ 256318 h 1084431"/>
                  <a:gd name="connsiteX4" fmla="*/ 3259622 w 3259622"/>
                  <a:gd name="connsiteY4" fmla="*/ 1084431 h 1084431"/>
                  <a:gd name="connsiteX5" fmla="*/ 2602897 w 3259622"/>
                  <a:gd name="connsiteY5" fmla="*/ 646176 h 1084431"/>
                  <a:gd name="connsiteX0" fmla="*/ 3310502 w 3311267"/>
                  <a:gd name="connsiteY0" fmla="*/ 855706 h 1084431"/>
                  <a:gd name="connsiteX1" fmla="*/ 69247 w 3311267"/>
                  <a:gd name="connsiteY1" fmla="*/ 0 h 1084431"/>
                  <a:gd name="connsiteX2" fmla="*/ 184118 w 3311267"/>
                  <a:gd name="connsiteY2" fmla="*/ 154877 h 1084431"/>
                  <a:gd name="connsiteX3" fmla="*/ 0 w 3311267"/>
                  <a:gd name="connsiteY3" fmla="*/ 256318 h 1084431"/>
                  <a:gd name="connsiteX4" fmla="*/ 3259622 w 3311267"/>
                  <a:gd name="connsiteY4" fmla="*/ 1084431 h 1084431"/>
                  <a:gd name="connsiteX5" fmla="*/ 3310502 w 3311267"/>
                  <a:gd name="connsiteY5" fmla="*/ 855706 h 1084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1267" h="1084431">
                    <a:moveTo>
                      <a:pt x="3310502" y="855706"/>
                    </a:moveTo>
                    <a:lnTo>
                      <a:pt x="69247" y="0"/>
                    </a:lnTo>
                    <a:cubicBezTo>
                      <a:pt x="98965" y="56959"/>
                      <a:pt x="137541" y="109347"/>
                      <a:pt x="184118" y="154877"/>
                    </a:cubicBezTo>
                    <a:cubicBezTo>
                      <a:pt x="116681" y="178022"/>
                      <a:pt x="54483" y="212598"/>
                      <a:pt x="0" y="256318"/>
                    </a:cubicBezTo>
                    <a:lnTo>
                      <a:pt x="3259622" y="1084431"/>
                    </a:lnTo>
                    <a:cubicBezTo>
                      <a:pt x="3233714" y="991562"/>
                      <a:pt x="3320217" y="954290"/>
                      <a:pt x="3310502" y="8557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3CDD27B-E467-4DF0-9187-20ED36D6D9AB}"/>
                  </a:ext>
                </a:extLst>
              </p:cNvPr>
              <p:cNvSpPr/>
              <p:nvPr/>
            </p:nvSpPr>
            <p:spPr>
              <a:xfrm>
                <a:off x="424851" y="5312458"/>
                <a:ext cx="1975862" cy="1123568"/>
              </a:xfrm>
              <a:custGeom>
                <a:avLst/>
                <a:gdLst>
                  <a:gd name="connsiteX0" fmla="*/ 2342293 w 2342292"/>
                  <a:gd name="connsiteY0" fmla="*/ 1045178 h 1311306"/>
                  <a:gd name="connsiteX1" fmla="*/ 128111 w 2342292"/>
                  <a:gd name="connsiteY1" fmla="*/ 0 h 1311306"/>
                  <a:gd name="connsiteX2" fmla="*/ 252412 w 2342292"/>
                  <a:gd name="connsiteY2" fmla="*/ 162687 h 1311306"/>
                  <a:gd name="connsiteX3" fmla="*/ 0 w 2342292"/>
                  <a:gd name="connsiteY3" fmla="*/ 233172 h 1311306"/>
                  <a:gd name="connsiteX4" fmla="*/ 2284000 w 2342292"/>
                  <a:gd name="connsiteY4" fmla="*/ 1311307 h 1311306"/>
                  <a:gd name="connsiteX5" fmla="*/ 2342293 w 2342292"/>
                  <a:gd name="connsiteY5" fmla="*/ 1045178 h 1311306"/>
                  <a:gd name="connsiteX0" fmla="*/ 2342293 w 2961013"/>
                  <a:gd name="connsiteY0" fmla="*/ 1045178 h 1723818"/>
                  <a:gd name="connsiteX1" fmla="*/ 128111 w 2961013"/>
                  <a:gd name="connsiteY1" fmla="*/ 0 h 1723818"/>
                  <a:gd name="connsiteX2" fmla="*/ 252412 w 2961013"/>
                  <a:gd name="connsiteY2" fmla="*/ 162687 h 1723818"/>
                  <a:gd name="connsiteX3" fmla="*/ 0 w 2961013"/>
                  <a:gd name="connsiteY3" fmla="*/ 233172 h 1723818"/>
                  <a:gd name="connsiteX4" fmla="*/ 2960841 w 2961013"/>
                  <a:gd name="connsiteY4" fmla="*/ 1723818 h 1723818"/>
                  <a:gd name="connsiteX5" fmla="*/ 2342293 w 2961013"/>
                  <a:gd name="connsiteY5" fmla="*/ 1045178 h 1723818"/>
                  <a:gd name="connsiteX0" fmla="*/ 3031439 w 3031439"/>
                  <a:gd name="connsiteY0" fmla="*/ 1483879 h 1723818"/>
                  <a:gd name="connsiteX1" fmla="*/ 128111 w 3031439"/>
                  <a:gd name="connsiteY1" fmla="*/ 0 h 1723818"/>
                  <a:gd name="connsiteX2" fmla="*/ 252412 w 3031439"/>
                  <a:gd name="connsiteY2" fmla="*/ 162687 h 1723818"/>
                  <a:gd name="connsiteX3" fmla="*/ 0 w 3031439"/>
                  <a:gd name="connsiteY3" fmla="*/ 233172 h 1723818"/>
                  <a:gd name="connsiteX4" fmla="*/ 2960841 w 3031439"/>
                  <a:gd name="connsiteY4" fmla="*/ 1723818 h 1723818"/>
                  <a:gd name="connsiteX5" fmla="*/ 3031439 w 3031439"/>
                  <a:gd name="connsiteY5" fmla="*/ 1483879 h 1723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1439" h="1723818">
                    <a:moveTo>
                      <a:pt x="3031439" y="1483879"/>
                    </a:moveTo>
                    <a:lnTo>
                      <a:pt x="128111" y="0"/>
                    </a:lnTo>
                    <a:cubicBezTo>
                      <a:pt x="159449" y="59627"/>
                      <a:pt x="200978" y="114776"/>
                      <a:pt x="252412" y="162687"/>
                    </a:cubicBezTo>
                    <a:cubicBezTo>
                      <a:pt x="163639" y="167830"/>
                      <a:pt x="77629" y="192214"/>
                      <a:pt x="0" y="233172"/>
                    </a:cubicBezTo>
                    <a:cubicBezTo>
                      <a:pt x="761333" y="592550"/>
                      <a:pt x="2199508" y="1364440"/>
                      <a:pt x="2960841" y="1723818"/>
                    </a:cubicBezTo>
                    <a:cubicBezTo>
                      <a:pt x="2973223" y="1632568"/>
                      <a:pt x="3005150" y="1569795"/>
                      <a:pt x="3031439" y="1483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19AFAD6-9B48-4E38-8922-E83A2365F198}"/>
                  </a:ext>
                </a:extLst>
              </p:cNvPr>
              <p:cNvSpPr/>
              <p:nvPr/>
            </p:nvSpPr>
            <p:spPr>
              <a:xfrm>
                <a:off x="808585" y="4610546"/>
                <a:ext cx="1629726" cy="1613459"/>
              </a:xfrm>
              <a:custGeom>
                <a:avLst/>
                <a:gdLst>
                  <a:gd name="connsiteX0" fmla="*/ 1928146 w 1928145"/>
                  <a:gd name="connsiteY0" fmla="*/ 1734693 h 1984343"/>
                  <a:gd name="connsiteX1" fmla="*/ 193358 w 1928145"/>
                  <a:gd name="connsiteY1" fmla="*/ 0 h 1984343"/>
                  <a:gd name="connsiteX2" fmla="*/ 252889 w 1928145"/>
                  <a:gd name="connsiteY2" fmla="*/ 200311 h 1984343"/>
                  <a:gd name="connsiteX3" fmla="*/ 0 w 1928145"/>
                  <a:gd name="connsiteY3" fmla="*/ 182023 h 1984343"/>
                  <a:gd name="connsiteX4" fmla="*/ 1802321 w 1928145"/>
                  <a:gd name="connsiteY4" fmla="*/ 1984343 h 1984343"/>
                  <a:gd name="connsiteX5" fmla="*/ 1928146 w 1928145"/>
                  <a:gd name="connsiteY5" fmla="*/ 1734693 h 1984343"/>
                  <a:gd name="connsiteX0" fmla="*/ 1928146 w 2351698"/>
                  <a:gd name="connsiteY0" fmla="*/ 1734693 h 2436140"/>
                  <a:gd name="connsiteX1" fmla="*/ 193358 w 2351698"/>
                  <a:gd name="connsiteY1" fmla="*/ 0 h 2436140"/>
                  <a:gd name="connsiteX2" fmla="*/ 252889 w 2351698"/>
                  <a:gd name="connsiteY2" fmla="*/ 200311 h 2436140"/>
                  <a:gd name="connsiteX3" fmla="*/ 0 w 2351698"/>
                  <a:gd name="connsiteY3" fmla="*/ 182023 h 2436140"/>
                  <a:gd name="connsiteX4" fmla="*/ 2349946 w 2351698"/>
                  <a:gd name="connsiteY4" fmla="*/ 2436140 h 2436140"/>
                  <a:gd name="connsiteX5" fmla="*/ 1928146 w 2351698"/>
                  <a:gd name="connsiteY5" fmla="*/ 1734693 h 2436140"/>
                  <a:gd name="connsiteX0" fmla="*/ 2500384 w 2500384"/>
                  <a:gd name="connsiteY0" fmla="*/ 2323993 h 2436140"/>
                  <a:gd name="connsiteX1" fmla="*/ 193358 w 2500384"/>
                  <a:gd name="connsiteY1" fmla="*/ 0 h 2436140"/>
                  <a:gd name="connsiteX2" fmla="*/ 252889 w 2500384"/>
                  <a:gd name="connsiteY2" fmla="*/ 200311 h 2436140"/>
                  <a:gd name="connsiteX3" fmla="*/ 0 w 2500384"/>
                  <a:gd name="connsiteY3" fmla="*/ 182023 h 2436140"/>
                  <a:gd name="connsiteX4" fmla="*/ 2349946 w 2500384"/>
                  <a:gd name="connsiteY4" fmla="*/ 2436140 h 2436140"/>
                  <a:gd name="connsiteX5" fmla="*/ 2500384 w 2500384"/>
                  <a:gd name="connsiteY5" fmla="*/ 2323993 h 2436140"/>
                  <a:gd name="connsiteX0" fmla="*/ 2500384 w 2500384"/>
                  <a:gd name="connsiteY0" fmla="*/ 2323993 h 2475428"/>
                  <a:gd name="connsiteX1" fmla="*/ 193358 w 2500384"/>
                  <a:gd name="connsiteY1" fmla="*/ 0 h 2475428"/>
                  <a:gd name="connsiteX2" fmla="*/ 252889 w 2500384"/>
                  <a:gd name="connsiteY2" fmla="*/ 200311 h 2475428"/>
                  <a:gd name="connsiteX3" fmla="*/ 0 w 2500384"/>
                  <a:gd name="connsiteY3" fmla="*/ 182023 h 2475428"/>
                  <a:gd name="connsiteX4" fmla="*/ 2362252 w 2500384"/>
                  <a:gd name="connsiteY4" fmla="*/ 2475428 h 2475428"/>
                  <a:gd name="connsiteX5" fmla="*/ 2500384 w 2500384"/>
                  <a:gd name="connsiteY5" fmla="*/ 2323993 h 24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0384" h="2475428">
                    <a:moveTo>
                      <a:pt x="2500384" y="2323993"/>
                    </a:moveTo>
                    <a:lnTo>
                      <a:pt x="193358" y="0"/>
                    </a:lnTo>
                    <a:cubicBezTo>
                      <a:pt x="201549" y="68771"/>
                      <a:pt x="221266" y="136684"/>
                      <a:pt x="252889" y="200311"/>
                    </a:cubicBezTo>
                    <a:cubicBezTo>
                      <a:pt x="170117" y="176498"/>
                      <a:pt x="83915" y="170688"/>
                      <a:pt x="0" y="182023"/>
                    </a:cubicBezTo>
                    <a:cubicBezTo>
                      <a:pt x="600774" y="782796"/>
                      <a:pt x="1761478" y="1874655"/>
                      <a:pt x="2362252" y="2475428"/>
                    </a:cubicBezTo>
                    <a:cubicBezTo>
                      <a:pt x="2397399" y="2388370"/>
                      <a:pt x="2451806" y="2403146"/>
                      <a:pt x="2500384" y="23239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42CB3D5-6847-48CA-A45B-9C8DE1B3E720}"/>
                  </a:ext>
                </a:extLst>
              </p:cNvPr>
              <p:cNvSpPr/>
              <p:nvPr/>
            </p:nvSpPr>
            <p:spPr>
              <a:xfrm>
                <a:off x="1336975" y="4078558"/>
                <a:ext cx="1172721" cy="1949792"/>
              </a:xfrm>
              <a:custGeom>
                <a:avLst/>
                <a:gdLst>
                  <a:gd name="connsiteX0" fmla="*/ 1362361 w 1362360"/>
                  <a:gd name="connsiteY0" fmla="*/ 2239899 h 2461069"/>
                  <a:gd name="connsiteX1" fmla="*/ 232124 w 1362360"/>
                  <a:gd name="connsiteY1" fmla="*/ 0 h 2461069"/>
                  <a:gd name="connsiteX2" fmla="*/ 227171 w 1362360"/>
                  <a:gd name="connsiteY2" fmla="*/ 175831 h 2461069"/>
                  <a:gd name="connsiteX3" fmla="*/ 0 w 1362360"/>
                  <a:gd name="connsiteY3" fmla="*/ 129350 h 2461069"/>
                  <a:gd name="connsiteX4" fmla="*/ 1176623 w 1362360"/>
                  <a:gd name="connsiteY4" fmla="*/ 2461070 h 2461069"/>
                  <a:gd name="connsiteX5" fmla="*/ 1362361 w 1362360"/>
                  <a:gd name="connsiteY5" fmla="*/ 2239899 h 2461069"/>
                  <a:gd name="connsiteX0" fmla="*/ 1362361 w 1643421"/>
                  <a:gd name="connsiteY0" fmla="*/ 2239899 h 2991440"/>
                  <a:gd name="connsiteX1" fmla="*/ 232124 w 1643421"/>
                  <a:gd name="connsiteY1" fmla="*/ 0 h 2991440"/>
                  <a:gd name="connsiteX2" fmla="*/ 227171 w 1643421"/>
                  <a:gd name="connsiteY2" fmla="*/ 175831 h 2991440"/>
                  <a:gd name="connsiteX3" fmla="*/ 0 w 1643421"/>
                  <a:gd name="connsiteY3" fmla="*/ 129350 h 2991440"/>
                  <a:gd name="connsiteX4" fmla="*/ 1638104 w 1643421"/>
                  <a:gd name="connsiteY4" fmla="*/ 2991440 h 2991440"/>
                  <a:gd name="connsiteX5" fmla="*/ 1362361 w 1643421"/>
                  <a:gd name="connsiteY5" fmla="*/ 2239899 h 2991440"/>
                  <a:gd name="connsiteX0" fmla="*/ 1799230 w 1799230"/>
                  <a:gd name="connsiteY0" fmla="*/ 2881582 h 2991440"/>
                  <a:gd name="connsiteX1" fmla="*/ 232124 w 1799230"/>
                  <a:gd name="connsiteY1" fmla="*/ 0 h 2991440"/>
                  <a:gd name="connsiteX2" fmla="*/ 227171 w 1799230"/>
                  <a:gd name="connsiteY2" fmla="*/ 175831 h 2991440"/>
                  <a:gd name="connsiteX3" fmla="*/ 0 w 1799230"/>
                  <a:gd name="connsiteY3" fmla="*/ 129350 h 2991440"/>
                  <a:gd name="connsiteX4" fmla="*/ 1638104 w 1799230"/>
                  <a:gd name="connsiteY4" fmla="*/ 2991440 h 2991440"/>
                  <a:gd name="connsiteX5" fmla="*/ 1799230 w 1799230"/>
                  <a:gd name="connsiteY5" fmla="*/ 2881582 h 29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230" h="2991440">
                    <a:moveTo>
                      <a:pt x="1799230" y="2881582"/>
                    </a:moveTo>
                    <a:lnTo>
                      <a:pt x="232124" y="0"/>
                    </a:lnTo>
                    <a:cubicBezTo>
                      <a:pt x="222123" y="57531"/>
                      <a:pt x="220218" y="116776"/>
                      <a:pt x="227171" y="175831"/>
                    </a:cubicBezTo>
                    <a:cubicBezTo>
                      <a:pt x="154781" y="145923"/>
                      <a:pt x="77533" y="130397"/>
                      <a:pt x="0" y="129350"/>
                    </a:cubicBezTo>
                    <a:cubicBezTo>
                      <a:pt x="392208" y="906590"/>
                      <a:pt x="1245896" y="2214200"/>
                      <a:pt x="1638104" y="2991440"/>
                    </a:cubicBezTo>
                    <a:cubicBezTo>
                      <a:pt x="1693635" y="2912477"/>
                      <a:pt x="1731221" y="2949781"/>
                      <a:pt x="1799230" y="28815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D5AF1A1-B554-43D6-A824-70E0AA8CCEF5}"/>
                  </a:ext>
                </a:extLst>
              </p:cNvPr>
              <p:cNvSpPr/>
              <p:nvPr/>
            </p:nvSpPr>
            <p:spPr>
              <a:xfrm>
                <a:off x="1876662" y="3635905"/>
                <a:ext cx="867173" cy="2310911"/>
              </a:xfrm>
              <a:custGeom>
                <a:avLst/>
                <a:gdLst>
                  <a:gd name="connsiteX0" fmla="*/ 961263 w 961262"/>
                  <a:gd name="connsiteY0" fmla="*/ 2607278 h 2753201"/>
                  <a:gd name="connsiteX1" fmla="*/ 228124 w 961262"/>
                  <a:gd name="connsiteY1" fmla="*/ 0 h 2753201"/>
                  <a:gd name="connsiteX2" fmla="*/ 188500 w 961262"/>
                  <a:gd name="connsiteY2" fmla="*/ 196120 h 2753201"/>
                  <a:gd name="connsiteX3" fmla="*/ 0 w 961262"/>
                  <a:gd name="connsiteY3" fmla="*/ 169450 h 2753201"/>
                  <a:gd name="connsiteX4" fmla="*/ 726567 w 961262"/>
                  <a:gd name="connsiteY4" fmla="*/ 2753201 h 2753201"/>
                  <a:gd name="connsiteX5" fmla="*/ 961263 w 961262"/>
                  <a:gd name="connsiteY5" fmla="*/ 2607278 h 2753201"/>
                  <a:gd name="connsiteX0" fmla="*/ 961263 w 1149567"/>
                  <a:gd name="connsiteY0" fmla="*/ 2607278 h 3545482"/>
                  <a:gd name="connsiteX1" fmla="*/ 228124 w 1149567"/>
                  <a:gd name="connsiteY1" fmla="*/ 0 h 3545482"/>
                  <a:gd name="connsiteX2" fmla="*/ 188500 w 1149567"/>
                  <a:gd name="connsiteY2" fmla="*/ 196120 h 3545482"/>
                  <a:gd name="connsiteX3" fmla="*/ 0 w 1149567"/>
                  <a:gd name="connsiteY3" fmla="*/ 169450 h 3545482"/>
                  <a:gd name="connsiteX4" fmla="*/ 1138824 w 1149567"/>
                  <a:gd name="connsiteY4" fmla="*/ 3545482 h 3545482"/>
                  <a:gd name="connsiteX5" fmla="*/ 961263 w 1149567"/>
                  <a:gd name="connsiteY5" fmla="*/ 2607278 h 3545482"/>
                  <a:gd name="connsiteX0" fmla="*/ 1305837 w 1305837"/>
                  <a:gd name="connsiteY0" fmla="*/ 3484682 h 3545482"/>
                  <a:gd name="connsiteX1" fmla="*/ 228124 w 1305837"/>
                  <a:gd name="connsiteY1" fmla="*/ 0 h 3545482"/>
                  <a:gd name="connsiteX2" fmla="*/ 188500 w 1305837"/>
                  <a:gd name="connsiteY2" fmla="*/ 196120 h 3545482"/>
                  <a:gd name="connsiteX3" fmla="*/ 0 w 1305837"/>
                  <a:gd name="connsiteY3" fmla="*/ 169450 h 3545482"/>
                  <a:gd name="connsiteX4" fmla="*/ 1138824 w 1305837"/>
                  <a:gd name="connsiteY4" fmla="*/ 3545482 h 3545482"/>
                  <a:gd name="connsiteX5" fmla="*/ 1305837 w 1305837"/>
                  <a:gd name="connsiteY5" fmla="*/ 3484682 h 3545482"/>
                  <a:gd name="connsiteX0" fmla="*/ 1330449 w 1330449"/>
                  <a:gd name="connsiteY0" fmla="*/ 3458491 h 3545482"/>
                  <a:gd name="connsiteX1" fmla="*/ 228124 w 1330449"/>
                  <a:gd name="connsiteY1" fmla="*/ 0 h 3545482"/>
                  <a:gd name="connsiteX2" fmla="*/ 188500 w 1330449"/>
                  <a:gd name="connsiteY2" fmla="*/ 196120 h 3545482"/>
                  <a:gd name="connsiteX3" fmla="*/ 0 w 1330449"/>
                  <a:gd name="connsiteY3" fmla="*/ 169450 h 3545482"/>
                  <a:gd name="connsiteX4" fmla="*/ 1138824 w 1330449"/>
                  <a:gd name="connsiteY4" fmla="*/ 3545482 h 3545482"/>
                  <a:gd name="connsiteX5" fmla="*/ 1330449 w 1330449"/>
                  <a:gd name="connsiteY5" fmla="*/ 3458491 h 354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449" h="3545482">
                    <a:moveTo>
                      <a:pt x="1330449" y="3458491"/>
                    </a:moveTo>
                    <a:lnTo>
                      <a:pt x="228124" y="0"/>
                    </a:lnTo>
                    <a:cubicBezTo>
                      <a:pt x="204502" y="62294"/>
                      <a:pt x="190881" y="128492"/>
                      <a:pt x="188500" y="196120"/>
                    </a:cubicBezTo>
                    <a:cubicBezTo>
                      <a:pt x="127730" y="177546"/>
                      <a:pt x="64198" y="168497"/>
                      <a:pt x="0" y="169450"/>
                    </a:cubicBezTo>
                    <a:cubicBezTo>
                      <a:pt x="242189" y="1030700"/>
                      <a:pt x="896635" y="2684232"/>
                      <a:pt x="1138824" y="3545482"/>
                    </a:cubicBezTo>
                    <a:cubicBezTo>
                      <a:pt x="1212643" y="3490714"/>
                      <a:pt x="1248058" y="3500782"/>
                      <a:pt x="1330449" y="3458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6EC122B-9B3C-465B-98B4-445A45D11619}"/>
                  </a:ext>
                </a:extLst>
              </p:cNvPr>
              <p:cNvSpPr/>
              <p:nvPr/>
            </p:nvSpPr>
            <p:spPr>
              <a:xfrm>
                <a:off x="3731705" y="5958681"/>
                <a:ext cx="2008631" cy="733373"/>
              </a:xfrm>
              <a:custGeom>
                <a:avLst/>
                <a:gdLst>
                  <a:gd name="connsiteX0" fmla="*/ 0 w 2547080"/>
                  <a:gd name="connsiteY0" fmla="*/ 915638 h 915638"/>
                  <a:gd name="connsiteX1" fmla="*/ 2547081 w 2547080"/>
                  <a:gd name="connsiteY1" fmla="*/ 266129 h 915638"/>
                  <a:gd name="connsiteX2" fmla="*/ 2348484 w 2547080"/>
                  <a:gd name="connsiteY2" fmla="*/ 197930 h 915638"/>
                  <a:gd name="connsiteX3" fmla="*/ 2516124 w 2547080"/>
                  <a:gd name="connsiteY3" fmla="*/ 0 h 915638"/>
                  <a:gd name="connsiteX4" fmla="*/ 38005 w 2547080"/>
                  <a:gd name="connsiteY4" fmla="*/ 631984 h 915638"/>
                  <a:gd name="connsiteX5" fmla="*/ 0 w 2547080"/>
                  <a:gd name="connsiteY5" fmla="*/ 915638 h 915638"/>
                  <a:gd name="connsiteX0" fmla="*/ 534259 w 3081341"/>
                  <a:gd name="connsiteY0" fmla="*/ 915638 h 936590"/>
                  <a:gd name="connsiteX1" fmla="*/ 3081340 w 3081341"/>
                  <a:gd name="connsiteY1" fmla="*/ 266129 h 936590"/>
                  <a:gd name="connsiteX2" fmla="*/ 2882743 w 3081341"/>
                  <a:gd name="connsiteY2" fmla="*/ 197930 h 936590"/>
                  <a:gd name="connsiteX3" fmla="*/ 3050383 w 3081341"/>
                  <a:gd name="connsiteY3" fmla="*/ 0 h 936590"/>
                  <a:gd name="connsiteX4" fmla="*/ 26 w 3081341"/>
                  <a:gd name="connsiteY4" fmla="*/ 906993 h 936590"/>
                  <a:gd name="connsiteX5" fmla="*/ 534259 w 3081341"/>
                  <a:gd name="connsiteY5" fmla="*/ 915638 h 936590"/>
                  <a:gd name="connsiteX0" fmla="*/ 29951 w 3081586"/>
                  <a:gd name="connsiteY0" fmla="*/ 1125168 h 1125168"/>
                  <a:gd name="connsiteX1" fmla="*/ 3081587 w 3081586"/>
                  <a:gd name="connsiteY1" fmla="*/ 266129 h 1125168"/>
                  <a:gd name="connsiteX2" fmla="*/ 2882990 w 3081586"/>
                  <a:gd name="connsiteY2" fmla="*/ 197930 h 1125168"/>
                  <a:gd name="connsiteX3" fmla="*/ 3050630 w 3081586"/>
                  <a:gd name="connsiteY3" fmla="*/ 0 h 1125168"/>
                  <a:gd name="connsiteX4" fmla="*/ 273 w 3081586"/>
                  <a:gd name="connsiteY4" fmla="*/ 906993 h 1125168"/>
                  <a:gd name="connsiteX5" fmla="*/ 29951 w 3081586"/>
                  <a:gd name="connsiteY5" fmla="*/ 1125168 h 1125168"/>
                  <a:gd name="connsiteX0" fmla="*/ 30077 w 3081713"/>
                  <a:gd name="connsiteY0" fmla="*/ 1125168 h 1125168"/>
                  <a:gd name="connsiteX1" fmla="*/ 3081713 w 3081713"/>
                  <a:gd name="connsiteY1" fmla="*/ 266129 h 1125168"/>
                  <a:gd name="connsiteX2" fmla="*/ 2883116 w 3081713"/>
                  <a:gd name="connsiteY2" fmla="*/ 197930 h 1125168"/>
                  <a:gd name="connsiteX3" fmla="*/ 3050756 w 3081713"/>
                  <a:gd name="connsiteY3" fmla="*/ 0 h 1125168"/>
                  <a:gd name="connsiteX4" fmla="*/ 399 w 3081713"/>
                  <a:gd name="connsiteY4" fmla="*/ 906993 h 1125168"/>
                  <a:gd name="connsiteX5" fmla="*/ 30077 w 3081713"/>
                  <a:gd name="connsiteY5" fmla="*/ 1125168 h 112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713" h="1125168">
                    <a:moveTo>
                      <a:pt x="30077" y="1125168"/>
                    </a:moveTo>
                    <a:lnTo>
                      <a:pt x="3081713" y="266129"/>
                    </a:lnTo>
                    <a:cubicBezTo>
                      <a:pt x="3021038" y="232696"/>
                      <a:pt x="2954173" y="209169"/>
                      <a:pt x="2883116" y="197930"/>
                    </a:cubicBezTo>
                    <a:cubicBezTo>
                      <a:pt x="2953411" y="144018"/>
                      <a:pt x="3010085" y="76200"/>
                      <a:pt x="3050756" y="0"/>
                    </a:cubicBezTo>
                    <a:cubicBezTo>
                      <a:pt x="2224716" y="210661"/>
                      <a:pt x="826439" y="696332"/>
                      <a:pt x="399" y="906993"/>
                    </a:cubicBezTo>
                    <a:cubicBezTo>
                      <a:pt x="-4173" y="1003958"/>
                      <a:pt x="32001" y="1033157"/>
                      <a:pt x="30077" y="1125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A57D45B-5750-4A61-8BAD-AEB4271C6148}"/>
                  </a:ext>
                </a:extLst>
              </p:cNvPr>
              <p:cNvSpPr/>
              <p:nvPr/>
            </p:nvSpPr>
            <p:spPr>
              <a:xfrm>
                <a:off x="3666345" y="5259998"/>
                <a:ext cx="1884825" cy="1102133"/>
              </a:xfrm>
              <a:custGeom>
                <a:avLst/>
                <a:gdLst>
                  <a:gd name="connsiteX0" fmla="*/ 72009 w 2319527"/>
                  <a:gd name="connsiteY0" fmla="*/ 1298067 h 1298066"/>
                  <a:gd name="connsiteX1" fmla="*/ 2319528 w 2319527"/>
                  <a:gd name="connsiteY1" fmla="*/ 237173 h 1298066"/>
                  <a:gd name="connsiteX2" fmla="*/ 2072259 w 2319527"/>
                  <a:gd name="connsiteY2" fmla="*/ 169354 h 1298066"/>
                  <a:gd name="connsiteX3" fmla="*/ 2199989 w 2319527"/>
                  <a:gd name="connsiteY3" fmla="*/ 0 h 1298066"/>
                  <a:gd name="connsiteX4" fmla="*/ 0 w 2319527"/>
                  <a:gd name="connsiteY4" fmla="*/ 1038511 h 1298066"/>
                  <a:gd name="connsiteX5" fmla="*/ 72009 w 2319527"/>
                  <a:gd name="connsiteY5" fmla="*/ 1298067 h 1298066"/>
                  <a:gd name="connsiteX0" fmla="*/ 644247 w 2891766"/>
                  <a:gd name="connsiteY0" fmla="*/ 1298067 h 1439738"/>
                  <a:gd name="connsiteX1" fmla="*/ 2891766 w 2891766"/>
                  <a:gd name="connsiteY1" fmla="*/ 237173 h 1439738"/>
                  <a:gd name="connsiteX2" fmla="*/ 2644497 w 2891766"/>
                  <a:gd name="connsiteY2" fmla="*/ 169354 h 1439738"/>
                  <a:gd name="connsiteX3" fmla="*/ 2772227 w 2891766"/>
                  <a:gd name="connsiteY3" fmla="*/ 0 h 1439738"/>
                  <a:gd name="connsiteX4" fmla="*/ 0 w 2891766"/>
                  <a:gd name="connsiteY4" fmla="*/ 1424830 h 1439738"/>
                  <a:gd name="connsiteX5" fmla="*/ 644247 w 2891766"/>
                  <a:gd name="connsiteY5" fmla="*/ 1298067 h 1439738"/>
                  <a:gd name="connsiteX0" fmla="*/ 35091 w 2891766"/>
                  <a:gd name="connsiteY0" fmla="*/ 1690933 h 1690933"/>
                  <a:gd name="connsiteX1" fmla="*/ 2891766 w 2891766"/>
                  <a:gd name="connsiteY1" fmla="*/ 237173 h 1690933"/>
                  <a:gd name="connsiteX2" fmla="*/ 2644497 w 2891766"/>
                  <a:gd name="connsiteY2" fmla="*/ 169354 h 1690933"/>
                  <a:gd name="connsiteX3" fmla="*/ 2772227 w 2891766"/>
                  <a:gd name="connsiteY3" fmla="*/ 0 h 1690933"/>
                  <a:gd name="connsiteX4" fmla="*/ 0 w 2891766"/>
                  <a:gd name="connsiteY4" fmla="*/ 1424830 h 1690933"/>
                  <a:gd name="connsiteX5" fmla="*/ 35091 w 2891766"/>
                  <a:gd name="connsiteY5" fmla="*/ 1690933 h 169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1766" h="1690933">
                    <a:moveTo>
                      <a:pt x="35091" y="1690933"/>
                    </a:moveTo>
                    <a:lnTo>
                      <a:pt x="2891766" y="237173"/>
                    </a:lnTo>
                    <a:cubicBezTo>
                      <a:pt x="2815566" y="197834"/>
                      <a:pt x="2731270" y="174403"/>
                      <a:pt x="2644497" y="169354"/>
                    </a:cubicBezTo>
                    <a:cubicBezTo>
                      <a:pt x="2697837" y="119634"/>
                      <a:pt x="2740509" y="62103"/>
                      <a:pt x="2772227" y="0"/>
                    </a:cubicBezTo>
                    <a:cubicBezTo>
                      <a:pt x="2038897" y="346170"/>
                      <a:pt x="733330" y="1078660"/>
                      <a:pt x="0" y="1424830"/>
                    </a:cubicBezTo>
                    <a:cubicBezTo>
                      <a:pt x="30670" y="1508460"/>
                      <a:pt x="17946" y="1601779"/>
                      <a:pt x="35091" y="16909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BBC4A13-9B61-4B40-A89D-247204222854}"/>
                  </a:ext>
                </a:extLst>
              </p:cNvPr>
              <p:cNvSpPr/>
              <p:nvPr/>
            </p:nvSpPr>
            <p:spPr>
              <a:xfrm>
                <a:off x="3284461" y="4524872"/>
                <a:ext cx="1869873" cy="1853824"/>
              </a:xfrm>
              <a:custGeom>
                <a:avLst/>
                <a:gdLst>
                  <a:gd name="connsiteX0" fmla="*/ 0 w 1915096"/>
                  <a:gd name="connsiteY0" fmla="*/ 1776413 h 2012632"/>
                  <a:gd name="connsiteX1" fmla="*/ 139160 w 1915096"/>
                  <a:gd name="connsiteY1" fmla="*/ 2012633 h 2012632"/>
                  <a:gd name="connsiteX2" fmla="*/ 1915097 w 1915096"/>
                  <a:gd name="connsiteY2" fmla="*/ 236696 h 2012632"/>
                  <a:gd name="connsiteX3" fmla="*/ 1720120 w 1915096"/>
                  <a:gd name="connsiteY3" fmla="*/ 249460 h 2012632"/>
                  <a:gd name="connsiteX4" fmla="*/ 1779651 w 1915096"/>
                  <a:gd name="connsiteY4" fmla="*/ 3239 h 2012632"/>
                  <a:gd name="connsiteX5" fmla="*/ 1776413 w 1915096"/>
                  <a:gd name="connsiteY5" fmla="*/ 0 h 2012632"/>
                  <a:gd name="connsiteX6" fmla="*/ 0 w 1915096"/>
                  <a:gd name="connsiteY6" fmla="*/ 1776413 h 2012632"/>
                  <a:gd name="connsiteX0" fmla="*/ 0 w 2868828"/>
                  <a:gd name="connsiteY0" fmla="*/ 2653817 h 2658741"/>
                  <a:gd name="connsiteX1" fmla="*/ 1092890 w 2868828"/>
                  <a:gd name="connsiteY1" fmla="*/ 2012633 h 2658741"/>
                  <a:gd name="connsiteX2" fmla="*/ 2868827 w 2868828"/>
                  <a:gd name="connsiteY2" fmla="*/ 236696 h 2658741"/>
                  <a:gd name="connsiteX3" fmla="*/ 2673850 w 2868828"/>
                  <a:gd name="connsiteY3" fmla="*/ 249460 h 2658741"/>
                  <a:gd name="connsiteX4" fmla="*/ 2733381 w 2868828"/>
                  <a:gd name="connsiteY4" fmla="*/ 3239 h 2658741"/>
                  <a:gd name="connsiteX5" fmla="*/ 2730143 w 2868828"/>
                  <a:gd name="connsiteY5" fmla="*/ 0 h 2658741"/>
                  <a:gd name="connsiteX6" fmla="*/ 0 w 2868828"/>
                  <a:gd name="connsiteY6" fmla="*/ 2653817 h 2658741"/>
                  <a:gd name="connsiteX0" fmla="*/ 0 w 2868826"/>
                  <a:gd name="connsiteY0" fmla="*/ 2653817 h 2844204"/>
                  <a:gd name="connsiteX1" fmla="*/ 139160 w 2868826"/>
                  <a:gd name="connsiteY1" fmla="*/ 2844204 h 2844204"/>
                  <a:gd name="connsiteX2" fmla="*/ 2868827 w 2868826"/>
                  <a:gd name="connsiteY2" fmla="*/ 236696 h 2844204"/>
                  <a:gd name="connsiteX3" fmla="*/ 2673850 w 2868826"/>
                  <a:gd name="connsiteY3" fmla="*/ 249460 h 2844204"/>
                  <a:gd name="connsiteX4" fmla="*/ 2733381 w 2868826"/>
                  <a:gd name="connsiteY4" fmla="*/ 3239 h 2844204"/>
                  <a:gd name="connsiteX5" fmla="*/ 2730143 w 2868826"/>
                  <a:gd name="connsiteY5" fmla="*/ 0 h 2844204"/>
                  <a:gd name="connsiteX6" fmla="*/ 0 w 2868826"/>
                  <a:gd name="connsiteY6" fmla="*/ 2653817 h 284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8826" h="2844204">
                    <a:moveTo>
                      <a:pt x="0" y="2653817"/>
                    </a:moveTo>
                    <a:cubicBezTo>
                      <a:pt x="52483" y="2728397"/>
                      <a:pt x="99156" y="2761527"/>
                      <a:pt x="139160" y="2844204"/>
                    </a:cubicBezTo>
                    <a:lnTo>
                      <a:pt x="2868827" y="236696"/>
                    </a:lnTo>
                    <a:cubicBezTo>
                      <a:pt x="2803961" y="230600"/>
                      <a:pt x="2738144" y="234791"/>
                      <a:pt x="2673850" y="249460"/>
                    </a:cubicBezTo>
                    <a:cubicBezTo>
                      <a:pt x="2711188" y="171355"/>
                      <a:pt x="2730809" y="87440"/>
                      <a:pt x="2733381" y="3239"/>
                    </a:cubicBezTo>
                    <a:lnTo>
                      <a:pt x="2730143" y="0"/>
                    </a:lnTo>
                    <a:cubicBezTo>
                      <a:pt x="2138005" y="592138"/>
                      <a:pt x="592138" y="2061679"/>
                      <a:pt x="0" y="26538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90FC027-9DD1-43D3-A13D-866A14AD65D2}"/>
                  </a:ext>
                </a:extLst>
              </p:cNvPr>
              <p:cNvSpPr/>
              <p:nvPr/>
            </p:nvSpPr>
            <p:spPr>
              <a:xfrm>
                <a:off x="3286718" y="3998098"/>
                <a:ext cx="1330845" cy="2220155"/>
              </a:xfrm>
              <a:custGeom>
                <a:avLst/>
                <a:gdLst>
                  <a:gd name="connsiteX0" fmla="*/ 195167 w 1358836"/>
                  <a:gd name="connsiteY0" fmla="*/ 2489549 h 2489549"/>
                  <a:gd name="connsiteX1" fmla="*/ 1358836 w 1358836"/>
                  <a:gd name="connsiteY1" fmla="*/ 183547 h 2489549"/>
                  <a:gd name="connsiteX2" fmla="*/ 1167956 w 1358836"/>
                  <a:gd name="connsiteY2" fmla="*/ 239078 h 2489549"/>
                  <a:gd name="connsiteX3" fmla="*/ 1154049 w 1358836"/>
                  <a:gd name="connsiteY3" fmla="*/ 0 h 2489549"/>
                  <a:gd name="connsiteX4" fmla="*/ 0 w 1358836"/>
                  <a:gd name="connsiteY4" fmla="*/ 2286953 h 2489549"/>
                  <a:gd name="connsiteX5" fmla="*/ 195167 w 1358836"/>
                  <a:gd name="connsiteY5" fmla="*/ 2489549 h 2489549"/>
                  <a:gd name="connsiteX0" fmla="*/ 878161 w 2041830"/>
                  <a:gd name="connsiteY0" fmla="*/ 2489549 h 3213408"/>
                  <a:gd name="connsiteX1" fmla="*/ 2041830 w 2041830"/>
                  <a:gd name="connsiteY1" fmla="*/ 183547 h 3213408"/>
                  <a:gd name="connsiteX2" fmla="*/ 1850950 w 2041830"/>
                  <a:gd name="connsiteY2" fmla="*/ 239078 h 3213408"/>
                  <a:gd name="connsiteX3" fmla="*/ 1837043 w 2041830"/>
                  <a:gd name="connsiteY3" fmla="*/ 0 h 3213408"/>
                  <a:gd name="connsiteX4" fmla="*/ 0 w 2041830"/>
                  <a:gd name="connsiteY4" fmla="*/ 3210191 h 3213408"/>
                  <a:gd name="connsiteX5" fmla="*/ 878161 w 2041830"/>
                  <a:gd name="connsiteY5" fmla="*/ 2489549 h 3213408"/>
                  <a:gd name="connsiteX0" fmla="*/ 158249 w 2041830"/>
                  <a:gd name="connsiteY0" fmla="*/ 3406240 h 3406240"/>
                  <a:gd name="connsiteX1" fmla="*/ 2041830 w 2041830"/>
                  <a:gd name="connsiteY1" fmla="*/ 183547 h 3406240"/>
                  <a:gd name="connsiteX2" fmla="*/ 1850950 w 2041830"/>
                  <a:gd name="connsiteY2" fmla="*/ 239078 h 3406240"/>
                  <a:gd name="connsiteX3" fmla="*/ 1837043 w 2041830"/>
                  <a:gd name="connsiteY3" fmla="*/ 0 h 3406240"/>
                  <a:gd name="connsiteX4" fmla="*/ 0 w 2041830"/>
                  <a:gd name="connsiteY4" fmla="*/ 3210191 h 3406240"/>
                  <a:gd name="connsiteX5" fmla="*/ 158249 w 2041830"/>
                  <a:gd name="connsiteY5" fmla="*/ 3406240 h 340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1830" h="3406240">
                    <a:moveTo>
                      <a:pt x="158249" y="3406240"/>
                    </a:moveTo>
                    <a:lnTo>
                      <a:pt x="2041830" y="183547"/>
                    </a:lnTo>
                    <a:cubicBezTo>
                      <a:pt x="1976108" y="191548"/>
                      <a:pt x="1911624" y="210122"/>
                      <a:pt x="1850950" y="239078"/>
                    </a:cubicBezTo>
                    <a:cubicBezTo>
                      <a:pt x="1862284" y="158401"/>
                      <a:pt x="1857046" y="77153"/>
                      <a:pt x="1837043" y="0"/>
                    </a:cubicBezTo>
                    <a:cubicBezTo>
                      <a:pt x="1452360" y="762318"/>
                      <a:pt x="384683" y="2447873"/>
                      <a:pt x="0" y="3210191"/>
                    </a:cubicBezTo>
                    <a:cubicBezTo>
                      <a:pt x="70485" y="3272198"/>
                      <a:pt x="98909" y="3333374"/>
                      <a:pt x="158249" y="3406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642BFB06-4EE9-4492-BECA-482ACFA33379}"/>
                  </a:ext>
                </a:extLst>
              </p:cNvPr>
              <p:cNvSpPr/>
              <p:nvPr/>
            </p:nvSpPr>
            <p:spPr>
              <a:xfrm>
                <a:off x="3248549" y="3585245"/>
                <a:ext cx="828335" cy="2269942"/>
              </a:xfrm>
              <a:custGeom>
                <a:avLst/>
                <a:gdLst>
                  <a:gd name="connsiteX0" fmla="*/ 239745 w 969359"/>
                  <a:gd name="connsiteY0" fmla="*/ 2768918 h 2768917"/>
                  <a:gd name="connsiteX1" fmla="*/ 969359 w 969359"/>
                  <a:gd name="connsiteY1" fmla="*/ 174117 h 2768917"/>
                  <a:gd name="connsiteX2" fmla="*/ 797719 w 969359"/>
                  <a:gd name="connsiteY2" fmla="*/ 207550 h 2768917"/>
                  <a:gd name="connsiteX3" fmla="*/ 742474 w 969359"/>
                  <a:gd name="connsiteY3" fmla="*/ 0 h 2768917"/>
                  <a:gd name="connsiteX4" fmla="*/ 0 w 969359"/>
                  <a:gd name="connsiteY4" fmla="*/ 2640425 h 2768917"/>
                  <a:gd name="connsiteX5" fmla="*/ 239745 w 969359"/>
                  <a:gd name="connsiteY5" fmla="*/ 2768918 h 2768917"/>
                  <a:gd name="connsiteX0" fmla="*/ 541247 w 1270861"/>
                  <a:gd name="connsiteY0" fmla="*/ 2768918 h 3407852"/>
                  <a:gd name="connsiteX1" fmla="*/ 1270861 w 1270861"/>
                  <a:gd name="connsiteY1" fmla="*/ 174117 h 3407852"/>
                  <a:gd name="connsiteX2" fmla="*/ 1099221 w 1270861"/>
                  <a:gd name="connsiteY2" fmla="*/ 207550 h 3407852"/>
                  <a:gd name="connsiteX3" fmla="*/ 1043976 w 1270861"/>
                  <a:gd name="connsiteY3" fmla="*/ 0 h 3407852"/>
                  <a:gd name="connsiteX4" fmla="*/ 0 w 1270861"/>
                  <a:gd name="connsiteY4" fmla="*/ 3406516 h 3407852"/>
                  <a:gd name="connsiteX5" fmla="*/ 541247 w 1270861"/>
                  <a:gd name="connsiteY5" fmla="*/ 2768918 h 3407852"/>
                  <a:gd name="connsiteX0" fmla="*/ 227441 w 1270861"/>
                  <a:gd name="connsiteY0" fmla="*/ 3482627 h 3482627"/>
                  <a:gd name="connsiteX1" fmla="*/ 1270861 w 1270861"/>
                  <a:gd name="connsiteY1" fmla="*/ 174117 h 3482627"/>
                  <a:gd name="connsiteX2" fmla="*/ 1099221 w 1270861"/>
                  <a:gd name="connsiteY2" fmla="*/ 207550 h 3482627"/>
                  <a:gd name="connsiteX3" fmla="*/ 1043976 w 1270861"/>
                  <a:gd name="connsiteY3" fmla="*/ 0 h 3482627"/>
                  <a:gd name="connsiteX4" fmla="*/ 0 w 1270861"/>
                  <a:gd name="connsiteY4" fmla="*/ 3406516 h 3482627"/>
                  <a:gd name="connsiteX5" fmla="*/ 227441 w 1270861"/>
                  <a:gd name="connsiteY5" fmla="*/ 3482627 h 348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0861" h="3482627">
                    <a:moveTo>
                      <a:pt x="227441" y="3482627"/>
                    </a:moveTo>
                    <a:lnTo>
                      <a:pt x="1270861" y="174117"/>
                    </a:lnTo>
                    <a:cubicBezTo>
                      <a:pt x="1212187" y="177070"/>
                      <a:pt x="1154371" y="188404"/>
                      <a:pt x="1099221" y="207550"/>
                    </a:cubicBezTo>
                    <a:cubicBezTo>
                      <a:pt x="1093125" y="135255"/>
                      <a:pt x="1074170" y="65056"/>
                      <a:pt x="1043976" y="0"/>
                    </a:cubicBezTo>
                    <a:cubicBezTo>
                      <a:pt x="796485" y="880142"/>
                      <a:pt x="247491" y="2526374"/>
                      <a:pt x="0" y="3406516"/>
                    </a:cubicBezTo>
                    <a:cubicBezTo>
                      <a:pt x="83725" y="3442997"/>
                      <a:pt x="151526" y="3433573"/>
                      <a:pt x="227441" y="34826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CC77E03-7AD5-4227-AF7F-5BC3BA09A188}"/>
                  </a:ext>
                </a:extLst>
              </p:cNvPr>
              <p:cNvSpPr/>
              <p:nvPr/>
            </p:nvSpPr>
            <p:spPr>
              <a:xfrm rot="952421">
                <a:off x="2277072" y="3379322"/>
                <a:ext cx="866829" cy="2150677"/>
              </a:xfrm>
              <a:custGeom>
                <a:avLst/>
                <a:gdLst>
                  <a:gd name="connsiteX0" fmla="*/ 961263 w 961262"/>
                  <a:gd name="connsiteY0" fmla="*/ 2607278 h 2753201"/>
                  <a:gd name="connsiteX1" fmla="*/ 228124 w 961262"/>
                  <a:gd name="connsiteY1" fmla="*/ 0 h 2753201"/>
                  <a:gd name="connsiteX2" fmla="*/ 188500 w 961262"/>
                  <a:gd name="connsiteY2" fmla="*/ 196120 h 2753201"/>
                  <a:gd name="connsiteX3" fmla="*/ 0 w 961262"/>
                  <a:gd name="connsiteY3" fmla="*/ 169450 h 2753201"/>
                  <a:gd name="connsiteX4" fmla="*/ 726567 w 961262"/>
                  <a:gd name="connsiteY4" fmla="*/ 2753201 h 2753201"/>
                  <a:gd name="connsiteX5" fmla="*/ 961263 w 961262"/>
                  <a:gd name="connsiteY5" fmla="*/ 2607278 h 2753201"/>
                  <a:gd name="connsiteX0" fmla="*/ 1329921 w 1329921"/>
                  <a:gd name="connsiteY0" fmla="*/ 3196883 h 3199243"/>
                  <a:gd name="connsiteX1" fmla="*/ 228124 w 1329921"/>
                  <a:gd name="connsiteY1" fmla="*/ 0 h 3199243"/>
                  <a:gd name="connsiteX2" fmla="*/ 188500 w 1329921"/>
                  <a:gd name="connsiteY2" fmla="*/ 196120 h 3199243"/>
                  <a:gd name="connsiteX3" fmla="*/ 0 w 1329921"/>
                  <a:gd name="connsiteY3" fmla="*/ 169450 h 3199243"/>
                  <a:gd name="connsiteX4" fmla="*/ 726567 w 1329921"/>
                  <a:gd name="connsiteY4" fmla="*/ 2753201 h 3199243"/>
                  <a:gd name="connsiteX5" fmla="*/ 1329921 w 1329921"/>
                  <a:gd name="connsiteY5" fmla="*/ 3196883 h 3199243"/>
                  <a:gd name="connsiteX0" fmla="*/ 1329921 w 1329921"/>
                  <a:gd name="connsiteY0" fmla="*/ 3196883 h 3299644"/>
                  <a:gd name="connsiteX1" fmla="*/ 228124 w 1329921"/>
                  <a:gd name="connsiteY1" fmla="*/ 0 h 3299644"/>
                  <a:gd name="connsiteX2" fmla="*/ 188500 w 1329921"/>
                  <a:gd name="connsiteY2" fmla="*/ 196120 h 3299644"/>
                  <a:gd name="connsiteX3" fmla="*/ 0 w 1329921"/>
                  <a:gd name="connsiteY3" fmla="*/ 169450 h 3299644"/>
                  <a:gd name="connsiteX4" fmla="*/ 1102880 w 1329921"/>
                  <a:gd name="connsiteY4" fmla="*/ 3299645 h 3299644"/>
                  <a:gd name="connsiteX5" fmla="*/ 1329921 w 1329921"/>
                  <a:gd name="connsiteY5" fmla="*/ 3196883 h 329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921" h="3299644">
                    <a:moveTo>
                      <a:pt x="1329921" y="3196883"/>
                    </a:moveTo>
                    <a:cubicBezTo>
                      <a:pt x="1085541" y="2327790"/>
                      <a:pt x="472504" y="869093"/>
                      <a:pt x="228124" y="0"/>
                    </a:cubicBezTo>
                    <a:cubicBezTo>
                      <a:pt x="204502" y="62294"/>
                      <a:pt x="190881" y="128492"/>
                      <a:pt x="188500" y="196120"/>
                    </a:cubicBezTo>
                    <a:cubicBezTo>
                      <a:pt x="127730" y="177546"/>
                      <a:pt x="64198" y="168497"/>
                      <a:pt x="0" y="169450"/>
                    </a:cubicBezTo>
                    <a:lnTo>
                      <a:pt x="1102880" y="3299645"/>
                    </a:lnTo>
                    <a:cubicBezTo>
                      <a:pt x="1176699" y="3244877"/>
                      <a:pt x="1247530" y="3239174"/>
                      <a:pt x="1329921" y="31968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16F4071-FABA-4D2B-8FC4-F88671F64292}"/>
                  </a:ext>
                </a:extLst>
              </p:cNvPr>
              <p:cNvSpPr/>
              <p:nvPr/>
            </p:nvSpPr>
            <p:spPr>
              <a:xfrm rot="20482574">
                <a:off x="2579591" y="3392951"/>
                <a:ext cx="1229691" cy="2309140"/>
              </a:xfrm>
              <a:custGeom>
                <a:avLst/>
                <a:gdLst>
                  <a:gd name="connsiteX0" fmla="*/ 195167 w 1358836"/>
                  <a:gd name="connsiteY0" fmla="*/ 2489549 h 2489549"/>
                  <a:gd name="connsiteX1" fmla="*/ 1358836 w 1358836"/>
                  <a:gd name="connsiteY1" fmla="*/ 183547 h 2489549"/>
                  <a:gd name="connsiteX2" fmla="*/ 1167956 w 1358836"/>
                  <a:gd name="connsiteY2" fmla="*/ 239078 h 2489549"/>
                  <a:gd name="connsiteX3" fmla="*/ 1154049 w 1358836"/>
                  <a:gd name="connsiteY3" fmla="*/ 0 h 2489549"/>
                  <a:gd name="connsiteX4" fmla="*/ 0 w 1358836"/>
                  <a:gd name="connsiteY4" fmla="*/ 2286953 h 2489549"/>
                  <a:gd name="connsiteX5" fmla="*/ 195167 w 1358836"/>
                  <a:gd name="connsiteY5" fmla="*/ 2489549 h 2489549"/>
                  <a:gd name="connsiteX0" fmla="*/ 195167 w 1358836"/>
                  <a:gd name="connsiteY0" fmla="*/ 2444836 h 2444836"/>
                  <a:gd name="connsiteX1" fmla="*/ 1358836 w 1358836"/>
                  <a:gd name="connsiteY1" fmla="*/ 138834 h 2444836"/>
                  <a:gd name="connsiteX2" fmla="*/ 1167956 w 1358836"/>
                  <a:gd name="connsiteY2" fmla="*/ 194365 h 2444836"/>
                  <a:gd name="connsiteX3" fmla="*/ 1103558 w 1358836"/>
                  <a:gd name="connsiteY3" fmla="*/ 1 h 2444836"/>
                  <a:gd name="connsiteX4" fmla="*/ 0 w 1358836"/>
                  <a:gd name="connsiteY4" fmla="*/ 2242240 h 2444836"/>
                  <a:gd name="connsiteX5" fmla="*/ 195167 w 1358836"/>
                  <a:gd name="connsiteY5" fmla="*/ 2444836 h 2444836"/>
                  <a:gd name="connsiteX0" fmla="*/ 195167 w 1360076"/>
                  <a:gd name="connsiteY0" fmla="*/ 2444834 h 2444834"/>
                  <a:gd name="connsiteX1" fmla="*/ 1360075 w 1360076"/>
                  <a:gd name="connsiteY1" fmla="*/ 177937 h 2444834"/>
                  <a:gd name="connsiteX2" fmla="*/ 1167956 w 1360076"/>
                  <a:gd name="connsiteY2" fmla="*/ 194363 h 2444834"/>
                  <a:gd name="connsiteX3" fmla="*/ 1103558 w 1360076"/>
                  <a:gd name="connsiteY3" fmla="*/ -1 h 2444834"/>
                  <a:gd name="connsiteX4" fmla="*/ 0 w 1360076"/>
                  <a:gd name="connsiteY4" fmla="*/ 2242238 h 2444834"/>
                  <a:gd name="connsiteX5" fmla="*/ 195167 w 1360076"/>
                  <a:gd name="connsiteY5" fmla="*/ 2444834 h 2444834"/>
                  <a:gd name="connsiteX0" fmla="*/ 195167 w 1365481"/>
                  <a:gd name="connsiteY0" fmla="*/ 2444836 h 2444836"/>
                  <a:gd name="connsiteX1" fmla="*/ 1365481 w 1365481"/>
                  <a:gd name="connsiteY1" fmla="*/ 189545 h 2444836"/>
                  <a:gd name="connsiteX2" fmla="*/ 1167956 w 1365481"/>
                  <a:gd name="connsiteY2" fmla="*/ 194365 h 2444836"/>
                  <a:gd name="connsiteX3" fmla="*/ 1103558 w 1365481"/>
                  <a:gd name="connsiteY3" fmla="*/ 1 h 2444836"/>
                  <a:gd name="connsiteX4" fmla="*/ 0 w 1365481"/>
                  <a:gd name="connsiteY4" fmla="*/ 2242240 h 2444836"/>
                  <a:gd name="connsiteX5" fmla="*/ 195167 w 1365481"/>
                  <a:gd name="connsiteY5" fmla="*/ 2444836 h 2444836"/>
                  <a:gd name="connsiteX0" fmla="*/ 195167 w 1365481"/>
                  <a:gd name="connsiteY0" fmla="*/ 2444834 h 2444834"/>
                  <a:gd name="connsiteX1" fmla="*/ 1365481 w 1365481"/>
                  <a:gd name="connsiteY1" fmla="*/ 189543 h 2444834"/>
                  <a:gd name="connsiteX2" fmla="*/ 1161130 w 1365481"/>
                  <a:gd name="connsiteY2" fmla="*/ 201580 h 2444834"/>
                  <a:gd name="connsiteX3" fmla="*/ 1103558 w 1365481"/>
                  <a:gd name="connsiteY3" fmla="*/ -1 h 2444834"/>
                  <a:gd name="connsiteX4" fmla="*/ 0 w 1365481"/>
                  <a:gd name="connsiteY4" fmla="*/ 2242238 h 2444834"/>
                  <a:gd name="connsiteX5" fmla="*/ 195167 w 1365481"/>
                  <a:gd name="connsiteY5" fmla="*/ 2444834 h 2444834"/>
                  <a:gd name="connsiteX0" fmla="*/ 195167 w 1365481"/>
                  <a:gd name="connsiteY0" fmla="*/ 2444836 h 2444836"/>
                  <a:gd name="connsiteX1" fmla="*/ 1365481 w 1365481"/>
                  <a:gd name="connsiteY1" fmla="*/ 189545 h 2444836"/>
                  <a:gd name="connsiteX2" fmla="*/ 1176112 w 1365481"/>
                  <a:gd name="connsiteY2" fmla="*/ 197289 h 2444836"/>
                  <a:gd name="connsiteX3" fmla="*/ 1103558 w 1365481"/>
                  <a:gd name="connsiteY3" fmla="*/ 1 h 2444836"/>
                  <a:gd name="connsiteX4" fmla="*/ 0 w 1365481"/>
                  <a:gd name="connsiteY4" fmla="*/ 2242240 h 2444836"/>
                  <a:gd name="connsiteX5" fmla="*/ 195167 w 1365481"/>
                  <a:gd name="connsiteY5" fmla="*/ 2444836 h 2444836"/>
                  <a:gd name="connsiteX0" fmla="*/ 7593 w 1553351"/>
                  <a:gd name="connsiteY0" fmla="*/ 3671387 h 3671388"/>
                  <a:gd name="connsiteX1" fmla="*/ 1553351 w 1553351"/>
                  <a:gd name="connsiteY1" fmla="*/ 189543 h 3671388"/>
                  <a:gd name="connsiteX2" fmla="*/ 1363982 w 1553351"/>
                  <a:gd name="connsiteY2" fmla="*/ 197287 h 3671388"/>
                  <a:gd name="connsiteX3" fmla="*/ 1291428 w 1553351"/>
                  <a:gd name="connsiteY3" fmla="*/ -1 h 3671388"/>
                  <a:gd name="connsiteX4" fmla="*/ 187870 w 1553351"/>
                  <a:gd name="connsiteY4" fmla="*/ 2242238 h 3671388"/>
                  <a:gd name="connsiteX5" fmla="*/ 7593 w 1553351"/>
                  <a:gd name="connsiteY5" fmla="*/ 3671387 h 3671388"/>
                  <a:gd name="connsiteX0" fmla="*/ 302090 w 1847848"/>
                  <a:gd name="connsiteY0" fmla="*/ 3671389 h 3671388"/>
                  <a:gd name="connsiteX1" fmla="*/ 1847848 w 1847848"/>
                  <a:gd name="connsiteY1" fmla="*/ 189545 h 3671388"/>
                  <a:gd name="connsiteX2" fmla="*/ 1658479 w 1847848"/>
                  <a:gd name="connsiteY2" fmla="*/ 197289 h 3671388"/>
                  <a:gd name="connsiteX3" fmla="*/ 1585925 w 1847848"/>
                  <a:gd name="connsiteY3" fmla="*/ 1 h 3671388"/>
                  <a:gd name="connsiteX4" fmla="*/ 0 w 1847848"/>
                  <a:gd name="connsiteY4" fmla="*/ 3437358 h 3671388"/>
                  <a:gd name="connsiteX5" fmla="*/ 302090 w 1847848"/>
                  <a:gd name="connsiteY5" fmla="*/ 3671389 h 3671388"/>
                  <a:gd name="connsiteX0" fmla="*/ 247967 w 1847848"/>
                  <a:gd name="connsiteY0" fmla="*/ 3555244 h 3555244"/>
                  <a:gd name="connsiteX1" fmla="*/ 1847848 w 1847848"/>
                  <a:gd name="connsiteY1" fmla="*/ 189543 h 3555244"/>
                  <a:gd name="connsiteX2" fmla="*/ 1658479 w 1847848"/>
                  <a:gd name="connsiteY2" fmla="*/ 197287 h 3555244"/>
                  <a:gd name="connsiteX3" fmla="*/ 1585925 w 1847848"/>
                  <a:gd name="connsiteY3" fmla="*/ -1 h 3555244"/>
                  <a:gd name="connsiteX4" fmla="*/ 0 w 1847848"/>
                  <a:gd name="connsiteY4" fmla="*/ 3437356 h 3555244"/>
                  <a:gd name="connsiteX5" fmla="*/ 247967 w 1847848"/>
                  <a:gd name="connsiteY5" fmla="*/ 3555244 h 3555244"/>
                  <a:gd name="connsiteX0" fmla="*/ 232440 w 1847848"/>
                  <a:gd name="connsiteY0" fmla="*/ 3542770 h 3542769"/>
                  <a:gd name="connsiteX1" fmla="*/ 1847848 w 1847848"/>
                  <a:gd name="connsiteY1" fmla="*/ 189545 h 3542769"/>
                  <a:gd name="connsiteX2" fmla="*/ 1658479 w 1847848"/>
                  <a:gd name="connsiteY2" fmla="*/ 197289 h 3542769"/>
                  <a:gd name="connsiteX3" fmla="*/ 1585925 w 1847848"/>
                  <a:gd name="connsiteY3" fmla="*/ 1 h 3542769"/>
                  <a:gd name="connsiteX4" fmla="*/ 0 w 1847848"/>
                  <a:gd name="connsiteY4" fmla="*/ 3437358 h 3542769"/>
                  <a:gd name="connsiteX5" fmla="*/ 232440 w 1847848"/>
                  <a:gd name="connsiteY5" fmla="*/ 3542770 h 3542769"/>
                  <a:gd name="connsiteX0" fmla="*/ 271229 w 1886637"/>
                  <a:gd name="connsiteY0" fmla="*/ 3542768 h 3542769"/>
                  <a:gd name="connsiteX1" fmla="*/ 1886637 w 1886637"/>
                  <a:gd name="connsiteY1" fmla="*/ 189543 h 3542769"/>
                  <a:gd name="connsiteX2" fmla="*/ 1697268 w 1886637"/>
                  <a:gd name="connsiteY2" fmla="*/ 197287 h 3542769"/>
                  <a:gd name="connsiteX3" fmla="*/ 1624714 w 1886637"/>
                  <a:gd name="connsiteY3" fmla="*/ -1 h 3542769"/>
                  <a:gd name="connsiteX4" fmla="*/ 1 w 1886637"/>
                  <a:gd name="connsiteY4" fmla="*/ 3395807 h 3542769"/>
                  <a:gd name="connsiteX5" fmla="*/ 271229 w 1886637"/>
                  <a:gd name="connsiteY5" fmla="*/ 3542768 h 354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6637" h="3542769">
                    <a:moveTo>
                      <a:pt x="271229" y="3542768"/>
                    </a:moveTo>
                    <a:lnTo>
                      <a:pt x="1886637" y="189543"/>
                    </a:lnTo>
                    <a:cubicBezTo>
                      <a:pt x="1820915" y="197544"/>
                      <a:pt x="1757942" y="168331"/>
                      <a:pt x="1697268" y="197287"/>
                    </a:cubicBezTo>
                    <a:cubicBezTo>
                      <a:pt x="1708602" y="116610"/>
                      <a:pt x="1644717" y="77152"/>
                      <a:pt x="1624714" y="-1"/>
                    </a:cubicBezTo>
                    <a:cubicBezTo>
                      <a:pt x="1240031" y="762317"/>
                      <a:pt x="384684" y="2633489"/>
                      <a:pt x="1" y="3395807"/>
                    </a:cubicBezTo>
                    <a:cubicBezTo>
                      <a:pt x="70486" y="3457814"/>
                      <a:pt x="211889" y="3469902"/>
                      <a:pt x="271229" y="35427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A97697A-2256-4D90-A31D-1AECA4EB0E73}"/>
                </a:ext>
              </a:extLst>
            </p:cNvPr>
            <p:cNvGrpSpPr/>
            <p:nvPr userDrawn="1"/>
          </p:nvGrpSpPr>
          <p:grpSpPr>
            <a:xfrm>
              <a:off x="2179543" y="3749325"/>
              <a:ext cx="1867627" cy="2388089"/>
              <a:chOff x="2179543" y="3174560"/>
              <a:chExt cx="1867627" cy="2388089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85B49A1-BC85-4017-B027-8F53D6008961}"/>
                  </a:ext>
                </a:extLst>
              </p:cNvPr>
              <p:cNvSpPr/>
              <p:nvPr/>
            </p:nvSpPr>
            <p:spPr>
              <a:xfrm>
                <a:off x="2179543" y="4744777"/>
                <a:ext cx="1867627" cy="577446"/>
              </a:xfrm>
              <a:custGeom>
                <a:avLst/>
                <a:gdLst>
                  <a:gd name="connsiteX0" fmla="*/ 934486 w 1867627"/>
                  <a:gd name="connsiteY0" fmla="*/ 0 h 577446"/>
                  <a:gd name="connsiteX1" fmla="*/ 1867627 w 1867627"/>
                  <a:gd name="connsiteY1" fmla="*/ 577446 h 577446"/>
                  <a:gd name="connsiteX2" fmla="*/ 0 w 1867627"/>
                  <a:gd name="connsiteY2" fmla="*/ 575267 h 577446"/>
                  <a:gd name="connsiteX3" fmla="*/ 934486 w 1867627"/>
                  <a:gd name="connsiteY3" fmla="*/ 0 h 57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7627" h="577446">
                    <a:moveTo>
                      <a:pt x="934486" y="0"/>
                    </a:moveTo>
                    <a:cubicBezTo>
                      <a:pt x="1329724" y="461"/>
                      <a:pt x="1690860" y="223939"/>
                      <a:pt x="1867627" y="577446"/>
                    </a:cubicBezTo>
                    <a:lnTo>
                      <a:pt x="0" y="575267"/>
                    </a:lnTo>
                    <a:cubicBezTo>
                      <a:pt x="177591" y="222174"/>
                      <a:pt x="539248" y="-461"/>
                      <a:pt x="9344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C13D4D6-EE3C-42E8-906F-5E8DD3CF0748}"/>
                  </a:ext>
                </a:extLst>
              </p:cNvPr>
              <p:cNvGrpSpPr/>
              <p:nvPr/>
            </p:nvGrpSpPr>
            <p:grpSpPr>
              <a:xfrm>
                <a:off x="2484808" y="3968610"/>
                <a:ext cx="1284827" cy="1284828"/>
                <a:chOff x="5199041" y="2631054"/>
                <a:chExt cx="1804914" cy="1804915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ACE9C0E3-14B1-4AB4-B4A2-1E21A62DAF45}"/>
                    </a:ext>
                  </a:extLst>
                </p:cNvPr>
                <p:cNvSpPr/>
                <p:nvPr/>
              </p:nvSpPr>
              <p:spPr>
                <a:xfrm>
                  <a:off x="5199041" y="2631054"/>
                  <a:ext cx="1804914" cy="1804915"/>
                </a:xfrm>
                <a:custGeom>
                  <a:avLst/>
                  <a:gdLst>
                    <a:gd name="connsiteX0" fmla="*/ 1116877 w 1116876"/>
                    <a:gd name="connsiteY0" fmla="*/ 558438 h 1116876"/>
                    <a:gd name="connsiteX1" fmla="*/ 558438 w 1116876"/>
                    <a:gd name="connsiteY1" fmla="*/ 1116877 h 1116876"/>
                    <a:gd name="connsiteX2" fmla="*/ -1 w 1116876"/>
                    <a:gd name="connsiteY2" fmla="*/ 558438 h 1116876"/>
                    <a:gd name="connsiteX3" fmla="*/ 558438 w 1116876"/>
                    <a:gd name="connsiteY3" fmla="*/ 0 h 1116876"/>
                    <a:gd name="connsiteX4" fmla="*/ 1116877 w 1116876"/>
                    <a:gd name="connsiteY4" fmla="*/ 558438 h 1116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6876" h="1116876">
                      <a:moveTo>
                        <a:pt x="1116877" y="558438"/>
                      </a:moveTo>
                      <a:cubicBezTo>
                        <a:pt x="1116877" y="866855"/>
                        <a:pt x="866855" y="1116877"/>
                        <a:pt x="558438" y="1116877"/>
                      </a:cubicBezTo>
                      <a:cubicBezTo>
                        <a:pt x="250021" y="1116877"/>
                        <a:pt x="-1" y="866855"/>
                        <a:pt x="-1" y="558438"/>
                      </a:cubicBezTo>
                      <a:cubicBezTo>
                        <a:pt x="-1" y="250021"/>
                        <a:pt x="250021" y="0"/>
                        <a:pt x="558438" y="0"/>
                      </a:cubicBezTo>
                      <a:cubicBezTo>
                        <a:pt x="866855" y="0"/>
                        <a:pt x="1116877" y="250021"/>
                        <a:pt x="1116877" y="55843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6A91957D-A1E8-46E0-863E-E68624E07C45}"/>
                    </a:ext>
                  </a:extLst>
                </p:cNvPr>
                <p:cNvSpPr/>
                <p:nvPr/>
              </p:nvSpPr>
              <p:spPr>
                <a:xfrm>
                  <a:off x="5199041" y="2631056"/>
                  <a:ext cx="1714158" cy="1577813"/>
                </a:xfrm>
                <a:custGeom>
                  <a:avLst/>
                  <a:gdLst>
                    <a:gd name="connsiteX0" fmla="*/ 1060717 w 1060716"/>
                    <a:gd name="connsiteY0" fmla="*/ 417908 h 976346"/>
                    <a:gd name="connsiteX1" fmla="*/ 1044277 w 1060716"/>
                    <a:gd name="connsiteY1" fmla="*/ 282967 h 976346"/>
                    <a:gd name="connsiteX2" fmla="*/ 558438 w 1060716"/>
                    <a:gd name="connsiteY2" fmla="*/ 0 h 976346"/>
                    <a:gd name="connsiteX3" fmla="*/ 0 w 1060716"/>
                    <a:gd name="connsiteY3" fmla="*/ 558438 h 976346"/>
                    <a:gd name="connsiteX4" fmla="*/ 16440 w 1060716"/>
                    <a:gd name="connsiteY4" fmla="*/ 693379 h 976346"/>
                    <a:gd name="connsiteX5" fmla="*/ 502279 w 1060716"/>
                    <a:gd name="connsiteY5" fmla="*/ 976346 h 976346"/>
                    <a:gd name="connsiteX6" fmla="*/ 1060717 w 1060716"/>
                    <a:gd name="connsiteY6" fmla="*/ 417908 h 97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0716" h="976346">
                      <a:moveTo>
                        <a:pt x="1060717" y="417908"/>
                      </a:moveTo>
                      <a:cubicBezTo>
                        <a:pt x="1060717" y="371349"/>
                        <a:pt x="1054996" y="326172"/>
                        <a:pt x="1044277" y="282967"/>
                      </a:cubicBezTo>
                      <a:cubicBezTo>
                        <a:pt x="948266" y="113963"/>
                        <a:pt x="766702" y="0"/>
                        <a:pt x="558438" y="0"/>
                      </a:cubicBezTo>
                      <a:cubicBezTo>
                        <a:pt x="250022" y="0"/>
                        <a:pt x="0" y="250021"/>
                        <a:pt x="0" y="558438"/>
                      </a:cubicBezTo>
                      <a:cubicBezTo>
                        <a:pt x="0" y="604997"/>
                        <a:pt x="5721" y="650174"/>
                        <a:pt x="16440" y="693379"/>
                      </a:cubicBezTo>
                      <a:cubicBezTo>
                        <a:pt x="112450" y="862318"/>
                        <a:pt x="294015" y="976346"/>
                        <a:pt x="502279" y="976346"/>
                      </a:cubicBezTo>
                      <a:cubicBezTo>
                        <a:pt x="810696" y="976346"/>
                        <a:pt x="1060717" y="726325"/>
                        <a:pt x="1060717" y="41790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F8D71F9-9057-4E3D-AE58-83DCEC34B5D4}"/>
                  </a:ext>
                </a:extLst>
              </p:cNvPr>
              <p:cNvGrpSpPr/>
              <p:nvPr/>
            </p:nvGrpSpPr>
            <p:grpSpPr>
              <a:xfrm>
                <a:off x="2316186" y="3174560"/>
                <a:ext cx="1649458" cy="1217762"/>
                <a:chOff x="4962162" y="1515579"/>
                <a:chExt cx="2317144" cy="1710702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9524FBE5-994F-4117-80AD-6B0617F7BB49}"/>
                    </a:ext>
                  </a:extLst>
                </p:cNvPr>
                <p:cNvSpPr/>
                <p:nvPr/>
              </p:nvSpPr>
              <p:spPr>
                <a:xfrm>
                  <a:off x="4962162" y="2269413"/>
                  <a:ext cx="2317144" cy="956868"/>
                </a:xfrm>
                <a:custGeom>
                  <a:avLst/>
                  <a:gdLst>
                    <a:gd name="connsiteX0" fmla="*/ 1433843 w 1433842"/>
                    <a:gd name="connsiteY0" fmla="*/ 296054 h 592107"/>
                    <a:gd name="connsiteX1" fmla="*/ 716921 w 1433842"/>
                    <a:gd name="connsiteY1" fmla="*/ 592108 h 592107"/>
                    <a:gd name="connsiteX2" fmla="*/ 0 w 1433842"/>
                    <a:gd name="connsiteY2" fmla="*/ 296054 h 592107"/>
                    <a:gd name="connsiteX3" fmla="*/ 716921 w 1433842"/>
                    <a:gd name="connsiteY3" fmla="*/ 0 h 592107"/>
                    <a:gd name="connsiteX4" fmla="*/ 1433843 w 1433842"/>
                    <a:gd name="connsiteY4" fmla="*/ 296054 h 592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3842" h="592107">
                      <a:moveTo>
                        <a:pt x="1433843" y="296054"/>
                      </a:moveTo>
                      <a:cubicBezTo>
                        <a:pt x="1433843" y="459560"/>
                        <a:pt x="1112866" y="592108"/>
                        <a:pt x="716921" y="592108"/>
                      </a:cubicBezTo>
                      <a:cubicBezTo>
                        <a:pt x="320977" y="592108"/>
                        <a:pt x="0" y="459560"/>
                        <a:pt x="0" y="296054"/>
                      </a:cubicBezTo>
                      <a:cubicBezTo>
                        <a:pt x="0" y="132548"/>
                        <a:pt x="320977" y="0"/>
                        <a:pt x="716921" y="0"/>
                      </a:cubicBezTo>
                      <a:cubicBezTo>
                        <a:pt x="1112866" y="0"/>
                        <a:pt x="1433843" y="132548"/>
                        <a:pt x="1433843" y="296054"/>
                      </a:cubicBezTo>
                      <a:close/>
                    </a:path>
                  </a:pathLst>
                </a:custGeom>
                <a:solidFill>
                  <a:srgbClr val="040202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7E94C7FF-DF58-4267-BB49-0BD7BFC8721A}"/>
                    </a:ext>
                  </a:extLst>
                </p:cNvPr>
                <p:cNvSpPr/>
                <p:nvPr/>
              </p:nvSpPr>
              <p:spPr>
                <a:xfrm>
                  <a:off x="5422313" y="1515579"/>
                  <a:ext cx="1387199" cy="1507404"/>
                </a:xfrm>
                <a:custGeom>
                  <a:avLst/>
                  <a:gdLst>
                    <a:gd name="connsiteX0" fmla="*/ 857389 w 858395"/>
                    <a:gd name="connsiteY0" fmla="*/ 791525 h 932777"/>
                    <a:gd name="connsiteX1" fmla="*/ 844762 w 858395"/>
                    <a:gd name="connsiteY1" fmla="*/ 823287 h 932777"/>
                    <a:gd name="connsiteX2" fmla="*/ 436784 w 858395"/>
                    <a:gd name="connsiteY2" fmla="*/ 932713 h 932777"/>
                    <a:gd name="connsiteX3" fmla="*/ 28872 w 858395"/>
                    <a:gd name="connsiteY3" fmla="*/ 825260 h 932777"/>
                    <a:gd name="connsiteX4" fmla="*/ 4540 w 858395"/>
                    <a:gd name="connsiteY4" fmla="*/ 765615 h 932777"/>
                    <a:gd name="connsiteX5" fmla="*/ 210963 w 858395"/>
                    <a:gd name="connsiteY5" fmla="*/ 77891 h 932777"/>
                    <a:gd name="connsiteX6" fmla="*/ 295925 w 858395"/>
                    <a:gd name="connsiteY6" fmla="*/ 9698 h 932777"/>
                    <a:gd name="connsiteX7" fmla="*/ 685819 w 858395"/>
                    <a:gd name="connsiteY7" fmla="*/ 63556 h 932777"/>
                    <a:gd name="connsiteX8" fmla="*/ 764469 w 858395"/>
                    <a:gd name="connsiteY8" fmla="*/ 177584 h 932777"/>
                    <a:gd name="connsiteX9" fmla="*/ 857389 w 858395"/>
                    <a:gd name="connsiteY9" fmla="*/ 791525 h 932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8395" h="932777">
                      <a:moveTo>
                        <a:pt x="857389" y="791525"/>
                      </a:moveTo>
                      <a:cubicBezTo>
                        <a:pt x="859756" y="806189"/>
                        <a:pt x="858835" y="816513"/>
                        <a:pt x="844762" y="823287"/>
                      </a:cubicBezTo>
                      <a:cubicBezTo>
                        <a:pt x="715609" y="885431"/>
                        <a:pt x="580800" y="930805"/>
                        <a:pt x="436784" y="932713"/>
                      </a:cubicBezTo>
                      <a:cubicBezTo>
                        <a:pt x="292242" y="934685"/>
                        <a:pt x="156908" y="891349"/>
                        <a:pt x="28872" y="825260"/>
                      </a:cubicBezTo>
                      <a:cubicBezTo>
                        <a:pt x="3159" y="811976"/>
                        <a:pt x="-6573" y="798166"/>
                        <a:pt x="4540" y="765615"/>
                      </a:cubicBezTo>
                      <a:cubicBezTo>
                        <a:pt x="34330" y="678548"/>
                        <a:pt x="169468" y="219211"/>
                        <a:pt x="210963" y="77891"/>
                      </a:cubicBezTo>
                      <a:cubicBezTo>
                        <a:pt x="223721" y="34358"/>
                        <a:pt x="256995" y="16340"/>
                        <a:pt x="295925" y="9698"/>
                      </a:cubicBezTo>
                      <a:cubicBezTo>
                        <a:pt x="431194" y="-13318"/>
                        <a:pt x="561598" y="4634"/>
                        <a:pt x="685819" y="63556"/>
                      </a:cubicBezTo>
                      <a:cubicBezTo>
                        <a:pt x="733627" y="86243"/>
                        <a:pt x="757827" y="123463"/>
                        <a:pt x="764469" y="177584"/>
                      </a:cubicBezTo>
                      <a:cubicBezTo>
                        <a:pt x="777292" y="280697"/>
                        <a:pt x="844433" y="712283"/>
                        <a:pt x="857389" y="791525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DE0153F3-1011-4C52-B231-8405CD5A9395}"/>
                    </a:ext>
                  </a:extLst>
                </p:cNvPr>
                <p:cNvSpPr/>
                <p:nvPr/>
              </p:nvSpPr>
              <p:spPr>
                <a:xfrm>
                  <a:off x="5521895" y="1646662"/>
                  <a:ext cx="1221909" cy="1136020"/>
                </a:xfrm>
                <a:custGeom>
                  <a:avLst/>
                  <a:gdLst>
                    <a:gd name="connsiteX0" fmla="*/ 0 w 756114"/>
                    <a:gd name="connsiteY0" fmla="*/ 589083 h 702966"/>
                    <a:gd name="connsiteX1" fmla="*/ 173674 w 756114"/>
                    <a:gd name="connsiteY1" fmla="*/ 0 h 702966"/>
                    <a:gd name="connsiteX2" fmla="*/ 344256 w 756114"/>
                    <a:gd name="connsiteY2" fmla="*/ 81083 h 702966"/>
                    <a:gd name="connsiteX3" fmla="*/ 643861 w 756114"/>
                    <a:gd name="connsiteY3" fmla="*/ 78452 h 702966"/>
                    <a:gd name="connsiteX4" fmla="*/ 680095 w 756114"/>
                    <a:gd name="connsiteY4" fmla="*/ 102586 h 702966"/>
                    <a:gd name="connsiteX5" fmla="*/ 756114 w 756114"/>
                    <a:gd name="connsiteY5" fmla="*/ 605194 h 702966"/>
                    <a:gd name="connsiteX6" fmla="*/ 713238 w 756114"/>
                    <a:gd name="connsiteY6" fmla="*/ 636496 h 702966"/>
                    <a:gd name="connsiteX7" fmla="*/ 297501 w 756114"/>
                    <a:gd name="connsiteY7" fmla="*/ 689302 h 702966"/>
                    <a:gd name="connsiteX8" fmla="*/ 0 w 756114"/>
                    <a:gd name="connsiteY8" fmla="*/ 589083 h 70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56114" h="702966">
                      <a:moveTo>
                        <a:pt x="0" y="589083"/>
                      </a:moveTo>
                      <a:cubicBezTo>
                        <a:pt x="4537" y="534962"/>
                        <a:pt x="171175" y="6510"/>
                        <a:pt x="173674" y="0"/>
                      </a:cubicBezTo>
                      <a:cubicBezTo>
                        <a:pt x="228780" y="33538"/>
                        <a:pt x="282507" y="65892"/>
                        <a:pt x="344256" y="81083"/>
                      </a:cubicBezTo>
                      <a:cubicBezTo>
                        <a:pt x="444409" y="105677"/>
                        <a:pt x="544497" y="105743"/>
                        <a:pt x="643861" y="78452"/>
                      </a:cubicBezTo>
                      <a:cubicBezTo>
                        <a:pt x="669311" y="71482"/>
                        <a:pt x="676018" y="75559"/>
                        <a:pt x="680095" y="102586"/>
                      </a:cubicBezTo>
                      <a:cubicBezTo>
                        <a:pt x="703769" y="258768"/>
                        <a:pt x="755851" y="593620"/>
                        <a:pt x="756114" y="605194"/>
                      </a:cubicBezTo>
                      <a:cubicBezTo>
                        <a:pt x="745527" y="620713"/>
                        <a:pt x="729678" y="629131"/>
                        <a:pt x="713238" y="636496"/>
                      </a:cubicBezTo>
                      <a:cubicBezTo>
                        <a:pt x="580007" y="695944"/>
                        <a:pt x="442305" y="720670"/>
                        <a:pt x="297501" y="689302"/>
                      </a:cubicBezTo>
                      <a:cubicBezTo>
                        <a:pt x="169070" y="657474"/>
                        <a:pt x="17689" y="612099"/>
                        <a:pt x="0" y="589083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3974181F-180A-46DD-B2A3-C59913949570}"/>
                    </a:ext>
                  </a:extLst>
                </p:cNvPr>
                <p:cNvSpPr/>
                <p:nvPr/>
              </p:nvSpPr>
              <p:spPr>
                <a:xfrm>
                  <a:off x="5469600" y="2598642"/>
                  <a:ext cx="1301378" cy="388082"/>
                </a:xfrm>
                <a:custGeom>
                  <a:avLst/>
                  <a:gdLst>
                    <a:gd name="connsiteX0" fmla="*/ 788474 w 805289"/>
                    <a:gd name="connsiteY0" fmla="*/ 16111 h 240144"/>
                    <a:gd name="connsiteX1" fmla="*/ 697462 w 805289"/>
                    <a:gd name="connsiteY1" fmla="*/ 55962 h 240144"/>
                    <a:gd name="connsiteX2" fmla="*/ 196695 w 805289"/>
                    <a:gd name="connsiteY2" fmla="*/ 68391 h 240144"/>
                    <a:gd name="connsiteX3" fmla="*/ 32426 w 805289"/>
                    <a:gd name="connsiteY3" fmla="*/ 0 h 240144"/>
                    <a:gd name="connsiteX4" fmla="*/ 16511 w 805289"/>
                    <a:gd name="connsiteY4" fmla="*/ 38470 h 240144"/>
                    <a:gd name="connsiteX5" fmla="*/ 50049 w 805289"/>
                    <a:gd name="connsiteY5" fmla="*/ 153091 h 240144"/>
                    <a:gd name="connsiteX6" fmla="*/ 50049 w 805289"/>
                    <a:gd name="connsiteY6" fmla="*/ 153091 h 240144"/>
                    <a:gd name="connsiteX7" fmla="*/ 50049 w 805289"/>
                    <a:gd name="connsiteY7" fmla="*/ 153091 h 240144"/>
                    <a:gd name="connsiteX8" fmla="*/ 301715 w 805289"/>
                    <a:gd name="connsiteY8" fmla="*/ 232200 h 240144"/>
                    <a:gd name="connsiteX9" fmla="*/ 385494 w 805289"/>
                    <a:gd name="connsiteY9" fmla="*/ 240092 h 240144"/>
                    <a:gd name="connsiteX10" fmla="*/ 713310 w 805289"/>
                    <a:gd name="connsiteY10" fmla="*/ 173345 h 240144"/>
                    <a:gd name="connsiteX11" fmla="*/ 788474 w 805289"/>
                    <a:gd name="connsiteY11" fmla="*/ 16111 h 24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05289" h="240144">
                      <a:moveTo>
                        <a:pt x="788474" y="16111"/>
                      </a:moveTo>
                      <a:cubicBezTo>
                        <a:pt x="758159" y="29461"/>
                        <a:pt x="728303" y="43928"/>
                        <a:pt x="697462" y="55962"/>
                      </a:cubicBezTo>
                      <a:cubicBezTo>
                        <a:pt x="576791" y="102850"/>
                        <a:pt x="341105" y="120079"/>
                        <a:pt x="196695" y="68391"/>
                      </a:cubicBezTo>
                      <a:cubicBezTo>
                        <a:pt x="86086" y="26896"/>
                        <a:pt x="55968" y="5392"/>
                        <a:pt x="32426" y="0"/>
                      </a:cubicBezTo>
                      <a:cubicBezTo>
                        <a:pt x="22101" y="10719"/>
                        <a:pt x="20654" y="25252"/>
                        <a:pt x="16511" y="38470"/>
                      </a:cubicBezTo>
                      <a:cubicBezTo>
                        <a:pt x="-8478" y="117054"/>
                        <a:pt x="-10779" y="124550"/>
                        <a:pt x="50049" y="153091"/>
                      </a:cubicBezTo>
                      <a:lnTo>
                        <a:pt x="50049" y="153091"/>
                      </a:lnTo>
                      <a:lnTo>
                        <a:pt x="50049" y="153091"/>
                      </a:lnTo>
                      <a:cubicBezTo>
                        <a:pt x="154740" y="196624"/>
                        <a:pt x="215174" y="214708"/>
                        <a:pt x="301715" y="232200"/>
                      </a:cubicBezTo>
                      <a:cubicBezTo>
                        <a:pt x="329663" y="234963"/>
                        <a:pt x="357545" y="239763"/>
                        <a:pt x="385494" y="240092"/>
                      </a:cubicBezTo>
                      <a:cubicBezTo>
                        <a:pt x="499457" y="241473"/>
                        <a:pt x="608356" y="215826"/>
                        <a:pt x="713310" y="173345"/>
                      </a:cubicBezTo>
                      <a:cubicBezTo>
                        <a:pt x="818132" y="130864"/>
                        <a:pt x="817671" y="129877"/>
                        <a:pt x="788474" y="16111"/>
                      </a:cubicBezTo>
                      <a:close/>
                    </a:path>
                  </a:pathLst>
                </a:custGeom>
                <a:solidFill>
                  <a:srgbClr val="296734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5634B990-AF76-468B-8D4A-0FDE55AD89E7}"/>
                    </a:ext>
                  </a:extLst>
                </p:cNvPr>
                <p:cNvSpPr/>
                <p:nvPr/>
              </p:nvSpPr>
              <p:spPr>
                <a:xfrm>
                  <a:off x="5046165" y="2566875"/>
                  <a:ext cx="573816" cy="509259"/>
                </a:xfrm>
                <a:custGeom>
                  <a:avLst/>
                  <a:gdLst>
                    <a:gd name="connsiteX0" fmla="*/ 355076 w 355076"/>
                    <a:gd name="connsiteY0" fmla="*/ 280135 h 315128"/>
                    <a:gd name="connsiteX1" fmla="*/ 266036 w 355076"/>
                    <a:gd name="connsiteY1" fmla="*/ 308084 h 315128"/>
                    <a:gd name="connsiteX2" fmla="*/ 35546 w 355076"/>
                    <a:gd name="connsiteY2" fmla="*/ 183402 h 315128"/>
                    <a:gd name="connsiteX3" fmla="*/ 5099 w 355076"/>
                    <a:gd name="connsiteY3" fmla="*/ 67203 h 315128"/>
                    <a:gd name="connsiteX4" fmla="*/ 96703 w 355076"/>
                    <a:gd name="connsiteY4" fmla="*/ 1508 h 315128"/>
                    <a:gd name="connsiteX5" fmla="*/ 120837 w 355076"/>
                    <a:gd name="connsiteY5" fmla="*/ 29456 h 315128"/>
                    <a:gd name="connsiteX6" fmla="*/ 119062 w 355076"/>
                    <a:gd name="connsiteY6" fmla="*/ 32876 h 315128"/>
                    <a:gd name="connsiteX7" fmla="*/ 195212 w 355076"/>
                    <a:gd name="connsiteY7" fmla="*/ 218847 h 315128"/>
                    <a:gd name="connsiteX8" fmla="*/ 273467 w 355076"/>
                    <a:gd name="connsiteY8" fmla="*/ 250346 h 315128"/>
                    <a:gd name="connsiteX9" fmla="*/ 355076 w 355076"/>
                    <a:gd name="connsiteY9" fmla="*/ 280135 h 315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5076" h="315128">
                      <a:moveTo>
                        <a:pt x="355076" y="280135"/>
                      </a:moveTo>
                      <a:cubicBezTo>
                        <a:pt x="330614" y="315449"/>
                        <a:pt x="304704" y="322551"/>
                        <a:pt x="266036" y="308084"/>
                      </a:cubicBezTo>
                      <a:cubicBezTo>
                        <a:pt x="183112" y="277044"/>
                        <a:pt x="99399" y="249425"/>
                        <a:pt x="35546" y="183402"/>
                      </a:cubicBezTo>
                      <a:cubicBezTo>
                        <a:pt x="3192" y="149995"/>
                        <a:pt x="-7396" y="111525"/>
                        <a:pt x="5099" y="67203"/>
                      </a:cubicBezTo>
                      <a:cubicBezTo>
                        <a:pt x="17988" y="21499"/>
                        <a:pt x="57970" y="11306"/>
                        <a:pt x="96703" y="1508"/>
                      </a:cubicBezTo>
                      <a:cubicBezTo>
                        <a:pt x="119917" y="-4345"/>
                        <a:pt x="127743" y="7229"/>
                        <a:pt x="120837" y="29456"/>
                      </a:cubicBezTo>
                      <a:cubicBezTo>
                        <a:pt x="120442" y="30640"/>
                        <a:pt x="119785" y="31824"/>
                        <a:pt x="119062" y="32876"/>
                      </a:cubicBezTo>
                      <a:cubicBezTo>
                        <a:pt x="56787" y="126124"/>
                        <a:pt x="117484" y="181560"/>
                        <a:pt x="195212" y="218847"/>
                      </a:cubicBezTo>
                      <a:cubicBezTo>
                        <a:pt x="220531" y="231012"/>
                        <a:pt x="247163" y="240350"/>
                        <a:pt x="273467" y="250346"/>
                      </a:cubicBezTo>
                      <a:cubicBezTo>
                        <a:pt x="299574" y="260407"/>
                        <a:pt x="326142" y="269679"/>
                        <a:pt x="355076" y="280135"/>
                      </a:cubicBezTo>
                      <a:close/>
                    </a:path>
                  </a:pathLst>
                </a:custGeom>
                <a:solidFill>
                  <a:srgbClr val="52525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3793BE98-E927-487D-AA69-32277E338554}"/>
                    </a:ext>
                  </a:extLst>
                </p:cNvPr>
                <p:cNvSpPr/>
                <p:nvPr/>
              </p:nvSpPr>
              <p:spPr>
                <a:xfrm>
                  <a:off x="5596623" y="1735717"/>
                  <a:ext cx="281818" cy="811177"/>
                </a:xfrm>
                <a:custGeom>
                  <a:avLst/>
                  <a:gdLst>
                    <a:gd name="connsiteX0" fmla="*/ 141044 w 174388"/>
                    <a:gd name="connsiteY0" fmla="*/ 0 h 501954"/>
                    <a:gd name="connsiteX1" fmla="*/ 170373 w 174388"/>
                    <a:gd name="connsiteY1" fmla="*/ 58330 h 501954"/>
                    <a:gd name="connsiteX2" fmla="*/ 47072 w 174388"/>
                    <a:gd name="connsiteY2" fmla="*/ 477027 h 501954"/>
                    <a:gd name="connsiteX3" fmla="*/ 25897 w 174388"/>
                    <a:gd name="connsiteY3" fmla="*/ 501161 h 501954"/>
                    <a:gd name="connsiteX4" fmla="*/ 1500 w 174388"/>
                    <a:gd name="connsiteY4" fmla="*/ 464796 h 501954"/>
                    <a:gd name="connsiteX5" fmla="*/ 30763 w 174388"/>
                    <a:gd name="connsiteY5" fmla="*/ 365629 h 501954"/>
                    <a:gd name="connsiteX6" fmla="*/ 130850 w 174388"/>
                    <a:gd name="connsiteY6" fmla="*/ 24003 h 501954"/>
                    <a:gd name="connsiteX7" fmla="*/ 141044 w 174388"/>
                    <a:gd name="connsiteY7" fmla="*/ 0 h 501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4388" h="501954">
                      <a:moveTo>
                        <a:pt x="141044" y="0"/>
                      </a:moveTo>
                      <a:cubicBezTo>
                        <a:pt x="173003" y="9733"/>
                        <a:pt x="180040" y="26699"/>
                        <a:pt x="170373" y="58330"/>
                      </a:cubicBezTo>
                      <a:cubicBezTo>
                        <a:pt x="127892" y="197479"/>
                        <a:pt x="87778" y="337352"/>
                        <a:pt x="47072" y="477027"/>
                      </a:cubicBezTo>
                      <a:cubicBezTo>
                        <a:pt x="43652" y="488864"/>
                        <a:pt x="45296" y="505830"/>
                        <a:pt x="25897" y="501161"/>
                      </a:cubicBezTo>
                      <a:cubicBezTo>
                        <a:pt x="8208" y="496886"/>
                        <a:pt x="-4484" y="485970"/>
                        <a:pt x="1500" y="464796"/>
                      </a:cubicBezTo>
                      <a:cubicBezTo>
                        <a:pt x="10903" y="431652"/>
                        <a:pt x="21097" y="398706"/>
                        <a:pt x="30763" y="365629"/>
                      </a:cubicBezTo>
                      <a:cubicBezTo>
                        <a:pt x="64104" y="251731"/>
                        <a:pt x="97313" y="137834"/>
                        <a:pt x="130850" y="24003"/>
                      </a:cubicBezTo>
                      <a:cubicBezTo>
                        <a:pt x="133349" y="15651"/>
                        <a:pt x="137690" y="7891"/>
                        <a:pt x="141044" y="0"/>
                      </a:cubicBezTo>
                      <a:close/>
                    </a:path>
                  </a:pathLst>
                </a:custGeom>
                <a:solidFill>
                  <a:srgbClr val="3E3E3E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3C07F95E-2161-4D0D-98EE-498907B361A2}"/>
                    </a:ext>
                  </a:extLst>
                </p:cNvPr>
                <p:cNvSpPr/>
                <p:nvPr/>
              </p:nvSpPr>
              <p:spPr>
                <a:xfrm rot="20651249">
                  <a:off x="5902169" y="2667536"/>
                  <a:ext cx="410409" cy="378000"/>
                </a:xfrm>
                <a:custGeom>
                  <a:avLst/>
                  <a:gdLst>
                    <a:gd name="connsiteX0" fmla="*/ 232397 w 253960"/>
                    <a:gd name="connsiteY0" fmla="*/ 49579 h 233905"/>
                    <a:gd name="connsiteX1" fmla="*/ 58593 w 253960"/>
                    <a:gd name="connsiteY1" fmla="*/ 2560 h 233905"/>
                    <a:gd name="connsiteX2" fmla="*/ 28737 w 253960"/>
                    <a:gd name="connsiteY2" fmla="*/ 25971 h 233905"/>
                    <a:gd name="connsiteX3" fmla="*/ 0 w 253960"/>
                    <a:gd name="connsiteY3" fmla="*/ 164660 h 233905"/>
                    <a:gd name="connsiteX4" fmla="*/ 230293 w 253960"/>
                    <a:gd name="connsiteY4" fmla="*/ 233906 h 233905"/>
                    <a:gd name="connsiteX5" fmla="*/ 253573 w 253960"/>
                    <a:gd name="connsiteY5" fmla="*/ 94428 h 233905"/>
                    <a:gd name="connsiteX6" fmla="*/ 232397 w 253960"/>
                    <a:gd name="connsiteY6" fmla="*/ 49579 h 233905"/>
                    <a:gd name="connsiteX7" fmla="*/ 202477 w 253960"/>
                    <a:gd name="connsiteY7" fmla="*/ 104160 h 233905"/>
                    <a:gd name="connsiteX8" fmla="*/ 112977 w 253960"/>
                    <a:gd name="connsiteY8" fmla="*/ 165515 h 233905"/>
                    <a:gd name="connsiteX9" fmla="*/ 56883 w 253960"/>
                    <a:gd name="connsiteY9" fmla="*/ 141249 h 233905"/>
                    <a:gd name="connsiteX10" fmla="*/ 70627 w 253960"/>
                    <a:gd name="connsiteY10" fmla="*/ 58983 h 233905"/>
                    <a:gd name="connsiteX11" fmla="*/ 92262 w 253960"/>
                    <a:gd name="connsiteY11" fmla="*/ 52144 h 233905"/>
                    <a:gd name="connsiteX12" fmla="*/ 188009 w 253960"/>
                    <a:gd name="connsiteY12" fmla="*/ 80092 h 233905"/>
                    <a:gd name="connsiteX13" fmla="*/ 202477 w 253960"/>
                    <a:gd name="connsiteY13" fmla="*/ 104160 h 23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3960" h="233905">
                      <a:moveTo>
                        <a:pt x="232397" y="49579"/>
                      </a:moveTo>
                      <a:cubicBezTo>
                        <a:pt x="173871" y="36295"/>
                        <a:pt x="115738" y="20776"/>
                        <a:pt x="58593" y="2560"/>
                      </a:cubicBezTo>
                      <a:cubicBezTo>
                        <a:pt x="31500" y="-6054"/>
                        <a:pt x="30973" y="8413"/>
                        <a:pt x="28737" y="25971"/>
                      </a:cubicBezTo>
                      <a:cubicBezTo>
                        <a:pt x="7365" y="94033"/>
                        <a:pt x="7365" y="121784"/>
                        <a:pt x="0" y="164660"/>
                      </a:cubicBezTo>
                      <a:cubicBezTo>
                        <a:pt x="73323" y="199118"/>
                        <a:pt x="150131" y="222003"/>
                        <a:pt x="230293" y="233906"/>
                      </a:cubicBezTo>
                      <a:cubicBezTo>
                        <a:pt x="240092" y="187742"/>
                        <a:pt x="239828" y="165909"/>
                        <a:pt x="253573" y="94428"/>
                      </a:cubicBezTo>
                      <a:cubicBezTo>
                        <a:pt x="251337" y="77461"/>
                        <a:pt x="262976" y="56550"/>
                        <a:pt x="232397" y="49579"/>
                      </a:cubicBezTo>
                      <a:close/>
                      <a:moveTo>
                        <a:pt x="202477" y="104160"/>
                      </a:moveTo>
                      <a:cubicBezTo>
                        <a:pt x="196163" y="191687"/>
                        <a:pt x="195967" y="192148"/>
                        <a:pt x="112977" y="165515"/>
                      </a:cubicBezTo>
                      <a:cubicBezTo>
                        <a:pt x="93051" y="159136"/>
                        <a:pt x="60303" y="161240"/>
                        <a:pt x="56883" y="141249"/>
                      </a:cubicBezTo>
                      <a:cubicBezTo>
                        <a:pt x="52411" y="115340"/>
                        <a:pt x="64642" y="86405"/>
                        <a:pt x="70627" y="58983"/>
                      </a:cubicBezTo>
                      <a:cubicBezTo>
                        <a:pt x="73455" y="45897"/>
                        <a:pt x="83581" y="49645"/>
                        <a:pt x="92262" y="52144"/>
                      </a:cubicBezTo>
                      <a:cubicBezTo>
                        <a:pt x="124156" y="61482"/>
                        <a:pt x="155852" y="71543"/>
                        <a:pt x="188009" y="80092"/>
                      </a:cubicBezTo>
                      <a:cubicBezTo>
                        <a:pt x="202016" y="83906"/>
                        <a:pt x="208001" y="90219"/>
                        <a:pt x="202477" y="1041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9E8C2CD-DB08-4B26-96BF-B9105C3E7257}"/>
                  </a:ext>
                </a:extLst>
              </p:cNvPr>
              <p:cNvGrpSpPr/>
              <p:nvPr/>
            </p:nvGrpSpPr>
            <p:grpSpPr>
              <a:xfrm>
                <a:off x="2696627" y="4255463"/>
                <a:ext cx="929915" cy="1307186"/>
                <a:chOff x="5585565" y="3460306"/>
                <a:chExt cx="1177214" cy="1654816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3ED17014-0E9F-4084-A98B-AA62DE95DC16}"/>
                    </a:ext>
                  </a:extLst>
                </p:cNvPr>
                <p:cNvGrpSpPr/>
                <p:nvPr/>
              </p:nvGrpSpPr>
              <p:grpSpPr>
                <a:xfrm>
                  <a:off x="5585565" y="3460306"/>
                  <a:ext cx="1177214" cy="512859"/>
                  <a:chOff x="5585565" y="3460306"/>
                  <a:chExt cx="1177214" cy="512859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3170EEF1-EB80-4DAB-9AA8-2464639AF61E}"/>
                      </a:ext>
                    </a:extLst>
                  </p:cNvPr>
                  <p:cNvSpPr/>
                  <p:nvPr/>
                </p:nvSpPr>
                <p:spPr>
                  <a:xfrm>
                    <a:off x="5585565" y="3474579"/>
                    <a:ext cx="473378" cy="498586"/>
                  </a:xfrm>
                  <a:custGeom>
                    <a:avLst/>
                    <a:gdLst>
                      <a:gd name="connsiteX0" fmla="*/ 0 w 325054"/>
                      <a:gd name="connsiteY0" fmla="*/ 169865 h 342364"/>
                      <a:gd name="connsiteX1" fmla="*/ 164401 w 325054"/>
                      <a:gd name="connsiteY1" fmla="*/ 5 h 342364"/>
                      <a:gd name="connsiteX2" fmla="*/ 325054 w 325054"/>
                      <a:gd name="connsiteY2" fmla="*/ 170654 h 342364"/>
                      <a:gd name="connsiteX3" fmla="*/ 163678 w 325054"/>
                      <a:gd name="connsiteY3" fmla="*/ 342355 h 342364"/>
                      <a:gd name="connsiteX4" fmla="*/ 0 w 325054"/>
                      <a:gd name="connsiteY4" fmla="*/ 169865 h 342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054" h="342364">
                        <a:moveTo>
                          <a:pt x="0" y="169865"/>
                        </a:moveTo>
                        <a:cubicBezTo>
                          <a:pt x="66" y="72013"/>
                          <a:pt x="70429" y="-718"/>
                          <a:pt x="164401" y="5"/>
                        </a:cubicBezTo>
                        <a:cubicBezTo>
                          <a:pt x="254625" y="663"/>
                          <a:pt x="325120" y="75564"/>
                          <a:pt x="325054" y="170654"/>
                        </a:cubicBezTo>
                        <a:cubicBezTo>
                          <a:pt x="324988" y="263705"/>
                          <a:pt x="251994" y="341303"/>
                          <a:pt x="163678" y="342355"/>
                        </a:cubicBezTo>
                        <a:cubicBezTo>
                          <a:pt x="72337" y="343341"/>
                          <a:pt x="-131" y="267059"/>
                          <a:pt x="0" y="169865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6576" cap="flat">
                    <a:noFill/>
                    <a:prstDash val="solid"/>
                    <a:miter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1CE6A417-C0F7-4742-91F1-4C5AE02F1442}"/>
                      </a:ext>
                    </a:extLst>
                  </p:cNvPr>
                  <p:cNvSpPr/>
                  <p:nvPr/>
                </p:nvSpPr>
                <p:spPr>
                  <a:xfrm>
                    <a:off x="6288296" y="3460306"/>
                    <a:ext cx="474483" cy="499557"/>
                  </a:xfrm>
                  <a:custGeom>
                    <a:avLst/>
                    <a:gdLst>
                      <a:gd name="connsiteX0" fmla="*/ 7 w 325813"/>
                      <a:gd name="connsiteY0" fmla="*/ 166843 h 343031"/>
                      <a:gd name="connsiteX1" fmla="*/ 163619 w 325813"/>
                      <a:gd name="connsiteY1" fmla="*/ 9 h 343031"/>
                      <a:gd name="connsiteX2" fmla="*/ 325784 w 325813"/>
                      <a:gd name="connsiteY2" fmla="*/ 174142 h 343031"/>
                      <a:gd name="connsiteX3" fmla="*/ 160593 w 325813"/>
                      <a:gd name="connsiteY3" fmla="*/ 343015 h 343031"/>
                      <a:gd name="connsiteX4" fmla="*/ 7 w 325813"/>
                      <a:gd name="connsiteY4" fmla="*/ 166843 h 343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813" h="343031">
                        <a:moveTo>
                          <a:pt x="7" y="166843"/>
                        </a:moveTo>
                        <a:cubicBezTo>
                          <a:pt x="796" y="72214"/>
                          <a:pt x="72475" y="-912"/>
                          <a:pt x="163619" y="9"/>
                        </a:cubicBezTo>
                        <a:cubicBezTo>
                          <a:pt x="255420" y="929"/>
                          <a:pt x="327493" y="78329"/>
                          <a:pt x="325784" y="174142"/>
                        </a:cubicBezTo>
                        <a:cubicBezTo>
                          <a:pt x="324140" y="265418"/>
                          <a:pt x="246937" y="344331"/>
                          <a:pt x="160593" y="343015"/>
                        </a:cubicBezTo>
                        <a:cubicBezTo>
                          <a:pt x="69515" y="341700"/>
                          <a:pt x="-783" y="264497"/>
                          <a:pt x="7" y="166843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6576" cap="flat">
                    <a:noFill/>
                    <a:prstDash val="solid"/>
                    <a:miter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8C756DDA-A76F-449D-89E5-D3EACD3B245B}"/>
                      </a:ext>
                    </a:extLst>
                  </p:cNvPr>
                  <p:cNvSpPr/>
                  <p:nvPr/>
                </p:nvSpPr>
                <p:spPr>
                  <a:xfrm>
                    <a:off x="5785753" y="3690813"/>
                    <a:ext cx="158561" cy="164642"/>
                  </a:xfrm>
                  <a:custGeom>
                    <a:avLst/>
                    <a:gdLst>
                      <a:gd name="connsiteX0" fmla="*/ 108875 w 108879"/>
                      <a:gd name="connsiteY0" fmla="*/ 55383 h 113055"/>
                      <a:gd name="connsiteX1" fmla="*/ 53111 w 108879"/>
                      <a:gd name="connsiteY1" fmla="*/ 113055 h 113055"/>
                      <a:gd name="connsiteX2" fmla="*/ 42 w 108879"/>
                      <a:gd name="connsiteY2" fmla="*/ 58474 h 113055"/>
                      <a:gd name="connsiteX3" fmla="*/ 51796 w 108879"/>
                      <a:gd name="connsiteY3" fmla="*/ 12 h 113055"/>
                      <a:gd name="connsiteX4" fmla="*/ 108875 w 108879"/>
                      <a:gd name="connsiteY4" fmla="*/ 55383 h 113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79" h="113055">
                        <a:moveTo>
                          <a:pt x="108875" y="55383"/>
                        </a:moveTo>
                        <a:cubicBezTo>
                          <a:pt x="109270" y="85106"/>
                          <a:pt x="81979" y="113252"/>
                          <a:pt x="53111" y="113055"/>
                        </a:cubicBezTo>
                        <a:cubicBezTo>
                          <a:pt x="23650" y="112857"/>
                          <a:pt x="1094" y="89644"/>
                          <a:pt x="42" y="58474"/>
                        </a:cubicBezTo>
                        <a:cubicBezTo>
                          <a:pt x="-1076" y="24673"/>
                          <a:pt x="20164" y="670"/>
                          <a:pt x="51796" y="12"/>
                        </a:cubicBezTo>
                        <a:cubicBezTo>
                          <a:pt x="81979" y="-646"/>
                          <a:pt x="108481" y="25133"/>
                          <a:pt x="108875" y="55383"/>
                        </a:cubicBezTo>
                        <a:close/>
                      </a:path>
                    </a:pathLst>
                  </a:custGeom>
                  <a:solidFill>
                    <a:srgbClr val="050505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id="{55DA6FBC-592D-452F-A44B-13F8DAF350BF}"/>
                      </a:ext>
                    </a:extLst>
                  </p:cNvPr>
                  <p:cNvSpPr/>
                  <p:nvPr/>
                </p:nvSpPr>
                <p:spPr>
                  <a:xfrm>
                    <a:off x="6396936" y="3691563"/>
                    <a:ext cx="159016" cy="163020"/>
                  </a:xfrm>
                  <a:custGeom>
                    <a:avLst/>
                    <a:gdLst>
                      <a:gd name="connsiteX0" fmla="*/ 58769 w 109192"/>
                      <a:gd name="connsiteY0" fmla="*/ 221 h 111941"/>
                      <a:gd name="connsiteX1" fmla="*/ 109141 w 109192"/>
                      <a:gd name="connsiteY1" fmla="*/ 57827 h 111941"/>
                      <a:gd name="connsiteX2" fmla="*/ 50811 w 109192"/>
                      <a:gd name="connsiteY2" fmla="*/ 111882 h 111941"/>
                      <a:gd name="connsiteX3" fmla="*/ 110 w 109192"/>
                      <a:gd name="connsiteY3" fmla="*/ 51711 h 111941"/>
                      <a:gd name="connsiteX4" fmla="*/ 58769 w 109192"/>
                      <a:gd name="connsiteY4" fmla="*/ 221 h 11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192" h="111941">
                        <a:moveTo>
                          <a:pt x="58769" y="221"/>
                        </a:moveTo>
                        <a:cubicBezTo>
                          <a:pt x="86585" y="2457"/>
                          <a:pt x="110456" y="29747"/>
                          <a:pt x="109141" y="57827"/>
                        </a:cubicBezTo>
                        <a:cubicBezTo>
                          <a:pt x="107760" y="88077"/>
                          <a:pt x="80535" y="113329"/>
                          <a:pt x="50811" y="111882"/>
                        </a:cubicBezTo>
                        <a:cubicBezTo>
                          <a:pt x="19707" y="110370"/>
                          <a:pt x="-1731" y="84920"/>
                          <a:pt x="110" y="51711"/>
                        </a:cubicBezTo>
                        <a:cubicBezTo>
                          <a:pt x="2017" y="18699"/>
                          <a:pt x="26019" y="-2410"/>
                          <a:pt x="58769" y="221"/>
                        </a:cubicBezTo>
                        <a:close/>
                      </a:path>
                    </a:pathLst>
                  </a:custGeom>
                  <a:solidFill>
                    <a:srgbClr val="060606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27B8C9B2-9D45-47F2-85A5-17DE5C0CA195}"/>
                    </a:ext>
                  </a:extLst>
                </p:cNvPr>
                <p:cNvGrpSpPr/>
                <p:nvPr/>
              </p:nvGrpSpPr>
              <p:grpSpPr>
                <a:xfrm>
                  <a:off x="5868808" y="3984650"/>
                  <a:ext cx="766672" cy="1130472"/>
                  <a:chOff x="5853444" y="3755897"/>
                  <a:chExt cx="643535" cy="948907"/>
                </a:xfrm>
              </p:grpSpPr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9AEEE048-0266-4A27-95DD-E4FA62D544B1}"/>
                      </a:ext>
                    </a:extLst>
                  </p:cNvPr>
                  <p:cNvSpPr/>
                  <p:nvPr/>
                </p:nvSpPr>
                <p:spPr>
                  <a:xfrm>
                    <a:off x="5853444" y="3755897"/>
                    <a:ext cx="643535" cy="948907"/>
                  </a:xfrm>
                  <a:custGeom>
                    <a:avLst/>
                    <a:gdLst>
                      <a:gd name="connsiteX0" fmla="*/ 310377 w 441896"/>
                      <a:gd name="connsiteY0" fmla="*/ 84827 h 651585"/>
                      <a:gd name="connsiteX1" fmla="*/ 297225 w 441896"/>
                      <a:gd name="connsiteY1" fmla="*/ 63718 h 651585"/>
                      <a:gd name="connsiteX2" fmla="*/ 14849 w 441896"/>
                      <a:gd name="connsiteY2" fmla="*/ 40504 h 651585"/>
                      <a:gd name="connsiteX3" fmla="*/ 1302 w 441896"/>
                      <a:gd name="connsiteY3" fmla="*/ 72267 h 651585"/>
                      <a:gd name="connsiteX4" fmla="*/ 100930 w 441896"/>
                      <a:gd name="connsiteY4" fmla="*/ 487084 h 651585"/>
                      <a:gd name="connsiteX5" fmla="*/ 142885 w 441896"/>
                      <a:gd name="connsiteY5" fmla="*/ 443287 h 651585"/>
                      <a:gd name="connsiteX6" fmla="*/ 185958 w 441896"/>
                      <a:gd name="connsiteY6" fmla="*/ 505957 h 651585"/>
                      <a:gd name="connsiteX7" fmla="*/ 308273 w 441896"/>
                      <a:gd name="connsiteY7" fmla="*/ 243770 h 651585"/>
                      <a:gd name="connsiteX8" fmla="*/ 265199 w 441896"/>
                      <a:gd name="connsiteY8" fmla="*/ 440591 h 651585"/>
                      <a:gd name="connsiteX9" fmla="*/ 248365 w 441896"/>
                      <a:gd name="connsiteY9" fmla="*/ 583686 h 651585"/>
                      <a:gd name="connsiteX10" fmla="*/ 293542 w 441896"/>
                      <a:gd name="connsiteY10" fmla="*/ 647408 h 651585"/>
                      <a:gd name="connsiteX11" fmla="*/ 376927 w 441896"/>
                      <a:gd name="connsiteY11" fmla="*/ 623734 h 651585"/>
                      <a:gd name="connsiteX12" fmla="*/ 437426 w 441896"/>
                      <a:gd name="connsiteY12" fmla="*/ 486492 h 651585"/>
                      <a:gd name="connsiteX13" fmla="*/ 310377 w 441896"/>
                      <a:gd name="connsiteY13" fmla="*/ 84827 h 65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41896" h="651585">
                        <a:moveTo>
                          <a:pt x="310377" y="84827"/>
                        </a:moveTo>
                        <a:cubicBezTo>
                          <a:pt x="306694" y="76278"/>
                          <a:pt x="302288" y="69044"/>
                          <a:pt x="297225" y="63718"/>
                        </a:cubicBezTo>
                        <a:cubicBezTo>
                          <a:pt x="225809" y="-11184"/>
                          <a:pt x="96787" y="-21508"/>
                          <a:pt x="14849" y="40504"/>
                        </a:cubicBezTo>
                        <a:cubicBezTo>
                          <a:pt x="3473" y="49119"/>
                          <a:pt x="-2906" y="55037"/>
                          <a:pt x="1302" y="72267"/>
                        </a:cubicBezTo>
                        <a:cubicBezTo>
                          <a:pt x="34182" y="205366"/>
                          <a:pt x="67655" y="346883"/>
                          <a:pt x="100930" y="487084"/>
                        </a:cubicBezTo>
                        <a:cubicBezTo>
                          <a:pt x="115791" y="472814"/>
                          <a:pt x="129667" y="458149"/>
                          <a:pt x="142885" y="443287"/>
                        </a:cubicBezTo>
                        <a:cubicBezTo>
                          <a:pt x="146962" y="462884"/>
                          <a:pt x="160575" y="483599"/>
                          <a:pt x="185958" y="505957"/>
                        </a:cubicBezTo>
                        <a:cubicBezTo>
                          <a:pt x="225349" y="426124"/>
                          <a:pt x="269014" y="325773"/>
                          <a:pt x="308273" y="243770"/>
                        </a:cubicBezTo>
                        <a:cubicBezTo>
                          <a:pt x="310706" y="304993"/>
                          <a:pt x="304327" y="349644"/>
                          <a:pt x="265199" y="440591"/>
                        </a:cubicBezTo>
                        <a:cubicBezTo>
                          <a:pt x="245471" y="486361"/>
                          <a:pt x="242380" y="534760"/>
                          <a:pt x="248365" y="583686"/>
                        </a:cubicBezTo>
                        <a:cubicBezTo>
                          <a:pt x="251916" y="612752"/>
                          <a:pt x="266120" y="637281"/>
                          <a:pt x="293542" y="647408"/>
                        </a:cubicBezTo>
                        <a:cubicBezTo>
                          <a:pt x="323135" y="658324"/>
                          <a:pt x="354897" y="646948"/>
                          <a:pt x="376927" y="623734"/>
                        </a:cubicBezTo>
                        <a:cubicBezTo>
                          <a:pt x="416646" y="581845"/>
                          <a:pt x="430259" y="541337"/>
                          <a:pt x="437426" y="486492"/>
                        </a:cubicBezTo>
                        <a:cubicBezTo>
                          <a:pt x="456365" y="340307"/>
                          <a:pt x="415331" y="230158"/>
                          <a:pt x="310377" y="84827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6576" cap="flat">
                    <a:noFill/>
                    <a:prstDash val="solid"/>
                    <a:miter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0948DE52-5905-4FA0-A899-888CC0B9A4BF}"/>
                      </a:ext>
                    </a:extLst>
                  </p:cNvPr>
                  <p:cNvSpPr/>
                  <p:nvPr/>
                </p:nvSpPr>
                <p:spPr>
                  <a:xfrm>
                    <a:off x="5885880" y="3788463"/>
                    <a:ext cx="411376" cy="609014"/>
                  </a:xfrm>
                  <a:custGeom>
                    <a:avLst/>
                    <a:gdLst>
                      <a:gd name="connsiteX0" fmla="*/ 86043 w 282479"/>
                      <a:gd name="connsiteY0" fmla="*/ 418191 h 418191"/>
                      <a:gd name="connsiteX1" fmla="*/ 1146 w 282479"/>
                      <a:gd name="connsiteY1" fmla="*/ 63150 h 418191"/>
                      <a:gd name="connsiteX2" fmla="*/ 12918 w 282479"/>
                      <a:gd name="connsiteY2" fmla="*/ 35399 h 418191"/>
                      <a:gd name="connsiteX3" fmla="*/ 259322 w 282479"/>
                      <a:gd name="connsiteY3" fmla="*/ 55654 h 418191"/>
                      <a:gd name="connsiteX4" fmla="*/ 264518 w 282479"/>
                      <a:gd name="connsiteY4" fmla="*/ 210717 h 418191"/>
                      <a:gd name="connsiteX5" fmla="*/ 86043 w 282479"/>
                      <a:gd name="connsiteY5" fmla="*/ 418191 h 418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479" h="418191">
                        <a:moveTo>
                          <a:pt x="86043" y="418191"/>
                        </a:moveTo>
                        <a:cubicBezTo>
                          <a:pt x="56978" y="295811"/>
                          <a:pt x="29819" y="179283"/>
                          <a:pt x="1146" y="63150"/>
                        </a:cubicBezTo>
                        <a:cubicBezTo>
                          <a:pt x="-2536" y="48091"/>
                          <a:pt x="2988" y="42962"/>
                          <a:pt x="12918" y="35399"/>
                        </a:cubicBezTo>
                        <a:cubicBezTo>
                          <a:pt x="84399" y="-18787"/>
                          <a:pt x="197047" y="-9778"/>
                          <a:pt x="259322" y="55654"/>
                        </a:cubicBezTo>
                        <a:cubicBezTo>
                          <a:pt x="287665" y="85377"/>
                          <a:pt x="290690" y="180467"/>
                          <a:pt x="264518" y="210717"/>
                        </a:cubicBezTo>
                        <a:cubicBezTo>
                          <a:pt x="206254" y="278319"/>
                          <a:pt x="148122" y="346052"/>
                          <a:pt x="86043" y="41819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5940CF15-9BEF-49E6-B5FB-F368D315E549}"/>
                      </a:ext>
                    </a:extLst>
                  </p:cNvPr>
                  <p:cNvSpPr/>
                  <p:nvPr/>
                </p:nvSpPr>
                <p:spPr>
                  <a:xfrm>
                    <a:off x="6235234" y="3946852"/>
                    <a:ext cx="233249" cy="724015"/>
                  </a:xfrm>
                  <a:custGeom>
                    <a:avLst/>
                    <a:gdLst>
                      <a:gd name="connsiteX0" fmla="*/ 57288 w 160165"/>
                      <a:gd name="connsiteY0" fmla="*/ 0 h 497159"/>
                      <a:gd name="connsiteX1" fmla="*/ 156653 w 160165"/>
                      <a:gd name="connsiteY1" fmla="*/ 348662 h 497159"/>
                      <a:gd name="connsiteX2" fmla="*/ 105753 w 160165"/>
                      <a:gd name="connsiteY2" fmla="*/ 473739 h 497159"/>
                      <a:gd name="connsiteX3" fmla="*/ 40322 w 160165"/>
                      <a:gd name="connsiteY3" fmla="*/ 493664 h 497159"/>
                      <a:gd name="connsiteX4" fmla="*/ 2312 w 160165"/>
                      <a:gd name="connsiteY4" fmla="*/ 440069 h 497159"/>
                      <a:gd name="connsiteX5" fmla="*/ 16451 w 160165"/>
                      <a:gd name="connsiteY5" fmla="*/ 319596 h 497159"/>
                      <a:gd name="connsiteX6" fmla="*/ 57288 w 160165"/>
                      <a:gd name="connsiteY6" fmla="*/ 0 h 497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0165" h="497159">
                        <a:moveTo>
                          <a:pt x="57288" y="0"/>
                        </a:moveTo>
                        <a:cubicBezTo>
                          <a:pt x="129690" y="110412"/>
                          <a:pt x="173224" y="221153"/>
                          <a:pt x="156653" y="348662"/>
                        </a:cubicBezTo>
                        <a:cubicBezTo>
                          <a:pt x="150668" y="394826"/>
                          <a:pt x="139226" y="438491"/>
                          <a:pt x="105753" y="473739"/>
                        </a:cubicBezTo>
                        <a:cubicBezTo>
                          <a:pt x="87209" y="493270"/>
                          <a:pt x="65246" y="502805"/>
                          <a:pt x="40322" y="493664"/>
                        </a:cubicBezTo>
                        <a:cubicBezTo>
                          <a:pt x="17240" y="485181"/>
                          <a:pt x="5338" y="464467"/>
                          <a:pt x="2312" y="440069"/>
                        </a:cubicBezTo>
                        <a:cubicBezTo>
                          <a:pt x="-2751" y="398838"/>
                          <a:pt x="-121" y="358132"/>
                          <a:pt x="16451" y="319596"/>
                        </a:cubicBezTo>
                        <a:cubicBezTo>
                          <a:pt x="72545" y="189193"/>
                          <a:pt x="70506" y="157036"/>
                          <a:pt x="5728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F19756D3-A0DE-4EB9-A3F8-C1C6CEFDF514}"/>
                      </a:ext>
                    </a:extLst>
                  </p:cNvPr>
                  <p:cNvSpPr/>
                  <p:nvPr/>
                </p:nvSpPr>
                <p:spPr>
                  <a:xfrm>
                    <a:off x="6089055" y="4188281"/>
                    <a:ext cx="158644" cy="262690"/>
                  </a:xfrm>
                  <a:custGeom>
                    <a:avLst/>
                    <a:gdLst>
                      <a:gd name="connsiteX0" fmla="*/ 19831 w 108936"/>
                      <a:gd name="connsiteY0" fmla="*/ 180381 h 180381"/>
                      <a:gd name="connsiteX1" fmla="*/ 23185 w 108936"/>
                      <a:gd name="connsiteY1" fmla="*/ 88316 h 180381"/>
                      <a:gd name="connsiteX2" fmla="*/ 108937 w 108936"/>
                      <a:gd name="connsiteY2" fmla="*/ 0 h 180381"/>
                      <a:gd name="connsiteX3" fmla="*/ 19831 w 108936"/>
                      <a:gd name="connsiteY3" fmla="*/ 180381 h 180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936" h="180381">
                        <a:moveTo>
                          <a:pt x="19831" y="180381"/>
                        </a:moveTo>
                        <a:cubicBezTo>
                          <a:pt x="-4698" y="145593"/>
                          <a:pt x="-9630" y="118303"/>
                          <a:pt x="23185" y="88316"/>
                        </a:cubicBezTo>
                        <a:cubicBezTo>
                          <a:pt x="52908" y="61091"/>
                          <a:pt x="76648" y="27290"/>
                          <a:pt x="108937" y="0"/>
                        </a:cubicBezTo>
                        <a:cubicBezTo>
                          <a:pt x="79476" y="59447"/>
                          <a:pt x="50146" y="118961"/>
                          <a:pt x="19831" y="18038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076D2A8-7E24-4A35-BF68-1DC0D5AA97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2960" y="5612162"/>
              <a:ext cx="6563208" cy="27841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FA21FD0-FB21-4BF7-BEA4-6194C1E1E68D}"/>
                </a:ext>
              </a:extLst>
            </p:cNvPr>
            <p:cNvGrpSpPr/>
            <p:nvPr userDrawn="1"/>
          </p:nvGrpSpPr>
          <p:grpSpPr>
            <a:xfrm rot="327603">
              <a:off x="1572539" y="5715655"/>
              <a:ext cx="1010710" cy="469355"/>
              <a:chOff x="10518076" y="1388059"/>
              <a:chExt cx="852511" cy="39589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FDE410B-E6B4-425F-B110-DE2DB077D57A}"/>
                  </a:ext>
                </a:extLst>
              </p:cNvPr>
              <p:cNvSpPr/>
              <p:nvPr/>
            </p:nvSpPr>
            <p:spPr>
              <a:xfrm rot="20568049">
                <a:off x="10518076" y="1503651"/>
                <a:ext cx="188312" cy="236182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7EB4AA8-EC86-435F-97E1-940530CA8178}"/>
                  </a:ext>
                </a:extLst>
              </p:cNvPr>
              <p:cNvSpPr/>
              <p:nvPr/>
            </p:nvSpPr>
            <p:spPr>
              <a:xfrm rot="21084343">
                <a:off x="10665403" y="1459742"/>
                <a:ext cx="255172" cy="320038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268C968-CBF2-4FA8-87A3-739043223025}"/>
                  </a:ext>
                </a:extLst>
              </p:cNvPr>
              <p:cNvSpPr/>
              <p:nvPr/>
            </p:nvSpPr>
            <p:spPr>
              <a:xfrm rot="20970004">
                <a:off x="10859286" y="1414036"/>
                <a:ext cx="294938" cy="369913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33F65AB-0F36-49FA-8362-0341135BFE6B}"/>
                  </a:ext>
                </a:extLst>
              </p:cNvPr>
              <p:cNvSpPr/>
              <p:nvPr/>
            </p:nvSpPr>
            <p:spPr>
              <a:xfrm>
                <a:off x="11075649" y="1388059"/>
                <a:ext cx="294938" cy="369913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03A4296-41EC-4E74-9257-6784478068AF}"/>
                </a:ext>
              </a:extLst>
            </p:cNvPr>
            <p:cNvGrpSpPr/>
            <p:nvPr userDrawn="1"/>
          </p:nvGrpSpPr>
          <p:grpSpPr>
            <a:xfrm rot="21272397" flipH="1">
              <a:off x="3616419" y="5715655"/>
              <a:ext cx="1010710" cy="469355"/>
              <a:chOff x="10518076" y="1388059"/>
              <a:chExt cx="852511" cy="39589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9DC480C-970F-406D-B322-0EA00D965A2E}"/>
                  </a:ext>
                </a:extLst>
              </p:cNvPr>
              <p:cNvSpPr/>
              <p:nvPr/>
            </p:nvSpPr>
            <p:spPr>
              <a:xfrm rot="20568049">
                <a:off x="10518076" y="1503651"/>
                <a:ext cx="188312" cy="236182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1890CA8F-ED0D-4911-871D-28EAC30C0C43}"/>
                  </a:ext>
                </a:extLst>
              </p:cNvPr>
              <p:cNvSpPr/>
              <p:nvPr/>
            </p:nvSpPr>
            <p:spPr>
              <a:xfrm rot="21084343">
                <a:off x="10665403" y="1459742"/>
                <a:ext cx="255172" cy="320038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00AD8AD-4EEA-4F6A-8467-2000A03F53D1}"/>
                  </a:ext>
                </a:extLst>
              </p:cNvPr>
              <p:cNvSpPr/>
              <p:nvPr/>
            </p:nvSpPr>
            <p:spPr>
              <a:xfrm rot="20970004">
                <a:off x="10859286" y="1414036"/>
                <a:ext cx="294938" cy="369913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1AF0A9E-E9F0-40D5-8DB4-96081CA9B8BE}"/>
                  </a:ext>
                </a:extLst>
              </p:cNvPr>
              <p:cNvSpPr/>
              <p:nvPr/>
            </p:nvSpPr>
            <p:spPr>
              <a:xfrm>
                <a:off x="11075649" y="1388059"/>
                <a:ext cx="294938" cy="369913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822F8A20-31A2-4626-A165-982C9C357844}"/>
              </a:ext>
            </a:extLst>
          </p:cNvPr>
          <p:cNvSpPr txBox="1"/>
          <p:nvPr/>
        </p:nvSpPr>
        <p:spPr>
          <a:xfrm>
            <a:off x="780479" y="1797427"/>
            <a:ext cx="3130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19C8B40-0DD1-40D4-AAE2-F0C65AEF2254}"/>
              </a:ext>
            </a:extLst>
          </p:cNvPr>
          <p:cNvSpPr txBox="1"/>
          <p:nvPr/>
        </p:nvSpPr>
        <p:spPr>
          <a:xfrm>
            <a:off x="780480" y="627876"/>
            <a:ext cx="3130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9CFE4B3-C891-4178-A3B3-209F6A2F824B}"/>
              </a:ext>
            </a:extLst>
          </p:cNvPr>
          <p:cNvSpPr txBox="1"/>
          <p:nvPr/>
        </p:nvSpPr>
        <p:spPr>
          <a:xfrm>
            <a:off x="4400356" y="1797427"/>
            <a:ext cx="31308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2059DD1-D261-49AD-A8D3-C77B13FF74D2}"/>
              </a:ext>
            </a:extLst>
          </p:cNvPr>
          <p:cNvSpPr txBox="1"/>
          <p:nvPr/>
        </p:nvSpPr>
        <p:spPr>
          <a:xfrm>
            <a:off x="4400357" y="627876"/>
            <a:ext cx="31308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4B6B47-0B73-4A4A-A006-85F3E7F1C7FE}"/>
              </a:ext>
            </a:extLst>
          </p:cNvPr>
          <p:cNvGrpSpPr/>
          <p:nvPr/>
        </p:nvGrpSpPr>
        <p:grpSpPr>
          <a:xfrm>
            <a:off x="3771230" y="938424"/>
            <a:ext cx="4649540" cy="2983688"/>
            <a:chOff x="3771230" y="938424"/>
            <a:chExt cx="4649540" cy="29836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0A1B9D-B46C-42AA-9CF5-27224B11207B}"/>
                </a:ext>
              </a:extLst>
            </p:cNvPr>
            <p:cNvGrpSpPr/>
            <p:nvPr/>
          </p:nvGrpSpPr>
          <p:grpSpPr>
            <a:xfrm>
              <a:off x="3771230" y="938424"/>
              <a:ext cx="4649540" cy="2724381"/>
              <a:chOff x="68618" y="3216471"/>
              <a:chExt cx="5886029" cy="3670126"/>
            </a:xfrm>
            <a:solidFill>
              <a:schemeClr val="accent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51AEECB-1ED2-416C-895B-D3DA0A0CEB90}"/>
                  </a:ext>
                </a:extLst>
              </p:cNvPr>
              <p:cNvSpPr/>
              <p:nvPr/>
            </p:nvSpPr>
            <p:spPr>
              <a:xfrm>
                <a:off x="68618" y="6081044"/>
                <a:ext cx="5886029" cy="800622"/>
              </a:xfrm>
              <a:custGeom>
                <a:avLst/>
                <a:gdLst>
                  <a:gd name="connsiteX0" fmla="*/ 0 w 9030557"/>
                  <a:gd name="connsiteY0" fmla="*/ 614172 h 1228343"/>
                  <a:gd name="connsiteX1" fmla="*/ 0 w 9030557"/>
                  <a:gd name="connsiteY1" fmla="*/ 614172 h 1228343"/>
                  <a:gd name="connsiteX2" fmla="*/ 614172 w 9030557"/>
                  <a:gd name="connsiteY2" fmla="*/ 0 h 1228343"/>
                  <a:gd name="connsiteX3" fmla="*/ 8416385 w 9030557"/>
                  <a:gd name="connsiteY3" fmla="*/ 0 h 1228343"/>
                  <a:gd name="connsiteX4" fmla="*/ 9030558 w 9030557"/>
                  <a:gd name="connsiteY4" fmla="*/ 614172 h 1228343"/>
                  <a:gd name="connsiteX5" fmla="*/ 9030558 w 9030557"/>
                  <a:gd name="connsiteY5" fmla="*/ 614172 h 1228343"/>
                  <a:gd name="connsiteX6" fmla="*/ 8416385 w 9030557"/>
                  <a:gd name="connsiteY6" fmla="*/ 1228344 h 1228343"/>
                  <a:gd name="connsiteX7" fmla="*/ 614172 w 9030557"/>
                  <a:gd name="connsiteY7" fmla="*/ 1228344 h 1228343"/>
                  <a:gd name="connsiteX8" fmla="*/ 0 w 9030557"/>
                  <a:gd name="connsiteY8" fmla="*/ 614172 h 122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30557" h="1228343">
                    <a:moveTo>
                      <a:pt x="0" y="614172"/>
                    </a:moveTo>
                    <a:lnTo>
                      <a:pt x="0" y="614172"/>
                    </a:lnTo>
                    <a:cubicBezTo>
                      <a:pt x="0" y="274987"/>
                      <a:pt x="274987" y="0"/>
                      <a:pt x="614172" y="0"/>
                    </a:cubicBezTo>
                    <a:lnTo>
                      <a:pt x="8416385" y="0"/>
                    </a:lnTo>
                    <a:cubicBezTo>
                      <a:pt x="8755570" y="0"/>
                      <a:pt x="9030558" y="274987"/>
                      <a:pt x="9030558" y="614172"/>
                    </a:cubicBezTo>
                    <a:lnTo>
                      <a:pt x="9030558" y="614172"/>
                    </a:lnTo>
                    <a:cubicBezTo>
                      <a:pt x="9030558" y="953357"/>
                      <a:pt x="8755570" y="1228344"/>
                      <a:pt x="8416385" y="1228344"/>
                    </a:cubicBezTo>
                    <a:lnTo>
                      <a:pt x="614172" y="1228344"/>
                    </a:lnTo>
                    <a:cubicBezTo>
                      <a:pt x="274987" y="1228344"/>
                      <a:pt x="0" y="953357"/>
                      <a:pt x="0" y="6141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FC850E2-FE7D-413E-A4C2-07130D60D8D1}"/>
                  </a:ext>
                </a:extLst>
              </p:cNvPr>
              <p:cNvSpPr/>
              <p:nvPr/>
            </p:nvSpPr>
            <p:spPr>
              <a:xfrm>
                <a:off x="218375" y="5416060"/>
                <a:ext cx="2376986" cy="1470537"/>
              </a:xfrm>
              <a:custGeom>
                <a:avLst/>
                <a:gdLst>
                  <a:gd name="connsiteX0" fmla="*/ 41033 w 3646858"/>
                  <a:gd name="connsiteY0" fmla="*/ 393973 h 2256151"/>
                  <a:gd name="connsiteX1" fmla="*/ 41033 w 3646858"/>
                  <a:gd name="connsiteY1" fmla="*/ 393973 h 2256151"/>
                  <a:gd name="connsiteX2" fmla="*/ 834656 w 3646858"/>
                  <a:gd name="connsiteY2" fmla="*/ 41072 h 2256151"/>
                  <a:gd name="connsiteX3" fmla="*/ 3602240 w 3646858"/>
                  <a:gd name="connsiteY3" fmla="*/ 1104919 h 2256151"/>
                  <a:gd name="connsiteX4" fmla="*/ 3642245 w 3646858"/>
                  <a:gd name="connsiteY4" fmla="*/ 1194835 h 2256151"/>
                  <a:gd name="connsiteX5" fmla="*/ 3251435 w 3646858"/>
                  <a:gd name="connsiteY5" fmla="*/ 2211534 h 2256151"/>
                  <a:gd name="connsiteX6" fmla="*/ 3161519 w 3646858"/>
                  <a:gd name="connsiteY6" fmla="*/ 2251539 h 2256151"/>
                  <a:gd name="connsiteX7" fmla="*/ 393935 w 3646858"/>
                  <a:gd name="connsiteY7" fmla="*/ 1187691 h 2256151"/>
                  <a:gd name="connsiteX8" fmla="*/ 41033 w 3646858"/>
                  <a:gd name="connsiteY8" fmla="*/ 393973 h 225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6858" h="2256151">
                    <a:moveTo>
                      <a:pt x="41033" y="393973"/>
                    </a:moveTo>
                    <a:lnTo>
                      <a:pt x="41033" y="393973"/>
                    </a:lnTo>
                    <a:cubicBezTo>
                      <a:pt x="162763" y="77362"/>
                      <a:pt x="518045" y="-80657"/>
                      <a:pt x="834656" y="41072"/>
                    </a:cubicBezTo>
                    <a:lnTo>
                      <a:pt x="3602240" y="1104919"/>
                    </a:lnTo>
                    <a:cubicBezTo>
                      <a:pt x="3638054" y="1118731"/>
                      <a:pt x="3655962" y="1158926"/>
                      <a:pt x="3642245" y="1194835"/>
                    </a:cubicBezTo>
                    <a:lnTo>
                      <a:pt x="3251435" y="2211534"/>
                    </a:lnTo>
                    <a:cubicBezTo>
                      <a:pt x="3237623" y="2247348"/>
                      <a:pt x="3197428" y="2265255"/>
                      <a:pt x="3161519" y="2251539"/>
                    </a:cubicBezTo>
                    <a:lnTo>
                      <a:pt x="393935" y="1187691"/>
                    </a:lnTo>
                    <a:cubicBezTo>
                      <a:pt x="77324" y="1065962"/>
                      <a:pt x="-80601" y="710585"/>
                      <a:pt x="41033" y="393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5C92044-B52E-4088-B355-612E71C1025E}"/>
                  </a:ext>
                </a:extLst>
              </p:cNvPr>
              <p:cNvSpPr/>
              <p:nvPr/>
            </p:nvSpPr>
            <p:spPr>
              <a:xfrm>
                <a:off x="468843" y="4723839"/>
                <a:ext cx="2198064" cy="1899117"/>
              </a:xfrm>
              <a:custGeom>
                <a:avLst/>
                <a:gdLst>
                  <a:gd name="connsiteX0" fmla="*/ 125577 w 3372348"/>
                  <a:gd name="connsiteY0" fmla="*/ 242042 h 2913693"/>
                  <a:gd name="connsiteX1" fmla="*/ 125577 w 3372348"/>
                  <a:gd name="connsiteY1" fmla="*/ 242042 h 2913693"/>
                  <a:gd name="connsiteX2" fmla="*/ 986351 w 3372348"/>
                  <a:gd name="connsiteY2" fmla="*/ 125646 h 2913693"/>
                  <a:gd name="connsiteX3" fmla="*/ 3344932 w 3372348"/>
                  <a:gd name="connsiteY3" fmla="*/ 1922347 h 2913693"/>
                  <a:gd name="connsiteX4" fmla="*/ 3358076 w 3372348"/>
                  <a:gd name="connsiteY4" fmla="*/ 2019788 h 2913693"/>
                  <a:gd name="connsiteX5" fmla="*/ 2697994 w 3372348"/>
                  <a:gd name="connsiteY5" fmla="*/ 2886277 h 2913693"/>
                  <a:gd name="connsiteX6" fmla="*/ 2600553 w 3372348"/>
                  <a:gd name="connsiteY6" fmla="*/ 2899421 h 2913693"/>
                  <a:gd name="connsiteX7" fmla="*/ 241972 w 3372348"/>
                  <a:gd name="connsiteY7" fmla="*/ 1102721 h 2913693"/>
                  <a:gd name="connsiteX8" fmla="*/ 125577 w 3372348"/>
                  <a:gd name="connsiteY8" fmla="*/ 242042 h 29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348" h="2913693">
                    <a:moveTo>
                      <a:pt x="125577" y="242042"/>
                    </a:moveTo>
                    <a:lnTo>
                      <a:pt x="125577" y="242042"/>
                    </a:lnTo>
                    <a:cubicBezTo>
                      <a:pt x="331126" y="-27802"/>
                      <a:pt x="716508" y="-79904"/>
                      <a:pt x="986351" y="125646"/>
                    </a:cubicBezTo>
                    <a:lnTo>
                      <a:pt x="3344932" y="1922347"/>
                    </a:lnTo>
                    <a:cubicBezTo>
                      <a:pt x="3375507" y="1945588"/>
                      <a:pt x="3381412" y="1989308"/>
                      <a:pt x="3358076" y="2019788"/>
                    </a:cubicBezTo>
                    <a:lnTo>
                      <a:pt x="2697994" y="2886277"/>
                    </a:lnTo>
                    <a:cubicBezTo>
                      <a:pt x="2674753" y="2916852"/>
                      <a:pt x="2631033" y="2922758"/>
                      <a:pt x="2600553" y="2899421"/>
                    </a:cubicBezTo>
                    <a:lnTo>
                      <a:pt x="241972" y="1102721"/>
                    </a:lnTo>
                    <a:cubicBezTo>
                      <a:pt x="-27776" y="897171"/>
                      <a:pt x="-79877" y="511790"/>
                      <a:pt x="125577" y="242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044D146-98BD-4225-970F-79F8FF860A63}"/>
                  </a:ext>
                </a:extLst>
              </p:cNvPr>
              <p:cNvSpPr/>
              <p:nvPr/>
            </p:nvSpPr>
            <p:spPr>
              <a:xfrm>
                <a:off x="938356" y="4161206"/>
                <a:ext cx="2411743" cy="2609788"/>
              </a:xfrm>
              <a:custGeom>
                <a:avLst/>
                <a:gdLst>
                  <a:gd name="connsiteX0" fmla="*/ 208189 w 3700183"/>
                  <a:gd name="connsiteY0" fmla="*/ 153325 h 4004031"/>
                  <a:gd name="connsiteX1" fmla="*/ 208189 w 3700183"/>
                  <a:gd name="connsiteY1" fmla="*/ 153325 h 4004031"/>
                  <a:gd name="connsiteX2" fmla="*/ 1075059 w 3700183"/>
                  <a:gd name="connsiteY2" fmla="*/ 208189 h 4004031"/>
                  <a:gd name="connsiteX3" fmla="*/ 3682814 w 3700183"/>
                  <a:gd name="connsiteY3" fmla="*/ 3168464 h 4004031"/>
                  <a:gd name="connsiteX4" fmla="*/ 3676623 w 3700183"/>
                  <a:gd name="connsiteY4" fmla="*/ 3266666 h 4004031"/>
                  <a:gd name="connsiteX5" fmla="*/ 2859282 w 3700183"/>
                  <a:gd name="connsiteY5" fmla="*/ 3986661 h 4004031"/>
                  <a:gd name="connsiteX6" fmla="*/ 2761080 w 3700183"/>
                  <a:gd name="connsiteY6" fmla="*/ 3980470 h 4004031"/>
                  <a:gd name="connsiteX7" fmla="*/ 153325 w 3700183"/>
                  <a:gd name="connsiteY7" fmla="*/ 1020195 h 4004031"/>
                  <a:gd name="connsiteX8" fmla="*/ 208189 w 3700183"/>
                  <a:gd name="connsiteY8" fmla="*/ 153325 h 400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183" h="4004031">
                    <a:moveTo>
                      <a:pt x="208189" y="153325"/>
                    </a:moveTo>
                    <a:lnTo>
                      <a:pt x="208189" y="153325"/>
                    </a:lnTo>
                    <a:cubicBezTo>
                      <a:pt x="462697" y="-70894"/>
                      <a:pt x="850841" y="-46319"/>
                      <a:pt x="1075059" y="208189"/>
                    </a:cubicBezTo>
                    <a:lnTo>
                      <a:pt x="3682814" y="3168464"/>
                    </a:lnTo>
                    <a:cubicBezTo>
                      <a:pt x="3708245" y="3197325"/>
                      <a:pt x="3705388" y="3241235"/>
                      <a:pt x="3676623" y="3266666"/>
                    </a:cubicBezTo>
                    <a:lnTo>
                      <a:pt x="2859282" y="3986661"/>
                    </a:lnTo>
                    <a:cubicBezTo>
                      <a:pt x="2830422" y="4012093"/>
                      <a:pt x="2786511" y="4009236"/>
                      <a:pt x="2761080" y="3980470"/>
                    </a:cubicBezTo>
                    <a:lnTo>
                      <a:pt x="153325" y="1020195"/>
                    </a:lnTo>
                    <a:cubicBezTo>
                      <a:pt x="-70894" y="765592"/>
                      <a:pt x="-46319" y="377544"/>
                      <a:pt x="208189" y="153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3B47146-6B87-4266-BEBF-AE55D0019F52}"/>
                  </a:ext>
                </a:extLst>
              </p:cNvPr>
              <p:cNvSpPr/>
              <p:nvPr/>
            </p:nvSpPr>
            <p:spPr>
              <a:xfrm>
                <a:off x="1488981" y="3744504"/>
                <a:ext cx="1921042" cy="2901345"/>
              </a:xfrm>
              <a:custGeom>
                <a:avLst/>
                <a:gdLst>
                  <a:gd name="connsiteX0" fmla="*/ 337618 w 2947332"/>
                  <a:gd name="connsiteY0" fmla="*/ 65983 h 4451347"/>
                  <a:gd name="connsiteX1" fmla="*/ 337618 w 2947332"/>
                  <a:gd name="connsiteY1" fmla="*/ 65983 h 4451347"/>
                  <a:gd name="connsiteX2" fmla="*/ 1162579 w 2947332"/>
                  <a:gd name="connsiteY2" fmla="*/ 337636 h 4451347"/>
                  <a:gd name="connsiteX3" fmla="*/ 2939848 w 2947332"/>
                  <a:gd name="connsiteY3" fmla="*/ 3859695 h 4451347"/>
                  <a:gd name="connsiteX4" fmla="*/ 2909083 w 2947332"/>
                  <a:gd name="connsiteY4" fmla="*/ 3953135 h 4451347"/>
                  <a:gd name="connsiteX5" fmla="*/ 1936675 w 2947332"/>
                  <a:gd name="connsiteY5" fmla="*/ 4443864 h 4451347"/>
                  <a:gd name="connsiteX6" fmla="*/ 1843235 w 2947332"/>
                  <a:gd name="connsiteY6" fmla="*/ 4413097 h 4451347"/>
                  <a:gd name="connsiteX7" fmla="*/ 65965 w 2947332"/>
                  <a:gd name="connsiteY7" fmla="*/ 891038 h 4451347"/>
                  <a:gd name="connsiteX8" fmla="*/ 337618 w 2947332"/>
                  <a:gd name="connsiteY8" fmla="*/ 65983 h 44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332" h="4451347">
                    <a:moveTo>
                      <a:pt x="337618" y="65983"/>
                    </a:moveTo>
                    <a:lnTo>
                      <a:pt x="337618" y="65983"/>
                    </a:lnTo>
                    <a:cubicBezTo>
                      <a:pt x="640418" y="-86798"/>
                      <a:pt x="1009797" y="34741"/>
                      <a:pt x="1162579" y="337636"/>
                    </a:cubicBezTo>
                    <a:lnTo>
                      <a:pt x="2939848" y="3859695"/>
                    </a:lnTo>
                    <a:cubicBezTo>
                      <a:pt x="2957184" y="3893985"/>
                      <a:pt x="2943372" y="3935800"/>
                      <a:pt x="2909083" y="3953135"/>
                    </a:cubicBezTo>
                    <a:lnTo>
                      <a:pt x="1936675" y="4443864"/>
                    </a:lnTo>
                    <a:cubicBezTo>
                      <a:pt x="1902385" y="4461199"/>
                      <a:pt x="1860571" y="4447388"/>
                      <a:pt x="1843235" y="4413097"/>
                    </a:cubicBezTo>
                    <a:lnTo>
                      <a:pt x="65965" y="891038"/>
                    </a:lnTo>
                    <a:cubicBezTo>
                      <a:pt x="-86816" y="588238"/>
                      <a:pt x="34819" y="218859"/>
                      <a:pt x="337618" y="65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8C7086E-8CB0-45B5-9F7C-35CC7DC32C33}"/>
                  </a:ext>
                </a:extLst>
              </p:cNvPr>
              <p:cNvSpPr/>
              <p:nvPr/>
            </p:nvSpPr>
            <p:spPr>
              <a:xfrm>
                <a:off x="2005814" y="3375795"/>
                <a:ext cx="1663174" cy="2982438"/>
              </a:xfrm>
              <a:custGeom>
                <a:avLst/>
                <a:gdLst>
                  <a:gd name="connsiteX0" fmla="*/ 403163 w 2551702"/>
                  <a:gd name="connsiteY0" fmla="*/ 37594 h 4575764"/>
                  <a:gd name="connsiteX1" fmla="*/ 403163 w 2551702"/>
                  <a:gd name="connsiteY1" fmla="*/ 37594 h 4575764"/>
                  <a:gd name="connsiteX2" fmla="*/ 1191071 w 2551702"/>
                  <a:gd name="connsiteY2" fmla="*/ 403164 h 4575764"/>
                  <a:gd name="connsiteX3" fmla="*/ 2547431 w 2551702"/>
                  <a:gd name="connsiteY3" fmla="*/ 4107722 h 4575764"/>
                  <a:gd name="connsiteX4" fmla="*/ 2505998 w 2551702"/>
                  <a:gd name="connsiteY4" fmla="*/ 4196971 h 4575764"/>
                  <a:gd name="connsiteX5" fmla="*/ 1483203 w 2551702"/>
                  <a:gd name="connsiteY5" fmla="*/ 4571494 h 4575764"/>
                  <a:gd name="connsiteX6" fmla="*/ 1393954 w 2551702"/>
                  <a:gd name="connsiteY6" fmla="*/ 4530060 h 4575764"/>
                  <a:gd name="connsiteX7" fmla="*/ 37594 w 2551702"/>
                  <a:gd name="connsiteY7" fmla="*/ 825502 h 4575764"/>
                  <a:gd name="connsiteX8" fmla="*/ 403163 w 2551702"/>
                  <a:gd name="connsiteY8" fmla="*/ 37594 h 457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702" h="4575764">
                    <a:moveTo>
                      <a:pt x="403163" y="37594"/>
                    </a:moveTo>
                    <a:lnTo>
                      <a:pt x="403163" y="37594"/>
                    </a:lnTo>
                    <a:cubicBezTo>
                      <a:pt x="721679" y="-78992"/>
                      <a:pt x="1074390" y="84647"/>
                      <a:pt x="1191071" y="403164"/>
                    </a:cubicBezTo>
                    <a:lnTo>
                      <a:pt x="2547431" y="4107722"/>
                    </a:lnTo>
                    <a:cubicBezTo>
                      <a:pt x="2560671" y="4143822"/>
                      <a:pt x="2542097" y="4183731"/>
                      <a:pt x="2505998" y="4196971"/>
                    </a:cubicBezTo>
                    <a:lnTo>
                      <a:pt x="1483203" y="4571494"/>
                    </a:lnTo>
                    <a:cubicBezTo>
                      <a:pt x="1447103" y="4584734"/>
                      <a:pt x="1407194" y="4566160"/>
                      <a:pt x="1393954" y="4530060"/>
                    </a:cubicBezTo>
                    <a:lnTo>
                      <a:pt x="37594" y="825502"/>
                    </a:lnTo>
                    <a:cubicBezTo>
                      <a:pt x="-78992" y="506986"/>
                      <a:pt x="84648" y="154180"/>
                      <a:pt x="403163" y="37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D124452-4F0D-4B54-9108-2A6839BC4993}"/>
                  </a:ext>
                </a:extLst>
              </p:cNvPr>
              <p:cNvSpPr/>
              <p:nvPr/>
            </p:nvSpPr>
            <p:spPr>
              <a:xfrm>
                <a:off x="3397358" y="5368007"/>
                <a:ext cx="2377012" cy="1470599"/>
              </a:xfrm>
              <a:custGeom>
                <a:avLst/>
                <a:gdLst>
                  <a:gd name="connsiteX0" fmla="*/ 3605825 w 3646897"/>
                  <a:gd name="connsiteY0" fmla="*/ 393973 h 2256246"/>
                  <a:gd name="connsiteX1" fmla="*/ 3605825 w 3646897"/>
                  <a:gd name="connsiteY1" fmla="*/ 393973 h 2256246"/>
                  <a:gd name="connsiteX2" fmla="*/ 2812202 w 3646897"/>
                  <a:gd name="connsiteY2" fmla="*/ 41072 h 2256246"/>
                  <a:gd name="connsiteX3" fmla="*/ 44618 w 3646897"/>
                  <a:gd name="connsiteY3" fmla="*/ 1105015 h 2256246"/>
                  <a:gd name="connsiteX4" fmla="*/ 4613 w 3646897"/>
                  <a:gd name="connsiteY4" fmla="*/ 1194931 h 2256246"/>
                  <a:gd name="connsiteX5" fmla="*/ 395424 w 3646897"/>
                  <a:gd name="connsiteY5" fmla="*/ 2211629 h 2256246"/>
                  <a:gd name="connsiteX6" fmla="*/ 485340 w 3646897"/>
                  <a:gd name="connsiteY6" fmla="*/ 2251634 h 2256246"/>
                  <a:gd name="connsiteX7" fmla="*/ 3252924 w 3646897"/>
                  <a:gd name="connsiteY7" fmla="*/ 1187787 h 2256246"/>
                  <a:gd name="connsiteX8" fmla="*/ 3605825 w 3646897"/>
                  <a:gd name="connsiteY8" fmla="*/ 393973 h 225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6897" h="2256246">
                    <a:moveTo>
                      <a:pt x="3605825" y="393973"/>
                    </a:moveTo>
                    <a:lnTo>
                      <a:pt x="3605825" y="393973"/>
                    </a:lnTo>
                    <a:cubicBezTo>
                      <a:pt x="3484096" y="77362"/>
                      <a:pt x="3128813" y="-80657"/>
                      <a:pt x="2812202" y="41072"/>
                    </a:cubicBezTo>
                    <a:lnTo>
                      <a:pt x="44618" y="1105015"/>
                    </a:lnTo>
                    <a:cubicBezTo>
                      <a:pt x="8804" y="1118826"/>
                      <a:pt x="-9103" y="1159021"/>
                      <a:pt x="4613" y="1194931"/>
                    </a:cubicBezTo>
                    <a:lnTo>
                      <a:pt x="395424" y="2211629"/>
                    </a:lnTo>
                    <a:cubicBezTo>
                      <a:pt x="409235" y="2247443"/>
                      <a:pt x="449430" y="2265350"/>
                      <a:pt x="485340" y="2251634"/>
                    </a:cubicBezTo>
                    <a:lnTo>
                      <a:pt x="3252924" y="1187787"/>
                    </a:lnTo>
                    <a:cubicBezTo>
                      <a:pt x="3569535" y="1065962"/>
                      <a:pt x="3727555" y="710584"/>
                      <a:pt x="3605825" y="393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B1BC1C3-E9A6-4A1D-BCD9-9280CBB6A61E}"/>
                  </a:ext>
                </a:extLst>
              </p:cNvPr>
              <p:cNvSpPr/>
              <p:nvPr/>
            </p:nvSpPr>
            <p:spPr>
              <a:xfrm>
                <a:off x="3325813" y="4675725"/>
                <a:ext cx="2198109" cy="1899117"/>
              </a:xfrm>
              <a:custGeom>
                <a:avLst/>
                <a:gdLst>
                  <a:gd name="connsiteX0" fmla="*/ 3246772 w 3372417"/>
                  <a:gd name="connsiteY0" fmla="*/ 242042 h 2913693"/>
                  <a:gd name="connsiteX1" fmla="*/ 3246772 w 3372417"/>
                  <a:gd name="connsiteY1" fmla="*/ 242042 h 2913693"/>
                  <a:gd name="connsiteX2" fmla="*/ 2385998 w 3372417"/>
                  <a:gd name="connsiteY2" fmla="*/ 125646 h 2913693"/>
                  <a:gd name="connsiteX3" fmla="*/ 27417 w 3372417"/>
                  <a:gd name="connsiteY3" fmla="*/ 1922347 h 2913693"/>
                  <a:gd name="connsiteX4" fmla="*/ 14273 w 3372417"/>
                  <a:gd name="connsiteY4" fmla="*/ 2019788 h 2913693"/>
                  <a:gd name="connsiteX5" fmla="*/ 674355 w 3372417"/>
                  <a:gd name="connsiteY5" fmla="*/ 2886277 h 2913693"/>
                  <a:gd name="connsiteX6" fmla="*/ 771796 w 3372417"/>
                  <a:gd name="connsiteY6" fmla="*/ 2899421 h 2913693"/>
                  <a:gd name="connsiteX7" fmla="*/ 3130376 w 3372417"/>
                  <a:gd name="connsiteY7" fmla="*/ 1102816 h 2913693"/>
                  <a:gd name="connsiteX8" fmla="*/ 3246772 w 3372417"/>
                  <a:gd name="connsiteY8" fmla="*/ 242042 h 29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417" h="2913693">
                    <a:moveTo>
                      <a:pt x="3246772" y="242042"/>
                    </a:moveTo>
                    <a:lnTo>
                      <a:pt x="3246772" y="242042"/>
                    </a:lnTo>
                    <a:cubicBezTo>
                      <a:pt x="3041222" y="-27802"/>
                      <a:pt x="2655841" y="-79904"/>
                      <a:pt x="2385998" y="125646"/>
                    </a:cubicBezTo>
                    <a:lnTo>
                      <a:pt x="27417" y="1922347"/>
                    </a:lnTo>
                    <a:cubicBezTo>
                      <a:pt x="-3158" y="1945588"/>
                      <a:pt x="-9064" y="1989308"/>
                      <a:pt x="14273" y="2019788"/>
                    </a:cubicBezTo>
                    <a:lnTo>
                      <a:pt x="674355" y="2886277"/>
                    </a:lnTo>
                    <a:cubicBezTo>
                      <a:pt x="697596" y="2916852"/>
                      <a:pt x="741315" y="2922758"/>
                      <a:pt x="771796" y="2899421"/>
                    </a:cubicBezTo>
                    <a:lnTo>
                      <a:pt x="3130376" y="1102816"/>
                    </a:lnTo>
                    <a:cubicBezTo>
                      <a:pt x="3400220" y="897266"/>
                      <a:pt x="3452321" y="511885"/>
                      <a:pt x="3246772" y="242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EDB4D8E-A00A-4B49-AA8F-3AD8A0D66A29}"/>
                  </a:ext>
                </a:extLst>
              </p:cNvPr>
              <p:cNvSpPr/>
              <p:nvPr/>
            </p:nvSpPr>
            <p:spPr>
              <a:xfrm>
                <a:off x="2661307" y="4113154"/>
                <a:ext cx="2411743" cy="2609788"/>
              </a:xfrm>
              <a:custGeom>
                <a:avLst/>
                <a:gdLst>
                  <a:gd name="connsiteX0" fmla="*/ 3491995 w 3700183"/>
                  <a:gd name="connsiteY0" fmla="*/ 153325 h 4004031"/>
                  <a:gd name="connsiteX1" fmla="*/ 3491995 w 3700183"/>
                  <a:gd name="connsiteY1" fmla="*/ 153325 h 4004031"/>
                  <a:gd name="connsiteX2" fmla="*/ 2625124 w 3700183"/>
                  <a:gd name="connsiteY2" fmla="*/ 208189 h 4004031"/>
                  <a:gd name="connsiteX3" fmla="*/ 17370 w 3700183"/>
                  <a:gd name="connsiteY3" fmla="*/ 3168464 h 4004031"/>
                  <a:gd name="connsiteX4" fmla="*/ 23561 w 3700183"/>
                  <a:gd name="connsiteY4" fmla="*/ 3266667 h 4004031"/>
                  <a:gd name="connsiteX5" fmla="*/ 840901 w 3700183"/>
                  <a:gd name="connsiteY5" fmla="*/ 3986662 h 4004031"/>
                  <a:gd name="connsiteX6" fmla="*/ 939104 w 3700183"/>
                  <a:gd name="connsiteY6" fmla="*/ 3980470 h 4004031"/>
                  <a:gd name="connsiteX7" fmla="*/ 3546859 w 3700183"/>
                  <a:gd name="connsiteY7" fmla="*/ 1020195 h 4004031"/>
                  <a:gd name="connsiteX8" fmla="*/ 3491995 w 3700183"/>
                  <a:gd name="connsiteY8" fmla="*/ 153325 h 400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183" h="4004031">
                    <a:moveTo>
                      <a:pt x="3491995" y="153325"/>
                    </a:moveTo>
                    <a:lnTo>
                      <a:pt x="3491995" y="153325"/>
                    </a:lnTo>
                    <a:cubicBezTo>
                      <a:pt x="3237487" y="-70894"/>
                      <a:pt x="2849343" y="-46319"/>
                      <a:pt x="2625124" y="208189"/>
                    </a:cubicBezTo>
                    <a:lnTo>
                      <a:pt x="17370" y="3168464"/>
                    </a:lnTo>
                    <a:cubicBezTo>
                      <a:pt x="-8062" y="3197324"/>
                      <a:pt x="-5204" y="3241235"/>
                      <a:pt x="23561" y="3266667"/>
                    </a:cubicBezTo>
                    <a:lnTo>
                      <a:pt x="840901" y="3986662"/>
                    </a:lnTo>
                    <a:cubicBezTo>
                      <a:pt x="869762" y="4012093"/>
                      <a:pt x="913672" y="4009236"/>
                      <a:pt x="939104" y="3980470"/>
                    </a:cubicBezTo>
                    <a:lnTo>
                      <a:pt x="3546859" y="1020195"/>
                    </a:lnTo>
                    <a:cubicBezTo>
                      <a:pt x="3771077" y="765592"/>
                      <a:pt x="3746503" y="377543"/>
                      <a:pt x="3491995" y="153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8F015D-D442-4351-B246-23DC53A9D19A}"/>
                  </a:ext>
                </a:extLst>
              </p:cNvPr>
              <p:cNvSpPr/>
              <p:nvPr/>
            </p:nvSpPr>
            <p:spPr>
              <a:xfrm>
                <a:off x="2582696" y="3696451"/>
                <a:ext cx="1921083" cy="2901345"/>
              </a:xfrm>
              <a:custGeom>
                <a:avLst/>
                <a:gdLst>
                  <a:gd name="connsiteX0" fmla="*/ 2609810 w 2947394"/>
                  <a:gd name="connsiteY0" fmla="*/ 65983 h 4451347"/>
                  <a:gd name="connsiteX1" fmla="*/ 2609810 w 2947394"/>
                  <a:gd name="connsiteY1" fmla="*/ 65983 h 4451347"/>
                  <a:gd name="connsiteX2" fmla="*/ 1784850 w 2947394"/>
                  <a:gd name="connsiteY2" fmla="*/ 337636 h 4451347"/>
                  <a:gd name="connsiteX3" fmla="*/ 7484 w 2947394"/>
                  <a:gd name="connsiteY3" fmla="*/ 3859695 h 4451347"/>
                  <a:gd name="connsiteX4" fmla="*/ 38250 w 2947394"/>
                  <a:gd name="connsiteY4" fmla="*/ 3953135 h 4451347"/>
                  <a:gd name="connsiteX5" fmla="*/ 1010657 w 2947394"/>
                  <a:gd name="connsiteY5" fmla="*/ 4443863 h 4451347"/>
                  <a:gd name="connsiteX6" fmla="*/ 1104098 w 2947394"/>
                  <a:gd name="connsiteY6" fmla="*/ 4413097 h 4451347"/>
                  <a:gd name="connsiteX7" fmla="*/ 2881368 w 2947394"/>
                  <a:gd name="connsiteY7" fmla="*/ 891038 h 4451347"/>
                  <a:gd name="connsiteX8" fmla="*/ 2609810 w 2947394"/>
                  <a:gd name="connsiteY8" fmla="*/ 65983 h 44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394" h="4451347">
                    <a:moveTo>
                      <a:pt x="2609810" y="65983"/>
                    </a:moveTo>
                    <a:lnTo>
                      <a:pt x="2609810" y="65983"/>
                    </a:lnTo>
                    <a:cubicBezTo>
                      <a:pt x="2307010" y="-86798"/>
                      <a:pt x="1937631" y="34741"/>
                      <a:pt x="1784850" y="337636"/>
                    </a:cubicBezTo>
                    <a:lnTo>
                      <a:pt x="7484" y="3859695"/>
                    </a:lnTo>
                    <a:cubicBezTo>
                      <a:pt x="-9851" y="3893985"/>
                      <a:pt x="3960" y="3935800"/>
                      <a:pt x="38250" y="3953135"/>
                    </a:cubicBezTo>
                    <a:lnTo>
                      <a:pt x="1010657" y="4443863"/>
                    </a:lnTo>
                    <a:cubicBezTo>
                      <a:pt x="1044947" y="4461199"/>
                      <a:pt x="1086762" y="4447388"/>
                      <a:pt x="1104098" y="4413097"/>
                    </a:cubicBezTo>
                    <a:lnTo>
                      <a:pt x="2881368" y="891038"/>
                    </a:lnTo>
                    <a:cubicBezTo>
                      <a:pt x="3034244" y="588143"/>
                      <a:pt x="2912610" y="218764"/>
                      <a:pt x="2609810" y="65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C003A3B-415B-40E3-AC76-8F4AEE8B2188}"/>
                  </a:ext>
                </a:extLst>
              </p:cNvPr>
              <p:cNvSpPr/>
              <p:nvPr/>
            </p:nvSpPr>
            <p:spPr>
              <a:xfrm>
                <a:off x="2310073" y="3352017"/>
                <a:ext cx="1663199" cy="2982439"/>
              </a:xfrm>
              <a:custGeom>
                <a:avLst/>
                <a:gdLst>
                  <a:gd name="connsiteX0" fmla="*/ 2148539 w 2551740"/>
                  <a:gd name="connsiteY0" fmla="*/ 37594 h 4575765"/>
                  <a:gd name="connsiteX1" fmla="*/ 2148539 w 2551740"/>
                  <a:gd name="connsiteY1" fmla="*/ 37594 h 4575765"/>
                  <a:gd name="connsiteX2" fmla="*/ 1360631 w 2551740"/>
                  <a:gd name="connsiteY2" fmla="*/ 403164 h 4575765"/>
                  <a:gd name="connsiteX3" fmla="*/ 4271 w 2551740"/>
                  <a:gd name="connsiteY3" fmla="*/ 4107722 h 4575765"/>
                  <a:gd name="connsiteX4" fmla="*/ 45705 w 2551740"/>
                  <a:gd name="connsiteY4" fmla="*/ 4196971 h 4575765"/>
                  <a:gd name="connsiteX5" fmla="*/ 1068500 w 2551740"/>
                  <a:gd name="connsiteY5" fmla="*/ 4571494 h 4575765"/>
                  <a:gd name="connsiteX6" fmla="*/ 1157749 w 2551740"/>
                  <a:gd name="connsiteY6" fmla="*/ 4530060 h 4575765"/>
                  <a:gd name="connsiteX7" fmla="*/ 2514109 w 2551740"/>
                  <a:gd name="connsiteY7" fmla="*/ 825502 h 4575765"/>
                  <a:gd name="connsiteX8" fmla="*/ 2148539 w 2551740"/>
                  <a:gd name="connsiteY8" fmla="*/ 37594 h 457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740" h="4575765">
                    <a:moveTo>
                      <a:pt x="2148539" y="37594"/>
                    </a:moveTo>
                    <a:lnTo>
                      <a:pt x="2148539" y="37594"/>
                    </a:lnTo>
                    <a:cubicBezTo>
                      <a:pt x="1830023" y="-78992"/>
                      <a:pt x="1477313" y="84647"/>
                      <a:pt x="1360631" y="403164"/>
                    </a:cubicBezTo>
                    <a:lnTo>
                      <a:pt x="4271" y="4107722"/>
                    </a:lnTo>
                    <a:cubicBezTo>
                      <a:pt x="-8968" y="4143821"/>
                      <a:pt x="9605" y="4183731"/>
                      <a:pt x="45705" y="4196971"/>
                    </a:cubicBezTo>
                    <a:lnTo>
                      <a:pt x="1068500" y="4571494"/>
                    </a:lnTo>
                    <a:cubicBezTo>
                      <a:pt x="1104599" y="4584734"/>
                      <a:pt x="1144509" y="4566160"/>
                      <a:pt x="1157749" y="4530060"/>
                    </a:cubicBezTo>
                    <a:lnTo>
                      <a:pt x="2514109" y="825502"/>
                    </a:lnTo>
                    <a:cubicBezTo>
                      <a:pt x="2630790" y="506986"/>
                      <a:pt x="2467055" y="154180"/>
                      <a:pt x="2148539" y="37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AFA0E6E-5794-44A9-8B3D-1E69AFA40698}"/>
                  </a:ext>
                </a:extLst>
              </p:cNvPr>
              <p:cNvSpPr/>
              <p:nvPr/>
            </p:nvSpPr>
            <p:spPr>
              <a:xfrm>
                <a:off x="2624079" y="3216471"/>
                <a:ext cx="800623" cy="3016987"/>
              </a:xfrm>
              <a:custGeom>
                <a:avLst/>
                <a:gdLst>
                  <a:gd name="connsiteX0" fmla="*/ 614172 w 1228344"/>
                  <a:gd name="connsiteY0" fmla="*/ 0 h 4628769"/>
                  <a:gd name="connsiteX1" fmla="*/ 614172 w 1228344"/>
                  <a:gd name="connsiteY1" fmla="*/ 0 h 4628769"/>
                  <a:gd name="connsiteX2" fmla="*/ 0 w 1228344"/>
                  <a:gd name="connsiteY2" fmla="*/ 614172 h 4628769"/>
                  <a:gd name="connsiteX3" fmla="*/ 0 w 1228344"/>
                  <a:gd name="connsiteY3" fmla="*/ 4559237 h 4628769"/>
                  <a:gd name="connsiteX4" fmla="*/ 69533 w 1228344"/>
                  <a:gd name="connsiteY4" fmla="*/ 4628769 h 4628769"/>
                  <a:gd name="connsiteX5" fmla="*/ 1158812 w 1228344"/>
                  <a:gd name="connsiteY5" fmla="*/ 4628769 h 4628769"/>
                  <a:gd name="connsiteX6" fmla="*/ 1228344 w 1228344"/>
                  <a:gd name="connsiteY6" fmla="*/ 4559237 h 4628769"/>
                  <a:gd name="connsiteX7" fmla="*/ 1228344 w 1228344"/>
                  <a:gd name="connsiteY7" fmla="*/ 614172 h 4628769"/>
                  <a:gd name="connsiteX8" fmla="*/ 614172 w 1228344"/>
                  <a:gd name="connsiteY8" fmla="*/ 0 h 46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344" h="4628769">
                    <a:moveTo>
                      <a:pt x="614172" y="0"/>
                    </a:moveTo>
                    <a:lnTo>
                      <a:pt x="614172" y="0"/>
                    </a:lnTo>
                    <a:cubicBezTo>
                      <a:pt x="274987" y="0"/>
                      <a:pt x="0" y="274987"/>
                      <a:pt x="0" y="614172"/>
                    </a:cubicBezTo>
                    <a:lnTo>
                      <a:pt x="0" y="4559237"/>
                    </a:lnTo>
                    <a:cubicBezTo>
                      <a:pt x="0" y="4597622"/>
                      <a:pt x="31147" y="4628769"/>
                      <a:pt x="69533" y="4628769"/>
                    </a:cubicBezTo>
                    <a:lnTo>
                      <a:pt x="1158812" y="4628769"/>
                    </a:lnTo>
                    <a:cubicBezTo>
                      <a:pt x="1197197" y="4628769"/>
                      <a:pt x="1228344" y="4597622"/>
                      <a:pt x="1228344" y="4559237"/>
                    </a:cubicBezTo>
                    <a:lnTo>
                      <a:pt x="1228344" y="614172"/>
                    </a:lnTo>
                    <a:cubicBezTo>
                      <a:pt x="1228344" y="274987"/>
                      <a:pt x="953357" y="0"/>
                      <a:pt x="61417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C6010E5-DF26-47FF-A900-76715919787D}"/>
                </a:ext>
              </a:extLst>
            </p:cNvPr>
            <p:cNvGrpSpPr/>
            <p:nvPr/>
          </p:nvGrpSpPr>
          <p:grpSpPr>
            <a:xfrm>
              <a:off x="3980194" y="1259913"/>
              <a:ext cx="4216310" cy="2398863"/>
              <a:chOff x="333154" y="3649562"/>
              <a:chExt cx="5337587" cy="3231607"/>
            </a:xfrm>
            <a:solidFill>
              <a:schemeClr val="accent5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4035B9B-73D8-4F6C-944F-E11DC4178FC8}"/>
                  </a:ext>
                </a:extLst>
              </p:cNvPr>
              <p:cNvSpPr/>
              <p:nvPr/>
            </p:nvSpPr>
            <p:spPr>
              <a:xfrm>
                <a:off x="333154" y="6153101"/>
                <a:ext cx="5337587" cy="709981"/>
              </a:xfrm>
              <a:custGeom>
                <a:avLst/>
                <a:gdLst>
                  <a:gd name="connsiteX0" fmla="*/ 0 w 8189118"/>
                  <a:gd name="connsiteY0" fmla="*/ 544639 h 1089278"/>
                  <a:gd name="connsiteX1" fmla="*/ 0 w 8189118"/>
                  <a:gd name="connsiteY1" fmla="*/ 544639 h 1089278"/>
                  <a:gd name="connsiteX2" fmla="*/ 544640 w 8189118"/>
                  <a:gd name="connsiteY2" fmla="*/ 0 h 1089278"/>
                  <a:gd name="connsiteX3" fmla="*/ 7644479 w 8189118"/>
                  <a:gd name="connsiteY3" fmla="*/ 0 h 1089278"/>
                  <a:gd name="connsiteX4" fmla="*/ 8189119 w 8189118"/>
                  <a:gd name="connsiteY4" fmla="*/ 544639 h 1089278"/>
                  <a:gd name="connsiteX5" fmla="*/ 8189119 w 8189118"/>
                  <a:gd name="connsiteY5" fmla="*/ 544639 h 1089278"/>
                  <a:gd name="connsiteX6" fmla="*/ 7644479 w 8189118"/>
                  <a:gd name="connsiteY6" fmla="*/ 1089279 h 1089278"/>
                  <a:gd name="connsiteX7" fmla="*/ 544544 w 8189118"/>
                  <a:gd name="connsiteY7" fmla="*/ 1089279 h 1089278"/>
                  <a:gd name="connsiteX8" fmla="*/ 0 w 8189118"/>
                  <a:gd name="connsiteY8" fmla="*/ 544639 h 10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89118" h="1089278">
                    <a:moveTo>
                      <a:pt x="0" y="544639"/>
                    </a:moveTo>
                    <a:lnTo>
                      <a:pt x="0" y="544639"/>
                    </a:lnTo>
                    <a:cubicBezTo>
                      <a:pt x="0" y="243840"/>
                      <a:pt x="243840" y="0"/>
                      <a:pt x="544640" y="0"/>
                    </a:cubicBezTo>
                    <a:lnTo>
                      <a:pt x="7644479" y="0"/>
                    </a:lnTo>
                    <a:cubicBezTo>
                      <a:pt x="7945279" y="0"/>
                      <a:pt x="8189119" y="243840"/>
                      <a:pt x="8189119" y="544639"/>
                    </a:cubicBezTo>
                    <a:lnTo>
                      <a:pt x="8189119" y="544639"/>
                    </a:lnTo>
                    <a:cubicBezTo>
                      <a:pt x="8189119" y="845439"/>
                      <a:pt x="7945279" y="1089279"/>
                      <a:pt x="7644479" y="1089279"/>
                    </a:cubicBezTo>
                    <a:lnTo>
                      <a:pt x="544544" y="1089279"/>
                    </a:lnTo>
                    <a:cubicBezTo>
                      <a:pt x="243840" y="1089279"/>
                      <a:pt x="0" y="845439"/>
                      <a:pt x="0" y="5446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4E2CC0B-4A19-4BE6-8278-4183D7380688}"/>
                  </a:ext>
                </a:extLst>
              </p:cNvPr>
              <p:cNvSpPr/>
              <p:nvPr/>
            </p:nvSpPr>
            <p:spPr>
              <a:xfrm>
                <a:off x="477232" y="5565483"/>
                <a:ext cx="2119529" cy="1315686"/>
              </a:xfrm>
              <a:custGeom>
                <a:avLst/>
                <a:gdLst>
                  <a:gd name="connsiteX0" fmla="*/ 36409 w 3251858"/>
                  <a:gd name="connsiteY0" fmla="*/ 349317 h 2018573"/>
                  <a:gd name="connsiteX1" fmla="*/ 36409 w 3251858"/>
                  <a:gd name="connsiteY1" fmla="*/ 349317 h 2018573"/>
                  <a:gd name="connsiteX2" fmla="*/ 740211 w 3251858"/>
                  <a:gd name="connsiteY2" fmla="*/ 36421 h 2018573"/>
                  <a:gd name="connsiteX3" fmla="*/ 3251859 w 3251858"/>
                  <a:gd name="connsiteY3" fmla="*/ 1001970 h 2018573"/>
                  <a:gd name="connsiteX4" fmla="*/ 2861048 w 3251858"/>
                  <a:gd name="connsiteY4" fmla="*/ 2018574 h 2018573"/>
                  <a:gd name="connsiteX5" fmla="*/ 349305 w 3251858"/>
                  <a:gd name="connsiteY5" fmla="*/ 1053119 h 2018573"/>
                  <a:gd name="connsiteX6" fmla="*/ 36409 w 3251858"/>
                  <a:gd name="connsiteY6" fmla="*/ 349317 h 20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8" h="2018573">
                    <a:moveTo>
                      <a:pt x="36409" y="349317"/>
                    </a:moveTo>
                    <a:lnTo>
                      <a:pt x="36409" y="349317"/>
                    </a:lnTo>
                    <a:cubicBezTo>
                      <a:pt x="144327" y="68520"/>
                      <a:pt x="459414" y="-71498"/>
                      <a:pt x="740211" y="36421"/>
                    </a:cubicBezTo>
                    <a:lnTo>
                      <a:pt x="3251859" y="1001970"/>
                    </a:lnTo>
                    <a:lnTo>
                      <a:pt x="2861048" y="2018574"/>
                    </a:lnTo>
                    <a:lnTo>
                      <a:pt x="349305" y="1053119"/>
                    </a:lnTo>
                    <a:cubicBezTo>
                      <a:pt x="68604" y="945106"/>
                      <a:pt x="-71509" y="630019"/>
                      <a:pt x="36409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958EAE4-B071-48A9-B8E6-C2C279721016}"/>
                  </a:ext>
                </a:extLst>
              </p:cNvPr>
              <p:cNvSpPr/>
              <p:nvPr/>
            </p:nvSpPr>
            <p:spPr>
              <a:xfrm>
                <a:off x="699314" y="4951612"/>
                <a:ext cx="1965304" cy="1700160"/>
              </a:xfrm>
              <a:custGeom>
                <a:avLst/>
                <a:gdLst>
                  <a:gd name="connsiteX0" fmla="*/ 111449 w 3015240"/>
                  <a:gd name="connsiteY0" fmla="*/ 214624 h 2608447"/>
                  <a:gd name="connsiteX1" fmla="*/ 111449 w 3015240"/>
                  <a:gd name="connsiteY1" fmla="*/ 214624 h 2608447"/>
                  <a:gd name="connsiteX2" fmla="*/ 874688 w 3015240"/>
                  <a:gd name="connsiteY2" fmla="*/ 111374 h 2608447"/>
                  <a:gd name="connsiteX3" fmla="*/ 3015241 w 3015240"/>
                  <a:gd name="connsiteY3" fmla="*/ 1741958 h 2608447"/>
                  <a:gd name="connsiteX4" fmla="*/ 2355159 w 3015240"/>
                  <a:gd name="connsiteY4" fmla="*/ 2608448 h 2608447"/>
                  <a:gd name="connsiteX5" fmla="*/ 214605 w 3015240"/>
                  <a:gd name="connsiteY5" fmla="*/ 977863 h 2608447"/>
                  <a:gd name="connsiteX6" fmla="*/ 111449 w 3015240"/>
                  <a:gd name="connsiteY6" fmla="*/ 214624 h 260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40" h="2608447">
                    <a:moveTo>
                      <a:pt x="111449" y="214624"/>
                    </a:moveTo>
                    <a:lnTo>
                      <a:pt x="111449" y="214624"/>
                    </a:lnTo>
                    <a:cubicBezTo>
                      <a:pt x="293758" y="-24643"/>
                      <a:pt x="635420" y="-70840"/>
                      <a:pt x="874688" y="111374"/>
                    </a:cubicBezTo>
                    <a:lnTo>
                      <a:pt x="3015241" y="1741958"/>
                    </a:lnTo>
                    <a:lnTo>
                      <a:pt x="2355159" y="2608448"/>
                    </a:lnTo>
                    <a:lnTo>
                      <a:pt x="214605" y="977863"/>
                    </a:lnTo>
                    <a:cubicBezTo>
                      <a:pt x="-24663" y="795554"/>
                      <a:pt x="-70859" y="453892"/>
                      <a:pt x="111449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EF8D2-081D-4C13-877B-595392CD297A}"/>
                  </a:ext>
                </a:extLst>
              </p:cNvPr>
              <p:cNvSpPr/>
              <p:nvPr/>
            </p:nvSpPr>
            <p:spPr>
              <a:xfrm>
                <a:off x="1115657" y="4452709"/>
                <a:ext cx="2155140" cy="2330742"/>
              </a:xfrm>
              <a:custGeom>
                <a:avLst/>
                <a:gdLst>
                  <a:gd name="connsiteX0" fmla="*/ 184580 w 3306493"/>
                  <a:gd name="connsiteY0" fmla="*/ 135955 h 3575908"/>
                  <a:gd name="connsiteX1" fmla="*/ 184580 w 3306493"/>
                  <a:gd name="connsiteY1" fmla="*/ 135955 h 3575908"/>
                  <a:gd name="connsiteX2" fmla="*/ 953248 w 3306493"/>
                  <a:gd name="connsiteY2" fmla="*/ 184628 h 3575908"/>
                  <a:gd name="connsiteX3" fmla="*/ 3306494 w 3306493"/>
                  <a:gd name="connsiteY3" fmla="*/ 2855914 h 3575908"/>
                  <a:gd name="connsiteX4" fmla="*/ 2489154 w 3306493"/>
                  <a:gd name="connsiteY4" fmla="*/ 3575909 h 3575908"/>
                  <a:gd name="connsiteX5" fmla="*/ 136003 w 3306493"/>
                  <a:gd name="connsiteY5" fmla="*/ 904622 h 3575908"/>
                  <a:gd name="connsiteX6" fmla="*/ 184580 w 3306493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493" h="3575908">
                    <a:moveTo>
                      <a:pt x="184580" y="135955"/>
                    </a:moveTo>
                    <a:lnTo>
                      <a:pt x="184580" y="135955"/>
                    </a:lnTo>
                    <a:cubicBezTo>
                      <a:pt x="410323" y="-62832"/>
                      <a:pt x="754461" y="-41115"/>
                      <a:pt x="953248" y="184628"/>
                    </a:cubicBezTo>
                    <a:lnTo>
                      <a:pt x="3306494" y="2855914"/>
                    </a:lnTo>
                    <a:lnTo>
                      <a:pt x="2489154" y="3575909"/>
                    </a:lnTo>
                    <a:lnTo>
                      <a:pt x="136003" y="904622"/>
                    </a:lnTo>
                    <a:cubicBezTo>
                      <a:pt x="-62879" y="678880"/>
                      <a:pt x="-41067" y="334742"/>
                      <a:pt x="184580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F36DBAC-40C4-4075-8E7A-30D3695C9A2A}"/>
                  </a:ext>
                </a:extLst>
              </p:cNvPr>
              <p:cNvSpPr/>
              <p:nvPr/>
            </p:nvSpPr>
            <p:spPr>
              <a:xfrm>
                <a:off x="1603933" y="4083186"/>
                <a:ext cx="1717338" cy="2586590"/>
              </a:xfrm>
              <a:custGeom>
                <a:avLst/>
                <a:gdLst>
                  <a:gd name="connsiteX0" fmla="*/ 299368 w 2634802"/>
                  <a:gd name="connsiteY0" fmla="*/ 58523 h 3968439"/>
                  <a:gd name="connsiteX1" fmla="*/ 299368 w 2634802"/>
                  <a:gd name="connsiteY1" fmla="*/ 58523 h 3968439"/>
                  <a:gd name="connsiteX2" fmla="*/ 1030983 w 2634802"/>
                  <a:gd name="connsiteY2" fmla="*/ 299410 h 3968439"/>
                  <a:gd name="connsiteX3" fmla="*/ 2634803 w 2634802"/>
                  <a:gd name="connsiteY3" fmla="*/ 3477712 h 3968439"/>
                  <a:gd name="connsiteX4" fmla="*/ 1662395 w 2634802"/>
                  <a:gd name="connsiteY4" fmla="*/ 3968440 h 3968439"/>
                  <a:gd name="connsiteX5" fmla="*/ 58481 w 2634802"/>
                  <a:gd name="connsiteY5" fmla="*/ 790138 h 3968439"/>
                  <a:gd name="connsiteX6" fmla="*/ 299368 w 2634802"/>
                  <a:gd name="connsiteY6" fmla="*/ 58523 h 396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802" h="3968439">
                    <a:moveTo>
                      <a:pt x="299368" y="58523"/>
                    </a:moveTo>
                    <a:lnTo>
                      <a:pt x="299368" y="58523"/>
                    </a:lnTo>
                    <a:cubicBezTo>
                      <a:pt x="567878" y="-77018"/>
                      <a:pt x="895443" y="30900"/>
                      <a:pt x="1030983" y="299410"/>
                    </a:cubicBezTo>
                    <a:lnTo>
                      <a:pt x="2634803" y="3477712"/>
                    </a:lnTo>
                    <a:lnTo>
                      <a:pt x="1662395" y="3968440"/>
                    </a:lnTo>
                    <a:lnTo>
                      <a:pt x="58481" y="790138"/>
                    </a:lnTo>
                    <a:cubicBezTo>
                      <a:pt x="-76965" y="521533"/>
                      <a:pt x="30858" y="194063"/>
                      <a:pt x="299368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4688C40-3013-4B15-B829-53E81D2FAEDE}"/>
                  </a:ext>
                </a:extLst>
              </p:cNvPr>
              <p:cNvSpPr/>
              <p:nvPr/>
            </p:nvSpPr>
            <p:spPr>
              <a:xfrm>
                <a:off x="2074381" y="3777748"/>
                <a:ext cx="1486159" cy="2656051"/>
              </a:xfrm>
              <a:custGeom>
                <a:avLst/>
                <a:gdLst>
                  <a:gd name="connsiteX0" fmla="*/ 357497 w 2280118"/>
                  <a:gd name="connsiteY0" fmla="*/ 33361 h 4075009"/>
                  <a:gd name="connsiteX1" fmla="*/ 357497 w 2280118"/>
                  <a:gd name="connsiteY1" fmla="*/ 33361 h 4075009"/>
                  <a:gd name="connsiteX2" fmla="*/ 1056156 w 2280118"/>
                  <a:gd name="connsiteY2" fmla="*/ 357497 h 4075009"/>
                  <a:gd name="connsiteX3" fmla="*/ 2280118 w 2280118"/>
                  <a:gd name="connsiteY3" fmla="*/ 3700486 h 4075009"/>
                  <a:gd name="connsiteX4" fmla="*/ 1257323 w 2280118"/>
                  <a:gd name="connsiteY4" fmla="*/ 4075009 h 4075009"/>
                  <a:gd name="connsiteX5" fmla="*/ 33361 w 2280118"/>
                  <a:gd name="connsiteY5" fmla="*/ 732020 h 4075009"/>
                  <a:gd name="connsiteX6" fmla="*/ 357497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357497" y="33361"/>
                    </a:moveTo>
                    <a:lnTo>
                      <a:pt x="357497" y="33361"/>
                    </a:lnTo>
                    <a:cubicBezTo>
                      <a:pt x="639913" y="-70081"/>
                      <a:pt x="952714" y="75080"/>
                      <a:pt x="1056156" y="357497"/>
                    </a:cubicBezTo>
                    <a:lnTo>
                      <a:pt x="2280118" y="3700486"/>
                    </a:lnTo>
                    <a:lnTo>
                      <a:pt x="1257323" y="4075009"/>
                    </a:lnTo>
                    <a:lnTo>
                      <a:pt x="33361" y="732020"/>
                    </a:lnTo>
                    <a:cubicBezTo>
                      <a:pt x="-70080" y="449603"/>
                      <a:pt x="75080" y="136802"/>
                      <a:pt x="357497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629CB6-EC51-460B-8B19-59AFDAFC1A84}"/>
                  </a:ext>
                </a:extLst>
              </p:cNvPr>
              <p:cNvSpPr/>
              <p:nvPr/>
            </p:nvSpPr>
            <p:spPr>
              <a:xfrm>
                <a:off x="3363364" y="5542016"/>
                <a:ext cx="2119529" cy="1315748"/>
              </a:xfrm>
              <a:custGeom>
                <a:avLst/>
                <a:gdLst>
                  <a:gd name="connsiteX0" fmla="*/ 3215450 w 3251857"/>
                  <a:gd name="connsiteY0" fmla="*/ 349317 h 2018668"/>
                  <a:gd name="connsiteX1" fmla="*/ 3215450 w 3251857"/>
                  <a:gd name="connsiteY1" fmla="*/ 349317 h 2018668"/>
                  <a:gd name="connsiteX2" fmla="*/ 2511647 w 3251857"/>
                  <a:gd name="connsiteY2" fmla="*/ 36421 h 2018668"/>
                  <a:gd name="connsiteX3" fmla="*/ 0 w 3251857"/>
                  <a:gd name="connsiteY3" fmla="*/ 1001970 h 2018668"/>
                  <a:gd name="connsiteX4" fmla="*/ 390810 w 3251857"/>
                  <a:gd name="connsiteY4" fmla="*/ 2018669 h 2018668"/>
                  <a:gd name="connsiteX5" fmla="*/ 2902458 w 3251857"/>
                  <a:gd name="connsiteY5" fmla="*/ 1053119 h 2018668"/>
                  <a:gd name="connsiteX6" fmla="*/ 3215450 w 3251857"/>
                  <a:gd name="connsiteY6" fmla="*/ 349317 h 20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7" h="2018668">
                    <a:moveTo>
                      <a:pt x="3215450" y="349317"/>
                    </a:moveTo>
                    <a:lnTo>
                      <a:pt x="3215450" y="349317"/>
                    </a:lnTo>
                    <a:cubicBezTo>
                      <a:pt x="3107531" y="68520"/>
                      <a:pt x="2792444" y="-71498"/>
                      <a:pt x="2511647" y="36421"/>
                    </a:cubicBezTo>
                    <a:lnTo>
                      <a:pt x="0" y="1001970"/>
                    </a:lnTo>
                    <a:lnTo>
                      <a:pt x="390810" y="2018669"/>
                    </a:lnTo>
                    <a:lnTo>
                      <a:pt x="2902458" y="1053119"/>
                    </a:lnTo>
                    <a:cubicBezTo>
                      <a:pt x="3183255" y="945201"/>
                      <a:pt x="3323368" y="630114"/>
                      <a:pt x="3215450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C880D9E-2A74-4654-AEAE-91171BD068FA}"/>
                  </a:ext>
                </a:extLst>
              </p:cNvPr>
              <p:cNvSpPr/>
              <p:nvPr/>
            </p:nvSpPr>
            <p:spPr>
              <a:xfrm>
                <a:off x="3295507" y="4928145"/>
                <a:ext cx="1965286" cy="1700222"/>
              </a:xfrm>
              <a:custGeom>
                <a:avLst/>
                <a:gdLst>
                  <a:gd name="connsiteX0" fmla="*/ 2903791 w 3015212"/>
                  <a:gd name="connsiteY0" fmla="*/ 214624 h 2608542"/>
                  <a:gd name="connsiteX1" fmla="*/ 2903791 w 3015212"/>
                  <a:gd name="connsiteY1" fmla="*/ 214624 h 2608542"/>
                  <a:gd name="connsiteX2" fmla="*/ 2140553 w 3015212"/>
                  <a:gd name="connsiteY2" fmla="*/ 111374 h 2608542"/>
                  <a:gd name="connsiteX3" fmla="*/ 0 w 3015212"/>
                  <a:gd name="connsiteY3" fmla="*/ 1742054 h 2608542"/>
                  <a:gd name="connsiteX4" fmla="*/ 660082 w 3015212"/>
                  <a:gd name="connsiteY4" fmla="*/ 2608543 h 2608542"/>
                  <a:gd name="connsiteX5" fmla="*/ 2800636 w 3015212"/>
                  <a:gd name="connsiteY5" fmla="*/ 977958 h 2608542"/>
                  <a:gd name="connsiteX6" fmla="*/ 2903791 w 3015212"/>
                  <a:gd name="connsiteY6" fmla="*/ 214624 h 260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12" h="2608542">
                    <a:moveTo>
                      <a:pt x="2903791" y="214624"/>
                    </a:moveTo>
                    <a:lnTo>
                      <a:pt x="2903791" y="214624"/>
                    </a:lnTo>
                    <a:cubicBezTo>
                      <a:pt x="2721483" y="-24643"/>
                      <a:pt x="2379821" y="-70840"/>
                      <a:pt x="2140553" y="111374"/>
                    </a:cubicBezTo>
                    <a:lnTo>
                      <a:pt x="0" y="1742054"/>
                    </a:lnTo>
                    <a:lnTo>
                      <a:pt x="660082" y="2608543"/>
                    </a:lnTo>
                    <a:lnTo>
                      <a:pt x="2800636" y="977958"/>
                    </a:lnTo>
                    <a:cubicBezTo>
                      <a:pt x="3039808" y="795649"/>
                      <a:pt x="3086100" y="453892"/>
                      <a:pt x="2903791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A42E9BF-0BC0-4726-829C-60CCBE02AEAF}"/>
                  </a:ext>
                </a:extLst>
              </p:cNvPr>
              <p:cNvSpPr/>
              <p:nvPr/>
            </p:nvSpPr>
            <p:spPr>
              <a:xfrm>
                <a:off x="2689328" y="4429241"/>
                <a:ext cx="2155144" cy="2330742"/>
              </a:xfrm>
              <a:custGeom>
                <a:avLst/>
                <a:gdLst>
                  <a:gd name="connsiteX0" fmla="*/ 3121819 w 3306500"/>
                  <a:gd name="connsiteY0" fmla="*/ 135955 h 3575908"/>
                  <a:gd name="connsiteX1" fmla="*/ 3121819 w 3306500"/>
                  <a:gd name="connsiteY1" fmla="*/ 135955 h 3575908"/>
                  <a:gd name="connsiteX2" fmla="*/ 2353151 w 3306500"/>
                  <a:gd name="connsiteY2" fmla="*/ 184628 h 3575908"/>
                  <a:gd name="connsiteX3" fmla="*/ 0 w 3306500"/>
                  <a:gd name="connsiteY3" fmla="*/ 2855914 h 3575908"/>
                  <a:gd name="connsiteX4" fmla="*/ 817340 w 3306500"/>
                  <a:gd name="connsiteY4" fmla="*/ 3575909 h 3575908"/>
                  <a:gd name="connsiteX5" fmla="*/ 3170587 w 3306500"/>
                  <a:gd name="connsiteY5" fmla="*/ 904623 h 3575908"/>
                  <a:gd name="connsiteX6" fmla="*/ 3121819 w 3306500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500" h="3575908">
                    <a:moveTo>
                      <a:pt x="3121819" y="135955"/>
                    </a:moveTo>
                    <a:lnTo>
                      <a:pt x="3121819" y="135955"/>
                    </a:lnTo>
                    <a:cubicBezTo>
                      <a:pt x="2896076" y="-62832"/>
                      <a:pt x="2551938" y="-41115"/>
                      <a:pt x="2353151" y="184628"/>
                    </a:cubicBezTo>
                    <a:lnTo>
                      <a:pt x="0" y="2855914"/>
                    </a:lnTo>
                    <a:lnTo>
                      <a:pt x="817340" y="3575909"/>
                    </a:lnTo>
                    <a:lnTo>
                      <a:pt x="3170587" y="904623"/>
                    </a:lnTo>
                    <a:cubicBezTo>
                      <a:pt x="3369374" y="678975"/>
                      <a:pt x="3347561" y="334837"/>
                      <a:pt x="3121819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C426A30-ABB4-4F41-BB7C-6FF7649791A6}"/>
                  </a:ext>
                </a:extLst>
              </p:cNvPr>
              <p:cNvSpPr/>
              <p:nvPr/>
            </p:nvSpPr>
            <p:spPr>
              <a:xfrm>
                <a:off x="2638917" y="4059781"/>
                <a:ext cx="1717276" cy="2586527"/>
              </a:xfrm>
              <a:custGeom>
                <a:avLst/>
                <a:gdLst>
                  <a:gd name="connsiteX0" fmla="*/ 2335340 w 2634707"/>
                  <a:gd name="connsiteY0" fmla="*/ 58523 h 3968344"/>
                  <a:gd name="connsiteX1" fmla="*/ 2335340 w 2634707"/>
                  <a:gd name="connsiteY1" fmla="*/ 58523 h 3968344"/>
                  <a:gd name="connsiteX2" fmla="*/ 1603724 w 2634707"/>
                  <a:gd name="connsiteY2" fmla="*/ 299410 h 3968344"/>
                  <a:gd name="connsiteX3" fmla="*/ 0 w 2634707"/>
                  <a:gd name="connsiteY3" fmla="*/ 3477617 h 3968344"/>
                  <a:gd name="connsiteX4" fmla="*/ 972407 w 2634707"/>
                  <a:gd name="connsiteY4" fmla="*/ 3968345 h 3968344"/>
                  <a:gd name="connsiteX5" fmla="*/ 2576227 w 2634707"/>
                  <a:gd name="connsiteY5" fmla="*/ 790043 h 3968344"/>
                  <a:gd name="connsiteX6" fmla="*/ 2335340 w 2634707"/>
                  <a:gd name="connsiteY6" fmla="*/ 58523 h 396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707" h="3968344">
                    <a:moveTo>
                      <a:pt x="2335340" y="58523"/>
                    </a:moveTo>
                    <a:lnTo>
                      <a:pt x="2335340" y="58523"/>
                    </a:lnTo>
                    <a:cubicBezTo>
                      <a:pt x="2066830" y="-77018"/>
                      <a:pt x="1739265" y="30900"/>
                      <a:pt x="1603724" y="299410"/>
                    </a:cubicBezTo>
                    <a:lnTo>
                      <a:pt x="0" y="3477617"/>
                    </a:lnTo>
                    <a:lnTo>
                      <a:pt x="972407" y="3968345"/>
                    </a:lnTo>
                    <a:lnTo>
                      <a:pt x="2576227" y="790043"/>
                    </a:lnTo>
                    <a:cubicBezTo>
                      <a:pt x="2711672" y="521533"/>
                      <a:pt x="2603849" y="193968"/>
                      <a:pt x="2335340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DD7AE9C-603C-4C2F-B117-35EE2CA11F47}"/>
                  </a:ext>
                </a:extLst>
              </p:cNvPr>
              <p:cNvSpPr/>
              <p:nvPr/>
            </p:nvSpPr>
            <p:spPr>
              <a:xfrm>
                <a:off x="2399587" y="3754343"/>
                <a:ext cx="1486159" cy="2656051"/>
              </a:xfrm>
              <a:custGeom>
                <a:avLst/>
                <a:gdLst>
                  <a:gd name="connsiteX0" fmla="*/ 1922621 w 2280118"/>
                  <a:gd name="connsiteY0" fmla="*/ 33361 h 4075009"/>
                  <a:gd name="connsiteX1" fmla="*/ 1922621 w 2280118"/>
                  <a:gd name="connsiteY1" fmla="*/ 33361 h 4075009"/>
                  <a:gd name="connsiteX2" fmla="*/ 1223963 w 2280118"/>
                  <a:gd name="connsiteY2" fmla="*/ 357497 h 4075009"/>
                  <a:gd name="connsiteX3" fmla="*/ 0 w 2280118"/>
                  <a:gd name="connsiteY3" fmla="*/ 3700486 h 4075009"/>
                  <a:gd name="connsiteX4" fmla="*/ 1022795 w 2280118"/>
                  <a:gd name="connsiteY4" fmla="*/ 4075009 h 4075009"/>
                  <a:gd name="connsiteX5" fmla="*/ 2246757 w 2280118"/>
                  <a:gd name="connsiteY5" fmla="*/ 732020 h 4075009"/>
                  <a:gd name="connsiteX6" fmla="*/ 1922621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1922621" y="33361"/>
                    </a:moveTo>
                    <a:lnTo>
                      <a:pt x="1922621" y="33361"/>
                    </a:lnTo>
                    <a:cubicBezTo>
                      <a:pt x="1640205" y="-70081"/>
                      <a:pt x="1327404" y="75081"/>
                      <a:pt x="1223963" y="357497"/>
                    </a:cubicBezTo>
                    <a:lnTo>
                      <a:pt x="0" y="3700486"/>
                    </a:lnTo>
                    <a:lnTo>
                      <a:pt x="1022795" y="4075009"/>
                    </a:lnTo>
                    <a:lnTo>
                      <a:pt x="2246757" y="732020"/>
                    </a:lnTo>
                    <a:cubicBezTo>
                      <a:pt x="2350199" y="449508"/>
                      <a:pt x="2205038" y="136707"/>
                      <a:pt x="1922621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BD6FA4-E093-4E3B-92EE-2C8CDAA7B08C}"/>
                  </a:ext>
                </a:extLst>
              </p:cNvPr>
              <p:cNvSpPr/>
              <p:nvPr/>
            </p:nvSpPr>
            <p:spPr>
              <a:xfrm>
                <a:off x="2599122" y="3649562"/>
                <a:ext cx="709981" cy="2675344"/>
              </a:xfrm>
              <a:custGeom>
                <a:avLst/>
                <a:gdLst>
                  <a:gd name="connsiteX0" fmla="*/ 544639 w 1089279"/>
                  <a:gd name="connsiteY0" fmla="*/ 0 h 4104608"/>
                  <a:gd name="connsiteX1" fmla="*/ 544639 w 1089279"/>
                  <a:gd name="connsiteY1" fmla="*/ 0 h 4104608"/>
                  <a:gd name="connsiteX2" fmla="*/ 0 w 1089279"/>
                  <a:gd name="connsiteY2" fmla="*/ 544640 h 4104608"/>
                  <a:gd name="connsiteX3" fmla="*/ 0 w 1089279"/>
                  <a:gd name="connsiteY3" fmla="*/ 4104608 h 4104608"/>
                  <a:gd name="connsiteX4" fmla="*/ 1089279 w 1089279"/>
                  <a:gd name="connsiteY4" fmla="*/ 4104608 h 4104608"/>
                  <a:gd name="connsiteX5" fmla="*/ 1089279 w 1089279"/>
                  <a:gd name="connsiteY5" fmla="*/ 544640 h 4104608"/>
                  <a:gd name="connsiteX6" fmla="*/ 544639 w 1089279"/>
                  <a:gd name="connsiteY6" fmla="*/ 0 h 41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9279" h="4104608">
                    <a:moveTo>
                      <a:pt x="544639" y="0"/>
                    </a:moveTo>
                    <a:lnTo>
                      <a:pt x="544639" y="0"/>
                    </a:lnTo>
                    <a:cubicBezTo>
                      <a:pt x="243840" y="0"/>
                      <a:pt x="0" y="243840"/>
                      <a:pt x="0" y="544640"/>
                    </a:cubicBezTo>
                    <a:lnTo>
                      <a:pt x="0" y="4104608"/>
                    </a:lnTo>
                    <a:lnTo>
                      <a:pt x="1089279" y="4104608"/>
                    </a:lnTo>
                    <a:lnTo>
                      <a:pt x="1089279" y="544640"/>
                    </a:lnTo>
                    <a:cubicBezTo>
                      <a:pt x="1089279" y="243840"/>
                      <a:pt x="845439" y="0"/>
                      <a:pt x="54463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3EFE88-7EB9-4C93-A1A8-B84350281835}"/>
                </a:ext>
              </a:extLst>
            </p:cNvPr>
            <p:cNvGrpSpPr/>
            <p:nvPr/>
          </p:nvGrpSpPr>
          <p:grpSpPr>
            <a:xfrm>
              <a:off x="4403388" y="1741544"/>
              <a:ext cx="3380625" cy="1934412"/>
              <a:chOff x="333154" y="3649562"/>
              <a:chExt cx="5337587" cy="3250108"/>
            </a:xfrm>
            <a:solidFill>
              <a:schemeClr val="accent1">
                <a:lumMod val="75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51F61FB-22F6-484B-A9DF-4A44075D2203}"/>
                  </a:ext>
                </a:extLst>
              </p:cNvPr>
              <p:cNvSpPr/>
              <p:nvPr/>
            </p:nvSpPr>
            <p:spPr>
              <a:xfrm>
                <a:off x="333154" y="6189689"/>
                <a:ext cx="5337587" cy="709981"/>
              </a:xfrm>
              <a:custGeom>
                <a:avLst/>
                <a:gdLst>
                  <a:gd name="connsiteX0" fmla="*/ 0 w 8189118"/>
                  <a:gd name="connsiteY0" fmla="*/ 544639 h 1089278"/>
                  <a:gd name="connsiteX1" fmla="*/ 0 w 8189118"/>
                  <a:gd name="connsiteY1" fmla="*/ 544639 h 1089278"/>
                  <a:gd name="connsiteX2" fmla="*/ 544640 w 8189118"/>
                  <a:gd name="connsiteY2" fmla="*/ 0 h 1089278"/>
                  <a:gd name="connsiteX3" fmla="*/ 7644479 w 8189118"/>
                  <a:gd name="connsiteY3" fmla="*/ 0 h 1089278"/>
                  <a:gd name="connsiteX4" fmla="*/ 8189119 w 8189118"/>
                  <a:gd name="connsiteY4" fmla="*/ 544639 h 1089278"/>
                  <a:gd name="connsiteX5" fmla="*/ 8189119 w 8189118"/>
                  <a:gd name="connsiteY5" fmla="*/ 544639 h 1089278"/>
                  <a:gd name="connsiteX6" fmla="*/ 7644479 w 8189118"/>
                  <a:gd name="connsiteY6" fmla="*/ 1089279 h 1089278"/>
                  <a:gd name="connsiteX7" fmla="*/ 544544 w 8189118"/>
                  <a:gd name="connsiteY7" fmla="*/ 1089279 h 1089278"/>
                  <a:gd name="connsiteX8" fmla="*/ 0 w 8189118"/>
                  <a:gd name="connsiteY8" fmla="*/ 544639 h 10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89118" h="1089278">
                    <a:moveTo>
                      <a:pt x="0" y="544639"/>
                    </a:moveTo>
                    <a:lnTo>
                      <a:pt x="0" y="544639"/>
                    </a:lnTo>
                    <a:cubicBezTo>
                      <a:pt x="0" y="243840"/>
                      <a:pt x="243840" y="0"/>
                      <a:pt x="544640" y="0"/>
                    </a:cubicBezTo>
                    <a:lnTo>
                      <a:pt x="7644479" y="0"/>
                    </a:lnTo>
                    <a:cubicBezTo>
                      <a:pt x="7945279" y="0"/>
                      <a:pt x="8189119" y="243840"/>
                      <a:pt x="8189119" y="544639"/>
                    </a:cubicBezTo>
                    <a:lnTo>
                      <a:pt x="8189119" y="544639"/>
                    </a:lnTo>
                    <a:cubicBezTo>
                      <a:pt x="8189119" y="845439"/>
                      <a:pt x="7945279" y="1089279"/>
                      <a:pt x="7644479" y="1089279"/>
                    </a:cubicBezTo>
                    <a:lnTo>
                      <a:pt x="544544" y="1089279"/>
                    </a:lnTo>
                    <a:cubicBezTo>
                      <a:pt x="243840" y="1089279"/>
                      <a:pt x="0" y="845439"/>
                      <a:pt x="0" y="5446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7BEE6E-D6B7-42F5-9D45-4EBC2B9A697C}"/>
                  </a:ext>
                </a:extLst>
              </p:cNvPr>
              <p:cNvSpPr/>
              <p:nvPr/>
            </p:nvSpPr>
            <p:spPr>
              <a:xfrm>
                <a:off x="477232" y="5565483"/>
                <a:ext cx="2119529" cy="1315686"/>
              </a:xfrm>
              <a:custGeom>
                <a:avLst/>
                <a:gdLst>
                  <a:gd name="connsiteX0" fmla="*/ 36409 w 3251858"/>
                  <a:gd name="connsiteY0" fmla="*/ 349317 h 2018573"/>
                  <a:gd name="connsiteX1" fmla="*/ 36409 w 3251858"/>
                  <a:gd name="connsiteY1" fmla="*/ 349317 h 2018573"/>
                  <a:gd name="connsiteX2" fmla="*/ 740211 w 3251858"/>
                  <a:gd name="connsiteY2" fmla="*/ 36421 h 2018573"/>
                  <a:gd name="connsiteX3" fmla="*/ 3251859 w 3251858"/>
                  <a:gd name="connsiteY3" fmla="*/ 1001970 h 2018573"/>
                  <a:gd name="connsiteX4" fmla="*/ 2861048 w 3251858"/>
                  <a:gd name="connsiteY4" fmla="*/ 2018574 h 2018573"/>
                  <a:gd name="connsiteX5" fmla="*/ 349305 w 3251858"/>
                  <a:gd name="connsiteY5" fmla="*/ 1053119 h 2018573"/>
                  <a:gd name="connsiteX6" fmla="*/ 36409 w 3251858"/>
                  <a:gd name="connsiteY6" fmla="*/ 349317 h 20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8" h="2018573">
                    <a:moveTo>
                      <a:pt x="36409" y="349317"/>
                    </a:moveTo>
                    <a:lnTo>
                      <a:pt x="36409" y="349317"/>
                    </a:lnTo>
                    <a:cubicBezTo>
                      <a:pt x="144327" y="68520"/>
                      <a:pt x="459414" y="-71498"/>
                      <a:pt x="740211" y="36421"/>
                    </a:cubicBezTo>
                    <a:lnTo>
                      <a:pt x="3251859" y="1001970"/>
                    </a:lnTo>
                    <a:lnTo>
                      <a:pt x="2861048" y="2018574"/>
                    </a:lnTo>
                    <a:lnTo>
                      <a:pt x="349305" y="1053119"/>
                    </a:lnTo>
                    <a:cubicBezTo>
                      <a:pt x="68604" y="945106"/>
                      <a:pt x="-71509" y="630019"/>
                      <a:pt x="36409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C92EE8F-FBCA-4785-AFA8-F52A6CD42431}"/>
                  </a:ext>
                </a:extLst>
              </p:cNvPr>
              <p:cNvSpPr/>
              <p:nvPr/>
            </p:nvSpPr>
            <p:spPr>
              <a:xfrm>
                <a:off x="699314" y="4951611"/>
                <a:ext cx="1965304" cy="1700160"/>
              </a:xfrm>
              <a:custGeom>
                <a:avLst/>
                <a:gdLst>
                  <a:gd name="connsiteX0" fmla="*/ 111449 w 3015240"/>
                  <a:gd name="connsiteY0" fmla="*/ 214624 h 2608447"/>
                  <a:gd name="connsiteX1" fmla="*/ 111449 w 3015240"/>
                  <a:gd name="connsiteY1" fmla="*/ 214624 h 2608447"/>
                  <a:gd name="connsiteX2" fmla="*/ 874688 w 3015240"/>
                  <a:gd name="connsiteY2" fmla="*/ 111374 h 2608447"/>
                  <a:gd name="connsiteX3" fmla="*/ 3015241 w 3015240"/>
                  <a:gd name="connsiteY3" fmla="*/ 1741958 h 2608447"/>
                  <a:gd name="connsiteX4" fmla="*/ 2355159 w 3015240"/>
                  <a:gd name="connsiteY4" fmla="*/ 2608448 h 2608447"/>
                  <a:gd name="connsiteX5" fmla="*/ 214605 w 3015240"/>
                  <a:gd name="connsiteY5" fmla="*/ 977863 h 2608447"/>
                  <a:gd name="connsiteX6" fmla="*/ 111449 w 3015240"/>
                  <a:gd name="connsiteY6" fmla="*/ 214624 h 260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40" h="2608447">
                    <a:moveTo>
                      <a:pt x="111449" y="214624"/>
                    </a:moveTo>
                    <a:lnTo>
                      <a:pt x="111449" y="214624"/>
                    </a:lnTo>
                    <a:cubicBezTo>
                      <a:pt x="293758" y="-24643"/>
                      <a:pt x="635420" y="-70840"/>
                      <a:pt x="874688" y="111374"/>
                    </a:cubicBezTo>
                    <a:lnTo>
                      <a:pt x="3015241" y="1741958"/>
                    </a:lnTo>
                    <a:lnTo>
                      <a:pt x="2355159" y="2608448"/>
                    </a:lnTo>
                    <a:lnTo>
                      <a:pt x="214605" y="977863"/>
                    </a:lnTo>
                    <a:cubicBezTo>
                      <a:pt x="-24663" y="795554"/>
                      <a:pt x="-70859" y="453892"/>
                      <a:pt x="111449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4D17162-C33E-4C89-8BB1-D7DE5BB6A05B}"/>
                  </a:ext>
                </a:extLst>
              </p:cNvPr>
              <p:cNvSpPr/>
              <p:nvPr/>
            </p:nvSpPr>
            <p:spPr>
              <a:xfrm>
                <a:off x="1115657" y="4452709"/>
                <a:ext cx="2155140" cy="2330742"/>
              </a:xfrm>
              <a:custGeom>
                <a:avLst/>
                <a:gdLst>
                  <a:gd name="connsiteX0" fmla="*/ 184580 w 3306493"/>
                  <a:gd name="connsiteY0" fmla="*/ 135955 h 3575908"/>
                  <a:gd name="connsiteX1" fmla="*/ 184580 w 3306493"/>
                  <a:gd name="connsiteY1" fmla="*/ 135955 h 3575908"/>
                  <a:gd name="connsiteX2" fmla="*/ 953248 w 3306493"/>
                  <a:gd name="connsiteY2" fmla="*/ 184628 h 3575908"/>
                  <a:gd name="connsiteX3" fmla="*/ 3306494 w 3306493"/>
                  <a:gd name="connsiteY3" fmla="*/ 2855914 h 3575908"/>
                  <a:gd name="connsiteX4" fmla="*/ 2489154 w 3306493"/>
                  <a:gd name="connsiteY4" fmla="*/ 3575909 h 3575908"/>
                  <a:gd name="connsiteX5" fmla="*/ 136003 w 3306493"/>
                  <a:gd name="connsiteY5" fmla="*/ 904622 h 3575908"/>
                  <a:gd name="connsiteX6" fmla="*/ 184580 w 3306493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493" h="3575908">
                    <a:moveTo>
                      <a:pt x="184580" y="135955"/>
                    </a:moveTo>
                    <a:lnTo>
                      <a:pt x="184580" y="135955"/>
                    </a:lnTo>
                    <a:cubicBezTo>
                      <a:pt x="410323" y="-62832"/>
                      <a:pt x="754461" y="-41115"/>
                      <a:pt x="953248" y="184628"/>
                    </a:cubicBezTo>
                    <a:lnTo>
                      <a:pt x="3306494" y="2855914"/>
                    </a:lnTo>
                    <a:lnTo>
                      <a:pt x="2489154" y="3575909"/>
                    </a:lnTo>
                    <a:lnTo>
                      <a:pt x="136003" y="904622"/>
                    </a:lnTo>
                    <a:cubicBezTo>
                      <a:pt x="-62879" y="678880"/>
                      <a:pt x="-41067" y="334742"/>
                      <a:pt x="184580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8F4980C-D12E-4596-AE03-240C1128E9E5}"/>
                  </a:ext>
                </a:extLst>
              </p:cNvPr>
              <p:cNvSpPr/>
              <p:nvPr/>
            </p:nvSpPr>
            <p:spPr>
              <a:xfrm>
                <a:off x="1603933" y="4083186"/>
                <a:ext cx="1717338" cy="2586590"/>
              </a:xfrm>
              <a:custGeom>
                <a:avLst/>
                <a:gdLst>
                  <a:gd name="connsiteX0" fmla="*/ 299368 w 2634802"/>
                  <a:gd name="connsiteY0" fmla="*/ 58523 h 3968439"/>
                  <a:gd name="connsiteX1" fmla="*/ 299368 w 2634802"/>
                  <a:gd name="connsiteY1" fmla="*/ 58523 h 3968439"/>
                  <a:gd name="connsiteX2" fmla="*/ 1030983 w 2634802"/>
                  <a:gd name="connsiteY2" fmla="*/ 299410 h 3968439"/>
                  <a:gd name="connsiteX3" fmla="*/ 2634803 w 2634802"/>
                  <a:gd name="connsiteY3" fmla="*/ 3477712 h 3968439"/>
                  <a:gd name="connsiteX4" fmla="*/ 1662395 w 2634802"/>
                  <a:gd name="connsiteY4" fmla="*/ 3968440 h 3968439"/>
                  <a:gd name="connsiteX5" fmla="*/ 58481 w 2634802"/>
                  <a:gd name="connsiteY5" fmla="*/ 790138 h 3968439"/>
                  <a:gd name="connsiteX6" fmla="*/ 299368 w 2634802"/>
                  <a:gd name="connsiteY6" fmla="*/ 58523 h 396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802" h="3968439">
                    <a:moveTo>
                      <a:pt x="299368" y="58523"/>
                    </a:moveTo>
                    <a:lnTo>
                      <a:pt x="299368" y="58523"/>
                    </a:lnTo>
                    <a:cubicBezTo>
                      <a:pt x="567878" y="-77018"/>
                      <a:pt x="895443" y="30900"/>
                      <a:pt x="1030983" y="299410"/>
                    </a:cubicBezTo>
                    <a:lnTo>
                      <a:pt x="2634803" y="3477712"/>
                    </a:lnTo>
                    <a:lnTo>
                      <a:pt x="1662395" y="3968440"/>
                    </a:lnTo>
                    <a:lnTo>
                      <a:pt x="58481" y="790138"/>
                    </a:lnTo>
                    <a:cubicBezTo>
                      <a:pt x="-76965" y="521533"/>
                      <a:pt x="30858" y="194063"/>
                      <a:pt x="299368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D6A3F3C-6CF4-4F73-A226-A69E2F4F228D}"/>
                  </a:ext>
                </a:extLst>
              </p:cNvPr>
              <p:cNvSpPr/>
              <p:nvPr/>
            </p:nvSpPr>
            <p:spPr>
              <a:xfrm>
                <a:off x="2074381" y="3777748"/>
                <a:ext cx="1486159" cy="2656051"/>
              </a:xfrm>
              <a:custGeom>
                <a:avLst/>
                <a:gdLst>
                  <a:gd name="connsiteX0" fmla="*/ 357497 w 2280118"/>
                  <a:gd name="connsiteY0" fmla="*/ 33361 h 4075009"/>
                  <a:gd name="connsiteX1" fmla="*/ 357497 w 2280118"/>
                  <a:gd name="connsiteY1" fmla="*/ 33361 h 4075009"/>
                  <a:gd name="connsiteX2" fmla="*/ 1056156 w 2280118"/>
                  <a:gd name="connsiteY2" fmla="*/ 357497 h 4075009"/>
                  <a:gd name="connsiteX3" fmla="*/ 2280118 w 2280118"/>
                  <a:gd name="connsiteY3" fmla="*/ 3700486 h 4075009"/>
                  <a:gd name="connsiteX4" fmla="*/ 1257323 w 2280118"/>
                  <a:gd name="connsiteY4" fmla="*/ 4075009 h 4075009"/>
                  <a:gd name="connsiteX5" fmla="*/ 33361 w 2280118"/>
                  <a:gd name="connsiteY5" fmla="*/ 732020 h 4075009"/>
                  <a:gd name="connsiteX6" fmla="*/ 357497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357497" y="33361"/>
                    </a:moveTo>
                    <a:lnTo>
                      <a:pt x="357497" y="33361"/>
                    </a:lnTo>
                    <a:cubicBezTo>
                      <a:pt x="639913" y="-70081"/>
                      <a:pt x="952714" y="75080"/>
                      <a:pt x="1056156" y="357497"/>
                    </a:cubicBezTo>
                    <a:lnTo>
                      <a:pt x="2280118" y="3700486"/>
                    </a:lnTo>
                    <a:lnTo>
                      <a:pt x="1257323" y="4075009"/>
                    </a:lnTo>
                    <a:lnTo>
                      <a:pt x="33361" y="732020"/>
                    </a:lnTo>
                    <a:cubicBezTo>
                      <a:pt x="-70080" y="449603"/>
                      <a:pt x="75080" y="136802"/>
                      <a:pt x="357497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3AC35B-7662-4BD3-9F31-8EA8FC0D8277}"/>
                  </a:ext>
                </a:extLst>
              </p:cNvPr>
              <p:cNvSpPr/>
              <p:nvPr/>
            </p:nvSpPr>
            <p:spPr>
              <a:xfrm>
                <a:off x="3392836" y="5505955"/>
                <a:ext cx="2119529" cy="1315747"/>
              </a:xfrm>
              <a:custGeom>
                <a:avLst/>
                <a:gdLst>
                  <a:gd name="connsiteX0" fmla="*/ 3215450 w 3251857"/>
                  <a:gd name="connsiteY0" fmla="*/ 349317 h 2018668"/>
                  <a:gd name="connsiteX1" fmla="*/ 3215450 w 3251857"/>
                  <a:gd name="connsiteY1" fmla="*/ 349317 h 2018668"/>
                  <a:gd name="connsiteX2" fmla="*/ 2511647 w 3251857"/>
                  <a:gd name="connsiteY2" fmla="*/ 36421 h 2018668"/>
                  <a:gd name="connsiteX3" fmla="*/ 0 w 3251857"/>
                  <a:gd name="connsiteY3" fmla="*/ 1001970 h 2018668"/>
                  <a:gd name="connsiteX4" fmla="*/ 390810 w 3251857"/>
                  <a:gd name="connsiteY4" fmla="*/ 2018669 h 2018668"/>
                  <a:gd name="connsiteX5" fmla="*/ 2902458 w 3251857"/>
                  <a:gd name="connsiteY5" fmla="*/ 1053119 h 2018668"/>
                  <a:gd name="connsiteX6" fmla="*/ 3215450 w 3251857"/>
                  <a:gd name="connsiteY6" fmla="*/ 349317 h 20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7" h="2018668">
                    <a:moveTo>
                      <a:pt x="3215450" y="349317"/>
                    </a:moveTo>
                    <a:lnTo>
                      <a:pt x="3215450" y="349317"/>
                    </a:lnTo>
                    <a:cubicBezTo>
                      <a:pt x="3107531" y="68520"/>
                      <a:pt x="2792444" y="-71498"/>
                      <a:pt x="2511647" y="36421"/>
                    </a:cubicBezTo>
                    <a:lnTo>
                      <a:pt x="0" y="1001970"/>
                    </a:lnTo>
                    <a:lnTo>
                      <a:pt x="390810" y="2018669"/>
                    </a:lnTo>
                    <a:lnTo>
                      <a:pt x="2902458" y="1053119"/>
                    </a:lnTo>
                    <a:cubicBezTo>
                      <a:pt x="3183255" y="945201"/>
                      <a:pt x="3323368" y="630114"/>
                      <a:pt x="3215450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ACD58CE-974A-43F7-99E3-C366E344DD02}"/>
                  </a:ext>
                </a:extLst>
              </p:cNvPr>
              <p:cNvSpPr/>
              <p:nvPr/>
            </p:nvSpPr>
            <p:spPr>
              <a:xfrm>
                <a:off x="3280401" y="4863165"/>
                <a:ext cx="1965286" cy="1700223"/>
              </a:xfrm>
              <a:custGeom>
                <a:avLst/>
                <a:gdLst>
                  <a:gd name="connsiteX0" fmla="*/ 2903791 w 3015212"/>
                  <a:gd name="connsiteY0" fmla="*/ 214624 h 2608542"/>
                  <a:gd name="connsiteX1" fmla="*/ 2903791 w 3015212"/>
                  <a:gd name="connsiteY1" fmla="*/ 214624 h 2608542"/>
                  <a:gd name="connsiteX2" fmla="*/ 2140553 w 3015212"/>
                  <a:gd name="connsiteY2" fmla="*/ 111374 h 2608542"/>
                  <a:gd name="connsiteX3" fmla="*/ 0 w 3015212"/>
                  <a:gd name="connsiteY3" fmla="*/ 1742054 h 2608542"/>
                  <a:gd name="connsiteX4" fmla="*/ 660082 w 3015212"/>
                  <a:gd name="connsiteY4" fmla="*/ 2608543 h 2608542"/>
                  <a:gd name="connsiteX5" fmla="*/ 2800636 w 3015212"/>
                  <a:gd name="connsiteY5" fmla="*/ 977958 h 2608542"/>
                  <a:gd name="connsiteX6" fmla="*/ 2903791 w 3015212"/>
                  <a:gd name="connsiteY6" fmla="*/ 214624 h 260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12" h="2608542">
                    <a:moveTo>
                      <a:pt x="2903791" y="214624"/>
                    </a:moveTo>
                    <a:lnTo>
                      <a:pt x="2903791" y="214624"/>
                    </a:lnTo>
                    <a:cubicBezTo>
                      <a:pt x="2721483" y="-24643"/>
                      <a:pt x="2379821" y="-70840"/>
                      <a:pt x="2140553" y="111374"/>
                    </a:cubicBezTo>
                    <a:lnTo>
                      <a:pt x="0" y="1742054"/>
                    </a:lnTo>
                    <a:lnTo>
                      <a:pt x="660082" y="2608543"/>
                    </a:lnTo>
                    <a:lnTo>
                      <a:pt x="2800636" y="977958"/>
                    </a:lnTo>
                    <a:cubicBezTo>
                      <a:pt x="3039808" y="795649"/>
                      <a:pt x="3086100" y="453892"/>
                      <a:pt x="2903791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740FB87-813E-4216-BB8F-7DD618637F7C}"/>
                  </a:ext>
                </a:extLst>
              </p:cNvPr>
              <p:cNvSpPr/>
              <p:nvPr/>
            </p:nvSpPr>
            <p:spPr>
              <a:xfrm>
                <a:off x="2684676" y="4401990"/>
                <a:ext cx="2155144" cy="2330742"/>
              </a:xfrm>
              <a:custGeom>
                <a:avLst/>
                <a:gdLst>
                  <a:gd name="connsiteX0" fmla="*/ 3121819 w 3306500"/>
                  <a:gd name="connsiteY0" fmla="*/ 135955 h 3575908"/>
                  <a:gd name="connsiteX1" fmla="*/ 3121819 w 3306500"/>
                  <a:gd name="connsiteY1" fmla="*/ 135955 h 3575908"/>
                  <a:gd name="connsiteX2" fmla="*/ 2353151 w 3306500"/>
                  <a:gd name="connsiteY2" fmla="*/ 184628 h 3575908"/>
                  <a:gd name="connsiteX3" fmla="*/ 0 w 3306500"/>
                  <a:gd name="connsiteY3" fmla="*/ 2855914 h 3575908"/>
                  <a:gd name="connsiteX4" fmla="*/ 817340 w 3306500"/>
                  <a:gd name="connsiteY4" fmla="*/ 3575909 h 3575908"/>
                  <a:gd name="connsiteX5" fmla="*/ 3170587 w 3306500"/>
                  <a:gd name="connsiteY5" fmla="*/ 904623 h 3575908"/>
                  <a:gd name="connsiteX6" fmla="*/ 3121819 w 3306500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500" h="3575908">
                    <a:moveTo>
                      <a:pt x="3121819" y="135955"/>
                    </a:moveTo>
                    <a:lnTo>
                      <a:pt x="3121819" y="135955"/>
                    </a:lnTo>
                    <a:cubicBezTo>
                      <a:pt x="2896076" y="-62832"/>
                      <a:pt x="2551938" y="-41115"/>
                      <a:pt x="2353151" y="184628"/>
                    </a:cubicBezTo>
                    <a:lnTo>
                      <a:pt x="0" y="2855914"/>
                    </a:lnTo>
                    <a:lnTo>
                      <a:pt x="817340" y="3575909"/>
                    </a:lnTo>
                    <a:lnTo>
                      <a:pt x="3170587" y="904623"/>
                    </a:lnTo>
                    <a:cubicBezTo>
                      <a:pt x="3369374" y="678975"/>
                      <a:pt x="3347561" y="334837"/>
                      <a:pt x="3121819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4F7CC1D-CDE2-4970-B253-FE19273E4A48}"/>
                  </a:ext>
                </a:extLst>
              </p:cNvPr>
              <p:cNvSpPr/>
              <p:nvPr/>
            </p:nvSpPr>
            <p:spPr>
              <a:xfrm>
                <a:off x="2638917" y="4059781"/>
                <a:ext cx="1717276" cy="2586527"/>
              </a:xfrm>
              <a:custGeom>
                <a:avLst/>
                <a:gdLst>
                  <a:gd name="connsiteX0" fmla="*/ 2335340 w 2634707"/>
                  <a:gd name="connsiteY0" fmla="*/ 58523 h 3968344"/>
                  <a:gd name="connsiteX1" fmla="*/ 2335340 w 2634707"/>
                  <a:gd name="connsiteY1" fmla="*/ 58523 h 3968344"/>
                  <a:gd name="connsiteX2" fmla="*/ 1603724 w 2634707"/>
                  <a:gd name="connsiteY2" fmla="*/ 299410 h 3968344"/>
                  <a:gd name="connsiteX3" fmla="*/ 0 w 2634707"/>
                  <a:gd name="connsiteY3" fmla="*/ 3477617 h 3968344"/>
                  <a:gd name="connsiteX4" fmla="*/ 972407 w 2634707"/>
                  <a:gd name="connsiteY4" fmla="*/ 3968345 h 3968344"/>
                  <a:gd name="connsiteX5" fmla="*/ 2576227 w 2634707"/>
                  <a:gd name="connsiteY5" fmla="*/ 790043 h 3968344"/>
                  <a:gd name="connsiteX6" fmla="*/ 2335340 w 2634707"/>
                  <a:gd name="connsiteY6" fmla="*/ 58523 h 396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707" h="3968344">
                    <a:moveTo>
                      <a:pt x="2335340" y="58523"/>
                    </a:moveTo>
                    <a:lnTo>
                      <a:pt x="2335340" y="58523"/>
                    </a:lnTo>
                    <a:cubicBezTo>
                      <a:pt x="2066830" y="-77018"/>
                      <a:pt x="1739265" y="30900"/>
                      <a:pt x="1603724" y="299410"/>
                    </a:cubicBezTo>
                    <a:lnTo>
                      <a:pt x="0" y="3477617"/>
                    </a:lnTo>
                    <a:lnTo>
                      <a:pt x="972407" y="3968345"/>
                    </a:lnTo>
                    <a:lnTo>
                      <a:pt x="2576227" y="790043"/>
                    </a:lnTo>
                    <a:cubicBezTo>
                      <a:pt x="2711672" y="521533"/>
                      <a:pt x="2603849" y="193968"/>
                      <a:pt x="2335340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3A6EB77-2223-4747-8ED1-773A11060FCC}"/>
                  </a:ext>
                </a:extLst>
              </p:cNvPr>
              <p:cNvSpPr/>
              <p:nvPr/>
            </p:nvSpPr>
            <p:spPr>
              <a:xfrm>
                <a:off x="2399587" y="3754343"/>
                <a:ext cx="1486159" cy="2656051"/>
              </a:xfrm>
              <a:custGeom>
                <a:avLst/>
                <a:gdLst>
                  <a:gd name="connsiteX0" fmla="*/ 1922621 w 2280118"/>
                  <a:gd name="connsiteY0" fmla="*/ 33361 h 4075009"/>
                  <a:gd name="connsiteX1" fmla="*/ 1922621 w 2280118"/>
                  <a:gd name="connsiteY1" fmla="*/ 33361 h 4075009"/>
                  <a:gd name="connsiteX2" fmla="*/ 1223963 w 2280118"/>
                  <a:gd name="connsiteY2" fmla="*/ 357497 h 4075009"/>
                  <a:gd name="connsiteX3" fmla="*/ 0 w 2280118"/>
                  <a:gd name="connsiteY3" fmla="*/ 3700486 h 4075009"/>
                  <a:gd name="connsiteX4" fmla="*/ 1022795 w 2280118"/>
                  <a:gd name="connsiteY4" fmla="*/ 4075009 h 4075009"/>
                  <a:gd name="connsiteX5" fmla="*/ 2246757 w 2280118"/>
                  <a:gd name="connsiteY5" fmla="*/ 732020 h 4075009"/>
                  <a:gd name="connsiteX6" fmla="*/ 1922621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1922621" y="33361"/>
                    </a:moveTo>
                    <a:lnTo>
                      <a:pt x="1922621" y="33361"/>
                    </a:lnTo>
                    <a:cubicBezTo>
                      <a:pt x="1640205" y="-70081"/>
                      <a:pt x="1327404" y="75081"/>
                      <a:pt x="1223963" y="357497"/>
                    </a:cubicBezTo>
                    <a:lnTo>
                      <a:pt x="0" y="3700486"/>
                    </a:lnTo>
                    <a:lnTo>
                      <a:pt x="1022795" y="4075009"/>
                    </a:lnTo>
                    <a:lnTo>
                      <a:pt x="2246757" y="732020"/>
                    </a:lnTo>
                    <a:cubicBezTo>
                      <a:pt x="2350199" y="449508"/>
                      <a:pt x="2205038" y="136707"/>
                      <a:pt x="1922621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64C0362-D469-40CD-813D-821D123EAEB0}"/>
                  </a:ext>
                </a:extLst>
              </p:cNvPr>
              <p:cNvSpPr/>
              <p:nvPr/>
            </p:nvSpPr>
            <p:spPr>
              <a:xfrm>
                <a:off x="2599122" y="3649562"/>
                <a:ext cx="709981" cy="2675344"/>
              </a:xfrm>
              <a:custGeom>
                <a:avLst/>
                <a:gdLst>
                  <a:gd name="connsiteX0" fmla="*/ 544639 w 1089279"/>
                  <a:gd name="connsiteY0" fmla="*/ 0 h 4104608"/>
                  <a:gd name="connsiteX1" fmla="*/ 544639 w 1089279"/>
                  <a:gd name="connsiteY1" fmla="*/ 0 h 4104608"/>
                  <a:gd name="connsiteX2" fmla="*/ 0 w 1089279"/>
                  <a:gd name="connsiteY2" fmla="*/ 544640 h 4104608"/>
                  <a:gd name="connsiteX3" fmla="*/ 0 w 1089279"/>
                  <a:gd name="connsiteY3" fmla="*/ 4104608 h 4104608"/>
                  <a:gd name="connsiteX4" fmla="*/ 1089279 w 1089279"/>
                  <a:gd name="connsiteY4" fmla="*/ 4104608 h 4104608"/>
                  <a:gd name="connsiteX5" fmla="*/ 1089279 w 1089279"/>
                  <a:gd name="connsiteY5" fmla="*/ 544640 h 4104608"/>
                  <a:gd name="connsiteX6" fmla="*/ 544639 w 1089279"/>
                  <a:gd name="connsiteY6" fmla="*/ 0 h 41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9279" h="4104608">
                    <a:moveTo>
                      <a:pt x="544639" y="0"/>
                    </a:moveTo>
                    <a:lnTo>
                      <a:pt x="544639" y="0"/>
                    </a:lnTo>
                    <a:cubicBezTo>
                      <a:pt x="243840" y="0"/>
                      <a:pt x="0" y="243840"/>
                      <a:pt x="0" y="544640"/>
                    </a:cubicBezTo>
                    <a:lnTo>
                      <a:pt x="0" y="4104608"/>
                    </a:lnTo>
                    <a:lnTo>
                      <a:pt x="1089279" y="4104608"/>
                    </a:lnTo>
                    <a:lnTo>
                      <a:pt x="1089279" y="544640"/>
                    </a:lnTo>
                    <a:cubicBezTo>
                      <a:pt x="1089279" y="243840"/>
                      <a:pt x="845439" y="0"/>
                      <a:pt x="54463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0775B52-2EB5-46E3-829A-AEA45FA9E324}"/>
                </a:ext>
              </a:extLst>
            </p:cNvPr>
            <p:cNvGrpSpPr/>
            <p:nvPr/>
          </p:nvGrpSpPr>
          <p:grpSpPr>
            <a:xfrm>
              <a:off x="3891863" y="1059306"/>
              <a:ext cx="4366768" cy="2472551"/>
              <a:chOff x="212279" y="3379322"/>
              <a:chExt cx="5528057" cy="3330880"/>
            </a:xfrm>
            <a:solidFill>
              <a:schemeClr val="tx1">
                <a:lumMod val="50000"/>
                <a:lumOff val="50000"/>
                <a:alpha val="20000"/>
              </a:schemeClr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553E4F2-0C40-4250-ACA4-DCAA3CEA41A6}"/>
                  </a:ext>
                </a:extLst>
              </p:cNvPr>
              <p:cNvSpPr/>
              <p:nvPr/>
            </p:nvSpPr>
            <p:spPr>
              <a:xfrm>
                <a:off x="212279" y="6003381"/>
                <a:ext cx="2158252" cy="706821"/>
              </a:xfrm>
              <a:custGeom>
                <a:avLst/>
                <a:gdLst>
                  <a:gd name="connsiteX0" fmla="*/ 2602897 w 2656617"/>
                  <a:gd name="connsiteY0" fmla="*/ 646176 h 933830"/>
                  <a:gd name="connsiteX1" fmla="*/ 69247 w 2656617"/>
                  <a:gd name="connsiteY1" fmla="*/ 0 h 933830"/>
                  <a:gd name="connsiteX2" fmla="*/ 184118 w 2656617"/>
                  <a:gd name="connsiteY2" fmla="*/ 154877 h 933830"/>
                  <a:gd name="connsiteX3" fmla="*/ 0 w 2656617"/>
                  <a:gd name="connsiteY3" fmla="*/ 256318 h 933830"/>
                  <a:gd name="connsiteX4" fmla="*/ 2656618 w 2656617"/>
                  <a:gd name="connsiteY4" fmla="*/ 933831 h 933830"/>
                  <a:gd name="connsiteX5" fmla="*/ 2602897 w 2656617"/>
                  <a:gd name="connsiteY5" fmla="*/ 646176 h 933830"/>
                  <a:gd name="connsiteX0" fmla="*/ 2602897 w 3259622"/>
                  <a:gd name="connsiteY0" fmla="*/ 646176 h 1084431"/>
                  <a:gd name="connsiteX1" fmla="*/ 69247 w 3259622"/>
                  <a:gd name="connsiteY1" fmla="*/ 0 h 1084431"/>
                  <a:gd name="connsiteX2" fmla="*/ 184118 w 3259622"/>
                  <a:gd name="connsiteY2" fmla="*/ 154877 h 1084431"/>
                  <a:gd name="connsiteX3" fmla="*/ 0 w 3259622"/>
                  <a:gd name="connsiteY3" fmla="*/ 256318 h 1084431"/>
                  <a:gd name="connsiteX4" fmla="*/ 3259622 w 3259622"/>
                  <a:gd name="connsiteY4" fmla="*/ 1084431 h 1084431"/>
                  <a:gd name="connsiteX5" fmla="*/ 2602897 w 3259622"/>
                  <a:gd name="connsiteY5" fmla="*/ 646176 h 1084431"/>
                  <a:gd name="connsiteX0" fmla="*/ 3310502 w 3311267"/>
                  <a:gd name="connsiteY0" fmla="*/ 855706 h 1084431"/>
                  <a:gd name="connsiteX1" fmla="*/ 69247 w 3311267"/>
                  <a:gd name="connsiteY1" fmla="*/ 0 h 1084431"/>
                  <a:gd name="connsiteX2" fmla="*/ 184118 w 3311267"/>
                  <a:gd name="connsiteY2" fmla="*/ 154877 h 1084431"/>
                  <a:gd name="connsiteX3" fmla="*/ 0 w 3311267"/>
                  <a:gd name="connsiteY3" fmla="*/ 256318 h 1084431"/>
                  <a:gd name="connsiteX4" fmla="*/ 3259622 w 3311267"/>
                  <a:gd name="connsiteY4" fmla="*/ 1084431 h 1084431"/>
                  <a:gd name="connsiteX5" fmla="*/ 3310502 w 3311267"/>
                  <a:gd name="connsiteY5" fmla="*/ 855706 h 1084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1267" h="1084431">
                    <a:moveTo>
                      <a:pt x="3310502" y="855706"/>
                    </a:moveTo>
                    <a:lnTo>
                      <a:pt x="69247" y="0"/>
                    </a:lnTo>
                    <a:cubicBezTo>
                      <a:pt x="98965" y="56959"/>
                      <a:pt x="137541" y="109347"/>
                      <a:pt x="184118" y="154877"/>
                    </a:cubicBezTo>
                    <a:cubicBezTo>
                      <a:pt x="116681" y="178022"/>
                      <a:pt x="54483" y="212598"/>
                      <a:pt x="0" y="256318"/>
                    </a:cubicBezTo>
                    <a:lnTo>
                      <a:pt x="3259622" y="1084431"/>
                    </a:lnTo>
                    <a:cubicBezTo>
                      <a:pt x="3233714" y="991562"/>
                      <a:pt x="3320217" y="954290"/>
                      <a:pt x="3310502" y="8557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CF3F861-0E22-4B96-B8E7-CAD03697CF2B}"/>
                  </a:ext>
                </a:extLst>
              </p:cNvPr>
              <p:cNvSpPr/>
              <p:nvPr/>
            </p:nvSpPr>
            <p:spPr>
              <a:xfrm>
                <a:off x="424851" y="5312458"/>
                <a:ext cx="1975862" cy="1123568"/>
              </a:xfrm>
              <a:custGeom>
                <a:avLst/>
                <a:gdLst>
                  <a:gd name="connsiteX0" fmla="*/ 2342293 w 2342292"/>
                  <a:gd name="connsiteY0" fmla="*/ 1045178 h 1311306"/>
                  <a:gd name="connsiteX1" fmla="*/ 128111 w 2342292"/>
                  <a:gd name="connsiteY1" fmla="*/ 0 h 1311306"/>
                  <a:gd name="connsiteX2" fmla="*/ 252412 w 2342292"/>
                  <a:gd name="connsiteY2" fmla="*/ 162687 h 1311306"/>
                  <a:gd name="connsiteX3" fmla="*/ 0 w 2342292"/>
                  <a:gd name="connsiteY3" fmla="*/ 233172 h 1311306"/>
                  <a:gd name="connsiteX4" fmla="*/ 2284000 w 2342292"/>
                  <a:gd name="connsiteY4" fmla="*/ 1311307 h 1311306"/>
                  <a:gd name="connsiteX5" fmla="*/ 2342293 w 2342292"/>
                  <a:gd name="connsiteY5" fmla="*/ 1045178 h 1311306"/>
                  <a:gd name="connsiteX0" fmla="*/ 2342293 w 2961013"/>
                  <a:gd name="connsiteY0" fmla="*/ 1045178 h 1723818"/>
                  <a:gd name="connsiteX1" fmla="*/ 128111 w 2961013"/>
                  <a:gd name="connsiteY1" fmla="*/ 0 h 1723818"/>
                  <a:gd name="connsiteX2" fmla="*/ 252412 w 2961013"/>
                  <a:gd name="connsiteY2" fmla="*/ 162687 h 1723818"/>
                  <a:gd name="connsiteX3" fmla="*/ 0 w 2961013"/>
                  <a:gd name="connsiteY3" fmla="*/ 233172 h 1723818"/>
                  <a:gd name="connsiteX4" fmla="*/ 2960841 w 2961013"/>
                  <a:gd name="connsiteY4" fmla="*/ 1723818 h 1723818"/>
                  <a:gd name="connsiteX5" fmla="*/ 2342293 w 2961013"/>
                  <a:gd name="connsiteY5" fmla="*/ 1045178 h 1723818"/>
                  <a:gd name="connsiteX0" fmla="*/ 3031439 w 3031439"/>
                  <a:gd name="connsiteY0" fmla="*/ 1483879 h 1723818"/>
                  <a:gd name="connsiteX1" fmla="*/ 128111 w 3031439"/>
                  <a:gd name="connsiteY1" fmla="*/ 0 h 1723818"/>
                  <a:gd name="connsiteX2" fmla="*/ 252412 w 3031439"/>
                  <a:gd name="connsiteY2" fmla="*/ 162687 h 1723818"/>
                  <a:gd name="connsiteX3" fmla="*/ 0 w 3031439"/>
                  <a:gd name="connsiteY3" fmla="*/ 233172 h 1723818"/>
                  <a:gd name="connsiteX4" fmla="*/ 2960841 w 3031439"/>
                  <a:gd name="connsiteY4" fmla="*/ 1723818 h 1723818"/>
                  <a:gd name="connsiteX5" fmla="*/ 3031439 w 3031439"/>
                  <a:gd name="connsiteY5" fmla="*/ 1483879 h 1723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1439" h="1723818">
                    <a:moveTo>
                      <a:pt x="3031439" y="1483879"/>
                    </a:moveTo>
                    <a:lnTo>
                      <a:pt x="128111" y="0"/>
                    </a:lnTo>
                    <a:cubicBezTo>
                      <a:pt x="159449" y="59627"/>
                      <a:pt x="200978" y="114776"/>
                      <a:pt x="252412" y="162687"/>
                    </a:cubicBezTo>
                    <a:cubicBezTo>
                      <a:pt x="163639" y="167830"/>
                      <a:pt x="77629" y="192214"/>
                      <a:pt x="0" y="233172"/>
                    </a:cubicBezTo>
                    <a:cubicBezTo>
                      <a:pt x="761333" y="592550"/>
                      <a:pt x="2199508" y="1364440"/>
                      <a:pt x="2960841" y="1723818"/>
                    </a:cubicBezTo>
                    <a:cubicBezTo>
                      <a:pt x="2973223" y="1632568"/>
                      <a:pt x="3005150" y="1569795"/>
                      <a:pt x="3031439" y="1483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BBB2D8E-D50A-437E-AFF2-483694E07317}"/>
                  </a:ext>
                </a:extLst>
              </p:cNvPr>
              <p:cNvSpPr/>
              <p:nvPr/>
            </p:nvSpPr>
            <p:spPr>
              <a:xfrm>
                <a:off x="808585" y="4610546"/>
                <a:ext cx="1629726" cy="1613459"/>
              </a:xfrm>
              <a:custGeom>
                <a:avLst/>
                <a:gdLst>
                  <a:gd name="connsiteX0" fmla="*/ 1928146 w 1928145"/>
                  <a:gd name="connsiteY0" fmla="*/ 1734693 h 1984343"/>
                  <a:gd name="connsiteX1" fmla="*/ 193358 w 1928145"/>
                  <a:gd name="connsiteY1" fmla="*/ 0 h 1984343"/>
                  <a:gd name="connsiteX2" fmla="*/ 252889 w 1928145"/>
                  <a:gd name="connsiteY2" fmla="*/ 200311 h 1984343"/>
                  <a:gd name="connsiteX3" fmla="*/ 0 w 1928145"/>
                  <a:gd name="connsiteY3" fmla="*/ 182023 h 1984343"/>
                  <a:gd name="connsiteX4" fmla="*/ 1802321 w 1928145"/>
                  <a:gd name="connsiteY4" fmla="*/ 1984343 h 1984343"/>
                  <a:gd name="connsiteX5" fmla="*/ 1928146 w 1928145"/>
                  <a:gd name="connsiteY5" fmla="*/ 1734693 h 1984343"/>
                  <a:gd name="connsiteX0" fmla="*/ 1928146 w 2351698"/>
                  <a:gd name="connsiteY0" fmla="*/ 1734693 h 2436140"/>
                  <a:gd name="connsiteX1" fmla="*/ 193358 w 2351698"/>
                  <a:gd name="connsiteY1" fmla="*/ 0 h 2436140"/>
                  <a:gd name="connsiteX2" fmla="*/ 252889 w 2351698"/>
                  <a:gd name="connsiteY2" fmla="*/ 200311 h 2436140"/>
                  <a:gd name="connsiteX3" fmla="*/ 0 w 2351698"/>
                  <a:gd name="connsiteY3" fmla="*/ 182023 h 2436140"/>
                  <a:gd name="connsiteX4" fmla="*/ 2349946 w 2351698"/>
                  <a:gd name="connsiteY4" fmla="*/ 2436140 h 2436140"/>
                  <a:gd name="connsiteX5" fmla="*/ 1928146 w 2351698"/>
                  <a:gd name="connsiteY5" fmla="*/ 1734693 h 2436140"/>
                  <a:gd name="connsiteX0" fmla="*/ 2500384 w 2500384"/>
                  <a:gd name="connsiteY0" fmla="*/ 2323993 h 2436140"/>
                  <a:gd name="connsiteX1" fmla="*/ 193358 w 2500384"/>
                  <a:gd name="connsiteY1" fmla="*/ 0 h 2436140"/>
                  <a:gd name="connsiteX2" fmla="*/ 252889 w 2500384"/>
                  <a:gd name="connsiteY2" fmla="*/ 200311 h 2436140"/>
                  <a:gd name="connsiteX3" fmla="*/ 0 w 2500384"/>
                  <a:gd name="connsiteY3" fmla="*/ 182023 h 2436140"/>
                  <a:gd name="connsiteX4" fmla="*/ 2349946 w 2500384"/>
                  <a:gd name="connsiteY4" fmla="*/ 2436140 h 2436140"/>
                  <a:gd name="connsiteX5" fmla="*/ 2500384 w 2500384"/>
                  <a:gd name="connsiteY5" fmla="*/ 2323993 h 2436140"/>
                  <a:gd name="connsiteX0" fmla="*/ 2500384 w 2500384"/>
                  <a:gd name="connsiteY0" fmla="*/ 2323993 h 2475428"/>
                  <a:gd name="connsiteX1" fmla="*/ 193358 w 2500384"/>
                  <a:gd name="connsiteY1" fmla="*/ 0 h 2475428"/>
                  <a:gd name="connsiteX2" fmla="*/ 252889 w 2500384"/>
                  <a:gd name="connsiteY2" fmla="*/ 200311 h 2475428"/>
                  <a:gd name="connsiteX3" fmla="*/ 0 w 2500384"/>
                  <a:gd name="connsiteY3" fmla="*/ 182023 h 2475428"/>
                  <a:gd name="connsiteX4" fmla="*/ 2362252 w 2500384"/>
                  <a:gd name="connsiteY4" fmla="*/ 2475428 h 2475428"/>
                  <a:gd name="connsiteX5" fmla="*/ 2500384 w 2500384"/>
                  <a:gd name="connsiteY5" fmla="*/ 2323993 h 24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0384" h="2475428">
                    <a:moveTo>
                      <a:pt x="2500384" y="2323993"/>
                    </a:moveTo>
                    <a:lnTo>
                      <a:pt x="193358" y="0"/>
                    </a:lnTo>
                    <a:cubicBezTo>
                      <a:pt x="201549" y="68771"/>
                      <a:pt x="221266" y="136684"/>
                      <a:pt x="252889" y="200311"/>
                    </a:cubicBezTo>
                    <a:cubicBezTo>
                      <a:pt x="170117" y="176498"/>
                      <a:pt x="83915" y="170688"/>
                      <a:pt x="0" y="182023"/>
                    </a:cubicBezTo>
                    <a:cubicBezTo>
                      <a:pt x="600774" y="782796"/>
                      <a:pt x="1761478" y="1874655"/>
                      <a:pt x="2362252" y="2475428"/>
                    </a:cubicBezTo>
                    <a:cubicBezTo>
                      <a:pt x="2397399" y="2388370"/>
                      <a:pt x="2451806" y="2403146"/>
                      <a:pt x="2500384" y="23239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37692B9-AD71-49B1-A709-7DC96B790300}"/>
                  </a:ext>
                </a:extLst>
              </p:cNvPr>
              <p:cNvSpPr/>
              <p:nvPr/>
            </p:nvSpPr>
            <p:spPr>
              <a:xfrm>
                <a:off x="1336975" y="4078558"/>
                <a:ext cx="1172721" cy="1949792"/>
              </a:xfrm>
              <a:custGeom>
                <a:avLst/>
                <a:gdLst>
                  <a:gd name="connsiteX0" fmla="*/ 1362361 w 1362360"/>
                  <a:gd name="connsiteY0" fmla="*/ 2239899 h 2461069"/>
                  <a:gd name="connsiteX1" fmla="*/ 232124 w 1362360"/>
                  <a:gd name="connsiteY1" fmla="*/ 0 h 2461069"/>
                  <a:gd name="connsiteX2" fmla="*/ 227171 w 1362360"/>
                  <a:gd name="connsiteY2" fmla="*/ 175831 h 2461069"/>
                  <a:gd name="connsiteX3" fmla="*/ 0 w 1362360"/>
                  <a:gd name="connsiteY3" fmla="*/ 129350 h 2461069"/>
                  <a:gd name="connsiteX4" fmla="*/ 1176623 w 1362360"/>
                  <a:gd name="connsiteY4" fmla="*/ 2461070 h 2461069"/>
                  <a:gd name="connsiteX5" fmla="*/ 1362361 w 1362360"/>
                  <a:gd name="connsiteY5" fmla="*/ 2239899 h 2461069"/>
                  <a:gd name="connsiteX0" fmla="*/ 1362361 w 1643421"/>
                  <a:gd name="connsiteY0" fmla="*/ 2239899 h 2991440"/>
                  <a:gd name="connsiteX1" fmla="*/ 232124 w 1643421"/>
                  <a:gd name="connsiteY1" fmla="*/ 0 h 2991440"/>
                  <a:gd name="connsiteX2" fmla="*/ 227171 w 1643421"/>
                  <a:gd name="connsiteY2" fmla="*/ 175831 h 2991440"/>
                  <a:gd name="connsiteX3" fmla="*/ 0 w 1643421"/>
                  <a:gd name="connsiteY3" fmla="*/ 129350 h 2991440"/>
                  <a:gd name="connsiteX4" fmla="*/ 1638104 w 1643421"/>
                  <a:gd name="connsiteY4" fmla="*/ 2991440 h 2991440"/>
                  <a:gd name="connsiteX5" fmla="*/ 1362361 w 1643421"/>
                  <a:gd name="connsiteY5" fmla="*/ 2239899 h 2991440"/>
                  <a:gd name="connsiteX0" fmla="*/ 1799230 w 1799230"/>
                  <a:gd name="connsiteY0" fmla="*/ 2881582 h 2991440"/>
                  <a:gd name="connsiteX1" fmla="*/ 232124 w 1799230"/>
                  <a:gd name="connsiteY1" fmla="*/ 0 h 2991440"/>
                  <a:gd name="connsiteX2" fmla="*/ 227171 w 1799230"/>
                  <a:gd name="connsiteY2" fmla="*/ 175831 h 2991440"/>
                  <a:gd name="connsiteX3" fmla="*/ 0 w 1799230"/>
                  <a:gd name="connsiteY3" fmla="*/ 129350 h 2991440"/>
                  <a:gd name="connsiteX4" fmla="*/ 1638104 w 1799230"/>
                  <a:gd name="connsiteY4" fmla="*/ 2991440 h 2991440"/>
                  <a:gd name="connsiteX5" fmla="*/ 1799230 w 1799230"/>
                  <a:gd name="connsiteY5" fmla="*/ 2881582 h 29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230" h="2991440">
                    <a:moveTo>
                      <a:pt x="1799230" y="2881582"/>
                    </a:moveTo>
                    <a:lnTo>
                      <a:pt x="232124" y="0"/>
                    </a:lnTo>
                    <a:cubicBezTo>
                      <a:pt x="222123" y="57531"/>
                      <a:pt x="220218" y="116776"/>
                      <a:pt x="227171" y="175831"/>
                    </a:cubicBezTo>
                    <a:cubicBezTo>
                      <a:pt x="154781" y="145923"/>
                      <a:pt x="77533" y="130397"/>
                      <a:pt x="0" y="129350"/>
                    </a:cubicBezTo>
                    <a:cubicBezTo>
                      <a:pt x="392208" y="906590"/>
                      <a:pt x="1245896" y="2214200"/>
                      <a:pt x="1638104" y="2991440"/>
                    </a:cubicBezTo>
                    <a:cubicBezTo>
                      <a:pt x="1693635" y="2912477"/>
                      <a:pt x="1731221" y="2949781"/>
                      <a:pt x="1799230" y="28815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12DBA77-8E73-4905-8D12-8D8FFB55A15A}"/>
                  </a:ext>
                </a:extLst>
              </p:cNvPr>
              <p:cNvSpPr/>
              <p:nvPr/>
            </p:nvSpPr>
            <p:spPr>
              <a:xfrm>
                <a:off x="1876662" y="3635905"/>
                <a:ext cx="867173" cy="2310911"/>
              </a:xfrm>
              <a:custGeom>
                <a:avLst/>
                <a:gdLst>
                  <a:gd name="connsiteX0" fmla="*/ 961263 w 961262"/>
                  <a:gd name="connsiteY0" fmla="*/ 2607278 h 2753201"/>
                  <a:gd name="connsiteX1" fmla="*/ 228124 w 961262"/>
                  <a:gd name="connsiteY1" fmla="*/ 0 h 2753201"/>
                  <a:gd name="connsiteX2" fmla="*/ 188500 w 961262"/>
                  <a:gd name="connsiteY2" fmla="*/ 196120 h 2753201"/>
                  <a:gd name="connsiteX3" fmla="*/ 0 w 961262"/>
                  <a:gd name="connsiteY3" fmla="*/ 169450 h 2753201"/>
                  <a:gd name="connsiteX4" fmla="*/ 726567 w 961262"/>
                  <a:gd name="connsiteY4" fmla="*/ 2753201 h 2753201"/>
                  <a:gd name="connsiteX5" fmla="*/ 961263 w 961262"/>
                  <a:gd name="connsiteY5" fmla="*/ 2607278 h 2753201"/>
                  <a:gd name="connsiteX0" fmla="*/ 961263 w 1149567"/>
                  <a:gd name="connsiteY0" fmla="*/ 2607278 h 3545482"/>
                  <a:gd name="connsiteX1" fmla="*/ 228124 w 1149567"/>
                  <a:gd name="connsiteY1" fmla="*/ 0 h 3545482"/>
                  <a:gd name="connsiteX2" fmla="*/ 188500 w 1149567"/>
                  <a:gd name="connsiteY2" fmla="*/ 196120 h 3545482"/>
                  <a:gd name="connsiteX3" fmla="*/ 0 w 1149567"/>
                  <a:gd name="connsiteY3" fmla="*/ 169450 h 3545482"/>
                  <a:gd name="connsiteX4" fmla="*/ 1138824 w 1149567"/>
                  <a:gd name="connsiteY4" fmla="*/ 3545482 h 3545482"/>
                  <a:gd name="connsiteX5" fmla="*/ 961263 w 1149567"/>
                  <a:gd name="connsiteY5" fmla="*/ 2607278 h 3545482"/>
                  <a:gd name="connsiteX0" fmla="*/ 1305837 w 1305837"/>
                  <a:gd name="connsiteY0" fmla="*/ 3484682 h 3545482"/>
                  <a:gd name="connsiteX1" fmla="*/ 228124 w 1305837"/>
                  <a:gd name="connsiteY1" fmla="*/ 0 h 3545482"/>
                  <a:gd name="connsiteX2" fmla="*/ 188500 w 1305837"/>
                  <a:gd name="connsiteY2" fmla="*/ 196120 h 3545482"/>
                  <a:gd name="connsiteX3" fmla="*/ 0 w 1305837"/>
                  <a:gd name="connsiteY3" fmla="*/ 169450 h 3545482"/>
                  <a:gd name="connsiteX4" fmla="*/ 1138824 w 1305837"/>
                  <a:gd name="connsiteY4" fmla="*/ 3545482 h 3545482"/>
                  <a:gd name="connsiteX5" fmla="*/ 1305837 w 1305837"/>
                  <a:gd name="connsiteY5" fmla="*/ 3484682 h 3545482"/>
                  <a:gd name="connsiteX0" fmla="*/ 1330449 w 1330449"/>
                  <a:gd name="connsiteY0" fmla="*/ 3458491 h 3545482"/>
                  <a:gd name="connsiteX1" fmla="*/ 228124 w 1330449"/>
                  <a:gd name="connsiteY1" fmla="*/ 0 h 3545482"/>
                  <a:gd name="connsiteX2" fmla="*/ 188500 w 1330449"/>
                  <a:gd name="connsiteY2" fmla="*/ 196120 h 3545482"/>
                  <a:gd name="connsiteX3" fmla="*/ 0 w 1330449"/>
                  <a:gd name="connsiteY3" fmla="*/ 169450 h 3545482"/>
                  <a:gd name="connsiteX4" fmla="*/ 1138824 w 1330449"/>
                  <a:gd name="connsiteY4" fmla="*/ 3545482 h 3545482"/>
                  <a:gd name="connsiteX5" fmla="*/ 1330449 w 1330449"/>
                  <a:gd name="connsiteY5" fmla="*/ 3458491 h 354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449" h="3545482">
                    <a:moveTo>
                      <a:pt x="1330449" y="3458491"/>
                    </a:moveTo>
                    <a:lnTo>
                      <a:pt x="228124" y="0"/>
                    </a:lnTo>
                    <a:cubicBezTo>
                      <a:pt x="204502" y="62294"/>
                      <a:pt x="190881" y="128492"/>
                      <a:pt x="188500" y="196120"/>
                    </a:cubicBezTo>
                    <a:cubicBezTo>
                      <a:pt x="127730" y="177546"/>
                      <a:pt x="64198" y="168497"/>
                      <a:pt x="0" y="169450"/>
                    </a:cubicBezTo>
                    <a:cubicBezTo>
                      <a:pt x="242189" y="1030700"/>
                      <a:pt x="896635" y="2684232"/>
                      <a:pt x="1138824" y="3545482"/>
                    </a:cubicBezTo>
                    <a:cubicBezTo>
                      <a:pt x="1212643" y="3490714"/>
                      <a:pt x="1248058" y="3500782"/>
                      <a:pt x="1330449" y="3458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EEC910B-D419-4E48-A09F-41ADE3DC50C5}"/>
                  </a:ext>
                </a:extLst>
              </p:cNvPr>
              <p:cNvSpPr/>
              <p:nvPr/>
            </p:nvSpPr>
            <p:spPr>
              <a:xfrm>
                <a:off x="3731705" y="5958681"/>
                <a:ext cx="2008631" cy="733373"/>
              </a:xfrm>
              <a:custGeom>
                <a:avLst/>
                <a:gdLst>
                  <a:gd name="connsiteX0" fmla="*/ 0 w 2547080"/>
                  <a:gd name="connsiteY0" fmla="*/ 915638 h 915638"/>
                  <a:gd name="connsiteX1" fmla="*/ 2547081 w 2547080"/>
                  <a:gd name="connsiteY1" fmla="*/ 266129 h 915638"/>
                  <a:gd name="connsiteX2" fmla="*/ 2348484 w 2547080"/>
                  <a:gd name="connsiteY2" fmla="*/ 197930 h 915638"/>
                  <a:gd name="connsiteX3" fmla="*/ 2516124 w 2547080"/>
                  <a:gd name="connsiteY3" fmla="*/ 0 h 915638"/>
                  <a:gd name="connsiteX4" fmla="*/ 38005 w 2547080"/>
                  <a:gd name="connsiteY4" fmla="*/ 631984 h 915638"/>
                  <a:gd name="connsiteX5" fmla="*/ 0 w 2547080"/>
                  <a:gd name="connsiteY5" fmla="*/ 915638 h 915638"/>
                  <a:gd name="connsiteX0" fmla="*/ 534259 w 3081341"/>
                  <a:gd name="connsiteY0" fmla="*/ 915638 h 936590"/>
                  <a:gd name="connsiteX1" fmla="*/ 3081340 w 3081341"/>
                  <a:gd name="connsiteY1" fmla="*/ 266129 h 936590"/>
                  <a:gd name="connsiteX2" fmla="*/ 2882743 w 3081341"/>
                  <a:gd name="connsiteY2" fmla="*/ 197930 h 936590"/>
                  <a:gd name="connsiteX3" fmla="*/ 3050383 w 3081341"/>
                  <a:gd name="connsiteY3" fmla="*/ 0 h 936590"/>
                  <a:gd name="connsiteX4" fmla="*/ 26 w 3081341"/>
                  <a:gd name="connsiteY4" fmla="*/ 906993 h 936590"/>
                  <a:gd name="connsiteX5" fmla="*/ 534259 w 3081341"/>
                  <a:gd name="connsiteY5" fmla="*/ 915638 h 936590"/>
                  <a:gd name="connsiteX0" fmla="*/ 29951 w 3081586"/>
                  <a:gd name="connsiteY0" fmla="*/ 1125168 h 1125168"/>
                  <a:gd name="connsiteX1" fmla="*/ 3081587 w 3081586"/>
                  <a:gd name="connsiteY1" fmla="*/ 266129 h 1125168"/>
                  <a:gd name="connsiteX2" fmla="*/ 2882990 w 3081586"/>
                  <a:gd name="connsiteY2" fmla="*/ 197930 h 1125168"/>
                  <a:gd name="connsiteX3" fmla="*/ 3050630 w 3081586"/>
                  <a:gd name="connsiteY3" fmla="*/ 0 h 1125168"/>
                  <a:gd name="connsiteX4" fmla="*/ 273 w 3081586"/>
                  <a:gd name="connsiteY4" fmla="*/ 906993 h 1125168"/>
                  <a:gd name="connsiteX5" fmla="*/ 29951 w 3081586"/>
                  <a:gd name="connsiteY5" fmla="*/ 1125168 h 1125168"/>
                  <a:gd name="connsiteX0" fmla="*/ 30077 w 3081713"/>
                  <a:gd name="connsiteY0" fmla="*/ 1125168 h 1125168"/>
                  <a:gd name="connsiteX1" fmla="*/ 3081713 w 3081713"/>
                  <a:gd name="connsiteY1" fmla="*/ 266129 h 1125168"/>
                  <a:gd name="connsiteX2" fmla="*/ 2883116 w 3081713"/>
                  <a:gd name="connsiteY2" fmla="*/ 197930 h 1125168"/>
                  <a:gd name="connsiteX3" fmla="*/ 3050756 w 3081713"/>
                  <a:gd name="connsiteY3" fmla="*/ 0 h 1125168"/>
                  <a:gd name="connsiteX4" fmla="*/ 399 w 3081713"/>
                  <a:gd name="connsiteY4" fmla="*/ 906993 h 1125168"/>
                  <a:gd name="connsiteX5" fmla="*/ 30077 w 3081713"/>
                  <a:gd name="connsiteY5" fmla="*/ 1125168 h 112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713" h="1125168">
                    <a:moveTo>
                      <a:pt x="30077" y="1125168"/>
                    </a:moveTo>
                    <a:lnTo>
                      <a:pt x="3081713" y="266129"/>
                    </a:lnTo>
                    <a:cubicBezTo>
                      <a:pt x="3021038" y="232696"/>
                      <a:pt x="2954173" y="209169"/>
                      <a:pt x="2883116" y="197930"/>
                    </a:cubicBezTo>
                    <a:cubicBezTo>
                      <a:pt x="2953411" y="144018"/>
                      <a:pt x="3010085" y="76200"/>
                      <a:pt x="3050756" y="0"/>
                    </a:cubicBezTo>
                    <a:cubicBezTo>
                      <a:pt x="2224716" y="210661"/>
                      <a:pt x="826439" y="696332"/>
                      <a:pt x="399" y="906993"/>
                    </a:cubicBezTo>
                    <a:cubicBezTo>
                      <a:pt x="-4173" y="1003958"/>
                      <a:pt x="32001" y="1033157"/>
                      <a:pt x="30077" y="1125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95E809A-B7AC-4930-A175-7D027385A89B}"/>
                  </a:ext>
                </a:extLst>
              </p:cNvPr>
              <p:cNvSpPr/>
              <p:nvPr/>
            </p:nvSpPr>
            <p:spPr>
              <a:xfrm>
                <a:off x="3666345" y="5259998"/>
                <a:ext cx="1884825" cy="1102133"/>
              </a:xfrm>
              <a:custGeom>
                <a:avLst/>
                <a:gdLst>
                  <a:gd name="connsiteX0" fmla="*/ 72009 w 2319527"/>
                  <a:gd name="connsiteY0" fmla="*/ 1298067 h 1298066"/>
                  <a:gd name="connsiteX1" fmla="*/ 2319528 w 2319527"/>
                  <a:gd name="connsiteY1" fmla="*/ 237173 h 1298066"/>
                  <a:gd name="connsiteX2" fmla="*/ 2072259 w 2319527"/>
                  <a:gd name="connsiteY2" fmla="*/ 169354 h 1298066"/>
                  <a:gd name="connsiteX3" fmla="*/ 2199989 w 2319527"/>
                  <a:gd name="connsiteY3" fmla="*/ 0 h 1298066"/>
                  <a:gd name="connsiteX4" fmla="*/ 0 w 2319527"/>
                  <a:gd name="connsiteY4" fmla="*/ 1038511 h 1298066"/>
                  <a:gd name="connsiteX5" fmla="*/ 72009 w 2319527"/>
                  <a:gd name="connsiteY5" fmla="*/ 1298067 h 1298066"/>
                  <a:gd name="connsiteX0" fmla="*/ 644247 w 2891766"/>
                  <a:gd name="connsiteY0" fmla="*/ 1298067 h 1439738"/>
                  <a:gd name="connsiteX1" fmla="*/ 2891766 w 2891766"/>
                  <a:gd name="connsiteY1" fmla="*/ 237173 h 1439738"/>
                  <a:gd name="connsiteX2" fmla="*/ 2644497 w 2891766"/>
                  <a:gd name="connsiteY2" fmla="*/ 169354 h 1439738"/>
                  <a:gd name="connsiteX3" fmla="*/ 2772227 w 2891766"/>
                  <a:gd name="connsiteY3" fmla="*/ 0 h 1439738"/>
                  <a:gd name="connsiteX4" fmla="*/ 0 w 2891766"/>
                  <a:gd name="connsiteY4" fmla="*/ 1424830 h 1439738"/>
                  <a:gd name="connsiteX5" fmla="*/ 644247 w 2891766"/>
                  <a:gd name="connsiteY5" fmla="*/ 1298067 h 1439738"/>
                  <a:gd name="connsiteX0" fmla="*/ 35091 w 2891766"/>
                  <a:gd name="connsiteY0" fmla="*/ 1690933 h 1690933"/>
                  <a:gd name="connsiteX1" fmla="*/ 2891766 w 2891766"/>
                  <a:gd name="connsiteY1" fmla="*/ 237173 h 1690933"/>
                  <a:gd name="connsiteX2" fmla="*/ 2644497 w 2891766"/>
                  <a:gd name="connsiteY2" fmla="*/ 169354 h 1690933"/>
                  <a:gd name="connsiteX3" fmla="*/ 2772227 w 2891766"/>
                  <a:gd name="connsiteY3" fmla="*/ 0 h 1690933"/>
                  <a:gd name="connsiteX4" fmla="*/ 0 w 2891766"/>
                  <a:gd name="connsiteY4" fmla="*/ 1424830 h 1690933"/>
                  <a:gd name="connsiteX5" fmla="*/ 35091 w 2891766"/>
                  <a:gd name="connsiteY5" fmla="*/ 1690933 h 169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1766" h="1690933">
                    <a:moveTo>
                      <a:pt x="35091" y="1690933"/>
                    </a:moveTo>
                    <a:lnTo>
                      <a:pt x="2891766" y="237173"/>
                    </a:lnTo>
                    <a:cubicBezTo>
                      <a:pt x="2815566" y="197834"/>
                      <a:pt x="2731270" y="174403"/>
                      <a:pt x="2644497" y="169354"/>
                    </a:cubicBezTo>
                    <a:cubicBezTo>
                      <a:pt x="2697837" y="119634"/>
                      <a:pt x="2740509" y="62103"/>
                      <a:pt x="2772227" y="0"/>
                    </a:cubicBezTo>
                    <a:cubicBezTo>
                      <a:pt x="2038897" y="346170"/>
                      <a:pt x="733330" y="1078660"/>
                      <a:pt x="0" y="1424830"/>
                    </a:cubicBezTo>
                    <a:cubicBezTo>
                      <a:pt x="30670" y="1508460"/>
                      <a:pt x="17946" y="1601779"/>
                      <a:pt x="35091" y="16909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52160D0-C317-4400-B16D-C9C48978BDC1}"/>
                  </a:ext>
                </a:extLst>
              </p:cNvPr>
              <p:cNvSpPr/>
              <p:nvPr/>
            </p:nvSpPr>
            <p:spPr>
              <a:xfrm>
                <a:off x="3284461" y="4524872"/>
                <a:ext cx="1869873" cy="1853824"/>
              </a:xfrm>
              <a:custGeom>
                <a:avLst/>
                <a:gdLst>
                  <a:gd name="connsiteX0" fmla="*/ 0 w 1915096"/>
                  <a:gd name="connsiteY0" fmla="*/ 1776413 h 2012632"/>
                  <a:gd name="connsiteX1" fmla="*/ 139160 w 1915096"/>
                  <a:gd name="connsiteY1" fmla="*/ 2012633 h 2012632"/>
                  <a:gd name="connsiteX2" fmla="*/ 1915097 w 1915096"/>
                  <a:gd name="connsiteY2" fmla="*/ 236696 h 2012632"/>
                  <a:gd name="connsiteX3" fmla="*/ 1720120 w 1915096"/>
                  <a:gd name="connsiteY3" fmla="*/ 249460 h 2012632"/>
                  <a:gd name="connsiteX4" fmla="*/ 1779651 w 1915096"/>
                  <a:gd name="connsiteY4" fmla="*/ 3239 h 2012632"/>
                  <a:gd name="connsiteX5" fmla="*/ 1776413 w 1915096"/>
                  <a:gd name="connsiteY5" fmla="*/ 0 h 2012632"/>
                  <a:gd name="connsiteX6" fmla="*/ 0 w 1915096"/>
                  <a:gd name="connsiteY6" fmla="*/ 1776413 h 2012632"/>
                  <a:gd name="connsiteX0" fmla="*/ 0 w 2868828"/>
                  <a:gd name="connsiteY0" fmla="*/ 2653817 h 2658741"/>
                  <a:gd name="connsiteX1" fmla="*/ 1092890 w 2868828"/>
                  <a:gd name="connsiteY1" fmla="*/ 2012633 h 2658741"/>
                  <a:gd name="connsiteX2" fmla="*/ 2868827 w 2868828"/>
                  <a:gd name="connsiteY2" fmla="*/ 236696 h 2658741"/>
                  <a:gd name="connsiteX3" fmla="*/ 2673850 w 2868828"/>
                  <a:gd name="connsiteY3" fmla="*/ 249460 h 2658741"/>
                  <a:gd name="connsiteX4" fmla="*/ 2733381 w 2868828"/>
                  <a:gd name="connsiteY4" fmla="*/ 3239 h 2658741"/>
                  <a:gd name="connsiteX5" fmla="*/ 2730143 w 2868828"/>
                  <a:gd name="connsiteY5" fmla="*/ 0 h 2658741"/>
                  <a:gd name="connsiteX6" fmla="*/ 0 w 2868828"/>
                  <a:gd name="connsiteY6" fmla="*/ 2653817 h 2658741"/>
                  <a:gd name="connsiteX0" fmla="*/ 0 w 2868826"/>
                  <a:gd name="connsiteY0" fmla="*/ 2653817 h 2844204"/>
                  <a:gd name="connsiteX1" fmla="*/ 139160 w 2868826"/>
                  <a:gd name="connsiteY1" fmla="*/ 2844204 h 2844204"/>
                  <a:gd name="connsiteX2" fmla="*/ 2868827 w 2868826"/>
                  <a:gd name="connsiteY2" fmla="*/ 236696 h 2844204"/>
                  <a:gd name="connsiteX3" fmla="*/ 2673850 w 2868826"/>
                  <a:gd name="connsiteY3" fmla="*/ 249460 h 2844204"/>
                  <a:gd name="connsiteX4" fmla="*/ 2733381 w 2868826"/>
                  <a:gd name="connsiteY4" fmla="*/ 3239 h 2844204"/>
                  <a:gd name="connsiteX5" fmla="*/ 2730143 w 2868826"/>
                  <a:gd name="connsiteY5" fmla="*/ 0 h 2844204"/>
                  <a:gd name="connsiteX6" fmla="*/ 0 w 2868826"/>
                  <a:gd name="connsiteY6" fmla="*/ 2653817 h 284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8826" h="2844204">
                    <a:moveTo>
                      <a:pt x="0" y="2653817"/>
                    </a:moveTo>
                    <a:cubicBezTo>
                      <a:pt x="52483" y="2728397"/>
                      <a:pt x="99156" y="2761527"/>
                      <a:pt x="139160" y="2844204"/>
                    </a:cubicBezTo>
                    <a:lnTo>
                      <a:pt x="2868827" y="236696"/>
                    </a:lnTo>
                    <a:cubicBezTo>
                      <a:pt x="2803961" y="230600"/>
                      <a:pt x="2738144" y="234791"/>
                      <a:pt x="2673850" y="249460"/>
                    </a:cubicBezTo>
                    <a:cubicBezTo>
                      <a:pt x="2711188" y="171355"/>
                      <a:pt x="2730809" y="87440"/>
                      <a:pt x="2733381" y="3239"/>
                    </a:cubicBezTo>
                    <a:lnTo>
                      <a:pt x="2730143" y="0"/>
                    </a:lnTo>
                    <a:cubicBezTo>
                      <a:pt x="2138005" y="592138"/>
                      <a:pt x="592138" y="2061679"/>
                      <a:pt x="0" y="26538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1149A5D-C2AF-449F-80D8-BFDF341B4897}"/>
                  </a:ext>
                </a:extLst>
              </p:cNvPr>
              <p:cNvSpPr/>
              <p:nvPr/>
            </p:nvSpPr>
            <p:spPr>
              <a:xfrm>
                <a:off x="3286718" y="3998098"/>
                <a:ext cx="1330845" cy="2220155"/>
              </a:xfrm>
              <a:custGeom>
                <a:avLst/>
                <a:gdLst>
                  <a:gd name="connsiteX0" fmla="*/ 195167 w 1358836"/>
                  <a:gd name="connsiteY0" fmla="*/ 2489549 h 2489549"/>
                  <a:gd name="connsiteX1" fmla="*/ 1358836 w 1358836"/>
                  <a:gd name="connsiteY1" fmla="*/ 183547 h 2489549"/>
                  <a:gd name="connsiteX2" fmla="*/ 1167956 w 1358836"/>
                  <a:gd name="connsiteY2" fmla="*/ 239078 h 2489549"/>
                  <a:gd name="connsiteX3" fmla="*/ 1154049 w 1358836"/>
                  <a:gd name="connsiteY3" fmla="*/ 0 h 2489549"/>
                  <a:gd name="connsiteX4" fmla="*/ 0 w 1358836"/>
                  <a:gd name="connsiteY4" fmla="*/ 2286953 h 2489549"/>
                  <a:gd name="connsiteX5" fmla="*/ 195167 w 1358836"/>
                  <a:gd name="connsiteY5" fmla="*/ 2489549 h 2489549"/>
                  <a:gd name="connsiteX0" fmla="*/ 878161 w 2041830"/>
                  <a:gd name="connsiteY0" fmla="*/ 2489549 h 3213408"/>
                  <a:gd name="connsiteX1" fmla="*/ 2041830 w 2041830"/>
                  <a:gd name="connsiteY1" fmla="*/ 183547 h 3213408"/>
                  <a:gd name="connsiteX2" fmla="*/ 1850950 w 2041830"/>
                  <a:gd name="connsiteY2" fmla="*/ 239078 h 3213408"/>
                  <a:gd name="connsiteX3" fmla="*/ 1837043 w 2041830"/>
                  <a:gd name="connsiteY3" fmla="*/ 0 h 3213408"/>
                  <a:gd name="connsiteX4" fmla="*/ 0 w 2041830"/>
                  <a:gd name="connsiteY4" fmla="*/ 3210191 h 3213408"/>
                  <a:gd name="connsiteX5" fmla="*/ 878161 w 2041830"/>
                  <a:gd name="connsiteY5" fmla="*/ 2489549 h 3213408"/>
                  <a:gd name="connsiteX0" fmla="*/ 158249 w 2041830"/>
                  <a:gd name="connsiteY0" fmla="*/ 3406240 h 3406240"/>
                  <a:gd name="connsiteX1" fmla="*/ 2041830 w 2041830"/>
                  <a:gd name="connsiteY1" fmla="*/ 183547 h 3406240"/>
                  <a:gd name="connsiteX2" fmla="*/ 1850950 w 2041830"/>
                  <a:gd name="connsiteY2" fmla="*/ 239078 h 3406240"/>
                  <a:gd name="connsiteX3" fmla="*/ 1837043 w 2041830"/>
                  <a:gd name="connsiteY3" fmla="*/ 0 h 3406240"/>
                  <a:gd name="connsiteX4" fmla="*/ 0 w 2041830"/>
                  <a:gd name="connsiteY4" fmla="*/ 3210191 h 3406240"/>
                  <a:gd name="connsiteX5" fmla="*/ 158249 w 2041830"/>
                  <a:gd name="connsiteY5" fmla="*/ 3406240 h 340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1830" h="3406240">
                    <a:moveTo>
                      <a:pt x="158249" y="3406240"/>
                    </a:moveTo>
                    <a:lnTo>
                      <a:pt x="2041830" y="183547"/>
                    </a:lnTo>
                    <a:cubicBezTo>
                      <a:pt x="1976108" y="191548"/>
                      <a:pt x="1911624" y="210122"/>
                      <a:pt x="1850950" y="239078"/>
                    </a:cubicBezTo>
                    <a:cubicBezTo>
                      <a:pt x="1862284" y="158401"/>
                      <a:pt x="1857046" y="77153"/>
                      <a:pt x="1837043" y="0"/>
                    </a:cubicBezTo>
                    <a:cubicBezTo>
                      <a:pt x="1452360" y="762318"/>
                      <a:pt x="384683" y="2447873"/>
                      <a:pt x="0" y="3210191"/>
                    </a:cubicBezTo>
                    <a:cubicBezTo>
                      <a:pt x="70485" y="3272198"/>
                      <a:pt x="98909" y="3333374"/>
                      <a:pt x="158249" y="3406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7257727-7FD1-4C38-9E68-C9250913F275}"/>
                  </a:ext>
                </a:extLst>
              </p:cNvPr>
              <p:cNvSpPr/>
              <p:nvPr/>
            </p:nvSpPr>
            <p:spPr>
              <a:xfrm>
                <a:off x="3248549" y="3585245"/>
                <a:ext cx="828335" cy="2269942"/>
              </a:xfrm>
              <a:custGeom>
                <a:avLst/>
                <a:gdLst>
                  <a:gd name="connsiteX0" fmla="*/ 239745 w 969359"/>
                  <a:gd name="connsiteY0" fmla="*/ 2768918 h 2768917"/>
                  <a:gd name="connsiteX1" fmla="*/ 969359 w 969359"/>
                  <a:gd name="connsiteY1" fmla="*/ 174117 h 2768917"/>
                  <a:gd name="connsiteX2" fmla="*/ 797719 w 969359"/>
                  <a:gd name="connsiteY2" fmla="*/ 207550 h 2768917"/>
                  <a:gd name="connsiteX3" fmla="*/ 742474 w 969359"/>
                  <a:gd name="connsiteY3" fmla="*/ 0 h 2768917"/>
                  <a:gd name="connsiteX4" fmla="*/ 0 w 969359"/>
                  <a:gd name="connsiteY4" fmla="*/ 2640425 h 2768917"/>
                  <a:gd name="connsiteX5" fmla="*/ 239745 w 969359"/>
                  <a:gd name="connsiteY5" fmla="*/ 2768918 h 2768917"/>
                  <a:gd name="connsiteX0" fmla="*/ 541247 w 1270861"/>
                  <a:gd name="connsiteY0" fmla="*/ 2768918 h 3407852"/>
                  <a:gd name="connsiteX1" fmla="*/ 1270861 w 1270861"/>
                  <a:gd name="connsiteY1" fmla="*/ 174117 h 3407852"/>
                  <a:gd name="connsiteX2" fmla="*/ 1099221 w 1270861"/>
                  <a:gd name="connsiteY2" fmla="*/ 207550 h 3407852"/>
                  <a:gd name="connsiteX3" fmla="*/ 1043976 w 1270861"/>
                  <a:gd name="connsiteY3" fmla="*/ 0 h 3407852"/>
                  <a:gd name="connsiteX4" fmla="*/ 0 w 1270861"/>
                  <a:gd name="connsiteY4" fmla="*/ 3406516 h 3407852"/>
                  <a:gd name="connsiteX5" fmla="*/ 541247 w 1270861"/>
                  <a:gd name="connsiteY5" fmla="*/ 2768918 h 3407852"/>
                  <a:gd name="connsiteX0" fmla="*/ 227441 w 1270861"/>
                  <a:gd name="connsiteY0" fmla="*/ 3482627 h 3482627"/>
                  <a:gd name="connsiteX1" fmla="*/ 1270861 w 1270861"/>
                  <a:gd name="connsiteY1" fmla="*/ 174117 h 3482627"/>
                  <a:gd name="connsiteX2" fmla="*/ 1099221 w 1270861"/>
                  <a:gd name="connsiteY2" fmla="*/ 207550 h 3482627"/>
                  <a:gd name="connsiteX3" fmla="*/ 1043976 w 1270861"/>
                  <a:gd name="connsiteY3" fmla="*/ 0 h 3482627"/>
                  <a:gd name="connsiteX4" fmla="*/ 0 w 1270861"/>
                  <a:gd name="connsiteY4" fmla="*/ 3406516 h 3482627"/>
                  <a:gd name="connsiteX5" fmla="*/ 227441 w 1270861"/>
                  <a:gd name="connsiteY5" fmla="*/ 3482627 h 348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0861" h="3482627">
                    <a:moveTo>
                      <a:pt x="227441" y="3482627"/>
                    </a:moveTo>
                    <a:lnTo>
                      <a:pt x="1270861" y="174117"/>
                    </a:lnTo>
                    <a:cubicBezTo>
                      <a:pt x="1212187" y="177070"/>
                      <a:pt x="1154371" y="188404"/>
                      <a:pt x="1099221" y="207550"/>
                    </a:cubicBezTo>
                    <a:cubicBezTo>
                      <a:pt x="1093125" y="135255"/>
                      <a:pt x="1074170" y="65056"/>
                      <a:pt x="1043976" y="0"/>
                    </a:cubicBezTo>
                    <a:cubicBezTo>
                      <a:pt x="796485" y="880142"/>
                      <a:pt x="247491" y="2526374"/>
                      <a:pt x="0" y="3406516"/>
                    </a:cubicBezTo>
                    <a:cubicBezTo>
                      <a:pt x="83725" y="3442997"/>
                      <a:pt x="151526" y="3433573"/>
                      <a:pt x="227441" y="34826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FB11823-2FE3-4321-8416-BF20A1753CD0}"/>
                  </a:ext>
                </a:extLst>
              </p:cNvPr>
              <p:cNvSpPr/>
              <p:nvPr/>
            </p:nvSpPr>
            <p:spPr>
              <a:xfrm rot="952421">
                <a:off x="2277072" y="3379322"/>
                <a:ext cx="866829" cy="2150677"/>
              </a:xfrm>
              <a:custGeom>
                <a:avLst/>
                <a:gdLst>
                  <a:gd name="connsiteX0" fmla="*/ 961263 w 961262"/>
                  <a:gd name="connsiteY0" fmla="*/ 2607278 h 2753201"/>
                  <a:gd name="connsiteX1" fmla="*/ 228124 w 961262"/>
                  <a:gd name="connsiteY1" fmla="*/ 0 h 2753201"/>
                  <a:gd name="connsiteX2" fmla="*/ 188500 w 961262"/>
                  <a:gd name="connsiteY2" fmla="*/ 196120 h 2753201"/>
                  <a:gd name="connsiteX3" fmla="*/ 0 w 961262"/>
                  <a:gd name="connsiteY3" fmla="*/ 169450 h 2753201"/>
                  <a:gd name="connsiteX4" fmla="*/ 726567 w 961262"/>
                  <a:gd name="connsiteY4" fmla="*/ 2753201 h 2753201"/>
                  <a:gd name="connsiteX5" fmla="*/ 961263 w 961262"/>
                  <a:gd name="connsiteY5" fmla="*/ 2607278 h 2753201"/>
                  <a:gd name="connsiteX0" fmla="*/ 1329921 w 1329921"/>
                  <a:gd name="connsiteY0" fmla="*/ 3196883 h 3199243"/>
                  <a:gd name="connsiteX1" fmla="*/ 228124 w 1329921"/>
                  <a:gd name="connsiteY1" fmla="*/ 0 h 3199243"/>
                  <a:gd name="connsiteX2" fmla="*/ 188500 w 1329921"/>
                  <a:gd name="connsiteY2" fmla="*/ 196120 h 3199243"/>
                  <a:gd name="connsiteX3" fmla="*/ 0 w 1329921"/>
                  <a:gd name="connsiteY3" fmla="*/ 169450 h 3199243"/>
                  <a:gd name="connsiteX4" fmla="*/ 726567 w 1329921"/>
                  <a:gd name="connsiteY4" fmla="*/ 2753201 h 3199243"/>
                  <a:gd name="connsiteX5" fmla="*/ 1329921 w 1329921"/>
                  <a:gd name="connsiteY5" fmla="*/ 3196883 h 3199243"/>
                  <a:gd name="connsiteX0" fmla="*/ 1329921 w 1329921"/>
                  <a:gd name="connsiteY0" fmla="*/ 3196883 h 3299644"/>
                  <a:gd name="connsiteX1" fmla="*/ 228124 w 1329921"/>
                  <a:gd name="connsiteY1" fmla="*/ 0 h 3299644"/>
                  <a:gd name="connsiteX2" fmla="*/ 188500 w 1329921"/>
                  <a:gd name="connsiteY2" fmla="*/ 196120 h 3299644"/>
                  <a:gd name="connsiteX3" fmla="*/ 0 w 1329921"/>
                  <a:gd name="connsiteY3" fmla="*/ 169450 h 3299644"/>
                  <a:gd name="connsiteX4" fmla="*/ 1102880 w 1329921"/>
                  <a:gd name="connsiteY4" fmla="*/ 3299645 h 3299644"/>
                  <a:gd name="connsiteX5" fmla="*/ 1329921 w 1329921"/>
                  <a:gd name="connsiteY5" fmla="*/ 3196883 h 329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921" h="3299644">
                    <a:moveTo>
                      <a:pt x="1329921" y="3196883"/>
                    </a:moveTo>
                    <a:cubicBezTo>
                      <a:pt x="1085541" y="2327790"/>
                      <a:pt x="472504" y="869093"/>
                      <a:pt x="228124" y="0"/>
                    </a:cubicBezTo>
                    <a:cubicBezTo>
                      <a:pt x="204502" y="62294"/>
                      <a:pt x="190881" y="128492"/>
                      <a:pt x="188500" y="196120"/>
                    </a:cubicBezTo>
                    <a:cubicBezTo>
                      <a:pt x="127730" y="177546"/>
                      <a:pt x="64198" y="168497"/>
                      <a:pt x="0" y="169450"/>
                    </a:cubicBezTo>
                    <a:lnTo>
                      <a:pt x="1102880" y="3299645"/>
                    </a:lnTo>
                    <a:cubicBezTo>
                      <a:pt x="1176699" y="3244877"/>
                      <a:pt x="1247530" y="3239174"/>
                      <a:pt x="1329921" y="31968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AEC9FB2-1745-4597-A1B0-C8305E2D35DB}"/>
                  </a:ext>
                </a:extLst>
              </p:cNvPr>
              <p:cNvSpPr/>
              <p:nvPr/>
            </p:nvSpPr>
            <p:spPr>
              <a:xfrm rot="20482574">
                <a:off x="2579591" y="3392951"/>
                <a:ext cx="1229691" cy="2309140"/>
              </a:xfrm>
              <a:custGeom>
                <a:avLst/>
                <a:gdLst>
                  <a:gd name="connsiteX0" fmla="*/ 195167 w 1358836"/>
                  <a:gd name="connsiteY0" fmla="*/ 2489549 h 2489549"/>
                  <a:gd name="connsiteX1" fmla="*/ 1358836 w 1358836"/>
                  <a:gd name="connsiteY1" fmla="*/ 183547 h 2489549"/>
                  <a:gd name="connsiteX2" fmla="*/ 1167956 w 1358836"/>
                  <a:gd name="connsiteY2" fmla="*/ 239078 h 2489549"/>
                  <a:gd name="connsiteX3" fmla="*/ 1154049 w 1358836"/>
                  <a:gd name="connsiteY3" fmla="*/ 0 h 2489549"/>
                  <a:gd name="connsiteX4" fmla="*/ 0 w 1358836"/>
                  <a:gd name="connsiteY4" fmla="*/ 2286953 h 2489549"/>
                  <a:gd name="connsiteX5" fmla="*/ 195167 w 1358836"/>
                  <a:gd name="connsiteY5" fmla="*/ 2489549 h 2489549"/>
                  <a:gd name="connsiteX0" fmla="*/ 195167 w 1358836"/>
                  <a:gd name="connsiteY0" fmla="*/ 2444836 h 2444836"/>
                  <a:gd name="connsiteX1" fmla="*/ 1358836 w 1358836"/>
                  <a:gd name="connsiteY1" fmla="*/ 138834 h 2444836"/>
                  <a:gd name="connsiteX2" fmla="*/ 1167956 w 1358836"/>
                  <a:gd name="connsiteY2" fmla="*/ 194365 h 2444836"/>
                  <a:gd name="connsiteX3" fmla="*/ 1103558 w 1358836"/>
                  <a:gd name="connsiteY3" fmla="*/ 1 h 2444836"/>
                  <a:gd name="connsiteX4" fmla="*/ 0 w 1358836"/>
                  <a:gd name="connsiteY4" fmla="*/ 2242240 h 2444836"/>
                  <a:gd name="connsiteX5" fmla="*/ 195167 w 1358836"/>
                  <a:gd name="connsiteY5" fmla="*/ 2444836 h 2444836"/>
                  <a:gd name="connsiteX0" fmla="*/ 195167 w 1360076"/>
                  <a:gd name="connsiteY0" fmla="*/ 2444834 h 2444834"/>
                  <a:gd name="connsiteX1" fmla="*/ 1360075 w 1360076"/>
                  <a:gd name="connsiteY1" fmla="*/ 177937 h 2444834"/>
                  <a:gd name="connsiteX2" fmla="*/ 1167956 w 1360076"/>
                  <a:gd name="connsiteY2" fmla="*/ 194363 h 2444834"/>
                  <a:gd name="connsiteX3" fmla="*/ 1103558 w 1360076"/>
                  <a:gd name="connsiteY3" fmla="*/ -1 h 2444834"/>
                  <a:gd name="connsiteX4" fmla="*/ 0 w 1360076"/>
                  <a:gd name="connsiteY4" fmla="*/ 2242238 h 2444834"/>
                  <a:gd name="connsiteX5" fmla="*/ 195167 w 1360076"/>
                  <a:gd name="connsiteY5" fmla="*/ 2444834 h 2444834"/>
                  <a:gd name="connsiteX0" fmla="*/ 195167 w 1365481"/>
                  <a:gd name="connsiteY0" fmla="*/ 2444836 h 2444836"/>
                  <a:gd name="connsiteX1" fmla="*/ 1365481 w 1365481"/>
                  <a:gd name="connsiteY1" fmla="*/ 189545 h 2444836"/>
                  <a:gd name="connsiteX2" fmla="*/ 1167956 w 1365481"/>
                  <a:gd name="connsiteY2" fmla="*/ 194365 h 2444836"/>
                  <a:gd name="connsiteX3" fmla="*/ 1103558 w 1365481"/>
                  <a:gd name="connsiteY3" fmla="*/ 1 h 2444836"/>
                  <a:gd name="connsiteX4" fmla="*/ 0 w 1365481"/>
                  <a:gd name="connsiteY4" fmla="*/ 2242240 h 2444836"/>
                  <a:gd name="connsiteX5" fmla="*/ 195167 w 1365481"/>
                  <a:gd name="connsiteY5" fmla="*/ 2444836 h 2444836"/>
                  <a:gd name="connsiteX0" fmla="*/ 195167 w 1365481"/>
                  <a:gd name="connsiteY0" fmla="*/ 2444834 h 2444834"/>
                  <a:gd name="connsiteX1" fmla="*/ 1365481 w 1365481"/>
                  <a:gd name="connsiteY1" fmla="*/ 189543 h 2444834"/>
                  <a:gd name="connsiteX2" fmla="*/ 1161130 w 1365481"/>
                  <a:gd name="connsiteY2" fmla="*/ 201580 h 2444834"/>
                  <a:gd name="connsiteX3" fmla="*/ 1103558 w 1365481"/>
                  <a:gd name="connsiteY3" fmla="*/ -1 h 2444834"/>
                  <a:gd name="connsiteX4" fmla="*/ 0 w 1365481"/>
                  <a:gd name="connsiteY4" fmla="*/ 2242238 h 2444834"/>
                  <a:gd name="connsiteX5" fmla="*/ 195167 w 1365481"/>
                  <a:gd name="connsiteY5" fmla="*/ 2444834 h 2444834"/>
                  <a:gd name="connsiteX0" fmla="*/ 195167 w 1365481"/>
                  <a:gd name="connsiteY0" fmla="*/ 2444836 h 2444836"/>
                  <a:gd name="connsiteX1" fmla="*/ 1365481 w 1365481"/>
                  <a:gd name="connsiteY1" fmla="*/ 189545 h 2444836"/>
                  <a:gd name="connsiteX2" fmla="*/ 1176112 w 1365481"/>
                  <a:gd name="connsiteY2" fmla="*/ 197289 h 2444836"/>
                  <a:gd name="connsiteX3" fmla="*/ 1103558 w 1365481"/>
                  <a:gd name="connsiteY3" fmla="*/ 1 h 2444836"/>
                  <a:gd name="connsiteX4" fmla="*/ 0 w 1365481"/>
                  <a:gd name="connsiteY4" fmla="*/ 2242240 h 2444836"/>
                  <a:gd name="connsiteX5" fmla="*/ 195167 w 1365481"/>
                  <a:gd name="connsiteY5" fmla="*/ 2444836 h 2444836"/>
                  <a:gd name="connsiteX0" fmla="*/ 7593 w 1553351"/>
                  <a:gd name="connsiteY0" fmla="*/ 3671387 h 3671388"/>
                  <a:gd name="connsiteX1" fmla="*/ 1553351 w 1553351"/>
                  <a:gd name="connsiteY1" fmla="*/ 189543 h 3671388"/>
                  <a:gd name="connsiteX2" fmla="*/ 1363982 w 1553351"/>
                  <a:gd name="connsiteY2" fmla="*/ 197287 h 3671388"/>
                  <a:gd name="connsiteX3" fmla="*/ 1291428 w 1553351"/>
                  <a:gd name="connsiteY3" fmla="*/ -1 h 3671388"/>
                  <a:gd name="connsiteX4" fmla="*/ 187870 w 1553351"/>
                  <a:gd name="connsiteY4" fmla="*/ 2242238 h 3671388"/>
                  <a:gd name="connsiteX5" fmla="*/ 7593 w 1553351"/>
                  <a:gd name="connsiteY5" fmla="*/ 3671387 h 3671388"/>
                  <a:gd name="connsiteX0" fmla="*/ 302090 w 1847848"/>
                  <a:gd name="connsiteY0" fmla="*/ 3671389 h 3671388"/>
                  <a:gd name="connsiteX1" fmla="*/ 1847848 w 1847848"/>
                  <a:gd name="connsiteY1" fmla="*/ 189545 h 3671388"/>
                  <a:gd name="connsiteX2" fmla="*/ 1658479 w 1847848"/>
                  <a:gd name="connsiteY2" fmla="*/ 197289 h 3671388"/>
                  <a:gd name="connsiteX3" fmla="*/ 1585925 w 1847848"/>
                  <a:gd name="connsiteY3" fmla="*/ 1 h 3671388"/>
                  <a:gd name="connsiteX4" fmla="*/ 0 w 1847848"/>
                  <a:gd name="connsiteY4" fmla="*/ 3437358 h 3671388"/>
                  <a:gd name="connsiteX5" fmla="*/ 302090 w 1847848"/>
                  <a:gd name="connsiteY5" fmla="*/ 3671389 h 3671388"/>
                  <a:gd name="connsiteX0" fmla="*/ 247967 w 1847848"/>
                  <a:gd name="connsiteY0" fmla="*/ 3555244 h 3555244"/>
                  <a:gd name="connsiteX1" fmla="*/ 1847848 w 1847848"/>
                  <a:gd name="connsiteY1" fmla="*/ 189543 h 3555244"/>
                  <a:gd name="connsiteX2" fmla="*/ 1658479 w 1847848"/>
                  <a:gd name="connsiteY2" fmla="*/ 197287 h 3555244"/>
                  <a:gd name="connsiteX3" fmla="*/ 1585925 w 1847848"/>
                  <a:gd name="connsiteY3" fmla="*/ -1 h 3555244"/>
                  <a:gd name="connsiteX4" fmla="*/ 0 w 1847848"/>
                  <a:gd name="connsiteY4" fmla="*/ 3437356 h 3555244"/>
                  <a:gd name="connsiteX5" fmla="*/ 247967 w 1847848"/>
                  <a:gd name="connsiteY5" fmla="*/ 3555244 h 3555244"/>
                  <a:gd name="connsiteX0" fmla="*/ 232440 w 1847848"/>
                  <a:gd name="connsiteY0" fmla="*/ 3542770 h 3542769"/>
                  <a:gd name="connsiteX1" fmla="*/ 1847848 w 1847848"/>
                  <a:gd name="connsiteY1" fmla="*/ 189545 h 3542769"/>
                  <a:gd name="connsiteX2" fmla="*/ 1658479 w 1847848"/>
                  <a:gd name="connsiteY2" fmla="*/ 197289 h 3542769"/>
                  <a:gd name="connsiteX3" fmla="*/ 1585925 w 1847848"/>
                  <a:gd name="connsiteY3" fmla="*/ 1 h 3542769"/>
                  <a:gd name="connsiteX4" fmla="*/ 0 w 1847848"/>
                  <a:gd name="connsiteY4" fmla="*/ 3437358 h 3542769"/>
                  <a:gd name="connsiteX5" fmla="*/ 232440 w 1847848"/>
                  <a:gd name="connsiteY5" fmla="*/ 3542770 h 3542769"/>
                  <a:gd name="connsiteX0" fmla="*/ 271229 w 1886637"/>
                  <a:gd name="connsiteY0" fmla="*/ 3542768 h 3542769"/>
                  <a:gd name="connsiteX1" fmla="*/ 1886637 w 1886637"/>
                  <a:gd name="connsiteY1" fmla="*/ 189543 h 3542769"/>
                  <a:gd name="connsiteX2" fmla="*/ 1697268 w 1886637"/>
                  <a:gd name="connsiteY2" fmla="*/ 197287 h 3542769"/>
                  <a:gd name="connsiteX3" fmla="*/ 1624714 w 1886637"/>
                  <a:gd name="connsiteY3" fmla="*/ -1 h 3542769"/>
                  <a:gd name="connsiteX4" fmla="*/ 1 w 1886637"/>
                  <a:gd name="connsiteY4" fmla="*/ 3395807 h 3542769"/>
                  <a:gd name="connsiteX5" fmla="*/ 271229 w 1886637"/>
                  <a:gd name="connsiteY5" fmla="*/ 3542768 h 354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6637" h="3542769">
                    <a:moveTo>
                      <a:pt x="271229" y="3542768"/>
                    </a:moveTo>
                    <a:lnTo>
                      <a:pt x="1886637" y="189543"/>
                    </a:lnTo>
                    <a:cubicBezTo>
                      <a:pt x="1820915" y="197544"/>
                      <a:pt x="1757942" y="168331"/>
                      <a:pt x="1697268" y="197287"/>
                    </a:cubicBezTo>
                    <a:cubicBezTo>
                      <a:pt x="1708602" y="116610"/>
                      <a:pt x="1644717" y="77152"/>
                      <a:pt x="1624714" y="-1"/>
                    </a:cubicBezTo>
                    <a:cubicBezTo>
                      <a:pt x="1240031" y="762317"/>
                      <a:pt x="384684" y="2633489"/>
                      <a:pt x="1" y="3395807"/>
                    </a:cubicBezTo>
                    <a:cubicBezTo>
                      <a:pt x="70486" y="3457814"/>
                      <a:pt x="211889" y="3469902"/>
                      <a:pt x="271229" y="35427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A0C0FD1-8921-4266-8FE2-E847268DA8E2}"/>
                </a:ext>
              </a:extLst>
            </p:cNvPr>
            <p:cNvGrpSpPr/>
            <p:nvPr/>
          </p:nvGrpSpPr>
          <p:grpSpPr>
            <a:xfrm>
              <a:off x="5175710" y="1534023"/>
              <a:ext cx="1867627" cy="2388089"/>
              <a:chOff x="2179543" y="3174560"/>
              <a:chExt cx="1867627" cy="2388089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9F9D222-0892-4385-B5C1-5B535D8C2D16}"/>
                  </a:ext>
                </a:extLst>
              </p:cNvPr>
              <p:cNvSpPr/>
              <p:nvPr/>
            </p:nvSpPr>
            <p:spPr>
              <a:xfrm>
                <a:off x="2179543" y="4744777"/>
                <a:ext cx="1867627" cy="577446"/>
              </a:xfrm>
              <a:custGeom>
                <a:avLst/>
                <a:gdLst>
                  <a:gd name="connsiteX0" fmla="*/ 934486 w 1867627"/>
                  <a:gd name="connsiteY0" fmla="*/ 0 h 577446"/>
                  <a:gd name="connsiteX1" fmla="*/ 1867627 w 1867627"/>
                  <a:gd name="connsiteY1" fmla="*/ 577446 h 577446"/>
                  <a:gd name="connsiteX2" fmla="*/ 0 w 1867627"/>
                  <a:gd name="connsiteY2" fmla="*/ 575267 h 577446"/>
                  <a:gd name="connsiteX3" fmla="*/ 934486 w 1867627"/>
                  <a:gd name="connsiteY3" fmla="*/ 0 h 57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7627" h="577446">
                    <a:moveTo>
                      <a:pt x="934486" y="0"/>
                    </a:moveTo>
                    <a:cubicBezTo>
                      <a:pt x="1329724" y="461"/>
                      <a:pt x="1690860" y="223939"/>
                      <a:pt x="1867627" y="577446"/>
                    </a:cubicBezTo>
                    <a:lnTo>
                      <a:pt x="0" y="575267"/>
                    </a:lnTo>
                    <a:cubicBezTo>
                      <a:pt x="177591" y="222174"/>
                      <a:pt x="539248" y="-461"/>
                      <a:pt x="9344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7EE4C3A-595A-4E03-B2D3-6BBF18A8C23F}"/>
                  </a:ext>
                </a:extLst>
              </p:cNvPr>
              <p:cNvGrpSpPr/>
              <p:nvPr/>
            </p:nvGrpSpPr>
            <p:grpSpPr>
              <a:xfrm>
                <a:off x="2484808" y="3968610"/>
                <a:ext cx="1284827" cy="1284828"/>
                <a:chOff x="5199041" y="2631054"/>
                <a:chExt cx="1804914" cy="1804915"/>
              </a:xfrm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8AA8117-B22E-4FAE-B744-D1A2E19FEC68}"/>
                    </a:ext>
                  </a:extLst>
                </p:cNvPr>
                <p:cNvSpPr/>
                <p:nvPr/>
              </p:nvSpPr>
              <p:spPr>
                <a:xfrm>
                  <a:off x="5199041" y="2631054"/>
                  <a:ext cx="1804914" cy="1804915"/>
                </a:xfrm>
                <a:custGeom>
                  <a:avLst/>
                  <a:gdLst>
                    <a:gd name="connsiteX0" fmla="*/ 1116877 w 1116876"/>
                    <a:gd name="connsiteY0" fmla="*/ 558438 h 1116876"/>
                    <a:gd name="connsiteX1" fmla="*/ 558438 w 1116876"/>
                    <a:gd name="connsiteY1" fmla="*/ 1116877 h 1116876"/>
                    <a:gd name="connsiteX2" fmla="*/ -1 w 1116876"/>
                    <a:gd name="connsiteY2" fmla="*/ 558438 h 1116876"/>
                    <a:gd name="connsiteX3" fmla="*/ 558438 w 1116876"/>
                    <a:gd name="connsiteY3" fmla="*/ 0 h 1116876"/>
                    <a:gd name="connsiteX4" fmla="*/ 1116877 w 1116876"/>
                    <a:gd name="connsiteY4" fmla="*/ 558438 h 1116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6876" h="1116876">
                      <a:moveTo>
                        <a:pt x="1116877" y="558438"/>
                      </a:moveTo>
                      <a:cubicBezTo>
                        <a:pt x="1116877" y="866855"/>
                        <a:pt x="866855" y="1116877"/>
                        <a:pt x="558438" y="1116877"/>
                      </a:cubicBezTo>
                      <a:cubicBezTo>
                        <a:pt x="250021" y="1116877"/>
                        <a:pt x="-1" y="866855"/>
                        <a:pt x="-1" y="558438"/>
                      </a:cubicBezTo>
                      <a:cubicBezTo>
                        <a:pt x="-1" y="250021"/>
                        <a:pt x="250021" y="0"/>
                        <a:pt x="558438" y="0"/>
                      </a:cubicBezTo>
                      <a:cubicBezTo>
                        <a:pt x="866855" y="0"/>
                        <a:pt x="1116877" y="250021"/>
                        <a:pt x="1116877" y="55843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63C7AABC-109B-4DA8-B515-96C1FDBE3930}"/>
                    </a:ext>
                  </a:extLst>
                </p:cNvPr>
                <p:cNvSpPr/>
                <p:nvPr/>
              </p:nvSpPr>
              <p:spPr>
                <a:xfrm>
                  <a:off x="5199041" y="2631056"/>
                  <a:ext cx="1714158" cy="1577813"/>
                </a:xfrm>
                <a:custGeom>
                  <a:avLst/>
                  <a:gdLst>
                    <a:gd name="connsiteX0" fmla="*/ 1060717 w 1060716"/>
                    <a:gd name="connsiteY0" fmla="*/ 417908 h 976346"/>
                    <a:gd name="connsiteX1" fmla="*/ 1044277 w 1060716"/>
                    <a:gd name="connsiteY1" fmla="*/ 282967 h 976346"/>
                    <a:gd name="connsiteX2" fmla="*/ 558438 w 1060716"/>
                    <a:gd name="connsiteY2" fmla="*/ 0 h 976346"/>
                    <a:gd name="connsiteX3" fmla="*/ 0 w 1060716"/>
                    <a:gd name="connsiteY3" fmla="*/ 558438 h 976346"/>
                    <a:gd name="connsiteX4" fmla="*/ 16440 w 1060716"/>
                    <a:gd name="connsiteY4" fmla="*/ 693379 h 976346"/>
                    <a:gd name="connsiteX5" fmla="*/ 502279 w 1060716"/>
                    <a:gd name="connsiteY5" fmla="*/ 976346 h 976346"/>
                    <a:gd name="connsiteX6" fmla="*/ 1060717 w 1060716"/>
                    <a:gd name="connsiteY6" fmla="*/ 417908 h 97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0716" h="976346">
                      <a:moveTo>
                        <a:pt x="1060717" y="417908"/>
                      </a:moveTo>
                      <a:cubicBezTo>
                        <a:pt x="1060717" y="371349"/>
                        <a:pt x="1054996" y="326172"/>
                        <a:pt x="1044277" y="282967"/>
                      </a:cubicBezTo>
                      <a:cubicBezTo>
                        <a:pt x="948266" y="113963"/>
                        <a:pt x="766702" y="0"/>
                        <a:pt x="558438" y="0"/>
                      </a:cubicBezTo>
                      <a:cubicBezTo>
                        <a:pt x="250022" y="0"/>
                        <a:pt x="0" y="250021"/>
                        <a:pt x="0" y="558438"/>
                      </a:cubicBezTo>
                      <a:cubicBezTo>
                        <a:pt x="0" y="604997"/>
                        <a:pt x="5721" y="650174"/>
                        <a:pt x="16440" y="693379"/>
                      </a:cubicBezTo>
                      <a:cubicBezTo>
                        <a:pt x="112450" y="862318"/>
                        <a:pt x="294015" y="976346"/>
                        <a:pt x="502279" y="976346"/>
                      </a:cubicBezTo>
                      <a:cubicBezTo>
                        <a:pt x="810696" y="976346"/>
                        <a:pt x="1060717" y="726325"/>
                        <a:pt x="1060717" y="41790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7FDACAE-F9BD-42F5-97E1-F342CA0E33D6}"/>
                  </a:ext>
                </a:extLst>
              </p:cNvPr>
              <p:cNvGrpSpPr/>
              <p:nvPr/>
            </p:nvGrpSpPr>
            <p:grpSpPr>
              <a:xfrm>
                <a:off x="2316186" y="3174560"/>
                <a:ext cx="1649458" cy="1217762"/>
                <a:chOff x="4962162" y="1515579"/>
                <a:chExt cx="2317144" cy="1710702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FB97C688-4E75-4546-A543-7795B8B01FD5}"/>
                    </a:ext>
                  </a:extLst>
                </p:cNvPr>
                <p:cNvSpPr/>
                <p:nvPr/>
              </p:nvSpPr>
              <p:spPr>
                <a:xfrm>
                  <a:off x="4962162" y="2269413"/>
                  <a:ext cx="2317144" cy="956868"/>
                </a:xfrm>
                <a:custGeom>
                  <a:avLst/>
                  <a:gdLst>
                    <a:gd name="connsiteX0" fmla="*/ 1433843 w 1433842"/>
                    <a:gd name="connsiteY0" fmla="*/ 296054 h 592107"/>
                    <a:gd name="connsiteX1" fmla="*/ 716921 w 1433842"/>
                    <a:gd name="connsiteY1" fmla="*/ 592108 h 592107"/>
                    <a:gd name="connsiteX2" fmla="*/ 0 w 1433842"/>
                    <a:gd name="connsiteY2" fmla="*/ 296054 h 592107"/>
                    <a:gd name="connsiteX3" fmla="*/ 716921 w 1433842"/>
                    <a:gd name="connsiteY3" fmla="*/ 0 h 592107"/>
                    <a:gd name="connsiteX4" fmla="*/ 1433843 w 1433842"/>
                    <a:gd name="connsiteY4" fmla="*/ 296054 h 592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3842" h="592107">
                      <a:moveTo>
                        <a:pt x="1433843" y="296054"/>
                      </a:moveTo>
                      <a:cubicBezTo>
                        <a:pt x="1433843" y="459560"/>
                        <a:pt x="1112866" y="592108"/>
                        <a:pt x="716921" y="592108"/>
                      </a:cubicBezTo>
                      <a:cubicBezTo>
                        <a:pt x="320977" y="592108"/>
                        <a:pt x="0" y="459560"/>
                        <a:pt x="0" y="296054"/>
                      </a:cubicBezTo>
                      <a:cubicBezTo>
                        <a:pt x="0" y="132548"/>
                        <a:pt x="320977" y="0"/>
                        <a:pt x="716921" y="0"/>
                      </a:cubicBezTo>
                      <a:cubicBezTo>
                        <a:pt x="1112866" y="0"/>
                        <a:pt x="1433843" y="132548"/>
                        <a:pt x="1433843" y="296054"/>
                      </a:cubicBezTo>
                      <a:close/>
                    </a:path>
                  </a:pathLst>
                </a:custGeom>
                <a:solidFill>
                  <a:srgbClr val="040202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E986687E-7571-4D80-B98A-0DE7417B32E0}"/>
                    </a:ext>
                  </a:extLst>
                </p:cNvPr>
                <p:cNvSpPr/>
                <p:nvPr/>
              </p:nvSpPr>
              <p:spPr>
                <a:xfrm>
                  <a:off x="5422313" y="1515579"/>
                  <a:ext cx="1387199" cy="1507404"/>
                </a:xfrm>
                <a:custGeom>
                  <a:avLst/>
                  <a:gdLst>
                    <a:gd name="connsiteX0" fmla="*/ 857389 w 858395"/>
                    <a:gd name="connsiteY0" fmla="*/ 791525 h 932777"/>
                    <a:gd name="connsiteX1" fmla="*/ 844762 w 858395"/>
                    <a:gd name="connsiteY1" fmla="*/ 823287 h 932777"/>
                    <a:gd name="connsiteX2" fmla="*/ 436784 w 858395"/>
                    <a:gd name="connsiteY2" fmla="*/ 932713 h 932777"/>
                    <a:gd name="connsiteX3" fmla="*/ 28872 w 858395"/>
                    <a:gd name="connsiteY3" fmla="*/ 825260 h 932777"/>
                    <a:gd name="connsiteX4" fmla="*/ 4540 w 858395"/>
                    <a:gd name="connsiteY4" fmla="*/ 765615 h 932777"/>
                    <a:gd name="connsiteX5" fmla="*/ 210963 w 858395"/>
                    <a:gd name="connsiteY5" fmla="*/ 77891 h 932777"/>
                    <a:gd name="connsiteX6" fmla="*/ 295925 w 858395"/>
                    <a:gd name="connsiteY6" fmla="*/ 9698 h 932777"/>
                    <a:gd name="connsiteX7" fmla="*/ 685819 w 858395"/>
                    <a:gd name="connsiteY7" fmla="*/ 63556 h 932777"/>
                    <a:gd name="connsiteX8" fmla="*/ 764469 w 858395"/>
                    <a:gd name="connsiteY8" fmla="*/ 177584 h 932777"/>
                    <a:gd name="connsiteX9" fmla="*/ 857389 w 858395"/>
                    <a:gd name="connsiteY9" fmla="*/ 791525 h 932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8395" h="932777">
                      <a:moveTo>
                        <a:pt x="857389" y="791525"/>
                      </a:moveTo>
                      <a:cubicBezTo>
                        <a:pt x="859756" y="806189"/>
                        <a:pt x="858835" y="816513"/>
                        <a:pt x="844762" y="823287"/>
                      </a:cubicBezTo>
                      <a:cubicBezTo>
                        <a:pt x="715609" y="885431"/>
                        <a:pt x="580800" y="930805"/>
                        <a:pt x="436784" y="932713"/>
                      </a:cubicBezTo>
                      <a:cubicBezTo>
                        <a:pt x="292242" y="934685"/>
                        <a:pt x="156908" y="891349"/>
                        <a:pt x="28872" y="825260"/>
                      </a:cubicBezTo>
                      <a:cubicBezTo>
                        <a:pt x="3159" y="811976"/>
                        <a:pt x="-6573" y="798166"/>
                        <a:pt x="4540" y="765615"/>
                      </a:cubicBezTo>
                      <a:cubicBezTo>
                        <a:pt x="34330" y="678548"/>
                        <a:pt x="169468" y="219211"/>
                        <a:pt x="210963" y="77891"/>
                      </a:cubicBezTo>
                      <a:cubicBezTo>
                        <a:pt x="223721" y="34358"/>
                        <a:pt x="256995" y="16340"/>
                        <a:pt x="295925" y="9698"/>
                      </a:cubicBezTo>
                      <a:cubicBezTo>
                        <a:pt x="431194" y="-13318"/>
                        <a:pt x="561598" y="4634"/>
                        <a:pt x="685819" y="63556"/>
                      </a:cubicBezTo>
                      <a:cubicBezTo>
                        <a:pt x="733627" y="86243"/>
                        <a:pt x="757827" y="123463"/>
                        <a:pt x="764469" y="177584"/>
                      </a:cubicBezTo>
                      <a:cubicBezTo>
                        <a:pt x="777292" y="280697"/>
                        <a:pt x="844433" y="712283"/>
                        <a:pt x="857389" y="791525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6614BB55-F9AF-49DF-957E-B7F7F86C79A1}"/>
                    </a:ext>
                  </a:extLst>
                </p:cNvPr>
                <p:cNvSpPr/>
                <p:nvPr/>
              </p:nvSpPr>
              <p:spPr>
                <a:xfrm>
                  <a:off x="5521895" y="1646662"/>
                  <a:ext cx="1221909" cy="1136020"/>
                </a:xfrm>
                <a:custGeom>
                  <a:avLst/>
                  <a:gdLst>
                    <a:gd name="connsiteX0" fmla="*/ 0 w 756114"/>
                    <a:gd name="connsiteY0" fmla="*/ 589083 h 702966"/>
                    <a:gd name="connsiteX1" fmla="*/ 173674 w 756114"/>
                    <a:gd name="connsiteY1" fmla="*/ 0 h 702966"/>
                    <a:gd name="connsiteX2" fmla="*/ 344256 w 756114"/>
                    <a:gd name="connsiteY2" fmla="*/ 81083 h 702966"/>
                    <a:gd name="connsiteX3" fmla="*/ 643861 w 756114"/>
                    <a:gd name="connsiteY3" fmla="*/ 78452 h 702966"/>
                    <a:gd name="connsiteX4" fmla="*/ 680095 w 756114"/>
                    <a:gd name="connsiteY4" fmla="*/ 102586 h 702966"/>
                    <a:gd name="connsiteX5" fmla="*/ 756114 w 756114"/>
                    <a:gd name="connsiteY5" fmla="*/ 605194 h 702966"/>
                    <a:gd name="connsiteX6" fmla="*/ 713238 w 756114"/>
                    <a:gd name="connsiteY6" fmla="*/ 636496 h 702966"/>
                    <a:gd name="connsiteX7" fmla="*/ 297501 w 756114"/>
                    <a:gd name="connsiteY7" fmla="*/ 689302 h 702966"/>
                    <a:gd name="connsiteX8" fmla="*/ 0 w 756114"/>
                    <a:gd name="connsiteY8" fmla="*/ 589083 h 70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56114" h="702966">
                      <a:moveTo>
                        <a:pt x="0" y="589083"/>
                      </a:moveTo>
                      <a:cubicBezTo>
                        <a:pt x="4537" y="534962"/>
                        <a:pt x="171175" y="6510"/>
                        <a:pt x="173674" y="0"/>
                      </a:cubicBezTo>
                      <a:cubicBezTo>
                        <a:pt x="228780" y="33538"/>
                        <a:pt x="282507" y="65892"/>
                        <a:pt x="344256" y="81083"/>
                      </a:cubicBezTo>
                      <a:cubicBezTo>
                        <a:pt x="444409" y="105677"/>
                        <a:pt x="544497" y="105743"/>
                        <a:pt x="643861" y="78452"/>
                      </a:cubicBezTo>
                      <a:cubicBezTo>
                        <a:pt x="669311" y="71482"/>
                        <a:pt x="676018" y="75559"/>
                        <a:pt x="680095" y="102586"/>
                      </a:cubicBezTo>
                      <a:cubicBezTo>
                        <a:pt x="703769" y="258768"/>
                        <a:pt x="755851" y="593620"/>
                        <a:pt x="756114" y="605194"/>
                      </a:cubicBezTo>
                      <a:cubicBezTo>
                        <a:pt x="745527" y="620713"/>
                        <a:pt x="729678" y="629131"/>
                        <a:pt x="713238" y="636496"/>
                      </a:cubicBezTo>
                      <a:cubicBezTo>
                        <a:pt x="580007" y="695944"/>
                        <a:pt x="442305" y="720670"/>
                        <a:pt x="297501" y="689302"/>
                      </a:cubicBezTo>
                      <a:cubicBezTo>
                        <a:pt x="169070" y="657474"/>
                        <a:pt x="17689" y="612099"/>
                        <a:pt x="0" y="589083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A3068F0-85E8-492D-A454-C8F1A0BF2AA8}"/>
                    </a:ext>
                  </a:extLst>
                </p:cNvPr>
                <p:cNvSpPr/>
                <p:nvPr/>
              </p:nvSpPr>
              <p:spPr>
                <a:xfrm>
                  <a:off x="5469600" y="2598642"/>
                  <a:ext cx="1301378" cy="388082"/>
                </a:xfrm>
                <a:custGeom>
                  <a:avLst/>
                  <a:gdLst>
                    <a:gd name="connsiteX0" fmla="*/ 788474 w 805289"/>
                    <a:gd name="connsiteY0" fmla="*/ 16111 h 240144"/>
                    <a:gd name="connsiteX1" fmla="*/ 697462 w 805289"/>
                    <a:gd name="connsiteY1" fmla="*/ 55962 h 240144"/>
                    <a:gd name="connsiteX2" fmla="*/ 196695 w 805289"/>
                    <a:gd name="connsiteY2" fmla="*/ 68391 h 240144"/>
                    <a:gd name="connsiteX3" fmla="*/ 32426 w 805289"/>
                    <a:gd name="connsiteY3" fmla="*/ 0 h 240144"/>
                    <a:gd name="connsiteX4" fmla="*/ 16511 w 805289"/>
                    <a:gd name="connsiteY4" fmla="*/ 38470 h 240144"/>
                    <a:gd name="connsiteX5" fmla="*/ 50049 w 805289"/>
                    <a:gd name="connsiteY5" fmla="*/ 153091 h 240144"/>
                    <a:gd name="connsiteX6" fmla="*/ 50049 w 805289"/>
                    <a:gd name="connsiteY6" fmla="*/ 153091 h 240144"/>
                    <a:gd name="connsiteX7" fmla="*/ 50049 w 805289"/>
                    <a:gd name="connsiteY7" fmla="*/ 153091 h 240144"/>
                    <a:gd name="connsiteX8" fmla="*/ 301715 w 805289"/>
                    <a:gd name="connsiteY8" fmla="*/ 232200 h 240144"/>
                    <a:gd name="connsiteX9" fmla="*/ 385494 w 805289"/>
                    <a:gd name="connsiteY9" fmla="*/ 240092 h 240144"/>
                    <a:gd name="connsiteX10" fmla="*/ 713310 w 805289"/>
                    <a:gd name="connsiteY10" fmla="*/ 173345 h 240144"/>
                    <a:gd name="connsiteX11" fmla="*/ 788474 w 805289"/>
                    <a:gd name="connsiteY11" fmla="*/ 16111 h 24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05289" h="240144">
                      <a:moveTo>
                        <a:pt x="788474" y="16111"/>
                      </a:moveTo>
                      <a:cubicBezTo>
                        <a:pt x="758159" y="29461"/>
                        <a:pt x="728303" y="43928"/>
                        <a:pt x="697462" y="55962"/>
                      </a:cubicBezTo>
                      <a:cubicBezTo>
                        <a:pt x="576791" y="102850"/>
                        <a:pt x="341105" y="120079"/>
                        <a:pt x="196695" y="68391"/>
                      </a:cubicBezTo>
                      <a:cubicBezTo>
                        <a:pt x="86086" y="26896"/>
                        <a:pt x="55968" y="5392"/>
                        <a:pt x="32426" y="0"/>
                      </a:cubicBezTo>
                      <a:cubicBezTo>
                        <a:pt x="22101" y="10719"/>
                        <a:pt x="20654" y="25252"/>
                        <a:pt x="16511" y="38470"/>
                      </a:cubicBezTo>
                      <a:cubicBezTo>
                        <a:pt x="-8478" y="117054"/>
                        <a:pt x="-10779" y="124550"/>
                        <a:pt x="50049" y="153091"/>
                      </a:cubicBezTo>
                      <a:lnTo>
                        <a:pt x="50049" y="153091"/>
                      </a:lnTo>
                      <a:lnTo>
                        <a:pt x="50049" y="153091"/>
                      </a:lnTo>
                      <a:cubicBezTo>
                        <a:pt x="154740" y="196624"/>
                        <a:pt x="215174" y="214708"/>
                        <a:pt x="301715" y="232200"/>
                      </a:cubicBezTo>
                      <a:cubicBezTo>
                        <a:pt x="329663" y="234963"/>
                        <a:pt x="357545" y="239763"/>
                        <a:pt x="385494" y="240092"/>
                      </a:cubicBezTo>
                      <a:cubicBezTo>
                        <a:pt x="499457" y="241473"/>
                        <a:pt x="608356" y="215826"/>
                        <a:pt x="713310" y="173345"/>
                      </a:cubicBezTo>
                      <a:cubicBezTo>
                        <a:pt x="818132" y="130864"/>
                        <a:pt x="817671" y="129877"/>
                        <a:pt x="788474" y="16111"/>
                      </a:cubicBezTo>
                      <a:close/>
                    </a:path>
                  </a:pathLst>
                </a:custGeom>
                <a:solidFill>
                  <a:srgbClr val="296734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17AE2B3A-4338-4A2E-B2A7-6A50DB062C80}"/>
                    </a:ext>
                  </a:extLst>
                </p:cNvPr>
                <p:cNvSpPr/>
                <p:nvPr/>
              </p:nvSpPr>
              <p:spPr>
                <a:xfrm>
                  <a:off x="5046165" y="2566875"/>
                  <a:ext cx="573816" cy="509259"/>
                </a:xfrm>
                <a:custGeom>
                  <a:avLst/>
                  <a:gdLst>
                    <a:gd name="connsiteX0" fmla="*/ 355076 w 355076"/>
                    <a:gd name="connsiteY0" fmla="*/ 280135 h 315128"/>
                    <a:gd name="connsiteX1" fmla="*/ 266036 w 355076"/>
                    <a:gd name="connsiteY1" fmla="*/ 308084 h 315128"/>
                    <a:gd name="connsiteX2" fmla="*/ 35546 w 355076"/>
                    <a:gd name="connsiteY2" fmla="*/ 183402 h 315128"/>
                    <a:gd name="connsiteX3" fmla="*/ 5099 w 355076"/>
                    <a:gd name="connsiteY3" fmla="*/ 67203 h 315128"/>
                    <a:gd name="connsiteX4" fmla="*/ 96703 w 355076"/>
                    <a:gd name="connsiteY4" fmla="*/ 1508 h 315128"/>
                    <a:gd name="connsiteX5" fmla="*/ 120837 w 355076"/>
                    <a:gd name="connsiteY5" fmla="*/ 29456 h 315128"/>
                    <a:gd name="connsiteX6" fmla="*/ 119062 w 355076"/>
                    <a:gd name="connsiteY6" fmla="*/ 32876 h 315128"/>
                    <a:gd name="connsiteX7" fmla="*/ 195212 w 355076"/>
                    <a:gd name="connsiteY7" fmla="*/ 218847 h 315128"/>
                    <a:gd name="connsiteX8" fmla="*/ 273467 w 355076"/>
                    <a:gd name="connsiteY8" fmla="*/ 250346 h 315128"/>
                    <a:gd name="connsiteX9" fmla="*/ 355076 w 355076"/>
                    <a:gd name="connsiteY9" fmla="*/ 280135 h 315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5076" h="315128">
                      <a:moveTo>
                        <a:pt x="355076" y="280135"/>
                      </a:moveTo>
                      <a:cubicBezTo>
                        <a:pt x="330614" y="315449"/>
                        <a:pt x="304704" y="322551"/>
                        <a:pt x="266036" y="308084"/>
                      </a:cubicBezTo>
                      <a:cubicBezTo>
                        <a:pt x="183112" y="277044"/>
                        <a:pt x="99399" y="249425"/>
                        <a:pt x="35546" y="183402"/>
                      </a:cubicBezTo>
                      <a:cubicBezTo>
                        <a:pt x="3192" y="149995"/>
                        <a:pt x="-7396" y="111525"/>
                        <a:pt x="5099" y="67203"/>
                      </a:cubicBezTo>
                      <a:cubicBezTo>
                        <a:pt x="17988" y="21499"/>
                        <a:pt x="57970" y="11306"/>
                        <a:pt x="96703" y="1508"/>
                      </a:cubicBezTo>
                      <a:cubicBezTo>
                        <a:pt x="119917" y="-4345"/>
                        <a:pt x="127743" y="7229"/>
                        <a:pt x="120837" y="29456"/>
                      </a:cubicBezTo>
                      <a:cubicBezTo>
                        <a:pt x="120442" y="30640"/>
                        <a:pt x="119785" y="31824"/>
                        <a:pt x="119062" y="32876"/>
                      </a:cubicBezTo>
                      <a:cubicBezTo>
                        <a:pt x="56787" y="126124"/>
                        <a:pt x="117484" y="181560"/>
                        <a:pt x="195212" y="218847"/>
                      </a:cubicBezTo>
                      <a:cubicBezTo>
                        <a:pt x="220531" y="231012"/>
                        <a:pt x="247163" y="240350"/>
                        <a:pt x="273467" y="250346"/>
                      </a:cubicBezTo>
                      <a:cubicBezTo>
                        <a:pt x="299574" y="260407"/>
                        <a:pt x="326142" y="269679"/>
                        <a:pt x="355076" y="280135"/>
                      </a:cubicBezTo>
                      <a:close/>
                    </a:path>
                  </a:pathLst>
                </a:custGeom>
                <a:solidFill>
                  <a:srgbClr val="52525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659FB058-D8F7-450B-94B3-738B0DD71B8A}"/>
                    </a:ext>
                  </a:extLst>
                </p:cNvPr>
                <p:cNvSpPr/>
                <p:nvPr/>
              </p:nvSpPr>
              <p:spPr>
                <a:xfrm>
                  <a:off x="5596623" y="1735717"/>
                  <a:ext cx="281818" cy="811177"/>
                </a:xfrm>
                <a:custGeom>
                  <a:avLst/>
                  <a:gdLst>
                    <a:gd name="connsiteX0" fmla="*/ 141044 w 174388"/>
                    <a:gd name="connsiteY0" fmla="*/ 0 h 501954"/>
                    <a:gd name="connsiteX1" fmla="*/ 170373 w 174388"/>
                    <a:gd name="connsiteY1" fmla="*/ 58330 h 501954"/>
                    <a:gd name="connsiteX2" fmla="*/ 47072 w 174388"/>
                    <a:gd name="connsiteY2" fmla="*/ 477027 h 501954"/>
                    <a:gd name="connsiteX3" fmla="*/ 25897 w 174388"/>
                    <a:gd name="connsiteY3" fmla="*/ 501161 h 501954"/>
                    <a:gd name="connsiteX4" fmla="*/ 1500 w 174388"/>
                    <a:gd name="connsiteY4" fmla="*/ 464796 h 501954"/>
                    <a:gd name="connsiteX5" fmla="*/ 30763 w 174388"/>
                    <a:gd name="connsiteY5" fmla="*/ 365629 h 501954"/>
                    <a:gd name="connsiteX6" fmla="*/ 130850 w 174388"/>
                    <a:gd name="connsiteY6" fmla="*/ 24003 h 501954"/>
                    <a:gd name="connsiteX7" fmla="*/ 141044 w 174388"/>
                    <a:gd name="connsiteY7" fmla="*/ 0 h 501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4388" h="501954">
                      <a:moveTo>
                        <a:pt x="141044" y="0"/>
                      </a:moveTo>
                      <a:cubicBezTo>
                        <a:pt x="173003" y="9733"/>
                        <a:pt x="180040" y="26699"/>
                        <a:pt x="170373" y="58330"/>
                      </a:cubicBezTo>
                      <a:cubicBezTo>
                        <a:pt x="127892" y="197479"/>
                        <a:pt x="87778" y="337352"/>
                        <a:pt x="47072" y="477027"/>
                      </a:cubicBezTo>
                      <a:cubicBezTo>
                        <a:pt x="43652" y="488864"/>
                        <a:pt x="45296" y="505830"/>
                        <a:pt x="25897" y="501161"/>
                      </a:cubicBezTo>
                      <a:cubicBezTo>
                        <a:pt x="8208" y="496886"/>
                        <a:pt x="-4484" y="485970"/>
                        <a:pt x="1500" y="464796"/>
                      </a:cubicBezTo>
                      <a:cubicBezTo>
                        <a:pt x="10903" y="431652"/>
                        <a:pt x="21097" y="398706"/>
                        <a:pt x="30763" y="365629"/>
                      </a:cubicBezTo>
                      <a:cubicBezTo>
                        <a:pt x="64104" y="251731"/>
                        <a:pt x="97313" y="137834"/>
                        <a:pt x="130850" y="24003"/>
                      </a:cubicBezTo>
                      <a:cubicBezTo>
                        <a:pt x="133349" y="15651"/>
                        <a:pt x="137690" y="7891"/>
                        <a:pt x="141044" y="0"/>
                      </a:cubicBezTo>
                      <a:close/>
                    </a:path>
                  </a:pathLst>
                </a:custGeom>
                <a:solidFill>
                  <a:srgbClr val="3E3E3E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3A3F4AA-807C-48E4-9518-C622FD475CE3}"/>
                    </a:ext>
                  </a:extLst>
                </p:cNvPr>
                <p:cNvSpPr/>
                <p:nvPr/>
              </p:nvSpPr>
              <p:spPr>
                <a:xfrm rot="20651249">
                  <a:off x="5902169" y="2667536"/>
                  <a:ext cx="410409" cy="378000"/>
                </a:xfrm>
                <a:custGeom>
                  <a:avLst/>
                  <a:gdLst>
                    <a:gd name="connsiteX0" fmla="*/ 232397 w 253960"/>
                    <a:gd name="connsiteY0" fmla="*/ 49579 h 233905"/>
                    <a:gd name="connsiteX1" fmla="*/ 58593 w 253960"/>
                    <a:gd name="connsiteY1" fmla="*/ 2560 h 233905"/>
                    <a:gd name="connsiteX2" fmla="*/ 28737 w 253960"/>
                    <a:gd name="connsiteY2" fmla="*/ 25971 h 233905"/>
                    <a:gd name="connsiteX3" fmla="*/ 0 w 253960"/>
                    <a:gd name="connsiteY3" fmla="*/ 164660 h 233905"/>
                    <a:gd name="connsiteX4" fmla="*/ 230293 w 253960"/>
                    <a:gd name="connsiteY4" fmla="*/ 233906 h 233905"/>
                    <a:gd name="connsiteX5" fmla="*/ 253573 w 253960"/>
                    <a:gd name="connsiteY5" fmla="*/ 94428 h 233905"/>
                    <a:gd name="connsiteX6" fmla="*/ 232397 w 253960"/>
                    <a:gd name="connsiteY6" fmla="*/ 49579 h 233905"/>
                    <a:gd name="connsiteX7" fmla="*/ 202477 w 253960"/>
                    <a:gd name="connsiteY7" fmla="*/ 104160 h 233905"/>
                    <a:gd name="connsiteX8" fmla="*/ 112977 w 253960"/>
                    <a:gd name="connsiteY8" fmla="*/ 165515 h 233905"/>
                    <a:gd name="connsiteX9" fmla="*/ 56883 w 253960"/>
                    <a:gd name="connsiteY9" fmla="*/ 141249 h 233905"/>
                    <a:gd name="connsiteX10" fmla="*/ 70627 w 253960"/>
                    <a:gd name="connsiteY10" fmla="*/ 58983 h 233905"/>
                    <a:gd name="connsiteX11" fmla="*/ 92262 w 253960"/>
                    <a:gd name="connsiteY11" fmla="*/ 52144 h 233905"/>
                    <a:gd name="connsiteX12" fmla="*/ 188009 w 253960"/>
                    <a:gd name="connsiteY12" fmla="*/ 80092 h 233905"/>
                    <a:gd name="connsiteX13" fmla="*/ 202477 w 253960"/>
                    <a:gd name="connsiteY13" fmla="*/ 104160 h 23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3960" h="233905">
                      <a:moveTo>
                        <a:pt x="232397" y="49579"/>
                      </a:moveTo>
                      <a:cubicBezTo>
                        <a:pt x="173871" y="36295"/>
                        <a:pt x="115738" y="20776"/>
                        <a:pt x="58593" y="2560"/>
                      </a:cubicBezTo>
                      <a:cubicBezTo>
                        <a:pt x="31500" y="-6054"/>
                        <a:pt x="30973" y="8413"/>
                        <a:pt x="28737" y="25971"/>
                      </a:cubicBezTo>
                      <a:cubicBezTo>
                        <a:pt x="7365" y="94033"/>
                        <a:pt x="7365" y="121784"/>
                        <a:pt x="0" y="164660"/>
                      </a:cubicBezTo>
                      <a:cubicBezTo>
                        <a:pt x="73323" y="199118"/>
                        <a:pt x="150131" y="222003"/>
                        <a:pt x="230293" y="233906"/>
                      </a:cubicBezTo>
                      <a:cubicBezTo>
                        <a:pt x="240092" y="187742"/>
                        <a:pt x="239828" y="165909"/>
                        <a:pt x="253573" y="94428"/>
                      </a:cubicBezTo>
                      <a:cubicBezTo>
                        <a:pt x="251337" y="77461"/>
                        <a:pt x="262976" y="56550"/>
                        <a:pt x="232397" y="49579"/>
                      </a:cubicBezTo>
                      <a:close/>
                      <a:moveTo>
                        <a:pt x="202477" y="104160"/>
                      </a:moveTo>
                      <a:cubicBezTo>
                        <a:pt x="196163" y="191687"/>
                        <a:pt x="195967" y="192148"/>
                        <a:pt x="112977" y="165515"/>
                      </a:cubicBezTo>
                      <a:cubicBezTo>
                        <a:pt x="93051" y="159136"/>
                        <a:pt x="60303" y="161240"/>
                        <a:pt x="56883" y="141249"/>
                      </a:cubicBezTo>
                      <a:cubicBezTo>
                        <a:pt x="52411" y="115340"/>
                        <a:pt x="64642" y="86405"/>
                        <a:pt x="70627" y="58983"/>
                      </a:cubicBezTo>
                      <a:cubicBezTo>
                        <a:pt x="73455" y="45897"/>
                        <a:pt x="83581" y="49645"/>
                        <a:pt x="92262" y="52144"/>
                      </a:cubicBezTo>
                      <a:cubicBezTo>
                        <a:pt x="124156" y="61482"/>
                        <a:pt x="155852" y="71543"/>
                        <a:pt x="188009" y="80092"/>
                      </a:cubicBezTo>
                      <a:cubicBezTo>
                        <a:pt x="202016" y="83906"/>
                        <a:pt x="208001" y="90219"/>
                        <a:pt x="202477" y="1041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2678E601-F45F-4E1E-AE25-508AEB37FDF2}"/>
                  </a:ext>
                </a:extLst>
              </p:cNvPr>
              <p:cNvGrpSpPr/>
              <p:nvPr/>
            </p:nvGrpSpPr>
            <p:grpSpPr>
              <a:xfrm>
                <a:off x="2696627" y="4255463"/>
                <a:ext cx="929915" cy="1307186"/>
                <a:chOff x="5585565" y="3460306"/>
                <a:chExt cx="1177214" cy="1654816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C35EF33F-85D7-45E7-A7A4-435698088216}"/>
                    </a:ext>
                  </a:extLst>
                </p:cNvPr>
                <p:cNvGrpSpPr/>
                <p:nvPr/>
              </p:nvGrpSpPr>
              <p:grpSpPr>
                <a:xfrm>
                  <a:off x="5585565" y="3460306"/>
                  <a:ext cx="1177214" cy="512859"/>
                  <a:chOff x="5585565" y="3460306"/>
                  <a:chExt cx="1177214" cy="512859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DEE1FF52-2ADD-4A9C-BDAB-EE0C51D7FDB2}"/>
                      </a:ext>
                    </a:extLst>
                  </p:cNvPr>
                  <p:cNvSpPr/>
                  <p:nvPr/>
                </p:nvSpPr>
                <p:spPr>
                  <a:xfrm>
                    <a:off x="5585565" y="3474579"/>
                    <a:ext cx="473378" cy="498586"/>
                  </a:xfrm>
                  <a:custGeom>
                    <a:avLst/>
                    <a:gdLst>
                      <a:gd name="connsiteX0" fmla="*/ 0 w 325054"/>
                      <a:gd name="connsiteY0" fmla="*/ 169865 h 342364"/>
                      <a:gd name="connsiteX1" fmla="*/ 164401 w 325054"/>
                      <a:gd name="connsiteY1" fmla="*/ 5 h 342364"/>
                      <a:gd name="connsiteX2" fmla="*/ 325054 w 325054"/>
                      <a:gd name="connsiteY2" fmla="*/ 170654 h 342364"/>
                      <a:gd name="connsiteX3" fmla="*/ 163678 w 325054"/>
                      <a:gd name="connsiteY3" fmla="*/ 342355 h 342364"/>
                      <a:gd name="connsiteX4" fmla="*/ 0 w 325054"/>
                      <a:gd name="connsiteY4" fmla="*/ 169865 h 342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054" h="342364">
                        <a:moveTo>
                          <a:pt x="0" y="169865"/>
                        </a:moveTo>
                        <a:cubicBezTo>
                          <a:pt x="66" y="72013"/>
                          <a:pt x="70429" y="-718"/>
                          <a:pt x="164401" y="5"/>
                        </a:cubicBezTo>
                        <a:cubicBezTo>
                          <a:pt x="254625" y="663"/>
                          <a:pt x="325120" y="75564"/>
                          <a:pt x="325054" y="170654"/>
                        </a:cubicBezTo>
                        <a:cubicBezTo>
                          <a:pt x="324988" y="263705"/>
                          <a:pt x="251994" y="341303"/>
                          <a:pt x="163678" y="342355"/>
                        </a:cubicBezTo>
                        <a:cubicBezTo>
                          <a:pt x="72337" y="343341"/>
                          <a:pt x="-131" y="267059"/>
                          <a:pt x="0" y="169865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6576" cap="flat">
                    <a:noFill/>
                    <a:prstDash val="solid"/>
                    <a:miter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77452192-6371-4E23-B99F-9E5052FC45BC}"/>
                      </a:ext>
                    </a:extLst>
                  </p:cNvPr>
                  <p:cNvSpPr/>
                  <p:nvPr/>
                </p:nvSpPr>
                <p:spPr>
                  <a:xfrm>
                    <a:off x="6288296" y="3460306"/>
                    <a:ext cx="474483" cy="499557"/>
                  </a:xfrm>
                  <a:custGeom>
                    <a:avLst/>
                    <a:gdLst>
                      <a:gd name="connsiteX0" fmla="*/ 7 w 325813"/>
                      <a:gd name="connsiteY0" fmla="*/ 166843 h 343031"/>
                      <a:gd name="connsiteX1" fmla="*/ 163619 w 325813"/>
                      <a:gd name="connsiteY1" fmla="*/ 9 h 343031"/>
                      <a:gd name="connsiteX2" fmla="*/ 325784 w 325813"/>
                      <a:gd name="connsiteY2" fmla="*/ 174142 h 343031"/>
                      <a:gd name="connsiteX3" fmla="*/ 160593 w 325813"/>
                      <a:gd name="connsiteY3" fmla="*/ 343015 h 343031"/>
                      <a:gd name="connsiteX4" fmla="*/ 7 w 325813"/>
                      <a:gd name="connsiteY4" fmla="*/ 166843 h 343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813" h="343031">
                        <a:moveTo>
                          <a:pt x="7" y="166843"/>
                        </a:moveTo>
                        <a:cubicBezTo>
                          <a:pt x="796" y="72214"/>
                          <a:pt x="72475" y="-912"/>
                          <a:pt x="163619" y="9"/>
                        </a:cubicBezTo>
                        <a:cubicBezTo>
                          <a:pt x="255420" y="929"/>
                          <a:pt x="327493" y="78329"/>
                          <a:pt x="325784" y="174142"/>
                        </a:cubicBezTo>
                        <a:cubicBezTo>
                          <a:pt x="324140" y="265418"/>
                          <a:pt x="246937" y="344331"/>
                          <a:pt x="160593" y="343015"/>
                        </a:cubicBezTo>
                        <a:cubicBezTo>
                          <a:pt x="69515" y="341700"/>
                          <a:pt x="-783" y="264497"/>
                          <a:pt x="7" y="166843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6576" cap="flat">
                    <a:noFill/>
                    <a:prstDash val="solid"/>
                    <a:miter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1CCCBED2-F627-4572-B9A4-7219AA422EB0}"/>
                      </a:ext>
                    </a:extLst>
                  </p:cNvPr>
                  <p:cNvSpPr/>
                  <p:nvPr/>
                </p:nvSpPr>
                <p:spPr>
                  <a:xfrm>
                    <a:off x="5785753" y="3690813"/>
                    <a:ext cx="158561" cy="164642"/>
                  </a:xfrm>
                  <a:custGeom>
                    <a:avLst/>
                    <a:gdLst>
                      <a:gd name="connsiteX0" fmla="*/ 108875 w 108879"/>
                      <a:gd name="connsiteY0" fmla="*/ 55383 h 113055"/>
                      <a:gd name="connsiteX1" fmla="*/ 53111 w 108879"/>
                      <a:gd name="connsiteY1" fmla="*/ 113055 h 113055"/>
                      <a:gd name="connsiteX2" fmla="*/ 42 w 108879"/>
                      <a:gd name="connsiteY2" fmla="*/ 58474 h 113055"/>
                      <a:gd name="connsiteX3" fmla="*/ 51796 w 108879"/>
                      <a:gd name="connsiteY3" fmla="*/ 12 h 113055"/>
                      <a:gd name="connsiteX4" fmla="*/ 108875 w 108879"/>
                      <a:gd name="connsiteY4" fmla="*/ 55383 h 113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79" h="113055">
                        <a:moveTo>
                          <a:pt x="108875" y="55383"/>
                        </a:moveTo>
                        <a:cubicBezTo>
                          <a:pt x="109270" y="85106"/>
                          <a:pt x="81979" y="113252"/>
                          <a:pt x="53111" y="113055"/>
                        </a:cubicBezTo>
                        <a:cubicBezTo>
                          <a:pt x="23650" y="112857"/>
                          <a:pt x="1094" y="89644"/>
                          <a:pt x="42" y="58474"/>
                        </a:cubicBezTo>
                        <a:cubicBezTo>
                          <a:pt x="-1076" y="24673"/>
                          <a:pt x="20164" y="670"/>
                          <a:pt x="51796" y="12"/>
                        </a:cubicBezTo>
                        <a:cubicBezTo>
                          <a:pt x="81979" y="-646"/>
                          <a:pt x="108481" y="25133"/>
                          <a:pt x="108875" y="55383"/>
                        </a:cubicBezTo>
                        <a:close/>
                      </a:path>
                    </a:pathLst>
                  </a:custGeom>
                  <a:solidFill>
                    <a:srgbClr val="050505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ED99C0E0-DDCF-48AF-8925-4E57B74F18BF}"/>
                      </a:ext>
                    </a:extLst>
                  </p:cNvPr>
                  <p:cNvSpPr/>
                  <p:nvPr/>
                </p:nvSpPr>
                <p:spPr>
                  <a:xfrm>
                    <a:off x="6396936" y="3691563"/>
                    <a:ext cx="159016" cy="163020"/>
                  </a:xfrm>
                  <a:custGeom>
                    <a:avLst/>
                    <a:gdLst>
                      <a:gd name="connsiteX0" fmla="*/ 58769 w 109192"/>
                      <a:gd name="connsiteY0" fmla="*/ 221 h 111941"/>
                      <a:gd name="connsiteX1" fmla="*/ 109141 w 109192"/>
                      <a:gd name="connsiteY1" fmla="*/ 57827 h 111941"/>
                      <a:gd name="connsiteX2" fmla="*/ 50811 w 109192"/>
                      <a:gd name="connsiteY2" fmla="*/ 111882 h 111941"/>
                      <a:gd name="connsiteX3" fmla="*/ 110 w 109192"/>
                      <a:gd name="connsiteY3" fmla="*/ 51711 h 111941"/>
                      <a:gd name="connsiteX4" fmla="*/ 58769 w 109192"/>
                      <a:gd name="connsiteY4" fmla="*/ 221 h 11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192" h="111941">
                        <a:moveTo>
                          <a:pt x="58769" y="221"/>
                        </a:moveTo>
                        <a:cubicBezTo>
                          <a:pt x="86585" y="2457"/>
                          <a:pt x="110456" y="29747"/>
                          <a:pt x="109141" y="57827"/>
                        </a:cubicBezTo>
                        <a:cubicBezTo>
                          <a:pt x="107760" y="88077"/>
                          <a:pt x="80535" y="113329"/>
                          <a:pt x="50811" y="111882"/>
                        </a:cubicBezTo>
                        <a:cubicBezTo>
                          <a:pt x="19707" y="110370"/>
                          <a:pt x="-1731" y="84920"/>
                          <a:pt x="110" y="51711"/>
                        </a:cubicBezTo>
                        <a:cubicBezTo>
                          <a:pt x="2017" y="18699"/>
                          <a:pt x="26019" y="-2410"/>
                          <a:pt x="58769" y="221"/>
                        </a:cubicBezTo>
                        <a:close/>
                      </a:path>
                    </a:pathLst>
                  </a:custGeom>
                  <a:solidFill>
                    <a:srgbClr val="060606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00FB7BEA-3696-4D1B-B57F-77B88A9B1D83}"/>
                    </a:ext>
                  </a:extLst>
                </p:cNvPr>
                <p:cNvGrpSpPr/>
                <p:nvPr/>
              </p:nvGrpSpPr>
              <p:grpSpPr>
                <a:xfrm>
                  <a:off x="5868808" y="3984650"/>
                  <a:ext cx="766672" cy="1130472"/>
                  <a:chOff x="5853444" y="3755897"/>
                  <a:chExt cx="643535" cy="948907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4381406B-97FA-4B2C-8C91-2FEA358DAE0B}"/>
                      </a:ext>
                    </a:extLst>
                  </p:cNvPr>
                  <p:cNvSpPr/>
                  <p:nvPr/>
                </p:nvSpPr>
                <p:spPr>
                  <a:xfrm>
                    <a:off x="5853444" y="3755897"/>
                    <a:ext cx="643535" cy="948907"/>
                  </a:xfrm>
                  <a:custGeom>
                    <a:avLst/>
                    <a:gdLst>
                      <a:gd name="connsiteX0" fmla="*/ 310377 w 441896"/>
                      <a:gd name="connsiteY0" fmla="*/ 84827 h 651585"/>
                      <a:gd name="connsiteX1" fmla="*/ 297225 w 441896"/>
                      <a:gd name="connsiteY1" fmla="*/ 63718 h 651585"/>
                      <a:gd name="connsiteX2" fmla="*/ 14849 w 441896"/>
                      <a:gd name="connsiteY2" fmla="*/ 40504 h 651585"/>
                      <a:gd name="connsiteX3" fmla="*/ 1302 w 441896"/>
                      <a:gd name="connsiteY3" fmla="*/ 72267 h 651585"/>
                      <a:gd name="connsiteX4" fmla="*/ 100930 w 441896"/>
                      <a:gd name="connsiteY4" fmla="*/ 487084 h 651585"/>
                      <a:gd name="connsiteX5" fmla="*/ 142885 w 441896"/>
                      <a:gd name="connsiteY5" fmla="*/ 443287 h 651585"/>
                      <a:gd name="connsiteX6" fmla="*/ 185958 w 441896"/>
                      <a:gd name="connsiteY6" fmla="*/ 505957 h 651585"/>
                      <a:gd name="connsiteX7" fmla="*/ 308273 w 441896"/>
                      <a:gd name="connsiteY7" fmla="*/ 243770 h 651585"/>
                      <a:gd name="connsiteX8" fmla="*/ 265199 w 441896"/>
                      <a:gd name="connsiteY8" fmla="*/ 440591 h 651585"/>
                      <a:gd name="connsiteX9" fmla="*/ 248365 w 441896"/>
                      <a:gd name="connsiteY9" fmla="*/ 583686 h 651585"/>
                      <a:gd name="connsiteX10" fmla="*/ 293542 w 441896"/>
                      <a:gd name="connsiteY10" fmla="*/ 647408 h 651585"/>
                      <a:gd name="connsiteX11" fmla="*/ 376927 w 441896"/>
                      <a:gd name="connsiteY11" fmla="*/ 623734 h 651585"/>
                      <a:gd name="connsiteX12" fmla="*/ 437426 w 441896"/>
                      <a:gd name="connsiteY12" fmla="*/ 486492 h 651585"/>
                      <a:gd name="connsiteX13" fmla="*/ 310377 w 441896"/>
                      <a:gd name="connsiteY13" fmla="*/ 84827 h 65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41896" h="651585">
                        <a:moveTo>
                          <a:pt x="310377" y="84827"/>
                        </a:moveTo>
                        <a:cubicBezTo>
                          <a:pt x="306694" y="76278"/>
                          <a:pt x="302288" y="69044"/>
                          <a:pt x="297225" y="63718"/>
                        </a:cubicBezTo>
                        <a:cubicBezTo>
                          <a:pt x="225809" y="-11184"/>
                          <a:pt x="96787" y="-21508"/>
                          <a:pt x="14849" y="40504"/>
                        </a:cubicBezTo>
                        <a:cubicBezTo>
                          <a:pt x="3473" y="49119"/>
                          <a:pt x="-2906" y="55037"/>
                          <a:pt x="1302" y="72267"/>
                        </a:cubicBezTo>
                        <a:cubicBezTo>
                          <a:pt x="34182" y="205366"/>
                          <a:pt x="67655" y="346883"/>
                          <a:pt x="100930" y="487084"/>
                        </a:cubicBezTo>
                        <a:cubicBezTo>
                          <a:pt x="115791" y="472814"/>
                          <a:pt x="129667" y="458149"/>
                          <a:pt x="142885" y="443287"/>
                        </a:cubicBezTo>
                        <a:cubicBezTo>
                          <a:pt x="146962" y="462884"/>
                          <a:pt x="160575" y="483599"/>
                          <a:pt x="185958" y="505957"/>
                        </a:cubicBezTo>
                        <a:cubicBezTo>
                          <a:pt x="225349" y="426124"/>
                          <a:pt x="269014" y="325773"/>
                          <a:pt x="308273" y="243770"/>
                        </a:cubicBezTo>
                        <a:cubicBezTo>
                          <a:pt x="310706" y="304993"/>
                          <a:pt x="304327" y="349644"/>
                          <a:pt x="265199" y="440591"/>
                        </a:cubicBezTo>
                        <a:cubicBezTo>
                          <a:pt x="245471" y="486361"/>
                          <a:pt x="242380" y="534760"/>
                          <a:pt x="248365" y="583686"/>
                        </a:cubicBezTo>
                        <a:cubicBezTo>
                          <a:pt x="251916" y="612752"/>
                          <a:pt x="266120" y="637281"/>
                          <a:pt x="293542" y="647408"/>
                        </a:cubicBezTo>
                        <a:cubicBezTo>
                          <a:pt x="323135" y="658324"/>
                          <a:pt x="354897" y="646948"/>
                          <a:pt x="376927" y="623734"/>
                        </a:cubicBezTo>
                        <a:cubicBezTo>
                          <a:pt x="416646" y="581845"/>
                          <a:pt x="430259" y="541337"/>
                          <a:pt x="437426" y="486492"/>
                        </a:cubicBezTo>
                        <a:cubicBezTo>
                          <a:pt x="456365" y="340307"/>
                          <a:pt x="415331" y="230158"/>
                          <a:pt x="310377" y="84827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6576" cap="flat">
                    <a:noFill/>
                    <a:prstDash val="solid"/>
                    <a:miter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1AB9F14B-E9B3-4105-88E8-6E02ADB33059}"/>
                      </a:ext>
                    </a:extLst>
                  </p:cNvPr>
                  <p:cNvSpPr/>
                  <p:nvPr/>
                </p:nvSpPr>
                <p:spPr>
                  <a:xfrm>
                    <a:off x="5885880" y="3788463"/>
                    <a:ext cx="411376" cy="609014"/>
                  </a:xfrm>
                  <a:custGeom>
                    <a:avLst/>
                    <a:gdLst>
                      <a:gd name="connsiteX0" fmla="*/ 86043 w 282479"/>
                      <a:gd name="connsiteY0" fmla="*/ 418191 h 418191"/>
                      <a:gd name="connsiteX1" fmla="*/ 1146 w 282479"/>
                      <a:gd name="connsiteY1" fmla="*/ 63150 h 418191"/>
                      <a:gd name="connsiteX2" fmla="*/ 12918 w 282479"/>
                      <a:gd name="connsiteY2" fmla="*/ 35399 h 418191"/>
                      <a:gd name="connsiteX3" fmla="*/ 259322 w 282479"/>
                      <a:gd name="connsiteY3" fmla="*/ 55654 h 418191"/>
                      <a:gd name="connsiteX4" fmla="*/ 264518 w 282479"/>
                      <a:gd name="connsiteY4" fmla="*/ 210717 h 418191"/>
                      <a:gd name="connsiteX5" fmla="*/ 86043 w 282479"/>
                      <a:gd name="connsiteY5" fmla="*/ 418191 h 418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479" h="418191">
                        <a:moveTo>
                          <a:pt x="86043" y="418191"/>
                        </a:moveTo>
                        <a:cubicBezTo>
                          <a:pt x="56978" y="295811"/>
                          <a:pt x="29819" y="179283"/>
                          <a:pt x="1146" y="63150"/>
                        </a:cubicBezTo>
                        <a:cubicBezTo>
                          <a:pt x="-2536" y="48091"/>
                          <a:pt x="2988" y="42962"/>
                          <a:pt x="12918" y="35399"/>
                        </a:cubicBezTo>
                        <a:cubicBezTo>
                          <a:pt x="84399" y="-18787"/>
                          <a:pt x="197047" y="-9778"/>
                          <a:pt x="259322" y="55654"/>
                        </a:cubicBezTo>
                        <a:cubicBezTo>
                          <a:pt x="287665" y="85377"/>
                          <a:pt x="290690" y="180467"/>
                          <a:pt x="264518" y="210717"/>
                        </a:cubicBezTo>
                        <a:cubicBezTo>
                          <a:pt x="206254" y="278319"/>
                          <a:pt x="148122" y="346052"/>
                          <a:pt x="86043" y="41819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70F719E2-A170-4BA5-A1F7-F8484BC0882B}"/>
                      </a:ext>
                    </a:extLst>
                  </p:cNvPr>
                  <p:cNvSpPr/>
                  <p:nvPr/>
                </p:nvSpPr>
                <p:spPr>
                  <a:xfrm>
                    <a:off x="6235234" y="3946852"/>
                    <a:ext cx="233249" cy="724015"/>
                  </a:xfrm>
                  <a:custGeom>
                    <a:avLst/>
                    <a:gdLst>
                      <a:gd name="connsiteX0" fmla="*/ 57288 w 160165"/>
                      <a:gd name="connsiteY0" fmla="*/ 0 h 497159"/>
                      <a:gd name="connsiteX1" fmla="*/ 156653 w 160165"/>
                      <a:gd name="connsiteY1" fmla="*/ 348662 h 497159"/>
                      <a:gd name="connsiteX2" fmla="*/ 105753 w 160165"/>
                      <a:gd name="connsiteY2" fmla="*/ 473739 h 497159"/>
                      <a:gd name="connsiteX3" fmla="*/ 40322 w 160165"/>
                      <a:gd name="connsiteY3" fmla="*/ 493664 h 497159"/>
                      <a:gd name="connsiteX4" fmla="*/ 2312 w 160165"/>
                      <a:gd name="connsiteY4" fmla="*/ 440069 h 497159"/>
                      <a:gd name="connsiteX5" fmla="*/ 16451 w 160165"/>
                      <a:gd name="connsiteY5" fmla="*/ 319596 h 497159"/>
                      <a:gd name="connsiteX6" fmla="*/ 57288 w 160165"/>
                      <a:gd name="connsiteY6" fmla="*/ 0 h 497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0165" h="497159">
                        <a:moveTo>
                          <a:pt x="57288" y="0"/>
                        </a:moveTo>
                        <a:cubicBezTo>
                          <a:pt x="129690" y="110412"/>
                          <a:pt x="173224" y="221153"/>
                          <a:pt x="156653" y="348662"/>
                        </a:cubicBezTo>
                        <a:cubicBezTo>
                          <a:pt x="150668" y="394826"/>
                          <a:pt x="139226" y="438491"/>
                          <a:pt x="105753" y="473739"/>
                        </a:cubicBezTo>
                        <a:cubicBezTo>
                          <a:pt x="87209" y="493270"/>
                          <a:pt x="65246" y="502805"/>
                          <a:pt x="40322" y="493664"/>
                        </a:cubicBezTo>
                        <a:cubicBezTo>
                          <a:pt x="17240" y="485181"/>
                          <a:pt x="5338" y="464467"/>
                          <a:pt x="2312" y="440069"/>
                        </a:cubicBezTo>
                        <a:cubicBezTo>
                          <a:pt x="-2751" y="398838"/>
                          <a:pt x="-121" y="358132"/>
                          <a:pt x="16451" y="319596"/>
                        </a:cubicBezTo>
                        <a:cubicBezTo>
                          <a:pt x="72545" y="189193"/>
                          <a:pt x="70506" y="157036"/>
                          <a:pt x="5728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A58CD2D4-55F0-43AC-A069-BD8102BC6BB8}"/>
                      </a:ext>
                    </a:extLst>
                  </p:cNvPr>
                  <p:cNvSpPr/>
                  <p:nvPr/>
                </p:nvSpPr>
                <p:spPr>
                  <a:xfrm>
                    <a:off x="6089055" y="4188281"/>
                    <a:ext cx="158644" cy="262690"/>
                  </a:xfrm>
                  <a:custGeom>
                    <a:avLst/>
                    <a:gdLst>
                      <a:gd name="connsiteX0" fmla="*/ 19831 w 108936"/>
                      <a:gd name="connsiteY0" fmla="*/ 180381 h 180381"/>
                      <a:gd name="connsiteX1" fmla="*/ 23185 w 108936"/>
                      <a:gd name="connsiteY1" fmla="*/ 88316 h 180381"/>
                      <a:gd name="connsiteX2" fmla="*/ 108937 w 108936"/>
                      <a:gd name="connsiteY2" fmla="*/ 0 h 180381"/>
                      <a:gd name="connsiteX3" fmla="*/ 19831 w 108936"/>
                      <a:gd name="connsiteY3" fmla="*/ 180381 h 180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936" h="180381">
                        <a:moveTo>
                          <a:pt x="19831" y="180381"/>
                        </a:moveTo>
                        <a:cubicBezTo>
                          <a:pt x="-4698" y="145593"/>
                          <a:pt x="-9630" y="118303"/>
                          <a:pt x="23185" y="88316"/>
                        </a:cubicBezTo>
                        <a:cubicBezTo>
                          <a:pt x="52908" y="61091"/>
                          <a:pt x="76648" y="27290"/>
                          <a:pt x="108937" y="0"/>
                        </a:cubicBezTo>
                        <a:cubicBezTo>
                          <a:pt x="79476" y="59447"/>
                          <a:pt x="50146" y="118961"/>
                          <a:pt x="19831" y="18038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3854393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479372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4C5118EF-BC71-4845-B7C8-D1BCD4F5C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39127" y="5379022"/>
            <a:ext cx="6563208" cy="2784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539C29-76CD-4CFC-89AC-5A554AF28FF3}"/>
              </a:ext>
            </a:extLst>
          </p:cNvPr>
          <p:cNvGrpSpPr/>
          <p:nvPr/>
        </p:nvGrpSpPr>
        <p:grpSpPr>
          <a:xfrm>
            <a:off x="4566461" y="3531872"/>
            <a:ext cx="3059080" cy="444808"/>
            <a:chOff x="4566461" y="3531872"/>
            <a:chExt cx="3059080" cy="444808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5C11770-72B9-4A10-B5F0-BAF2BA3EB411}"/>
                </a:ext>
              </a:extLst>
            </p:cNvPr>
            <p:cNvSpPr/>
            <p:nvPr/>
          </p:nvSpPr>
          <p:spPr>
            <a:xfrm rot="20895652">
              <a:off x="4566461" y="3599739"/>
              <a:ext cx="223257" cy="280010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F783DFF-C00F-4879-B1E9-AFE5D9A47820}"/>
                </a:ext>
              </a:extLst>
            </p:cNvPr>
            <p:cNvSpPr/>
            <p:nvPr/>
          </p:nvSpPr>
          <p:spPr>
            <a:xfrm rot="21411946">
              <a:off x="4740378" y="3568084"/>
              <a:ext cx="302524" cy="379427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51B40E9-9AE9-43F4-B905-4CC5949077E7}"/>
                </a:ext>
              </a:extLst>
            </p:cNvPr>
            <p:cNvSpPr/>
            <p:nvPr/>
          </p:nvSpPr>
          <p:spPr>
            <a:xfrm rot="21297607">
              <a:off x="4971433" y="3538123"/>
              <a:ext cx="349669" cy="438557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0F2A10E-B86A-4B70-B40F-42DAB6668C21}"/>
                </a:ext>
              </a:extLst>
            </p:cNvPr>
            <p:cNvSpPr/>
            <p:nvPr/>
          </p:nvSpPr>
          <p:spPr>
            <a:xfrm rot="327603">
              <a:off x="5229712" y="3531872"/>
              <a:ext cx="349669" cy="438557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8C1A847-ACF6-48DA-97FA-CA388A1500FF}"/>
                </a:ext>
              </a:extLst>
            </p:cNvPr>
            <p:cNvSpPr/>
            <p:nvPr/>
          </p:nvSpPr>
          <p:spPr>
            <a:xfrm rot="704348" flipH="1">
              <a:off x="7402284" y="3599739"/>
              <a:ext cx="223257" cy="280010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E13E2FC-3EB1-413E-AFC1-8CD95EDBD122}"/>
                </a:ext>
              </a:extLst>
            </p:cNvPr>
            <p:cNvSpPr/>
            <p:nvPr/>
          </p:nvSpPr>
          <p:spPr>
            <a:xfrm rot="188054" flipH="1">
              <a:off x="7149100" y="3568084"/>
              <a:ext cx="302524" cy="379427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B846660-BC30-4BBE-873E-1B41C85E4A12}"/>
                </a:ext>
              </a:extLst>
            </p:cNvPr>
            <p:cNvSpPr/>
            <p:nvPr/>
          </p:nvSpPr>
          <p:spPr>
            <a:xfrm rot="21272397" flipH="1">
              <a:off x="6612620" y="3531872"/>
              <a:ext cx="349669" cy="438557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E1B7808-F81F-4412-8F4F-ED3EBA3F6088}"/>
                </a:ext>
              </a:extLst>
            </p:cNvPr>
            <p:cNvSpPr/>
            <p:nvPr/>
          </p:nvSpPr>
          <p:spPr>
            <a:xfrm rot="302393" flipH="1">
              <a:off x="6870900" y="3538123"/>
              <a:ext cx="349669" cy="438557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4CBD6D92-B8A1-40C9-A126-242A114AF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39127" y="3396860"/>
            <a:ext cx="6563208" cy="2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81B6C4-EF4A-4D1B-8387-C3E23392D09E}"/>
              </a:ext>
            </a:extLst>
          </p:cNvPr>
          <p:cNvGrpSpPr/>
          <p:nvPr/>
        </p:nvGrpSpPr>
        <p:grpSpPr>
          <a:xfrm>
            <a:off x="9786599" y="1964988"/>
            <a:ext cx="1175378" cy="1292562"/>
            <a:chOff x="8948132" y="2385429"/>
            <a:chExt cx="1961131" cy="21566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A8680D-D1D7-40B3-89D3-B362D5F03BD1}"/>
                </a:ext>
              </a:extLst>
            </p:cNvPr>
            <p:cNvSpPr/>
            <p:nvPr/>
          </p:nvSpPr>
          <p:spPr>
            <a:xfrm>
              <a:off x="9564405" y="2385429"/>
              <a:ext cx="884669" cy="719612"/>
            </a:xfrm>
            <a:custGeom>
              <a:avLst/>
              <a:gdLst>
                <a:gd name="connsiteX0" fmla="*/ 164483 w 717330"/>
                <a:gd name="connsiteY0" fmla="*/ 582636 h 583494"/>
                <a:gd name="connsiteX1" fmla="*/ 180375 w 717330"/>
                <a:gd name="connsiteY1" fmla="*/ 549198 h 583494"/>
                <a:gd name="connsiteX2" fmla="*/ 222395 w 717330"/>
                <a:gd name="connsiteY2" fmla="*/ 522690 h 583494"/>
                <a:gd name="connsiteX3" fmla="*/ 250869 w 717330"/>
                <a:gd name="connsiteY3" fmla="*/ 488942 h 583494"/>
                <a:gd name="connsiteX4" fmla="*/ 259797 w 717330"/>
                <a:gd name="connsiteY4" fmla="*/ 436959 h 583494"/>
                <a:gd name="connsiteX5" fmla="*/ 257522 w 717330"/>
                <a:gd name="connsiteY5" fmla="*/ 367016 h 583494"/>
                <a:gd name="connsiteX6" fmla="*/ 172860 w 717330"/>
                <a:gd name="connsiteY6" fmla="*/ 287249 h 583494"/>
                <a:gd name="connsiteX7" fmla="*/ 22461 w 717330"/>
                <a:gd name="connsiteY7" fmla="*/ 383184 h 583494"/>
                <a:gd name="connsiteX8" fmla="*/ 56656 w 717330"/>
                <a:gd name="connsiteY8" fmla="*/ 470017 h 583494"/>
                <a:gd name="connsiteX9" fmla="*/ 172929 w 717330"/>
                <a:gd name="connsiteY9" fmla="*/ 450300 h 583494"/>
                <a:gd name="connsiteX10" fmla="*/ 161346 w 717330"/>
                <a:gd name="connsiteY10" fmla="*/ 379564 h 583494"/>
                <a:gd name="connsiteX11" fmla="*/ 101952 w 717330"/>
                <a:gd name="connsiteY11" fmla="*/ 377634 h 583494"/>
                <a:gd name="connsiteX12" fmla="*/ 105261 w 717330"/>
                <a:gd name="connsiteY12" fmla="*/ 431202 h 583494"/>
                <a:gd name="connsiteX13" fmla="*/ 117223 w 717330"/>
                <a:gd name="connsiteY13" fmla="*/ 451851 h 583494"/>
                <a:gd name="connsiteX14" fmla="*/ 101986 w 717330"/>
                <a:gd name="connsiteY14" fmla="*/ 455091 h 583494"/>
                <a:gd name="connsiteX15" fmla="*/ 63757 w 717330"/>
                <a:gd name="connsiteY15" fmla="*/ 398903 h 583494"/>
                <a:gd name="connsiteX16" fmla="*/ 117395 w 717330"/>
                <a:gd name="connsiteY16" fmla="*/ 344300 h 583494"/>
                <a:gd name="connsiteX17" fmla="*/ 198851 w 717330"/>
                <a:gd name="connsiteY17" fmla="*/ 440613 h 583494"/>
                <a:gd name="connsiteX18" fmla="*/ 39214 w 717330"/>
                <a:gd name="connsiteY18" fmla="*/ 481703 h 583494"/>
                <a:gd name="connsiteX19" fmla="*/ 847 w 717330"/>
                <a:gd name="connsiteY19" fmla="*/ 384700 h 583494"/>
                <a:gd name="connsiteX20" fmla="*/ 51417 w 717330"/>
                <a:gd name="connsiteY20" fmla="*/ 292213 h 583494"/>
                <a:gd name="connsiteX21" fmla="*/ 212571 w 717330"/>
                <a:gd name="connsiteY21" fmla="*/ 281320 h 583494"/>
                <a:gd name="connsiteX22" fmla="*/ 232392 w 717330"/>
                <a:gd name="connsiteY22" fmla="*/ 277666 h 583494"/>
                <a:gd name="connsiteX23" fmla="*/ 247077 w 717330"/>
                <a:gd name="connsiteY23" fmla="*/ 253433 h 583494"/>
                <a:gd name="connsiteX24" fmla="*/ 286030 w 717330"/>
                <a:gd name="connsiteY24" fmla="*/ 252330 h 583494"/>
                <a:gd name="connsiteX25" fmla="*/ 316640 w 717330"/>
                <a:gd name="connsiteY25" fmla="*/ 296936 h 583494"/>
                <a:gd name="connsiteX26" fmla="*/ 316744 w 717330"/>
                <a:gd name="connsiteY26" fmla="*/ 405728 h 583494"/>
                <a:gd name="connsiteX27" fmla="*/ 355042 w 717330"/>
                <a:gd name="connsiteY27" fmla="*/ 349436 h 583494"/>
                <a:gd name="connsiteX28" fmla="*/ 428363 w 717330"/>
                <a:gd name="connsiteY28" fmla="*/ 265188 h 583494"/>
                <a:gd name="connsiteX29" fmla="*/ 482896 w 717330"/>
                <a:gd name="connsiteY29" fmla="*/ 167185 h 583494"/>
                <a:gd name="connsiteX30" fmla="*/ 479794 w 717330"/>
                <a:gd name="connsiteY30" fmla="*/ 71217 h 583494"/>
                <a:gd name="connsiteX31" fmla="*/ 364004 w 717330"/>
                <a:gd name="connsiteY31" fmla="*/ 17303 h 583494"/>
                <a:gd name="connsiteX32" fmla="*/ 296302 w 717330"/>
                <a:gd name="connsiteY32" fmla="*/ 59186 h 583494"/>
                <a:gd name="connsiteX33" fmla="*/ 304265 w 717330"/>
                <a:gd name="connsiteY33" fmla="*/ 140642 h 583494"/>
                <a:gd name="connsiteX34" fmla="*/ 383929 w 717330"/>
                <a:gd name="connsiteY34" fmla="*/ 146433 h 583494"/>
                <a:gd name="connsiteX35" fmla="*/ 401888 w 717330"/>
                <a:gd name="connsiteY35" fmla="*/ 105447 h 583494"/>
                <a:gd name="connsiteX36" fmla="*/ 404646 w 717330"/>
                <a:gd name="connsiteY36" fmla="*/ 89659 h 583494"/>
                <a:gd name="connsiteX37" fmla="*/ 415608 w 717330"/>
                <a:gd name="connsiteY37" fmla="*/ 102999 h 583494"/>
                <a:gd name="connsiteX38" fmla="*/ 386652 w 717330"/>
                <a:gd name="connsiteY38" fmla="*/ 160705 h 583494"/>
                <a:gd name="connsiteX39" fmla="*/ 275826 w 717330"/>
                <a:gd name="connsiteY39" fmla="*/ 116098 h 583494"/>
                <a:gd name="connsiteX40" fmla="*/ 313366 w 717330"/>
                <a:gd name="connsiteY40" fmla="*/ 25369 h 583494"/>
                <a:gd name="connsiteX41" fmla="*/ 424984 w 717330"/>
                <a:gd name="connsiteY41" fmla="*/ 4652 h 583494"/>
                <a:gd name="connsiteX42" fmla="*/ 502338 w 717330"/>
                <a:gd name="connsiteY42" fmla="*/ 109997 h 583494"/>
                <a:gd name="connsiteX43" fmla="*/ 464696 w 717330"/>
                <a:gd name="connsiteY43" fmla="*/ 244126 h 583494"/>
                <a:gd name="connsiteX44" fmla="*/ 500649 w 717330"/>
                <a:gd name="connsiteY44" fmla="*/ 228234 h 583494"/>
                <a:gd name="connsiteX45" fmla="*/ 664871 w 717330"/>
                <a:gd name="connsiteY45" fmla="*/ 232509 h 583494"/>
                <a:gd name="connsiteX46" fmla="*/ 681556 w 717330"/>
                <a:gd name="connsiteY46" fmla="*/ 244332 h 583494"/>
                <a:gd name="connsiteX47" fmla="*/ 716544 w 717330"/>
                <a:gd name="connsiteY47" fmla="*/ 314344 h 583494"/>
                <a:gd name="connsiteX48" fmla="*/ 680039 w 717330"/>
                <a:gd name="connsiteY48" fmla="*/ 402005 h 583494"/>
                <a:gd name="connsiteX49" fmla="*/ 542567 w 717330"/>
                <a:gd name="connsiteY49" fmla="*/ 436373 h 583494"/>
                <a:gd name="connsiteX50" fmla="*/ 473279 w 717330"/>
                <a:gd name="connsiteY50" fmla="*/ 368223 h 583494"/>
                <a:gd name="connsiteX51" fmla="*/ 531570 w 717330"/>
                <a:gd name="connsiteY51" fmla="*/ 282217 h 583494"/>
                <a:gd name="connsiteX52" fmla="*/ 611199 w 717330"/>
                <a:gd name="connsiteY52" fmla="*/ 327650 h 583494"/>
                <a:gd name="connsiteX53" fmla="*/ 608752 w 717330"/>
                <a:gd name="connsiteY53" fmla="*/ 361294 h 583494"/>
                <a:gd name="connsiteX54" fmla="*/ 597549 w 717330"/>
                <a:gd name="connsiteY54" fmla="*/ 367878 h 583494"/>
                <a:gd name="connsiteX55" fmla="*/ 596239 w 717330"/>
                <a:gd name="connsiteY55" fmla="*/ 357158 h 583494"/>
                <a:gd name="connsiteX56" fmla="*/ 594619 w 717330"/>
                <a:gd name="connsiteY56" fmla="*/ 320652 h 583494"/>
                <a:gd name="connsiteX57" fmla="*/ 545186 w 717330"/>
                <a:gd name="connsiteY57" fmla="*/ 293523 h 583494"/>
                <a:gd name="connsiteX58" fmla="*/ 496065 w 717330"/>
                <a:gd name="connsiteY58" fmla="*/ 329718 h 583494"/>
                <a:gd name="connsiteX59" fmla="*/ 500270 w 717330"/>
                <a:gd name="connsiteY59" fmla="*/ 391457 h 583494"/>
                <a:gd name="connsiteX60" fmla="*/ 587862 w 717330"/>
                <a:gd name="connsiteY60" fmla="*/ 423446 h 583494"/>
                <a:gd name="connsiteX61" fmla="*/ 658322 w 717330"/>
                <a:gd name="connsiteY61" fmla="*/ 398558 h 583494"/>
                <a:gd name="connsiteX62" fmla="*/ 663493 w 717330"/>
                <a:gd name="connsiteY62" fmla="*/ 251847 h 583494"/>
                <a:gd name="connsiteX63" fmla="*/ 520332 w 717330"/>
                <a:gd name="connsiteY63" fmla="*/ 237955 h 583494"/>
                <a:gd name="connsiteX64" fmla="*/ 332911 w 717330"/>
                <a:gd name="connsiteY64" fmla="*/ 415759 h 583494"/>
                <a:gd name="connsiteX65" fmla="*/ 340426 w 717330"/>
                <a:gd name="connsiteY65" fmla="*/ 508453 h 583494"/>
                <a:gd name="connsiteX66" fmla="*/ 412506 w 717330"/>
                <a:gd name="connsiteY66" fmla="*/ 556644 h 583494"/>
                <a:gd name="connsiteX67" fmla="*/ 416160 w 717330"/>
                <a:gd name="connsiteY67" fmla="*/ 579016 h 583494"/>
                <a:gd name="connsiteX68" fmla="*/ 394270 w 717330"/>
                <a:gd name="connsiteY68" fmla="*/ 571364 h 583494"/>
                <a:gd name="connsiteX69" fmla="*/ 184718 w 717330"/>
                <a:gd name="connsiteY69" fmla="*/ 576224 h 583494"/>
                <a:gd name="connsiteX70" fmla="*/ 164483 w 717330"/>
                <a:gd name="connsiteY70" fmla="*/ 582636 h 58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17330" h="583494">
                  <a:moveTo>
                    <a:pt x="164483" y="582636"/>
                  </a:moveTo>
                  <a:cubicBezTo>
                    <a:pt x="157899" y="565848"/>
                    <a:pt x="169102" y="557161"/>
                    <a:pt x="180375" y="549198"/>
                  </a:cubicBezTo>
                  <a:cubicBezTo>
                    <a:pt x="193887" y="539650"/>
                    <a:pt x="209744" y="533755"/>
                    <a:pt x="222395" y="522690"/>
                  </a:cubicBezTo>
                  <a:cubicBezTo>
                    <a:pt x="233633" y="512865"/>
                    <a:pt x="244871" y="503144"/>
                    <a:pt x="250869" y="488942"/>
                  </a:cubicBezTo>
                  <a:cubicBezTo>
                    <a:pt x="258246" y="465812"/>
                    <a:pt x="258073" y="454574"/>
                    <a:pt x="259797" y="436959"/>
                  </a:cubicBezTo>
                  <a:cubicBezTo>
                    <a:pt x="262072" y="413415"/>
                    <a:pt x="262106" y="390285"/>
                    <a:pt x="257522" y="367016"/>
                  </a:cubicBezTo>
                  <a:cubicBezTo>
                    <a:pt x="246525" y="311345"/>
                    <a:pt x="246319" y="314034"/>
                    <a:pt x="172860" y="287249"/>
                  </a:cubicBezTo>
                  <a:cubicBezTo>
                    <a:pt x="100883" y="267876"/>
                    <a:pt x="35387" y="309690"/>
                    <a:pt x="22461" y="383184"/>
                  </a:cubicBezTo>
                  <a:cubicBezTo>
                    <a:pt x="16221" y="418586"/>
                    <a:pt x="31010" y="446680"/>
                    <a:pt x="56656" y="470017"/>
                  </a:cubicBezTo>
                  <a:cubicBezTo>
                    <a:pt x="101504" y="499387"/>
                    <a:pt x="149005" y="491355"/>
                    <a:pt x="172929" y="450300"/>
                  </a:cubicBezTo>
                  <a:cubicBezTo>
                    <a:pt x="181960" y="424584"/>
                    <a:pt x="184339" y="399971"/>
                    <a:pt x="161346" y="379564"/>
                  </a:cubicBezTo>
                  <a:cubicBezTo>
                    <a:pt x="143904" y="364052"/>
                    <a:pt x="117361" y="363294"/>
                    <a:pt x="101952" y="377634"/>
                  </a:cubicBezTo>
                  <a:cubicBezTo>
                    <a:pt x="83716" y="394628"/>
                    <a:pt x="85026" y="416311"/>
                    <a:pt x="105261" y="431202"/>
                  </a:cubicBezTo>
                  <a:cubicBezTo>
                    <a:pt x="113845" y="437511"/>
                    <a:pt x="121015" y="443853"/>
                    <a:pt x="117223" y="451851"/>
                  </a:cubicBezTo>
                  <a:cubicBezTo>
                    <a:pt x="113845" y="456470"/>
                    <a:pt x="105916" y="455781"/>
                    <a:pt x="101986" y="455091"/>
                  </a:cubicBezTo>
                  <a:cubicBezTo>
                    <a:pt x="80545" y="447163"/>
                    <a:pt x="60207" y="427997"/>
                    <a:pt x="63757" y="398903"/>
                  </a:cubicBezTo>
                  <a:cubicBezTo>
                    <a:pt x="67136" y="370912"/>
                    <a:pt x="89197" y="348298"/>
                    <a:pt x="117395" y="344300"/>
                  </a:cubicBezTo>
                  <a:cubicBezTo>
                    <a:pt x="173584" y="336302"/>
                    <a:pt x="214881" y="386010"/>
                    <a:pt x="198851" y="440613"/>
                  </a:cubicBezTo>
                  <a:cubicBezTo>
                    <a:pt x="168792" y="523034"/>
                    <a:pt x="99091" y="524241"/>
                    <a:pt x="39214" y="481703"/>
                  </a:cubicBezTo>
                  <a:cubicBezTo>
                    <a:pt x="9741" y="455953"/>
                    <a:pt x="-3634" y="422585"/>
                    <a:pt x="847" y="384700"/>
                  </a:cubicBezTo>
                  <a:cubicBezTo>
                    <a:pt x="5190" y="348126"/>
                    <a:pt x="20496" y="315275"/>
                    <a:pt x="51417" y="292213"/>
                  </a:cubicBezTo>
                  <a:cubicBezTo>
                    <a:pt x="102745" y="253881"/>
                    <a:pt x="156693" y="254777"/>
                    <a:pt x="212571" y="281320"/>
                  </a:cubicBezTo>
                  <a:cubicBezTo>
                    <a:pt x="231289" y="285940"/>
                    <a:pt x="233357" y="290317"/>
                    <a:pt x="232392" y="277666"/>
                  </a:cubicBezTo>
                  <a:cubicBezTo>
                    <a:pt x="230979" y="259328"/>
                    <a:pt x="234047" y="257501"/>
                    <a:pt x="247077" y="253433"/>
                  </a:cubicBezTo>
                  <a:cubicBezTo>
                    <a:pt x="260038" y="249400"/>
                    <a:pt x="273137" y="250227"/>
                    <a:pt x="286030" y="252330"/>
                  </a:cubicBezTo>
                  <a:cubicBezTo>
                    <a:pt x="312745" y="256673"/>
                    <a:pt x="318261" y="260327"/>
                    <a:pt x="316640" y="296936"/>
                  </a:cubicBezTo>
                  <a:cubicBezTo>
                    <a:pt x="316985" y="332373"/>
                    <a:pt x="316744" y="367809"/>
                    <a:pt x="316744" y="405728"/>
                  </a:cubicBezTo>
                  <a:cubicBezTo>
                    <a:pt x="330429" y="385597"/>
                    <a:pt x="342597" y="367430"/>
                    <a:pt x="355042" y="349436"/>
                  </a:cubicBezTo>
                  <a:cubicBezTo>
                    <a:pt x="375552" y="319825"/>
                    <a:pt x="402681" y="290111"/>
                    <a:pt x="428363" y="265188"/>
                  </a:cubicBezTo>
                  <a:cubicBezTo>
                    <a:pt x="457767" y="236611"/>
                    <a:pt x="471555" y="205690"/>
                    <a:pt x="482896" y="167185"/>
                  </a:cubicBezTo>
                  <a:cubicBezTo>
                    <a:pt x="492548" y="134403"/>
                    <a:pt x="492617" y="102655"/>
                    <a:pt x="479794" y="71217"/>
                  </a:cubicBezTo>
                  <a:cubicBezTo>
                    <a:pt x="460662" y="24508"/>
                    <a:pt x="415298" y="4376"/>
                    <a:pt x="364004" y="17303"/>
                  </a:cubicBezTo>
                  <a:cubicBezTo>
                    <a:pt x="337392" y="24025"/>
                    <a:pt x="312366" y="34987"/>
                    <a:pt x="296302" y="59186"/>
                  </a:cubicBezTo>
                  <a:cubicBezTo>
                    <a:pt x="279894" y="83937"/>
                    <a:pt x="283686" y="120442"/>
                    <a:pt x="304265" y="140642"/>
                  </a:cubicBezTo>
                  <a:cubicBezTo>
                    <a:pt x="325120" y="161153"/>
                    <a:pt x="359075" y="164462"/>
                    <a:pt x="383929" y="146433"/>
                  </a:cubicBezTo>
                  <a:cubicBezTo>
                    <a:pt x="397028" y="136919"/>
                    <a:pt x="406680" y="122855"/>
                    <a:pt x="401888" y="105447"/>
                  </a:cubicBezTo>
                  <a:cubicBezTo>
                    <a:pt x="399958" y="98449"/>
                    <a:pt x="399544" y="91693"/>
                    <a:pt x="404646" y="89659"/>
                  </a:cubicBezTo>
                  <a:cubicBezTo>
                    <a:pt x="411127" y="87073"/>
                    <a:pt x="414539" y="99656"/>
                    <a:pt x="415608" y="102999"/>
                  </a:cubicBezTo>
                  <a:cubicBezTo>
                    <a:pt x="421158" y="120235"/>
                    <a:pt x="406542" y="148295"/>
                    <a:pt x="386652" y="160705"/>
                  </a:cubicBezTo>
                  <a:cubicBezTo>
                    <a:pt x="349147" y="184180"/>
                    <a:pt x="287236" y="167737"/>
                    <a:pt x="275826" y="116098"/>
                  </a:cubicBezTo>
                  <a:cubicBezTo>
                    <a:pt x="266347" y="73147"/>
                    <a:pt x="282962" y="45639"/>
                    <a:pt x="313366" y="25369"/>
                  </a:cubicBezTo>
                  <a:cubicBezTo>
                    <a:pt x="347803" y="2446"/>
                    <a:pt x="385239" y="-6206"/>
                    <a:pt x="424984" y="4652"/>
                  </a:cubicBezTo>
                  <a:cubicBezTo>
                    <a:pt x="471314" y="17303"/>
                    <a:pt x="499477" y="58531"/>
                    <a:pt x="502338" y="109997"/>
                  </a:cubicBezTo>
                  <a:cubicBezTo>
                    <a:pt x="504820" y="154465"/>
                    <a:pt x="490756" y="201105"/>
                    <a:pt x="464696" y="244126"/>
                  </a:cubicBezTo>
                  <a:cubicBezTo>
                    <a:pt x="478622" y="237679"/>
                    <a:pt x="489136" y="233474"/>
                    <a:pt x="500649" y="228234"/>
                  </a:cubicBezTo>
                  <a:cubicBezTo>
                    <a:pt x="556114" y="203070"/>
                    <a:pt x="610958" y="200623"/>
                    <a:pt x="664871" y="232509"/>
                  </a:cubicBezTo>
                  <a:cubicBezTo>
                    <a:pt x="670732" y="235956"/>
                    <a:pt x="676006" y="240368"/>
                    <a:pt x="681556" y="244332"/>
                  </a:cubicBezTo>
                  <a:cubicBezTo>
                    <a:pt x="700515" y="264016"/>
                    <a:pt x="713511" y="286112"/>
                    <a:pt x="716544" y="314344"/>
                  </a:cubicBezTo>
                  <a:cubicBezTo>
                    <a:pt x="720474" y="350884"/>
                    <a:pt x="709891" y="380598"/>
                    <a:pt x="680039" y="402005"/>
                  </a:cubicBezTo>
                  <a:cubicBezTo>
                    <a:pt x="638949" y="431513"/>
                    <a:pt x="593860" y="448679"/>
                    <a:pt x="542567" y="436373"/>
                  </a:cubicBezTo>
                  <a:cubicBezTo>
                    <a:pt x="506647" y="427755"/>
                    <a:pt x="481276" y="406038"/>
                    <a:pt x="473279" y="368223"/>
                  </a:cubicBezTo>
                  <a:cubicBezTo>
                    <a:pt x="465971" y="333614"/>
                    <a:pt x="495651" y="290317"/>
                    <a:pt x="531570" y="282217"/>
                  </a:cubicBezTo>
                  <a:cubicBezTo>
                    <a:pt x="567455" y="274150"/>
                    <a:pt x="602375" y="294144"/>
                    <a:pt x="611199" y="327650"/>
                  </a:cubicBezTo>
                  <a:cubicBezTo>
                    <a:pt x="614233" y="339198"/>
                    <a:pt x="612992" y="350401"/>
                    <a:pt x="608752" y="361294"/>
                  </a:cubicBezTo>
                  <a:cubicBezTo>
                    <a:pt x="607442" y="364672"/>
                    <a:pt x="603236" y="370602"/>
                    <a:pt x="597549" y="367878"/>
                  </a:cubicBezTo>
                  <a:cubicBezTo>
                    <a:pt x="593481" y="365913"/>
                    <a:pt x="594239" y="361777"/>
                    <a:pt x="596239" y="357158"/>
                  </a:cubicBezTo>
                  <a:cubicBezTo>
                    <a:pt x="600548" y="347230"/>
                    <a:pt x="597755" y="330718"/>
                    <a:pt x="594619" y="320652"/>
                  </a:cubicBezTo>
                  <a:cubicBezTo>
                    <a:pt x="588379" y="300659"/>
                    <a:pt x="567662" y="292144"/>
                    <a:pt x="545186" y="293523"/>
                  </a:cubicBezTo>
                  <a:cubicBezTo>
                    <a:pt x="520195" y="295040"/>
                    <a:pt x="507302" y="307726"/>
                    <a:pt x="496065" y="329718"/>
                  </a:cubicBezTo>
                  <a:cubicBezTo>
                    <a:pt x="484861" y="351677"/>
                    <a:pt x="485206" y="371842"/>
                    <a:pt x="500270" y="391457"/>
                  </a:cubicBezTo>
                  <a:cubicBezTo>
                    <a:pt x="524400" y="422826"/>
                    <a:pt x="551529" y="428307"/>
                    <a:pt x="587862" y="423446"/>
                  </a:cubicBezTo>
                  <a:cubicBezTo>
                    <a:pt x="611130" y="420344"/>
                    <a:pt x="637639" y="410175"/>
                    <a:pt x="658322" y="398558"/>
                  </a:cubicBezTo>
                  <a:cubicBezTo>
                    <a:pt x="730712" y="357882"/>
                    <a:pt x="706065" y="282423"/>
                    <a:pt x="663493" y="251847"/>
                  </a:cubicBezTo>
                  <a:cubicBezTo>
                    <a:pt x="617301" y="218617"/>
                    <a:pt x="570661" y="217617"/>
                    <a:pt x="520332" y="237955"/>
                  </a:cubicBezTo>
                  <a:cubicBezTo>
                    <a:pt x="421124" y="284216"/>
                    <a:pt x="419400" y="287112"/>
                    <a:pt x="332911" y="415759"/>
                  </a:cubicBezTo>
                  <a:cubicBezTo>
                    <a:pt x="311470" y="448886"/>
                    <a:pt x="310298" y="452988"/>
                    <a:pt x="340426" y="508453"/>
                  </a:cubicBezTo>
                  <a:cubicBezTo>
                    <a:pt x="358627" y="531859"/>
                    <a:pt x="391133" y="536789"/>
                    <a:pt x="412506" y="556644"/>
                  </a:cubicBezTo>
                  <a:cubicBezTo>
                    <a:pt x="418642" y="562332"/>
                    <a:pt x="424329" y="570054"/>
                    <a:pt x="416160" y="579016"/>
                  </a:cubicBezTo>
                  <a:cubicBezTo>
                    <a:pt x="407266" y="581050"/>
                    <a:pt x="400958" y="575604"/>
                    <a:pt x="394270" y="571364"/>
                  </a:cubicBezTo>
                  <a:cubicBezTo>
                    <a:pt x="323328" y="526551"/>
                    <a:pt x="253523" y="527792"/>
                    <a:pt x="184718" y="576224"/>
                  </a:cubicBezTo>
                  <a:cubicBezTo>
                    <a:pt x="178754" y="580395"/>
                    <a:pt x="172825" y="585566"/>
                    <a:pt x="164483" y="582636"/>
                  </a:cubicBezTo>
                  <a:close/>
                </a:path>
              </a:pathLst>
            </a:custGeom>
            <a:solidFill>
              <a:srgbClr val="098A4B"/>
            </a:solidFill>
            <a:ln w="343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B298580-621B-4EDB-9BD6-A259CEF1E391}"/>
                </a:ext>
              </a:extLst>
            </p:cNvPr>
            <p:cNvGrpSpPr/>
            <p:nvPr/>
          </p:nvGrpSpPr>
          <p:grpSpPr>
            <a:xfrm>
              <a:off x="8948132" y="3071895"/>
              <a:ext cx="1961131" cy="1470188"/>
              <a:chOff x="3636984" y="1048571"/>
              <a:chExt cx="1961131" cy="1470188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B93FF6A8-4C90-47B8-9EB7-4D6D060080F0}"/>
                  </a:ext>
                </a:extLst>
              </p:cNvPr>
              <p:cNvSpPr/>
              <p:nvPr/>
            </p:nvSpPr>
            <p:spPr>
              <a:xfrm>
                <a:off x="3636984" y="1048976"/>
                <a:ext cx="1961131" cy="1469783"/>
              </a:xfrm>
              <a:custGeom>
                <a:avLst/>
                <a:gdLst>
                  <a:gd name="connsiteX0" fmla="*/ 1546182 w 1709631"/>
                  <a:gd name="connsiteY0" fmla="*/ 150042 h 1281294"/>
                  <a:gd name="connsiteX1" fmla="*/ 1381747 w 1709631"/>
                  <a:gd name="connsiteY1" fmla="*/ 92585 h 1281294"/>
                  <a:gd name="connsiteX2" fmla="*/ 1338257 w 1709631"/>
                  <a:gd name="connsiteY2" fmla="*/ 102108 h 1281294"/>
                  <a:gd name="connsiteX3" fmla="*/ 1303974 w 1709631"/>
                  <a:gd name="connsiteY3" fmla="*/ 70046 h 1281294"/>
                  <a:gd name="connsiteX4" fmla="*/ 1128111 w 1709631"/>
                  <a:gd name="connsiteY4" fmla="*/ 10685 h 1281294"/>
                  <a:gd name="connsiteX5" fmla="*/ 1053512 w 1709631"/>
                  <a:gd name="connsiteY5" fmla="*/ 36080 h 1281294"/>
                  <a:gd name="connsiteX6" fmla="*/ 1028434 w 1709631"/>
                  <a:gd name="connsiteY6" fmla="*/ 46873 h 1281294"/>
                  <a:gd name="connsiteX7" fmla="*/ 1020816 w 1709631"/>
                  <a:gd name="connsiteY7" fmla="*/ 50682 h 1281294"/>
                  <a:gd name="connsiteX8" fmla="*/ 1005261 w 1709631"/>
                  <a:gd name="connsiteY8" fmla="*/ 58301 h 1281294"/>
                  <a:gd name="connsiteX9" fmla="*/ 997643 w 1709631"/>
                  <a:gd name="connsiteY9" fmla="*/ 55762 h 1281294"/>
                  <a:gd name="connsiteX10" fmla="*/ 952566 w 1709631"/>
                  <a:gd name="connsiteY10" fmla="*/ 24970 h 1281294"/>
                  <a:gd name="connsiteX11" fmla="*/ 948122 w 1709631"/>
                  <a:gd name="connsiteY11" fmla="*/ 23382 h 1281294"/>
                  <a:gd name="connsiteX12" fmla="*/ 826224 w 1709631"/>
                  <a:gd name="connsiteY12" fmla="*/ 2114 h 1281294"/>
                  <a:gd name="connsiteX13" fmla="*/ 816384 w 1709631"/>
                  <a:gd name="connsiteY13" fmla="*/ 3701 h 1281294"/>
                  <a:gd name="connsiteX14" fmla="*/ 741785 w 1709631"/>
                  <a:gd name="connsiteY14" fmla="*/ 34493 h 1281294"/>
                  <a:gd name="connsiteX15" fmla="*/ 730039 w 1709631"/>
                  <a:gd name="connsiteY15" fmla="*/ 41159 h 1281294"/>
                  <a:gd name="connsiteX16" fmla="*/ 704009 w 1709631"/>
                  <a:gd name="connsiteY16" fmla="*/ 58619 h 1281294"/>
                  <a:gd name="connsiteX17" fmla="*/ 697978 w 1709631"/>
                  <a:gd name="connsiteY17" fmla="*/ 56714 h 1281294"/>
                  <a:gd name="connsiteX18" fmla="*/ 675439 w 1709631"/>
                  <a:gd name="connsiteY18" fmla="*/ 46238 h 1281294"/>
                  <a:gd name="connsiteX19" fmla="*/ 660202 w 1709631"/>
                  <a:gd name="connsiteY19" fmla="*/ 37667 h 1281294"/>
                  <a:gd name="connsiteX20" fmla="*/ 452278 w 1709631"/>
                  <a:gd name="connsiteY20" fmla="*/ 38620 h 1281294"/>
                  <a:gd name="connsiteX21" fmla="*/ 380854 w 1709631"/>
                  <a:gd name="connsiteY21" fmla="*/ 98299 h 1281294"/>
                  <a:gd name="connsiteX22" fmla="*/ 363394 w 1709631"/>
                  <a:gd name="connsiteY22" fmla="*/ 103378 h 1281294"/>
                  <a:gd name="connsiteX23" fmla="*/ 183405 w 1709631"/>
                  <a:gd name="connsiteY23" fmla="*/ 132582 h 1281294"/>
                  <a:gd name="connsiteX24" fmla="*/ 69126 w 1709631"/>
                  <a:gd name="connsiteY24" fmla="*/ 288446 h 1281294"/>
                  <a:gd name="connsiteX25" fmla="*/ 1828 w 1709631"/>
                  <a:gd name="connsiteY25" fmla="*/ 584937 h 1281294"/>
                  <a:gd name="connsiteX26" fmla="*/ 54524 w 1709631"/>
                  <a:gd name="connsiteY26" fmla="*/ 963962 h 1281294"/>
                  <a:gd name="connsiteX27" fmla="*/ 175152 w 1709631"/>
                  <a:gd name="connsiteY27" fmla="*/ 1149665 h 1281294"/>
                  <a:gd name="connsiteX28" fmla="*/ 331968 w 1709631"/>
                  <a:gd name="connsiteY28" fmla="*/ 1196012 h 1281294"/>
                  <a:gd name="connsiteX29" fmla="*/ 373870 w 1709631"/>
                  <a:gd name="connsiteY29" fmla="*/ 1185854 h 1281294"/>
                  <a:gd name="connsiteX30" fmla="*/ 406884 w 1709631"/>
                  <a:gd name="connsiteY30" fmla="*/ 1216645 h 1281294"/>
                  <a:gd name="connsiteX31" fmla="*/ 697660 w 1709631"/>
                  <a:gd name="connsiteY31" fmla="*/ 1225534 h 1281294"/>
                  <a:gd name="connsiteX32" fmla="*/ 718294 w 1709631"/>
                  <a:gd name="connsiteY32" fmla="*/ 1225534 h 1281294"/>
                  <a:gd name="connsiteX33" fmla="*/ 992246 w 1709631"/>
                  <a:gd name="connsiteY33" fmla="*/ 1226169 h 1281294"/>
                  <a:gd name="connsiteX34" fmla="*/ 1017006 w 1709631"/>
                  <a:gd name="connsiteY34" fmla="*/ 1225851 h 1281294"/>
                  <a:gd name="connsiteX35" fmla="*/ 1226835 w 1709631"/>
                  <a:gd name="connsiteY35" fmla="*/ 1267436 h 1281294"/>
                  <a:gd name="connsiteX36" fmla="*/ 1330321 w 1709631"/>
                  <a:gd name="connsiteY36" fmla="*/ 1193155 h 1281294"/>
                  <a:gd name="connsiteX37" fmla="*/ 1349050 w 1709631"/>
                  <a:gd name="connsiteY37" fmla="*/ 1187123 h 1281294"/>
                  <a:gd name="connsiteX38" fmla="*/ 1521104 w 1709631"/>
                  <a:gd name="connsiteY38" fmla="*/ 1160141 h 1281294"/>
                  <a:gd name="connsiteX39" fmla="*/ 1643954 w 1709631"/>
                  <a:gd name="connsiteY39" fmla="*/ 991579 h 1281294"/>
                  <a:gd name="connsiteX40" fmla="*/ 1708394 w 1709631"/>
                  <a:gd name="connsiteY40" fmla="*/ 692549 h 1281294"/>
                  <a:gd name="connsiteX41" fmla="*/ 1651572 w 1709631"/>
                  <a:gd name="connsiteY41" fmla="*/ 316064 h 1281294"/>
                  <a:gd name="connsiteX42" fmla="*/ 1546182 w 1709631"/>
                  <a:gd name="connsiteY42" fmla="*/ 150042 h 12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09631" h="1281294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C367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BA95570C-1F3D-435A-8166-D95F9AC8FDB4}"/>
                  </a:ext>
                </a:extLst>
              </p:cNvPr>
              <p:cNvSpPr/>
              <p:nvPr/>
            </p:nvSpPr>
            <p:spPr>
              <a:xfrm>
                <a:off x="4218883" y="1048571"/>
                <a:ext cx="802820" cy="1465173"/>
              </a:xfrm>
              <a:custGeom>
                <a:avLst/>
                <a:gdLst>
                  <a:gd name="connsiteX0" fmla="*/ 499275 w 699865"/>
                  <a:gd name="connsiteY0" fmla="*/ 1216458 h 1277276"/>
                  <a:gd name="connsiteX1" fmla="*/ 396741 w 699865"/>
                  <a:gd name="connsiteY1" fmla="*/ 1272645 h 1277276"/>
                  <a:gd name="connsiteX2" fmla="*/ 365632 w 699865"/>
                  <a:gd name="connsiteY2" fmla="*/ 1277089 h 1277276"/>
                  <a:gd name="connsiteX3" fmla="*/ 334205 w 699865"/>
                  <a:gd name="connsiteY3" fmla="*/ 1277089 h 1277276"/>
                  <a:gd name="connsiteX4" fmla="*/ 203419 w 699865"/>
                  <a:gd name="connsiteY4" fmla="*/ 1217410 h 1277276"/>
                  <a:gd name="connsiteX5" fmla="*/ 154533 w 699865"/>
                  <a:gd name="connsiteY5" fmla="*/ 1177730 h 1277276"/>
                  <a:gd name="connsiteX6" fmla="*/ 41524 w 699865"/>
                  <a:gd name="connsiteY6" fmla="*/ 950759 h 1277276"/>
                  <a:gd name="connsiteX7" fmla="*/ 2796 w 699865"/>
                  <a:gd name="connsiteY7" fmla="*/ 729820 h 1277276"/>
                  <a:gd name="connsiteX8" fmla="*/ 8510 w 699865"/>
                  <a:gd name="connsiteY8" fmla="*/ 492691 h 1277276"/>
                  <a:gd name="connsiteX9" fmla="*/ 65650 w 699865"/>
                  <a:gd name="connsiteY9" fmla="*/ 262863 h 1277276"/>
                  <a:gd name="connsiteX10" fmla="*/ 174215 w 699865"/>
                  <a:gd name="connsiteY10" fmla="*/ 85731 h 1277276"/>
                  <a:gd name="connsiteX11" fmla="*/ 192944 w 699865"/>
                  <a:gd name="connsiteY11" fmla="*/ 66367 h 1277276"/>
                  <a:gd name="connsiteX12" fmla="*/ 225640 w 699865"/>
                  <a:gd name="connsiteY12" fmla="*/ 40654 h 1277276"/>
                  <a:gd name="connsiteX13" fmla="*/ 235481 w 699865"/>
                  <a:gd name="connsiteY13" fmla="*/ 34305 h 1277276"/>
                  <a:gd name="connsiteX14" fmla="*/ 310397 w 699865"/>
                  <a:gd name="connsiteY14" fmla="*/ 3831 h 1277276"/>
                  <a:gd name="connsiteX15" fmla="*/ 322777 w 699865"/>
                  <a:gd name="connsiteY15" fmla="*/ 1291 h 1277276"/>
                  <a:gd name="connsiteX16" fmla="*/ 423089 w 699865"/>
                  <a:gd name="connsiteY16" fmla="*/ 12719 h 1277276"/>
                  <a:gd name="connsiteX17" fmla="*/ 441818 w 699865"/>
                  <a:gd name="connsiteY17" fmla="*/ 23512 h 1277276"/>
                  <a:gd name="connsiteX18" fmla="*/ 446262 w 699865"/>
                  <a:gd name="connsiteY18" fmla="*/ 25099 h 1277276"/>
                  <a:gd name="connsiteX19" fmla="*/ 491974 w 699865"/>
                  <a:gd name="connsiteY19" fmla="*/ 56526 h 1277276"/>
                  <a:gd name="connsiteX20" fmla="*/ 499910 w 699865"/>
                  <a:gd name="connsiteY20" fmla="*/ 61288 h 1277276"/>
                  <a:gd name="connsiteX21" fmla="*/ 508163 w 699865"/>
                  <a:gd name="connsiteY21" fmla="*/ 69859 h 1277276"/>
                  <a:gd name="connsiteX22" fmla="*/ 584349 w 699865"/>
                  <a:gd name="connsiteY22" fmla="*/ 164456 h 1277276"/>
                  <a:gd name="connsiteX23" fmla="*/ 686565 w 699865"/>
                  <a:gd name="connsiteY23" fmla="*/ 467296 h 1277276"/>
                  <a:gd name="connsiteX24" fmla="*/ 697041 w 699865"/>
                  <a:gd name="connsiteY24" fmla="*/ 569512 h 1277276"/>
                  <a:gd name="connsiteX25" fmla="*/ 699580 w 699865"/>
                  <a:gd name="connsiteY25" fmla="*/ 659665 h 1277276"/>
                  <a:gd name="connsiteX26" fmla="*/ 669423 w 699865"/>
                  <a:gd name="connsiteY26" fmla="*/ 902826 h 1277276"/>
                  <a:gd name="connsiteX27" fmla="*/ 606570 w 699865"/>
                  <a:gd name="connsiteY27" fmla="*/ 1079958 h 1277276"/>
                  <a:gd name="connsiteX28" fmla="*/ 518956 w 699865"/>
                  <a:gd name="connsiteY28" fmla="*/ 1205347 h 1277276"/>
                  <a:gd name="connsiteX29" fmla="*/ 499275 w 699865"/>
                  <a:gd name="connsiteY29" fmla="*/ 1216458 h 127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99865" h="1277276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rgbClr val="C35A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A80BFCC-1ACF-40C0-AEC8-8309DCCE51AF}"/>
                  </a:ext>
                </a:extLst>
              </p:cNvPr>
              <p:cNvSpPr/>
              <p:nvPr/>
            </p:nvSpPr>
            <p:spPr>
              <a:xfrm>
                <a:off x="4791605" y="1058033"/>
                <a:ext cx="574063" cy="1459642"/>
              </a:xfrm>
              <a:custGeom>
                <a:avLst/>
                <a:gdLst>
                  <a:gd name="connsiteX0" fmla="*/ 0 w 500444"/>
                  <a:gd name="connsiteY0" fmla="*/ 1208210 h 1272454"/>
                  <a:gd name="connsiteX1" fmla="*/ 55552 w 500444"/>
                  <a:gd name="connsiteY1" fmla="*/ 1143452 h 1272454"/>
                  <a:gd name="connsiteX2" fmla="*/ 129516 w 500444"/>
                  <a:gd name="connsiteY2" fmla="*/ 1002190 h 1272454"/>
                  <a:gd name="connsiteX3" fmla="*/ 184434 w 500444"/>
                  <a:gd name="connsiteY3" fmla="*/ 771728 h 1272454"/>
                  <a:gd name="connsiteX4" fmla="*/ 193322 w 500444"/>
                  <a:gd name="connsiteY4" fmla="*/ 610785 h 1272454"/>
                  <a:gd name="connsiteX5" fmla="*/ 153959 w 500444"/>
                  <a:gd name="connsiteY5" fmla="*/ 340642 h 1272454"/>
                  <a:gd name="connsiteX6" fmla="*/ 59997 w 500444"/>
                  <a:gd name="connsiteY6" fmla="*/ 130496 h 1272454"/>
                  <a:gd name="connsiteX7" fmla="*/ 3174 w 500444"/>
                  <a:gd name="connsiteY7" fmla="*/ 62563 h 1272454"/>
                  <a:gd name="connsiteX8" fmla="*/ 14920 w 500444"/>
                  <a:gd name="connsiteY8" fmla="*/ 42882 h 1272454"/>
                  <a:gd name="connsiteX9" fmla="*/ 22856 w 500444"/>
                  <a:gd name="connsiteY9" fmla="*/ 38755 h 1272454"/>
                  <a:gd name="connsiteX10" fmla="*/ 47934 w 500444"/>
                  <a:gd name="connsiteY10" fmla="*/ 27962 h 1272454"/>
                  <a:gd name="connsiteX11" fmla="*/ 146023 w 500444"/>
                  <a:gd name="connsiteY11" fmla="*/ 27 h 1272454"/>
                  <a:gd name="connsiteX12" fmla="*/ 297760 w 500444"/>
                  <a:gd name="connsiteY12" fmla="*/ 61293 h 1272454"/>
                  <a:gd name="connsiteX13" fmla="*/ 333314 w 500444"/>
                  <a:gd name="connsiteY13" fmla="*/ 97482 h 1272454"/>
                  <a:gd name="connsiteX14" fmla="*/ 356804 w 500444"/>
                  <a:gd name="connsiteY14" fmla="*/ 114624 h 1272454"/>
                  <a:gd name="connsiteX15" fmla="*/ 477750 w 500444"/>
                  <a:gd name="connsiteY15" fmla="*/ 404765 h 1272454"/>
                  <a:gd name="connsiteX16" fmla="*/ 499970 w 500444"/>
                  <a:gd name="connsiteY16" fmla="*/ 606023 h 1272454"/>
                  <a:gd name="connsiteX17" fmla="*/ 475845 w 500444"/>
                  <a:gd name="connsiteY17" fmla="*/ 878071 h 1272454"/>
                  <a:gd name="connsiteX18" fmla="*/ 417118 w 500444"/>
                  <a:gd name="connsiteY18" fmla="*/ 1056790 h 1272454"/>
                  <a:gd name="connsiteX19" fmla="*/ 356487 w 500444"/>
                  <a:gd name="connsiteY19" fmla="*/ 1158689 h 1272454"/>
                  <a:gd name="connsiteX20" fmla="*/ 336171 w 500444"/>
                  <a:gd name="connsiteY20" fmla="*/ 1175831 h 1272454"/>
                  <a:gd name="connsiteX21" fmla="*/ 307601 w 500444"/>
                  <a:gd name="connsiteY21" fmla="*/ 1202496 h 1272454"/>
                  <a:gd name="connsiteX22" fmla="*/ 143166 w 500444"/>
                  <a:gd name="connsiteY22" fmla="*/ 1272333 h 1272454"/>
                  <a:gd name="connsiteX23" fmla="*/ 0 w 500444"/>
                  <a:gd name="connsiteY23" fmla="*/ 1208210 h 127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0444" h="127245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3EF3D17F-C6CB-4BD9-A5D5-81AB2440ED43}"/>
                  </a:ext>
                </a:extLst>
              </p:cNvPr>
              <p:cNvSpPr/>
              <p:nvPr/>
            </p:nvSpPr>
            <p:spPr>
              <a:xfrm>
                <a:off x="3875995" y="1058426"/>
                <a:ext cx="576231" cy="1459137"/>
              </a:xfrm>
              <a:custGeom>
                <a:avLst/>
                <a:gdLst>
                  <a:gd name="connsiteX0" fmla="*/ 496303 w 502334"/>
                  <a:gd name="connsiteY0" fmla="*/ 60316 h 1272014"/>
                  <a:gd name="connsiteX1" fmla="*/ 376627 w 502334"/>
                  <a:gd name="connsiteY1" fmla="*/ 243480 h 1272014"/>
                  <a:gd name="connsiteX2" fmla="*/ 318853 w 502334"/>
                  <a:gd name="connsiteY2" fmla="*/ 452039 h 1272014"/>
                  <a:gd name="connsiteX3" fmla="*/ 306790 w 502334"/>
                  <a:gd name="connsiteY3" fmla="*/ 696787 h 1272014"/>
                  <a:gd name="connsiteX4" fmla="*/ 395991 w 502334"/>
                  <a:gd name="connsiteY4" fmla="*/ 1065336 h 1272014"/>
                  <a:gd name="connsiteX5" fmla="*/ 488049 w 502334"/>
                  <a:gd name="connsiteY5" fmla="*/ 1195170 h 1272014"/>
                  <a:gd name="connsiteX6" fmla="*/ 502334 w 502334"/>
                  <a:gd name="connsiteY6" fmla="*/ 1208502 h 1272014"/>
                  <a:gd name="connsiteX7" fmla="*/ 491859 w 502334"/>
                  <a:gd name="connsiteY7" fmla="*/ 1215169 h 1272014"/>
                  <a:gd name="connsiteX8" fmla="*/ 199178 w 502334"/>
                  <a:gd name="connsiteY8" fmla="*/ 1207550 h 1272014"/>
                  <a:gd name="connsiteX9" fmla="*/ 166164 w 502334"/>
                  <a:gd name="connsiteY9" fmla="*/ 1173584 h 1272014"/>
                  <a:gd name="connsiteX10" fmla="*/ 143943 w 502334"/>
                  <a:gd name="connsiteY10" fmla="*/ 1158029 h 1272014"/>
                  <a:gd name="connsiteX11" fmla="*/ 46488 w 502334"/>
                  <a:gd name="connsiteY11" fmla="*/ 959946 h 1272014"/>
                  <a:gd name="connsiteX12" fmla="*/ 4903 w 502334"/>
                  <a:gd name="connsiteY12" fmla="*/ 753926 h 1272014"/>
                  <a:gd name="connsiteX13" fmla="*/ 2999 w 502334"/>
                  <a:gd name="connsiteY13" fmla="*/ 549811 h 1272014"/>
                  <a:gd name="connsiteX14" fmla="*/ 22998 w 502334"/>
                  <a:gd name="connsiteY14" fmla="*/ 402518 h 1272014"/>
                  <a:gd name="connsiteX15" fmla="*/ 117595 w 502334"/>
                  <a:gd name="connsiteY15" fmla="*/ 153327 h 1272014"/>
                  <a:gd name="connsiteX16" fmla="*/ 149657 w 502334"/>
                  <a:gd name="connsiteY16" fmla="*/ 107932 h 1272014"/>
                  <a:gd name="connsiteX17" fmla="*/ 163624 w 502334"/>
                  <a:gd name="connsiteY17" fmla="*/ 98409 h 1272014"/>
                  <a:gd name="connsiteX18" fmla="*/ 182988 w 502334"/>
                  <a:gd name="connsiteY18" fmla="*/ 79998 h 1272014"/>
                  <a:gd name="connsiteX19" fmla="*/ 352819 w 502334"/>
                  <a:gd name="connsiteY19" fmla="*/ 2 h 1272014"/>
                  <a:gd name="connsiteX20" fmla="*/ 468685 w 502334"/>
                  <a:gd name="connsiteY20" fmla="*/ 38095 h 1272014"/>
                  <a:gd name="connsiteX21" fmla="*/ 491859 w 502334"/>
                  <a:gd name="connsiteY21" fmla="*/ 49206 h 1272014"/>
                  <a:gd name="connsiteX22" fmla="*/ 496620 w 502334"/>
                  <a:gd name="connsiteY22" fmla="*/ 53967 h 1272014"/>
                  <a:gd name="connsiteX23" fmla="*/ 496303 w 502334"/>
                  <a:gd name="connsiteY23" fmla="*/ 60316 h 127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2334" h="127201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6DA8BB-7213-4FBF-AE62-BC57B24E339A}"/>
              </a:ext>
            </a:extLst>
          </p:cNvPr>
          <p:cNvGrpSpPr/>
          <p:nvPr/>
        </p:nvGrpSpPr>
        <p:grpSpPr>
          <a:xfrm rot="17150799" flipH="1">
            <a:off x="11191641" y="2323939"/>
            <a:ext cx="888749" cy="886326"/>
            <a:chOff x="6212102" y="1713496"/>
            <a:chExt cx="643388" cy="6416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F4F9E03-9D31-4C92-8D6F-3775A29957F8}"/>
                </a:ext>
              </a:extLst>
            </p:cNvPr>
            <p:cNvGrpSpPr/>
            <p:nvPr/>
          </p:nvGrpSpPr>
          <p:grpSpPr>
            <a:xfrm>
              <a:off x="6212102" y="1955077"/>
              <a:ext cx="372811" cy="400053"/>
              <a:chOff x="6212102" y="1955077"/>
              <a:chExt cx="372811" cy="400053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8039C2C-5B34-4BEA-8C1F-6D7D7DF42A85}"/>
                  </a:ext>
                </a:extLst>
              </p:cNvPr>
              <p:cNvSpPr/>
              <p:nvPr/>
            </p:nvSpPr>
            <p:spPr>
              <a:xfrm>
                <a:off x="6310914" y="1955077"/>
                <a:ext cx="273999" cy="283432"/>
              </a:xfrm>
              <a:custGeom>
                <a:avLst/>
                <a:gdLst>
                  <a:gd name="connsiteX0" fmla="*/ 376978 w 464922"/>
                  <a:gd name="connsiteY0" fmla="*/ 75484 h 480927"/>
                  <a:gd name="connsiteX1" fmla="*/ 308742 w 464922"/>
                  <a:gd name="connsiteY1" fmla="*/ 91214 h 480927"/>
                  <a:gd name="connsiteX2" fmla="*/ 172447 w 464922"/>
                  <a:gd name="connsiteY2" fmla="*/ 212986 h 480927"/>
                  <a:gd name="connsiteX3" fmla="*/ 55769 w 464922"/>
                  <a:gd name="connsiteY3" fmla="*/ 480928 h 480927"/>
                  <a:gd name="connsiteX4" fmla="*/ 0 w 464922"/>
                  <a:gd name="connsiteY4" fmla="*/ 468282 h 480927"/>
                  <a:gd name="connsiteX5" fmla="*/ 143445 w 464922"/>
                  <a:gd name="connsiteY5" fmla="*/ 156591 h 480927"/>
                  <a:gd name="connsiteX6" fmla="*/ 337877 w 464922"/>
                  <a:gd name="connsiteY6" fmla="*/ 14352 h 480927"/>
                  <a:gd name="connsiteX7" fmla="*/ 464922 w 464922"/>
                  <a:gd name="connsiteY7" fmla="*/ 3538 h 480927"/>
                  <a:gd name="connsiteX8" fmla="*/ 376978 w 464922"/>
                  <a:gd name="connsiteY8" fmla="*/ 75484 h 480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922" h="480927">
                    <a:moveTo>
                      <a:pt x="376978" y="75484"/>
                    </a:moveTo>
                    <a:cubicBezTo>
                      <a:pt x="351730" y="69451"/>
                      <a:pt x="326035" y="81964"/>
                      <a:pt x="308742" y="91214"/>
                    </a:cubicBezTo>
                    <a:cubicBezTo>
                      <a:pt x="257396" y="118696"/>
                      <a:pt x="209760" y="167718"/>
                      <a:pt x="172447" y="212986"/>
                    </a:cubicBezTo>
                    <a:cubicBezTo>
                      <a:pt x="150461" y="254142"/>
                      <a:pt x="92904" y="315363"/>
                      <a:pt x="55769" y="480928"/>
                    </a:cubicBezTo>
                    <a:cubicBezTo>
                      <a:pt x="38073" y="472750"/>
                      <a:pt x="21092" y="471633"/>
                      <a:pt x="0" y="468282"/>
                    </a:cubicBezTo>
                    <a:cubicBezTo>
                      <a:pt x="18232" y="380561"/>
                      <a:pt x="73599" y="234793"/>
                      <a:pt x="143445" y="156591"/>
                    </a:cubicBezTo>
                    <a:cubicBezTo>
                      <a:pt x="186434" y="100732"/>
                      <a:pt x="275226" y="34238"/>
                      <a:pt x="337877" y="14352"/>
                    </a:cubicBezTo>
                    <a:cubicBezTo>
                      <a:pt x="360712" y="6041"/>
                      <a:pt x="444054" y="-6070"/>
                      <a:pt x="464922" y="3538"/>
                    </a:cubicBezTo>
                    <a:cubicBezTo>
                      <a:pt x="441372" y="15246"/>
                      <a:pt x="386586" y="61050"/>
                      <a:pt x="376978" y="75484"/>
                    </a:cubicBezTo>
                    <a:close/>
                  </a:path>
                </a:pathLst>
              </a:custGeom>
              <a:solidFill>
                <a:srgbClr val="77703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1F36D4E-631B-4152-B30A-C662A29E5246}"/>
                  </a:ext>
                </a:extLst>
              </p:cNvPr>
              <p:cNvSpPr/>
              <p:nvPr/>
            </p:nvSpPr>
            <p:spPr>
              <a:xfrm rot="19514616">
                <a:off x="6367427" y="2126834"/>
                <a:ext cx="79747" cy="137160"/>
              </a:xfrm>
              <a:custGeom>
                <a:avLst/>
                <a:gdLst>
                  <a:gd name="connsiteX0" fmla="*/ 135315 w 135314"/>
                  <a:gd name="connsiteY0" fmla="*/ 116367 h 232733"/>
                  <a:gd name="connsiteX1" fmla="*/ 67657 w 135314"/>
                  <a:gd name="connsiteY1" fmla="*/ 232734 h 232733"/>
                  <a:gd name="connsiteX2" fmla="*/ 0 w 135314"/>
                  <a:gd name="connsiteY2" fmla="*/ 116367 h 232733"/>
                  <a:gd name="connsiteX3" fmla="*/ 67657 w 135314"/>
                  <a:gd name="connsiteY3" fmla="*/ 0 h 232733"/>
                  <a:gd name="connsiteX4" fmla="*/ 135315 w 135314"/>
                  <a:gd name="connsiteY4" fmla="*/ 116367 h 23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14" h="232733">
                    <a:moveTo>
                      <a:pt x="135315" y="116367"/>
                    </a:moveTo>
                    <a:cubicBezTo>
                      <a:pt x="135315" y="180635"/>
                      <a:pt x="105023" y="232734"/>
                      <a:pt x="67657" y="232734"/>
                    </a:cubicBezTo>
                    <a:cubicBezTo>
                      <a:pt x="30291" y="232734"/>
                      <a:pt x="0" y="180635"/>
                      <a:pt x="0" y="116367"/>
                    </a:cubicBezTo>
                    <a:cubicBezTo>
                      <a:pt x="0" y="52099"/>
                      <a:pt x="30291" y="0"/>
                      <a:pt x="67657" y="0"/>
                    </a:cubicBezTo>
                    <a:cubicBezTo>
                      <a:pt x="105023" y="0"/>
                      <a:pt x="135315" y="52099"/>
                      <a:pt x="135315" y="116367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1071A18-991A-41D3-8B94-F4BE3F3E5186}"/>
                  </a:ext>
                </a:extLst>
              </p:cNvPr>
              <p:cNvSpPr/>
              <p:nvPr/>
            </p:nvSpPr>
            <p:spPr>
              <a:xfrm>
                <a:off x="6212102" y="2105960"/>
                <a:ext cx="137158" cy="79745"/>
              </a:xfrm>
              <a:custGeom>
                <a:avLst/>
                <a:gdLst>
                  <a:gd name="connsiteX0" fmla="*/ 232729 w 232729"/>
                  <a:gd name="connsiteY0" fmla="*/ 67656 h 135311"/>
                  <a:gd name="connsiteX1" fmla="*/ 116365 w 232729"/>
                  <a:gd name="connsiteY1" fmla="*/ 135312 h 135311"/>
                  <a:gd name="connsiteX2" fmla="*/ 0 w 232729"/>
                  <a:gd name="connsiteY2" fmla="*/ 67656 h 135311"/>
                  <a:gd name="connsiteX3" fmla="*/ 116365 w 232729"/>
                  <a:gd name="connsiteY3" fmla="*/ 0 h 135311"/>
                  <a:gd name="connsiteX4" fmla="*/ 232729 w 232729"/>
                  <a:gd name="connsiteY4" fmla="*/ 67656 h 13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29" h="135311">
                    <a:moveTo>
                      <a:pt x="232729" y="67656"/>
                    </a:moveTo>
                    <a:cubicBezTo>
                      <a:pt x="232729" y="105021"/>
                      <a:pt x="180631" y="135312"/>
                      <a:pt x="116365" y="135312"/>
                    </a:cubicBezTo>
                    <a:cubicBezTo>
                      <a:pt x="52098" y="135312"/>
                      <a:pt x="0" y="105021"/>
                      <a:pt x="0" y="67656"/>
                    </a:cubicBezTo>
                    <a:cubicBezTo>
                      <a:pt x="0" y="30291"/>
                      <a:pt x="52098" y="0"/>
                      <a:pt x="116365" y="0"/>
                    </a:cubicBezTo>
                    <a:cubicBezTo>
                      <a:pt x="180631" y="0"/>
                      <a:pt x="232729" y="30290"/>
                      <a:pt x="232729" y="67656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ACE8B90-32DD-4CB0-8AB8-6C80F4C546D7}"/>
                  </a:ext>
                </a:extLst>
              </p:cNvPr>
              <p:cNvSpPr/>
              <p:nvPr/>
            </p:nvSpPr>
            <p:spPr>
              <a:xfrm rot="16782038">
                <a:off x="6253080" y="2246679"/>
                <a:ext cx="137157" cy="79745"/>
              </a:xfrm>
              <a:custGeom>
                <a:avLst/>
                <a:gdLst>
                  <a:gd name="connsiteX0" fmla="*/ 232729 w 232728"/>
                  <a:gd name="connsiteY0" fmla="*/ 67656 h 135311"/>
                  <a:gd name="connsiteX1" fmla="*/ 116364 w 232728"/>
                  <a:gd name="connsiteY1" fmla="*/ 135312 h 135311"/>
                  <a:gd name="connsiteX2" fmla="*/ 0 w 232728"/>
                  <a:gd name="connsiteY2" fmla="*/ 67656 h 135311"/>
                  <a:gd name="connsiteX3" fmla="*/ 116364 w 232728"/>
                  <a:gd name="connsiteY3" fmla="*/ 0 h 135311"/>
                  <a:gd name="connsiteX4" fmla="*/ 232729 w 232728"/>
                  <a:gd name="connsiteY4" fmla="*/ 67656 h 13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28" h="135311">
                    <a:moveTo>
                      <a:pt x="232729" y="67656"/>
                    </a:moveTo>
                    <a:cubicBezTo>
                      <a:pt x="232729" y="105021"/>
                      <a:pt x="180631" y="135312"/>
                      <a:pt x="116364" y="135312"/>
                    </a:cubicBezTo>
                    <a:cubicBezTo>
                      <a:pt x="52098" y="135312"/>
                      <a:pt x="0" y="105021"/>
                      <a:pt x="0" y="67656"/>
                    </a:cubicBezTo>
                    <a:cubicBezTo>
                      <a:pt x="0" y="30291"/>
                      <a:pt x="52098" y="0"/>
                      <a:pt x="116364" y="0"/>
                    </a:cubicBezTo>
                    <a:cubicBezTo>
                      <a:pt x="180631" y="0"/>
                      <a:pt x="232729" y="30290"/>
                      <a:pt x="232729" y="67656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66B323D-529D-4CC7-AA10-8E2A12BFAEED}"/>
                </a:ext>
              </a:extLst>
            </p:cNvPr>
            <p:cNvGrpSpPr/>
            <p:nvPr/>
          </p:nvGrpSpPr>
          <p:grpSpPr>
            <a:xfrm>
              <a:off x="6238476" y="1713496"/>
              <a:ext cx="617014" cy="412944"/>
              <a:chOff x="6238476" y="1713496"/>
              <a:chExt cx="617014" cy="412944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E3E48236-E571-40F5-9556-92EDD89A914D}"/>
                  </a:ext>
                </a:extLst>
              </p:cNvPr>
              <p:cNvSpPr/>
              <p:nvPr/>
            </p:nvSpPr>
            <p:spPr>
              <a:xfrm>
                <a:off x="6358530" y="1824771"/>
                <a:ext cx="496960" cy="148893"/>
              </a:xfrm>
              <a:custGeom>
                <a:avLst/>
                <a:gdLst>
                  <a:gd name="connsiteX0" fmla="*/ 64885 w 843241"/>
                  <a:gd name="connsiteY0" fmla="*/ 0 h 252641"/>
                  <a:gd name="connsiteX1" fmla="*/ 340201 w 843241"/>
                  <a:gd name="connsiteY1" fmla="*/ 150863 h 252641"/>
                  <a:gd name="connsiteX2" fmla="*/ 579276 w 843241"/>
                  <a:gd name="connsiteY2" fmla="*/ 168738 h 252641"/>
                  <a:gd name="connsiteX3" fmla="*/ 797080 w 843241"/>
                  <a:gd name="connsiteY3" fmla="*/ 93887 h 252641"/>
                  <a:gd name="connsiteX4" fmla="*/ 843241 w 843241"/>
                  <a:gd name="connsiteY4" fmla="*/ 158862 h 252641"/>
                  <a:gd name="connsiteX5" fmla="*/ 614489 w 843241"/>
                  <a:gd name="connsiteY5" fmla="*/ 242829 h 252641"/>
                  <a:gd name="connsiteX6" fmla="*/ 273171 w 843241"/>
                  <a:gd name="connsiteY6" fmla="*/ 205023 h 252641"/>
                  <a:gd name="connsiteX7" fmla="*/ 0 w 843241"/>
                  <a:gd name="connsiteY7" fmla="*/ 56082 h 252641"/>
                  <a:gd name="connsiteX8" fmla="*/ 64885 w 843241"/>
                  <a:gd name="connsiteY8" fmla="*/ 0 h 2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3241" h="252641">
                    <a:moveTo>
                      <a:pt x="64885" y="0"/>
                    </a:moveTo>
                    <a:cubicBezTo>
                      <a:pt x="147914" y="63902"/>
                      <a:pt x="314864" y="140719"/>
                      <a:pt x="340201" y="150863"/>
                    </a:cubicBezTo>
                    <a:cubicBezTo>
                      <a:pt x="388374" y="170123"/>
                      <a:pt x="524535" y="178658"/>
                      <a:pt x="579276" y="168738"/>
                    </a:cubicBezTo>
                    <a:cubicBezTo>
                      <a:pt x="599072" y="165163"/>
                      <a:pt x="739032" y="132988"/>
                      <a:pt x="797080" y="93887"/>
                    </a:cubicBezTo>
                    <a:cubicBezTo>
                      <a:pt x="802845" y="107651"/>
                      <a:pt x="833232" y="149612"/>
                      <a:pt x="843241" y="158862"/>
                    </a:cubicBezTo>
                    <a:cubicBezTo>
                      <a:pt x="800744" y="182188"/>
                      <a:pt x="629191" y="240013"/>
                      <a:pt x="614489" y="242829"/>
                    </a:cubicBezTo>
                    <a:cubicBezTo>
                      <a:pt x="460856" y="272456"/>
                      <a:pt x="320405" y="227680"/>
                      <a:pt x="273171" y="205023"/>
                    </a:cubicBezTo>
                    <a:cubicBezTo>
                      <a:pt x="250783" y="194254"/>
                      <a:pt x="39682" y="92725"/>
                      <a:pt x="0" y="56082"/>
                    </a:cubicBezTo>
                    <a:cubicBezTo>
                      <a:pt x="16445" y="37403"/>
                      <a:pt x="35347" y="21986"/>
                      <a:pt x="64885" y="0"/>
                    </a:cubicBezTo>
                    <a:close/>
                  </a:path>
                </a:pathLst>
              </a:custGeom>
              <a:solidFill>
                <a:srgbClr val="736C37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876161E1-81FB-4AEA-B38C-D7A31950C1EA}"/>
                  </a:ext>
                </a:extLst>
              </p:cNvPr>
              <p:cNvSpPr/>
              <p:nvPr/>
            </p:nvSpPr>
            <p:spPr>
              <a:xfrm rot="18570112">
                <a:off x="6274372" y="1705540"/>
                <a:ext cx="99602" cy="171393"/>
              </a:xfrm>
              <a:custGeom>
                <a:avLst/>
                <a:gdLst>
                  <a:gd name="connsiteX0" fmla="*/ 169005 w 169004"/>
                  <a:gd name="connsiteY0" fmla="*/ 145410 h 290820"/>
                  <a:gd name="connsiteX1" fmla="*/ 84502 w 169004"/>
                  <a:gd name="connsiteY1" fmla="*/ 290821 h 290820"/>
                  <a:gd name="connsiteX2" fmla="*/ 0 w 169004"/>
                  <a:gd name="connsiteY2" fmla="*/ 145410 h 290820"/>
                  <a:gd name="connsiteX3" fmla="*/ 84502 w 169004"/>
                  <a:gd name="connsiteY3" fmla="*/ 0 h 290820"/>
                  <a:gd name="connsiteX4" fmla="*/ 169005 w 169004"/>
                  <a:gd name="connsiteY4" fmla="*/ 145410 h 29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04" h="290820">
                    <a:moveTo>
                      <a:pt x="169005" y="145410"/>
                    </a:moveTo>
                    <a:cubicBezTo>
                      <a:pt x="169005" y="225718"/>
                      <a:pt x="131172" y="290821"/>
                      <a:pt x="84502" y="290821"/>
                    </a:cubicBezTo>
                    <a:cubicBezTo>
                      <a:pt x="37833" y="290821"/>
                      <a:pt x="0" y="225718"/>
                      <a:pt x="0" y="145410"/>
                    </a:cubicBezTo>
                    <a:cubicBezTo>
                      <a:pt x="0" y="65102"/>
                      <a:pt x="37833" y="0"/>
                      <a:pt x="84502" y="0"/>
                    </a:cubicBezTo>
                    <a:cubicBezTo>
                      <a:pt x="131172" y="0"/>
                      <a:pt x="169005" y="65102"/>
                      <a:pt x="169005" y="145410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EE22AFB2-DD4A-4044-A261-7A027C7CD0ED}"/>
                  </a:ext>
                </a:extLst>
              </p:cNvPr>
              <p:cNvSpPr/>
              <p:nvPr/>
            </p:nvSpPr>
            <p:spPr>
              <a:xfrm rot="21285004">
                <a:off x="6425762" y="1713496"/>
                <a:ext cx="99602" cy="171393"/>
              </a:xfrm>
              <a:custGeom>
                <a:avLst/>
                <a:gdLst>
                  <a:gd name="connsiteX0" fmla="*/ 169005 w 169004"/>
                  <a:gd name="connsiteY0" fmla="*/ 145410 h 290820"/>
                  <a:gd name="connsiteX1" fmla="*/ 84502 w 169004"/>
                  <a:gd name="connsiteY1" fmla="*/ 290821 h 290820"/>
                  <a:gd name="connsiteX2" fmla="*/ 0 w 169004"/>
                  <a:gd name="connsiteY2" fmla="*/ 145410 h 290820"/>
                  <a:gd name="connsiteX3" fmla="*/ 84502 w 169004"/>
                  <a:gd name="connsiteY3" fmla="*/ 0 h 290820"/>
                  <a:gd name="connsiteX4" fmla="*/ 169005 w 169004"/>
                  <a:gd name="connsiteY4" fmla="*/ 145410 h 29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04" h="290820">
                    <a:moveTo>
                      <a:pt x="169005" y="145410"/>
                    </a:moveTo>
                    <a:cubicBezTo>
                      <a:pt x="169005" y="225718"/>
                      <a:pt x="131172" y="290821"/>
                      <a:pt x="84502" y="290821"/>
                    </a:cubicBezTo>
                    <a:cubicBezTo>
                      <a:pt x="37833" y="290821"/>
                      <a:pt x="0" y="225718"/>
                      <a:pt x="0" y="145410"/>
                    </a:cubicBezTo>
                    <a:cubicBezTo>
                      <a:pt x="0" y="65102"/>
                      <a:pt x="37833" y="0"/>
                      <a:pt x="84502" y="0"/>
                    </a:cubicBezTo>
                    <a:cubicBezTo>
                      <a:pt x="131172" y="0"/>
                      <a:pt x="169005" y="65102"/>
                      <a:pt x="169005" y="145410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333193A-0CF3-4857-A8DD-ADDEC4CC8135}"/>
                  </a:ext>
                </a:extLst>
              </p:cNvPr>
              <p:cNvSpPr/>
              <p:nvPr/>
            </p:nvSpPr>
            <p:spPr>
              <a:xfrm rot="19183275">
                <a:off x="6309722" y="1908403"/>
                <a:ext cx="171393" cy="99601"/>
              </a:xfrm>
              <a:custGeom>
                <a:avLst/>
                <a:gdLst>
                  <a:gd name="connsiteX0" fmla="*/ 290819 w 290819"/>
                  <a:gd name="connsiteY0" fmla="*/ 84502 h 169003"/>
                  <a:gd name="connsiteX1" fmla="*/ 145409 w 290819"/>
                  <a:gd name="connsiteY1" fmla="*/ 169004 h 169003"/>
                  <a:gd name="connsiteX2" fmla="*/ 0 w 290819"/>
                  <a:gd name="connsiteY2" fmla="*/ 84502 h 169003"/>
                  <a:gd name="connsiteX3" fmla="*/ 145409 w 290819"/>
                  <a:gd name="connsiteY3" fmla="*/ 0 h 169003"/>
                  <a:gd name="connsiteX4" fmla="*/ 290819 w 290819"/>
                  <a:gd name="connsiteY4" fmla="*/ 84502 h 16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19" h="169003">
                    <a:moveTo>
                      <a:pt x="290819" y="84502"/>
                    </a:moveTo>
                    <a:cubicBezTo>
                      <a:pt x="290819" y="131171"/>
                      <a:pt x="225717" y="169004"/>
                      <a:pt x="145409" y="169004"/>
                    </a:cubicBezTo>
                    <a:cubicBezTo>
                      <a:pt x="65102" y="169004"/>
                      <a:pt x="0" y="131171"/>
                      <a:pt x="0" y="84502"/>
                    </a:cubicBezTo>
                    <a:cubicBezTo>
                      <a:pt x="0" y="37833"/>
                      <a:pt x="65102" y="0"/>
                      <a:pt x="145409" y="0"/>
                    </a:cubicBezTo>
                    <a:cubicBezTo>
                      <a:pt x="225717" y="0"/>
                      <a:pt x="290819" y="37833"/>
                      <a:pt x="290819" y="84502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36A091F-7075-496E-8F4D-2AFA66D5B080}"/>
                  </a:ext>
                </a:extLst>
              </p:cNvPr>
              <p:cNvSpPr/>
              <p:nvPr/>
            </p:nvSpPr>
            <p:spPr>
              <a:xfrm rot="17126644">
                <a:off x="6482669" y="1990940"/>
                <a:ext cx="171396" cy="99603"/>
              </a:xfrm>
              <a:custGeom>
                <a:avLst/>
                <a:gdLst>
                  <a:gd name="connsiteX0" fmla="*/ 290825 w 290824"/>
                  <a:gd name="connsiteY0" fmla="*/ 84504 h 169007"/>
                  <a:gd name="connsiteX1" fmla="*/ 145412 w 290824"/>
                  <a:gd name="connsiteY1" fmla="*/ 169007 h 169007"/>
                  <a:gd name="connsiteX2" fmla="*/ 0 w 290824"/>
                  <a:gd name="connsiteY2" fmla="*/ 84504 h 169007"/>
                  <a:gd name="connsiteX3" fmla="*/ 145412 w 290824"/>
                  <a:gd name="connsiteY3" fmla="*/ 0 h 169007"/>
                  <a:gd name="connsiteX4" fmla="*/ 290825 w 290824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4" h="169007">
                    <a:moveTo>
                      <a:pt x="290825" y="84504"/>
                    </a:moveTo>
                    <a:cubicBezTo>
                      <a:pt x="290825" y="131174"/>
                      <a:pt x="225722" y="169007"/>
                      <a:pt x="145412" y="169007"/>
                    </a:cubicBezTo>
                    <a:cubicBezTo>
                      <a:pt x="65103" y="169007"/>
                      <a:pt x="0" y="131174"/>
                      <a:pt x="0" y="84504"/>
                    </a:cubicBezTo>
                    <a:cubicBezTo>
                      <a:pt x="0" y="37834"/>
                      <a:pt x="65103" y="0"/>
                      <a:pt x="145412" y="0"/>
                    </a:cubicBezTo>
                    <a:cubicBezTo>
                      <a:pt x="225722" y="0"/>
                      <a:pt x="290825" y="37834"/>
                      <a:pt x="290825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15B378A-2EAA-466A-8CA1-A1E913A509B1}"/>
                  </a:ext>
                </a:extLst>
              </p:cNvPr>
              <p:cNvSpPr/>
              <p:nvPr/>
            </p:nvSpPr>
            <p:spPr>
              <a:xfrm rot="17126644">
                <a:off x="6681700" y="1967562"/>
                <a:ext cx="171396" cy="99603"/>
              </a:xfrm>
              <a:custGeom>
                <a:avLst/>
                <a:gdLst>
                  <a:gd name="connsiteX0" fmla="*/ 290825 w 290824"/>
                  <a:gd name="connsiteY0" fmla="*/ 84504 h 169007"/>
                  <a:gd name="connsiteX1" fmla="*/ 145412 w 290824"/>
                  <a:gd name="connsiteY1" fmla="*/ 169007 h 169007"/>
                  <a:gd name="connsiteX2" fmla="*/ 0 w 290824"/>
                  <a:gd name="connsiteY2" fmla="*/ 84504 h 169007"/>
                  <a:gd name="connsiteX3" fmla="*/ 145412 w 290824"/>
                  <a:gd name="connsiteY3" fmla="*/ 0 h 169007"/>
                  <a:gd name="connsiteX4" fmla="*/ 290825 w 290824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4" h="169007">
                    <a:moveTo>
                      <a:pt x="290825" y="84504"/>
                    </a:moveTo>
                    <a:cubicBezTo>
                      <a:pt x="290825" y="131174"/>
                      <a:pt x="225722" y="169007"/>
                      <a:pt x="145412" y="169007"/>
                    </a:cubicBezTo>
                    <a:cubicBezTo>
                      <a:pt x="65103" y="169007"/>
                      <a:pt x="0" y="131174"/>
                      <a:pt x="0" y="84504"/>
                    </a:cubicBezTo>
                    <a:cubicBezTo>
                      <a:pt x="0" y="37833"/>
                      <a:pt x="65103" y="0"/>
                      <a:pt x="145412" y="0"/>
                    </a:cubicBezTo>
                    <a:cubicBezTo>
                      <a:pt x="225722" y="0"/>
                      <a:pt x="290825" y="37834"/>
                      <a:pt x="290825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01EC51D-BFEA-4EBF-BA3B-B57B45160E53}"/>
                  </a:ext>
                </a:extLst>
              </p:cNvPr>
              <p:cNvSpPr/>
              <p:nvPr/>
            </p:nvSpPr>
            <p:spPr>
              <a:xfrm rot="16453244">
                <a:off x="6519787" y="1800208"/>
                <a:ext cx="171396" cy="99603"/>
              </a:xfrm>
              <a:custGeom>
                <a:avLst/>
                <a:gdLst>
                  <a:gd name="connsiteX0" fmla="*/ 290826 w 290825"/>
                  <a:gd name="connsiteY0" fmla="*/ 84504 h 169007"/>
                  <a:gd name="connsiteX1" fmla="*/ 145413 w 290825"/>
                  <a:gd name="connsiteY1" fmla="*/ 169008 h 169007"/>
                  <a:gd name="connsiteX2" fmla="*/ 0 w 290825"/>
                  <a:gd name="connsiteY2" fmla="*/ 84504 h 169007"/>
                  <a:gd name="connsiteX3" fmla="*/ 145413 w 290825"/>
                  <a:gd name="connsiteY3" fmla="*/ 0 h 169007"/>
                  <a:gd name="connsiteX4" fmla="*/ 290826 w 290825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5" h="169007">
                    <a:moveTo>
                      <a:pt x="290826" y="84504"/>
                    </a:moveTo>
                    <a:cubicBezTo>
                      <a:pt x="290826" y="131174"/>
                      <a:pt x="225722" y="169008"/>
                      <a:pt x="145413" y="169008"/>
                    </a:cubicBezTo>
                    <a:cubicBezTo>
                      <a:pt x="65103" y="169008"/>
                      <a:pt x="0" y="131174"/>
                      <a:pt x="0" y="84504"/>
                    </a:cubicBezTo>
                    <a:cubicBezTo>
                      <a:pt x="0" y="37834"/>
                      <a:pt x="65103" y="0"/>
                      <a:pt x="145413" y="0"/>
                    </a:cubicBezTo>
                    <a:cubicBezTo>
                      <a:pt x="225722" y="0"/>
                      <a:pt x="290826" y="37834"/>
                      <a:pt x="290826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6897930-E277-4E85-AF5B-B14257C7C8B0}"/>
                  </a:ext>
                </a:extLst>
              </p:cNvPr>
              <p:cNvSpPr/>
              <p:nvPr/>
            </p:nvSpPr>
            <p:spPr>
              <a:xfrm rot="20277872">
                <a:off x="6684567" y="1750969"/>
                <a:ext cx="99608" cy="171403"/>
              </a:xfrm>
              <a:custGeom>
                <a:avLst/>
                <a:gdLst>
                  <a:gd name="connsiteX0" fmla="*/ 169015 w 169014"/>
                  <a:gd name="connsiteY0" fmla="*/ 145419 h 290837"/>
                  <a:gd name="connsiteX1" fmla="*/ 84507 w 169014"/>
                  <a:gd name="connsiteY1" fmla="*/ 290837 h 290837"/>
                  <a:gd name="connsiteX2" fmla="*/ 0 w 169014"/>
                  <a:gd name="connsiteY2" fmla="*/ 145419 h 290837"/>
                  <a:gd name="connsiteX3" fmla="*/ 84507 w 169014"/>
                  <a:gd name="connsiteY3" fmla="*/ 0 h 290837"/>
                  <a:gd name="connsiteX4" fmla="*/ 169015 w 169014"/>
                  <a:gd name="connsiteY4" fmla="*/ 145419 h 29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14" h="290837">
                    <a:moveTo>
                      <a:pt x="169015" y="145419"/>
                    </a:moveTo>
                    <a:cubicBezTo>
                      <a:pt x="169015" y="225731"/>
                      <a:pt x="131179" y="290837"/>
                      <a:pt x="84507" y="290837"/>
                    </a:cubicBezTo>
                    <a:cubicBezTo>
                      <a:pt x="37835" y="290837"/>
                      <a:pt x="0" y="225731"/>
                      <a:pt x="0" y="145419"/>
                    </a:cubicBezTo>
                    <a:cubicBezTo>
                      <a:pt x="0" y="65106"/>
                      <a:pt x="37835" y="0"/>
                      <a:pt x="84507" y="0"/>
                    </a:cubicBezTo>
                    <a:cubicBezTo>
                      <a:pt x="131179" y="0"/>
                      <a:pt x="169015" y="65106"/>
                      <a:pt x="169015" y="145419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958E980-CDA0-4B25-A62C-8ED1AFCEB5A3}"/>
              </a:ext>
            </a:extLst>
          </p:cNvPr>
          <p:cNvGrpSpPr/>
          <p:nvPr/>
        </p:nvGrpSpPr>
        <p:grpSpPr>
          <a:xfrm rot="7158255">
            <a:off x="9089022" y="1164204"/>
            <a:ext cx="416413" cy="1036449"/>
            <a:chOff x="-3" y="81788"/>
            <a:chExt cx="1121720" cy="27919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4BDA91D-32DE-4096-A44B-D607C0D4242D}"/>
                </a:ext>
              </a:extLst>
            </p:cNvPr>
            <p:cNvSpPr/>
            <p:nvPr/>
          </p:nvSpPr>
          <p:spPr>
            <a:xfrm>
              <a:off x="-3" y="538235"/>
              <a:ext cx="1121720" cy="2335507"/>
            </a:xfrm>
            <a:custGeom>
              <a:avLst/>
              <a:gdLst>
                <a:gd name="connsiteX0" fmla="*/ 799585 w 1121720"/>
                <a:gd name="connsiteY0" fmla="*/ 22947 h 2335507"/>
                <a:gd name="connsiteX1" fmla="*/ 1107279 w 1121720"/>
                <a:gd name="connsiteY1" fmla="*/ 688707 h 2335507"/>
                <a:gd name="connsiteX2" fmla="*/ 846867 w 1121720"/>
                <a:gd name="connsiteY2" fmla="*/ 1660253 h 2335507"/>
                <a:gd name="connsiteX3" fmla="*/ 340511 w 1121720"/>
                <a:gd name="connsiteY3" fmla="*/ 2307073 h 2335507"/>
                <a:gd name="connsiteX4" fmla="*/ 291980 w 1121720"/>
                <a:gd name="connsiteY4" fmla="*/ 2307797 h 2335507"/>
                <a:gd name="connsiteX5" fmla="*/ 34593 w 1121720"/>
                <a:gd name="connsiteY5" fmla="*/ 1455474 h 2335507"/>
                <a:gd name="connsiteX6" fmla="*/ 207609 w 1121720"/>
                <a:gd name="connsiteY6" fmla="*/ 524766 h 2335507"/>
                <a:gd name="connsiteX7" fmla="*/ 681019 w 1121720"/>
                <a:gd name="connsiteY7" fmla="*/ 35902 h 2335507"/>
                <a:gd name="connsiteX8" fmla="*/ 799585 w 1121720"/>
                <a:gd name="connsiteY8" fmla="*/ 22947 h 23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720" h="2335507">
                  <a:moveTo>
                    <a:pt x="799585" y="22947"/>
                  </a:moveTo>
                  <a:cubicBezTo>
                    <a:pt x="962145" y="217138"/>
                    <a:pt x="1069467" y="437765"/>
                    <a:pt x="1107279" y="688707"/>
                  </a:cubicBezTo>
                  <a:cubicBezTo>
                    <a:pt x="1161597" y="1049469"/>
                    <a:pt x="1060063" y="1372287"/>
                    <a:pt x="846867" y="1660253"/>
                  </a:cubicBezTo>
                  <a:cubicBezTo>
                    <a:pt x="683978" y="1880222"/>
                    <a:pt x="509845" y="2091839"/>
                    <a:pt x="340511" y="2307073"/>
                  </a:cubicBezTo>
                  <a:cubicBezTo>
                    <a:pt x="325189" y="2326539"/>
                    <a:pt x="307828" y="2359550"/>
                    <a:pt x="291980" y="2307797"/>
                  </a:cubicBezTo>
                  <a:cubicBezTo>
                    <a:pt x="204913" y="2024040"/>
                    <a:pt x="107127" y="1742914"/>
                    <a:pt x="34593" y="1455474"/>
                  </a:cubicBezTo>
                  <a:cubicBezTo>
                    <a:pt x="-49120" y="1123713"/>
                    <a:pt x="23151" y="811153"/>
                    <a:pt x="207609" y="524766"/>
                  </a:cubicBezTo>
                  <a:cubicBezTo>
                    <a:pt x="332751" y="330509"/>
                    <a:pt x="489459" y="166174"/>
                    <a:pt x="681019" y="35902"/>
                  </a:cubicBezTo>
                  <a:cubicBezTo>
                    <a:pt x="737836" y="-3357"/>
                    <a:pt x="762496" y="-14405"/>
                    <a:pt x="799585" y="2294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2000">
                  <a:schemeClr val="accent3">
                    <a:lumMod val="89000"/>
                  </a:schemeClr>
                </a:gs>
                <a:gs pos="67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AF7AFCF-C5EE-479B-A8F1-2887A7750E2B}"/>
                </a:ext>
              </a:extLst>
            </p:cNvPr>
            <p:cNvSpPr/>
            <p:nvPr/>
          </p:nvSpPr>
          <p:spPr>
            <a:xfrm>
              <a:off x="264159" y="81788"/>
              <a:ext cx="644190" cy="2199820"/>
            </a:xfrm>
            <a:custGeom>
              <a:avLst/>
              <a:gdLst>
                <a:gd name="connsiteX0" fmla="*/ 413108 w 644190"/>
                <a:gd name="connsiteY0" fmla="*/ 945505 h 2199820"/>
                <a:gd name="connsiteX1" fmla="*/ 433625 w 644190"/>
                <a:gd name="connsiteY1" fmla="*/ 1003374 h 2199820"/>
                <a:gd name="connsiteX2" fmla="*/ 590792 w 644190"/>
                <a:gd name="connsiteY2" fmla="*/ 1325403 h 2199820"/>
                <a:gd name="connsiteX3" fmla="*/ 391078 w 644190"/>
                <a:gd name="connsiteY3" fmla="*/ 1028758 h 2199820"/>
                <a:gd name="connsiteX4" fmla="*/ 248706 w 644190"/>
                <a:gd name="connsiteY4" fmla="*/ 1636714 h 2199820"/>
                <a:gd name="connsiteX5" fmla="*/ 427378 w 644190"/>
                <a:gd name="connsiteY5" fmla="*/ 1947564 h 2199820"/>
                <a:gd name="connsiteX6" fmla="*/ 235751 w 644190"/>
                <a:gd name="connsiteY6" fmla="*/ 1694780 h 2199820"/>
                <a:gd name="connsiteX7" fmla="*/ 124353 w 644190"/>
                <a:gd name="connsiteY7" fmla="*/ 2199821 h 2199820"/>
                <a:gd name="connsiteX8" fmla="*/ 232661 w 644190"/>
                <a:gd name="connsiteY8" fmla="*/ 1419046 h 2199820"/>
                <a:gd name="connsiteX9" fmla="*/ 0 w 644190"/>
                <a:gd name="connsiteY9" fmla="*/ 1565955 h 2199820"/>
                <a:gd name="connsiteX10" fmla="*/ 199320 w 644190"/>
                <a:gd name="connsiteY10" fmla="*/ 1384193 h 2199820"/>
                <a:gd name="connsiteX11" fmla="*/ 255019 w 644190"/>
                <a:gd name="connsiteY11" fmla="*/ 1288051 h 2199820"/>
                <a:gd name="connsiteX12" fmla="*/ 548640 w 644190"/>
                <a:gd name="connsiteY12" fmla="*/ 147041 h 2199820"/>
                <a:gd name="connsiteX13" fmla="*/ 644190 w 644190"/>
                <a:gd name="connsiteY13" fmla="*/ 0 h 2199820"/>
                <a:gd name="connsiteX14" fmla="*/ 413108 w 644190"/>
                <a:gd name="connsiteY14" fmla="*/ 945505 h 219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90" h="2199820">
                  <a:moveTo>
                    <a:pt x="413108" y="945505"/>
                  </a:moveTo>
                  <a:cubicBezTo>
                    <a:pt x="405940" y="972072"/>
                    <a:pt x="422511" y="985947"/>
                    <a:pt x="433625" y="1003374"/>
                  </a:cubicBezTo>
                  <a:cubicBezTo>
                    <a:pt x="498202" y="1104448"/>
                    <a:pt x="552783" y="1210520"/>
                    <a:pt x="590792" y="1325403"/>
                  </a:cubicBezTo>
                  <a:cubicBezTo>
                    <a:pt x="529043" y="1228275"/>
                    <a:pt x="475843" y="1125491"/>
                    <a:pt x="391078" y="1028758"/>
                  </a:cubicBezTo>
                  <a:cubicBezTo>
                    <a:pt x="339127" y="1232813"/>
                    <a:pt x="293095" y="1435289"/>
                    <a:pt x="248706" y="1636714"/>
                  </a:cubicBezTo>
                  <a:cubicBezTo>
                    <a:pt x="308548" y="1699712"/>
                    <a:pt x="378846" y="1826762"/>
                    <a:pt x="427378" y="1947564"/>
                  </a:cubicBezTo>
                  <a:cubicBezTo>
                    <a:pt x="379438" y="1880948"/>
                    <a:pt x="302367" y="1751532"/>
                    <a:pt x="235751" y="1694780"/>
                  </a:cubicBezTo>
                  <a:cubicBezTo>
                    <a:pt x="200175" y="1857143"/>
                    <a:pt x="161048" y="2038445"/>
                    <a:pt x="124353" y="2199821"/>
                  </a:cubicBezTo>
                  <a:cubicBezTo>
                    <a:pt x="148619" y="1941053"/>
                    <a:pt x="188272" y="1684456"/>
                    <a:pt x="232661" y="1419046"/>
                  </a:cubicBezTo>
                  <a:cubicBezTo>
                    <a:pt x="145988" y="1467315"/>
                    <a:pt x="70430" y="1511834"/>
                    <a:pt x="0" y="1565955"/>
                  </a:cubicBezTo>
                  <a:cubicBezTo>
                    <a:pt x="55633" y="1493553"/>
                    <a:pt x="128693" y="1439564"/>
                    <a:pt x="199320" y="1384193"/>
                  </a:cubicBezTo>
                  <a:cubicBezTo>
                    <a:pt x="233384" y="1357494"/>
                    <a:pt x="235686" y="1375447"/>
                    <a:pt x="255019" y="1288051"/>
                  </a:cubicBezTo>
                  <a:cubicBezTo>
                    <a:pt x="312099" y="1029415"/>
                    <a:pt x="494651" y="258307"/>
                    <a:pt x="548640" y="147041"/>
                  </a:cubicBezTo>
                  <a:cubicBezTo>
                    <a:pt x="574155" y="94564"/>
                    <a:pt x="603945" y="44849"/>
                    <a:pt x="644190" y="0"/>
                  </a:cubicBezTo>
                  <a:cubicBezTo>
                    <a:pt x="614203" y="123235"/>
                    <a:pt x="454866" y="790376"/>
                    <a:pt x="413108" y="94550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673E66-2BBF-4016-A07B-D49111F246AD}"/>
              </a:ext>
            </a:extLst>
          </p:cNvPr>
          <p:cNvGrpSpPr/>
          <p:nvPr/>
        </p:nvGrpSpPr>
        <p:grpSpPr>
          <a:xfrm rot="13500000">
            <a:off x="11190061" y="1182654"/>
            <a:ext cx="736378" cy="999699"/>
            <a:chOff x="2472398" y="211797"/>
            <a:chExt cx="1983632" cy="26929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1CC363F-08E6-41D7-87DE-725056CC1DBB}"/>
                </a:ext>
              </a:extLst>
            </p:cNvPr>
            <p:cNvSpPr/>
            <p:nvPr/>
          </p:nvSpPr>
          <p:spPr>
            <a:xfrm>
              <a:off x="2472398" y="779516"/>
              <a:ext cx="1983632" cy="2125240"/>
            </a:xfrm>
            <a:custGeom>
              <a:avLst/>
              <a:gdLst>
                <a:gd name="connsiteX0" fmla="*/ 933470 w 1983632"/>
                <a:gd name="connsiteY0" fmla="*/ 198260 h 2125240"/>
                <a:gd name="connsiteX1" fmla="*/ 1026653 w 1983632"/>
                <a:gd name="connsiteY1" fmla="*/ 77655 h 2125240"/>
                <a:gd name="connsiteX2" fmla="*/ 1433711 w 1983632"/>
                <a:gd name="connsiteY2" fmla="*/ 13801 h 2125240"/>
                <a:gd name="connsiteX3" fmla="*/ 1693859 w 1983632"/>
                <a:gd name="connsiteY3" fmla="*/ 103433 h 2125240"/>
                <a:gd name="connsiteX4" fmla="*/ 1702934 w 1983632"/>
                <a:gd name="connsiteY4" fmla="*/ 139733 h 2125240"/>
                <a:gd name="connsiteX5" fmla="*/ 1549975 w 1983632"/>
                <a:gd name="connsiteY5" fmla="*/ 286444 h 2125240"/>
                <a:gd name="connsiteX6" fmla="*/ 1486188 w 1983632"/>
                <a:gd name="connsiteY6" fmla="*/ 335173 h 2125240"/>
                <a:gd name="connsiteX7" fmla="*/ 1752978 w 1983632"/>
                <a:gd name="connsiteY7" fmla="*/ 528772 h 2125240"/>
                <a:gd name="connsiteX8" fmla="*/ 1780203 w 1983632"/>
                <a:gd name="connsiteY8" fmla="*/ 573160 h 2125240"/>
                <a:gd name="connsiteX9" fmla="*/ 1926915 w 1983632"/>
                <a:gd name="connsiteY9" fmla="*/ 885786 h 2125240"/>
                <a:gd name="connsiteX10" fmla="*/ 1976893 w 1983632"/>
                <a:gd name="connsiteY10" fmla="*/ 983637 h 2125240"/>
                <a:gd name="connsiteX11" fmla="*/ 1879633 w 1983632"/>
                <a:gd name="connsiteY11" fmla="*/ 977653 h 2125240"/>
                <a:gd name="connsiteX12" fmla="*/ 1419573 w 1983632"/>
                <a:gd name="connsiteY12" fmla="*/ 995803 h 2125240"/>
                <a:gd name="connsiteX13" fmla="*/ 1469945 w 1983632"/>
                <a:gd name="connsiteY13" fmla="*/ 1244575 h 2125240"/>
                <a:gd name="connsiteX14" fmla="*/ 1407670 w 1983632"/>
                <a:gd name="connsiteY14" fmla="*/ 1886069 h 2125240"/>
                <a:gd name="connsiteX15" fmla="*/ 1226368 w 1983632"/>
                <a:gd name="connsiteY15" fmla="*/ 2125240 h 2125240"/>
                <a:gd name="connsiteX16" fmla="*/ 1060323 w 1983632"/>
                <a:gd name="connsiteY16" fmla="*/ 1783022 h 2125240"/>
                <a:gd name="connsiteX17" fmla="*/ 725930 w 1983632"/>
                <a:gd name="connsiteY17" fmla="*/ 1255952 h 2125240"/>
                <a:gd name="connsiteX18" fmla="*/ 712581 w 1983632"/>
                <a:gd name="connsiteY18" fmla="*/ 1158429 h 2125240"/>
                <a:gd name="connsiteX19" fmla="*/ 515891 w 1983632"/>
                <a:gd name="connsiteY19" fmla="*/ 1302510 h 2125240"/>
                <a:gd name="connsiteX20" fmla="*/ 356093 w 1983632"/>
                <a:gd name="connsiteY20" fmla="*/ 1358670 h 2125240"/>
                <a:gd name="connsiteX21" fmla="*/ 187681 w 1983632"/>
                <a:gd name="connsiteY21" fmla="*/ 1478420 h 2125240"/>
                <a:gd name="connsiteX22" fmla="*/ 179921 w 1983632"/>
                <a:gd name="connsiteY22" fmla="*/ 1390103 h 2125240"/>
                <a:gd name="connsiteX23" fmla="*/ 130272 w 1983632"/>
                <a:gd name="connsiteY23" fmla="*/ 1221362 h 2125240"/>
                <a:gd name="connsiteX24" fmla="*/ 172753 w 1983632"/>
                <a:gd name="connsiteY24" fmla="*/ 827325 h 2125240"/>
                <a:gd name="connsiteX25" fmla="*/ 368062 w 1983632"/>
                <a:gd name="connsiteY25" fmla="*/ 598938 h 2125240"/>
                <a:gd name="connsiteX26" fmla="*/ 0 w 1983632"/>
                <a:gd name="connsiteY26" fmla="*/ 456501 h 2125240"/>
                <a:gd name="connsiteX27" fmla="*/ 148684 w 1983632"/>
                <a:gd name="connsiteY27" fmla="*/ 289206 h 2125240"/>
                <a:gd name="connsiteX28" fmla="*/ 409754 w 1983632"/>
                <a:gd name="connsiteY28" fmla="*/ 157685 h 2125240"/>
                <a:gd name="connsiteX29" fmla="*/ 648596 w 1983632"/>
                <a:gd name="connsiteY29" fmla="*/ 131513 h 2125240"/>
                <a:gd name="connsiteX30" fmla="*/ 875930 w 1983632"/>
                <a:gd name="connsiteY30" fmla="*/ 215489 h 2125240"/>
                <a:gd name="connsiteX31" fmla="*/ 933470 w 1983632"/>
                <a:gd name="connsiteY31" fmla="*/ 198260 h 2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83632" h="2125240">
                  <a:moveTo>
                    <a:pt x="933470" y="198260"/>
                  </a:moveTo>
                  <a:cubicBezTo>
                    <a:pt x="943927" y="142100"/>
                    <a:pt x="983580" y="108496"/>
                    <a:pt x="1026653" y="77655"/>
                  </a:cubicBezTo>
                  <a:cubicBezTo>
                    <a:pt x="1151598" y="-11714"/>
                    <a:pt x="1290879" y="-9741"/>
                    <a:pt x="1433711" y="13801"/>
                  </a:cubicBezTo>
                  <a:cubicBezTo>
                    <a:pt x="1525644" y="28992"/>
                    <a:pt x="1609949" y="64897"/>
                    <a:pt x="1693859" y="103433"/>
                  </a:cubicBezTo>
                  <a:cubicBezTo>
                    <a:pt x="1718388" y="114678"/>
                    <a:pt x="1721216" y="133420"/>
                    <a:pt x="1702934" y="139733"/>
                  </a:cubicBezTo>
                  <a:cubicBezTo>
                    <a:pt x="1628559" y="165511"/>
                    <a:pt x="1610409" y="246988"/>
                    <a:pt x="1549975" y="286444"/>
                  </a:cubicBezTo>
                  <a:cubicBezTo>
                    <a:pt x="1530379" y="299268"/>
                    <a:pt x="1512623" y="319127"/>
                    <a:pt x="1486188" y="335173"/>
                  </a:cubicBezTo>
                  <a:cubicBezTo>
                    <a:pt x="1598310" y="375484"/>
                    <a:pt x="1688664" y="433880"/>
                    <a:pt x="1752978" y="528772"/>
                  </a:cubicBezTo>
                  <a:cubicBezTo>
                    <a:pt x="1762777" y="543239"/>
                    <a:pt x="1774548" y="556786"/>
                    <a:pt x="1780203" y="573160"/>
                  </a:cubicBezTo>
                  <a:cubicBezTo>
                    <a:pt x="1818278" y="682520"/>
                    <a:pt x="1879502" y="780898"/>
                    <a:pt x="1926915" y="885786"/>
                  </a:cubicBezTo>
                  <a:cubicBezTo>
                    <a:pt x="1964135" y="908539"/>
                    <a:pt x="1998594" y="944313"/>
                    <a:pt x="1976893" y="983637"/>
                  </a:cubicBezTo>
                  <a:cubicBezTo>
                    <a:pt x="1953351" y="1026382"/>
                    <a:pt x="1912842" y="982717"/>
                    <a:pt x="1879633" y="977653"/>
                  </a:cubicBezTo>
                  <a:cubicBezTo>
                    <a:pt x="1729962" y="1042559"/>
                    <a:pt x="1577134" y="1036969"/>
                    <a:pt x="1419573" y="995803"/>
                  </a:cubicBezTo>
                  <a:cubicBezTo>
                    <a:pt x="1437065" y="1080700"/>
                    <a:pt x="1458568" y="1161914"/>
                    <a:pt x="1469945" y="1244575"/>
                  </a:cubicBezTo>
                  <a:cubicBezTo>
                    <a:pt x="1499932" y="1462834"/>
                    <a:pt x="1499471" y="1678924"/>
                    <a:pt x="1407670" y="1886069"/>
                  </a:cubicBezTo>
                  <a:cubicBezTo>
                    <a:pt x="1367753" y="1976227"/>
                    <a:pt x="1306530" y="2049418"/>
                    <a:pt x="1226368" y="2125240"/>
                  </a:cubicBezTo>
                  <a:cubicBezTo>
                    <a:pt x="1261353" y="1959852"/>
                    <a:pt x="1162514" y="1870944"/>
                    <a:pt x="1060323" y="1783022"/>
                  </a:cubicBezTo>
                  <a:cubicBezTo>
                    <a:pt x="895658" y="1641309"/>
                    <a:pt x="780643" y="1468029"/>
                    <a:pt x="725930" y="1255952"/>
                  </a:cubicBezTo>
                  <a:cubicBezTo>
                    <a:pt x="718368" y="1226689"/>
                    <a:pt x="722577" y="1197228"/>
                    <a:pt x="712581" y="1158429"/>
                  </a:cubicBezTo>
                  <a:cubicBezTo>
                    <a:pt x="662735" y="1234251"/>
                    <a:pt x="589806" y="1270222"/>
                    <a:pt x="515891" y="1302510"/>
                  </a:cubicBezTo>
                  <a:cubicBezTo>
                    <a:pt x="464401" y="1325000"/>
                    <a:pt x="406137" y="1328157"/>
                    <a:pt x="356093" y="1358670"/>
                  </a:cubicBezTo>
                  <a:cubicBezTo>
                    <a:pt x="297501" y="1394378"/>
                    <a:pt x="239960" y="1431006"/>
                    <a:pt x="187681" y="1478420"/>
                  </a:cubicBezTo>
                  <a:cubicBezTo>
                    <a:pt x="155195" y="1450340"/>
                    <a:pt x="188798" y="1419827"/>
                    <a:pt x="179921" y="1390103"/>
                  </a:cubicBezTo>
                  <a:cubicBezTo>
                    <a:pt x="163152" y="1334010"/>
                    <a:pt x="150066" y="1276798"/>
                    <a:pt x="130272" y="1221362"/>
                  </a:cubicBezTo>
                  <a:cubicBezTo>
                    <a:pt x="80951" y="1083330"/>
                    <a:pt x="101929" y="954571"/>
                    <a:pt x="172753" y="827325"/>
                  </a:cubicBezTo>
                  <a:cubicBezTo>
                    <a:pt x="222402" y="738088"/>
                    <a:pt x="286650" y="664239"/>
                    <a:pt x="368062" y="598938"/>
                  </a:cubicBezTo>
                  <a:cubicBezTo>
                    <a:pt x="231674" y="584208"/>
                    <a:pt x="116659" y="531994"/>
                    <a:pt x="0" y="456501"/>
                  </a:cubicBezTo>
                  <a:cubicBezTo>
                    <a:pt x="86015" y="421911"/>
                    <a:pt x="110017" y="348654"/>
                    <a:pt x="148684" y="289206"/>
                  </a:cubicBezTo>
                  <a:cubicBezTo>
                    <a:pt x="211157" y="193196"/>
                    <a:pt x="292897" y="144336"/>
                    <a:pt x="409754" y="157685"/>
                  </a:cubicBezTo>
                  <a:cubicBezTo>
                    <a:pt x="490836" y="166958"/>
                    <a:pt x="568171" y="133946"/>
                    <a:pt x="648596" y="131513"/>
                  </a:cubicBezTo>
                  <a:cubicBezTo>
                    <a:pt x="730797" y="129080"/>
                    <a:pt x="826675" y="134143"/>
                    <a:pt x="875930" y="215489"/>
                  </a:cubicBezTo>
                  <a:cubicBezTo>
                    <a:pt x="884808" y="224761"/>
                    <a:pt x="925908" y="241596"/>
                    <a:pt x="933470" y="198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2000">
                  <a:schemeClr val="accent3">
                    <a:lumMod val="89000"/>
                  </a:schemeClr>
                </a:gs>
                <a:gs pos="67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CBF873F-AA0B-4F88-9812-0A335A203714}"/>
                </a:ext>
              </a:extLst>
            </p:cNvPr>
            <p:cNvSpPr/>
            <p:nvPr/>
          </p:nvSpPr>
          <p:spPr>
            <a:xfrm>
              <a:off x="3134014" y="211797"/>
              <a:ext cx="690353" cy="1854972"/>
            </a:xfrm>
            <a:custGeom>
              <a:avLst/>
              <a:gdLst>
                <a:gd name="connsiteX0" fmla="*/ 270013 w 690353"/>
                <a:gd name="connsiteY0" fmla="*/ 780577 h 1854972"/>
                <a:gd name="connsiteX1" fmla="*/ 311968 w 690353"/>
                <a:gd name="connsiteY1" fmla="*/ 834041 h 1854972"/>
                <a:gd name="connsiteX2" fmla="*/ 690354 w 690353"/>
                <a:gd name="connsiteY2" fmla="*/ 1100897 h 1854972"/>
                <a:gd name="connsiteX3" fmla="*/ 307036 w 690353"/>
                <a:gd name="connsiteY3" fmla="*/ 875141 h 1854972"/>
                <a:gd name="connsiteX4" fmla="*/ 436913 w 690353"/>
                <a:gd name="connsiteY4" fmla="*/ 1854973 h 1854972"/>
                <a:gd name="connsiteX5" fmla="*/ 262648 w 690353"/>
                <a:gd name="connsiteY5" fmla="*/ 936759 h 1854972"/>
                <a:gd name="connsiteX6" fmla="*/ 0 w 690353"/>
                <a:gd name="connsiteY6" fmla="*/ 1412339 h 1854972"/>
                <a:gd name="connsiteX7" fmla="*/ 232463 w 690353"/>
                <a:gd name="connsiteY7" fmla="*/ 905128 h 1854972"/>
                <a:gd name="connsiteX8" fmla="*/ 214314 w 690353"/>
                <a:gd name="connsiteY8" fmla="*/ 782419 h 1854972"/>
                <a:gd name="connsiteX9" fmla="*/ 165519 w 690353"/>
                <a:gd name="connsiteY9" fmla="*/ 612625 h 1854972"/>
                <a:gd name="connsiteX10" fmla="*/ 284151 w 690353"/>
                <a:gd name="connsiteY10" fmla="*/ 20320 h 1854972"/>
                <a:gd name="connsiteX11" fmla="*/ 330447 w 690353"/>
                <a:gd name="connsiteY11" fmla="*/ 0 h 1854972"/>
                <a:gd name="connsiteX12" fmla="*/ 270013 w 690353"/>
                <a:gd name="connsiteY12" fmla="*/ 780577 h 185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353" h="1854972">
                  <a:moveTo>
                    <a:pt x="270013" y="780577"/>
                  </a:moveTo>
                  <a:cubicBezTo>
                    <a:pt x="293358" y="830424"/>
                    <a:pt x="274945" y="821678"/>
                    <a:pt x="311968" y="834041"/>
                  </a:cubicBezTo>
                  <a:cubicBezTo>
                    <a:pt x="493664" y="900656"/>
                    <a:pt x="577838" y="992721"/>
                    <a:pt x="690354" y="1100897"/>
                  </a:cubicBezTo>
                  <a:cubicBezTo>
                    <a:pt x="528978" y="993510"/>
                    <a:pt x="451183" y="936233"/>
                    <a:pt x="307036" y="875141"/>
                  </a:cubicBezTo>
                  <a:cubicBezTo>
                    <a:pt x="394235" y="1185005"/>
                    <a:pt x="448618" y="1538994"/>
                    <a:pt x="436913" y="1854973"/>
                  </a:cubicBezTo>
                  <a:cubicBezTo>
                    <a:pt x="391538" y="1569638"/>
                    <a:pt x="352542" y="1219923"/>
                    <a:pt x="262648" y="936759"/>
                  </a:cubicBezTo>
                  <a:cubicBezTo>
                    <a:pt x="155787" y="1078078"/>
                    <a:pt x="75230" y="1203089"/>
                    <a:pt x="0" y="1412339"/>
                  </a:cubicBezTo>
                  <a:cubicBezTo>
                    <a:pt x="36563" y="1203089"/>
                    <a:pt x="151118" y="1012120"/>
                    <a:pt x="232463" y="905128"/>
                  </a:cubicBezTo>
                  <a:cubicBezTo>
                    <a:pt x="250285" y="877574"/>
                    <a:pt x="238513" y="875010"/>
                    <a:pt x="214314" y="782419"/>
                  </a:cubicBezTo>
                  <a:cubicBezTo>
                    <a:pt x="198071" y="725799"/>
                    <a:pt x="181565" y="669245"/>
                    <a:pt x="165519" y="612625"/>
                  </a:cubicBezTo>
                  <a:cubicBezTo>
                    <a:pt x="103573" y="394892"/>
                    <a:pt x="140859" y="196953"/>
                    <a:pt x="284151" y="20320"/>
                  </a:cubicBezTo>
                  <a:cubicBezTo>
                    <a:pt x="291516" y="11245"/>
                    <a:pt x="298684" y="1315"/>
                    <a:pt x="330447" y="0"/>
                  </a:cubicBezTo>
                  <a:cubicBezTo>
                    <a:pt x="173148" y="249232"/>
                    <a:pt x="147567" y="420539"/>
                    <a:pt x="270013" y="78057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FAE4AC-19BA-4EE8-8428-C89F75056DCF}"/>
              </a:ext>
            </a:extLst>
          </p:cNvPr>
          <p:cNvGrpSpPr/>
          <p:nvPr/>
        </p:nvGrpSpPr>
        <p:grpSpPr>
          <a:xfrm rot="9900000">
            <a:off x="9839695" y="1178984"/>
            <a:ext cx="421133" cy="873514"/>
            <a:chOff x="1287998" y="241981"/>
            <a:chExt cx="1134435" cy="23530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E980A31-7F69-467D-84F3-4EBD3E137997}"/>
                </a:ext>
              </a:extLst>
            </p:cNvPr>
            <p:cNvSpPr/>
            <p:nvPr/>
          </p:nvSpPr>
          <p:spPr>
            <a:xfrm>
              <a:off x="1287998" y="642827"/>
              <a:ext cx="1134435" cy="1952200"/>
            </a:xfrm>
            <a:custGeom>
              <a:avLst/>
              <a:gdLst>
                <a:gd name="connsiteX0" fmla="*/ 506803 w 1134435"/>
                <a:gd name="connsiteY0" fmla="*/ 3581 h 1952200"/>
                <a:gd name="connsiteX1" fmla="*/ 734400 w 1134435"/>
                <a:gd name="connsiteY1" fmla="*/ 110442 h 1952200"/>
                <a:gd name="connsiteX2" fmla="*/ 1047618 w 1134435"/>
                <a:gd name="connsiteY2" fmla="*/ 420305 h 1952200"/>
                <a:gd name="connsiteX3" fmla="*/ 1127188 w 1134435"/>
                <a:gd name="connsiteY3" fmla="*/ 609433 h 1952200"/>
                <a:gd name="connsiteX4" fmla="*/ 911296 w 1134435"/>
                <a:gd name="connsiteY4" fmla="*/ 843146 h 1952200"/>
                <a:gd name="connsiteX5" fmla="*/ 950095 w 1134435"/>
                <a:gd name="connsiteY5" fmla="*/ 891151 h 1952200"/>
                <a:gd name="connsiteX6" fmla="*/ 1101607 w 1134435"/>
                <a:gd name="connsiteY6" fmla="*/ 1364692 h 1952200"/>
                <a:gd name="connsiteX7" fmla="*/ 976530 w 1134435"/>
                <a:gd name="connsiteY7" fmla="*/ 1515152 h 1952200"/>
                <a:gd name="connsiteX8" fmla="*/ 789771 w 1134435"/>
                <a:gd name="connsiteY8" fmla="*/ 1440909 h 1952200"/>
                <a:gd name="connsiteX9" fmla="*/ 771226 w 1134435"/>
                <a:gd name="connsiteY9" fmla="*/ 1424798 h 1952200"/>
                <a:gd name="connsiteX10" fmla="*/ 743804 w 1134435"/>
                <a:gd name="connsiteY10" fmla="*/ 1705200 h 1952200"/>
                <a:gd name="connsiteX11" fmla="*/ 434927 w 1134435"/>
                <a:gd name="connsiteY11" fmla="*/ 1951079 h 1952200"/>
                <a:gd name="connsiteX12" fmla="*/ 255006 w 1134435"/>
                <a:gd name="connsiteY12" fmla="*/ 1857041 h 1952200"/>
                <a:gd name="connsiteX13" fmla="*/ 203253 w 1134435"/>
                <a:gd name="connsiteY13" fmla="*/ 1496016 h 1952200"/>
                <a:gd name="connsiteX14" fmla="*/ 227913 w 1134435"/>
                <a:gd name="connsiteY14" fmla="*/ 1426902 h 1952200"/>
                <a:gd name="connsiteX15" fmla="*/ 114870 w 1134435"/>
                <a:gd name="connsiteY15" fmla="*/ 1400992 h 1952200"/>
                <a:gd name="connsiteX16" fmla="*/ 4130 w 1134435"/>
                <a:gd name="connsiteY16" fmla="*/ 1205683 h 1952200"/>
                <a:gd name="connsiteX17" fmla="*/ 162218 w 1134435"/>
                <a:gd name="connsiteY17" fmla="*/ 852352 h 1952200"/>
                <a:gd name="connsiteX18" fmla="*/ 216339 w 1134435"/>
                <a:gd name="connsiteY18" fmla="*/ 768705 h 1952200"/>
                <a:gd name="connsiteX19" fmla="*/ 189772 w 1134435"/>
                <a:gd name="connsiteY19" fmla="*/ 764956 h 1952200"/>
                <a:gd name="connsiteX20" fmla="*/ 3406 w 1134435"/>
                <a:gd name="connsiteY20" fmla="*/ 587206 h 1952200"/>
                <a:gd name="connsiteX21" fmla="*/ 76729 w 1134435"/>
                <a:gd name="connsiteY21" fmla="*/ 402156 h 1952200"/>
                <a:gd name="connsiteX22" fmla="*/ 432296 w 1134435"/>
                <a:gd name="connsiteY22" fmla="*/ 13182 h 1952200"/>
                <a:gd name="connsiteX23" fmla="*/ 506803 w 1134435"/>
                <a:gd name="connsiteY23" fmla="*/ 3581 h 19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4435" h="1952200">
                  <a:moveTo>
                    <a:pt x="506803" y="3581"/>
                  </a:moveTo>
                  <a:cubicBezTo>
                    <a:pt x="593278" y="16536"/>
                    <a:pt x="664628" y="63292"/>
                    <a:pt x="734400" y="110442"/>
                  </a:cubicBezTo>
                  <a:cubicBezTo>
                    <a:pt x="857899" y="193826"/>
                    <a:pt x="964562" y="295689"/>
                    <a:pt x="1047618" y="420305"/>
                  </a:cubicBezTo>
                  <a:cubicBezTo>
                    <a:pt x="1086022" y="477912"/>
                    <a:pt x="1113576" y="540516"/>
                    <a:pt x="1127188" y="609433"/>
                  </a:cubicBezTo>
                  <a:cubicBezTo>
                    <a:pt x="1159148" y="771532"/>
                    <a:pt x="1085101" y="853865"/>
                    <a:pt x="911296" y="843146"/>
                  </a:cubicBezTo>
                  <a:cubicBezTo>
                    <a:pt x="915570" y="867214"/>
                    <a:pt x="936745" y="876749"/>
                    <a:pt x="950095" y="891151"/>
                  </a:cubicBezTo>
                  <a:cubicBezTo>
                    <a:pt x="1074777" y="1025500"/>
                    <a:pt x="1143497" y="1177538"/>
                    <a:pt x="1101607" y="1364692"/>
                  </a:cubicBezTo>
                  <a:cubicBezTo>
                    <a:pt x="1085693" y="1435714"/>
                    <a:pt x="1051892" y="1496937"/>
                    <a:pt x="976530" y="1515152"/>
                  </a:cubicBezTo>
                  <a:cubicBezTo>
                    <a:pt x="900183" y="1533565"/>
                    <a:pt x="838433" y="1500093"/>
                    <a:pt x="789771" y="1440909"/>
                  </a:cubicBezTo>
                  <a:cubicBezTo>
                    <a:pt x="786285" y="1436634"/>
                    <a:pt x="781419" y="1433544"/>
                    <a:pt x="771226" y="1424798"/>
                  </a:cubicBezTo>
                  <a:cubicBezTo>
                    <a:pt x="782208" y="1524293"/>
                    <a:pt x="773857" y="1616095"/>
                    <a:pt x="743804" y="1705200"/>
                  </a:cubicBezTo>
                  <a:cubicBezTo>
                    <a:pt x="693826" y="1853490"/>
                    <a:pt x="586834" y="1933850"/>
                    <a:pt x="434927" y="1951079"/>
                  </a:cubicBezTo>
                  <a:cubicBezTo>
                    <a:pt x="358645" y="1959694"/>
                    <a:pt x="298474" y="1917738"/>
                    <a:pt x="255006" y="1857041"/>
                  </a:cubicBezTo>
                  <a:cubicBezTo>
                    <a:pt x="175699" y="1746235"/>
                    <a:pt x="169254" y="1623591"/>
                    <a:pt x="203253" y="1496016"/>
                  </a:cubicBezTo>
                  <a:cubicBezTo>
                    <a:pt x="209303" y="1473329"/>
                    <a:pt x="219035" y="1451562"/>
                    <a:pt x="227913" y="1426902"/>
                  </a:cubicBezTo>
                  <a:cubicBezTo>
                    <a:pt x="189969" y="1418484"/>
                    <a:pt x="150973" y="1413750"/>
                    <a:pt x="114870" y="1400992"/>
                  </a:cubicBezTo>
                  <a:cubicBezTo>
                    <a:pt x="24581" y="1369033"/>
                    <a:pt x="-13297" y="1300379"/>
                    <a:pt x="4130" y="1205683"/>
                  </a:cubicBezTo>
                  <a:cubicBezTo>
                    <a:pt x="28198" y="1075215"/>
                    <a:pt x="95011" y="963619"/>
                    <a:pt x="162218" y="852352"/>
                  </a:cubicBezTo>
                  <a:cubicBezTo>
                    <a:pt x="179447" y="823878"/>
                    <a:pt x="198321" y="796390"/>
                    <a:pt x="216339" y="768705"/>
                  </a:cubicBezTo>
                  <a:cubicBezTo>
                    <a:pt x="207527" y="756736"/>
                    <a:pt x="197729" y="762786"/>
                    <a:pt x="189772" y="764956"/>
                  </a:cubicBezTo>
                  <a:cubicBezTo>
                    <a:pt x="55883" y="801980"/>
                    <a:pt x="-8168" y="695119"/>
                    <a:pt x="3406" y="587206"/>
                  </a:cubicBezTo>
                  <a:cubicBezTo>
                    <a:pt x="10640" y="519538"/>
                    <a:pt x="40890" y="458973"/>
                    <a:pt x="76729" y="402156"/>
                  </a:cubicBezTo>
                  <a:cubicBezTo>
                    <a:pt x="171753" y="251235"/>
                    <a:pt x="279601" y="111626"/>
                    <a:pt x="432296" y="13182"/>
                  </a:cubicBezTo>
                  <a:cubicBezTo>
                    <a:pt x="458864" y="-2272"/>
                    <a:pt x="478592" y="-2206"/>
                    <a:pt x="506803" y="358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2000">
                  <a:schemeClr val="accent3">
                    <a:lumMod val="89000"/>
                  </a:schemeClr>
                </a:gs>
                <a:gs pos="67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EE1B601-4393-4D7B-918C-641680D07451}"/>
                </a:ext>
              </a:extLst>
            </p:cNvPr>
            <p:cNvSpPr/>
            <p:nvPr/>
          </p:nvSpPr>
          <p:spPr>
            <a:xfrm>
              <a:off x="1610540" y="241981"/>
              <a:ext cx="522269" cy="1981167"/>
            </a:xfrm>
            <a:custGeom>
              <a:avLst/>
              <a:gdLst>
                <a:gd name="connsiteX0" fmla="*/ 184261 w 522269"/>
                <a:gd name="connsiteY0" fmla="*/ 404427 h 1981167"/>
                <a:gd name="connsiteX1" fmla="*/ 286321 w 522269"/>
                <a:gd name="connsiteY1" fmla="*/ 911046 h 1981167"/>
                <a:gd name="connsiteX2" fmla="*/ 301775 w 522269"/>
                <a:gd name="connsiteY2" fmla="*/ 1240967 h 1981167"/>
                <a:gd name="connsiteX3" fmla="*/ 340771 w 522269"/>
                <a:gd name="connsiteY3" fmla="*/ 1319353 h 1981167"/>
                <a:gd name="connsiteX4" fmla="*/ 522270 w 522269"/>
                <a:gd name="connsiteY4" fmla="*/ 1542084 h 1981167"/>
                <a:gd name="connsiteX5" fmla="*/ 299934 w 522269"/>
                <a:gd name="connsiteY5" fmla="*/ 1352562 h 1981167"/>
                <a:gd name="connsiteX6" fmla="*/ 262713 w 522269"/>
                <a:gd name="connsiteY6" fmla="*/ 1676630 h 1981167"/>
                <a:gd name="connsiteX7" fmla="*/ 176435 w 522269"/>
                <a:gd name="connsiteY7" fmla="*/ 1981167 h 1981167"/>
                <a:gd name="connsiteX8" fmla="*/ 244695 w 522269"/>
                <a:gd name="connsiteY8" fmla="*/ 1591273 h 1981167"/>
                <a:gd name="connsiteX9" fmla="*/ 88908 w 522269"/>
                <a:gd name="connsiteY9" fmla="*/ 1714508 h 1981167"/>
                <a:gd name="connsiteX10" fmla="*/ 216221 w 522269"/>
                <a:gd name="connsiteY10" fmla="*/ 1565100 h 1981167"/>
                <a:gd name="connsiteX11" fmla="*/ 252652 w 522269"/>
                <a:gd name="connsiteY11" fmla="*/ 1495723 h 1981167"/>
                <a:gd name="connsiteX12" fmla="*/ 190508 w 522269"/>
                <a:gd name="connsiteY12" fmla="*/ 751314 h 1981167"/>
                <a:gd name="connsiteX13" fmla="*/ 0 w 522269"/>
                <a:gd name="connsiteY13" fmla="*/ 929525 h 1981167"/>
                <a:gd name="connsiteX14" fmla="*/ 147895 w 522269"/>
                <a:gd name="connsiteY14" fmla="*/ 735268 h 1981167"/>
                <a:gd name="connsiteX15" fmla="*/ 170386 w 522269"/>
                <a:gd name="connsiteY15" fmla="*/ 659710 h 1981167"/>
                <a:gd name="connsiteX16" fmla="*/ 109820 w 522269"/>
                <a:gd name="connsiteY16" fmla="*/ 413831 h 1981167"/>
                <a:gd name="connsiteX17" fmla="*/ 1447 w 522269"/>
                <a:gd name="connsiteY17" fmla="*/ 0 h 1981167"/>
                <a:gd name="connsiteX18" fmla="*/ 184261 w 522269"/>
                <a:gd name="connsiteY18" fmla="*/ 404427 h 19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269" h="1981167">
                  <a:moveTo>
                    <a:pt x="184261" y="404427"/>
                  </a:moveTo>
                  <a:cubicBezTo>
                    <a:pt x="231477" y="570670"/>
                    <a:pt x="272380" y="738425"/>
                    <a:pt x="286321" y="911046"/>
                  </a:cubicBezTo>
                  <a:cubicBezTo>
                    <a:pt x="295199" y="1020735"/>
                    <a:pt x="296646" y="1089915"/>
                    <a:pt x="301775" y="1240967"/>
                  </a:cubicBezTo>
                  <a:cubicBezTo>
                    <a:pt x="305655" y="1300349"/>
                    <a:pt x="300723" y="1287197"/>
                    <a:pt x="340771" y="1319353"/>
                  </a:cubicBezTo>
                  <a:cubicBezTo>
                    <a:pt x="416527" y="1379853"/>
                    <a:pt x="472489" y="1455675"/>
                    <a:pt x="522270" y="1542084"/>
                  </a:cubicBezTo>
                  <a:cubicBezTo>
                    <a:pt x="424024" y="1433448"/>
                    <a:pt x="360696" y="1369331"/>
                    <a:pt x="299934" y="1352562"/>
                  </a:cubicBezTo>
                  <a:cubicBezTo>
                    <a:pt x="287636" y="1464421"/>
                    <a:pt x="283954" y="1571808"/>
                    <a:pt x="262713" y="1676630"/>
                  </a:cubicBezTo>
                  <a:cubicBezTo>
                    <a:pt x="241801" y="1780072"/>
                    <a:pt x="220495" y="1883579"/>
                    <a:pt x="176435" y="1981167"/>
                  </a:cubicBezTo>
                  <a:cubicBezTo>
                    <a:pt x="203726" y="1876476"/>
                    <a:pt x="239894" y="1724438"/>
                    <a:pt x="244695" y="1591273"/>
                  </a:cubicBezTo>
                  <a:cubicBezTo>
                    <a:pt x="163481" y="1619221"/>
                    <a:pt x="138689" y="1666766"/>
                    <a:pt x="88908" y="1714508"/>
                  </a:cubicBezTo>
                  <a:cubicBezTo>
                    <a:pt x="120144" y="1654403"/>
                    <a:pt x="166177" y="1607319"/>
                    <a:pt x="216221" y="1565100"/>
                  </a:cubicBezTo>
                  <a:cubicBezTo>
                    <a:pt x="257189" y="1530510"/>
                    <a:pt x="251468" y="1560103"/>
                    <a:pt x="252652" y="1495723"/>
                  </a:cubicBezTo>
                  <a:cubicBezTo>
                    <a:pt x="257781" y="1221107"/>
                    <a:pt x="243906" y="998442"/>
                    <a:pt x="190508" y="751314"/>
                  </a:cubicBezTo>
                  <a:cubicBezTo>
                    <a:pt x="107650" y="785773"/>
                    <a:pt x="62472" y="871130"/>
                    <a:pt x="0" y="929525"/>
                  </a:cubicBezTo>
                  <a:cubicBezTo>
                    <a:pt x="41561" y="859293"/>
                    <a:pt x="67339" y="803857"/>
                    <a:pt x="147895" y="735268"/>
                  </a:cubicBezTo>
                  <a:cubicBezTo>
                    <a:pt x="178671" y="709096"/>
                    <a:pt x="179987" y="710740"/>
                    <a:pt x="170386" y="659710"/>
                  </a:cubicBezTo>
                  <a:cubicBezTo>
                    <a:pt x="154734" y="576786"/>
                    <a:pt x="130206" y="495769"/>
                    <a:pt x="109820" y="413831"/>
                  </a:cubicBezTo>
                  <a:cubicBezTo>
                    <a:pt x="64906" y="264555"/>
                    <a:pt x="37549" y="137900"/>
                    <a:pt x="1447" y="0"/>
                  </a:cubicBezTo>
                  <a:cubicBezTo>
                    <a:pt x="80885" y="127641"/>
                    <a:pt x="151972" y="285927"/>
                    <a:pt x="184261" y="40442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8F6CEFE-28E2-4573-82FF-9BB2B95BF55F}"/>
              </a:ext>
            </a:extLst>
          </p:cNvPr>
          <p:cNvGrpSpPr/>
          <p:nvPr/>
        </p:nvGrpSpPr>
        <p:grpSpPr>
          <a:xfrm rot="9739474">
            <a:off x="10527771" y="1094837"/>
            <a:ext cx="426791" cy="969769"/>
            <a:chOff x="5526599" y="103706"/>
            <a:chExt cx="1149678" cy="2612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FD488BF-612C-4481-9E03-C639B159BA2C}"/>
                </a:ext>
              </a:extLst>
            </p:cNvPr>
            <p:cNvSpPr/>
            <p:nvPr/>
          </p:nvSpPr>
          <p:spPr>
            <a:xfrm>
              <a:off x="5526599" y="482300"/>
              <a:ext cx="1149678" cy="2233744"/>
            </a:xfrm>
            <a:custGeom>
              <a:avLst/>
              <a:gdLst>
                <a:gd name="connsiteX0" fmla="*/ 1116133 w 1149678"/>
                <a:gd name="connsiteY0" fmla="*/ 1677390 h 2233744"/>
                <a:gd name="connsiteX1" fmla="*/ 1095024 w 1149678"/>
                <a:gd name="connsiteY1" fmla="*/ 1505623 h 2233744"/>
                <a:gd name="connsiteX2" fmla="*/ 981258 w 1149678"/>
                <a:gd name="connsiteY2" fmla="*/ 1403103 h 2233744"/>
                <a:gd name="connsiteX3" fmla="*/ 981258 w 1149678"/>
                <a:gd name="connsiteY3" fmla="*/ 1403103 h 2233744"/>
                <a:gd name="connsiteX4" fmla="*/ 1007497 w 1149678"/>
                <a:gd name="connsiteY4" fmla="*/ 1274541 h 2233744"/>
                <a:gd name="connsiteX5" fmla="*/ 1035971 w 1149678"/>
                <a:gd name="connsiteY5" fmla="*/ 1159065 h 2233744"/>
                <a:gd name="connsiteX6" fmla="*/ 951798 w 1149678"/>
                <a:gd name="connsiteY6" fmla="*/ 973621 h 2233744"/>
                <a:gd name="connsiteX7" fmla="*/ 949956 w 1149678"/>
                <a:gd name="connsiteY7" fmla="*/ 901481 h 2233744"/>
                <a:gd name="connsiteX8" fmla="*/ 947457 w 1149678"/>
                <a:gd name="connsiteY8" fmla="*/ 731359 h 2233744"/>
                <a:gd name="connsiteX9" fmla="*/ 840005 w 1149678"/>
                <a:gd name="connsiteY9" fmla="*/ 623183 h 2233744"/>
                <a:gd name="connsiteX10" fmla="*/ 840005 w 1149678"/>
                <a:gd name="connsiteY10" fmla="*/ 623183 h 2233744"/>
                <a:gd name="connsiteX11" fmla="*/ 825735 w 1149678"/>
                <a:gd name="connsiteY11" fmla="*/ 565971 h 2233744"/>
                <a:gd name="connsiteX12" fmla="*/ 825735 w 1149678"/>
                <a:gd name="connsiteY12" fmla="*/ 565971 h 2233744"/>
                <a:gd name="connsiteX13" fmla="*/ 825735 w 1149678"/>
                <a:gd name="connsiteY13" fmla="*/ 565971 h 2233744"/>
                <a:gd name="connsiteX14" fmla="*/ 726371 w 1149678"/>
                <a:gd name="connsiteY14" fmla="*/ 334165 h 2233744"/>
                <a:gd name="connsiteX15" fmla="*/ 637265 w 1149678"/>
                <a:gd name="connsiteY15" fmla="*/ 221978 h 2233744"/>
                <a:gd name="connsiteX16" fmla="*/ 610435 w 1149678"/>
                <a:gd name="connsiteY16" fmla="*/ 119589 h 2233744"/>
                <a:gd name="connsiteX17" fmla="*/ 509755 w 1149678"/>
                <a:gd name="connsiteY17" fmla="*/ 5954 h 2233744"/>
                <a:gd name="connsiteX18" fmla="*/ 437682 w 1149678"/>
                <a:gd name="connsiteY18" fmla="*/ 12728 h 2233744"/>
                <a:gd name="connsiteX19" fmla="*/ 313329 w 1149678"/>
                <a:gd name="connsiteY19" fmla="*/ 199290 h 2233744"/>
                <a:gd name="connsiteX20" fmla="*/ 162737 w 1149678"/>
                <a:gd name="connsiteY20" fmla="*/ 412091 h 2233744"/>
                <a:gd name="connsiteX21" fmla="*/ 162737 w 1149678"/>
                <a:gd name="connsiteY21" fmla="*/ 412091 h 2233744"/>
                <a:gd name="connsiteX22" fmla="*/ 172338 w 1149678"/>
                <a:gd name="connsiteY22" fmla="*/ 544731 h 2233744"/>
                <a:gd name="connsiteX23" fmla="*/ 142680 w 1149678"/>
                <a:gd name="connsiteY23" fmla="*/ 704989 h 2233744"/>
                <a:gd name="connsiteX24" fmla="*/ 79484 w 1149678"/>
                <a:gd name="connsiteY24" fmla="*/ 774695 h 2233744"/>
                <a:gd name="connsiteX25" fmla="*/ 72316 w 1149678"/>
                <a:gd name="connsiteY25" fmla="*/ 878268 h 2233744"/>
                <a:gd name="connsiteX26" fmla="*/ 70409 w 1149678"/>
                <a:gd name="connsiteY26" fmla="*/ 981249 h 2233744"/>
                <a:gd name="connsiteX27" fmla="*/ 31479 w 1149678"/>
                <a:gd name="connsiteY27" fmla="*/ 1053914 h 2233744"/>
                <a:gd name="connsiteX28" fmla="*/ 107170 w 1149678"/>
                <a:gd name="connsiteY28" fmla="*/ 1235347 h 2233744"/>
                <a:gd name="connsiteX29" fmla="*/ 148993 w 1149678"/>
                <a:gd name="connsiteY29" fmla="*/ 1355689 h 2233744"/>
                <a:gd name="connsiteX30" fmla="*/ 126766 w 1149678"/>
                <a:gd name="connsiteY30" fmla="*/ 1382717 h 2233744"/>
                <a:gd name="connsiteX31" fmla="*/ 48446 w 1149678"/>
                <a:gd name="connsiteY31" fmla="*/ 1452094 h 2233744"/>
                <a:gd name="connsiteX32" fmla="*/ 64162 w 1149678"/>
                <a:gd name="connsiteY32" fmla="*/ 1646088 h 2233744"/>
                <a:gd name="connsiteX33" fmla="*/ 115587 w 1149678"/>
                <a:gd name="connsiteY33" fmla="*/ 1715728 h 2233744"/>
                <a:gd name="connsiteX34" fmla="*/ 111181 w 1149678"/>
                <a:gd name="connsiteY34" fmla="*/ 1844750 h 2233744"/>
                <a:gd name="connsiteX35" fmla="*/ 245727 w 1149678"/>
                <a:gd name="connsiteY35" fmla="*/ 1993829 h 2233744"/>
                <a:gd name="connsiteX36" fmla="*/ 351075 w 1149678"/>
                <a:gd name="connsiteY36" fmla="*/ 1989029 h 2233744"/>
                <a:gd name="connsiteX37" fmla="*/ 351075 w 1149678"/>
                <a:gd name="connsiteY37" fmla="*/ 1989029 h 2233744"/>
                <a:gd name="connsiteX38" fmla="*/ 351075 w 1149678"/>
                <a:gd name="connsiteY38" fmla="*/ 1989029 h 2233744"/>
                <a:gd name="connsiteX39" fmla="*/ 379155 w 1149678"/>
                <a:gd name="connsiteY39" fmla="*/ 2064259 h 2233744"/>
                <a:gd name="connsiteX40" fmla="*/ 578804 w 1149678"/>
                <a:gd name="connsiteY40" fmla="*/ 2190979 h 2233744"/>
                <a:gd name="connsiteX41" fmla="*/ 730316 w 1149678"/>
                <a:gd name="connsiteY41" fmla="*/ 2208669 h 2233744"/>
                <a:gd name="connsiteX42" fmla="*/ 899452 w 1149678"/>
                <a:gd name="connsiteY42" fmla="*/ 2146723 h 2233744"/>
                <a:gd name="connsiteX43" fmla="*/ 921285 w 1149678"/>
                <a:gd name="connsiteY43" fmla="*/ 2001129 h 2233744"/>
                <a:gd name="connsiteX44" fmla="*/ 1058856 w 1149678"/>
                <a:gd name="connsiteY44" fmla="*/ 1860467 h 2233744"/>
                <a:gd name="connsiteX45" fmla="*/ 1114095 w 1149678"/>
                <a:gd name="connsiteY45" fmla="*/ 1778661 h 2233744"/>
                <a:gd name="connsiteX46" fmla="*/ 1116133 w 1149678"/>
                <a:gd name="connsiteY46" fmla="*/ 1677390 h 22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49678" h="2233744">
                  <a:moveTo>
                    <a:pt x="1116133" y="1677390"/>
                  </a:moveTo>
                  <a:cubicBezTo>
                    <a:pt x="1166637" y="1609525"/>
                    <a:pt x="1160522" y="1560928"/>
                    <a:pt x="1095024" y="1505623"/>
                  </a:cubicBezTo>
                  <a:cubicBezTo>
                    <a:pt x="1055962" y="1472611"/>
                    <a:pt x="1014205" y="1442822"/>
                    <a:pt x="981258" y="1403103"/>
                  </a:cubicBezTo>
                  <a:cubicBezTo>
                    <a:pt x="981258" y="1403103"/>
                    <a:pt x="981258" y="1403103"/>
                    <a:pt x="981258" y="1403103"/>
                  </a:cubicBezTo>
                  <a:cubicBezTo>
                    <a:pt x="963766" y="1354900"/>
                    <a:pt x="968567" y="1312748"/>
                    <a:pt x="1007497" y="1274541"/>
                  </a:cubicBezTo>
                  <a:cubicBezTo>
                    <a:pt x="1039259" y="1243370"/>
                    <a:pt x="1043534" y="1201744"/>
                    <a:pt x="1035971" y="1159065"/>
                  </a:cubicBezTo>
                  <a:cubicBezTo>
                    <a:pt x="1023740" y="1090082"/>
                    <a:pt x="995792" y="1028268"/>
                    <a:pt x="951798" y="973621"/>
                  </a:cubicBezTo>
                  <a:cubicBezTo>
                    <a:pt x="933319" y="950670"/>
                    <a:pt x="923652" y="928772"/>
                    <a:pt x="949956" y="901481"/>
                  </a:cubicBezTo>
                  <a:cubicBezTo>
                    <a:pt x="1009141" y="840127"/>
                    <a:pt x="1007629" y="793174"/>
                    <a:pt x="947457" y="731359"/>
                  </a:cubicBezTo>
                  <a:cubicBezTo>
                    <a:pt x="912012" y="694993"/>
                    <a:pt x="869663" y="665401"/>
                    <a:pt x="840005" y="623183"/>
                  </a:cubicBezTo>
                  <a:lnTo>
                    <a:pt x="840005" y="623183"/>
                  </a:lnTo>
                  <a:cubicBezTo>
                    <a:pt x="835270" y="604112"/>
                    <a:pt x="830470" y="585042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55985" y="414525"/>
                    <a:pt x="856314" y="413933"/>
                    <a:pt x="726371" y="334165"/>
                  </a:cubicBezTo>
                  <a:cubicBezTo>
                    <a:pt x="682377" y="307138"/>
                    <a:pt x="650944" y="271956"/>
                    <a:pt x="637265" y="221978"/>
                  </a:cubicBezTo>
                  <a:cubicBezTo>
                    <a:pt x="627927" y="187914"/>
                    <a:pt x="621746" y="152929"/>
                    <a:pt x="610435" y="119589"/>
                  </a:cubicBezTo>
                  <a:cubicBezTo>
                    <a:pt x="592943" y="68098"/>
                    <a:pt x="567954" y="18581"/>
                    <a:pt x="509755" y="5954"/>
                  </a:cubicBezTo>
                  <a:cubicBezTo>
                    <a:pt x="477467" y="-2331"/>
                    <a:pt x="468787" y="-3581"/>
                    <a:pt x="437682" y="12728"/>
                  </a:cubicBezTo>
                  <a:cubicBezTo>
                    <a:pt x="361992" y="52710"/>
                    <a:pt x="352128" y="135568"/>
                    <a:pt x="313329" y="199290"/>
                  </a:cubicBezTo>
                  <a:cubicBezTo>
                    <a:pt x="263154" y="270246"/>
                    <a:pt x="212912" y="341136"/>
                    <a:pt x="162737" y="412091"/>
                  </a:cubicBezTo>
                  <a:cubicBezTo>
                    <a:pt x="162737" y="412091"/>
                    <a:pt x="162737" y="412091"/>
                    <a:pt x="162737" y="412091"/>
                  </a:cubicBezTo>
                  <a:cubicBezTo>
                    <a:pt x="130646" y="458781"/>
                    <a:pt x="152676" y="502249"/>
                    <a:pt x="172338" y="544731"/>
                  </a:cubicBezTo>
                  <a:cubicBezTo>
                    <a:pt x="200615" y="605822"/>
                    <a:pt x="192329" y="658233"/>
                    <a:pt x="142680" y="704989"/>
                  </a:cubicBezTo>
                  <a:cubicBezTo>
                    <a:pt x="119927" y="726427"/>
                    <a:pt x="98884" y="750101"/>
                    <a:pt x="79484" y="774695"/>
                  </a:cubicBezTo>
                  <a:cubicBezTo>
                    <a:pt x="54101" y="806852"/>
                    <a:pt x="47393" y="843218"/>
                    <a:pt x="72316" y="878268"/>
                  </a:cubicBezTo>
                  <a:cubicBezTo>
                    <a:pt x="97963" y="914370"/>
                    <a:pt x="93294" y="946527"/>
                    <a:pt x="70409" y="981249"/>
                  </a:cubicBezTo>
                  <a:cubicBezTo>
                    <a:pt x="55350" y="1004134"/>
                    <a:pt x="44171" y="1029517"/>
                    <a:pt x="31479" y="1053914"/>
                  </a:cubicBezTo>
                  <a:cubicBezTo>
                    <a:pt x="-25206" y="1162879"/>
                    <a:pt x="-8437" y="1202928"/>
                    <a:pt x="107170" y="1235347"/>
                  </a:cubicBezTo>
                  <a:cubicBezTo>
                    <a:pt x="172536" y="1253695"/>
                    <a:pt x="188516" y="1299398"/>
                    <a:pt x="148993" y="1355689"/>
                  </a:cubicBezTo>
                  <a:cubicBezTo>
                    <a:pt x="142286" y="1365225"/>
                    <a:pt x="134197" y="1373773"/>
                    <a:pt x="126766" y="1382717"/>
                  </a:cubicBezTo>
                  <a:cubicBezTo>
                    <a:pt x="97503" y="1402248"/>
                    <a:pt x="69883" y="1423686"/>
                    <a:pt x="48446" y="1452094"/>
                  </a:cubicBezTo>
                  <a:cubicBezTo>
                    <a:pt x="-7780" y="1526601"/>
                    <a:pt x="-4229" y="1584470"/>
                    <a:pt x="64162" y="1646088"/>
                  </a:cubicBezTo>
                  <a:cubicBezTo>
                    <a:pt x="86653" y="1666342"/>
                    <a:pt x="99015" y="1692186"/>
                    <a:pt x="115587" y="1715728"/>
                  </a:cubicBezTo>
                  <a:cubicBezTo>
                    <a:pt x="115061" y="1758736"/>
                    <a:pt x="120651" y="1801874"/>
                    <a:pt x="111181" y="1844750"/>
                  </a:cubicBezTo>
                  <a:cubicBezTo>
                    <a:pt x="89217" y="1944575"/>
                    <a:pt x="141759" y="2003036"/>
                    <a:pt x="245727" y="1993829"/>
                  </a:cubicBezTo>
                  <a:cubicBezTo>
                    <a:pt x="280843" y="1990673"/>
                    <a:pt x="315565" y="1982716"/>
                    <a:pt x="351075" y="1989029"/>
                  </a:cubicBezTo>
                  <a:lnTo>
                    <a:pt x="351075" y="1989029"/>
                  </a:lnTo>
                  <a:cubicBezTo>
                    <a:pt x="351075" y="1989029"/>
                    <a:pt x="351075" y="1989029"/>
                    <a:pt x="351075" y="1989029"/>
                  </a:cubicBezTo>
                  <a:cubicBezTo>
                    <a:pt x="372053" y="2009809"/>
                    <a:pt x="374881" y="2036508"/>
                    <a:pt x="379155" y="2064259"/>
                  </a:cubicBezTo>
                  <a:cubicBezTo>
                    <a:pt x="398094" y="2186376"/>
                    <a:pt x="459186" y="2225438"/>
                    <a:pt x="578804" y="2190979"/>
                  </a:cubicBezTo>
                  <a:cubicBezTo>
                    <a:pt x="632859" y="2175394"/>
                    <a:pt x="680667" y="2175591"/>
                    <a:pt x="730316" y="2208669"/>
                  </a:cubicBezTo>
                  <a:cubicBezTo>
                    <a:pt x="804560" y="2258187"/>
                    <a:pt x="868479" y="2232737"/>
                    <a:pt x="899452" y="2146723"/>
                  </a:cubicBezTo>
                  <a:cubicBezTo>
                    <a:pt x="916419" y="2099770"/>
                    <a:pt x="915235" y="2049791"/>
                    <a:pt x="921285" y="2001129"/>
                  </a:cubicBezTo>
                  <a:cubicBezTo>
                    <a:pt x="932398" y="1911957"/>
                    <a:pt x="970737" y="1871975"/>
                    <a:pt x="1058856" y="1860467"/>
                  </a:cubicBezTo>
                  <a:cubicBezTo>
                    <a:pt x="1119290" y="1852576"/>
                    <a:pt x="1128759" y="1837780"/>
                    <a:pt x="1114095" y="1778661"/>
                  </a:cubicBezTo>
                  <a:cubicBezTo>
                    <a:pt x="1105809" y="1745189"/>
                    <a:pt x="1089960" y="1712506"/>
                    <a:pt x="1116133" y="16773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2000">
                  <a:schemeClr val="accent3">
                    <a:lumMod val="89000"/>
                  </a:schemeClr>
                </a:gs>
                <a:gs pos="67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9C5B79C-A3A6-4935-8168-7619720D240C}"/>
                </a:ext>
              </a:extLst>
            </p:cNvPr>
            <p:cNvSpPr/>
            <p:nvPr/>
          </p:nvSpPr>
          <p:spPr>
            <a:xfrm>
              <a:off x="5853541" y="103706"/>
              <a:ext cx="448815" cy="2245045"/>
            </a:xfrm>
            <a:custGeom>
              <a:avLst/>
              <a:gdLst>
                <a:gd name="connsiteX0" fmla="*/ 159403 w 448815"/>
                <a:gd name="connsiteY0" fmla="*/ 384943 h 2245045"/>
                <a:gd name="connsiteX1" fmla="*/ 153814 w 448815"/>
                <a:gd name="connsiteY1" fmla="*/ 52918 h 2245045"/>
                <a:gd name="connsiteX2" fmla="*/ 126194 w 448815"/>
                <a:gd name="connsiteY2" fmla="*/ 112 h 2245045"/>
                <a:gd name="connsiteX3" fmla="*/ 111070 w 448815"/>
                <a:gd name="connsiteY3" fmla="*/ 54167 h 2245045"/>
                <a:gd name="connsiteX4" fmla="*/ 122446 w 448815"/>
                <a:gd name="connsiteY4" fmla="*/ 391124 h 2245045"/>
                <a:gd name="connsiteX5" fmla="*/ 154011 w 448815"/>
                <a:gd name="connsiteY5" fmla="*/ 764184 h 2245045"/>
                <a:gd name="connsiteX6" fmla="*/ 9075 w 448815"/>
                <a:gd name="connsiteY6" fmla="*/ 966792 h 2245045"/>
                <a:gd name="connsiteX7" fmla="*/ 156773 w 448815"/>
                <a:gd name="connsiteY7" fmla="*/ 786740 h 2245045"/>
                <a:gd name="connsiteX8" fmla="*/ 190640 w 448815"/>
                <a:gd name="connsiteY8" fmla="*/ 1132837 h 2245045"/>
                <a:gd name="connsiteX9" fmla="*/ 0 w 448815"/>
                <a:gd name="connsiteY9" fmla="*/ 1335051 h 2245045"/>
                <a:gd name="connsiteX10" fmla="*/ 193204 w 448815"/>
                <a:gd name="connsiteY10" fmla="*/ 1159142 h 2245045"/>
                <a:gd name="connsiteX11" fmla="*/ 223849 w 448815"/>
                <a:gd name="connsiteY11" fmla="*/ 1483604 h 2245045"/>
                <a:gd name="connsiteX12" fmla="*/ 32091 w 448815"/>
                <a:gd name="connsiteY12" fmla="*/ 1686015 h 2245045"/>
                <a:gd name="connsiteX13" fmla="*/ 225559 w 448815"/>
                <a:gd name="connsiteY13" fmla="*/ 1515827 h 2245045"/>
                <a:gd name="connsiteX14" fmla="*/ 278496 w 448815"/>
                <a:gd name="connsiteY14" fmla="*/ 1920714 h 2245045"/>
                <a:gd name="connsiteX15" fmla="*/ 208001 w 448815"/>
                <a:gd name="connsiteY15" fmla="*/ 2127465 h 2245045"/>
                <a:gd name="connsiteX16" fmla="*/ 288557 w 448815"/>
                <a:gd name="connsiteY16" fmla="*/ 1949912 h 2245045"/>
                <a:gd name="connsiteX17" fmla="*/ 355173 w 448815"/>
                <a:gd name="connsiteY17" fmla="*/ 2245045 h 2245045"/>
                <a:gd name="connsiteX18" fmla="*/ 267185 w 448815"/>
                <a:gd name="connsiteY18" fmla="*/ 1678650 h 2245045"/>
                <a:gd name="connsiteX19" fmla="*/ 436518 w 448815"/>
                <a:gd name="connsiteY19" fmla="*/ 1825822 h 2245045"/>
                <a:gd name="connsiteX20" fmla="*/ 263897 w 448815"/>
                <a:gd name="connsiteY20" fmla="*/ 1638404 h 2245045"/>
                <a:gd name="connsiteX21" fmla="*/ 238908 w 448815"/>
                <a:gd name="connsiteY21" fmla="*/ 1360040 h 2245045"/>
                <a:gd name="connsiteX22" fmla="*/ 424155 w 448815"/>
                <a:gd name="connsiteY22" fmla="*/ 1469926 h 2245045"/>
                <a:gd name="connsiteX23" fmla="*/ 251863 w 448815"/>
                <a:gd name="connsiteY23" fmla="*/ 1304078 h 2245045"/>
                <a:gd name="connsiteX24" fmla="*/ 235094 w 448815"/>
                <a:gd name="connsiteY24" fmla="*/ 1159207 h 2245045"/>
                <a:gd name="connsiteX25" fmla="*/ 224375 w 448815"/>
                <a:gd name="connsiteY25" fmla="*/ 1035906 h 2245045"/>
                <a:gd name="connsiteX26" fmla="*/ 448816 w 448815"/>
                <a:gd name="connsiteY26" fmla="*/ 1114030 h 2245045"/>
                <a:gd name="connsiteX27" fmla="*/ 221942 w 448815"/>
                <a:gd name="connsiteY27" fmla="*/ 1003881 h 2245045"/>
                <a:gd name="connsiteX28" fmla="*/ 206291 w 448815"/>
                <a:gd name="connsiteY28" fmla="*/ 887945 h 2245045"/>
                <a:gd name="connsiteX29" fmla="*/ 159403 w 448815"/>
                <a:gd name="connsiteY29" fmla="*/ 384943 h 224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8815" h="2245045">
                  <a:moveTo>
                    <a:pt x="159403" y="384943"/>
                  </a:moveTo>
                  <a:cubicBezTo>
                    <a:pt x="164073" y="290708"/>
                    <a:pt x="155787" y="147284"/>
                    <a:pt x="153814" y="52918"/>
                  </a:cubicBezTo>
                  <a:cubicBezTo>
                    <a:pt x="153419" y="33387"/>
                    <a:pt x="164927" y="-2255"/>
                    <a:pt x="126194" y="112"/>
                  </a:cubicBezTo>
                  <a:cubicBezTo>
                    <a:pt x="81872" y="2874"/>
                    <a:pt x="107782" y="38516"/>
                    <a:pt x="111070" y="54167"/>
                  </a:cubicBezTo>
                  <a:cubicBezTo>
                    <a:pt x="132639" y="155636"/>
                    <a:pt x="134546" y="289130"/>
                    <a:pt x="122446" y="391124"/>
                  </a:cubicBezTo>
                  <a:cubicBezTo>
                    <a:pt x="122446" y="391124"/>
                    <a:pt x="124682" y="631019"/>
                    <a:pt x="154011" y="764184"/>
                  </a:cubicBezTo>
                  <a:cubicBezTo>
                    <a:pt x="136979" y="776547"/>
                    <a:pt x="16506" y="829484"/>
                    <a:pt x="9075" y="966792"/>
                  </a:cubicBezTo>
                  <a:cubicBezTo>
                    <a:pt x="33604" y="881698"/>
                    <a:pt x="93511" y="823894"/>
                    <a:pt x="156773" y="786740"/>
                  </a:cubicBezTo>
                  <a:cubicBezTo>
                    <a:pt x="164073" y="849212"/>
                    <a:pt x="176961" y="986323"/>
                    <a:pt x="190640" y="1132837"/>
                  </a:cubicBezTo>
                  <a:cubicBezTo>
                    <a:pt x="142240" y="1145135"/>
                    <a:pt x="0" y="1273368"/>
                    <a:pt x="0" y="1335051"/>
                  </a:cubicBezTo>
                  <a:cubicBezTo>
                    <a:pt x="62867" y="1243381"/>
                    <a:pt x="138952" y="1173938"/>
                    <a:pt x="193204" y="1159142"/>
                  </a:cubicBezTo>
                  <a:cubicBezTo>
                    <a:pt x="203660" y="1270934"/>
                    <a:pt x="215168" y="1395616"/>
                    <a:pt x="223849" y="1483604"/>
                  </a:cubicBezTo>
                  <a:cubicBezTo>
                    <a:pt x="161968" y="1518325"/>
                    <a:pt x="80557" y="1567646"/>
                    <a:pt x="32091" y="1686015"/>
                  </a:cubicBezTo>
                  <a:cubicBezTo>
                    <a:pt x="104428" y="1592306"/>
                    <a:pt x="119092" y="1567975"/>
                    <a:pt x="225559" y="1515827"/>
                  </a:cubicBezTo>
                  <a:cubicBezTo>
                    <a:pt x="238711" y="1637286"/>
                    <a:pt x="273695" y="1860280"/>
                    <a:pt x="278496" y="1920714"/>
                  </a:cubicBezTo>
                  <a:cubicBezTo>
                    <a:pt x="279088" y="1930710"/>
                    <a:pt x="228978" y="1998377"/>
                    <a:pt x="208001" y="2127465"/>
                  </a:cubicBezTo>
                  <a:cubicBezTo>
                    <a:pt x="233516" y="2036190"/>
                    <a:pt x="284875" y="1943599"/>
                    <a:pt x="288557" y="1949912"/>
                  </a:cubicBezTo>
                  <a:cubicBezTo>
                    <a:pt x="295988" y="1982792"/>
                    <a:pt x="323081" y="2142261"/>
                    <a:pt x="355173" y="2245045"/>
                  </a:cubicBezTo>
                  <a:cubicBezTo>
                    <a:pt x="355041" y="2225120"/>
                    <a:pt x="267317" y="1698575"/>
                    <a:pt x="267185" y="1678650"/>
                  </a:cubicBezTo>
                  <a:cubicBezTo>
                    <a:pt x="273235" y="1661355"/>
                    <a:pt x="330512" y="1722249"/>
                    <a:pt x="436518" y="1825822"/>
                  </a:cubicBezTo>
                  <a:cubicBezTo>
                    <a:pt x="347742" y="1710412"/>
                    <a:pt x="292174" y="1653924"/>
                    <a:pt x="263897" y="1638404"/>
                  </a:cubicBezTo>
                  <a:cubicBezTo>
                    <a:pt x="263239" y="1634524"/>
                    <a:pt x="237198" y="1400088"/>
                    <a:pt x="238908" y="1360040"/>
                  </a:cubicBezTo>
                  <a:cubicBezTo>
                    <a:pt x="245747" y="1350242"/>
                    <a:pt x="295133" y="1359777"/>
                    <a:pt x="424155" y="1469926"/>
                  </a:cubicBezTo>
                  <a:cubicBezTo>
                    <a:pt x="377268" y="1378650"/>
                    <a:pt x="253573" y="1312561"/>
                    <a:pt x="251863" y="1304078"/>
                  </a:cubicBezTo>
                  <a:cubicBezTo>
                    <a:pt x="240618" y="1249891"/>
                    <a:pt x="241933" y="1213920"/>
                    <a:pt x="235094" y="1159207"/>
                  </a:cubicBezTo>
                  <a:cubicBezTo>
                    <a:pt x="230425" y="1121658"/>
                    <a:pt x="228912" y="1090948"/>
                    <a:pt x="224375" y="1035906"/>
                  </a:cubicBezTo>
                  <a:cubicBezTo>
                    <a:pt x="223914" y="1030645"/>
                    <a:pt x="348531" y="1031763"/>
                    <a:pt x="448816" y="1114030"/>
                  </a:cubicBezTo>
                  <a:cubicBezTo>
                    <a:pt x="392919" y="1029330"/>
                    <a:pt x="222994" y="1008616"/>
                    <a:pt x="221942" y="1003881"/>
                  </a:cubicBezTo>
                  <a:cubicBezTo>
                    <a:pt x="206291" y="935621"/>
                    <a:pt x="213327" y="937857"/>
                    <a:pt x="206291" y="887945"/>
                  </a:cubicBezTo>
                  <a:cubicBezTo>
                    <a:pt x="180118" y="701251"/>
                    <a:pt x="150526" y="563943"/>
                    <a:pt x="159403" y="38494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A58819C-2F96-40FD-ABFD-621EB0A1E97A}"/>
              </a:ext>
            </a:extLst>
          </p:cNvPr>
          <p:cNvGrpSpPr/>
          <p:nvPr/>
        </p:nvGrpSpPr>
        <p:grpSpPr>
          <a:xfrm>
            <a:off x="2524858" y="1170728"/>
            <a:ext cx="3451412" cy="2250160"/>
            <a:chOff x="3152985" y="1337958"/>
            <a:chExt cx="5886029" cy="3837417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18BA323-E455-45D2-8748-6A8405504ACF}"/>
                </a:ext>
              </a:extLst>
            </p:cNvPr>
            <p:cNvGrpSpPr/>
            <p:nvPr/>
          </p:nvGrpSpPr>
          <p:grpSpPr>
            <a:xfrm>
              <a:off x="3152985" y="1337958"/>
              <a:ext cx="5886029" cy="3448897"/>
              <a:chOff x="68618" y="3216471"/>
              <a:chExt cx="5886029" cy="3670126"/>
            </a:xfrm>
            <a:solidFill>
              <a:schemeClr val="accent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C3F9378-1043-49B8-BDCF-6D5B154EA3F7}"/>
                  </a:ext>
                </a:extLst>
              </p:cNvPr>
              <p:cNvSpPr/>
              <p:nvPr/>
            </p:nvSpPr>
            <p:spPr>
              <a:xfrm>
                <a:off x="68618" y="6081044"/>
                <a:ext cx="5886029" cy="800622"/>
              </a:xfrm>
              <a:custGeom>
                <a:avLst/>
                <a:gdLst>
                  <a:gd name="connsiteX0" fmla="*/ 0 w 9030557"/>
                  <a:gd name="connsiteY0" fmla="*/ 614172 h 1228343"/>
                  <a:gd name="connsiteX1" fmla="*/ 0 w 9030557"/>
                  <a:gd name="connsiteY1" fmla="*/ 614172 h 1228343"/>
                  <a:gd name="connsiteX2" fmla="*/ 614172 w 9030557"/>
                  <a:gd name="connsiteY2" fmla="*/ 0 h 1228343"/>
                  <a:gd name="connsiteX3" fmla="*/ 8416385 w 9030557"/>
                  <a:gd name="connsiteY3" fmla="*/ 0 h 1228343"/>
                  <a:gd name="connsiteX4" fmla="*/ 9030558 w 9030557"/>
                  <a:gd name="connsiteY4" fmla="*/ 614172 h 1228343"/>
                  <a:gd name="connsiteX5" fmla="*/ 9030558 w 9030557"/>
                  <a:gd name="connsiteY5" fmla="*/ 614172 h 1228343"/>
                  <a:gd name="connsiteX6" fmla="*/ 8416385 w 9030557"/>
                  <a:gd name="connsiteY6" fmla="*/ 1228344 h 1228343"/>
                  <a:gd name="connsiteX7" fmla="*/ 614172 w 9030557"/>
                  <a:gd name="connsiteY7" fmla="*/ 1228344 h 1228343"/>
                  <a:gd name="connsiteX8" fmla="*/ 0 w 9030557"/>
                  <a:gd name="connsiteY8" fmla="*/ 614172 h 122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30557" h="1228343">
                    <a:moveTo>
                      <a:pt x="0" y="614172"/>
                    </a:moveTo>
                    <a:lnTo>
                      <a:pt x="0" y="614172"/>
                    </a:lnTo>
                    <a:cubicBezTo>
                      <a:pt x="0" y="274987"/>
                      <a:pt x="274987" y="0"/>
                      <a:pt x="614172" y="0"/>
                    </a:cubicBezTo>
                    <a:lnTo>
                      <a:pt x="8416385" y="0"/>
                    </a:lnTo>
                    <a:cubicBezTo>
                      <a:pt x="8755570" y="0"/>
                      <a:pt x="9030558" y="274987"/>
                      <a:pt x="9030558" y="614172"/>
                    </a:cubicBezTo>
                    <a:lnTo>
                      <a:pt x="9030558" y="614172"/>
                    </a:lnTo>
                    <a:cubicBezTo>
                      <a:pt x="9030558" y="953357"/>
                      <a:pt x="8755570" y="1228344"/>
                      <a:pt x="8416385" y="1228344"/>
                    </a:cubicBezTo>
                    <a:lnTo>
                      <a:pt x="614172" y="1228344"/>
                    </a:lnTo>
                    <a:cubicBezTo>
                      <a:pt x="274987" y="1228344"/>
                      <a:pt x="0" y="953357"/>
                      <a:pt x="0" y="6141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40E2FF2-B1A1-441F-9E91-FCB6CD35A2DA}"/>
                  </a:ext>
                </a:extLst>
              </p:cNvPr>
              <p:cNvSpPr/>
              <p:nvPr/>
            </p:nvSpPr>
            <p:spPr>
              <a:xfrm>
                <a:off x="218375" y="5416060"/>
                <a:ext cx="2376986" cy="1470537"/>
              </a:xfrm>
              <a:custGeom>
                <a:avLst/>
                <a:gdLst>
                  <a:gd name="connsiteX0" fmla="*/ 41033 w 3646858"/>
                  <a:gd name="connsiteY0" fmla="*/ 393973 h 2256151"/>
                  <a:gd name="connsiteX1" fmla="*/ 41033 w 3646858"/>
                  <a:gd name="connsiteY1" fmla="*/ 393973 h 2256151"/>
                  <a:gd name="connsiteX2" fmla="*/ 834656 w 3646858"/>
                  <a:gd name="connsiteY2" fmla="*/ 41072 h 2256151"/>
                  <a:gd name="connsiteX3" fmla="*/ 3602240 w 3646858"/>
                  <a:gd name="connsiteY3" fmla="*/ 1104919 h 2256151"/>
                  <a:gd name="connsiteX4" fmla="*/ 3642245 w 3646858"/>
                  <a:gd name="connsiteY4" fmla="*/ 1194835 h 2256151"/>
                  <a:gd name="connsiteX5" fmla="*/ 3251435 w 3646858"/>
                  <a:gd name="connsiteY5" fmla="*/ 2211534 h 2256151"/>
                  <a:gd name="connsiteX6" fmla="*/ 3161519 w 3646858"/>
                  <a:gd name="connsiteY6" fmla="*/ 2251539 h 2256151"/>
                  <a:gd name="connsiteX7" fmla="*/ 393935 w 3646858"/>
                  <a:gd name="connsiteY7" fmla="*/ 1187691 h 2256151"/>
                  <a:gd name="connsiteX8" fmla="*/ 41033 w 3646858"/>
                  <a:gd name="connsiteY8" fmla="*/ 393973 h 225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6858" h="2256151">
                    <a:moveTo>
                      <a:pt x="41033" y="393973"/>
                    </a:moveTo>
                    <a:lnTo>
                      <a:pt x="41033" y="393973"/>
                    </a:lnTo>
                    <a:cubicBezTo>
                      <a:pt x="162763" y="77362"/>
                      <a:pt x="518045" y="-80657"/>
                      <a:pt x="834656" y="41072"/>
                    </a:cubicBezTo>
                    <a:lnTo>
                      <a:pt x="3602240" y="1104919"/>
                    </a:lnTo>
                    <a:cubicBezTo>
                      <a:pt x="3638054" y="1118731"/>
                      <a:pt x="3655962" y="1158926"/>
                      <a:pt x="3642245" y="1194835"/>
                    </a:cubicBezTo>
                    <a:lnTo>
                      <a:pt x="3251435" y="2211534"/>
                    </a:lnTo>
                    <a:cubicBezTo>
                      <a:pt x="3237623" y="2247348"/>
                      <a:pt x="3197428" y="2265255"/>
                      <a:pt x="3161519" y="2251539"/>
                    </a:cubicBezTo>
                    <a:lnTo>
                      <a:pt x="393935" y="1187691"/>
                    </a:lnTo>
                    <a:cubicBezTo>
                      <a:pt x="77324" y="1065962"/>
                      <a:pt x="-80601" y="710585"/>
                      <a:pt x="41033" y="393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9A03AA0-2281-4723-B0F3-C2E54A9127F5}"/>
                  </a:ext>
                </a:extLst>
              </p:cNvPr>
              <p:cNvSpPr/>
              <p:nvPr/>
            </p:nvSpPr>
            <p:spPr>
              <a:xfrm>
                <a:off x="468843" y="4723839"/>
                <a:ext cx="2198064" cy="1899117"/>
              </a:xfrm>
              <a:custGeom>
                <a:avLst/>
                <a:gdLst>
                  <a:gd name="connsiteX0" fmla="*/ 125577 w 3372348"/>
                  <a:gd name="connsiteY0" fmla="*/ 242042 h 2913693"/>
                  <a:gd name="connsiteX1" fmla="*/ 125577 w 3372348"/>
                  <a:gd name="connsiteY1" fmla="*/ 242042 h 2913693"/>
                  <a:gd name="connsiteX2" fmla="*/ 986351 w 3372348"/>
                  <a:gd name="connsiteY2" fmla="*/ 125646 h 2913693"/>
                  <a:gd name="connsiteX3" fmla="*/ 3344932 w 3372348"/>
                  <a:gd name="connsiteY3" fmla="*/ 1922347 h 2913693"/>
                  <a:gd name="connsiteX4" fmla="*/ 3358076 w 3372348"/>
                  <a:gd name="connsiteY4" fmla="*/ 2019788 h 2913693"/>
                  <a:gd name="connsiteX5" fmla="*/ 2697994 w 3372348"/>
                  <a:gd name="connsiteY5" fmla="*/ 2886277 h 2913693"/>
                  <a:gd name="connsiteX6" fmla="*/ 2600553 w 3372348"/>
                  <a:gd name="connsiteY6" fmla="*/ 2899421 h 2913693"/>
                  <a:gd name="connsiteX7" fmla="*/ 241972 w 3372348"/>
                  <a:gd name="connsiteY7" fmla="*/ 1102721 h 2913693"/>
                  <a:gd name="connsiteX8" fmla="*/ 125577 w 3372348"/>
                  <a:gd name="connsiteY8" fmla="*/ 242042 h 29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348" h="2913693">
                    <a:moveTo>
                      <a:pt x="125577" y="242042"/>
                    </a:moveTo>
                    <a:lnTo>
                      <a:pt x="125577" y="242042"/>
                    </a:lnTo>
                    <a:cubicBezTo>
                      <a:pt x="331126" y="-27802"/>
                      <a:pt x="716508" y="-79904"/>
                      <a:pt x="986351" y="125646"/>
                    </a:cubicBezTo>
                    <a:lnTo>
                      <a:pt x="3344932" y="1922347"/>
                    </a:lnTo>
                    <a:cubicBezTo>
                      <a:pt x="3375507" y="1945588"/>
                      <a:pt x="3381412" y="1989308"/>
                      <a:pt x="3358076" y="2019788"/>
                    </a:cubicBezTo>
                    <a:lnTo>
                      <a:pt x="2697994" y="2886277"/>
                    </a:lnTo>
                    <a:cubicBezTo>
                      <a:pt x="2674753" y="2916852"/>
                      <a:pt x="2631033" y="2922758"/>
                      <a:pt x="2600553" y="2899421"/>
                    </a:cubicBezTo>
                    <a:lnTo>
                      <a:pt x="241972" y="1102721"/>
                    </a:lnTo>
                    <a:cubicBezTo>
                      <a:pt x="-27776" y="897171"/>
                      <a:pt x="-79877" y="511790"/>
                      <a:pt x="125577" y="242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43440A9-0526-4F9A-9154-CD6EE28D409D}"/>
                  </a:ext>
                </a:extLst>
              </p:cNvPr>
              <p:cNvSpPr/>
              <p:nvPr/>
            </p:nvSpPr>
            <p:spPr>
              <a:xfrm>
                <a:off x="938356" y="4161206"/>
                <a:ext cx="2411743" cy="2609788"/>
              </a:xfrm>
              <a:custGeom>
                <a:avLst/>
                <a:gdLst>
                  <a:gd name="connsiteX0" fmla="*/ 208189 w 3700183"/>
                  <a:gd name="connsiteY0" fmla="*/ 153325 h 4004031"/>
                  <a:gd name="connsiteX1" fmla="*/ 208189 w 3700183"/>
                  <a:gd name="connsiteY1" fmla="*/ 153325 h 4004031"/>
                  <a:gd name="connsiteX2" fmla="*/ 1075059 w 3700183"/>
                  <a:gd name="connsiteY2" fmla="*/ 208189 h 4004031"/>
                  <a:gd name="connsiteX3" fmla="*/ 3682814 w 3700183"/>
                  <a:gd name="connsiteY3" fmla="*/ 3168464 h 4004031"/>
                  <a:gd name="connsiteX4" fmla="*/ 3676623 w 3700183"/>
                  <a:gd name="connsiteY4" fmla="*/ 3266666 h 4004031"/>
                  <a:gd name="connsiteX5" fmla="*/ 2859282 w 3700183"/>
                  <a:gd name="connsiteY5" fmla="*/ 3986661 h 4004031"/>
                  <a:gd name="connsiteX6" fmla="*/ 2761080 w 3700183"/>
                  <a:gd name="connsiteY6" fmla="*/ 3980470 h 4004031"/>
                  <a:gd name="connsiteX7" fmla="*/ 153325 w 3700183"/>
                  <a:gd name="connsiteY7" fmla="*/ 1020195 h 4004031"/>
                  <a:gd name="connsiteX8" fmla="*/ 208189 w 3700183"/>
                  <a:gd name="connsiteY8" fmla="*/ 153325 h 400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183" h="4004031">
                    <a:moveTo>
                      <a:pt x="208189" y="153325"/>
                    </a:moveTo>
                    <a:lnTo>
                      <a:pt x="208189" y="153325"/>
                    </a:lnTo>
                    <a:cubicBezTo>
                      <a:pt x="462697" y="-70894"/>
                      <a:pt x="850841" y="-46319"/>
                      <a:pt x="1075059" y="208189"/>
                    </a:cubicBezTo>
                    <a:lnTo>
                      <a:pt x="3682814" y="3168464"/>
                    </a:lnTo>
                    <a:cubicBezTo>
                      <a:pt x="3708245" y="3197325"/>
                      <a:pt x="3705388" y="3241235"/>
                      <a:pt x="3676623" y="3266666"/>
                    </a:cubicBezTo>
                    <a:lnTo>
                      <a:pt x="2859282" y="3986661"/>
                    </a:lnTo>
                    <a:cubicBezTo>
                      <a:pt x="2830422" y="4012093"/>
                      <a:pt x="2786511" y="4009236"/>
                      <a:pt x="2761080" y="3980470"/>
                    </a:cubicBezTo>
                    <a:lnTo>
                      <a:pt x="153325" y="1020195"/>
                    </a:lnTo>
                    <a:cubicBezTo>
                      <a:pt x="-70894" y="765592"/>
                      <a:pt x="-46319" y="377544"/>
                      <a:pt x="208189" y="153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A94DA15-4466-4439-827A-07A8F15730B9}"/>
                  </a:ext>
                </a:extLst>
              </p:cNvPr>
              <p:cNvSpPr/>
              <p:nvPr/>
            </p:nvSpPr>
            <p:spPr>
              <a:xfrm>
                <a:off x="1488981" y="3744504"/>
                <a:ext cx="1921042" cy="2901345"/>
              </a:xfrm>
              <a:custGeom>
                <a:avLst/>
                <a:gdLst>
                  <a:gd name="connsiteX0" fmla="*/ 337618 w 2947332"/>
                  <a:gd name="connsiteY0" fmla="*/ 65983 h 4451347"/>
                  <a:gd name="connsiteX1" fmla="*/ 337618 w 2947332"/>
                  <a:gd name="connsiteY1" fmla="*/ 65983 h 4451347"/>
                  <a:gd name="connsiteX2" fmla="*/ 1162579 w 2947332"/>
                  <a:gd name="connsiteY2" fmla="*/ 337636 h 4451347"/>
                  <a:gd name="connsiteX3" fmla="*/ 2939848 w 2947332"/>
                  <a:gd name="connsiteY3" fmla="*/ 3859695 h 4451347"/>
                  <a:gd name="connsiteX4" fmla="*/ 2909083 w 2947332"/>
                  <a:gd name="connsiteY4" fmla="*/ 3953135 h 4451347"/>
                  <a:gd name="connsiteX5" fmla="*/ 1936675 w 2947332"/>
                  <a:gd name="connsiteY5" fmla="*/ 4443864 h 4451347"/>
                  <a:gd name="connsiteX6" fmla="*/ 1843235 w 2947332"/>
                  <a:gd name="connsiteY6" fmla="*/ 4413097 h 4451347"/>
                  <a:gd name="connsiteX7" fmla="*/ 65965 w 2947332"/>
                  <a:gd name="connsiteY7" fmla="*/ 891038 h 4451347"/>
                  <a:gd name="connsiteX8" fmla="*/ 337618 w 2947332"/>
                  <a:gd name="connsiteY8" fmla="*/ 65983 h 44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332" h="4451347">
                    <a:moveTo>
                      <a:pt x="337618" y="65983"/>
                    </a:moveTo>
                    <a:lnTo>
                      <a:pt x="337618" y="65983"/>
                    </a:lnTo>
                    <a:cubicBezTo>
                      <a:pt x="640418" y="-86798"/>
                      <a:pt x="1009797" y="34741"/>
                      <a:pt x="1162579" y="337636"/>
                    </a:cubicBezTo>
                    <a:lnTo>
                      <a:pt x="2939848" y="3859695"/>
                    </a:lnTo>
                    <a:cubicBezTo>
                      <a:pt x="2957184" y="3893985"/>
                      <a:pt x="2943372" y="3935800"/>
                      <a:pt x="2909083" y="3953135"/>
                    </a:cubicBezTo>
                    <a:lnTo>
                      <a:pt x="1936675" y="4443864"/>
                    </a:lnTo>
                    <a:cubicBezTo>
                      <a:pt x="1902385" y="4461199"/>
                      <a:pt x="1860571" y="4447388"/>
                      <a:pt x="1843235" y="4413097"/>
                    </a:cubicBezTo>
                    <a:lnTo>
                      <a:pt x="65965" y="891038"/>
                    </a:lnTo>
                    <a:cubicBezTo>
                      <a:pt x="-86816" y="588238"/>
                      <a:pt x="34819" y="218859"/>
                      <a:pt x="337618" y="65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0EFAEDEF-6DC7-4DB9-A60A-9A423A293D65}"/>
                  </a:ext>
                </a:extLst>
              </p:cNvPr>
              <p:cNvSpPr/>
              <p:nvPr/>
            </p:nvSpPr>
            <p:spPr>
              <a:xfrm>
                <a:off x="2005814" y="3375795"/>
                <a:ext cx="1663174" cy="2982438"/>
              </a:xfrm>
              <a:custGeom>
                <a:avLst/>
                <a:gdLst>
                  <a:gd name="connsiteX0" fmla="*/ 403163 w 2551702"/>
                  <a:gd name="connsiteY0" fmla="*/ 37594 h 4575764"/>
                  <a:gd name="connsiteX1" fmla="*/ 403163 w 2551702"/>
                  <a:gd name="connsiteY1" fmla="*/ 37594 h 4575764"/>
                  <a:gd name="connsiteX2" fmla="*/ 1191071 w 2551702"/>
                  <a:gd name="connsiteY2" fmla="*/ 403164 h 4575764"/>
                  <a:gd name="connsiteX3" fmla="*/ 2547431 w 2551702"/>
                  <a:gd name="connsiteY3" fmla="*/ 4107722 h 4575764"/>
                  <a:gd name="connsiteX4" fmla="*/ 2505998 w 2551702"/>
                  <a:gd name="connsiteY4" fmla="*/ 4196971 h 4575764"/>
                  <a:gd name="connsiteX5" fmla="*/ 1483203 w 2551702"/>
                  <a:gd name="connsiteY5" fmla="*/ 4571494 h 4575764"/>
                  <a:gd name="connsiteX6" fmla="*/ 1393954 w 2551702"/>
                  <a:gd name="connsiteY6" fmla="*/ 4530060 h 4575764"/>
                  <a:gd name="connsiteX7" fmla="*/ 37594 w 2551702"/>
                  <a:gd name="connsiteY7" fmla="*/ 825502 h 4575764"/>
                  <a:gd name="connsiteX8" fmla="*/ 403163 w 2551702"/>
                  <a:gd name="connsiteY8" fmla="*/ 37594 h 457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702" h="4575764">
                    <a:moveTo>
                      <a:pt x="403163" y="37594"/>
                    </a:moveTo>
                    <a:lnTo>
                      <a:pt x="403163" y="37594"/>
                    </a:lnTo>
                    <a:cubicBezTo>
                      <a:pt x="721679" y="-78992"/>
                      <a:pt x="1074390" y="84647"/>
                      <a:pt x="1191071" y="403164"/>
                    </a:cubicBezTo>
                    <a:lnTo>
                      <a:pt x="2547431" y="4107722"/>
                    </a:lnTo>
                    <a:cubicBezTo>
                      <a:pt x="2560671" y="4143822"/>
                      <a:pt x="2542097" y="4183731"/>
                      <a:pt x="2505998" y="4196971"/>
                    </a:cubicBezTo>
                    <a:lnTo>
                      <a:pt x="1483203" y="4571494"/>
                    </a:lnTo>
                    <a:cubicBezTo>
                      <a:pt x="1447103" y="4584734"/>
                      <a:pt x="1407194" y="4566160"/>
                      <a:pt x="1393954" y="4530060"/>
                    </a:cubicBezTo>
                    <a:lnTo>
                      <a:pt x="37594" y="825502"/>
                    </a:lnTo>
                    <a:cubicBezTo>
                      <a:pt x="-78992" y="506986"/>
                      <a:pt x="84648" y="154180"/>
                      <a:pt x="403163" y="37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7F18FD8-E64B-4287-85EE-B4F7A870F200}"/>
                  </a:ext>
                </a:extLst>
              </p:cNvPr>
              <p:cNvSpPr/>
              <p:nvPr/>
            </p:nvSpPr>
            <p:spPr>
              <a:xfrm>
                <a:off x="3397358" y="5368007"/>
                <a:ext cx="2377012" cy="1470599"/>
              </a:xfrm>
              <a:custGeom>
                <a:avLst/>
                <a:gdLst>
                  <a:gd name="connsiteX0" fmla="*/ 3605825 w 3646897"/>
                  <a:gd name="connsiteY0" fmla="*/ 393973 h 2256246"/>
                  <a:gd name="connsiteX1" fmla="*/ 3605825 w 3646897"/>
                  <a:gd name="connsiteY1" fmla="*/ 393973 h 2256246"/>
                  <a:gd name="connsiteX2" fmla="*/ 2812202 w 3646897"/>
                  <a:gd name="connsiteY2" fmla="*/ 41072 h 2256246"/>
                  <a:gd name="connsiteX3" fmla="*/ 44618 w 3646897"/>
                  <a:gd name="connsiteY3" fmla="*/ 1105015 h 2256246"/>
                  <a:gd name="connsiteX4" fmla="*/ 4613 w 3646897"/>
                  <a:gd name="connsiteY4" fmla="*/ 1194931 h 2256246"/>
                  <a:gd name="connsiteX5" fmla="*/ 395424 w 3646897"/>
                  <a:gd name="connsiteY5" fmla="*/ 2211629 h 2256246"/>
                  <a:gd name="connsiteX6" fmla="*/ 485340 w 3646897"/>
                  <a:gd name="connsiteY6" fmla="*/ 2251634 h 2256246"/>
                  <a:gd name="connsiteX7" fmla="*/ 3252924 w 3646897"/>
                  <a:gd name="connsiteY7" fmla="*/ 1187787 h 2256246"/>
                  <a:gd name="connsiteX8" fmla="*/ 3605825 w 3646897"/>
                  <a:gd name="connsiteY8" fmla="*/ 393973 h 225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6897" h="2256246">
                    <a:moveTo>
                      <a:pt x="3605825" y="393973"/>
                    </a:moveTo>
                    <a:lnTo>
                      <a:pt x="3605825" y="393973"/>
                    </a:lnTo>
                    <a:cubicBezTo>
                      <a:pt x="3484096" y="77362"/>
                      <a:pt x="3128813" y="-80657"/>
                      <a:pt x="2812202" y="41072"/>
                    </a:cubicBezTo>
                    <a:lnTo>
                      <a:pt x="44618" y="1105015"/>
                    </a:lnTo>
                    <a:cubicBezTo>
                      <a:pt x="8804" y="1118826"/>
                      <a:pt x="-9103" y="1159021"/>
                      <a:pt x="4613" y="1194931"/>
                    </a:cubicBezTo>
                    <a:lnTo>
                      <a:pt x="395424" y="2211629"/>
                    </a:lnTo>
                    <a:cubicBezTo>
                      <a:pt x="409235" y="2247443"/>
                      <a:pt x="449430" y="2265350"/>
                      <a:pt x="485340" y="2251634"/>
                    </a:cubicBezTo>
                    <a:lnTo>
                      <a:pt x="3252924" y="1187787"/>
                    </a:lnTo>
                    <a:cubicBezTo>
                      <a:pt x="3569535" y="1065962"/>
                      <a:pt x="3727555" y="710584"/>
                      <a:pt x="3605825" y="393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A89DCFEE-1D42-4945-90DC-EEA0422E8942}"/>
                  </a:ext>
                </a:extLst>
              </p:cNvPr>
              <p:cNvSpPr/>
              <p:nvPr/>
            </p:nvSpPr>
            <p:spPr>
              <a:xfrm>
                <a:off x="3325813" y="4675725"/>
                <a:ext cx="2198109" cy="1899117"/>
              </a:xfrm>
              <a:custGeom>
                <a:avLst/>
                <a:gdLst>
                  <a:gd name="connsiteX0" fmla="*/ 3246772 w 3372417"/>
                  <a:gd name="connsiteY0" fmla="*/ 242042 h 2913693"/>
                  <a:gd name="connsiteX1" fmla="*/ 3246772 w 3372417"/>
                  <a:gd name="connsiteY1" fmla="*/ 242042 h 2913693"/>
                  <a:gd name="connsiteX2" fmla="*/ 2385998 w 3372417"/>
                  <a:gd name="connsiteY2" fmla="*/ 125646 h 2913693"/>
                  <a:gd name="connsiteX3" fmla="*/ 27417 w 3372417"/>
                  <a:gd name="connsiteY3" fmla="*/ 1922347 h 2913693"/>
                  <a:gd name="connsiteX4" fmla="*/ 14273 w 3372417"/>
                  <a:gd name="connsiteY4" fmla="*/ 2019788 h 2913693"/>
                  <a:gd name="connsiteX5" fmla="*/ 674355 w 3372417"/>
                  <a:gd name="connsiteY5" fmla="*/ 2886277 h 2913693"/>
                  <a:gd name="connsiteX6" fmla="*/ 771796 w 3372417"/>
                  <a:gd name="connsiteY6" fmla="*/ 2899421 h 2913693"/>
                  <a:gd name="connsiteX7" fmla="*/ 3130376 w 3372417"/>
                  <a:gd name="connsiteY7" fmla="*/ 1102816 h 2913693"/>
                  <a:gd name="connsiteX8" fmla="*/ 3246772 w 3372417"/>
                  <a:gd name="connsiteY8" fmla="*/ 242042 h 29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417" h="2913693">
                    <a:moveTo>
                      <a:pt x="3246772" y="242042"/>
                    </a:moveTo>
                    <a:lnTo>
                      <a:pt x="3246772" y="242042"/>
                    </a:lnTo>
                    <a:cubicBezTo>
                      <a:pt x="3041222" y="-27802"/>
                      <a:pt x="2655841" y="-79904"/>
                      <a:pt x="2385998" y="125646"/>
                    </a:cubicBezTo>
                    <a:lnTo>
                      <a:pt x="27417" y="1922347"/>
                    </a:lnTo>
                    <a:cubicBezTo>
                      <a:pt x="-3158" y="1945588"/>
                      <a:pt x="-9064" y="1989308"/>
                      <a:pt x="14273" y="2019788"/>
                    </a:cubicBezTo>
                    <a:lnTo>
                      <a:pt x="674355" y="2886277"/>
                    </a:lnTo>
                    <a:cubicBezTo>
                      <a:pt x="697596" y="2916852"/>
                      <a:pt x="741315" y="2922758"/>
                      <a:pt x="771796" y="2899421"/>
                    </a:cubicBezTo>
                    <a:lnTo>
                      <a:pt x="3130376" y="1102816"/>
                    </a:lnTo>
                    <a:cubicBezTo>
                      <a:pt x="3400220" y="897266"/>
                      <a:pt x="3452321" y="511885"/>
                      <a:pt x="3246772" y="242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A8C2315-33F5-459F-AB28-E89CF760DECC}"/>
                  </a:ext>
                </a:extLst>
              </p:cNvPr>
              <p:cNvSpPr/>
              <p:nvPr/>
            </p:nvSpPr>
            <p:spPr>
              <a:xfrm>
                <a:off x="2661307" y="4113154"/>
                <a:ext cx="2411743" cy="2609788"/>
              </a:xfrm>
              <a:custGeom>
                <a:avLst/>
                <a:gdLst>
                  <a:gd name="connsiteX0" fmla="*/ 3491995 w 3700183"/>
                  <a:gd name="connsiteY0" fmla="*/ 153325 h 4004031"/>
                  <a:gd name="connsiteX1" fmla="*/ 3491995 w 3700183"/>
                  <a:gd name="connsiteY1" fmla="*/ 153325 h 4004031"/>
                  <a:gd name="connsiteX2" fmla="*/ 2625124 w 3700183"/>
                  <a:gd name="connsiteY2" fmla="*/ 208189 h 4004031"/>
                  <a:gd name="connsiteX3" fmla="*/ 17370 w 3700183"/>
                  <a:gd name="connsiteY3" fmla="*/ 3168464 h 4004031"/>
                  <a:gd name="connsiteX4" fmla="*/ 23561 w 3700183"/>
                  <a:gd name="connsiteY4" fmla="*/ 3266667 h 4004031"/>
                  <a:gd name="connsiteX5" fmla="*/ 840901 w 3700183"/>
                  <a:gd name="connsiteY5" fmla="*/ 3986662 h 4004031"/>
                  <a:gd name="connsiteX6" fmla="*/ 939104 w 3700183"/>
                  <a:gd name="connsiteY6" fmla="*/ 3980470 h 4004031"/>
                  <a:gd name="connsiteX7" fmla="*/ 3546859 w 3700183"/>
                  <a:gd name="connsiteY7" fmla="*/ 1020195 h 4004031"/>
                  <a:gd name="connsiteX8" fmla="*/ 3491995 w 3700183"/>
                  <a:gd name="connsiteY8" fmla="*/ 153325 h 400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183" h="4004031">
                    <a:moveTo>
                      <a:pt x="3491995" y="153325"/>
                    </a:moveTo>
                    <a:lnTo>
                      <a:pt x="3491995" y="153325"/>
                    </a:lnTo>
                    <a:cubicBezTo>
                      <a:pt x="3237487" y="-70894"/>
                      <a:pt x="2849343" y="-46319"/>
                      <a:pt x="2625124" y="208189"/>
                    </a:cubicBezTo>
                    <a:lnTo>
                      <a:pt x="17370" y="3168464"/>
                    </a:lnTo>
                    <a:cubicBezTo>
                      <a:pt x="-8062" y="3197324"/>
                      <a:pt x="-5204" y="3241235"/>
                      <a:pt x="23561" y="3266667"/>
                    </a:cubicBezTo>
                    <a:lnTo>
                      <a:pt x="840901" y="3986662"/>
                    </a:lnTo>
                    <a:cubicBezTo>
                      <a:pt x="869762" y="4012093"/>
                      <a:pt x="913672" y="4009236"/>
                      <a:pt x="939104" y="3980470"/>
                    </a:cubicBezTo>
                    <a:lnTo>
                      <a:pt x="3546859" y="1020195"/>
                    </a:lnTo>
                    <a:cubicBezTo>
                      <a:pt x="3771077" y="765592"/>
                      <a:pt x="3746503" y="377543"/>
                      <a:pt x="3491995" y="153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FFECE4E-AE1D-4824-950B-F62EDF5611E8}"/>
                  </a:ext>
                </a:extLst>
              </p:cNvPr>
              <p:cNvSpPr/>
              <p:nvPr/>
            </p:nvSpPr>
            <p:spPr>
              <a:xfrm>
                <a:off x="2582696" y="3696451"/>
                <a:ext cx="1921083" cy="2901345"/>
              </a:xfrm>
              <a:custGeom>
                <a:avLst/>
                <a:gdLst>
                  <a:gd name="connsiteX0" fmla="*/ 2609810 w 2947394"/>
                  <a:gd name="connsiteY0" fmla="*/ 65983 h 4451347"/>
                  <a:gd name="connsiteX1" fmla="*/ 2609810 w 2947394"/>
                  <a:gd name="connsiteY1" fmla="*/ 65983 h 4451347"/>
                  <a:gd name="connsiteX2" fmla="*/ 1784850 w 2947394"/>
                  <a:gd name="connsiteY2" fmla="*/ 337636 h 4451347"/>
                  <a:gd name="connsiteX3" fmla="*/ 7484 w 2947394"/>
                  <a:gd name="connsiteY3" fmla="*/ 3859695 h 4451347"/>
                  <a:gd name="connsiteX4" fmla="*/ 38250 w 2947394"/>
                  <a:gd name="connsiteY4" fmla="*/ 3953135 h 4451347"/>
                  <a:gd name="connsiteX5" fmla="*/ 1010657 w 2947394"/>
                  <a:gd name="connsiteY5" fmla="*/ 4443863 h 4451347"/>
                  <a:gd name="connsiteX6" fmla="*/ 1104098 w 2947394"/>
                  <a:gd name="connsiteY6" fmla="*/ 4413097 h 4451347"/>
                  <a:gd name="connsiteX7" fmla="*/ 2881368 w 2947394"/>
                  <a:gd name="connsiteY7" fmla="*/ 891038 h 4451347"/>
                  <a:gd name="connsiteX8" fmla="*/ 2609810 w 2947394"/>
                  <a:gd name="connsiteY8" fmla="*/ 65983 h 44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394" h="4451347">
                    <a:moveTo>
                      <a:pt x="2609810" y="65983"/>
                    </a:moveTo>
                    <a:lnTo>
                      <a:pt x="2609810" y="65983"/>
                    </a:lnTo>
                    <a:cubicBezTo>
                      <a:pt x="2307010" y="-86798"/>
                      <a:pt x="1937631" y="34741"/>
                      <a:pt x="1784850" y="337636"/>
                    </a:cubicBezTo>
                    <a:lnTo>
                      <a:pt x="7484" y="3859695"/>
                    </a:lnTo>
                    <a:cubicBezTo>
                      <a:pt x="-9851" y="3893985"/>
                      <a:pt x="3960" y="3935800"/>
                      <a:pt x="38250" y="3953135"/>
                    </a:cubicBezTo>
                    <a:lnTo>
                      <a:pt x="1010657" y="4443863"/>
                    </a:lnTo>
                    <a:cubicBezTo>
                      <a:pt x="1044947" y="4461199"/>
                      <a:pt x="1086762" y="4447388"/>
                      <a:pt x="1104098" y="4413097"/>
                    </a:cubicBezTo>
                    <a:lnTo>
                      <a:pt x="2881368" y="891038"/>
                    </a:lnTo>
                    <a:cubicBezTo>
                      <a:pt x="3034244" y="588143"/>
                      <a:pt x="2912610" y="218764"/>
                      <a:pt x="2609810" y="65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779E329-5BD1-4369-BAAB-025CC5C3047D}"/>
                  </a:ext>
                </a:extLst>
              </p:cNvPr>
              <p:cNvSpPr/>
              <p:nvPr/>
            </p:nvSpPr>
            <p:spPr>
              <a:xfrm>
                <a:off x="2310073" y="3352017"/>
                <a:ext cx="1663199" cy="2982439"/>
              </a:xfrm>
              <a:custGeom>
                <a:avLst/>
                <a:gdLst>
                  <a:gd name="connsiteX0" fmla="*/ 2148539 w 2551740"/>
                  <a:gd name="connsiteY0" fmla="*/ 37594 h 4575765"/>
                  <a:gd name="connsiteX1" fmla="*/ 2148539 w 2551740"/>
                  <a:gd name="connsiteY1" fmla="*/ 37594 h 4575765"/>
                  <a:gd name="connsiteX2" fmla="*/ 1360631 w 2551740"/>
                  <a:gd name="connsiteY2" fmla="*/ 403164 h 4575765"/>
                  <a:gd name="connsiteX3" fmla="*/ 4271 w 2551740"/>
                  <a:gd name="connsiteY3" fmla="*/ 4107722 h 4575765"/>
                  <a:gd name="connsiteX4" fmla="*/ 45705 w 2551740"/>
                  <a:gd name="connsiteY4" fmla="*/ 4196971 h 4575765"/>
                  <a:gd name="connsiteX5" fmla="*/ 1068500 w 2551740"/>
                  <a:gd name="connsiteY5" fmla="*/ 4571494 h 4575765"/>
                  <a:gd name="connsiteX6" fmla="*/ 1157749 w 2551740"/>
                  <a:gd name="connsiteY6" fmla="*/ 4530060 h 4575765"/>
                  <a:gd name="connsiteX7" fmla="*/ 2514109 w 2551740"/>
                  <a:gd name="connsiteY7" fmla="*/ 825502 h 4575765"/>
                  <a:gd name="connsiteX8" fmla="*/ 2148539 w 2551740"/>
                  <a:gd name="connsiteY8" fmla="*/ 37594 h 457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740" h="4575765">
                    <a:moveTo>
                      <a:pt x="2148539" y="37594"/>
                    </a:moveTo>
                    <a:lnTo>
                      <a:pt x="2148539" y="37594"/>
                    </a:lnTo>
                    <a:cubicBezTo>
                      <a:pt x="1830023" y="-78992"/>
                      <a:pt x="1477313" y="84647"/>
                      <a:pt x="1360631" y="403164"/>
                    </a:cubicBezTo>
                    <a:lnTo>
                      <a:pt x="4271" y="4107722"/>
                    </a:lnTo>
                    <a:cubicBezTo>
                      <a:pt x="-8968" y="4143821"/>
                      <a:pt x="9605" y="4183731"/>
                      <a:pt x="45705" y="4196971"/>
                    </a:cubicBezTo>
                    <a:lnTo>
                      <a:pt x="1068500" y="4571494"/>
                    </a:lnTo>
                    <a:cubicBezTo>
                      <a:pt x="1104599" y="4584734"/>
                      <a:pt x="1144509" y="4566160"/>
                      <a:pt x="1157749" y="4530060"/>
                    </a:cubicBezTo>
                    <a:lnTo>
                      <a:pt x="2514109" y="825502"/>
                    </a:lnTo>
                    <a:cubicBezTo>
                      <a:pt x="2630790" y="506986"/>
                      <a:pt x="2467055" y="154180"/>
                      <a:pt x="2148539" y="37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C3282B2-53A5-4CAC-BBE0-0C206C8CE49A}"/>
                  </a:ext>
                </a:extLst>
              </p:cNvPr>
              <p:cNvSpPr/>
              <p:nvPr/>
            </p:nvSpPr>
            <p:spPr>
              <a:xfrm>
                <a:off x="2624079" y="3216471"/>
                <a:ext cx="800623" cy="3016987"/>
              </a:xfrm>
              <a:custGeom>
                <a:avLst/>
                <a:gdLst>
                  <a:gd name="connsiteX0" fmla="*/ 614172 w 1228344"/>
                  <a:gd name="connsiteY0" fmla="*/ 0 h 4628769"/>
                  <a:gd name="connsiteX1" fmla="*/ 614172 w 1228344"/>
                  <a:gd name="connsiteY1" fmla="*/ 0 h 4628769"/>
                  <a:gd name="connsiteX2" fmla="*/ 0 w 1228344"/>
                  <a:gd name="connsiteY2" fmla="*/ 614172 h 4628769"/>
                  <a:gd name="connsiteX3" fmla="*/ 0 w 1228344"/>
                  <a:gd name="connsiteY3" fmla="*/ 4559237 h 4628769"/>
                  <a:gd name="connsiteX4" fmla="*/ 69533 w 1228344"/>
                  <a:gd name="connsiteY4" fmla="*/ 4628769 h 4628769"/>
                  <a:gd name="connsiteX5" fmla="*/ 1158812 w 1228344"/>
                  <a:gd name="connsiteY5" fmla="*/ 4628769 h 4628769"/>
                  <a:gd name="connsiteX6" fmla="*/ 1228344 w 1228344"/>
                  <a:gd name="connsiteY6" fmla="*/ 4559237 h 4628769"/>
                  <a:gd name="connsiteX7" fmla="*/ 1228344 w 1228344"/>
                  <a:gd name="connsiteY7" fmla="*/ 614172 h 4628769"/>
                  <a:gd name="connsiteX8" fmla="*/ 614172 w 1228344"/>
                  <a:gd name="connsiteY8" fmla="*/ 0 h 46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344" h="4628769">
                    <a:moveTo>
                      <a:pt x="614172" y="0"/>
                    </a:moveTo>
                    <a:lnTo>
                      <a:pt x="614172" y="0"/>
                    </a:lnTo>
                    <a:cubicBezTo>
                      <a:pt x="274987" y="0"/>
                      <a:pt x="0" y="274987"/>
                      <a:pt x="0" y="614172"/>
                    </a:cubicBezTo>
                    <a:lnTo>
                      <a:pt x="0" y="4559237"/>
                    </a:lnTo>
                    <a:cubicBezTo>
                      <a:pt x="0" y="4597622"/>
                      <a:pt x="31147" y="4628769"/>
                      <a:pt x="69533" y="4628769"/>
                    </a:cubicBezTo>
                    <a:lnTo>
                      <a:pt x="1158812" y="4628769"/>
                    </a:lnTo>
                    <a:cubicBezTo>
                      <a:pt x="1197197" y="4628769"/>
                      <a:pt x="1228344" y="4597622"/>
                      <a:pt x="1228344" y="4559237"/>
                    </a:cubicBezTo>
                    <a:lnTo>
                      <a:pt x="1228344" y="614172"/>
                    </a:lnTo>
                    <a:cubicBezTo>
                      <a:pt x="1228344" y="274987"/>
                      <a:pt x="953357" y="0"/>
                      <a:pt x="61417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91A24A9-AEC0-49CA-8487-E49F1CD50D27}"/>
                </a:ext>
              </a:extLst>
            </p:cNvPr>
            <p:cNvGrpSpPr/>
            <p:nvPr/>
          </p:nvGrpSpPr>
          <p:grpSpPr>
            <a:xfrm>
              <a:off x="3417521" y="1744943"/>
              <a:ext cx="5337587" cy="3054197"/>
              <a:chOff x="333154" y="3649562"/>
              <a:chExt cx="5337587" cy="3250108"/>
            </a:xfrm>
            <a:solidFill>
              <a:schemeClr val="accent5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F49F1BC-08FA-4711-8DCB-C346FF79168A}"/>
                  </a:ext>
                </a:extLst>
              </p:cNvPr>
              <p:cNvSpPr/>
              <p:nvPr/>
            </p:nvSpPr>
            <p:spPr>
              <a:xfrm>
                <a:off x="333154" y="6189689"/>
                <a:ext cx="5337587" cy="709981"/>
              </a:xfrm>
              <a:custGeom>
                <a:avLst/>
                <a:gdLst>
                  <a:gd name="connsiteX0" fmla="*/ 0 w 8189118"/>
                  <a:gd name="connsiteY0" fmla="*/ 544639 h 1089278"/>
                  <a:gd name="connsiteX1" fmla="*/ 0 w 8189118"/>
                  <a:gd name="connsiteY1" fmla="*/ 544639 h 1089278"/>
                  <a:gd name="connsiteX2" fmla="*/ 544640 w 8189118"/>
                  <a:gd name="connsiteY2" fmla="*/ 0 h 1089278"/>
                  <a:gd name="connsiteX3" fmla="*/ 7644479 w 8189118"/>
                  <a:gd name="connsiteY3" fmla="*/ 0 h 1089278"/>
                  <a:gd name="connsiteX4" fmla="*/ 8189119 w 8189118"/>
                  <a:gd name="connsiteY4" fmla="*/ 544639 h 1089278"/>
                  <a:gd name="connsiteX5" fmla="*/ 8189119 w 8189118"/>
                  <a:gd name="connsiteY5" fmla="*/ 544639 h 1089278"/>
                  <a:gd name="connsiteX6" fmla="*/ 7644479 w 8189118"/>
                  <a:gd name="connsiteY6" fmla="*/ 1089279 h 1089278"/>
                  <a:gd name="connsiteX7" fmla="*/ 544544 w 8189118"/>
                  <a:gd name="connsiteY7" fmla="*/ 1089279 h 1089278"/>
                  <a:gd name="connsiteX8" fmla="*/ 0 w 8189118"/>
                  <a:gd name="connsiteY8" fmla="*/ 544639 h 10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89118" h="1089278">
                    <a:moveTo>
                      <a:pt x="0" y="544639"/>
                    </a:moveTo>
                    <a:lnTo>
                      <a:pt x="0" y="544639"/>
                    </a:lnTo>
                    <a:cubicBezTo>
                      <a:pt x="0" y="243840"/>
                      <a:pt x="243840" y="0"/>
                      <a:pt x="544640" y="0"/>
                    </a:cubicBezTo>
                    <a:lnTo>
                      <a:pt x="7644479" y="0"/>
                    </a:lnTo>
                    <a:cubicBezTo>
                      <a:pt x="7945279" y="0"/>
                      <a:pt x="8189119" y="243840"/>
                      <a:pt x="8189119" y="544639"/>
                    </a:cubicBezTo>
                    <a:lnTo>
                      <a:pt x="8189119" y="544639"/>
                    </a:lnTo>
                    <a:cubicBezTo>
                      <a:pt x="8189119" y="845439"/>
                      <a:pt x="7945279" y="1089279"/>
                      <a:pt x="7644479" y="1089279"/>
                    </a:cubicBezTo>
                    <a:lnTo>
                      <a:pt x="544544" y="1089279"/>
                    </a:lnTo>
                    <a:cubicBezTo>
                      <a:pt x="243840" y="1089279"/>
                      <a:pt x="0" y="845439"/>
                      <a:pt x="0" y="5446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2CAF2AD7-C3C8-4DA3-839F-5D577C395C08}"/>
                  </a:ext>
                </a:extLst>
              </p:cNvPr>
              <p:cNvSpPr/>
              <p:nvPr/>
            </p:nvSpPr>
            <p:spPr>
              <a:xfrm>
                <a:off x="477232" y="5565483"/>
                <a:ext cx="2119529" cy="1315686"/>
              </a:xfrm>
              <a:custGeom>
                <a:avLst/>
                <a:gdLst>
                  <a:gd name="connsiteX0" fmla="*/ 36409 w 3251858"/>
                  <a:gd name="connsiteY0" fmla="*/ 349317 h 2018573"/>
                  <a:gd name="connsiteX1" fmla="*/ 36409 w 3251858"/>
                  <a:gd name="connsiteY1" fmla="*/ 349317 h 2018573"/>
                  <a:gd name="connsiteX2" fmla="*/ 740211 w 3251858"/>
                  <a:gd name="connsiteY2" fmla="*/ 36421 h 2018573"/>
                  <a:gd name="connsiteX3" fmla="*/ 3251859 w 3251858"/>
                  <a:gd name="connsiteY3" fmla="*/ 1001970 h 2018573"/>
                  <a:gd name="connsiteX4" fmla="*/ 2861048 w 3251858"/>
                  <a:gd name="connsiteY4" fmla="*/ 2018574 h 2018573"/>
                  <a:gd name="connsiteX5" fmla="*/ 349305 w 3251858"/>
                  <a:gd name="connsiteY5" fmla="*/ 1053119 h 2018573"/>
                  <a:gd name="connsiteX6" fmla="*/ 36409 w 3251858"/>
                  <a:gd name="connsiteY6" fmla="*/ 349317 h 20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8" h="2018573">
                    <a:moveTo>
                      <a:pt x="36409" y="349317"/>
                    </a:moveTo>
                    <a:lnTo>
                      <a:pt x="36409" y="349317"/>
                    </a:lnTo>
                    <a:cubicBezTo>
                      <a:pt x="144327" y="68520"/>
                      <a:pt x="459414" y="-71498"/>
                      <a:pt x="740211" y="36421"/>
                    </a:cubicBezTo>
                    <a:lnTo>
                      <a:pt x="3251859" y="1001970"/>
                    </a:lnTo>
                    <a:lnTo>
                      <a:pt x="2861048" y="2018574"/>
                    </a:lnTo>
                    <a:lnTo>
                      <a:pt x="349305" y="1053119"/>
                    </a:lnTo>
                    <a:cubicBezTo>
                      <a:pt x="68604" y="945106"/>
                      <a:pt x="-71509" y="630019"/>
                      <a:pt x="36409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DC0F0CF-3DE5-467C-903F-F7A828C2A57F}"/>
                  </a:ext>
                </a:extLst>
              </p:cNvPr>
              <p:cNvSpPr/>
              <p:nvPr/>
            </p:nvSpPr>
            <p:spPr>
              <a:xfrm>
                <a:off x="699314" y="4951612"/>
                <a:ext cx="1965304" cy="1700160"/>
              </a:xfrm>
              <a:custGeom>
                <a:avLst/>
                <a:gdLst>
                  <a:gd name="connsiteX0" fmla="*/ 111449 w 3015240"/>
                  <a:gd name="connsiteY0" fmla="*/ 214624 h 2608447"/>
                  <a:gd name="connsiteX1" fmla="*/ 111449 w 3015240"/>
                  <a:gd name="connsiteY1" fmla="*/ 214624 h 2608447"/>
                  <a:gd name="connsiteX2" fmla="*/ 874688 w 3015240"/>
                  <a:gd name="connsiteY2" fmla="*/ 111374 h 2608447"/>
                  <a:gd name="connsiteX3" fmla="*/ 3015241 w 3015240"/>
                  <a:gd name="connsiteY3" fmla="*/ 1741958 h 2608447"/>
                  <a:gd name="connsiteX4" fmla="*/ 2355159 w 3015240"/>
                  <a:gd name="connsiteY4" fmla="*/ 2608448 h 2608447"/>
                  <a:gd name="connsiteX5" fmla="*/ 214605 w 3015240"/>
                  <a:gd name="connsiteY5" fmla="*/ 977863 h 2608447"/>
                  <a:gd name="connsiteX6" fmla="*/ 111449 w 3015240"/>
                  <a:gd name="connsiteY6" fmla="*/ 214624 h 260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40" h="2608447">
                    <a:moveTo>
                      <a:pt x="111449" y="214624"/>
                    </a:moveTo>
                    <a:lnTo>
                      <a:pt x="111449" y="214624"/>
                    </a:lnTo>
                    <a:cubicBezTo>
                      <a:pt x="293758" y="-24643"/>
                      <a:pt x="635420" y="-70840"/>
                      <a:pt x="874688" y="111374"/>
                    </a:cubicBezTo>
                    <a:lnTo>
                      <a:pt x="3015241" y="1741958"/>
                    </a:lnTo>
                    <a:lnTo>
                      <a:pt x="2355159" y="2608448"/>
                    </a:lnTo>
                    <a:lnTo>
                      <a:pt x="214605" y="977863"/>
                    </a:lnTo>
                    <a:cubicBezTo>
                      <a:pt x="-24663" y="795554"/>
                      <a:pt x="-70859" y="453892"/>
                      <a:pt x="111449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EC03F40-5276-4AA2-A4DC-FFFCCAED7A54}"/>
                  </a:ext>
                </a:extLst>
              </p:cNvPr>
              <p:cNvSpPr/>
              <p:nvPr/>
            </p:nvSpPr>
            <p:spPr>
              <a:xfrm>
                <a:off x="1115657" y="4452709"/>
                <a:ext cx="2155140" cy="2330742"/>
              </a:xfrm>
              <a:custGeom>
                <a:avLst/>
                <a:gdLst>
                  <a:gd name="connsiteX0" fmla="*/ 184580 w 3306493"/>
                  <a:gd name="connsiteY0" fmla="*/ 135955 h 3575908"/>
                  <a:gd name="connsiteX1" fmla="*/ 184580 w 3306493"/>
                  <a:gd name="connsiteY1" fmla="*/ 135955 h 3575908"/>
                  <a:gd name="connsiteX2" fmla="*/ 953248 w 3306493"/>
                  <a:gd name="connsiteY2" fmla="*/ 184628 h 3575908"/>
                  <a:gd name="connsiteX3" fmla="*/ 3306494 w 3306493"/>
                  <a:gd name="connsiteY3" fmla="*/ 2855914 h 3575908"/>
                  <a:gd name="connsiteX4" fmla="*/ 2489154 w 3306493"/>
                  <a:gd name="connsiteY4" fmla="*/ 3575909 h 3575908"/>
                  <a:gd name="connsiteX5" fmla="*/ 136003 w 3306493"/>
                  <a:gd name="connsiteY5" fmla="*/ 904622 h 3575908"/>
                  <a:gd name="connsiteX6" fmla="*/ 184580 w 3306493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493" h="3575908">
                    <a:moveTo>
                      <a:pt x="184580" y="135955"/>
                    </a:moveTo>
                    <a:lnTo>
                      <a:pt x="184580" y="135955"/>
                    </a:lnTo>
                    <a:cubicBezTo>
                      <a:pt x="410323" y="-62832"/>
                      <a:pt x="754461" y="-41115"/>
                      <a:pt x="953248" y="184628"/>
                    </a:cubicBezTo>
                    <a:lnTo>
                      <a:pt x="3306494" y="2855914"/>
                    </a:lnTo>
                    <a:lnTo>
                      <a:pt x="2489154" y="3575909"/>
                    </a:lnTo>
                    <a:lnTo>
                      <a:pt x="136003" y="904622"/>
                    </a:lnTo>
                    <a:cubicBezTo>
                      <a:pt x="-62879" y="678880"/>
                      <a:pt x="-41067" y="334742"/>
                      <a:pt x="184580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3961136-2245-4F53-A93C-EB1388546FE9}"/>
                  </a:ext>
                </a:extLst>
              </p:cNvPr>
              <p:cNvSpPr/>
              <p:nvPr/>
            </p:nvSpPr>
            <p:spPr>
              <a:xfrm>
                <a:off x="1603933" y="4083186"/>
                <a:ext cx="1717338" cy="2586590"/>
              </a:xfrm>
              <a:custGeom>
                <a:avLst/>
                <a:gdLst>
                  <a:gd name="connsiteX0" fmla="*/ 299368 w 2634802"/>
                  <a:gd name="connsiteY0" fmla="*/ 58523 h 3968439"/>
                  <a:gd name="connsiteX1" fmla="*/ 299368 w 2634802"/>
                  <a:gd name="connsiteY1" fmla="*/ 58523 h 3968439"/>
                  <a:gd name="connsiteX2" fmla="*/ 1030983 w 2634802"/>
                  <a:gd name="connsiteY2" fmla="*/ 299410 h 3968439"/>
                  <a:gd name="connsiteX3" fmla="*/ 2634803 w 2634802"/>
                  <a:gd name="connsiteY3" fmla="*/ 3477712 h 3968439"/>
                  <a:gd name="connsiteX4" fmla="*/ 1662395 w 2634802"/>
                  <a:gd name="connsiteY4" fmla="*/ 3968440 h 3968439"/>
                  <a:gd name="connsiteX5" fmla="*/ 58481 w 2634802"/>
                  <a:gd name="connsiteY5" fmla="*/ 790138 h 3968439"/>
                  <a:gd name="connsiteX6" fmla="*/ 299368 w 2634802"/>
                  <a:gd name="connsiteY6" fmla="*/ 58523 h 396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802" h="3968439">
                    <a:moveTo>
                      <a:pt x="299368" y="58523"/>
                    </a:moveTo>
                    <a:lnTo>
                      <a:pt x="299368" y="58523"/>
                    </a:lnTo>
                    <a:cubicBezTo>
                      <a:pt x="567878" y="-77018"/>
                      <a:pt x="895443" y="30900"/>
                      <a:pt x="1030983" y="299410"/>
                    </a:cubicBezTo>
                    <a:lnTo>
                      <a:pt x="2634803" y="3477712"/>
                    </a:lnTo>
                    <a:lnTo>
                      <a:pt x="1662395" y="3968440"/>
                    </a:lnTo>
                    <a:lnTo>
                      <a:pt x="58481" y="790138"/>
                    </a:lnTo>
                    <a:cubicBezTo>
                      <a:pt x="-76965" y="521533"/>
                      <a:pt x="30858" y="194063"/>
                      <a:pt x="299368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ECE4267-BACD-4C50-8841-2C2ACAEF6CE3}"/>
                  </a:ext>
                </a:extLst>
              </p:cNvPr>
              <p:cNvSpPr/>
              <p:nvPr/>
            </p:nvSpPr>
            <p:spPr>
              <a:xfrm>
                <a:off x="2074381" y="3777748"/>
                <a:ext cx="1486159" cy="2656051"/>
              </a:xfrm>
              <a:custGeom>
                <a:avLst/>
                <a:gdLst>
                  <a:gd name="connsiteX0" fmla="*/ 357497 w 2280118"/>
                  <a:gd name="connsiteY0" fmla="*/ 33361 h 4075009"/>
                  <a:gd name="connsiteX1" fmla="*/ 357497 w 2280118"/>
                  <a:gd name="connsiteY1" fmla="*/ 33361 h 4075009"/>
                  <a:gd name="connsiteX2" fmla="*/ 1056156 w 2280118"/>
                  <a:gd name="connsiteY2" fmla="*/ 357497 h 4075009"/>
                  <a:gd name="connsiteX3" fmla="*/ 2280118 w 2280118"/>
                  <a:gd name="connsiteY3" fmla="*/ 3700486 h 4075009"/>
                  <a:gd name="connsiteX4" fmla="*/ 1257323 w 2280118"/>
                  <a:gd name="connsiteY4" fmla="*/ 4075009 h 4075009"/>
                  <a:gd name="connsiteX5" fmla="*/ 33361 w 2280118"/>
                  <a:gd name="connsiteY5" fmla="*/ 732020 h 4075009"/>
                  <a:gd name="connsiteX6" fmla="*/ 357497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357497" y="33361"/>
                    </a:moveTo>
                    <a:lnTo>
                      <a:pt x="357497" y="33361"/>
                    </a:lnTo>
                    <a:cubicBezTo>
                      <a:pt x="639913" y="-70081"/>
                      <a:pt x="952714" y="75080"/>
                      <a:pt x="1056156" y="357497"/>
                    </a:cubicBezTo>
                    <a:lnTo>
                      <a:pt x="2280118" y="3700486"/>
                    </a:lnTo>
                    <a:lnTo>
                      <a:pt x="1257323" y="4075009"/>
                    </a:lnTo>
                    <a:lnTo>
                      <a:pt x="33361" y="732020"/>
                    </a:lnTo>
                    <a:cubicBezTo>
                      <a:pt x="-70080" y="449603"/>
                      <a:pt x="75080" y="136802"/>
                      <a:pt x="357497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0116067B-D840-472F-9887-6A8D3E1EFAEB}"/>
                  </a:ext>
                </a:extLst>
              </p:cNvPr>
              <p:cNvSpPr/>
              <p:nvPr/>
            </p:nvSpPr>
            <p:spPr>
              <a:xfrm>
                <a:off x="3363364" y="5542016"/>
                <a:ext cx="2119529" cy="1315748"/>
              </a:xfrm>
              <a:custGeom>
                <a:avLst/>
                <a:gdLst>
                  <a:gd name="connsiteX0" fmla="*/ 3215450 w 3251857"/>
                  <a:gd name="connsiteY0" fmla="*/ 349317 h 2018668"/>
                  <a:gd name="connsiteX1" fmla="*/ 3215450 w 3251857"/>
                  <a:gd name="connsiteY1" fmla="*/ 349317 h 2018668"/>
                  <a:gd name="connsiteX2" fmla="*/ 2511647 w 3251857"/>
                  <a:gd name="connsiteY2" fmla="*/ 36421 h 2018668"/>
                  <a:gd name="connsiteX3" fmla="*/ 0 w 3251857"/>
                  <a:gd name="connsiteY3" fmla="*/ 1001970 h 2018668"/>
                  <a:gd name="connsiteX4" fmla="*/ 390810 w 3251857"/>
                  <a:gd name="connsiteY4" fmla="*/ 2018669 h 2018668"/>
                  <a:gd name="connsiteX5" fmla="*/ 2902458 w 3251857"/>
                  <a:gd name="connsiteY5" fmla="*/ 1053119 h 2018668"/>
                  <a:gd name="connsiteX6" fmla="*/ 3215450 w 3251857"/>
                  <a:gd name="connsiteY6" fmla="*/ 349317 h 20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7" h="2018668">
                    <a:moveTo>
                      <a:pt x="3215450" y="349317"/>
                    </a:moveTo>
                    <a:lnTo>
                      <a:pt x="3215450" y="349317"/>
                    </a:lnTo>
                    <a:cubicBezTo>
                      <a:pt x="3107531" y="68520"/>
                      <a:pt x="2792444" y="-71498"/>
                      <a:pt x="2511647" y="36421"/>
                    </a:cubicBezTo>
                    <a:lnTo>
                      <a:pt x="0" y="1001970"/>
                    </a:lnTo>
                    <a:lnTo>
                      <a:pt x="390810" y="2018669"/>
                    </a:lnTo>
                    <a:lnTo>
                      <a:pt x="2902458" y="1053119"/>
                    </a:lnTo>
                    <a:cubicBezTo>
                      <a:pt x="3183255" y="945201"/>
                      <a:pt x="3323368" y="630114"/>
                      <a:pt x="3215450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D23B5BE-568A-4DCB-B178-66D538FE5315}"/>
                  </a:ext>
                </a:extLst>
              </p:cNvPr>
              <p:cNvSpPr/>
              <p:nvPr/>
            </p:nvSpPr>
            <p:spPr>
              <a:xfrm>
                <a:off x="3295507" y="4928145"/>
                <a:ext cx="1965286" cy="1700222"/>
              </a:xfrm>
              <a:custGeom>
                <a:avLst/>
                <a:gdLst>
                  <a:gd name="connsiteX0" fmla="*/ 2903791 w 3015212"/>
                  <a:gd name="connsiteY0" fmla="*/ 214624 h 2608542"/>
                  <a:gd name="connsiteX1" fmla="*/ 2903791 w 3015212"/>
                  <a:gd name="connsiteY1" fmla="*/ 214624 h 2608542"/>
                  <a:gd name="connsiteX2" fmla="*/ 2140553 w 3015212"/>
                  <a:gd name="connsiteY2" fmla="*/ 111374 h 2608542"/>
                  <a:gd name="connsiteX3" fmla="*/ 0 w 3015212"/>
                  <a:gd name="connsiteY3" fmla="*/ 1742054 h 2608542"/>
                  <a:gd name="connsiteX4" fmla="*/ 660082 w 3015212"/>
                  <a:gd name="connsiteY4" fmla="*/ 2608543 h 2608542"/>
                  <a:gd name="connsiteX5" fmla="*/ 2800636 w 3015212"/>
                  <a:gd name="connsiteY5" fmla="*/ 977958 h 2608542"/>
                  <a:gd name="connsiteX6" fmla="*/ 2903791 w 3015212"/>
                  <a:gd name="connsiteY6" fmla="*/ 214624 h 260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12" h="2608542">
                    <a:moveTo>
                      <a:pt x="2903791" y="214624"/>
                    </a:moveTo>
                    <a:lnTo>
                      <a:pt x="2903791" y="214624"/>
                    </a:lnTo>
                    <a:cubicBezTo>
                      <a:pt x="2721483" y="-24643"/>
                      <a:pt x="2379821" y="-70840"/>
                      <a:pt x="2140553" y="111374"/>
                    </a:cubicBezTo>
                    <a:lnTo>
                      <a:pt x="0" y="1742054"/>
                    </a:lnTo>
                    <a:lnTo>
                      <a:pt x="660082" y="2608543"/>
                    </a:lnTo>
                    <a:lnTo>
                      <a:pt x="2800636" y="977958"/>
                    </a:lnTo>
                    <a:cubicBezTo>
                      <a:pt x="3039808" y="795649"/>
                      <a:pt x="3086100" y="453892"/>
                      <a:pt x="2903791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B549634-5378-411F-9C04-7F56905FAED9}"/>
                  </a:ext>
                </a:extLst>
              </p:cNvPr>
              <p:cNvSpPr/>
              <p:nvPr/>
            </p:nvSpPr>
            <p:spPr>
              <a:xfrm>
                <a:off x="2689328" y="4429241"/>
                <a:ext cx="2155144" cy="2330742"/>
              </a:xfrm>
              <a:custGeom>
                <a:avLst/>
                <a:gdLst>
                  <a:gd name="connsiteX0" fmla="*/ 3121819 w 3306500"/>
                  <a:gd name="connsiteY0" fmla="*/ 135955 h 3575908"/>
                  <a:gd name="connsiteX1" fmla="*/ 3121819 w 3306500"/>
                  <a:gd name="connsiteY1" fmla="*/ 135955 h 3575908"/>
                  <a:gd name="connsiteX2" fmla="*/ 2353151 w 3306500"/>
                  <a:gd name="connsiteY2" fmla="*/ 184628 h 3575908"/>
                  <a:gd name="connsiteX3" fmla="*/ 0 w 3306500"/>
                  <a:gd name="connsiteY3" fmla="*/ 2855914 h 3575908"/>
                  <a:gd name="connsiteX4" fmla="*/ 817340 w 3306500"/>
                  <a:gd name="connsiteY4" fmla="*/ 3575909 h 3575908"/>
                  <a:gd name="connsiteX5" fmla="*/ 3170587 w 3306500"/>
                  <a:gd name="connsiteY5" fmla="*/ 904623 h 3575908"/>
                  <a:gd name="connsiteX6" fmla="*/ 3121819 w 3306500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500" h="3575908">
                    <a:moveTo>
                      <a:pt x="3121819" y="135955"/>
                    </a:moveTo>
                    <a:lnTo>
                      <a:pt x="3121819" y="135955"/>
                    </a:lnTo>
                    <a:cubicBezTo>
                      <a:pt x="2896076" y="-62832"/>
                      <a:pt x="2551938" y="-41115"/>
                      <a:pt x="2353151" y="184628"/>
                    </a:cubicBezTo>
                    <a:lnTo>
                      <a:pt x="0" y="2855914"/>
                    </a:lnTo>
                    <a:lnTo>
                      <a:pt x="817340" y="3575909"/>
                    </a:lnTo>
                    <a:lnTo>
                      <a:pt x="3170587" y="904623"/>
                    </a:lnTo>
                    <a:cubicBezTo>
                      <a:pt x="3369374" y="678975"/>
                      <a:pt x="3347561" y="334837"/>
                      <a:pt x="3121819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D5C3643-A051-4FB5-9CC4-4C0D95425056}"/>
                  </a:ext>
                </a:extLst>
              </p:cNvPr>
              <p:cNvSpPr/>
              <p:nvPr/>
            </p:nvSpPr>
            <p:spPr>
              <a:xfrm>
                <a:off x="2638917" y="4059781"/>
                <a:ext cx="1717276" cy="2586527"/>
              </a:xfrm>
              <a:custGeom>
                <a:avLst/>
                <a:gdLst>
                  <a:gd name="connsiteX0" fmla="*/ 2335340 w 2634707"/>
                  <a:gd name="connsiteY0" fmla="*/ 58523 h 3968344"/>
                  <a:gd name="connsiteX1" fmla="*/ 2335340 w 2634707"/>
                  <a:gd name="connsiteY1" fmla="*/ 58523 h 3968344"/>
                  <a:gd name="connsiteX2" fmla="*/ 1603724 w 2634707"/>
                  <a:gd name="connsiteY2" fmla="*/ 299410 h 3968344"/>
                  <a:gd name="connsiteX3" fmla="*/ 0 w 2634707"/>
                  <a:gd name="connsiteY3" fmla="*/ 3477617 h 3968344"/>
                  <a:gd name="connsiteX4" fmla="*/ 972407 w 2634707"/>
                  <a:gd name="connsiteY4" fmla="*/ 3968345 h 3968344"/>
                  <a:gd name="connsiteX5" fmla="*/ 2576227 w 2634707"/>
                  <a:gd name="connsiteY5" fmla="*/ 790043 h 3968344"/>
                  <a:gd name="connsiteX6" fmla="*/ 2335340 w 2634707"/>
                  <a:gd name="connsiteY6" fmla="*/ 58523 h 396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707" h="3968344">
                    <a:moveTo>
                      <a:pt x="2335340" y="58523"/>
                    </a:moveTo>
                    <a:lnTo>
                      <a:pt x="2335340" y="58523"/>
                    </a:lnTo>
                    <a:cubicBezTo>
                      <a:pt x="2066830" y="-77018"/>
                      <a:pt x="1739265" y="30900"/>
                      <a:pt x="1603724" y="299410"/>
                    </a:cubicBezTo>
                    <a:lnTo>
                      <a:pt x="0" y="3477617"/>
                    </a:lnTo>
                    <a:lnTo>
                      <a:pt x="972407" y="3968345"/>
                    </a:lnTo>
                    <a:lnTo>
                      <a:pt x="2576227" y="790043"/>
                    </a:lnTo>
                    <a:cubicBezTo>
                      <a:pt x="2711672" y="521533"/>
                      <a:pt x="2603849" y="193968"/>
                      <a:pt x="2335340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F962185-D4A0-4AD2-BF92-E30A954FE751}"/>
                  </a:ext>
                </a:extLst>
              </p:cNvPr>
              <p:cNvSpPr/>
              <p:nvPr/>
            </p:nvSpPr>
            <p:spPr>
              <a:xfrm>
                <a:off x="2399587" y="3754343"/>
                <a:ext cx="1486159" cy="2656051"/>
              </a:xfrm>
              <a:custGeom>
                <a:avLst/>
                <a:gdLst>
                  <a:gd name="connsiteX0" fmla="*/ 1922621 w 2280118"/>
                  <a:gd name="connsiteY0" fmla="*/ 33361 h 4075009"/>
                  <a:gd name="connsiteX1" fmla="*/ 1922621 w 2280118"/>
                  <a:gd name="connsiteY1" fmla="*/ 33361 h 4075009"/>
                  <a:gd name="connsiteX2" fmla="*/ 1223963 w 2280118"/>
                  <a:gd name="connsiteY2" fmla="*/ 357497 h 4075009"/>
                  <a:gd name="connsiteX3" fmla="*/ 0 w 2280118"/>
                  <a:gd name="connsiteY3" fmla="*/ 3700486 h 4075009"/>
                  <a:gd name="connsiteX4" fmla="*/ 1022795 w 2280118"/>
                  <a:gd name="connsiteY4" fmla="*/ 4075009 h 4075009"/>
                  <a:gd name="connsiteX5" fmla="*/ 2246757 w 2280118"/>
                  <a:gd name="connsiteY5" fmla="*/ 732020 h 4075009"/>
                  <a:gd name="connsiteX6" fmla="*/ 1922621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1922621" y="33361"/>
                    </a:moveTo>
                    <a:lnTo>
                      <a:pt x="1922621" y="33361"/>
                    </a:lnTo>
                    <a:cubicBezTo>
                      <a:pt x="1640205" y="-70081"/>
                      <a:pt x="1327404" y="75081"/>
                      <a:pt x="1223963" y="357497"/>
                    </a:cubicBezTo>
                    <a:lnTo>
                      <a:pt x="0" y="3700486"/>
                    </a:lnTo>
                    <a:lnTo>
                      <a:pt x="1022795" y="4075009"/>
                    </a:lnTo>
                    <a:lnTo>
                      <a:pt x="2246757" y="732020"/>
                    </a:lnTo>
                    <a:cubicBezTo>
                      <a:pt x="2350199" y="449508"/>
                      <a:pt x="2205038" y="136707"/>
                      <a:pt x="1922621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7AC9BE43-B4DC-43E2-A934-9C92E0BFF417}"/>
                  </a:ext>
                </a:extLst>
              </p:cNvPr>
              <p:cNvSpPr/>
              <p:nvPr/>
            </p:nvSpPr>
            <p:spPr>
              <a:xfrm>
                <a:off x="2599122" y="3649562"/>
                <a:ext cx="709981" cy="2675344"/>
              </a:xfrm>
              <a:custGeom>
                <a:avLst/>
                <a:gdLst>
                  <a:gd name="connsiteX0" fmla="*/ 544639 w 1089279"/>
                  <a:gd name="connsiteY0" fmla="*/ 0 h 4104608"/>
                  <a:gd name="connsiteX1" fmla="*/ 544639 w 1089279"/>
                  <a:gd name="connsiteY1" fmla="*/ 0 h 4104608"/>
                  <a:gd name="connsiteX2" fmla="*/ 0 w 1089279"/>
                  <a:gd name="connsiteY2" fmla="*/ 544640 h 4104608"/>
                  <a:gd name="connsiteX3" fmla="*/ 0 w 1089279"/>
                  <a:gd name="connsiteY3" fmla="*/ 4104608 h 4104608"/>
                  <a:gd name="connsiteX4" fmla="*/ 1089279 w 1089279"/>
                  <a:gd name="connsiteY4" fmla="*/ 4104608 h 4104608"/>
                  <a:gd name="connsiteX5" fmla="*/ 1089279 w 1089279"/>
                  <a:gd name="connsiteY5" fmla="*/ 544640 h 4104608"/>
                  <a:gd name="connsiteX6" fmla="*/ 544639 w 1089279"/>
                  <a:gd name="connsiteY6" fmla="*/ 0 h 41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9279" h="4104608">
                    <a:moveTo>
                      <a:pt x="544639" y="0"/>
                    </a:moveTo>
                    <a:lnTo>
                      <a:pt x="544639" y="0"/>
                    </a:lnTo>
                    <a:cubicBezTo>
                      <a:pt x="243840" y="0"/>
                      <a:pt x="0" y="243840"/>
                      <a:pt x="0" y="544640"/>
                    </a:cubicBezTo>
                    <a:lnTo>
                      <a:pt x="0" y="4104608"/>
                    </a:lnTo>
                    <a:lnTo>
                      <a:pt x="1089279" y="4104608"/>
                    </a:lnTo>
                    <a:lnTo>
                      <a:pt x="1089279" y="544640"/>
                    </a:lnTo>
                    <a:cubicBezTo>
                      <a:pt x="1089279" y="243840"/>
                      <a:pt x="845439" y="0"/>
                      <a:pt x="54463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E09D8E6-AB0D-4E19-ACF3-49DA5A9F52FC}"/>
                </a:ext>
              </a:extLst>
            </p:cNvPr>
            <p:cNvGrpSpPr/>
            <p:nvPr/>
          </p:nvGrpSpPr>
          <p:grpSpPr>
            <a:xfrm>
              <a:off x="3953258" y="2354658"/>
              <a:ext cx="4279662" cy="2448846"/>
              <a:chOff x="333154" y="3649562"/>
              <a:chExt cx="5337587" cy="3250108"/>
            </a:xfrm>
            <a:solidFill>
              <a:schemeClr val="accent1">
                <a:lumMod val="75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2416319-6EAE-4F64-93FA-5EDD45E90D5F}"/>
                  </a:ext>
                </a:extLst>
              </p:cNvPr>
              <p:cNvSpPr/>
              <p:nvPr/>
            </p:nvSpPr>
            <p:spPr>
              <a:xfrm>
                <a:off x="333154" y="6189689"/>
                <a:ext cx="5337587" cy="709981"/>
              </a:xfrm>
              <a:custGeom>
                <a:avLst/>
                <a:gdLst>
                  <a:gd name="connsiteX0" fmla="*/ 0 w 8189118"/>
                  <a:gd name="connsiteY0" fmla="*/ 544639 h 1089278"/>
                  <a:gd name="connsiteX1" fmla="*/ 0 w 8189118"/>
                  <a:gd name="connsiteY1" fmla="*/ 544639 h 1089278"/>
                  <a:gd name="connsiteX2" fmla="*/ 544640 w 8189118"/>
                  <a:gd name="connsiteY2" fmla="*/ 0 h 1089278"/>
                  <a:gd name="connsiteX3" fmla="*/ 7644479 w 8189118"/>
                  <a:gd name="connsiteY3" fmla="*/ 0 h 1089278"/>
                  <a:gd name="connsiteX4" fmla="*/ 8189119 w 8189118"/>
                  <a:gd name="connsiteY4" fmla="*/ 544639 h 1089278"/>
                  <a:gd name="connsiteX5" fmla="*/ 8189119 w 8189118"/>
                  <a:gd name="connsiteY5" fmla="*/ 544639 h 1089278"/>
                  <a:gd name="connsiteX6" fmla="*/ 7644479 w 8189118"/>
                  <a:gd name="connsiteY6" fmla="*/ 1089279 h 1089278"/>
                  <a:gd name="connsiteX7" fmla="*/ 544544 w 8189118"/>
                  <a:gd name="connsiteY7" fmla="*/ 1089279 h 1089278"/>
                  <a:gd name="connsiteX8" fmla="*/ 0 w 8189118"/>
                  <a:gd name="connsiteY8" fmla="*/ 544639 h 10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89118" h="1089278">
                    <a:moveTo>
                      <a:pt x="0" y="544639"/>
                    </a:moveTo>
                    <a:lnTo>
                      <a:pt x="0" y="544639"/>
                    </a:lnTo>
                    <a:cubicBezTo>
                      <a:pt x="0" y="243840"/>
                      <a:pt x="243840" y="0"/>
                      <a:pt x="544640" y="0"/>
                    </a:cubicBezTo>
                    <a:lnTo>
                      <a:pt x="7644479" y="0"/>
                    </a:lnTo>
                    <a:cubicBezTo>
                      <a:pt x="7945279" y="0"/>
                      <a:pt x="8189119" y="243840"/>
                      <a:pt x="8189119" y="544639"/>
                    </a:cubicBezTo>
                    <a:lnTo>
                      <a:pt x="8189119" y="544639"/>
                    </a:lnTo>
                    <a:cubicBezTo>
                      <a:pt x="8189119" y="845439"/>
                      <a:pt x="7945279" y="1089279"/>
                      <a:pt x="7644479" y="1089279"/>
                    </a:cubicBezTo>
                    <a:lnTo>
                      <a:pt x="544544" y="1089279"/>
                    </a:lnTo>
                    <a:cubicBezTo>
                      <a:pt x="243840" y="1089279"/>
                      <a:pt x="0" y="845439"/>
                      <a:pt x="0" y="5446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39E88D8-D841-49D7-88B5-7A6D6AAAD284}"/>
                  </a:ext>
                </a:extLst>
              </p:cNvPr>
              <p:cNvSpPr/>
              <p:nvPr/>
            </p:nvSpPr>
            <p:spPr>
              <a:xfrm>
                <a:off x="477232" y="5565483"/>
                <a:ext cx="2119529" cy="1315686"/>
              </a:xfrm>
              <a:custGeom>
                <a:avLst/>
                <a:gdLst>
                  <a:gd name="connsiteX0" fmla="*/ 36409 w 3251858"/>
                  <a:gd name="connsiteY0" fmla="*/ 349317 h 2018573"/>
                  <a:gd name="connsiteX1" fmla="*/ 36409 w 3251858"/>
                  <a:gd name="connsiteY1" fmla="*/ 349317 h 2018573"/>
                  <a:gd name="connsiteX2" fmla="*/ 740211 w 3251858"/>
                  <a:gd name="connsiteY2" fmla="*/ 36421 h 2018573"/>
                  <a:gd name="connsiteX3" fmla="*/ 3251859 w 3251858"/>
                  <a:gd name="connsiteY3" fmla="*/ 1001970 h 2018573"/>
                  <a:gd name="connsiteX4" fmla="*/ 2861048 w 3251858"/>
                  <a:gd name="connsiteY4" fmla="*/ 2018574 h 2018573"/>
                  <a:gd name="connsiteX5" fmla="*/ 349305 w 3251858"/>
                  <a:gd name="connsiteY5" fmla="*/ 1053119 h 2018573"/>
                  <a:gd name="connsiteX6" fmla="*/ 36409 w 3251858"/>
                  <a:gd name="connsiteY6" fmla="*/ 349317 h 20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8" h="2018573">
                    <a:moveTo>
                      <a:pt x="36409" y="349317"/>
                    </a:moveTo>
                    <a:lnTo>
                      <a:pt x="36409" y="349317"/>
                    </a:lnTo>
                    <a:cubicBezTo>
                      <a:pt x="144327" y="68520"/>
                      <a:pt x="459414" y="-71498"/>
                      <a:pt x="740211" y="36421"/>
                    </a:cubicBezTo>
                    <a:lnTo>
                      <a:pt x="3251859" y="1001970"/>
                    </a:lnTo>
                    <a:lnTo>
                      <a:pt x="2861048" y="2018574"/>
                    </a:lnTo>
                    <a:lnTo>
                      <a:pt x="349305" y="1053119"/>
                    </a:lnTo>
                    <a:cubicBezTo>
                      <a:pt x="68604" y="945106"/>
                      <a:pt x="-71509" y="630019"/>
                      <a:pt x="36409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02DD4EA9-AD5B-4A33-8C26-1F2AECEE5F2C}"/>
                  </a:ext>
                </a:extLst>
              </p:cNvPr>
              <p:cNvSpPr/>
              <p:nvPr/>
            </p:nvSpPr>
            <p:spPr>
              <a:xfrm>
                <a:off x="699314" y="4951611"/>
                <a:ext cx="1965304" cy="1700160"/>
              </a:xfrm>
              <a:custGeom>
                <a:avLst/>
                <a:gdLst>
                  <a:gd name="connsiteX0" fmla="*/ 111449 w 3015240"/>
                  <a:gd name="connsiteY0" fmla="*/ 214624 h 2608447"/>
                  <a:gd name="connsiteX1" fmla="*/ 111449 w 3015240"/>
                  <a:gd name="connsiteY1" fmla="*/ 214624 h 2608447"/>
                  <a:gd name="connsiteX2" fmla="*/ 874688 w 3015240"/>
                  <a:gd name="connsiteY2" fmla="*/ 111374 h 2608447"/>
                  <a:gd name="connsiteX3" fmla="*/ 3015241 w 3015240"/>
                  <a:gd name="connsiteY3" fmla="*/ 1741958 h 2608447"/>
                  <a:gd name="connsiteX4" fmla="*/ 2355159 w 3015240"/>
                  <a:gd name="connsiteY4" fmla="*/ 2608448 h 2608447"/>
                  <a:gd name="connsiteX5" fmla="*/ 214605 w 3015240"/>
                  <a:gd name="connsiteY5" fmla="*/ 977863 h 2608447"/>
                  <a:gd name="connsiteX6" fmla="*/ 111449 w 3015240"/>
                  <a:gd name="connsiteY6" fmla="*/ 214624 h 260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40" h="2608447">
                    <a:moveTo>
                      <a:pt x="111449" y="214624"/>
                    </a:moveTo>
                    <a:lnTo>
                      <a:pt x="111449" y="214624"/>
                    </a:lnTo>
                    <a:cubicBezTo>
                      <a:pt x="293758" y="-24643"/>
                      <a:pt x="635420" y="-70840"/>
                      <a:pt x="874688" y="111374"/>
                    </a:cubicBezTo>
                    <a:lnTo>
                      <a:pt x="3015241" y="1741958"/>
                    </a:lnTo>
                    <a:lnTo>
                      <a:pt x="2355159" y="2608448"/>
                    </a:lnTo>
                    <a:lnTo>
                      <a:pt x="214605" y="977863"/>
                    </a:lnTo>
                    <a:cubicBezTo>
                      <a:pt x="-24663" y="795554"/>
                      <a:pt x="-70859" y="453892"/>
                      <a:pt x="111449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59A85C36-E535-4813-ADAC-4ABEEFEC7580}"/>
                  </a:ext>
                </a:extLst>
              </p:cNvPr>
              <p:cNvSpPr/>
              <p:nvPr/>
            </p:nvSpPr>
            <p:spPr>
              <a:xfrm>
                <a:off x="1115657" y="4452709"/>
                <a:ext cx="2155140" cy="2330742"/>
              </a:xfrm>
              <a:custGeom>
                <a:avLst/>
                <a:gdLst>
                  <a:gd name="connsiteX0" fmla="*/ 184580 w 3306493"/>
                  <a:gd name="connsiteY0" fmla="*/ 135955 h 3575908"/>
                  <a:gd name="connsiteX1" fmla="*/ 184580 w 3306493"/>
                  <a:gd name="connsiteY1" fmla="*/ 135955 h 3575908"/>
                  <a:gd name="connsiteX2" fmla="*/ 953248 w 3306493"/>
                  <a:gd name="connsiteY2" fmla="*/ 184628 h 3575908"/>
                  <a:gd name="connsiteX3" fmla="*/ 3306494 w 3306493"/>
                  <a:gd name="connsiteY3" fmla="*/ 2855914 h 3575908"/>
                  <a:gd name="connsiteX4" fmla="*/ 2489154 w 3306493"/>
                  <a:gd name="connsiteY4" fmla="*/ 3575909 h 3575908"/>
                  <a:gd name="connsiteX5" fmla="*/ 136003 w 3306493"/>
                  <a:gd name="connsiteY5" fmla="*/ 904622 h 3575908"/>
                  <a:gd name="connsiteX6" fmla="*/ 184580 w 3306493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493" h="3575908">
                    <a:moveTo>
                      <a:pt x="184580" y="135955"/>
                    </a:moveTo>
                    <a:lnTo>
                      <a:pt x="184580" y="135955"/>
                    </a:lnTo>
                    <a:cubicBezTo>
                      <a:pt x="410323" y="-62832"/>
                      <a:pt x="754461" y="-41115"/>
                      <a:pt x="953248" y="184628"/>
                    </a:cubicBezTo>
                    <a:lnTo>
                      <a:pt x="3306494" y="2855914"/>
                    </a:lnTo>
                    <a:lnTo>
                      <a:pt x="2489154" y="3575909"/>
                    </a:lnTo>
                    <a:lnTo>
                      <a:pt x="136003" y="904622"/>
                    </a:lnTo>
                    <a:cubicBezTo>
                      <a:pt x="-62879" y="678880"/>
                      <a:pt x="-41067" y="334742"/>
                      <a:pt x="184580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259AE9EB-F24F-4384-9407-0782590670C9}"/>
                  </a:ext>
                </a:extLst>
              </p:cNvPr>
              <p:cNvSpPr/>
              <p:nvPr/>
            </p:nvSpPr>
            <p:spPr>
              <a:xfrm>
                <a:off x="1603933" y="4083186"/>
                <a:ext cx="1717338" cy="2586590"/>
              </a:xfrm>
              <a:custGeom>
                <a:avLst/>
                <a:gdLst>
                  <a:gd name="connsiteX0" fmla="*/ 299368 w 2634802"/>
                  <a:gd name="connsiteY0" fmla="*/ 58523 h 3968439"/>
                  <a:gd name="connsiteX1" fmla="*/ 299368 w 2634802"/>
                  <a:gd name="connsiteY1" fmla="*/ 58523 h 3968439"/>
                  <a:gd name="connsiteX2" fmla="*/ 1030983 w 2634802"/>
                  <a:gd name="connsiteY2" fmla="*/ 299410 h 3968439"/>
                  <a:gd name="connsiteX3" fmla="*/ 2634803 w 2634802"/>
                  <a:gd name="connsiteY3" fmla="*/ 3477712 h 3968439"/>
                  <a:gd name="connsiteX4" fmla="*/ 1662395 w 2634802"/>
                  <a:gd name="connsiteY4" fmla="*/ 3968440 h 3968439"/>
                  <a:gd name="connsiteX5" fmla="*/ 58481 w 2634802"/>
                  <a:gd name="connsiteY5" fmla="*/ 790138 h 3968439"/>
                  <a:gd name="connsiteX6" fmla="*/ 299368 w 2634802"/>
                  <a:gd name="connsiteY6" fmla="*/ 58523 h 396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802" h="3968439">
                    <a:moveTo>
                      <a:pt x="299368" y="58523"/>
                    </a:moveTo>
                    <a:lnTo>
                      <a:pt x="299368" y="58523"/>
                    </a:lnTo>
                    <a:cubicBezTo>
                      <a:pt x="567878" y="-77018"/>
                      <a:pt x="895443" y="30900"/>
                      <a:pt x="1030983" y="299410"/>
                    </a:cubicBezTo>
                    <a:lnTo>
                      <a:pt x="2634803" y="3477712"/>
                    </a:lnTo>
                    <a:lnTo>
                      <a:pt x="1662395" y="3968440"/>
                    </a:lnTo>
                    <a:lnTo>
                      <a:pt x="58481" y="790138"/>
                    </a:lnTo>
                    <a:cubicBezTo>
                      <a:pt x="-76965" y="521533"/>
                      <a:pt x="30858" y="194063"/>
                      <a:pt x="299368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90389B0-3C58-4570-9C84-12E863FBE6AE}"/>
                  </a:ext>
                </a:extLst>
              </p:cNvPr>
              <p:cNvSpPr/>
              <p:nvPr/>
            </p:nvSpPr>
            <p:spPr>
              <a:xfrm>
                <a:off x="2074381" y="3777748"/>
                <a:ext cx="1486159" cy="2656051"/>
              </a:xfrm>
              <a:custGeom>
                <a:avLst/>
                <a:gdLst>
                  <a:gd name="connsiteX0" fmla="*/ 357497 w 2280118"/>
                  <a:gd name="connsiteY0" fmla="*/ 33361 h 4075009"/>
                  <a:gd name="connsiteX1" fmla="*/ 357497 w 2280118"/>
                  <a:gd name="connsiteY1" fmla="*/ 33361 h 4075009"/>
                  <a:gd name="connsiteX2" fmla="*/ 1056156 w 2280118"/>
                  <a:gd name="connsiteY2" fmla="*/ 357497 h 4075009"/>
                  <a:gd name="connsiteX3" fmla="*/ 2280118 w 2280118"/>
                  <a:gd name="connsiteY3" fmla="*/ 3700486 h 4075009"/>
                  <a:gd name="connsiteX4" fmla="*/ 1257323 w 2280118"/>
                  <a:gd name="connsiteY4" fmla="*/ 4075009 h 4075009"/>
                  <a:gd name="connsiteX5" fmla="*/ 33361 w 2280118"/>
                  <a:gd name="connsiteY5" fmla="*/ 732020 h 4075009"/>
                  <a:gd name="connsiteX6" fmla="*/ 357497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357497" y="33361"/>
                    </a:moveTo>
                    <a:lnTo>
                      <a:pt x="357497" y="33361"/>
                    </a:lnTo>
                    <a:cubicBezTo>
                      <a:pt x="639913" y="-70081"/>
                      <a:pt x="952714" y="75080"/>
                      <a:pt x="1056156" y="357497"/>
                    </a:cubicBezTo>
                    <a:lnTo>
                      <a:pt x="2280118" y="3700486"/>
                    </a:lnTo>
                    <a:lnTo>
                      <a:pt x="1257323" y="4075009"/>
                    </a:lnTo>
                    <a:lnTo>
                      <a:pt x="33361" y="732020"/>
                    </a:lnTo>
                    <a:cubicBezTo>
                      <a:pt x="-70080" y="449603"/>
                      <a:pt x="75080" y="136802"/>
                      <a:pt x="357497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85A7041-C99E-4843-B74B-DD9B16006F6E}"/>
                  </a:ext>
                </a:extLst>
              </p:cNvPr>
              <p:cNvSpPr/>
              <p:nvPr/>
            </p:nvSpPr>
            <p:spPr>
              <a:xfrm>
                <a:off x="3392836" y="5505955"/>
                <a:ext cx="2119529" cy="1315747"/>
              </a:xfrm>
              <a:custGeom>
                <a:avLst/>
                <a:gdLst>
                  <a:gd name="connsiteX0" fmla="*/ 3215450 w 3251857"/>
                  <a:gd name="connsiteY0" fmla="*/ 349317 h 2018668"/>
                  <a:gd name="connsiteX1" fmla="*/ 3215450 w 3251857"/>
                  <a:gd name="connsiteY1" fmla="*/ 349317 h 2018668"/>
                  <a:gd name="connsiteX2" fmla="*/ 2511647 w 3251857"/>
                  <a:gd name="connsiteY2" fmla="*/ 36421 h 2018668"/>
                  <a:gd name="connsiteX3" fmla="*/ 0 w 3251857"/>
                  <a:gd name="connsiteY3" fmla="*/ 1001970 h 2018668"/>
                  <a:gd name="connsiteX4" fmla="*/ 390810 w 3251857"/>
                  <a:gd name="connsiteY4" fmla="*/ 2018669 h 2018668"/>
                  <a:gd name="connsiteX5" fmla="*/ 2902458 w 3251857"/>
                  <a:gd name="connsiteY5" fmla="*/ 1053119 h 2018668"/>
                  <a:gd name="connsiteX6" fmla="*/ 3215450 w 3251857"/>
                  <a:gd name="connsiteY6" fmla="*/ 349317 h 20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7" h="2018668">
                    <a:moveTo>
                      <a:pt x="3215450" y="349317"/>
                    </a:moveTo>
                    <a:lnTo>
                      <a:pt x="3215450" y="349317"/>
                    </a:lnTo>
                    <a:cubicBezTo>
                      <a:pt x="3107531" y="68520"/>
                      <a:pt x="2792444" y="-71498"/>
                      <a:pt x="2511647" y="36421"/>
                    </a:cubicBezTo>
                    <a:lnTo>
                      <a:pt x="0" y="1001970"/>
                    </a:lnTo>
                    <a:lnTo>
                      <a:pt x="390810" y="2018669"/>
                    </a:lnTo>
                    <a:lnTo>
                      <a:pt x="2902458" y="1053119"/>
                    </a:lnTo>
                    <a:cubicBezTo>
                      <a:pt x="3183255" y="945201"/>
                      <a:pt x="3323368" y="630114"/>
                      <a:pt x="3215450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D1AA10B-B32F-44D9-B85C-C5C67C486EE3}"/>
                  </a:ext>
                </a:extLst>
              </p:cNvPr>
              <p:cNvSpPr/>
              <p:nvPr/>
            </p:nvSpPr>
            <p:spPr>
              <a:xfrm>
                <a:off x="3280401" y="4863165"/>
                <a:ext cx="1965286" cy="1700223"/>
              </a:xfrm>
              <a:custGeom>
                <a:avLst/>
                <a:gdLst>
                  <a:gd name="connsiteX0" fmla="*/ 2903791 w 3015212"/>
                  <a:gd name="connsiteY0" fmla="*/ 214624 h 2608542"/>
                  <a:gd name="connsiteX1" fmla="*/ 2903791 w 3015212"/>
                  <a:gd name="connsiteY1" fmla="*/ 214624 h 2608542"/>
                  <a:gd name="connsiteX2" fmla="*/ 2140553 w 3015212"/>
                  <a:gd name="connsiteY2" fmla="*/ 111374 h 2608542"/>
                  <a:gd name="connsiteX3" fmla="*/ 0 w 3015212"/>
                  <a:gd name="connsiteY3" fmla="*/ 1742054 h 2608542"/>
                  <a:gd name="connsiteX4" fmla="*/ 660082 w 3015212"/>
                  <a:gd name="connsiteY4" fmla="*/ 2608543 h 2608542"/>
                  <a:gd name="connsiteX5" fmla="*/ 2800636 w 3015212"/>
                  <a:gd name="connsiteY5" fmla="*/ 977958 h 2608542"/>
                  <a:gd name="connsiteX6" fmla="*/ 2903791 w 3015212"/>
                  <a:gd name="connsiteY6" fmla="*/ 214624 h 260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12" h="2608542">
                    <a:moveTo>
                      <a:pt x="2903791" y="214624"/>
                    </a:moveTo>
                    <a:lnTo>
                      <a:pt x="2903791" y="214624"/>
                    </a:lnTo>
                    <a:cubicBezTo>
                      <a:pt x="2721483" y="-24643"/>
                      <a:pt x="2379821" y="-70840"/>
                      <a:pt x="2140553" y="111374"/>
                    </a:cubicBezTo>
                    <a:lnTo>
                      <a:pt x="0" y="1742054"/>
                    </a:lnTo>
                    <a:lnTo>
                      <a:pt x="660082" y="2608543"/>
                    </a:lnTo>
                    <a:lnTo>
                      <a:pt x="2800636" y="977958"/>
                    </a:lnTo>
                    <a:cubicBezTo>
                      <a:pt x="3039808" y="795649"/>
                      <a:pt x="3086100" y="453892"/>
                      <a:pt x="2903791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2B52D482-67FB-46EC-A794-6D016A2680E9}"/>
                  </a:ext>
                </a:extLst>
              </p:cNvPr>
              <p:cNvSpPr/>
              <p:nvPr/>
            </p:nvSpPr>
            <p:spPr>
              <a:xfrm>
                <a:off x="2684676" y="4401990"/>
                <a:ext cx="2155144" cy="2330742"/>
              </a:xfrm>
              <a:custGeom>
                <a:avLst/>
                <a:gdLst>
                  <a:gd name="connsiteX0" fmla="*/ 3121819 w 3306500"/>
                  <a:gd name="connsiteY0" fmla="*/ 135955 h 3575908"/>
                  <a:gd name="connsiteX1" fmla="*/ 3121819 w 3306500"/>
                  <a:gd name="connsiteY1" fmla="*/ 135955 h 3575908"/>
                  <a:gd name="connsiteX2" fmla="*/ 2353151 w 3306500"/>
                  <a:gd name="connsiteY2" fmla="*/ 184628 h 3575908"/>
                  <a:gd name="connsiteX3" fmla="*/ 0 w 3306500"/>
                  <a:gd name="connsiteY3" fmla="*/ 2855914 h 3575908"/>
                  <a:gd name="connsiteX4" fmla="*/ 817340 w 3306500"/>
                  <a:gd name="connsiteY4" fmla="*/ 3575909 h 3575908"/>
                  <a:gd name="connsiteX5" fmla="*/ 3170587 w 3306500"/>
                  <a:gd name="connsiteY5" fmla="*/ 904623 h 3575908"/>
                  <a:gd name="connsiteX6" fmla="*/ 3121819 w 3306500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500" h="3575908">
                    <a:moveTo>
                      <a:pt x="3121819" y="135955"/>
                    </a:moveTo>
                    <a:lnTo>
                      <a:pt x="3121819" y="135955"/>
                    </a:lnTo>
                    <a:cubicBezTo>
                      <a:pt x="2896076" y="-62832"/>
                      <a:pt x="2551938" y="-41115"/>
                      <a:pt x="2353151" y="184628"/>
                    </a:cubicBezTo>
                    <a:lnTo>
                      <a:pt x="0" y="2855914"/>
                    </a:lnTo>
                    <a:lnTo>
                      <a:pt x="817340" y="3575909"/>
                    </a:lnTo>
                    <a:lnTo>
                      <a:pt x="3170587" y="904623"/>
                    </a:lnTo>
                    <a:cubicBezTo>
                      <a:pt x="3369374" y="678975"/>
                      <a:pt x="3347561" y="334837"/>
                      <a:pt x="3121819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4BCEA97-1BBA-4EDE-9F4A-C6A0BEADFD9D}"/>
                  </a:ext>
                </a:extLst>
              </p:cNvPr>
              <p:cNvSpPr/>
              <p:nvPr/>
            </p:nvSpPr>
            <p:spPr>
              <a:xfrm>
                <a:off x="2638917" y="4059781"/>
                <a:ext cx="1717276" cy="2586527"/>
              </a:xfrm>
              <a:custGeom>
                <a:avLst/>
                <a:gdLst>
                  <a:gd name="connsiteX0" fmla="*/ 2335340 w 2634707"/>
                  <a:gd name="connsiteY0" fmla="*/ 58523 h 3968344"/>
                  <a:gd name="connsiteX1" fmla="*/ 2335340 w 2634707"/>
                  <a:gd name="connsiteY1" fmla="*/ 58523 h 3968344"/>
                  <a:gd name="connsiteX2" fmla="*/ 1603724 w 2634707"/>
                  <a:gd name="connsiteY2" fmla="*/ 299410 h 3968344"/>
                  <a:gd name="connsiteX3" fmla="*/ 0 w 2634707"/>
                  <a:gd name="connsiteY3" fmla="*/ 3477617 h 3968344"/>
                  <a:gd name="connsiteX4" fmla="*/ 972407 w 2634707"/>
                  <a:gd name="connsiteY4" fmla="*/ 3968345 h 3968344"/>
                  <a:gd name="connsiteX5" fmla="*/ 2576227 w 2634707"/>
                  <a:gd name="connsiteY5" fmla="*/ 790043 h 3968344"/>
                  <a:gd name="connsiteX6" fmla="*/ 2335340 w 2634707"/>
                  <a:gd name="connsiteY6" fmla="*/ 58523 h 396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707" h="3968344">
                    <a:moveTo>
                      <a:pt x="2335340" y="58523"/>
                    </a:moveTo>
                    <a:lnTo>
                      <a:pt x="2335340" y="58523"/>
                    </a:lnTo>
                    <a:cubicBezTo>
                      <a:pt x="2066830" y="-77018"/>
                      <a:pt x="1739265" y="30900"/>
                      <a:pt x="1603724" y="299410"/>
                    </a:cubicBezTo>
                    <a:lnTo>
                      <a:pt x="0" y="3477617"/>
                    </a:lnTo>
                    <a:lnTo>
                      <a:pt x="972407" y="3968345"/>
                    </a:lnTo>
                    <a:lnTo>
                      <a:pt x="2576227" y="790043"/>
                    </a:lnTo>
                    <a:cubicBezTo>
                      <a:pt x="2711672" y="521533"/>
                      <a:pt x="2603849" y="193968"/>
                      <a:pt x="2335340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21F7DEC-66D4-4A45-9D26-7672676A43A1}"/>
                  </a:ext>
                </a:extLst>
              </p:cNvPr>
              <p:cNvSpPr/>
              <p:nvPr/>
            </p:nvSpPr>
            <p:spPr>
              <a:xfrm>
                <a:off x="2399587" y="3754343"/>
                <a:ext cx="1486159" cy="2656051"/>
              </a:xfrm>
              <a:custGeom>
                <a:avLst/>
                <a:gdLst>
                  <a:gd name="connsiteX0" fmla="*/ 1922621 w 2280118"/>
                  <a:gd name="connsiteY0" fmla="*/ 33361 h 4075009"/>
                  <a:gd name="connsiteX1" fmla="*/ 1922621 w 2280118"/>
                  <a:gd name="connsiteY1" fmla="*/ 33361 h 4075009"/>
                  <a:gd name="connsiteX2" fmla="*/ 1223963 w 2280118"/>
                  <a:gd name="connsiteY2" fmla="*/ 357497 h 4075009"/>
                  <a:gd name="connsiteX3" fmla="*/ 0 w 2280118"/>
                  <a:gd name="connsiteY3" fmla="*/ 3700486 h 4075009"/>
                  <a:gd name="connsiteX4" fmla="*/ 1022795 w 2280118"/>
                  <a:gd name="connsiteY4" fmla="*/ 4075009 h 4075009"/>
                  <a:gd name="connsiteX5" fmla="*/ 2246757 w 2280118"/>
                  <a:gd name="connsiteY5" fmla="*/ 732020 h 4075009"/>
                  <a:gd name="connsiteX6" fmla="*/ 1922621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1922621" y="33361"/>
                    </a:moveTo>
                    <a:lnTo>
                      <a:pt x="1922621" y="33361"/>
                    </a:lnTo>
                    <a:cubicBezTo>
                      <a:pt x="1640205" y="-70081"/>
                      <a:pt x="1327404" y="75081"/>
                      <a:pt x="1223963" y="357497"/>
                    </a:cubicBezTo>
                    <a:lnTo>
                      <a:pt x="0" y="3700486"/>
                    </a:lnTo>
                    <a:lnTo>
                      <a:pt x="1022795" y="4075009"/>
                    </a:lnTo>
                    <a:lnTo>
                      <a:pt x="2246757" y="732020"/>
                    </a:lnTo>
                    <a:cubicBezTo>
                      <a:pt x="2350199" y="449508"/>
                      <a:pt x="2205038" y="136707"/>
                      <a:pt x="1922621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3C63DADA-26E2-4FCA-B626-896870B5B385}"/>
                  </a:ext>
                </a:extLst>
              </p:cNvPr>
              <p:cNvSpPr/>
              <p:nvPr/>
            </p:nvSpPr>
            <p:spPr>
              <a:xfrm>
                <a:off x="2599122" y="3649562"/>
                <a:ext cx="709981" cy="2675344"/>
              </a:xfrm>
              <a:custGeom>
                <a:avLst/>
                <a:gdLst>
                  <a:gd name="connsiteX0" fmla="*/ 544639 w 1089279"/>
                  <a:gd name="connsiteY0" fmla="*/ 0 h 4104608"/>
                  <a:gd name="connsiteX1" fmla="*/ 544639 w 1089279"/>
                  <a:gd name="connsiteY1" fmla="*/ 0 h 4104608"/>
                  <a:gd name="connsiteX2" fmla="*/ 0 w 1089279"/>
                  <a:gd name="connsiteY2" fmla="*/ 544640 h 4104608"/>
                  <a:gd name="connsiteX3" fmla="*/ 0 w 1089279"/>
                  <a:gd name="connsiteY3" fmla="*/ 4104608 h 4104608"/>
                  <a:gd name="connsiteX4" fmla="*/ 1089279 w 1089279"/>
                  <a:gd name="connsiteY4" fmla="*/ 4104608 h 4104608"/>
                  <a:gd name="connsiteX5" fmla="*/ 1089279 w 1089279"/>
                  <a:gd name="connsiteY5" fmla="*/ 544640 h 4104608"/>
                  <a:gd name="connsiteX6" fmla="*/ 544639 w 1089279"/>
                  <a:gd name="connsiteY6" fmla="*/ 0 h 41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9279" h="4104608">
                    <a:moveTo>
                      <a:pt x="544639" y="0"/>
                    </a:moveTo>
                    <a:lnTo>
                      <a:pt x="544639" y="0"/>
                    </a:lnTo>
                    <a:cubicBezTo>
                      <a:pt x="243840" y="0"/>
                      <a:pt x="0" y="243840"/>
                      <a:pt x="0" y="544640"/>
                    </a:cubicBezTo>
                    <a:lnTo>
                      <a:pt x="0" y="4104608"/>
                    </a:lnTo>
                    <a:lnTo>
                      <a:pt x="1089279" y="4104608"/>
                    </a:lnTo>
                    <a:lnTo>
                      <a:pt x="1089279" y="544640"/>
                    </a:lnTo>
                    <a:cubicBezTo>
                      <a:pt x="1089279" y="243840"/>
                      <a:pt x="845439" y="0"/>
                      <a:pt x="54463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B5A300F-CC3A-458E-BE63-CAA3F0CA726C}"/>
                </a:ext>
              </a:extLst>
            </p:cNvPr>
            <p:cNvGrpSpPr/>
            <p:nvPr/>
          </p:nvGrpSpPr>
          <p:grpSpPr>
            <a:xfrm>
              <a:off x="3305699" y="1490987"/>
              <a:ext cx="5528057" cy="3130096"/>
              <a:chOff x="212279" y="3379322"/>
              <a:chExt cx="5528057" cy="3330880"/>
            </a:xfrm>
            <a:solidFill>
              <a:schemeClr val="tx1">
                <a:lumMod val="50000"/>
                <a:lumOff val="50000"/>
                <a:alpha val="20000"/>
              </a:schemeClr>
            </a:solidFill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A205BDC7-C938-4473-88CE-961204B7C594}"/>
                  </a:ext>
                </a:extLst>
              </p:cNvPr>
              <p:cNvSpPr/>
              <p:nvPr/>
            </p:nvSpPr>
            <p:spPr>
              <a:xfrm>
                <a:off x="212279" y="6003381"/>
                <a:ext cx="2158252" cy="706821"/>
              </a:xfrm>
              <a:custGeom>
                <a:avLst/>
                <a:gdLst>
                  <a:gd name="connsiteX0" fmla="*/ 2602897 w 2656617"/>
                  <a:gd name="connsiteY0" fmla="*/ 646176 h 933830"/>
                  <a:gd name="connsiteX1" fmla="*/ 69247 w 2656617"/>
                  <a:gd name="connsiteY1" fmla="*/ 0 h 933830"/>
                  <a:gd name="connsiteX2" fmla="*/ 184118 w 2656617"/>
                  <a:gd name="connsiteY2" fmla="*/ 154877 h 933830"/>
                  <a:gd name="connsiteX3" fmla="*/ 0 w 2656617"/>
                  <a:gd name="connsiteY3" fmla="*/ 256318 h 933830"/>
                  <a:gd name="connsiteX4" fmla="*/ 2656618 w 2656617"/>
                  <a:gd name="connsiteY4" fmla="*/ 933831 h 933830"/>
                  <a:gd name="connsiteX5" fmla="*/ 2602897 w 2656617"/>
                  <a:gd name="connsiteY5" fmla="*/ 646176 h 933830"/>
                  <a:gd name="connsiteX0" fmla="*/ 2602897 w 3259622"/>
                  <a:gd name="connsiteY0" fmla="*/ 646176 h 1084431"/>
                  <a:gd name="connsiteX1" fmla="*/ 69247 w 3259622"/>
                  <a:gd name="connsiteY1" fmla="*/ 0 h 1084431"/>
                  <a:gd name="connsiteX2" fmla="*/ 184118 w 3259622"/>
                  <a:gd name="connsiteY2" fmla="*/ 154877 h 1084431"/>
                  <a:gd name="connsiteX3" fmla="*/ 0 w 3259622"/>
                  <a:gd name="connsiteY3" fmla="*/ 256318 h 1084431"/>
                  <a:gd name="connsiteX4" fmla="*/ 3259622 w 3259622"/>
                  <a:gd name="connsiteY4" fmla="*/ 1084431 h 1084431"/>
                  <a:gd name="connsiteX5" fmla="*/ 2602897 w 3259622"/>
                  <a:gd name="connsiteY5" fmla="*/ 646176 h 1084431"/>
                  <a:gd name="connsiteX0" fmla="*/ 3310502 w 3311267"/>
                  <a:gd name="connsiteY0" fmla="*/ 855706 h 1084431"/>
                  <a:gd name="connsiteX1" fmla="*/ 69247 w 3311267"/>
                  <a:gd name="connsiteY1" fmla="*/ 0 h 1084431"/>
                  <a:gd name="connsiteX2" fmla="*/ 184118 w 3311267"/>
                  <a:gd name="connsiteY2" fmla="*/ 154877 h 1084431"/>
                  <a:gd name="connsiteX3" fmla="*/ 0 w 3311267"/>
                  <a:gd name="connsiteY3" fmla="*/ 256318 h 1084431"/>
                  <a:gd name="connsiteX4" fmla="*/ 3259622 w 3311267"/>
                  <a:gd name="connsiteY4" fmla="*/ 1084431 h 1084431"/>
                  <a:gd name="connsiteX5" fmla="*/ 3310502 w 3311267"/>
                  <a:gd name="connsiteY5" fmla="*/ 855706 h 1084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1267" h="1084431">
                    <a:moveTo>
                      <a:pt x="3310502" y="855706"/>
                    </a:moveTo>
                    <a:lnTo>
                      <a:pt x="69247" y="0"/>
                    </a:lnTo>
                    <a:cubicBezTo>
                      <a:pt x="98965" y="56959"/>
                      <a:pt x="137541" y="109347"/>
                      <a:pt x="184118" y="154877"/>
                    </a:cubicBezTo>
                    <a:cubicBezTo>
                      <a:pt x="116681" y="178022"/>
                      <a:pt x="54483" y="212598"/>
                      <a:pt x="0" y="256318"/>
                    </a:cubicBezTo>
                    <a:lnTo>
                      <a:pt x="3259622" y="1084431"/>
                    </a:lnTo>
                    <a:cubicBezTo>
                      <a:pt x="3233714" y="991562"/>
                      <a:pt x="3320217" y="954290"/>
                      <a:pt x="3310502" y="8557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EA82427-7769-4006-B460-66527502E84B}"/>
                  </a:ext>
                </a:extLst>
              </p:cNvPr>
              <p:cNvSpPr/>
              <p:nvPr/>
            </p:nvSpPr>
            <p:spPr>
              <a:xfrm>
                <a:off x="424851" y="5312458"/>
                <a:ext cx="1975862" cy="1123568"/>
              </a:xfrm>
              <a:custGeom>
                <a:avLst/>
                <a:gdLst>
                  <a:gd name="connsiteX0" fmla="*/ 2342293 w 2342292"/>
                  <a:gd name="connsiteY0" fmla="*/ 1045178 h 1311306"/>
                  <a:gd name="connsiteX1" fmla="*/ 128111 w 2342292"/>
                  <a:gd name="connsiteY1" fmla="*/ 0 h 1311306"/>
                  <a:gd name="connsiteX2" fmla="*/ 252412 w 2342292"/>
                  <a:gd name="connsiteY2" fmla="*/ 162687 h 1311306"/>
                  <a:gd name="connsiteX3" fmla="*/ 0 w 2342292"/>
                  <a:gd name="connsiteY3" fmla="*/ 233172 h 1311306"/>
                  <a:gd name="connsiteX4" fmla="*/ 2284000 w 2342292"/>
                  <a:gd name="connsiteY4" fmla="*/ 1311307 h 1311306"/>
                  <a:gd name="connsiteX5" fmla="*/ 2342293 w 2342292"/>
                  <a:gd name="connsiteY5" fmla="*/ 1045178 h 1311306"/>
                  <a:gd name="connsiteX0" fmla="*/ 2342293 w 2961013"/>
                  <a:gd name="connsiteY0" fmla="*/ 1045178 h 1723818"/>
                  <a:gd name="connsiteX1" fmla="*/ 128111 w 2961013"/>
                  <a:gd name="connsiteY1" fmla="*/ 0 h 1723818"/>
                  <a:gd name="connsiteX2" fmla="*/ 252412 w 2961013"/>
                  <a:gd name="connsiteY2" fmla="*/ 162687 h 1723818"/>
                  <a:gd name="connsiteX3" fmla="*/ 0 w 2961013"/>
                  <a:gd name="connsiteY3" fmla="*/ 233172 h 1723818"/>
                  <a:gd name="connsiteX4" fmla="*/ 2960841 w 2961013"/>
                  <a:gd name="connsiteY4" fmla="*/ 1723818 h 1723818"/>
                  <a:gd name="connsiteX5" fmla="*/ 2342293 w 2961013"/>
                  <a:gd name="connsiteY5" fmla="*/ 1045178 h 1723818"/>
                  <a:gd name="connsiteX0" fmla="*/ 3031439 w 3031439"/>
                  <a:gd name="connsiteY0" fmla="*/ 1483879 h 1723818"/>
                  <a:gd name="connsiteX1" fmla="*/ 128111 w 3031439"/>
                  <a:gd name="connsiteY1" fmla="*/ 0 h 1723818"/>
                  <a:gd name="connsiteX2" fmla="*/ 252412 w 3031439"/>
                  <a:gd name="connsiteY2" fmla="*/ 162687 h 1723818"/>
                  <a:gd name="connsiteX3" fmla="*/ 0 w 3031439"/>
                  <a:gd name="connsiteY3" fmla="*/ 233172 h 1723818"/>
                  <a:gd name="connsiteX4" fmla="*/ 2960841 w 3031439"/>
                  <a:gd name="connsiteY4" fmla="*/ 1723818 h 1723818"/>
                  <a:gd name="connsiteX5" fmla="*/ 3031439 w 3031439"/>
                  <a:gd name="connsiteY5" fmla="*/ 1483879 h 1723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1439" h="1723818">
                    <a:moveTo>
                      <a:pt x="3031439" y="1483879"/>
                    </a:moveTo>
                    <a:lnTo>
                      <a:pt x="128111" y="0"/>
                    </a:lnTo>
                    <a:cubicBezTo>
                      <a:pt x="159449" y="59627"/>
                      <a:pt x="200978" y="114776"/>
                      <a:pt x="252412" y="162687"/>
                    </a:cubicBezTo>
                    <a:cubicBezTo>
                      <a:pt x="163639" y="167830"/>
                      <a:pt x="77629" y="192214"/>
                      <a:pt x="0" y="233172"/>
                    </a:cubicBezTo>
                    <a:cubicBezTo>
                      <a:pt x="761333" y="592550"/>
                      <a:pt x="2199508" y="1364440"/>
                      <a:pt x="2960841" y="1723818"/>
                    </a:cubicBezTo>
                    <a:cubicBezTo>
                      <a:pt x="2973223" y="1632568"/>
                      <a:pt x="3005150" y="1569795"/>
                      <a:pt x="3031439" y="1483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BCC39EB-D323-4BBA-AF46-379D0D3CEB46}"/>
                  </a:ext>
                </a:extLst>
              </p:cNvPr>
              <p:cNvSpPr/>
              <p:nvPr/>
            </p:nvSpPr>
            <p:spPr>
              <a:xfrm>
                <a:off x="808585" y="4610546"/>
                <a:ext cx="1629726" cy="1613459"/>
              </a:xfrm>
              <a:custGeom>
                <a:avLst/>
                <a:gdLst>
                  <a:gd name="connsiteX0" fmla="*/ 1928146 w 1928145"/>
                  <a:gd name="connsiteY0" fmla="*/ 1734693 h 1984343"/>
                  <a:gd name="connsiteX1" fmla="*/ 193358 w 1928145"/>
                  <a:gd name="connsiteY1" fmla="*/ 0 h 1984343"/>
                  <a:gd name="connsiteX2" fmla="*/ 252889 w 1928145"/>
                  <a:gd name="connsiteY2" fmla="*/ 200311 h 1984343"/>
                  <a:gd name="connsiteX3" fmla="*/ 0 w 1928145"/>
                  <a:gd name="connsiteY3" fmla="*/ 182023 h 1984343"/>
                  <a:gd name="connsiteX4" fmla="*/ 1802321 w 1928145"/>
                  <a:gd name="connsiteY4" fmla="*/ 1984343 h 1984343"/>
                  <a:gd name="connsiteX5" fmla="*/ 1928146 w 1928145"/>
                  <a:gd name="connsiteY5" fmla="*/ 1734693 h 1984343"/>
                  <a:gd name="connsiteX0" fmla="*/ 1928146 w 2351698"/>
                  <a:gd name="connsiteY0" fmla="*/ 1734693 h 2436140"/>
                  <a:gd name="connsiteX1" fmla="*/ 193358 w 2351698"/>
                  <a:gd name="connsiteY1" fmla="*/ 0 h 2436140"/>
                  <a:gd name="connsiteX2" fmla="*/ 252889 w 2351698"/>
                  <a:gd name="connsiteY2" fmla="*/ 200311 h 2436140"/>
                  <a:gd name="connsiteX3" fmla="*/ 0 w 2351698"/>
                  <a:gd name="connsiteY3" fmla="*/ 182023 h 2436140"/>
                  <a:gd name="connsiteX4" fmla="*/ 2349946 w 2351698"/>
                  <a:gd name="connsiteY4" fmla="*/ 2436140 h 2436140"/>
                  <a:gd name="connsiteX5" fmla="*/ 1928146 w 2351698"/>
                  <a:gd name="connsiteY5" fmla="*/ 1734693 h 2436140"/>
                  <a:gd name="connsiteX0" fmla="*/ 2500384 w 2500384"/>
                  <a:gd name="connsiteY0" fmla="*/ 2323993 h 2436140"/>
                  <a:gd name="connsiteX1" fmla="*/ 193358 w 2500384"/>
                  <a:gd name="connsiteY1" fmla="*/ 0 h 2436140"/>
                  <a:gd name="connsiteX2" fmla="*/ 252889 w 2500384"/>
                  <a:gd name="connsiteY2" fmla="*/ 200311 h 2436140"/>
                  <a:gd name="connsiteX3" fmla="*/ 0 w 2500384"/>
                  <a:gd name="connsiteY3" fmla="*/ 182023 h 2436140"/>
                  <a:gd name="connsiteX4" fmla="*/ 2349946 w 2500384"/>
                  <a:gd name="connsiteY4" fmla="*/ 2436140 h 2436140"/>
                  <a:gd name="connsiteX5" fmla="*/ 2500384 w 2500384"/>
                  <a:gd name="connsiteY5" fmla="*/ 2323993 h 2436140"/>
                  <a:gd name="connsiteX0" fmla="*/ 2500384 w 2500384"/>
                  <a:gd name="connsiteY0" fmla="*/ 2323993 h 2475428"/>
                  <a:gd name="connsiteX1" fmla="*/ 193358 w 2500384"/>
                  <a:gd name="connsiteY1" fmla="*/ 0 h 2475428"/>
                  <a:gd name="connsiteX2" fmla="*/ 252889 w 2500384"/>
                  <a:gd name="connsiteY2" fmla="*/ 200311 h 2475428"/>
                  <a:gd name="connsiteX3" fmla="*/ 0 w 2500384"/>
                  <a:gd name="connsiteY3" fmla="*/ 182023 h 2475428"/>
                  <a:gd name="connsiteX4" fmla="*/ 2362252 w 2500384"/>
                  <a:gd name="connsiteY4" fmla="*/ 2475428 h 2475428"/>
                  <a:gd name="connsiteX5" fmla="*/ 2500384 w 2500384"/>
                  <a:gd name="connsiteY5" fmla="*/ 2323993 h 24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0384" h="2475428">
                    <a:moveTo>
                      <a:pt x="2500384" y="2323993"/>
                    </a:moveTo>
                    <a:lnTo>
                      <a:pt x="193358" y="0"/>
                    </a:lnTo>
                    <a:cubicBezTo>
                      <a:pt x="201549" y="68771"/>
                      <a:pt x="221266" y="136684"/>
                      <a:pt x="252889" y="200311"/>
                    </a:cubicBezTo>
                    <a:cubicBezTo>
                      <a:pt x="170117" y="176498"/>
                      <a:pt x="83915" y="170688"/>
                      <a:pt x="0" y="182023"/>
                    </a:cubicBezTo>
                    <a:cubicBezTo>
                      <a:pt x="600774" y="782796"/>
                      <a:pt x="1761478" y="1874655"/>
                      <a:pt x="2362252" y="2475428"/>
                    </a:cubicBezTo>
                    <a:cubicBezTo>
                      <a:pt x="2397399" y="2388370"/>
                      <a:pt x="2451806" y="2403146"/>
                      <a:pt x="2500384" y="23239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3FD5A7A2-30F3-43C5-9196-CB922BB47A96}"/>
                  </a:ext>
                </a:extLst>
              </p:cNvPr>
              <p:cNvSpPr/>
              <p:nvPr/>
            </p:nvSpPr>
            <p:spPr>
              <a:xfrm>
                <a:off x="1336975" y="4078558"/>
                <a:ext cx="1172721" cy="1949792"/>
              </a:xfrm>
              <a:custGeom>
                <a:avLst/>
                <a:gdLst>
                  <a:gd name="connsiteX0" fmla="*/ 1362361 w 1362360"/>
                  <a:gd name="connsiteY0" fmla="*/ 2239899 h 2461069"/>
                  <a:gd name="connsiteX1" fmla="*/ 232124 w 1362360"/>
                  <a:gd name="connsiteY1" fmla="*/ 0 h 2461069"/>
                  <a:gd name="connsiteX2" fmla="*/ 227171 w 1362360"/>
                  <a:gd name="connsiteY2" fmla="*/ 175831 h 2461069"/>
                  <a:gd name="connsiteX3" fmla="*/ 0 w 1362360"/>
                  <a:gd name="connsiteY3" fmla="*/ 129350 h 2461069"/>
                  <a:gd name="connsiteX4" fmla="*/ 1176623 w 1362360"/>
                  <a:gd name="connsiteY4" fmla="*/ 2461070 h 2461069"/>
                  <a:gd name="connsiteX5" fmla="*/ 1362361 w 1362360"/>
                  <a:gd name="connsiteY5" fmla="*/ 2239899 h 2461069"/>
                  <a:gd name="connsiteX0" fmla="*/ 1362361 w 1643421"/>
                  <a:gd name="connsiteY0" fmla="*/ 2239899 h 2991440"/>
                  <a:gd name="connsiteX1" fmla="*/ 232124 w 1643421"/>
                  <a:gd name="connsiteY1" fmla="*/ 0 h 2991440"/>
                  <a:gd name="connsiteX2" fmla="*/ 227171 w 1643421"/>
                  <a:gd name="connsiteY2" fmla="*/ 175831 h 2991440"/>
                  <a:gd name="connsiteX3" fmla="*/ 0 w 1643421"/>
                  <a:gd name="connsiteY3" fmla="*/ 129350 h 2991440"/>
                  <a:gd name="connsiteX4" fmla="*/ 1638104 w 1643421"/>
                  <a:gd name="connsiteY4" fmla="*/ 2991440 h 2991440"/>
                  <a:gd name="connsiteX5" fmla="*/ 1362361 w 1643421"/>
                  <a:gd name="connsiteY5" fmla="*/ 2239899 h 2991440"/>
                  <a:gd name="connsiteX0" fmla="*/ 1799230 w 1799230"/>
                  <a:gd name="connsiteY0" fmla="*/ 2881582 h 2991440"/>
                  <a:gd name="connsiteX1" fmla="*/ 232124 w 1799230"/>
                  <a:gd name="connsiteY1" fmla="*/ 0 h 2991440"/>
                  <a:gd name="connsiteX2" fmla="*/ 227171 w 1799230"/>
                  <a:gd name="connsiteY2" fmla="*/ 175831 h 2991440"/>
                  <a:gd name="connsiteX3" fmla="*/ 0 w 1799230"/>
                  <a:gd name="connsiteY3" fmla="*/ 129350 h 2991440"/>
                  <a:gd name="connsiteX4" fmla="*/ 1638104 w 1799230"/>
                  <a:gd name="connsiteY4" fmla="*/ 2991440 h 2991440"/>
                  <a:gd name="connsiteX5" fmla="*/ 1799230 w 1799230"/>
                  <a:gd name="connsiteY5" fmla="*/ 2881582 h 29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230" h="2991440">
                    <a:moveTo>
                      <a:pt x="1799230" y="2881582"/>
                    </a:moveTo>
                    <a:lnTo>
                      <a:pt x="232124" y="0"/>
                    </a:lnTo>
                    <a:cubicBezTo>
                      <a:pt x="222123" y="57531"/>
                      <a:pt x="220218" y="116776"/>
                      <a:pt x="227171" y="175831"/>
                    </a:cubicBezTo>
                    <a:cubicBezTo>
                      <a:pt x="154781" y="145923"/>
                      <a:pt x="77533" y="130397"/>
                      <a:pt x="0" y="129350"/>
                    </a:cubicBezTo>
                    <a:cubicBezTo>
                      <a:pt x="392208" y="906590"/>
                      <a:pt x="1245896" y="2214200"/>
                      <a:pt x="1638104" y="2991440"/>
                    </a:cubicBezTo>
                    <a:cubicBezTo>
                      <a:pt x="1693635" y="2912477"/>
                      <a:pt x="1731221" y="2949781"/>
                      <a:pt x="1799230" y="28815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4F3C94CF-699E-4B0B-B454-0A66891903F0}"/>
                  </a:ext>
                </a:extLst>
              </p:cNvPr>
              <p:cNvSpPr/>
              <p:nvPr/>
            </p:nvSpPr>
            <p:spPr>
              <a:xfrm>
                <a:off x="1876662" y="3635905"/>
                <a:ext cx="867173" cy="2310911"/>
              </a:xfrm>
              <a:custGeom>
                <a:avLst/>
                <a:gdLst>
                  <a:gd name="connsiteX0" fmla="*/ 961263 w 961262"/>
                  <a:gd name="connsiteY0" fmla="*/ 2607278 h 2753201"/>
                  <a:gd name="connsiteX1" fmla="*/ 228124 w 961262"/>
                  <a:gd name="connsiteY1" fmla="*/ 0 h 2753201"/>
                  <a:gd name="connsiteX2" fmla="*/ 188500 w 961262"/>
                  <a:gd name="connsiteY2" fmla="*/ 196120 h 2753201"/>
                  <a:gd name="connsiteX3" fmla="*/ 0 w 961262"/>
                  <a:gd name="connsiteY3" fmla="*/ 169450 h 2753201"/>
                  <a:gd name="connsiteX4" fmla="*/ 726567 w 961262"/>
                  <a:gd name="connsiteY4" fmla="*/ 2753201 h 2753201"/>
                  <a:gd name="connsiteX5" fmla="*/ 961263 w 961262"/>
                  <a:gd name="connsiteY5" fmla="*/ 2607278 h 2753201"/>
                  <a:gd name="connsiteX0" fmla="*/ 961263 w 1149567"/>
                  <a:gd name="connsiteY0" fmla="*/ 2607278 h 3545482"/>
                  <a:gd name="connsiteX1" fmla="*/ 228124 w 1149567"/>
                  <a:gd name="connsiteY1" fmla="*/ 0 h 3545482"/>
                  <a:gd name="connsiteX2" fmla="*/ 188500 w 1149567"/>
                  <a:gd name="connsiteY2" fmla="*/ 196120 h 3545482"/>
                  <a:gd name="connsiteX3" fmla="*/ 0 w 1149567"/>
                  <a:gd name="connsiteY3" fmla="*/ 169450 h 3545482"/>
                  <a:gd name="connsiteX4" fmla="*/ 1138824 w 1149567"/>
                  <a:gd name="connsiteY4" fmla="*/ 3545482 h 3545482"/>
                  <a:gd name="connsiteX5" fmla="*/ 961263 w 1149567"/>
                  <a:gd name="connsiteY5" fmla="*/ 2607278 h 3545482"/>
                  <a:gd name="connsiteX0" fmla="*/ 1305837 w 1305837"/>
                  <a:gd name="connsiteY0" fmla="*/ 3484682 h 3545482"/>
                  <a:gd name="connsiteX1" fmla="*/ 228124 w 1305837"/>
                  <a:gd name="connsiteY1" fmla="*/ 0 h 3545482"/>
                  <a:gd name="connsiteX2" fmla="*/ 188500 w 1305837"/>
                  <a:gd name="connsiteY2" fmla="*/ 196120 h 3545482"/>
                  <a:gd name="connsiteX3" fmla="*/ 0 w 1305837"/>
                  <a:gd name="connsiteY3" fmla="*/ 169450 h 3545482"/>
                  <a:gd name="connsiteX4" fmla="*/ 1138824 w 1305837"/>
                  <a:gd name="connsiteY4" fmla="*/ 3545482 h 3545482"/>
                  <a:gd name="connsiteX5" fmla="*/ 1305837 w 1305837"/>
                  <a:gd name="connsiteY5" fmla="*/ 3484682 h 3545482"/>
                  <a:gd name="connsiteX0" fmla="*/ 1330449 w 1330449"/>
                  <a:gd name="connsiteY0" fmla="*/ 3458491 h 3545482"/>
                  <a:gd name="connsiteX1" fmla="*/ 228124 w 1330449"/>
                  <a:gd name="connsiteY1" fmla="*/ 0 h 3545482"/>
                  <a:gd name="connsiteX2" fmla="*/ 188500 w 1330449"/>
                  <a:gd name="connsiteY2" fmla="*/ 196120 h 3545482"/>
                  <a:gd name="connsiteX3" fmla="*/ 0 w 1330449"/>
                  <a:gd name="connsiteY3" fmla="*/ 169450 h 3545482"/>
                  <a:gd name="connsiteX4" fmla="*/ 1138824 w 1330449"/>
                  <a:gd name="connsiteY4" fmla="*/ 3545482 h 3545482"/>
                  <a:gd name="connsiteX5" fmla="*/ 1330449 w 1330449"/>
                  <a:gd name="connsiteY5" fmla="*/ 3458491 h 354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449" h="3545482">
                    <a:moveTo>
                      <a:pt x="1330449" y="3458491"/>
                    </a:moveTo>
                    <a:lnTo>
                      <a:pt x="228124" y="0"/>
                    </a:lnTo>
                    <a:cubicBezTo>
                      <a:pt x="204502" y="62294"/>
                      <a:pt x="190881" y="128492"/>
                      <a:pt x="188500" y="196120"/>
                    </a:cubicBezTo>
                    <a:cubicBezTo>
                      <a:pt x="127730" y="177546"/>
                      <a:pt x="64198" y="168497"/>
                      <a:pt x="0" y="169450"/>
                    </a:cubicBezTo>
                    <a:cubicBezTo>
                      <a:pt x="242189" y="1030700"/>
                      <a:pt x="896635" y="2684232"/>
                      <a:pt x="1138824" y="3545482"/>
                    </a:cubicBezTo>
                    <a:cubicBezTo>
                      <a:pt x="1212643" y="3490714"/>
                      <a:pt x="1248058" y="3500782"/>
                      <a:pt x="1330449" y="3458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2AE05F45-B44E-47A0-A700-D617C595872A}"/>
                  </a:ext>
                </a:extLst>
              </p:cNvPr>
              <p:cNvSpPr/>
              <p:nvPr/>
            </p:nvSpPr>
            <p:spPr>
              <a:xfrm>
                <a:off x="3731705" y="5958681"/>
                <a:ext cx="2008631" cy="733373"/>
              </a:xfrm>
              <a:custGeom>
                <a:avLst/>
                <a:gdLst>
                  <a:gd name="connsiteX0" fmla="*/ 0 w 2547080"/>
                  <a:gd name="connsiteY0" fmla="*/ 915638 h 915638"/>
                  <a:gd name="connsiteX1" fmla="*/ 2547081 w 2547080"/>
                  <a:gd name="connsiteY1" fmla="*/ 266129 h 915638"/>
                  <a:gd name="connsiteX2" fmla="*/ 2348484 w 2547080"/>
                  <a:gd name="connsiteY2" fmla="*/ 197930 h 915638"/>
                  <a:gd name="connsiteX3" fmla="*/ 2516124 w 2547080"/>
                  <a:gd name="connsiteY3" fmla="*/ 0 h 915638"/>
                  <a:gd name="connsiteX4" fmla="*/ 38005 w 2547080"/>
                  <a:gd name="connsiteY4" fmla="*/ 631984 h 915638"/>
                  <a:gd name="connsiteX5" fmla="*/ 0 w 2547080"/>
                  <a:gd name="connsiteY5" fmla="*/ 915638 h 915638"/>
                  <a:gd name="connsiteX0" fmla="*/ 534259 w 3081341"/>
                  <a:gd name="connsiteY0" fmla="*/ 915638 h 936590"/>
                  <a:gd name="connsiteX1" fmla="*/ 3081340 w 3081341"/>
                  <a:gd name="connsiteY1" fmla="*/ 266129 h 936590"/>
                  <a:gd name="connsiteX2" fmla="*/ 2882743 w 3081341"/>
                  <a:gd name="connsiteY2" fmla="*/ 197930 h 936590"/>
                  <a:gd name="connsiteX3" fmla="*/ 3050383 w 3081341"/>
                  <a:gd name="connsiteY3" fmla="*/ 0 h 936590"/>
                  <a:gd name="connsiteX4" fmla="*/ 26 w 3081341"/>
                  <a:gd name="connsiteY4" fmla="*/ 906993 h 936590"/>
                  <a:gd name="connsiteX5" fmla="*/ 534259 w 3081341"/>
                  <a:gd name="connsiteY5" fmla="*/ 915638 h 936590"/>
                  <a:gd name="connsiteX0" fmla="*/ 29951 w 3081586"/>
                  <a:gd name="connsiteY0" fmla="*/ 1125168 h 1125168"/>
                  <a:gd name="connsiteX1" fmla="*/ 3081587 w 3081586"/>
                  <a:gd name="connsiteY1" fmla="*/ 266129 h 1125168"/>
                  <a:gd name="connsiteX2" fmla="*/ 2882990 w 3081586"/>
                  <a:gd name="connsiteY2" fmla="*/ 197930 h 1125168"/>
                  <a:gd name="connsiteX3" fmla="*/ 3050630 w 3081586"/>
                  <a:gd name="connsiteY3" fmla="*/ 0 h 1125168"/>
                  <a:gd name="connsiteX4" fmla="*/ 273 w 3081586"/>
                  <a:gd name="connsiteY4" fmla="*/ 906993 h 1125168"/>
                  <a:gd name="connsiteX5" fmla="*/ 29951 w 3081586"/>
                  <a:gd name="connsiteY5" fmla="*/ 1125168 h 1125168"/>
                  <a:gd name="connsiteX0" fmla="*/ 30077 w 3081713"/>
                  <a:gd name="connsiteY0" fmla="*/ 1125168 h 1125168"/>
                  <a:gd name="connsiteX1" fmla="*/ 3081713 w 3081713"/>
                  <a:gd name="connsiteY1" fmla="*/ 266129 h 1125168"/>
                  <a:gd name="connsiteX2" fmla="*/ 2883116 w 3081713"/>
                  <a:gd name="connsiteY2" fmla="*/ 197930 h 1125168"/>
                  <a:gd name="connsiteX3" fmla="*/ 3050756 w 3081713"/>
                  <a:gd name="connsiteY3" fmla="*/ 0 h 1125168"/>
                  <a:gd name="connsiteX4" fmla="*/ 399 w 3081713"/>
                  <a:gd name="connsiteY4" fmla="*/ 906993 h 1125168"/>
                  <a:gd name="connsiteX5" fmla="*/ 30077 w 3081713"/>
                  <a:gd name="connsiteY5" fmla="*/ 1125168 h 112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713" h="1125168">
                    <a:moveTo>
                      <a:pt x="30077" y="1125168"/>
                    </a:moveTo>
                    <a:lnTo>
                      <a:pt x="3081713" y="266129"/>
                    </a:lnTo>
                    <a:cubicBezTo>
                      <a:pt x="3021038" y="232696"/>
                      <a:pt x="2954173" y="209169"/>
                      <a:pt x="2883116" y="197930"/>
                    </a:cubicBezTo>
                    <a:cubicBezTo>
                      <a:pt x="2953411" y="144018"/>
                      <a:pt x="3010085" y="76200"/>
                      <a:pt x="3050756" y="0"/>
                    </a:cubicBezTo>
                    <a:cubicBezTo>
                      <a:pt x="2224716" y="210661"/>
                      <a:pt x="826439" y="696332"/>
                      <a:pt x="399" y="906993"/>
                    </a:cubicBezTo>
                    <a:cubicBezTo>
                      <a:pt x="-4173" y="1003958"/>
                      <a:pt x="32001" y="1033157"/>
                      <a:pt x="30077" y="1125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087C31EA-2F56-4689-956B-A90DD0AE2527}"/>
                  </a:ext>
                </a:extLst>
              </p:cNvPr>
              <p:cNvSpPr/>
              <p:nvPr/>
            </p:nvSpPr>
            <p:spPr>
              <a:xfrm>
                <a:off x="3666345" y="5259998"/>
                <a:ext cx="1884825" cy="1102133"/>
              </a:xfrm>
              <a:custGeom>
                <a:avLst/>
                <a:gdLst>
                  <a:gd name="connsiteX0" fmla="*/ 72009 w 2319527"/>
                  <a:gd name="connsiteY0" fmla="*/ 1298067 h 1298066"/>
                  <a:gd name="connsiteX1" fmla="*/ 2319528 w 2319527"/>
                  <a:gd name="connsiteY1" fmla="*/ 237173 h 1298066"/>
                  <a:gd name="connsiteX2" fmla="*/ 2072259 w 2319527"/>
                  <a:gd name="connsiteY2" fmla="*/ 169354 h 1298066"/>
                  <a:gd name="connsiteX3" fmla="*/ 2199989 w 2319527"/>
                  <a:gd name="connsiteY3" fmla="*/ 0 h 1298066"/>
                  <a:gd name="connsiteX4" fmla="*/ 0 w 2319527"/>
                  <a:gd name="connsiteY4" fmla="*/ 1038511 h 1298066"/>
                  <a:gd name="connsiteX5" fmla="*/ 72009 w 2319527"/>
                  <a:gd name="connsiteY5" fmla="*/ 1298067 h 1298066"/>
                  <a:gd name="connsiteX0" fmla="*/ 644247 w 2891766"/>
                  <a:gd name="connsiteY0" fmla="*/ 1298067 h 1439738"/>
                  <a:gd name="connsiteX1" fmla="*/ 2891766 w 2891766"/>
                  <a:gd name="connsiteY1" fmla="*/ 237173 h 1439738"/>
                  <a:gd name="connsiteX2" fmla="*/ 2644497 w 2891766"/>
                  <a:gd name="connsiteY2" fmla="*/ 169354 h 1439738"/>
                  <a:gd name="connsiteX3" fmla="*/ 2772227 w 2891766"/>
                  <a:gd name="connsiteY3" fmla="*/ 0 h 1439738"/>
                  <a:gd name="connsiteX4" fmla="*/ 0 w 2891766"/>
                  <a:gd name="connsiteY4" fmla="*/ 1424830 h 1439738"/>
                  <a:gd name="connsiteX5" fmla="*/ 644247 w 2891766"/>
                  <a:gd name="connsiteY5" fmla="*/ 1298067 h 1439738"/>
                  <a:gd name="connsiteX0" fmla="*/ 35091 w 2891766"/>
                  <a:gd name="connsiteY0" fmla="*/ 1690933 h 1690933"/>
                  <a:gd name="connsiteX1" fmla="*/ 2891766 w 2891766"/>
                  <a:gd name="connsiteY1" fmla="*/ 237173 h 1690933"/>
                  <a:gd name="connsiteX2" fmla="*/ 2644497 w 2891766"/>
                  <a:gd name="connsiteY2" fmla="*/ 169354 h 1690933"/>
                  <a:gd name="connsiteX3" fmla="*/ 2772227 w 2891766"/>
                  <a:gd name="connsiteY3" fmla="*/ 0 h 1690933"/>
                  <a:gd name="connsiteX4" fmla="*/ 0 w 2891766"/>
                  <a:gd name="connsiteY4" fmla="*/ 1424830 h 1690933"/>
                  <a:gd name="connsiteX5" fmla="*/ 35091 w 2891766"/>
                  <a:gd name="connsiteY5" fmla="*/ 1690933 h 169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1766" h="1690933">
                    <a:moveTo>
                      <a:pt x="35091" y="1690933"/>
                    </a:moveTo>
                    <a:lnTo>
                      <a:pt x="2891766" y="237173"/>
                    </a:lnTo>
                    <a:cubicBezTo>
                      <a:pt x="2815566" y="197834"/>
                      <a:pt x="2731270" y="174403"/>
                      <a:pt x="2644497" y="169354"/>
                    </a:cubicBezTo>
                    <a:cubicBezTo>
                      <a:pt x="2697837" y="119634"/>
                      <a:pt x="2740509" y="62103"/>
                      <a:pt x="2772227" y="0"/>
                    </a:cubicBezTo>
                    <a:cubicBezTo>
                      <a:pt x="2038897" y="346170"/>
                      <a:pt x="733330" y="1078660"/>
                      <a:pt x="0" y="1424830"/>
                    </a:cubicBezTo>
                    <a:cubicBezTo>
                      <a:pt x="30670" y="1508460"/>
                      <a:pt x="17946" y="1601779"/>
                      <a:pt x="35091" y="16909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6EB845D-E7D5-4273-9547-91967C8960C7}"/>
                  </a:ext>
                </a:extLst>
              </p:cNvPr>
              <p:cNvSpPr/>
              <p:nvPr/>
            </p:nvSpPr>
            <p:spPr>
              <a:xfrm>
                <a:off x="3284461" y="4524872"/>
                <a:ext cx="1869873" cy="1853824"/>
              </a:xfrm>
              <a:custGeom>
                <a:avLst/>
                <a:gdLst>
                  <a:gd name="connsiteX0" fmla="*/ 0 w 1915096"/>
                  <a:gd name="connsiteY0" fmla="*/ 1776413 h 2012632"/>
                  <a:gd name="connsiteX1" fmla="*/ 139160 w 1915096"/>
                  <a:gd name="connsiteY1" fmla="*/ 2012633 h 2012632"/>
                  <a:gd name="connsiteX2" fmla="*/ 1915097 w 1915096"/>
                  <a:gd name="connsiteY2" fmla="*/ 236696 h 2012632"/>
                  <a:gd name="connsiteX3" fmla="*/ 1720120 w 1915096"/>
                  <a:gd name="connsiteY3" fmla="*/ 249460 h 2012632"/>
                  <a:gd name="connsiteX4" fmla="*/ 1779651 w 1915096"/>
                  <a:gd name="connsiteY4" fmla="*/ 3239 h 2012632"/>
                  <a:gd name="connsiteX5" fmla="*/ 1776413 w 1915096"/>
                  <a:gd name="connsiteY5" fmla="*/ 0 h 2012632"/>
                  <a:gd name="connsiteX6" fmla="*/ 0 w 1915096"/>
                  <a:gd name="connsiteY6" fmla="*/ 1776413 h 2012632"/>
                  <a:gd name="connsiteX0" fmla="*/ 0 w 2868828"/>
                  <a:gd name="connsiteY0" fmla="*/ 2653817 h 2658741"/>
                  <a:gd name="connsiteX1" fmla="*/ 1092890 w 2868828"/>
                  <a:gd name="connsiteY1" fmla="*/ 2012633 h 2658741"/>
                  <a:gd name="connsiteX2" fmla="*/ 2868827 w 2868828"/>
                  <a:gd name="connsiteY2" fmla="*/ 236696 h 2658741"/>
                  <a:gd name="connsiteX3" fmla="*/ 2673850 w 2868828"/>
                  <a:gd name="connsiteY3" fmla="*/ 249460 h 2658741"/>
                  <a:gd name="connsiteX4" fmla="*/ 2733381 w 2868828"/>
                  <a:gd name="connsiteY4" fmla="*/ 3239 h 2658741"/>
                  <a:gd name="connsiteX5" fmla="*/ 2730143 w 2868828"/>
                  <a:gd name="connsiteY5" fmla="*/ 0 h 2658741"/>
                  <a:gd name="connsiteX6" fmla="*/ 0 w 2868828"/>
                  <a:gd name="connsiteY6" fmla="*/ 2653817 h 2658741"/>
                  <a:gd name="connsiteX0" fmla="*/ 0 w 2868826"/>
                  <a:gd name="connsiteY0" fmla="*/ 2653817 h 2844204"/>
                  <a:gd name="connsiteX1" fmla="*/ 139160 w 2868826"/>
                  <a:gd name="connsiteY1" fmla="*/ 2844204 h 2844204"/>
                  <a:gd name="connsiteX2" fmla="*/ 2868827 w 2868826"/>
                  <a:gd name="connsiteY2" fmla="*/ 236696 h 2844204"/>
                  <a:gd name="connsiteX3" fmla="*/ 2673850 w 2868826"/>
                  <a:gd name="connsiteY3" fmla="*/ 249460 h 2844204"/>
                  <a:gd name="connsiteX4" fmla="*/ 2733381 w 2868826"/>
                  <a:gd name="connsiteY4" fmla="*/ 3239 h 2844204"/>
                  <a:gd name="connsiteX5" fmla="*/ 2730143 w 2868826"/>
                  <a:gd name="connsiteY5" fmla="*/ 0 h 2844204"/>
                  <a:gd name="connsiteX6" fmla="*/ 0 w 2868826"/>
                  <a:gd name="connsiteY6" fmla="*/ 2653817 h 284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8826" h="2844204">
                    <a:moveTo>
                      <a:pt x="0" y="2653817"/>
                    </a:moveTo>
                    <a:cubicBezTo>
                      <a:pt x="52483" y="2728397"/>
                      <a:pt x="99156" y="2761527"/>
                      <a:pt x="139160" y="2844204"/>
                    </a:cubicBezTo>
                    <a:lnTo>
                      <a:pt x="2868827" y="236696"/>
                    </a:lnTo>
                    <a:cubicBezTo>
                      <a:pt x="2803961" y="230600"/>
                      <a:pt x="2738144" y="234791"/>
                      <a:pt x="2673850" y="249460"/>
                    </a:cubicBezTo>
                    <a:cubicBezTo>
                      <a:pt x="2711188" y="171355"/>
                      <a:pt x="2730809" y="87440"/>
                      <a:pt x="2733381" y="3239"/>
                    </a:cubicBezTo>
                    <a:lnTo>
                      <a:pt x="2730143" y="0"/>
                    </a:lnTo>
                    <a:cubicBezTo>
                      <a:pt x="2138005" y="592138"/>
                      <a:pt x="592138" y="2061679"/>
                      <a:pt x="0" y="26538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9BE9CB74-15B9-4FAA-9448-B8B6347DBD7A}"/>
                  </a:ext>
                </a:extLst>
              </p:cNvPr>
              <p:cNvSpPr/>
              <p:nvPr/>
            </p:nvSpPr>
            <p:spPr>
              <a:xfrm>
                <a:off x="3286718" y="3998098"/>
                <a:ext cx="1330845" cy="2220155"/>
              </a:xfrm>
              <a:custGeom>
                <a:avLst/>
                <a:gdLst>
                  <a:gd name="connsiteX0" fmla="*/ 195167 w 1358836"/>
                  <a:gd name="connsiteY0" fmla="*/ 2489549 h 2489549"/>
                  <a:gd name="connsiteX1" fmla="*/ 1358836 w 1358836"/>
                  <a:gd name="connsiteY1" fmla="*/ 183547 h 2489549"/>
                  <a:gd name="connsiteX2" fmla="*/ 1167956 w 1358836"/>
                  <a:gd name="connsiteY2" fmla="*/ 239078 h 2489549"/>
                  <a:gd name="connsiteX3" fmla="*/ 1154049 w 1358836"/>
                  <a:gd name="connsiteY3" fmla="*/ 0 h 2489549"/>
                  <a:gd name="connsiteX4" fmla="*/ 0 w 1358836"/>
                  <a:gd name="connsiteY4" fmla="*/ 2286953 h 2489549"/>
                  <a:gd name="connsiteX5" fmla="*/ 195167 w 1358836"/>
                  <a:gd name="connsiteY5" fmla="*/ 2489549 h 2489549"/>
                  <a:gd name="connsiteX0" fmla="*/ 878161 w 2041830"/>
                  <a:gd name="connsiteY0" fmla="*/ 2489549 h 3213408"/>
                  <a:gd name="connsiteX1" fmla="*/ 2041830 w 2041830"/>
                  <a:gd name="connsiteY1" fmla="*/ 183547 h 3213408"/>
                  <a:gd name="connsiteX2" fmla="*/ 1850950 w 2041830"/>
                  <a:gd name="connsiteY2" fmla="*/ 239078 h 3213408"/>
                  <a:gd name="connsiteX3" fmla="*/ 1837043 w 2041830"/>
                  <a:gd name="connsiteY3" fmla="*/ 0 h 3213408"/>
                  <a:gd name="connsiteX4" fmla="*/ 0 w 2041830"/>
                  <a:gd name="connsiteY4" fmla="*/ 3210191 h 3213408"/>
                  <a:gd name="connsiteX5" fmla="*/ 878161 w 2041830"/>
                  <a:gd name="connsiteY5" fmla="*/ 2489549 h 3213408"/>
                  <a:gd name="connsiteX0" fmla="*/ 158249 w 2041830"/>
                  <a:gd name="connsiteY0" fmla="*/ 3406240 h 3406240"/>
                  <a:gd name="connsiteX1" fmla="*/ 2041830 w 2041830"/>
                  <a:gd name="connsiteY1" fmla="*/ 183547 h 3406240"/>
                  <a:gd name="connsiteX2" fmla="*/ 1850950 w 2041830"/>
                  <a:gd name="connsiteY2" fmla="*/ 239078 h 3406240"/>
                  <a:gd name="connsiteX3" fmla="*/ 1837043 w 2041830"/>
                  <a:gd name="connsiteY3" fmla="*/ 0 h 3406240"/>
                  <a:gd name="connsiteX4" fmla="*/ 0 w 2041830"/>
                  <a:gd name="connsiteY4" fmla="*/ 3210191 h 3406240"/>
                  <a:gd name="connsiteX5" fmla="*/ 158249 w 2041830"/>
                  <a:gd name="connsiteY5" fmla="*/ 3406240 h 340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1830" h="3406240">
                    <a:moveTo>
                      <a:pt x="158249" y="3406240"/>
                    </a:moveTo>
                    <a:lnTo>
                      <a:pt x="2041830" y="183547"/>
                    </a:lnTo>
                    <a:cubicBezTo>
                      <a:pt x="1976108" y="191548"/>
                      <a:pt x="1911624" y="210122"/>
                      <a:pt x="1850950" y="239078"/>
                    </a:cubicBezTo>
                    <a:cubicBezTo>
                      <a:pt x="1862284" y="158401"/>
                      <a:pt x="1857046" y="77153"/>
                      <a:pt x="1837043" y="0"/>
                    </a:cubicBezTo>
                    <a:cubicBezTo>
                      <a:pt x="1452360" y="762318"/>
                      <a:pt x="384683" y="2447873"/>
                      <a:pt x="0" y="3210191"/>
                    </a:cubicBezTo>
                    <a:cubicBezTo>
                      <a:pt x="70485" y="3272198"/>
                      <a:pt x="98909" y="3333374"/>
                      <a:pt x="158249" y="3406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E82C356-BEA9-4EE8-9551-FFFD14D4071F}"/>
                  </a:ext>
                </a:extLst>
              </p:cNvPr>
              <p:cNvSpPr/>
              <p:nvPr/>
            </p:nvSpPr>
            <p:spPr>
              <a:xfrm>
                <a:off x="3248549" y="3585245"/>
                <a:ext cx="828335" cy="2269942"/>
              </a:xfrm>
              <a:custGeom>
                <a:avLst/>
                <a:gdLst>
                  <a:gd name="connsiteX0" fmla="*/ 239745 w 969359"/>
                  <a:gd name="connsiteY0" fmla="*/ 2768918 h 2768917"/>
                  <a:gd name="connsiteX1" fmla="*/ 969359 w 969359"/>
                  <a:gd name="connsiteY1" fmla="*/ 174117 h 2768917"/>
                  <a:gd name="connsiteX2" fmla="*/ 797719 w 969359"/>
                  <a:gd name="connsiteY2" fmla="*/ 207550 h 2768917"/>
                  <a:gd name="connsiteX3" fmla="*/ 742474 w 969359"/>
                  <a:gd name="connsiteY3" fmla="*/ 0 h 2768917"/>
                  <a:gd name="connsiteX4" fmla="*/ 0 w 969359"/>
                  <a:gd name="connsiteY4" fmla="*/ 2640425 h 2768917"/>
                  <a:gd name="connsiteX5" fmla="*/ 239745 w 969359"/>
                  <a:gd name="connsiteY5" fmla="*/ 2768918 h 2768917"/>
                  <a:gd name="connsiteX0" fmla="*/ 541247 w 1270861"/>
                  <a:gd name="connsiteY0" fmla="*/ 2768918 h 3407852"/>
                  <a:gd name="connsiteX1" fmla="*/ 1270861 w 1270861"/>
                  <a:gd name="connsiteY1" fmla="*/ 174117 h 3407852"/>
                  <a:gd name="connsiteX2" fmla="*/ 1099221 w 1270861"/>
                  <a:gd name="connsiteY2" fmla="*/ 207550 h 3407852"/>
                  <a:gd name="connsiteX3" fmla="*/ 1043976 w 1270861"/>
                  <a:gd name="connsiteY3" fmla="*/ 0 h 3407852"/>
                  <a:gd name="connsiteX4" fmla="*/ 0 w 1270861"/>
                  <a:gd name="connsiteY4" fmla="*/ 3406516 h 3407852"/>
                  <a:gd name="connsiteX5" fmla="*/ 541247 w 1270861"/>
                  <a:gd name="connsiteY5" fmla="*/ 2768918 h 3407852"/>
                  <a:gd name="connsiteX0" fmla="*/ 227441 w 1270861"/>
                  <a:gd name="connsiteY0" fmla="*/ 3482627 h 3482627"/>
                  <a:gd name="connsiteX1" fmla="*/ 1270861 w 1270861"/>
                  <a:gd name="connsiteY1" fmla="*/ 174117 h 3482627"/>
                  <a:gd name="connsiteX2" fmla="*/ 1099221 w 1270861"/>
                  <a:gd name="connsiteY2" fmla="*/ 207550 h 3482627"/>
                  <a:gd name="connsiteX3" fmla="*/ 1043976 w 1270861"/>
                  <a:gd name="connsiteY3" fmla="*/ 0 h 3482627"/>
                  <a:gd name="connsiteX4" fmla="*/ 0 w 1270861"/>
                  <a:gd name="connsiteY4" fmla="*/ 3406516 h 3482627"/>
                  <a:gd name="connsiteX5" fmla="*/ 227441 w 1270861"/>
                  <a:gd name="connsiteY5" fmla="*/ 3482627 h 348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0861" h="3482627">
                    <a:moveTo>
                      <a:pt x="227441" y="3482627"/>
                    </a:moveTo>
                    <a:lnTo>
                      <a:pt x="1270861" y="174117"/>
                    </a:lnTo>
                    <a:cubicBezTo>
                      <a:pt x="1212187" y="177070"/>
                      <a:pt x="1154371" y="188404"/>
                      <a:pt x="1099221" y="207550"/>
                    </a:cubicBezTo>
                    <a:cubicBezTo>
                      <a:pt x="1093125" y="135255"/>
                      <a:pt x="1074170" y="65056"/>
                      <a:pt x="1043976" y="0"/>
                    </a:cubicBezTo>
                    <a:cubicBezTo>
                      <a:pt x="796485" y="880142"/>
                      <a:pt x="247491" y="2526374"/>
                      <a:pt x="0" y="3406516"/>
                    </a:cubicBezTo>
                    <a:cubicBezTo>
                      <a:pt x="83725" y="3442997"/>
                      <a:pt x="151526" y="3433573"/>
                      <a:pt x="227441" y="34826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69E9130-E5E7-4E36-85D6-886B9A03C460}"/>
                  </a:ext>
                </a:extLst>
              </p:cNvPr>
              <p:cNvSpPr/>
              <p:nvPr/>
            </p:nvSpPr>
            <p:spPr>
              <a:xfrm rot="952421">
                <a:off x="2277072" y="3379322"/>
                <a:ext cx="866829" cy="2150677"/>
              </a:xfrm>
              <a:custGeom>
                <a:avLst/>
                <a:gdLst>
                  <a:gd name="connsiteX0" fmla="*/ 961263 w 961262"/>
                  <a:gd name="connsiteY0" fmla="*/ 2607278 h 2753201"/>
                  <a:gd name="connsiteX1" fmla="*/ 228124 w 961262"/>
                  <a:gd name="connsiteY1" fmla="*/ 0 h 2753201"/>
                  <a:gd name="connsiteX2" fmla="*/ 188500 w 961262"/>
                  <a:gd name="connsiteY2" fmla="*/ 196120 h 2753201"/>
                  <a:gd name="connsiteX3" fmla="*/ 0 w 961262"/>
                  <a:gd name="connsiteY3" fmla="*/ 169450 h 2753201"/>
                  <a:gd name="connsiteX4" fmla="*/ 726567 w 961262"/>
                  <a:gd name="connsiteY4" fmla="*/ 2753201 h 2753201"/>
                  <a:gd name="connsiteX5" fmla="*/ 961263 w 961262"/>
                  <a:gd name="connsiteY5" fmla="*/ 2607278 h 2753201"/>
                  <a:gd name="connsiteX0" fmla="*/ 1329921 w 1329921"/>
                  <a:gd name="connsiteY0" fmla="*/ 3196883 h 3199243"/>
                  <a:gd name="connsiteX1" fmla="*/ 228124 w 1329921"/>
                  <a:gd name="connsiteY1" fmla="*/ 0 h 3199243"/>
                  <a:gd name="connsiteX2" fmla="*/ 188500 w 1329921"/>
                  <a:gd name="connsiteY2" fmla="*/ 196120 h 3199243"/>
                  <a:gd name="connsiteX3" fmla="*/ 0 w 1329921"/>
                  <a:gd name="connsiteY3" fmla="*/ 169450 h 3199243"/>
                  <a:gd name="connsiteX4" fmla="*/ 726567 w 1329921"/>
                  <a:gd name="connsiteY4" fmla="*/ 2753201 h 3199243"/>
                  <a:gd name="connsiteX5" fmla="*/ 1329921 w 1329921"/>
                  <a:gd name="connsiteY5" fmla="*/ 3196883 h 3199243"/>
                  <a:gd name="connsiteX0" fmla="*/ 1329921 w 1329921"/>
                  <a:gd name="connsiteY0" fmla="*/ 3196883 h 3299644"/>
                  <a:gd name="connsiteX1" fmla="*/ 228124 w 1329921"/>
                  <a:gd name="connsiteY1" fmla="*/ 0 h 3299644"/>
                  <a:gd name="connsiteX2" fmla="*/ 188500 w 1329921"/>
                  <a:gd name="connsiteY2" fmla="*/ 196120 h 3299644"/>
                  <a:gd name="connsiteX3" fmla="*/ 0 w 1329921"/>
                  <a:gd name="connsiteY3" fmla="*/ 169450 h 3299644"/>
                  <a:gd name="connsiteX4" fmla="*/ 1102880 w 1329921"/>
                  <a:gd name="connsiteY4" fmla="*/ 3299645 h 3299644"/>
                  <a:gd name="connsiteX5" fmla="*/ 1329921 w 1329921"/>
                  <a:gd name="connsiteY5" fmla="*/ 3196883 h 329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921" h="3299644">
                    <a:moveTo>
                      <a:pt x="1329921" y="3196883"/>
                    </a:moveTo>
                    <a:cubicBezTo>
                      <a:pt x="1085541" y="2327790"/>
                      <a:pt x="472504" y="869093"/>
                      <a:pt x="228124" y="0"/>
                    </a:cubicBezTo>
                    <a:cubicBezTo>
                      <a:pt x="204502" y="62294"/>
                      <a:pt x="190881" y="128492"/>
                      <a:pt x="188500" y="196120"/>
                    </a:cubicBezTo>
                    <a:cubicBezTo>
                      <a:pt x="127730" y="177546"/>
                      <a:pt x="64198" y="168497"/>
                      <a:pt x="0" y="169450"/>
                    </a:cubicBezTo>
                    <a:lnTo>
                      <a:pt x="1102880" y="3299645"/>
                    </a:lnTo>
                    <a:cubicBezTo>
                      <a:pt x="1176699" y="3244877"/>
                      <a:pt x="1247530" y="3239174"/>
                      <a:pt x="1329921" y="31968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1238562F-10C3-4DCC-BF9E-FE77E2A0A9B3}"/>
                  </a:ext>
                </a:extLst>
              </p:cNvPr>
              <p:cNvSpPr/>
              <p:nvPr/>
            </p:nvSpPr>
            <p:spPr>
              <a:xfrm rot="20482574">
                <a:off x="2579591" y="3392951"/>
                <a:ext cx="1229691" cy="2309140"/>
              </a:xfrm>
              <a:custGeom>
                <a:avLst/>
                <a:gdLst>
                  <a:gd name="connsiteX0" fmla="*/ 195167 w 1358836"/>
                  <a:gd name="connsiteY0" fmla="*/ 2489549 h 2489549"/>
                  <a:gd name="connsiteX1" fmla="*/ 1358836 w 1358836"/>
                  <a:gd name="connsiteY1" fmla="*/ 183547 h 2489549"/>
                  <a:gd name="connsiteX2" fmla="*/ 1167956 w 1358836"/>
                  <a:gd name="connsiteY2" fmla="*/ 239078 h 2489549"/>
                  <a:gd name="connsiteX3" fmla="*/ 1154049 w 1358836"/>
                  <a:gd name="connsiteY3" fmla="*/ 0 h 2489549"/>
                  <a:gd name="connsiteX4" fmla="*/ 0 w 1358836"/>
                  <a:gd name="connsiteY4" fmla="*/ 2286953 h 2489549"/>
                  <a:gd name="connsiteX5" fmla="*/ 195167 w 1358836"/>
                  <a:gd name="connsiteY5" fmla="*/ 2489549 h 2489549"/>
                  <a:gd name="connsiteX0" fmla="*/ 195167 w 1358836"/>
                  <a:gd name="connsiteY0" fmla="*/ 2444836 h 2444836"/>
                  <a:gd name="connsiteX1" fmla="*/ 1358836 w 1358836"/>
                  <a:gd name="connsiteY1" fmla="*/ 138834 h 2444836"/>
                  <a:gd name="connsiteX2" fmla="*/ 1167956 w 1358836"/>
                  <a:gd name="connsiteY2" fmla="*/ 194365 h 2444836"/>
                  <a:gd name="connsiteX3" fmla="*/ 1103558 w 1358836"/>
                  <a:gd name="connsiteY3" fmla="*/ 1 h 2444836"/>
                  <a:gd name="connsiteX4" fmla="*/ 0 w 1358836"/>
                  <a:gd name="connsiteY4" fmla="*/ 2242240 h 2444836"/>
                  <a:gd name="connsiteX5" fmla="*/ 195167 w 1358836"/>
                  <a:gd name="connsiteY5" fmla="*/ 2444836 h 2444836"/>
                  <a:gd name="connsiteX0" fmla="*/ 195167 w 1360076"/>
                  <a:gd name="connsiteY0" fmla="*/ 2444834 h 2444834"/>
                  <a:gd name="connsiteX1" fmla="*/ 1360075 w 1360076"/>
                  <a:gd name="connsiteY1" fmla="*/ 177937 h 2444834"/>
                  <a:gd name="connsiteX2" fmla="*/ 1167956 w 1360076"/>
                  <a:gd name="connsiteY2" fmla="*/ 194363 h 2444834"/>
                  <a:gd name="connsiteX3" fmla="*/ 1103558 w 1360076"/>
                  <a:gd name="connsiteY3" fmla="*/ -1 h 2444834"/>
                  <a:gd name="connsiteX4" fmla="*/ 0 w 1360076"/>
                  <a:gd name="connsiteY4" fmla="*/ 2242238 h 2444834"/>
                  <a:gd name="connsiteX5" fmla="*/ 195167 w 1360076"/>
                  <a:gd name="connsiteY5" fmla="*/ 2444834 h 2444834"/>
                  <a:gd name="connsiteX0" fmla="*/ 195167 w 1365481"/>
                  <a:gd name="connsiteY0" fmla="*/ 2444836 h 2444836"/>
                  <a:gd name="connsiteX1" fmla="*/ 1365481 w 1365481"/>
                  <a:gd name="connsiteY1" fmla="*/ 189545 h 2444836"/>
                  <a:gd name="connsiteX2" fmla="*/ 1167956 w 1365481"/>
                  <a:gd name="connsiteY2" fmla="*/ 194365 h 2444836"/>
                  <a:gd name="connsiteX3" fmla="*/ 1103558 w 1365481"/>
                  <a:gd name="connsiteY3" fmla="*/ 1 h 2444836"/>
                  <a:gd name="connsiteX4" fmla="*/ 0 w 1365481"/>
                  <a:gd name="connsiteY4" fmla="*/ 2242240 h 2444836"/>
                  <a:gd name="connsiteX5" fmla="*/ 195167 w 1365481"/>
                  <a:gd name="connsiteY5" fmla="*/ 2444836 h 2444836"/>
                  <a:gd name="connsiteX0" fmla="*/ 195167 w 1365481"/>
                  <a:gd name="connsiteY0" fmla="*/ 2444834 h 2444834"/>
                  <a:gd name="connsiteX1" fmla="*/ 1365481 w 1365481"/>
                  <a:gd name="connsiteY1" fmla="*/ 189543 h 2444834"/>
                  <a:gd name="connsiteX2" fmla="*/ 1161130 w 1365481"/>
                  <a:gd name="connsiteY2" fmla="*/ 201580 h 2444834"/>
                  <a:gd name="connsiteX3" fmla="*/ 1103558 w 1365481"/>
                  <a:gd name="connsiteY3" fmla="*/ -1 h 2444834"/>
                  <a:gd name="connsiteX4" fmla="*/ 0 w 1365481"/>
                  <a:gd name="connsiteY4" fmla="*/ 2242238 h 2444834"/>
                  <a:gd name="connsiteX5" fmla="*/ 195167 w 1365481"/>
                  <a:gd name="connsiteY5" fmla="*/ 2444834 h 2444834"/>
                  <a:gd name="connsiteX0" fmla="*/ 195167 w 1365481"/>
                  <a:gd name="connsiteY0" fmla="*/ 2444836 h 2444836"/>
                  <a:gd name="connsiteX1" fmla="*/ 1365481 w 1365481"/>
                  <a:gd name="connsiteY1" fmla="*/ 189545 h 2444836"/>
                  <a:gd name="connsiteX2" fmla="*/ 1176112 w 1365481"/>
                  <a:gd name="connsiteY2" fmla="*/ 197289 h 2444836"/>
                  <a:gd name="connsiteX3" fmla="*/ 1103558 w 1365481"/>
                  <a:gd name="connsiteY3" fmla="*/ 1 h 2444836"/>
                  <a:gd name="connsiteX4" fmla="*/ 0 w 1365481"/>
                  <a:gd name="connsiteY4" fmla="*/ 2242240 h 2444836"/>
                  <a:gd name="connsiteX5" fmla="*/ 195167 w 1365481"/>
                  <a:gd name="connsiteY5" fmla="*/ 2444836 h 2444836"/>
                  <a:gd name="connsiteX0" fmla="*/ 7593 w 1553351"/>
                  <a:gd name="connsiteY0" fmla="*/ 3671387 h 3671388"/>
                  <a:gd name="connsiteX1" fmla="*/ 1553351 w 1553351"/>
                  <a:gd name="connsiteY1" fmla="*/ 189543 h 3671388"/>
                  <a:gd name="connsiteX2" fmla="*/ 1363982 w 1553351"/>
                  <a:gd name="connsiteY2" fmla="*/ 197287 h 3671388"/>
                  <a:gd name="connsiteX3" fmla="*/ 1291428 w 1553351"/>
                  <a:gd name="connsiteY3" fmla="*/ -1 h 3671388"/>
                  <a:gd name="connsiteX4" fmla="*/ 187870 w 1553351"/>
                  <a:gd name="connsiteY4" fmla="*/ 2242238 h 3671388"/>
                  <a:gd name="connsiteX5" fmla="*/ 7593 w 1553351"/>
                  <a:gd name="connsiteY5" fmla="*/ 3671387 h 3671388"/>
                  <a:gd name="connsiteX0" fmla="*/ 302090 w 1847848"/>
                  <a:gd name="connsiteY0" fmla="*/ 3671389 h 3671388"/>
                  <a:gd name="connsiteX1" fmla="*/ 1847848 w 1847848"/>
                  <a:gd name="connsiteY1" fmla="*/ 189545 h 3671388"/>
                  <a:gd name="connsiteX2" fmla="*/ 1658479 w 1847848"/>
                  <a:gd name="connsiteY2" fmla="*/ 197289 h 3671388"/>
                  <a:gd name="connsiteX3" fmla="*/ 1585925 w 1847848"/>
                  <a:gd name="connsiteY3" fmla="*/ 1 h 3671388"/>
                  <a:gd name="connsiteX4" fmla="*/ 0 w 1847848"/>
                  <a:gd name="connsiteY4" fmla="*/ 3437358 h 3671388"/>
                  <a:gd name="connsiteX5" fmla="*/ 302090 w 1847848"/>
                  <a:gd name="connsiteY5" fmla="*/ 3671389 h 3671388"/>
                  <a:gd name="connsiteX0" fmla="*/ 247967 w 1847848"/>
                  <a:gd name="connsiteY0" fmla="*/ 3555244 h 3555244"/>
                  <a:gd name="connsiteX1" fmla="*/ 1847848 w 1847848"/>
                  <a:gd name="connsiteY1" fmla="*/ 189543 h 3555244"/>
                  <a:gd name="connsiteX2" fmla="*/ 1658479 w 1847848"/>
                  <a:gd name="connsiteY2" fmla="*/ 197287 h 3555244"/>
                  <a:gd name="connsiteX3" fmla="*/ 1585925 w 1847848"/>
                  <a:gd name="connsiteY3" fmla="*/ -1 h 3555244"/>
                  <a:gd name="connsiteX4" fmla="*/ 0 w 1847848"/>
                  <a:gd name="connsiteY4" fmla="*/ 3437356 h 3555244"/>
                  <a:gd name="connsiteX5" fmla="*/ 247967 w 1847848"/>
                  <a:gd name="connsiteY5" fmla="*/ 3555244 h 3555244"/>
                  <a:gd name="connsiteX0" fmla="*/ 232440 w 1847848"/>
                  <a:gd name="connsiteY0" fmla="*/ 3542770 h 3542769"/>
                  <a:gd name="connsiteX1" fmla="*/ 1847848 w 1847848"/>
                  <a:gd name="connsiteY1" fmla="*/ 189545 h 3542769"/>
                  <a:gd name="connsiteX2" fmla="*/ 1658479 w 1847848"/>
                  <a:gd name="connsiteY2" fmla="*/ 197289 h 3542769"/>
                  <a:gd name="connsiteX3" fmla="*/ 1585925 w 1847848"/>
                  <a:gd name="connsiteY3" fmla="*/ 1 h 3542769"/>
                  <a:gd name="connsiteX4" fmla="*/ 0 w 1847848"/>
                  <a:gd name="connsiteY4" fmla="*/ 3437358 h 3542769"/>
                  <a:gd name="connsiteX5" fmla="*/ 232440 w 1847848"/>
                  <a:gd name="connsiteY5" fmla="*/ 3542770 h 3542769"/>
                  <a:gd name="connsiteX0" fmla="*/ 271229 w 1886637"/>
                  <a:gd name="connsiteY0" fmla="*/ 3542768 h 3542769"/>
                  <a:gd name="connsiteX1" fmla="*/ 1886637 w 1886637"/>
                  <a:gd name="connsiteY1" fmla="*/ 189543 h 3542769"/>
                  <a:gd name="connsiteX2" fmla="*/ 1697268 w 1886637"/>
                  <a:gd name="connsiteY2" fmla="*/ 197287 h 3542769"/>
                  <a:gd name="connsiteX3" fmla="*/ 1624714 w 1886637"/>
                  <a:gd name="connsiteY3" fmla="*/ -1 h 3542769"/>
                  <a:gd name="connsiteX4" fmla="*/ 1 w 1886637"/>
                  <a:gd name="connsiteY4" fmla="*/ 3395807 h 3542769"/>
                  <a:gd name="connsiteX5" fmla="*/ 271229 w 1886637"/>
                  <a:gd name="connsiteY5" fmla="*/ 3542768 h 354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6637" h="3542769">
                    <a:moveTo>
                      <a:pt x="271229" y="3542768"/>
                    </a:moveTo>
                    <a:lnTo>
                      <a:pt x="1886637" y="189543"/>
                    </a:lnTo>
                    <a:cubicBezTo>
                      <a:pt x="1820915" y="197544"/>
                      <a:pt x="1757942" y="168331"/>
                      <a:pt x="1697268" y="197287"/>
                    </a:cubicBezTo>
                    <a:cubicBezTo>
                      <a:pt x="1708602" y="116610"/>
                      <a:pt x="1644717" y="77152"/>
                      <a:pt x="1624714" y="-1"/>
                    </a:cubicBezTo>
                    <a:cubicBezTo>
                      <a:pt x="1240031" y="762317"/>
                      <a:pt x="384684" y="2633489"/>
                      <a:pt x="1" y="3395807"/>
                    </a:cubicBezTo>
                    <a:cubicBezTo>
                      <a:pt x="70486" y="3457814"/>
                      <a:pt x="211889" y="3469902"/>
                      <a:pt x="271229" y="35427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7A8D0B4-D0F3-4C0B-9691-33C121F8AF24}"/>
                </a:ext>
              </a:extLst>
            </p:cNvPr>
            <p:cNvGrpSpPr/>
            <p:nvPr/>
          </p:nvGrpSpPr>
          <p:grpSpPr>
            <a:xfrm>
              <a:off x="4930969" y="2091950"/>
              <a:ext cx="2364299" cy="3023172"/>
              <a:chOff x="4930969" y="2091950"/>
              <a:chExt cx="2364299" cy="3023172"/>
            </a:xfrm>
          </p:grpSpPr>
          <p:sp>
            <p:nvSpPr>
              <p:cNvPr id="124" name="Chord 97">
                <a:extLst>
                  <a:ext uri="{FF2B5EF4-FFF2-40B4-BE49-F238E27FC236}">
                    <a16:creationId xmlns:a16="http://schemas.microsoft.com/office/drawing/2014/main" id="{8D84FF85-4242-49D5-B09C-5B1CDD96843C}"/>
                  </a:ext>
                </a:extLst>
              </p:cNvPr>
              <p:cNvSpPr/>
              <p:nvPr/>
            </p:nvSpPr>
            <p:spPr>
              <a:xfrm>
                <a:off x="4930969" y="4079747"/>
                <a:ext cx="2364299" cy="731010"/>
              </a:xfrm>
              <a:custGeom>
                <a:avLst/>
                <a:gdLst>
                  <a:gd name="connsiteX0" fmla="*/ 141019 w 2644953"/>
                  <a:gd name="connsiteY0" fmla="*/ 728252 h 2644953"/>
                  <a:gd name="connsiteX1" fmla="*/ 1324020 w 2644953"/>
                  <a:gd name="connsiteY1" fmla="*/ 0 h 2644953"/>
                  <a:gd name="connsiteX2" fmla="*/ 2505318 w 2644953"/>
                  <a:gd name="connsiteY2" fmla="*/ 731010 h 2644953"/>
                  <a:gd name="connsiteX3" fmla="*/ 141019 w 2644953"/>
                  <a:gd name="connsiteY3" fmla="*/ 728252 h 2644953"/>
                  <a:gd name="connsiteX0" fmla="*/ 0 w 2364299"/>
                  <a:gd name="connsiteY0" fmla="*/ 728252 h 731010"/>
                  <a:gd name="connsiteX1" fmla="*/ 1183001 w 2364299"/>
                  <a:gd name="connsiteY1" fmla="*/ 0 h 731010"/>
                  <a:gd name="connsiteX2" fmla="*/ 2364299 w 2364299"/>
                  <a:gd name="connsiteY2" fmla="*/ 731010 h 731010"/>
                  <a:gd name="connsiteX3" fmla="*/ 0 w 2364299"/>
                  <a:gd name="connsiteY3" fmla="*/ 728252 h 73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4299" h="731010">
                    <a:moveTo>
                      <a:pt x="0" y="728252"/>
                    </a:moveTo>
                    <a:cubicBezTo>
                      <a:pt x="224819" y="281258"/>
                      <a:pt x="682654" y="-584"/>
                      <a:pt x="1183001" y="0"/>
                    </a:cubicBezTo>
                    <a:cubicBezTo>
                      <a:pt x="1683348" y="584"/>
                      <a:pt x="2140524" y="283493"/>
                      <a:pt x="2364299" y="731010"/>
                    </a:cubicBezTo>
                    <a:lnTo>
                      <a:pt x="0" y="72825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05048F26-E2AA-4B30-9194-699F797B866A}"/>
                  </a:ext>
                </a:extLst>
              </p:cNvPr>
              <p:cNvGrpSpPr/>
              <p:nvPr/>
            </p:nvGrpSpPr>
            <p:grpSpPr>
              <a:xfrm>
                <a:off x="5317416" y="3097168"/>
                <a:ext cx="1626511" cy="1626512"/>
                <a:chOff x="5199041" y="2631054"/>
                <a:chExt cx="1804914" cy="1804915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6B8A40EF-9A93-4825-96F7-BBF2D8E64056}"/>
                    </a:ext>
                  </a:extLst>
                </p:cNvPr>
                <p:cNvSpPr/>
                <p:nvPr/>
              </p:nvSpPr>
              <p:spPr>
                <a:xfrm>
                  <a:off x="5199041" y="2631054"/>
                  <a:ext cx="1804914" cy="1804915"/>
                </a:xfrm>
                <a:custGeom>
                  <a:avLst/>
                  <a:gdLst>
                    <a:gd name="connsiteX0" fmla="*/ 1116877 w 1116876"/>
                    <a:gd name="connsiteY0" fmla="*/ 558438 h 1116876"/>
                    <a:gd name="connsiteX1" fmla="*/ 558438 w 1116876"/>
                    <a:gd name="connsiteY1" fmla="*/ 1116877 h 1116876"/>
                    <a:gd name="connsiteX2" fmla="*/ -1 w 1116876"/>
                    <a:gd name="connsiteY2" fmla="*/ 558438 h 1116876"/>
                    <a:gd name="connsiteX3" fmla="*/ 558438 w 1116876"/>
                    <a:gd name="connsiteY3" fmla="*/ 0 h 1116876"/>
                    <a:gd name="connsiteX4" fmla="*/ 1116877 w 1116876"/>
                    <a:gd name="connsiteY4" fmla="*/ 558438 h 1116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6876" h="1116876">
                      <a:moveTo>
                        <a:pt x="1116877" y="558438"/>
                      </a:moveTo>
                      <a:cubicBezTo>
                        <a:pt x="1116877" y="866855"/>
                        <a:pt x="866855" y="1116877"/>
                        <a:pt x="558438" y="1116877"/>
                      </a:cubicBezTo>
                      <a:cubicBezTo>
                        <a:pt x="250021" y="1116877"/>
                        <a:pt x="-1" y="866855"/>
                        <a:pt x="-1" y="558438"/>
                      </a:cubicBezTo>
                      <a:cubicBezTo>
                        <a:pt x="-1" y="250021"/>
                        <a:pt x="250021" y="0"/>
                        <a:pt x="558438" y="0"/>
                      </a:cubicBezTo>
                      <a:cubicBezTo>
                        <a:pt x="866855" y="0"/>
                        <a:pt x="1116877" y="250021"/>
                        <a:pt x="1116877" y="55843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A2E97AF4-1D5F-49E6-923E-669FD8A9806B}"/>
                    </a:ext>
                  </a:extLst>
                </p:cNvPr>
                <p:cNvSpPr/>
                <p:nvPr/>
              </p:nvSpPr>
              <p:spPr>
                <a:xfrm>
                  <a:off x="5199041" y="2631056"/>
                  <a:ext cx="1714158" cy="1577813"/>
                </a:xfrm>
                <a:custGeom>
                  <a:avLst/>
                  <a:gdLst>
                    <a:gd name="connsiteX0" fmla="*/ 1060717 w 1060716"/>
                    <a:gd name="connsiteY0" fmla="*/ 417908 h 976346"/>
                    <a:gd name="connsiteX1" fmla="*/ 1044277 w 1060716"/>
                    <a:gd name="connsiteY1" fmla="*/ 282967 h 976346"/>
                    <a:gd name="connsiteX2" fmla="*/ 558438 w 1060716"/>
                    <a:gd name="connsiteY2" fmla="*/ 0 h 976346"/>
                    <a:gd name="connsiteX3" fmla="*/ 0 w 1060716"/>
                    <a:gd name="connsiteY3" fmla="*/ 558438 h 976346"/>
                    <a:gd name="connsiteX4" fmla="*/ 16440 w 1060716"/>
                    <a:gd name="connsiteY4" fmla="*/ 693379 h 976346"/>
                    <a:gd name="connsiteX5" fmla="*/ 502279 w 1060716"/>
                    <a:gd name="connsiteY5" fmla="*/ 976346 h 976346"/>
                    <a:gd name="connsiteX6" fmla="*/ 1060717 w 1060716"/>
                    <a:gd name="connsiteY6" fmla="*/ 417908 h 97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0716" h="976346">
                      <a:moveTo>
                        <a:pt x="1060717" y="417908"/>
                      </a:moveTo>
                      <a:cubicBezTo>
                        <a:pt x="1060717" y="371349"/>
                        <a:pt x="1054996" y="326172"/>
                        <a:pt x="1044277" y="282967"/>
                      </a:cubicBezTo>
                      <a:cubicBezTo>
                        <a:pt x="948266" y="113963"/>
                        <a:pt x="766702" y="0"/>
                        <a:pt x="558438" y="0"/>
                      </a:cubicBezTo>
                      <a:cubicBezTo>
                        <a:pt x="250022" y="0"/>
                        <a:pt x="0" y="250021"/>
                        <a:pt x="0" y="558438"/>
                      </a:cubicBezTo>
                      <a:cubicBezTo>
                        <a:pt x="0" y="604997"/>
                        <a:pt x="5721" y="650174"/>
                        <a:pt x="16440" y="693379"/>
                      </a:cubicBezTo>
                      <a:cubicBezTo>
                        <a:pt x="112450" y="862318"/>
                        <a:pt x="294015" y="976346"/>
                        <a:pt x="502279" y="976346"/>
                      </a:cubicBezTo>
                      <a:cubicBezTo>
                        <a:pt x="810696" y="976346"/>
                        <a:pt x="1060717" y="726325"/>
                        <a:pt x="1060717" y="41790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BE4136C8-8D56-4337-BC52-BCCB6A88D0DB}"/>
                  </a:ext>
                </a:extLst>
              </p:cNvPr>
              <p:cNvGrpSpPr/>
              <p:nvPr/>
            </p:nvGrpSpPr>
            <p:grpSpPr>
              <a:xfrm>
                <a:off x="5103951" y="2091950"/>
                <a:ext cx="2088111" cy="1541611"/>
                <a:chOff x="4962162" y="1515579"/>
                <a:chExt cx="2317144" cy="1710702"/>
              </a:xfrm>
            </p:grpSpPr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311B014C-B904-4684-AE0A-894BB63D6CEF}"/>
                    </a:ext>
                  </a:extLst>
                </p:cNvPr>
                <p:cNvSpPr/>
                <p:nvPr/>
              </p:nvSpPr>
              <p:spPr>
                <a:xfrm>
                  <a:off x="4962162" y="2269413"/>
                  <a:ext cx="2317144" cy="956868"/>
                </a:xfrm>
                <a:custGeom>
                  <a:avLst/>
                  <a:gdLst>
                    <a:gd name="connsiteX0" fmla="*/ 1433843 w 1433842"/>
                    <a:gd name="connsiteY0" fmla="*/ 296054 h 592107"/>
                    <a:gd name="connsiteX1" fmla="*/ 716921 w 1433842"/>
                    <a:gd name="connsiteY1" fmla="*/ 592108 h 592107"/>
                    <a:gd name="connsiteX2" fmla="*/ 0 w 1433842"/>
                    <a:gd name="connsiteY2" fmla="*/ 296054 h 592107"/>
                    <a:gd name="connsiteX3" fmla="*/ 716921 w 1433842"/>
                    <a:gd name="connsiteY3" fmla="*/ 0 h 592107"/>
                    <a:gd name="connsiteX4" fmla="*/ 1433843 w 1433842"/>
                    <a:gd name="connsiteY4" fmla="*/ 296054 h 592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3842" h="592107">
                      <a:moveTo>
                        <a:pt x="1433843" y="296054"/>
                      </a:moveTo>
                      <a:cubicBezTo>
                        <a:pt x="1433843" y="459560"/>
                        <a:pt x="1112866" y="592108"/>
                        <a:pt x="716921" y="592108"/>
                      </a:cubicBezTo>
                      <a:cubicBezTo>
                        <a:pt x="320977" y="592108"/>
                        <a:pt x="0" y="459560"/>
                        <a:pt x="0" y="296054"/>
                      </a:cubicBezTo>
                      <a:cubicBezTo>
                        <a:pt x="0" y="132548"/>
                        <a:pt x="320977" y="0"/>
                        <a:pt x="716921" y="0"/>
                      </a:cubicBezTo>
                      <a:cubicBezTo>
                        <a:pt x="1112866" y="0"/>
                        <a:pt x="1433843" y="132548"/>
                        <a:pt x="1433843" y="296054"/>
                      </a:cubicBezTo>
                      <a:close/>
                    </a:path>
                  </a:pathLst>
                </a:custGeom>
                <a:solidFill>
                  <a:srgbClr val="040202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0E1B6074-9B97-4D0E-8DBC-1E7B22820E98}"/>
                    </a:ext>
                  </a:extLst>
                </p:cNvPr>
                <p:cNvSpPr/>
                <p:nvPr/>
              </p:nvSpPr>
              <p:spPr>
                <a:xfrm>
                  <a:off x="5422313" y="1515579"/>
                  <a:ext cx="1387199" cy="1507404"/>
                </a:xfrm>
                <a:custGeom>
                  <a:avLst/>
                  <a:gdLst>
                    <a:gd name="connsiteX0" fmla="*/ 857389 w 858395"/>
                    <a:gd name="connsiteY0" fmla="*/ 791525 h 932777"/>
                    <a:gd name="connsiteX1" fmla="*/ 844762 w 858395"/>
                    <a:gd name="connsiteY1" fmla="*/ 823287 h 932777"/>
                    <a:gd name="connsiteX2" fmla="*/ 436784 w 858395"/>
                    <a:gd name="connsiteY2" fmla="*/ 932713 h 932777"/>
                    <a:gd name="connsiteX3" fmla="*/ 28872 w 858395"/>
                    <a:gd name="connsiteY3" fmla="*/ 825260 h 932777"/>
                    <a:gd name="connsiteX4" fmla="*/ 4540 w 858395"/>
                    <a:gd name="connsiteY4" fmla="*/ 765615 h 932777"/>
                    <a:gd name="connsiteX5" fmla="*/ 210963 w 858395"/>
                    <a:gd name="connsiteY5" fmla="*/ 77891 h 932777"/>
                    <a:gd name="connsiteX6" fmla="*/ 295925 w 858395"/>
                    <a:gd name="connsiteY6" fmla="*/ 9698 h 932777"/>
                    <a:gd name="connsiteX7" fmla="*/ 685819 w 858395"/>
                    <a:gd name="connsiteY7" fmla="*/ 63556 h 932777"/>
                    <a:gd name="connsiteX8" fmla="*/ 764469 w 858395"/>
                    <a:gd name="connsiteY8" fmla="*/ 177584 h 932777"/>
                    <a:gd name="connsiteX9" fmla="*/ 857389 w 858395"/>
                    <a:gd name="connsiteY9" fmla="*/ 791525 h 932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8395" h="932777">
                      <a:moveTo>
                        <a:pt x="857389" y="791525"/>
                      </a:moveTo>
                      <a:cubicBezTo>
                        <a:pt x="859756" y="806189"/>
                        <a:pt x="858835" y="816513"/>
                        <a:pt x="844762" y="823287"/>
                      </a:cubicBezTo>
                      <a:cubicBezTo>
                        <a:pt x="715609" y="885431"/>
                        <a:pt x="580800" y="930805"/>
                        <a:pt x="436784" y="932713"/>
                      </a:cubicBezTo>
                      <a:cubicBezTo>
                        <a:pt x="292242" y="934685"/>
                        <a:pt x="156908" y="891349"/>
                        <a:pt x="28872" y="825260"/>
                      </a:cubicBezTo>
                      <a:cubicBezTo>
                        <a:pt x="3159" y="811976"/>
                        <a:pt x="-6573" y="798166"/>
                        <a:pt x="4540" y="765615"/>
                      </a:cubicBezTo>
                      <a:cubicBezTo>
                        <a:pt x="34330" y="678548"/>
                        <a:pt x="169468" y="219211"/>
                        <a:pt x="210963" y="77891"/>
                      </a:cubicBezTo>
                      <a:cubicBezTo>
                        <a:pt x="223721" y="34358"/>
                        <a:pt x="256995" y="16340"/>
                        <a:pt x="295925" y="9698"/>
                      </a:cubicBezTo>
                      <a:cubicBezTo>
                        <a:pt x="431194" y="-13318"/>
                        <a:pt x="561598" y="4634"/>
                        <a:pt x="685819" y="63556"/>
                      </a:cubicBezTo>
                      <a:cubicBezTo>
                        <a:pt x="733627" y="86243"/>
                        <a:pt x="757827" y="123463"/>
                        <a:pt x="764469" y="177584"/>
                      </a:cubicBezTo>
                      <a:cubicBezTo>
                        <a:pt x="777292" y="280697"/>
                        <a:pt x="844433" y="712283"/>
                        <a:pt x="857389" y="791525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534275C0-5130-42FA-9F7E-78CCF7B1D7A8}"/>
                    </a:ext>
                  </a:extLst>
                </p:cNvPr>
                <p:cNvSpPr/>
                <p:nvPr/>
              </p:nvSpPr>
              <p:spPr>
                <a:xfrm>
                  <a:off x="5521895" y="1646662"/>
                  <a:ext cx="1221909" cy="1136020"/>
                </a:xfrm>
                <a:custGeom>
                  <a:avLst/>
                  <a:gdLst>
                    <a:gd name="connsiteX0" fmla="*/ 0 w 756114"/>
                    <a:gd name="connsiteY0" fmla="*/ 589083 h 702966"/>
                    <a:gd name="connsiteX1" fmla="*/ 173674 w 756114"/>
                    <a:gd name="connsiteY1" fmla="*/ 0 h 702966"/>
                    <a:gd name="connsiteX2" fmla="*/ 344256 w 756114"/>
                    <a:gd name="connsiteY2" fmla="*/ 81083 h 702966"/>
                    <a:gd name="connsiteX3" fmla="*/ 643861 w 756114"/>
                    <a:gd name="connsiteY3" fmla="*/ 78452 h 702966"/>
                    <a:gd name="connsiteX4" fmla="*/ 680095 w 756114"/>
                    <a:gd name="connsiteY4" fmla="*/ 102586 h 702966"/>
                    <a:gd name="connsiteX5" fmla="*/ 756114 w 756114"/>
                    <a:gd name="connsiteY5" fmla="*/ 605194 h 702966"/>
                    <a:gd name="connsiteX6" fmla="*/ 713238 w 756114"/>
                    <a:gd name="connsiteY6" fmla="*/ 636496 h 702966"/>
                    <a:gd name="connsiteX7" fmla="*/ 297501 w 756114"/>
                    <a:gd name="connsiteY7" fmla="*/ 689302 h 702966"/>
                    <a:gd name="connsiteX8" fmla="*/ 0 w 756114"/>
                    <a:gd name="connsiteY8" fmla="*/ 589083 h 70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56114" h="702966">
                      <a:moveTo>
                        <a:pt x="0" y="589083"/>
                      </a:moveTo>
                      <a:cubicBezTo>
                        <a:pt x="4537" y="534962"/>
                        <a:pt x="171175" y="6510"/>
                        <a:pt x="173674" y="0"/>
                      </a:cubicBezTo>
                      <a:cubicBezTo>
                        <a:pt x="228780" y="33538"/>
                        <a:pt x="282507" y="65892"/>
                        <a:pt x="344256" y="81083"/>
                      </a:cubicBezTo>
                      <a:cubicBezTo>
                        <a:pt x="444409" y="105677"/>
                        <a:pt x="544497" y="105743"/>
                        <a:pt x="643861" y="78452"/>
                      </a:cubicBezTo>
                      <a:cubicBezTo>
                        <a:pt x="669311" y="71482"/>
                        <a:pt x="676018" y="75559"/>
                        <a:pt x="680095" y="102586"/>
                      </a:cubicBezTo>
                      <a:cubicBezTo>
                        <a:pt x="703769" y="258768"/>
                        <a:pt x="755851" y="593620"/>
                        <a:pt x="756114" y="605194"/>
                      </a:cubicBezTo>
                      <a:cubicBezTo>
                        <a:pt x="745527" y="620713"/>
                        <a:pt x="729678" y="629131"/>
                        <a:pt x="713238" y="636496"/>
                      </a:cubicBezTo>
                      <a:cubicBezTo>
                        <a:pt x="580007" y="695944"/>
                        <a:pt x="442305" y="720670"/>
                        <a:pt x="297501" y="689302"/>
                      </a:cubicBezTo>
                      <a:cubicBezTo>
                        <a:pt x="169070" y="657474"/>
                        <a:pt x="17689" y="612099"/>
                        <a:pt x="0" y="589083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90EF32E9-9819-4147-AB4C-15514022FBF7}"/>
                    </a:ext>
                  </a:extLst>
                </p:cNvPr>
                <p:cNvSpPr/>
                <p:nvPr/>
              </p:nvSpPr>
              <p:spPr>
                <a:xfrm>
                  <a:off x="5469600" y="2598642"/>
                  <a:ext cx="1301378" cy="388082"/>
                </a:xfrm>
                <a:custGeom>
                  <a:avLst/>
                  <a:gdLst>
                    <a:gd name="connsiteX0" fmla="*/ 788474 w 805289"/>
                    <a:gd name="connsiteY0" fmla="*/ 16111 h 240144"/>
                    <a:gd name="connsiteX1" fmla="*/ 697462 w 805289"/>
                    <a:gd name="connsiteY1" fmla="*/ 55962 h 240144"/>
                    <a:gd name="connsiteX2" fmla="*/ 196695 w 805289"/>
                    <a:gd name="connsiteY2" fmla="*/ 68391 h 240144"/>
                    <a:gd name="connsiteX3" fmla="*/ 32426 w 805289"/>
                    <a:gd name="connsiteY3" fmla="*/ 0 h 240144"/>
                    <a:gd name="connsiteX4" fmla="*/ 16511 w 805289"/>
                    <a:gd name="connsiteY4" fmla="*/ 38470 h 240144"/>
                    <a:gd name="connsiteX5" fmla="*/ 50049 w 805289"/>
                    <a:gd name="connsiteY5" fmla="*/ 153091 h 240144"/>
                    <a:gd name="connsiteX6" fmla="*/ 50049 w 805289"/>
                    <a:gd name="connsiteY6" fmla="*/ 153091 h 240144"/>
                    <a:gd name="connsiteX7" fmla="*/ 50049 w 805289"/>
                    <a:gd name="connsiteY7" fmla="*/ 153091 h 240144"/>
                    <a:gd name="connsiteX8" fmla="*/ 301715 w 805289"/>
                    <a:gd name="connsiteY8" fmla="*/ 232200 h 240144"/>
                    <a:gd name="connsiteX9" fmla="*/ 385494 w 805289"/>
                    <a:gd name="connsiteY9" fmla="*/ 240092 h 240144"/>
                    <a:gd name="connsiteX10" fmla="*/ 713310 w 805289"/>
                    <a:gd name="connsiteY10" fmla="*/ 173345 h 240144"/>
                    <a:gd name="connsiteX11" fmla="*/ 788474 w 805289"/>
                    <a:gd name="connsiteY11" fmla="*/ 16111 h 24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05289" h="240144">
                      <a:moveTo>
                        <a:pt x="788474" y="16111"/>
                      </a:moveTo>
                      <a:cubicBezTo>
                        <a:pt x="758159" y="29461"/>
                        <a:pt x="728303" y="43928"/>
                        <a:pt x="697462" y="55962"/>
                      </a:cubicBezTo>
                      <a:cubicBezTo>
                        <a:pt x="576791" y="102850"/>
                        <a:pt x="341105" y="120079"/>
                        <a:pt x="196695" y="68391"/>
                      </a:cubicBezTo>
                      <a:cubicBezTo>
                        <a:pt x="86086" y="26896"/>
                        <a:pt x="55968" y="5392"/>
                        <a:pt x="32426" y="0"/>
                      </a:cubicBezTo>
                      <a:cubicBezTo>
                        <a:pt x="22101" y="10719"/>
                        <a:pt x="20654" y="25252"/>
                        <a:pt x="16511" y="38470"/>
                      </a:cubicBezTo>
                      <a:cubicBezTo>
                        <a:pt x="-8478" y="117054"/>
                        <a:pt x="-10779" y="124550"/>
                        <a:pt x="50049" y="153091"/>
                      </a:cubicBezTo>
                      <a:lnTo>
                        <a:pt x="50049" y="153091"/>
                      </a:lnTo>
                      <a:lnTo>
                        <a:pt x="50049" y="153091"/>
                      </a:lnTo>
                      <a:cubicBezTo>
                        <a:pt x="154740" y="196624"/>
                        <a:pt x="215174" y="214708"/>
                        <a:pt x="301715" y="232200"/>
                      </a:cubicBezTo>
                      <a:cubicBezTo>
                        <a:pt x="329663" y="234963"/>
                        <a:pt x="357545" y="239763"/>
                        <a:pt x="385494" y="240092"/>
                      </a:cubicBezTo>
                      <a:cubicBezTo>
                        <a:pt x="499457" y="241473"/>
                        <a:pt x="608356" y="215826"/>
                        <a:pt x="713310" y="173345"/>
                      </a:cubicBezTo>
                      <a:cubicBezTo>
                        <a:pt x="818132" y="130864"/>
                        <a:pt x="817671" y="129877"/>
                        <a:pt x="788474" y="16111"/>
                      </a:cubicBezTo>
                      <a:close/>
                    </a:path>
                  </a:pathLst>
                </a:custGeom>
                <a:solidFill>
                  <a:srgbClr val="296734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918128B-802C-4228-8C72-405857A2F2E1}"/>
                    </a:ext>
                  </a:extLst>
                </p:cNvPr>
                <p:cNvSpPr/>
                <p:nvPr/>
              </p:nvSpPr>
              <p:spPr>
                <a:xfrm>
                  <a:off x="5046165" y="2566875"/>
                  <a:ext cx="573816" cy="509259"/>
                </a:xfrm>
                <a:custGeom>
                  <a:avLst/>
                  <a:gdLst>
                    <a:gd name="connsiteX0" fmla="*/ 355076 w 355076"/>
                    <a:gd name="connsiteY0" fmla="*/ 280135 h 315128"/>
                    <a:gd name="connsiteX1" fmla="*/ 266036 w 355076"/>
                    <a:gd name="connsiteY1" fmla="*/ 308084 h 315128"/>
                    <a:gd name="connsiteX2" fmla="*/ 35546 w 355076"/>
                    <a:gd name="connsiteY2" fmla="*/ 183402 h 315128"/>
                    <a:gd name="connsiteX3" fmla="*/ 5099 w 355076"/>
                    <a:gd name="connsiteY3" fmla="*/ 67203 h 315128"/>
                    <a:gd name="connsiteX4" fmla="*/ 96703 w 355076"/>
                    <a:gd name="connsiteY4" fmla="*/ 1508 h 315128"/>
                    <a:gd name="connsiteX5" fmla="*/ 120837 w 355076"/>
                    <a:gd name="connsiteY5" fmla="*/ 29456 h 315128"/>
                    <a:gd name="connsiteX6" fmla="*/ 119062 w 355076"/>
                    <a:gd name="connsiteY6" fmla="*/ 32876 h 315128"/>
                    <a:gd name="connsiteX7" fmla="*/ 195212 w 355076"/>
                    <a:gd name="connsiteY7" fmla="*/ 218847 h 315128"/>
                    <a:gd name="connsiteX8" fmla="*/ 273467 w 355076"/>
                    <a:gd name="connsiteY8" fmla="*/ 250346 h 315128"/>
                    <a:gd name="connsiteX9" fmla="*/ 355076 w 355076"/>
                    <a:gd name="connsiteY9" fmla="*/ 280135 h 315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5076" h="315128">
                      <a:moveTo>
                        <a:pt x="355076" y="280135"/>
                      </a:moveTo>
                      <a:cubicBezTo>
                        <a:pt x="330614" y="315449"/>
                        <a:pt x="304704" y="322551"/>
                        <a:pt x="266036" y="308084"/>
                      </a:cubicBezTo>
                      <a:cubicBezTo>
                        <a:pt x="183112" y="277044"/>
                        <a:pt x="99399" y="249425"/>
                        <a:pt x="35546" y="183402"/>
                      </a:cubicBezTo>
                      <a:cubicBezTo>
                        <a:pt x="3192" y="149995"/>
                        <a:pt x="-7396" y="111525"/>
                        <a:pt x="5099" y="67203"/>
                      </a:cubicBezTo>
                      <a:cubicBezTo>
                        <a:pt x="17988" y="21499"/>
                        <a:pt x="57970" y="11306"/>
                        <a:pt x="96703" y="1508"/>
                      </a:cubicBezTo>
                      <a:cubicBezTo>
                        <a:pt x="119917" y="-4345"/>
                        <a:pt x="127743" y="7229"/>
                        <a:pt x="120837" y="29456"/>
                      </a:cubicBezTo>
                      <a:cubicBezTo>
                        <a:pt x="120442" y="30640"/>
                        <a:pt x="119785" y="31824"/>
                        <a:pt x="119062" y="32876"/>
                      </a:cubicBezTo>
                      <a:cubicBezTo>
                        <a:pt x="56787" y="126124"/>
                        <a:pt x="117484" y="181560"/>
                        <a:pt x="195212" y="218847"/>
                      </a:cubicBezTo>
                      <a:cubicBezTo>
                        <a:pt x="220531" y="231012"/>
                        <a:pt x="247163" y="240350"/>
                        <a:pt x="273467" y="250346"/>
                      </a:cubicBezTo>
                      <a:cubicBezTo>
                        <a:pt x="299574" y="260407"/>
                        <a:pt x="326142" y="269679"/>
                        <a:pt x="355076" y="280135"/>
                      </a:cubicBezTo>
                      <a:close/>
                    </a:path>
                  </a:pathLst>
                </a:custGeom>
                <a:solidFill>
                  <a:srgbClr val="52525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05B086F-48C4-42AA-BADE-DB73EC7567AA}"/>
                    </a:ext>
                  </a:extLst>
                </p:cNvPr>
                <p:cNvSpPr/>
                <p:nvPr/>
              </p:nvSpPr>
              <p:spPr>
                <a:xfrm>
                  <a:off x="5596623" y="1735717"/>
                  <a:ext cx="281818" cy="811177"/>
                </a:xfrm>
                <a:custGeom>
                  <a:avLst/>
                  <a:gdLst>
                    <a:gd name="connsiteX0" fmla="*/ 141044 w 174388"/>
                    <a:gd name="connsiteY0" fmla="*/ 0 h 501954"/>
                    <a:gd name="connsiteX1" fmla="*/ 170373 w 174388"/>
                    <a:gd name="connsiteY1" fmla="*/ 58330 h 501954"/>
                    <a:gd name="connsiteX2" fmla="*/ 47072 w 174388"/>
                    <a:gd name="connsiteY2" fmla="*/ 477027 h 501954"/>
                    <a:gd name="connsiteX3" fmla="*/ 25897 w 174388"/>
                    <a:gd name="connsiteY3" fmla="*/ 501161 h 501954"/>
                    <a:gd name="connsiteX4" fmla="*/ 1500 w 174388"/>
                    <a:gd name="connsiteY4" fmla="*/ 464796 h 501954"/>
                    <a:gd name="connsiteX5" fmla="*/ 30763 w 174388"/>
                    <a:gd name="connsiteY5" fmla="*/ 365629 h 501954"/>
                    <a:gd name="connsiteX6" fmla="*/ 130850 w 174388"/>
                    <a:gd name="connsiteY6" fmla="*/ 24003 h 501954"/>
                    <a:gd name="connsiteX7" fmla="*/ 141044 w 174388"/>
                    <a:gd name="connsiteY7" fmla="*/ 0 h 501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4388" h="501954">
                      <a:moveTo>
                        <a:pt x="141044" y="0"/>
                      </a:moveTo>
                      <a:cubicBezTo>
                        <a:pt x="173003" y="9733"/>
                        <a:pt x="180040" y="26699"/>
                        <a:pt x="170373" y="58330"/>
                      </a:cubicBezTo>
                      <a:cubicBezTo>
                        <a:pt x="127892" y="197479"/>
                        <a:pt x="87778" y="337352"/>
                        <a:pt x="47072" y="477027"/>
                      </a:cubicBezTo>
                      <a:cubicBezTo>
                        <a:pt x="43652" y="488864"/>
                        <a:pt x="45296" y="505830"/>
                        <a:pt x="25897" y="501161"/>
                      </a:cubicBezTo>
                      <a:cubicBezTo>
                        <a:pt x="8208" y="496886"/>
                        <a:pt x="-4484" y="485970"/>
                        <a:pt x="1500" y="464796"/>
                      </a:cubicBezTo>
                      <a:cubicBezTo>
                        <a:pt x="10903" y="431652"/>
                        <a:pt x="21097" y="398706"/>
                        <a:pt x="30763" y="365629"/>
                      </a:cubicBezTo>
                      <a:cubicBezTo>
                        <a:pt x="64104" y="251731"/>
                        <a:pt x="97313" y="137834"/>
                        <a:pt x="130850" y="24003"/>
                      </a:cubicBezTo>
                      <a:cubicBezTo>
                        <a:pt x="133349" y="15651"/>
                        <a:pt x="137690" y="7891"/>
                        <a:pt x="141044" y="0"/>
                      </a:cubicBezTo>
                      <a:close/>
                    </a:path>
                  </a:pathLst>
                </a:custGeom>
                <a:solidFill>
                  <a:srgbClr val="3E3E3E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8730F772-C34D-4C70-998F-3BEFA3354F6C}"/>
                    </a:ext>
                  </a:extLst>
                </p:cNvPr>
                <p:cNvSpPr/>
                <p:nvPr/>
              </p:nvSpPr>
              <p:spPr>
                <a:xfrm rot="20651249">
                  <a:off x="5902169" y="2667536"/>
                  <a:ext cx="410409" cy="378000"/>
                </a:xfrm>
                <a:custGeom>
                  <a:avLst/>
                  <a:gdLst>
                    <a:gd name="connsiteX0" fmla="*/ 232397 w 253960"/>
                    <a:gd name="connsiteY0" fmla="*/ 49579 h 233905"/>
                    <a:gd name="connsiteX1" fmla="*/ 58593 w 253960"/>
                    <a:gd name="connsiteY1" fmla="*/ 2560 h 233905"/>
                    <a:gd name="connsiteX2" fmla="*/ 28737 w 253960"/>
                    <a:gd name="connsiteY2" fmla="*/ 25971 h 233905"/>
                    <a:gd name="connsiteX3" fmla="*/ 0 w 253960"/>
                    <a:gd name="connsiteY3" fmla="*/ 164660 h 233905"/>
                    <a:gd name="connsiteX4" fmla="*/ 230293 w 253960"/>
                    <a:gd name="connsiteY4" fmla="*/ 233906 h 233905"/>
                    <a:gd name="connsiteX5" fmla="*/ 253573 w 253960"/>
                    <a:gd name="connsiteY5" fmla="*/ 94428 h 233905"/>
                    <a:gd name="connsiteX6" fmla="*/ 232397 w 253960"/>
                    <a:gd name="connsiteY6" fmla="*/ 49579 h 233905"/>
                    <a:gd name="connsiteX7" fmla="*/ 202477 w 253960"/>
                    <a:gd name="connsiteY7" fmla="*/ 104160 h 233905"/>
                    <a:gd name="connsiteX8" fmla="*/ 112977 w 253960"/>
                    <a:gd name="connsiteY8" fmla="*/ 165515 h 233905"/>
                    <a:gd name="connsiteX9" fmla="*/ 56883 w 253960"/>
                    <a:gd name="connsiteY9" fmla="*/ 141249 h 233905"/>
                    <a:gd name="connsiteX10" fmla="*/ 70627 w 253960"/>
                    <a:gd name="connsiteY10" fmla="*/ 58983 h 233905"/>
                    <a:gd name="connsiteX11" fmla="*/ 92262 w 253960"/>
                    <a:gd name="connsiteY11" fmla="*/ 52144 h 233905"/>
                    <a:gd name="connsiteX12" fmla="*/ 188009 w 253960"/>
                    <a:gd name="connsiteY12" fmla="*/ 80092 h 233905"/>
                    <a:gd name="connsiteX13" fmla="*/ 202477 w 253960"/>
                    <a:gd name="connsiteY13" fmla="*/ 104160 h 23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3960" h="233905">
                      <a:moveTo>
                        <a:pt x="232397" y="49579"/>
                      </a:moveTo>
                      <a:cubicBezTo>
                        <a:pt x="173871" y="36295"/>
                        <a:pt x="115738" y="20776"/>
                        <a:pt x="58593" y="2560"/>
                      </a:cubicBezTo>
                      <a:cubicBezTo>
                        <a:pt x="31500" y="-6054"/>
                        <a:pt x="30973" y="8413"/>
                        <a:pt x="28737" y="25971"/>
                      </a:cubicBezTo>
                      <a:cubicBezTo>
                        <a:pt x="7365" y="94033"/>
                        <a:pt x="7365" y="121784"/>
                        <a:pt x="0" y="164660"/>
                      </a:cubicBezTo>
                      <a:cubicBezTo>
                        <a:pt x="73323" y="199118"/>
                        <a:pt x="150131" y="222003"/>
                        <a:pt x="230293" y="233906"/>
                      </a:cubicBezTo>
                      <a:cubicBezTo>
                        <a:pt x="240092" y="187742"/>
                        <a:pt x="239828" y="165909"/>
                        <a:pt x="253573" y="94428"/>
                      </a:cubicBezTo>
                      <a:cubicBezTo>
                        <a:pt x="251337" y="77461"/>
                        <a:pt x="262976" y="56550"/>
                        <a:pt x="232397" y="49579"/>
                      </a:cubicBezTo>
                      <a:close/>
                      <a:moveTo>
                        <a:pt x="202477" y="104160"/>
                      </a:moveTo>
                      <a:cubicBezTo>
                        <a:pt x="196163" y="191687"/>
                        <a:pt x="195967" y="192148"/>
                        <a:pt x="112977" y="165515"/>
                      </a:cubicBezTo>
                      <a:cubicBezTo>
                        <a:pt x="93051" y="159136"/>
                        <a:pt x="60303" y="161240"/>
                        <a:pt x="56883" y="141249"/>
                      </a:cubicBezTo>
                      <a:cubicBezTo>
                        <a:pt x="52411" y="115340"/>
                        <a:pt x="64642" y="86405"/>
                        <a:pt x="70627" y="58983"/>
                      </a:cubicBezTo>
                      <a:cubicBezTo>
                        <a:pt x="73455" y="45897"/>
                        <a:pt x="83581" y="49645"/>
                        <a:pt x="92262" y="52144"/>
                      </a:cubicBezTo>
                      <a:cubicBezTo>
                        <a:pt x="124156" y="61482"/>
                        <a:pt x="155852" y="71543"/>
                        <a:pt x="188009" y="80092"/>
                      </a:cubicBezTo>
                      <a:cubicBezTo>
                        <a:pt x="202016" y="83906"/>
                        <a:pt x="208001" y="90219"/>
                        <a:pt x="202477" y="1041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80C274D8-FF77-4C21-B01E-7505958E0CA5}"/>
                  </a:ext>
                </a:extLst>
              </p:cNvPr>
              <p:cNvGrpSpPr/>
              <p:nvPr/>
            </p:nvGrpSpPr>
            <p:grpSpPr>
              <a:xfrm>
                <a:off x="5585565" y="3460306"/>
                <a:ext cx="1177214" cy="1654816"/>
                <a:chOff x="5585565" y="3460306"/>
                <a:chExt cx="1177214" cy="1654816"/>
              </a:xfrm>
            </p:grpSpPr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DAAAA006-1C44-44D7-A218-6F92C127C27C}"/>
                    </a:ext>
                  </a:extLst>
                </p:cNvPr>
                <p:cNvGrpSpPr/>
                <p:nvPr/>
              </p:nvGrpSpPr>
              <p:grpSpPr>
                <a:xfrm>
                  <a:off x="5585565" y="3460306"/>
                  <a:ext cx="1177214" cy="512859"/>
                  <a:chOff x="5585565" y="3460306"/>
                  <a:chExt cx="1177214" cy="512859"/>
                </a:xfrm>
              </p:grpSpPr>
              <p:sp>
                <p:nvSpPr>
                  <p:cNvPr id="134" name="Freeform: Shape 133">
                    <a:extLst>
                      <a:ext uri="{FF2B5EF4-FFF2-40B4-BE49-F238E27FC236}">
                        <a16:creationId xmlns:a16="http://schemas.microsoft.com/office/drawing/2014/main" id="{BA32E752-9979-4115-B988-83A2B30B89B5}"/>
                      </a:ext>
                    </a:extLst>
                  </p:cNvPr>
                  <p:cNvSpPr/>
                  <p:nvPr/>
                </p:nvSpPr>
                <p:spPr>
                  <a:xfrm>
                    <a:off x="5585565" y="3474579"/>
                    <a:ext cx="473378" cy="498586"/>
                  </a:xfrm>
                  <a:custGeom>
                    <a:avLst/>
                    <a:gdLst>
                      <a:gd name="connsiteX0" fmla="*/ 0 w 325054"/>
                      <a:gd name="connsiteY0" fmla="*/ 169865 h 342364"/>
                      <a:gd name="connsiteX1" fmla="*/ 164401 w 325054"/>
                      <a:gd name="connsiteY1" fmla="*/ 5 h 342364"/>
                      <a:gd name="connsiteX2" fmla="*/ 325054 w 325054"/>
                      <a:gd name="connsiteY2" fmla="*/ 170654 h 342364"/>
                      <a:gd name="connsiteX3" fmla="*/ 163678 w 325054"/>
                      <a:gd name="connsiteY3" fmla="*/ 342355 h 342364"/>
                      <a:gd name="connsiteX4" fmla="*/ 0 w 325054"/>
                      <a:gd name="connsiteY4" fmla="*/ 169865 h 342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054" h="342364">
                        <a:moveTo>
                          <a:pt x="0" y="169865"/>
                        </a:moveTo>
                        <a:cubicBezTo>
                          <a:pt x="66" y="72013"/>
                          <a:pt x="70429" y="-718"/>
                          <a:pt x="164401" y="5"/>
                        </a:cubicBezTo>
                        <a:cubicBezTo>
                          <a:pt x="254625" y="663"/>
                          <a:pt x="325120" y="75564"/>
                          <a:pt x="325054" y="170654"/>
                        </a:cubicBezTo>
                        <a:cubicBezTo>
                          <a:pt x="324988" y="263705"/>
                          <a:pt x="251994" y="341303"/>
                          <a:pt x="163678" y="342355"/>
                        </a:cubicBezTo>
                        <a:cubicBezTo>
                          <a:pt x="72337" y="343341"/>
                          <a:pt x="-131" y="267059"/>
                          <a:pt x="0" y="169865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6576" cap="flat">
                    <a:noFill/>
                    <a:prstDash val="solid"/>
                    <a:miter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: Shape 134">
                    <a:extLst>
                      <a:ext uri="{FF2B5EF4-FFF2-40B4-BE49-F238E27FC236}">
                        <a16:creationId xmlns:a16="http://schemas.microsoft.com/office/drawing/2014/main" id="{8E7A183C-D7FE-4A3E-ADBF-11615746E49B}"/>
                      </a:ext>
                    </a:extLst>
                  </p:cNvPr>
                  <p:cNvSpPr/>
                  <p:nvPr/>
                </p:nvSpPr>
                <p:spPr>
                  <a:xfrm>
                    <a:off x="6288296" y="3460306"/>
                    <a:ext cx="474483" cy="499557"/>
                  </a:xfrm>
                  <a:custGeom>
                    <a:avLst/>
                    <a:gdLst>
                      <a:gd name="connsiteX0" fmla="*/ 7 w 325813"/>
                      <a:gd name="connsiteY0" fmla="*/ 166843 h 343031"/>
                      <a:gd name="connsiteX1" fmla="*/ 163619 w 325813"/>
                      <a:gd name="connsiteY1" fmla="*/ 9 h 343031"/>
                      <a:gd name="connsiteX2" fmla="*/ 325784 w 325813"/>
                      <a:gd name="connsiteY2" fmla="*/ 174142 h 343031"/>
                      <a:gd name="connsiteX3" fmla="*/ 160593 w 325813"/>
                      <a:gd name="connsiteY3" fmla="*/ 343015 h 343031"/>
                      <a:gd name="connsiteX4" fmla="*/ 7 w 325813"/>
                      <a:gd name="connsiteY4" fmla="*/ 166843 h 343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813" h="343031">
                        <a:moveTo>
                          <a:pt x="7" y="166843"/>
                        </a:moveTo>
                        <a:cubicBezTo>
                          <a:pt x="796" y="72214"/>
                          <a:pt x="72475" y="-912"/>
                          <a:pt x="163619" y="9"/>
                        </a:cubicBezTo>
                        <a:cubicBezTo>
                          <a:pt x="255420" y="929"/>
                          <a:pt x="327493" y="78329"/>
                          <a:pt x="325784" y="174142"/>
                        </a:cubicBezTo>
                        <a:cubicBezTo>
                          <a:pt x="324140" y="265418"/>
                          <a:pt x="246937" y="344331"/>
                          <a:pt x="160593" y="343015"/>
                        </a:cubicBezTo>
                        <a:cubicBezTo>
                          <a:pt x="69515" y="341700"/>
                          <a:pt x="-783" y="264497"/>
                          <a:pt x="7" y="166843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6576" cap="flat">
                    <a:noFill/>
                    <a:prstDash val="solid"/>
                    <a:miter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: Shape 135">
                    <a:extLst>
                      <a:ext uri="{FF2B5EF4-FFF2-40B4-BE49-F238E27FC236}">
                        <a16:creationId xmlns:a16="http://schemas.microsoft.com/office/drawing/2014/main" id="{1EF8CC3B-58A3-4375-ACF6-61646A1507B2}"/>
                      </a:ext>
                    </a:extLst>
                  </p:cNvPr>
                  <p:cNvSpPr/>
                  <p:nvPr/>
                </p:nvSpPr>
                <p:spPr>
                  <a:xfrm>
                    <a:off x="5785753" y="3690813"/>
                    <a:ext cx="158561" cy="164642"/>
                  </a:xfrm>
                  <a:custGeom>
                    <a:avLst/>
                    <a:gdLst>
                      <a:gd name="connsiteX0" fmla="*/ 108875 w 108879"/>
                      <a:gd name="connsiteY0" fmla="*/ 55383 h 113055"/>
                      <a:gd name="connsiteX1" fmla="*/ 53111 w 108879"/>
                      <a:gd name="connsiteY1" fmla="*/ 113055 h 113055"/>
                      <a:gd name="connsiteX2" fmla="*/ 42 w 108879"/>
                      <a:gd name="connsiteY2" fmla="*/ 58474 h 113055"/>
                      <a:gd name="connsiteX3" fmla="*/ 51796 w 108879"/>
                      <a:gd name="connsiteY3" fmla="*/ 12 h 113055"/>
                      <a:gd name="connsiteX4" fmla="*/ 108875 w 108879"/>
                      <a:gd name="connsiteY4" fmla="*/ 55383 h 113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79" h="113055">
                        <a:moveTo>
                          <a:pt x="108875" y="55383"/>
                        </a:moveTo>
                        <a:cubicBezTo>
                          <a:pt x="109270" y="85106"/>
                          <a:pt x="81979" y="113252"/>
                          <a:pt x="53111" y="113055"/>
                        </a:cubicBezTo>
                        <a:cubicBezTo>
                          <a:pt x="23650" y="112857"/>
                          <a:pt x="1094" y="89644"/>
                          <a:pt x="42" y="58474"/>
                        </a:cubicBezTo>
                        <a:cubicBezTo>
                          <a:pt x="-1076" y="24673"/>
                          <a:pt x="20164" y="670"/>
                          <a:pt x="51796" y="12"/>
                        </a:cubicBezTo>
                        <a:cubicBezTo>
                          <a:pt x="81979" y="-646"/>
                          <a:pt x="108481" y="25133"/>
                          <a:pt x="108875" y="55383"/>
                        </a:cubicBezTo>
                        <a:close/>
                      </a:path>
                    </a:pathLst>
                  </a:custGeom>
                  <a:solidFill>
                    <a:srgbClr val="050505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: Shape 136">
                    <a:extLst>
                      <a:ext uri="{FF2B5EF4-FFF2-40B4-BE49-F238E27FC236}">
                        <a16:creationId xmlns:a16="http://schemas.microsoft.com/office/drawing/2014/main" id="{F6DB430A-29C0-497D-9946-61CC36AFED0E}"/>
                      </a:ext>
                    </a:extLst>
                  </p:cNvPr>
                  <p:cNvSpPr/>
                  <p:nvPr/>
                </p:nvSpPr>
                <p:spPr>
                  <a:xfrm>
                    <a:off x="6396936" y="3691563"/>
                    <a:ext cx="159016" cy="163020"/>
                  </a:xfrm>
                  <a:custGeom>
                    <a:avLst/>
                    <a:gdLst>
                      <a:gd name="connsiteX0" fmla="*/ 58769 w 109192"/>
                      <a:gd name="connsiteY0" fmla="*/ 221 h 111941"/>
                      <a:gd name="connsiteX1" fmla="*/ 109141 w 109192"/>
                      <a:gd name="connsiteY1" fmla="*/ 57827 h 111941"/>
                      <a:gd name="connsiteX2" fmla="*/ 50811 w 109192"/>
                      <a:gd name="connsiteY2" fmla="*/ 111882 h 111941"/>
                      <a:gd name="connsiteX3" fmla="*/ 110 w 109192"/>
                      <a:gd name="connsiteY3" fmla="*/ 51711 h 111941"/>
                      <a:gd name="connsiteX4" fmla="*/ 58769 w 109192"/>
                      <a:gd name="connsiteY4" fmla="*/ 221 h 11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192" h="111941">
                        <a:moveTo>
                          <a:pt x="58769" y="221"/>
                        </a:moveTo>
                        <a:cubicBezTo>
                          <a:pt x="86585" y="2457"/>
                          <a:pt x="110456" y="29747"/>
                          <a:pt x="109141" y="57827"/>
                        </a:cubicBezTo>
                        <a:cubicBezTo>
                          <a:pt x="107760" y="88077"/>
                          <a:pt x="80535" y="113329"/>
                          <a:pt x="50811" y="111882"/>
                        </a:cubicBezTo>
                        <a:cubicBezTo>
                          <a:pt x="19707" y="110370"/>
                          <a:pt x="-1731" y="84920"/>
                          <a:pt x="110" y="51711"/>
                        </a:cubicBezTo>
                        <a:cubicBezTo>
                          <a:pt x="2017" y="18699"/>
                          <a:pt x="26019" y="-2410"/>
                          <a:pt x="58769" y="221"/>
                        </a:cubicBezTo>
                        <a:close/>
                      </a:path>
                    </a:pathLst>
                  </a:custGeom>
                  <a:solidFill>
                    <a:srgbClr val="060606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9" name="Group 128">
                  <a:extLst>
                    <a:ext uri="{FF2B5EF4-FFF2-40B4-BE49-F238E27FC236}">
                      <a16:creationId xmlns:a16="http://schemas.microsoft.com/office/drawing/2014/main" id="{2237F479-5959-45D5-B7D9-BBDE895F6382}"/>
                    </a:ext>
                  </a:extLst>
                </p:cNvPr>
                <p:cNvGrpSpPr/>
                <p:nvPr/>
              </p:nvGrpSpPr>
              <p:grpSpPr>
                <a:xfrm>
                  <a:off x="5868808" y="3984650"/>
                  <a:ext cx="766672" cy="1130472"/>
                  <a:chOff x="5853444" y="3755897"/>
                  <a:chExt cx="643535" cy="948907"/>
                </a:xfrm>
              </p:grpSpPr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BF91C5FA-9BE1-4352-BCF6-09642B65DD2F}"/>
                      </a:ext>
                    </a:extLst>
                  </p:cNvPr>
                  <p:cNvSpPr/>
                  <p:nvPr/>
                </p:nvSpPr>
                <p:spPr>
                  <a:xfrm>
                    <a:off x="5853444" y="3755897"/>
                    <a:ext cx="643535" cy="948907"/>
                  </a:xfrm>
                  <a:custGeom>
                    <a:avLst/>
                    <a:gdLst>
                      <a:gd name="connsiteX0" fmla="*/ 310377 w 441896"/>
                      <a:gd name="connsiteY0" fmla="*/ 84827 h 651585"/>
                      <a:gd name="connsiteX1" fmla="*/ 297225 w 441896"/>
                      <a:gd name="connsiteY1" fmla="*/ 63718 h 651585"/>
                      <a:gd name="connsiteX2" fmla="*/ 14849 w 441896"/>
                      <a:gd name="connsiteY2" fmla="*/ 40504 h 651585"/>
                      <a:gd name="connsiteX3" fmla="*/ 1302 w 441896"/>
                      <a:gd name="connsiteY3" fmla="*/ 72267 h 651585"/>
                      <a:gd name="connsiteX4" fmla="*/ 100930 w 441896"/>
                      <a:gd name="connsiteY4" fmla="*/ 487084 h 651585"/>
                      <a:gd name="connsiteX5" fmla="*/ 142885 w 441896"/>
                      <a:gd name="connsiteY5" fmla="*/ 443287 h 651585"/>
                      <a:gd name="connsiteX6" fmla="*/ 185958 w 441896"/>
                      <a:gd name="connsiteY6" fmla="*/ 505957 h 651585"/>
                      <a:gd name="connsiteX7" fmla="*/ 308273 w 441896"/>
                      <a:gd name="connsiteY7" fmla="*/ 243770 h 651585"/>
                      <a:gd name="connsiteX8" fmla="*/ 265199 w 441896"/>
                      <a:gd name="connsiteY8" fmla="*/ 440591 h 651585"/>
                      <a:gd name="connsiteX9" fmla="*/ 248365 w 441896"/>
                      <a:gd name="connsiteY9" fmla="*/ 583686 h 651585"/>
                      <a:gd name="connsiteX10" fmla="*/ 293542 w 441896"/>
                      <a:gd name="connsiteY10" fmla="*/ 647408 h 651585"/>
                      <a:gd name="connsiteX11" fmla="*/ 376927 w 441896"/>
                      <a:gd name="connsiteY11" fmla="*/ 623734 h 651585"/>
                      <a:gd name="connsiteX12" fmla="*/ 437426 w 441896"/>
                      <a:gd name="connsiteY12" fmla="*/ 486492 h 651585"/>
                      <a:gd name="connsiteX13" fmla="*/ 310377 w 441896"/>
                      <a:gd name="connsiteY13" fmla="*/ 84827 h 65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41896" h="651585">
                        <a:moveTo>
                          <a:pt x="310377" y="84827"/>
                        </a:moveTo>
                        <a:cubicBezTo>
                          <a:pt x="306694" y="76278"/>
                          <a:pt x="302288" y="69044"/>
                          <a:pt x="297225" y="63718"/>
                        </a:cubicBezTo>
                        <a:cubicBezTo>
                          <a:pt x="225809" y="-11184"/>
                          <a:pt x="96787" y="-21508"/>
                          <a:pt x="14849" y="40504"/>
                        </a:cubicBezTo>
                        <a:cubicBezTo>
                          <a:pt x="3473" y="49119"/>
                          <a:pt x="-2906" y="55037"/>
                          <a:pt x="1302" y="72267"/>
                        </a:cubicBezTo>
                        <a:cubicBezTo>
                          <a:pt x="34182" y="205366"/>
                          <a:pt x="67655" y="346883"/>
                          <a:pt x="100930" y="487084"/>
                        </a:cubicBezTo>
                        <a:cubicBezTo>
                          <a:pt x="115791" y="472814"/>
                          <a:pt x="129667" y="458149"/>
                          <a:pt x="142885" y="443287"/>
                        </a:cubicBezTo>
                        <a:cubicBezTo>
                          <a:pt x="146962" y="462884"/>
                          <a:pt x="160575" y="483599"/>
                          <a:pt x="185958" y="505957"/>
                        </a:cubicBezTo>
                        <a:cubicBezTo>
                          <a:pt x="225349" y="426124"/>
                          <a:pt x="269014" y="325773"/>
                          <a:pt x="308273" y="243770"/>
                        </a:cubicBezTo>
                        <a:cubicBezTo>
                          <a:pt x="310706" y="304993"/>
                          <a:pt x="304327" y="349644"/>
                          <a:pt x="265199" y="440591"/>
                        </a:cubicBezTo>
                        <a:cubicBezTo>
                          <a:pt x="245471" y="486361"/>
                          <a:pt x="242380" y="534760"/>
                          <a:pt x="248365" y="583686"/>
                        </a:cubicBezTo>
                        <a:cubicBezTo>
                          <a:pt x="251916" y="612752"/>
                          <a:pt x="266120" y="637281"/>
                          <a:pt x="293542" y="647408"/>
                        </a:cubicBezTo>
                        <a:cubicBezTo>
                          <a:pt x="323135" y="658324"/>
                          <a:pt x="354897" y="646948"/>
                          <a:pt x="376927" y="623734"/>
                        </a:cubicBezTo>
                        <a:cubicBezTo>
                          <a:pt x="416646" y="581845"/>
                          <a:pt x="430259" y="541337"/>
                          <a:pt x="437426" y="486492"/>
                        </a:cubicBezTo>
                        <a:cubicBezTo>
                          <a:pt x="456365" y="340307"/>
                          <a:pt x="415331" y="230158"/>
                          <a:pt x="310377" y="84827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6576" cap="flat">
                    <a:noFill/>
                    <a:prstDash val="solid"/>
                    <a:miter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: Shape 130">
                    <a:extLst>
                      <a:ext uri="{FF2B5EF4-FFF2-40B4-BE49-F238E27FC236}">
                        <a16:creationId xmlns:a16="http://schemas.microsoft.com/office/drawing/2014/main" id="{B2A7C614-1FBF-4631-B0E0-97DDE88FC63C}"/>
                      </a:ext>
                    </a:extLst>
                  </p:cNvPr>
                  <p:cNvSpPr/>
                  <p:nvPr/>
                </p:nvSpPr>
                <p:spPr>
                  <a:xfrm>
                    <a:off x="5885880" y="3788463"/>
                    <a:ext cx="411376" cy="609014"/>
                  </a:xfrm>
                  <a:custGeom>
                    <a:avLst/>
                    <a:gdLst>
                      <a:gd name="connsiteX0" fmla="*/ 86043 w 282479"/>
                      <a:gd name="connsiteY0" fmla="*/ 418191 h 418191"/>
                      <a:gd name="connsiteX1" fmla="*/ 1146 w 282479"/>
                      <a:gd name="connsiteY1" fmla="*/ 63150 h 418191"/>
                      <a:gd name="connsiteX2" fmla="*/ 12918 w 282479"/>
                      <a:gd name="connsiteY2" fmla="*/ 35399 h 418191"/>
                      <a:gd name="connsiteX3" fmla="*/ 259322 w 282479"/>
                      <a:gd name="connsiteY3" fmla="*/ 55654 h 418191"/>
                      <a:gd name="connsiteX4" fmla="*/ 264518 w 282479"/>
                      <a:gd name="connsiteY4" fmla="*/ 210717 h 418191"/>
                      <a:gd name="connsiteX5" fmla="*/ 86043 w 282479"/>
                      <a:gd name="connsiteY5" fmla="*/ 418191 h 418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479" h="418191">
                        <a:moveTo>
                          <a:pt x="86043" y="418191"/>
                        </a:moveTo>
                        <a:cubicBezTo>
                          <a:pt x="56978" y="295811"/>
                          <a:pt x="29819" y="179283"/>
                          <a:pt x="1146" y="63150"/>
                        </a:cubicBezTo>
                        <a:cubicBezTo>
                          <a:pt x="-2536" y="48091"/>
                          <a:pt x="2988" y="42962"/>
                          <a:pt x="12918" y="35399"/>
                        </a:cubicBezTo>
                        <a:cubicBezTo>
                          <a:pt x="84399" y="-18787"/>
                          <a:pt x="197047" y="-9778"/>
                          <a:pt x="259322" y="55654"/>
                        </a:cubicBezTo>
                        <a:cubicBezTo>
                          <a:pt x="287665" y="85377"/>
                          <a:pt x="290690" y="180467"/>
                          <a:pt x="264518" y="210717"/>
                        </a:cubicBezTo>
                        <a:cubicBezTo>
                          <a:pt x="206254" y="278319"/>
                          <a:pt x="148122" y="346052"/>
                          <a:pt x="86043" y="41819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: Shape 131">
                    <a:extLst>
                      <a:ext uri="{FF2B5EF4-FFF2-40B4-BE49-F238E27FC236}">
                        <a16:creationId xmlns:a16="http://schemas.microsoft.com/office/drawing/2014/main" id="{5F82253A-0AE2-4B1A-B92F-0BD0D064E5BF}"/>
                      </a:ext>
                    </a:extLst>
                  </p:cNvPr>
                  <p:cNvSpPr/>
                  <p:nvPr/>
                </p:nvSpPr>
                <p:spPr>
                  <a:xfrm>
                    <a:off x="6235234" y="3946852"/>
                    <a:ext cx="233249" cy="724015"/>
                  </a:xfrm>
                  <a:custGeom>
                    <a:avLst/>
                    <a:gdLst>
                      <a:gd name="connsiteX0" fmla="*/ 57288 w 160165"/>
                      <a:gd name="connsiteY0" fmla="*/ 0 h 497159"/>
                      <a:gd name="connsiteX1" fmla="*/ 156653 w 160165"/>
                      <a:gd name="connsiteY1" fmla="*/ 348662 h 497159"/>
                      <a:gd name="connsiteX2" fmla="*/ 105753 w 160165"/>
                      <a:gd name="connsiteY2" fmla="*/ 473739 h 497159"/>
                      <a:gd name="connsiteX3" fmla="*/ 40322 w 160165"/>
                      <a:gd name="connsiteY3" fmla="*/ 493664 h 497159"/>
                      <a:gd name="connsiteX4" fmla="*/ 2312 w 160165"/>
                      <a:gd name="connsiteY4" fmla="*/ 440069 h 497159"/>
                      <a:gd name="connsiteX5" fmla="*/ 16451 w 160165"/>
                      <a:gd name="connsiteY5" fmla="*/ 319596 h 497159"/>
                      <a:gd name="connsiteX6" fmla="*/ 57288 w 160165"/>
                      <a:gd name="connsiteY6" fmla="*/ 0 h 497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0165" h="497159">
                        <a:moveTo>
                          <a:pt x="57288" y="0"/>
                        </a:moveTo>
                        <a:cubicBezTo>
                          <a:pt x="129690" y="110412"/>
                          <a:pt x="173224" y="221153"/>
                          <a:pt x="156653" y="348662"/>
                        </a:cubicBezTo>
                        <a:cubicBezTo>
                          <a:pt x="150668" y="394826"/>
                          <a:pt x="139226" y="438491"/>
                          <a:pt x="105753" y="473739"/>
                        </a:cubicBezTo>
                        <a:cubicBezTo>
                          <a:pt x="87209" y="493270"/>
                          <a:pt x="65246" y="502805"/>
                          <a:pt x="40322" y="493664"/>
                        </a:cubicBezTo>
                        <a:cubicBezTo>
                          <a:pt x="17240" y="485181"/>
                          <a:pt x="5338" y="464467"/>
                          <a:pt x="2312" y="440069"/>
                        </a:cubicBezTo>
                        <a:cubicBezTo>
                          <a:pt x="-2751" y="398838"/>
                          <a:pt x="-121" y="358132"/>
                          <a:pt x="16451" y="319596"/>
                        </a:cubicBezTo>
                        <a:cubicBezTo>
                          <a:pt x="72545" y="189193"/>
                          <a:pt x="70506" y="157036"/>
                          <a:pt x="5728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: Shape 132">
                    <a:extLst>
                      <a:ext uri="{FF2B5EF4-FFF2-40B4-BE49-F238E27FC236}">
                        <a16:creationId xmlns:a16="http://schemas.microsoft.com/office/drawing/2014/main" id="{F4C8AD5A-4302-4DE4-BC4B-B166154DBE1D}"/>
                      </a:ext>
                    </a:extLst>
                  </p:cNvPr>
                  <p:cNvSpPr/>
                  <p:nvPr/>
                </p:nvSpPr>
                <p:spPr>
                  <a:xfrm>
                    <a:off x="6089055" y="4188281"/>
                    <a:ext cx="158644" cy="262690"/>
                  </a:xfrm>
                  <a:custGeom>
                    <a:avLst/>
                    <a:gdLst>
                      <a:gd name="connsiteX0" fmla="*/ 19831 w 108936"/>
                      <a:gd name="connsiteY0" fmla="*/ 180381 h 180381"/>
                      <a:gd name="connsiteX1" fmla="*/ 23185 w 108936"/>
                      <a:gd name="connsiteY1" fmla="*/ 88316 h 180381"/>
                      <a:gd name="connsiteX2" fmla="*/ 108937 w 108936"/>
                      <a:gd name="connsiteY2" fmla="*/ 0 h 180381"/>
                      <a:gd name="connsiteX3" fmla="*/ 19831 w 108936"/>
                      <a:gd name="connsiteY3" fmla="*/ 180381 h 180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936" h="180381">
                        <a:moveTo>
                          <a:pt x="19831" y="180381"/>
                        </a:moveTo>
                        <a:cubicBezTo>
                          <a:pt x="-4698" y="145593"/>
                          <a:pt x="-9630" y="118303"/>
                          <a:pt x="23185" y="88316"/>
                        </a:cubicBezTo>
                        <a:cubicBezTo>
                          <a:pt x="52908" y="61091"/>
                          <a:pt x="76648" y="27290"/>
                          <a:pt x="108937" y="0"/>
                        </a:cubicBezTo>
                        <a:cubicBezTo>
                          <a:pt x="79476" y="59447"/>
                          <a:pt x="50146" y="118961"/>
                          <a:pt x="19831" y="18038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C15FB502-49A1-4087-9AF5-5C911B18F3E3}"/>
                </a:ext>
              </a:extLst>
            </p:cNvPr>
            <p:cNvGrpSpPr/>
            <p:nvPr/>
          </p:nvGrpSpPr>
          <p:grpSpPr>
            <a:xfrm rot="327603">
              <a:off x="4162540" y="4581201"/>
              <a:ext cx="1279496" cy="594174"/>
              <a:chOff x="10518076" y="1388059"/>
              <a:chExt cx="852511" cy="395890"/>
            </a:xfrm>
          </p:grpSpPr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5BAF4D5D-7DA4-47F8-BD7E-AE038E8A3001}"/>
                  </a:ext>
                </a:extLst>
              </p:cNvPr>
              <p:cNvSpPr/>
              <p:nvPr/>
            </p:nvSpPr>
            <p:spPr>
              <a:xfrm rot="20568049">
                <a:off x="10518076" y="1503651"/>
                <a:ext cx="188312" cy="236182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9A763390-A4AF-435C-A9B5-3A7603B6D8A0}"/>
                  </a:ext>
                </a:extLst>
              </p:cNvPr>
              <p:cNvSpPr/>
              <p:nvPr/>
            </p:nvSpPr>
            <p:spPr>
              <a:xfrm rot="21084343">
                <a:off x="10665403" y="1459742"/>
                <a:ext cx="255172" cy="320038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4186588-1D03-4461-B6AE-584584F91F5C}"/>
                  </a:ext>
                </a:extLst>
              </p:cNvPr>
              <p:cNvSpPr/>
              <p:nvPr/>
            </p:nvSpPr>
            <p:spPr>
              <a:xfrm rot="20970004">
                <a:off x="10859286" y="1414036"/>
                <a:ext cx="294938" cy="369913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FC9D520A-217D-4E8D-9E28-1756AB9E3E06}"/>
                  </a:ext>
                </a:extLst>
              </p:cNvPr>
              <p:cNvSpPr/>
              <p:nvPr/>
            </p:nvSpPr>
            <p:spPr>
              <a:xfrm>
                <a:off x="11075649" y="1388059"/>
                <a:ext cx="294938" cy="369913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1C4209B9-B07E-4258-8F0B-54A90963732A}"/>
                </a:ext>
              </a:extLst>
            </p:cNvPr>
            <p:cNvGrpSpPr/>
            <p:nvPr/>
          </p:nvGrpSpPr>
          <p:grpSpPr>
            <a:xfrm rot="21272397" flipH="1">
              <a:off x="6749965" y="4581201"/>
              <a:ext cx="1279496" cy="594174"/>
              <a:chOff x="10518076" y="1388059"/>
              <a:chExt cx="852511" cy="395890"/>
            </a:xfrm>
          </p:grpSpPr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8CE28C26-6C6C-4322-8608-CFA2E593A6D4}"/>
                  </a:ext>
                </a:extLst>
              </p:cNvPr>
              <p:cNvSpPr/>
              <p:nvPr/>
            </p:nvSpPr>
            <p:spPr>
              <a:xfrm rot="20568049">
                <a:off x="10518076" y="1503651"/>
                <a:ext cx="188312" cy="236182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B2814564-5185-4117-B2A8-B9F6925EF037}"/>
                  </a:ext>
                </a:extLst>
              </p:cNvPr>
              <p:cNvSpPr/>
              <p:nvPr/>
            </p:nvSpPr>
            <p:spPr>
              <a:xfrm rot="21084343">
                <a:off x="10665403" y="1459742"/>
                <a:ext cx="255172" cy="320038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7EBB5A91-BEF4-458C-B9B0-19B4E2F05AF1}"/>
                  </a:ext>
                </a:extLst>
              </p:cNvPr>
              <p:cNvSpPr/>
              <p:nvPr/>
            </p:nvSpPr>
            <p:spPr>
              <a:xfrm rot="20970004">
                <a:off x="10859286" y="1414036"/>
                <a:ext cx="294938" cy="369913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5C76AA8-B709-4D74-A8BC-00FB5B22D92B}"/>
                  </a:ext>
                </a:extLst>
              </p:cNvPr>
              <p:cNvSpPr/>
              <p:nvPr/>
            </p:nvSpPr>
            <p:spPr>
              <a:xfrm>
                <a:off x="11075649" y="1388059"/>
                <a:ext cx="294938" cy="369913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BEAE209-2A70-44E6-802E-88B418275377}"/>
              </a:ext>
            </a:extLst>
          </p:cNvPr>
          <p:cNvGrpSpPr/>
          <p:nvPr/>
        </p:nvGrpSpPr>
        <p:grpSpPr>
          <a:xfrm>
            <a:off x="7074526" y="3772572"/>
            <a:ext cx="2136052" cy="2957003"/>
            <a:chOff x="521883" y="3639401"/>
            <a:chExt cx="2136052" cy="2957003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6CE2D12F-808D-4333-97E0-21B3DE6F7D5B}"/>
                </a:ext>
              </a:extLst>
            </p:cNvPr>
            <p:cNvGrpSpPr/>
            <p:nvPr/>
          </p:nvGrpSpPr>
          <p:grpSpPr>
            <a:xfrm>
              <a:off x="521883" y="4279479"/>
              <a:ext cx="2136052" cy="2316925"/>
              <a:chOff x="521883" y="4279479"/>
              <a:chExt cx="2136052" cy="2316925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6A5C12F-50C8-4C6D-BE7B-FAF75408EA6B}"/>
                  </a:ext>
                </a:extLst>
              </p:cNvPr>
              <p:cNvSpPr/>
              <p:nvPr/>
            </p:nvSpPr>
            <p:spPr>
              <a:xfrm>
                <a:off x="521883" y="4279479"/>
                <a:ext cx="2136052" cy="2316925"/>
              </a:xfrm>
              <a:custGeom>
                <a:avLst/>
                <a:gdLst>
                  <a:gd name="connsiteX0" fmla="*/ 2070339 w 2136052"/>
                  <a:gd name="connsiteY0" fmla="*/ 616242 h 2316925"/>
                  <a:gd name="connsiteX1" fmla="*/ 1992675 w 2136052"/>
                  <a:gd name="connsiteY1" fmla="*/ 567448 h 2316925"/>
                  <a:gd name="connsiteX2" fmla="*/ 1976367 w 2136052"/>
                  <a:gd name="connsiteY2" fmla="*/ 552914 h 2316925"/>
                  <a:gd name="connsiteX3" fmla="*/ 1899558 w 2136052"/>
                  <a:gd name="connsiteY3" fmla="*/ 490836 h 2316925"/>
                  <a:gd name="connsiteX4" fmla="*/ 1777376 w 2136052"/>
                  <a:gd name="connsiteY4" fmla="*/ 420736 h 2316925"/>
                  <a:gd name="connsiteX5" fmla="*/ 1666372 w 2136052"/>
                  <a:gd name="connsiteY5" fmla="*/ 384896 h 2316925"/>
                  <a:gd name="connsiteX6" fmla="*/ 1551225 w 2136052"/>
                  <a:gd name="connsiteY6" fmla="*/ 433362 h 2316925"/>
                  <a:gd name="connsiteX7" fmla="*/ 1508941 w 2136052"/>
                  <a:gd name="connsiteY7" fmla="*/ 525690 h 2316925"/>
                  <a:gd name="connsiteX8" fmla="*/ 1442458 w 2136052"/>
                  <a:gd name="connsiteY8" fmla="*/ 461244 h 2316925"/>
                  <a:gd name="connsiteX9" fmla="*/ 870735 w 2136052"/>
                  <a:gd name="connsiteY9" fmla="*/ 0 h 2316925"/>
                  <a:gd name="connsiteX10" fmla="*/ 299014 w 2136052"/>
                  <a:gd name="connsiteY10" fmla="*/ 461244 h 2316925"/>
                  <a:gd name="connsiteX11" fmla="*/ 0 w 2136052"/>
                  <a:gd name="connsiteY11" fmla="*/ 1117995 h 2316925"/>
                  <a:gd name="connsiteX12" fmla="*/ 439083 w 2136052"/>
                  <a:gd name="connsiteY12" fmla="*/ 1874306 h 2316925"/>
                  <a:gd name="connsiteX13" fmla="*/ 472095 w 2136052"/>
                  <a:gd name="connsiteY13" fmla="*/ 1978274 h 2316925"/>
                  <a:gd name="connsiteX14" fmla="*/ 444278 w 2136052"/>
                  <a:gd name="connsiteY14" fmla="*/ 1998331 h 2316925"/>
                  <a:gd name="connsiteX15" fmla="*/ 277838 w 2136052"/>
                  <a:gd name="connsiteY15" fmla="*/ 1969067 h 2316925"/>
                  <a:gd name="connsiteX16" fmla="*/ 218720 w 2136052"/>
                  <a:gd name="connsiteY16" fmla="*/ 2015429 h 2316925"/>
                  <a:gd name="connsiteX17" fmla="*/ 262450 w 2136052"/>
                  <a:gd name="connsiteY17" fmla="*/ 2076914 h 2316925"/>
                  <a:gd name="connsiteX18" fmla="*/ 335708 w 2136052"/>
                  <a:gd name="connsiteY18" fmla="*/ 2089278 h 2316925"/>
                  <a:gd name="connsiteX19" fmla="*/ 188996 w 2136052"/>
                  <a:gd name="connsiteY19" fmla="*/ 2151816 h 2316925"/>
                  <a:gd name="connsiteX20" fmla="*/ 158614 w 2136052"/>
                  <a:gd name="connsiteY20" fmla="*/ 2222640 h 2316925"/>
                  <a:gd name="connsiteX21" fmla="*/ 234766 w 2136052"/>
                  <a:gd name="connsiteY21" fmla="*/ 2250457 h 2316925"/>
                  <a:gd name="connsiteX22" fmla="*/ 380556 w 2136052"/>
                  <a:gd name="connsiteY22" fmla="*/ 2191536 h 2316925"/>
                  <a:gd name="connsiteX23" fmla="*/ 434678 w 2136052"/>
                  <a:gd name="connsiteY23" fmla="*/ 2172991 h 2316925"/>
                  <a:gd name="connsiteX24" fmla="*/ 409886 w 2136052"/>
                  <a:gd name="connsiteY24" fmla="*/ 2243354 h 2316925"/>
                  <a:gd name="connsiteX25" fmla="*/ 451052 w 2136052"/>
                  <a:gd name="connsiteY25" fmla="*/ 2314771 h 2316925"/>
                  <a:gd name="connsiteX26" fmla="*/ 523257 w 2136052"/>
                  <a:gd name="connsiteY26" fmla="*/ 2273210 h 2316925"/>
                  <a:gd name="connsiteX27" fmla="*/ 565738 w 2136052"/>
                  <a:gd name="connsiteY27" fmla="*/ 2146029 h 2316925"/>
                  <a:gd name="connsiteX28" fmla="*/ 617097 w 2136052"/>
                  <a:gd name="connsiteY28" fmla="*/ 2091382 h 2316925"/>
                  <a:gd name="connsiteX29" fmla="*/ 807934 w 2136052"/>
                  <a:gd name="connsiteY29" fmla="*/ 1993333 h 2316925"/>
                  <a:gd name="connsiteX30" fmla="*/ 825755 w 2136052"/>
                  <a:gd name="connsiteY30" fmla="*/ 1991295 h 2316925"/>
                  <a:gd name="connsiteX31" fmla="*/ 922029 w 2136052"/>
                  <a:gd name="connsiteY31" fmla="*/ 1989387 h 2316925"/>
                  <a:gd name="connsiteX32" fmla="*/ 940968 w 2136052"/>
                  <a:gd name="connsiteY32" fmla="*/ 1996752 h 2316925"/>
                  <a:gd name="connsiteX33" fmla="*/ 996140 w 2136052"/>
                  <a:gd name="connsiteY33" fmla="*/ 2034565 h 2316925"/>
                  <a:gd name="connsiteX34" fmla="*/ 1123979 w 2136052"/>
                  <a:gd name="connsiteY34" fmla="*/ 2086516 h 2316925"/>
                  <a:gd name="connsiteX35" fmla="*/ 1179678 w 2136052"/>
                  <a:gd name="connsiteY35" fmla="*/ 2148988 h 2316925"/>
                  <a:gd name="connsiteX36" fmla="*/ 1225250 w 2136052"/>
                  <a:gd name="connsiteY36" fmla="*/ 2274986 h 2316925"/>
                  <a:gd name="connsiteX37" fmla="*/ 1296732 w 2136052"/>
                  <a:gd name="connsiteY37" fmla="*/ 2307011 h 2316925"/>
                  <a:gd name="connsiteX38" fmla="*/ 1329086 w 2136052"/>
                  <a:gd name="connsiteY38" fmla="*/ 2231123 h 2316925"/>
                  <a:gd name="connsiteX39" fmla="*/ 1304557 w 2136052"/>
                  <a:gd name="connsiteY39" fmla="*/ 2162535 h 2316925"/>
                  <a:gd name="connsiteX40" fmla="*/ 1507428 w 2136052"/>
                  <a:gd name="connsiteY40" fmla="*/ 2243946 h 2316925"/>
                  <a:gd name="connsiteX41" fmla="*/ 1585355 w 2136052"/>
                  <a:gd name="connsiteY41" fmla="*/ 2214025 h 2316925"/>
                  <a:gd name="connsiteX42" fmla="*/ 1542742 w 2136052"/>
                  <a:gd name="connsiteY42" fmla="*/ 2140439 h 2316925"/>
                  <a:gd name="connsiteX43" fmla="*/ 1405829 w 2136052"/>
                  <a:gd name="connsiteY43" fmla="*/ 2084083 h 2316925"/>
                  <a:gd name="connsiteX44" fmla="*/ 1475666 w 2136052"/>
                  <a:gd name="connsiteY44" fmla="*/ 2071720 h 2316925"/>
                  <a:gd name="connsiteX45" fmla="*/ 1524658 w 2136052"/>
                  <a:gd name="connsiteY45" fmla="*/ 2009181 h 2316925"/>
                  <a:gd name="connsiteX46" fmla="*/ 1447981 w 2136052"/>
                  <a:gd name="connsiteY46" fmla="*/ 1963872 h 2316925"/>
                  <a:gd name="connsiteX47" fmla="*/ 1319353 w 2136052"/>
                  <a:gd name="connsiteY47" fmla="*/ 1986757 h 2316925"/>
                  <a:gd name="connsiteX48" fmla="*/ 1271085 w 2136052"/>
                  <a:gd name="connsiteY48" fmla="*/ 1944079 h 2316925"/>
                  <a:gd name="connsiteX49" fmla="*/ 1277266 w 2136052"/>
                  <a:gd name="connsiteY49" fmla="*/ 1888050 h 2316925"/>
                  <a:gd name="connsiteX50" fmla="*/ 1741405 w 2136052"/>
                  <a:gd name="connsiteY50" fmla="*/ 1117995 h 2316925"/>
                  <a:gd name="connsiteX51" fmla="*/ 1741339 w 2136052"/>
                  <a:gd name="connsiteY51" fmla="*/ 1114115 h 2316925"/>
                  <a:gd name="connsiteX52" fmla="*/ 1752321 w 2136052"/>
                  <a:gd name="connsiteY52" fmla="*/ 1105895 h 2316925"/>
                  <a:gd name="connsiteX53" fmla="*/ 2095327 w 2136052"/>
                  <a:gd name="connsiteY53" fmla="*/ 804514 h 2316925"/>
                  <a:gd name="connsiteX54" fmla="*/ 2070339 w 2136052"/>
                  <a:gd name="connsiteY54" fmla="*/ 616242 h 2316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136052" h="2316925">
                    <a:moveTo>
                      <a:pt x="2070339" y="616242"/>
                    </a:moveTo>
                    <a:cubicBezTo>
                      <a:pt x="2045941" y="597632"/>
                      <a:pt x="2023123" y="575931"/>
                      <a:pt x="1992675" y="567448"/>
                    </a:cubicBezTo>
                    <a:cubicBezTo>
                      <a:pt x="1983666" y="564949"/>
                      <a:pt x="1980312" y="559162"/>
                      <a:pt x="1976367" y="552914"/>
                    </a:cubicBezTo>
                    <a:cubicBezTo>
                      <a:pt x="1957823" y="523388"/>
                      <a:pt x="1929611" y="506159"/>
                      <a:pt x="1899558" y="490836"/>
                    </a:cubicBezTo>
                    <a:cubicBezTo>
                      <a:pt x="1857866" y="469530"/>
                      <a:pt x="1811045" y="460521"/>
                      <a:pt x="1777376" y="420736"/>
                    </a:cubicBezTo>
                    <a:cubicBezTo>
                      <a:pt x="1751071" y="389631"/>
                      <a:pt x="1705171" y="392196"/>
                      <a:pt x="1666372" y="384896"/>
                    </a:cubicBezTo>
                    <a:cubicBezTo>
                      <a:pt x="1613566" y="375032"/>
                      <a:pt x="1579897" y="388250"/>
                      <a:pt x="1551225" y="433362"/>
                    </a:cubicBezTo>
                    <a:cubicBezTo>
                      <a:pt x="1541163" y="449210"/>
                      <a:pt x="1522488" y="494979"/>
                      <a:pt x="1508941" y="525690"/>
                    </a:cubicBezTo>
                    <a:cubicBezTo>
                      <a:pt x="1487963" y="503068"/>
                      <a:pt x="1465736" y="481499"/>
                      <a:pt x="1442458" y="461244"/>
                    </a:cubicBezTo>
                    <a:cubicBezTo>
                      <a:pt x="1385706" y="197610"/>
                      <a:pt x="1151336" y="0"/>
                      <a:pt x="870735" y="0"/>
                    </a:cubicBezTo>
                    <a:cubicBezTo>
                      <a:pt x="590135" y="0"/>
                      <a:pt x="355765" y="197610"/>
                      <a:pt x="299014" y="461244"/>
                    </a:cubicBezTo>
                    <a:cubicBezTo>
                      <a:pt x="115804" y="620845"/>
                      <a:pt x="0" y="855873"/>
                      <a:pt x="0" y="1117995"/>
                    </a:cubicBezTo>
                    <a:cubicBezTo>
                      <a:pt x="0" y="1441800"/>
                      <a:pt x="176764" y="1724307"/>
                      <a:pt x="439083" y="1874306"/>
                    </a:cubicBezTo>
                    <a:cubicBezTo>
                      <a:pt x="467426" y="1902781"/>
                      <a:pt x="476172" y="1933885"/>
                      <a:pt x="472095" y="1978274"/>
                    </a:cubicBezTo>
                    <a:cubicBezTo>
                      <a:pt x="469991" y="2001619"/>
                      <a:pt x="463349" y="2002211"/>
                      <a:pt x="444278" y="1998331"/>
                    </a:cubicBezTo>
                    <a:cubicBezTo>
                      <a:pt x="389039" y="1987217"/>
                      <a:pt x="334195" y="1974131"/>
                      <a:pt x="277838" y="1969067"/>
                    </a:cubicBezTo>
                    <a:cubicBezTo>
                      <a:pt x="242393" y="1965911"/>
                      <a:pt x="224244" y="1983929"/>
                      <a:pt x="218720" y="2015429"/>
                    </a:cubicBezTo>
                    <a:cubicBezTo>
                      <a:pt x="212867" y="2048901"/>
                      <a:pt x="230425" y="2069549"/>
                      <a:pt x="262450" y="2076914"/>
                    </a:cubicBezTo>
                    <a:cubicBezTo>
                      <a:pt x="284743" y="2082044"/>
                      <a:pt x="307628" y="2084675"/>
                      <a:pt x="335708" y="2089278"/>
                    </a:cubicBezTo>
                    <a:cubicBezTo>
                      <a:pt x="282770" y="2111702"/>
                      <a:pt x="235291" y="2130444"/>
                      <a:pt x="188996" y="2151816"/>
                    </a:cubicBezTo>
                    <a:cubicBezTo>
                      <a:pt x="153616" y="2168190"/>
                      <a:pt x="144541" y="2192587"/>
                      <a:pt x="158614" y="2222640"/>
                    </a:cubicBezTo>
                    <a:cubicBezTo>
                      <a:pt x="174003" y="2255455"/>
                      <a:pt x="198531" y="2264858"/>
                      <a:pt x="234766" y="2250457"/>
                    </a:cubicBezTo>
                    <a:cubicBezTo>
                      <a:pt x="283494" y="2231123"/>
                      <a:pt x="331762" y="2210606"/>
                      <a:pt x="380556" y="2191536"/>
                    </a:cubicBezTo>
                    <a:cubicBezTo>
                      <a:pt x="398312" y="2184565"/>
                      <a:pt x="414555" y="2171281"/>
                      <a:pt x="434678" y="2172991"/>
                    </a:cubicBezTo>
                    <a:cubicBezTo>
                      <a:pt x="425865" y="2197585"/>
                      <a:pt x="415804" y="2219944"/>
                      <a:pt x="409886" y="2243354"/>
                    </a:cubicBezTo>
                    <a:cubicBezTo>
                      <a:pt x="401139" y="2277945"/>
                      <a:pt x="417974" y="2305169"/>
                      <a:pt x="451052" y="2314771"/>
                    </a:cubicBezTo>
                    <a:cubicBezTo>
                      <a:pt x="480841" y="2323451"/>
                      <a:pt x="512406" y="2305169"/>
                      <a:pt x="523257" y="2273210"/>
                    </a:cubicBezTo>
                    <a:cubicBezTo>
                      <a:pt x="537592" y="2230860"/>
                      <a:pt x="554098" y="2189102"/>
                      <a:pt x="565738" y="2146029"/>
                    </a:cubicBezTo>
                    <a:cubicBezTo>
                      <a:pt x="573629" y="2116897"/>
                      <a:pt x="590924" y="2104140"/>
                      <a:pt x="617097" y="2091382"/>
                    </a:cubicBezTo>
                    <a:cubicBezTo>
                      <a:pt x="681280" y="2060146"/>
                      <a:pt x="759534" y="2055674"/>
                      <a:pt x="807934" y="1993333"/>
                    </a:cubicBezTo>
                    <a:cubicBezTo>
                      <a:pt x="810498" y="1990045"/>
                      <a:pt x="819705" y="1991426"/>
                      <a:pt x="825755" y="1991295"/>
                    </a:cubicBezTo>
                    <a:cubicBezTo>
                      <a:pt x="857846" y="1990637"/>
                      <a:pt x="890003" y="1990637"/>
                      <a:pt x="922029" y="1989387"/>
                    </a:cubicBezTo>
                    <a:cubicBezTo>
                      <a:pt x="930183" y="1989059"/>
                      <a:pt x="936693" y="1987480"/>
                      <a:pt x="940968" y="1996752"/>
                    </a:cubicBezTo>
                    <a:cubicBezTo>
                      <a:pt x="951884" y="2020032"/>
                      <a:pt x="974045" y="2026345"/>
                      <a:pt x="996140" y="2034565"/>
                    </a:cubicBezTo>
                    <a:cubicBezTo>
                      <a:pt x="1039214" y="2050610"/>
                      <a:pt x="1081169" y="2069615"/>
                      <a:pt x="1123979" y="2086516"/>
                    </a:cubicBezTo>
                    <a:cubicBezTo>
                      <a:pt x="1153440" y="2098155"/>
                      <a:pt x="1171130" y="2117357"/>
                      <a:pt x="1179678" y="2148988"/>
                    </a:cubicBezTo>
                    <a:cubicBezTo>
                      <a:pt x="1191252" y="2192061"/>
                      <a:pt x="1204272" y="2235134"/>
                      <a:pt x="1225250" y="2274986"/>
                    </a:cubicBezTo>
                    <a:cubicBezTo>
                      <a:pt x="1243137" y="2308918"/>
                      <a:pt x="1266548" y="2319374"/>
                      <a:pt x="1296732" y="2307011"/>
                    </a:cubicBezTo>
                    <a:cubicBezTo>
                      <a:pt x="1327573" y="2294385"/>
                      <a:pt x="1340200" y="2265450"/>
                      <a:pt x="1329086" y="2231123"/>
                    </a:cubicBezTo>
                    <a:cubicBezTo>
                      <a:pt x="1321918" y="2208962"/>
                      <a:pt x="1313435" y="2187195"/>
                      <a:pt x="1304557" y="2162535"/>
                    </a:cubicBezTo>
                    <a:cubicBezTo>
                      <a:pt x="1374921" y="2190943"/>
                      <a:pt x="1440682" y="2218760"/>
                      <a:pt x="1507428" y="2243946"/>
                    </a:cubicBezTo>
                    <a:cubicBezTo>
                      <a:pt x="1548989" y="2259597"/>
                      <a:pt x="1573979" y="2248352"/>
                      <a:pt x="1585355" y="2214025"/>
                    </a:cubicBezTo>
                    <a:cubicBezTo>
                      <a:pt x="1596008" y="2181868"/>
                      <a:pt x="1579831" y="2155038"/>
                      <a:pt x="1542742" y="2140439"/>
                    </a:cubicBezTo>
                    <a:cubicBezTo>
                      <a:pt x="1499735" y="2123473"/>
                      <a:pt x="1457188" y="2105257"/>
                      <a:pt x="1405829" y="2084083"/>
                    </a:cubicBezTo>
                    <a:cubicBezTo>
                      <a:pt x="1435947" y="2077046"/>
                      <a:pt x="1456333" y="2078822"/>
                      <a:pt x="1475666" y="2071720"/>
                    </a:cubicBezTo>
                    <a:cubicBezTo>
                      <a:pt x="1505719" y="2060606"/>
                      <a:pt x="1530839" y="2046336"/>
                      <a:pt x="1524658" y="2009181"/>
                    </a:cubicBezTo>
                    <a:cubicBezTo>
                      <a:pt x="1518936" y="1974526"/>
                      <a:pt x="1487306" y="1956902"/>
                      <a:pt x="1447981" y="1963872"/>
                    </a:cubicBezTo>
                    <a:cubicBezTo>
                      <a:pt x="1405105" y="1971435"/>
                      <a:pt x="1362295" y="1979523"/>
                      <a:pt x="1319353" y="1986757"/>
                    </a:cubicBezTo>
                    <a:cubicBezTo>
                      <a:pt x="1270362" y="1995043"/>
                      <a:pt x="1269244" y="1994714"/>
                      <a:pt x="1271085" y="1944079"/>
                    </a:cubicBezTo>
                    <a:cubicBezTo>
                      <a:pt x="1271743" y="1924876"/>
                      <a:pt x="1266417" y="1905346"/>
                      <a:pt x="1277266" y="1888050"/>
                    </a:cubicBezTo>
                    <a:cubicBezTo>
                      <a:pt x="1553264" y="1741996"/>
                      <a:pt x="1741405" y="1451992"/>
                      <a:pt x="1741405" y="1117995"/>
                    </a:cubicBezTo>
                    <a:cubicBezTo>
                      <a:pt x="1741405" y="1116680"/>
                      <a:pt x="1741339" y="1115430"/>
                      <a:pt x="1741339" y="1114115"/>
                    </a:cubicBezTo>
                    <a:cubicBezTo>
                      <a:pt x="1744429" y="1111287"/>
                      <a:pt x="1747981" y="1108591"/>
                      <a:pt x="1752321" y="1105895"/>
                    </a:cubicBezTo>
                    <a:cubicBezTo>
                      <a:pt x="1883316" y="1024615"/>
                      <a:pt x="1997082" y="922620"/>
                      <a:pt x="2095327" y="804514"/>
                    </a:cubicBezTo>
                    <a:cubicBezTo>
                      <a:pt x="2157668" y="729810"/>
                      <a:pt x="2147739" y="675361"/>
                      <a:pt x="2070339" y="616242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018E3801-4900-4EBD-B869-773A12416AE5}"/>
                  </a:ext>
                </a:extLst>
              </p:cNvPr>
              <p:cNvSpPr/>
              <p:nvPr/>
            </p:nvSpPr>
            <p:spPr>
              <a:xfrm>
                <a:off x="570546" y="4829500"/>
                <a:ext cx="1636779" cy="1388928"/>
              </a:xfrm>
              <a:custGeom>
                <a:avLst/>
                <a:gdLst>
                  <a:gd name="connsiteX0" fmla="*/ 1421085 w 1636779"/>
                  <a:gd name="connsiteY0" fmla="*/ 16769 h 1388928"/>
                  <a:gd name="connsiteX1" fmla="*/ 1422335 w 1636779"/>
                  <a:gd name="connsiteY1" fmla="*/ 55305 h 1388928"/>
                  <a:gd name="connsiteX2" fmla="*/ 825755 w 1636779"/>
                  <a:gd name="connsiteY2" fmla="*/ 651884 h 1388928"/>
                  <a:gd name="connsiteX3" fmla="*/ 229175 w 1636779"/>
                  <a:gd name="connsiteY3" fmla="*/ 55305 h 1388928"/>
                  <a:gd name="connsiteX4" fmla="*/ 231740 w 1636779"/>
                  <a:gd name="connsiteY4" fmla="*/ 0 h 1388928"/>
                  <a:gd name="connsiteX5" fmla="*/ 0 w 1636779"/>
                  <a:gd name="connsiteY5" fmla="*/ 570538 h 1388928"/>
                  <a:gd name="connsiteX6" fmla="*/ 818390 w 1636779"/>
                  <a:gd name="connsiteY6" fmla="*/ 1388928 h 1388928"/>
                  <a:gd name="connsiteX7" fmla="*/ 1636780 w 1636779"/>
                  <a:gd name="connsiteY7" fmla="*/ 570538 h 1388928"/>
                  <a:gd name="connsiteX8" fmla="*/ 1421085 w 1636779"/>
                  <a:gd name="connsiteY8" fmla="*/ 16769 h 1388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6779" h="1388928">
                    <a:moveTo>
                      <a:pt x="1421085" y="16769"/>
                    </a:moveTo>
                    <a:cubicBezTo>
                      <a:pt x="1421874" y="29527"/>
                      <a:pt x="1422335" y="42350"/>
                      <a:pt x="1422335" y="55305"/>
                    </a:cubicBezTo>
                    <a:cubicBezTo>
                      <a:pt x="1422335" y="384765"/>
                      <a:pt x="1155281" y="651884"/>
                      <a:pt x="825755" y="651884"/>
                    </a:cubicBezTo>
                    <a:cubicBezTo>
                      <a:pt x="496294" y="651884"/>
                      <a:pt x="229175" y="384831"/>
                      <a:pt x="229175" y="55305"/>
                    </a:cubicBezTo>
                    <a:cubicBezTo>
                      <a:pt x="229175" y="36629"/>
                      <a:pt x="230096" y="18216"/>
                      <a:pt x="231740" y="0"/>
                    </a:cubicBezTo>
                    <a:cubicBezTo>
                      <a:pt x="88383" y="147435"/>
                      <a:pt x="0" y="348662"/>
                      <a:pt x="0" y="570538"/>
                    </a:cubicBezTo>
                    <a:cubicBezTo>
                      <a:pt x="0" y="1022511"/>
                      <a:pt x="366417" y="1388928"/>
                      <a:pt x="818390" y="1388928"/>
                    </a:cubicBezTo>
                    <a:cubicBezTo>
                      <a:pt x="1270362" y="1388928"/>
                      <a:pt x="1636780" y="1022511"/>
                      <a:pt x="1636780" y="570538"/>
                    </a:cubicBezTo>
                    <a:cubicBezTo>
                      <a:pt x="1636911" y="356948"/>
                      <a:pt x="1555105" y="162494"/>
                      <a:pt x="1421085" y="16769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BA7C403-4099-4938-B289-26E22E817190}"/>
                  </a:ext>
                </a:extLst>
              </p:cNvPr>
              <p:cNvSpPr/>
              <p:nvPr/>
            </p:nvSpPr>
            <p:spPr>
              <a:xfrm>
                <a:off x="570480" y="4829500"/>
                <a:ext cx="1554580" cy="1183031"/>
              </a:xfrm>
              <a:custGeom>
                <a:avLst/>
                <a:gdLst>
                  <a:gd name="connsiteX0" fmla="*/ 1530576 w 1554580"/>
                  <a:gd name="connsiteY0" fmla="*/ 166835 h 1183031"/>
                  <a:gd name="connsiteX1" fmla="*/ 1421085 w 1554580"/>
                  <a:gd name="connsiteY1" fmla="*/ 16769 h 1183031"/>
                  <a:gd name="connsiteX2" fmla="*/ 1422335 w 1554580"/>
                  <a:gd name="connsiteY2" fmla="*/ 55305 h 1183031"/>
                  <a:gd name="connsiteX3" fmla="*/ 825755 w 1554580"/>
                  <a:gd name="connsiteY3" fmla="*/ 651884 h 1183031"/>
                  <a:gd name="connsiteX4" fmla="*/ 229175 w 1554580"/>
                  <a:gd name="connsiteY4" fmla="*/ 55305 h 1183031"/>
                  <a:gd name="connsiteX5" fmla="*/ 231740 w 1554580"/>
                  <a:gd name="connsiteY5" fmla="*/ 0 h 1183031"/>
                  <a:gd name="connsiteX6" fmla="*/ 0 w 1554580"/>
                  <a:gd name="connsiteY6" fmla="*/ 570538 h 1183031"/>
                  <a:gd name="connsiteX7" fmla="*/ 24134 w 1554580"/>
                  <a:gd name="connsiteY7" fmla="*/ 768346 h 1183031"/>
                  <a:gd name="connsiteX8" fmla="*/ 736190 w 1554580"/>
                  <a:gd name="connsiteY8" fmla="*/ 1183032 h 1183031"/>
                  <a:gd name="connsiteX9" fmla="*/ 1554579 w 1554580"/>
                  <a:gd name="connsiteY9" fmla="*/ 364642 h 1183031"/>
                  <a:gd name="connsiteX10" fmla="*/ 1530576 w 1554580"/>
                  <a:gd name="connsiteY10" fmla="*/ 166835 h 118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54580" h="1183031">
                    <a:moveTo>
                      <a:pt x="1530576" y="166835"/>
                    </a:moveTo>
                    <a:cubicBezTo>
                      <a:pt x="1499801" y="112648"/>
                      <a:pt x="1462974" y="62341"/>
                      <a:pt x="1421085" y="16769"/>
                    </a:cubicBezTo>
                    <a:cubicBezTo>
                      <a:pt x="1421874" y="29527"/>
                      <a:pt x="1422335" y="42350"/>
                      <a:pt x="1422335" y="55305"/>
                    </a:cubicBezTo>
                    <a:cubicBezTo>
                      <a:pt x="1422335" y="384765"/>
                      <a:pt x="1155281" y="651884"/>
                      <a:pt x="825755" y="651884"/>
                    </a:cubicBezTo>
                    <a:cubicBezTo>
                      <a:pt x="496294" y="651884"/>
                      <a:pt x="229175" y="384831"/>
                      <a:pt x="229175" y="55305"/>
                    </a:cubicBezTo>
                    <a:cubicBezTo>
                      <a:pt x="229175" y="36629"/>
                      <a:pt x="230096" y="18216"/>
                      <a:pt x="231740" y="0"/>
                    </a:cubicBezTo>
                    <a:cubicBezTo>
                      <a:pt x="88383" y="147435"/>
                      <a:pt x="0" y="348662"/>
                      <a:pt x="0" y="570538"/>
                    </a:cubicBezTo>
                    <a:cubicBezTo>
                      <a:pt x="0" y="638732"/>
                      <a:pt x="8418" y="705019"/>
                      <a:pt x="24134" y="768346"/>
                    </a:cubicBezTo>
                    <a:cubicBezTo>
                      <a:pt x="164862" y="1016000"/>
                      <a:pt x="430995" y="1183032"/>
                      <a:pt x="736190" y="1183032"/>
                    </a:cubicBezTo>
                    <a:cubicBezTo>
                      <a:pt x="1188161" y="1183032"/>
                      <a:pt x="1554579" y="816615"/>
                      <a:pt x="1554579" y="364642"/>
                    </a:cubicBezTo>
                    <a:cubicBezTo>
                      <a:pt x="1554711" y="296383"/>
                      <a:pt x="1546359" y="230162"/>
                      <a:pt x="1530576" y="1668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7F9F2192-0449-4A51-8803-DA433095C0C0}"/>
                  </a:ext>
                </a:extLst>
              </p:cNvPr>
              <p:cNvSpPr/>
              <p:nvPr/>
            </p:nvSpPr>
            <p:spPr>
              <a:xfrm>
                <a:off x="699414" y="6188244"/>
                <a:ext cx="595089" cy="375403"/>
              </a:xfrm>
              <a:custGeom>
                <a:avLst/>
                <a:gdLst>
                  <a:gd name="connsiteX0" fmla="*/ 295419 w 595089"/>
                  <a:gd name="connsiteY0" fmla="*/ 210105 h 375403"/>
                  <a:gd name="connsiteX1" fmla="*/ 51842 w 595089"/>
                  <a:gd name="connsiteY1" fmla="*/ 311376 h 375403"/>
                  <a:gd name="connsiteX2" fmla="*/ 3640 w 595089"/>
                  <a:gd name="connsiteY2" fmla="*/ 300723 h 375403"/>
                  <a:gd name="connsiteX3" fmla="*/ 29221 w 595089"/>
                  <a:gd name="connsiteY3" fmla="*/ 258702 h 375403"/>
                  <a:gd name="connsiteX4" fmla="*/ 177839 w 595089"/>
                  <a:gd name="connsiteY4" fmla="*/ 196755 h 375403"/>
                  <a:gd name="connsiteX5" fmla="*/ 203025 w 595089"/>
                  <a:gd name="connsiteY5" fmla="*/ 172490 h 375403"/>
                  <a:gd name="connsiteX6" fmla="*/ 171131 w 595089"/>
                  <a:gd name="connsiteY6" fmla="*/ 150789 h 375403"/>
                  <a:gd name="connsiteX7" fmla="*/ 95179 w 595089"/>
                  <a:gd name="connsiteY7" fmla="*/ 139675 h 375403"/>
                  <a:gd name="connsiteX8" fmla="*/ 65191 w 595089"/>
                  <a:gd name="connsiteY8" fmla="*/ 104427 h 375403"/>
                  <a:gd name="connsiteX9" fmla="*/ 107147 w 595089"/>
                  <a:gd name="connsiteY9" fmla="*/ 83055 h 375403"/>
                  <a:gd name="connsiteX10" fmla="*/ 284240 w 595089"/>
                  <a:gd name="connsiteY10" fmla="*/ 116199 h 375403"/>
                  <a:gd name="connsiteX11" fmla="*/ 319750 w 595089"/>
                  <a:gd name="connsiteY11" fmla="*/ 84765 h 375403"/>
                  <a:gd name="connsiteX12" fmla="*/ 319290 w 595089"/>
                  <a:gd name="connsiteY12" fmla="*/ 0 h 375403"/>
                  <a:gd name="connsiteX13" fmla="*/ 382683 w 595089"/>
                  <a:gd name="connsiteY13" fmla="*/ 111267 h 375403"/>
                  <a:gd name="connsiteX14" fmla="*/ 595089 w 595089"/>
                  <a:gd name="connsiteY14" fmla="*/ 79965 h 375403"/>
                  <a:gd name="connsiteX15" fmla="*/ 497173 w 595089"/>
                  <a:gd name="connsiteY15" fmla="*/ 125668 h 375403"/>
                  <a:gd name="connsiteX16" fmla="*/ 336717 w 595089"/>
                  <a:gd name="connsiteY16" fmla="*/ 289806 h 375403"/>
                  <a:gd name="connsiteX17" fmla="*/ 319816 w 595089"/>
                  <a:gd name="connsiteY17" fmla="*/ 344453 h 375403"/>
                  <a:gd name="connsiteX18" fmla="*/ 274968 w 595089"/>
                  <a:gd name="connsiteY18" fmla="*/ 373848 h 375403"/>
                  <a:gd name="connsiteX19" fmla="*/ 258133 w 595089"/>
                  <a:gd name="connsiteY19" fmla="*/ 329592 h 375403"/>
                  <a:gd name="connsiteX20" fmla="*/ 295419 w 595089"/>
                  <a:gd name="connsiteY20" fmla="*/ 210105 h 375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5089" h="375403">
                    <a:moveTo>
                      <a:pt x="295419" y="210105"/>
                    </a:moveTo>
                    <a:cubicBezTo>
                      <a:pt x="211443" y="244892"/>
                      <a:pt x="131412" y="277509"/>
                      <a:pt x="51842" y="311376"/>
                    </a:cubicBezTo>
                    <a:cubicBezTo>
                      <a:pt x="31917" y="319859"/>
                      <a:pt x="14424" y="324002"/>
                      <a:pt x="3640" y="300723"/>
                    </a:cubicBezTo>
                    <a:cubicBezTo>
                      <a:pt x="-8066" y="275471"/>
                      <a:pt x="10610" y="266461"/>
                      <a:pt x="29221" y="258702"/>
                    </a:cubicBezTo>
                    <a:cubicBezTo>
                      <a:pt x="78738" y="237987"/>
                      <a:pt x="128387" y="217601"/>
                      <a:pt x="177839" y="196755"/>
                    </a:cubicBezTo>
                    <a:cubicBezTo>
                      <a:pt x="189216" y="191955"/>
                      <a:pt x="204998" y="189456"/>
                      <a:pt x="203025" y="172490"/>
                    </a:cubicBezTo>
                    <a:cubicBezTo>
                      <a:pt x="200987" y="154800"/>
                      <a:pt x="184941" y="152959"/>
                      <a:pt x="171131" y="150789"/>
                    </a:cubicBezTo>
                    <a:cubicBezTo>
                      <a:pt x="145880" y="146777"/>
                      <a:pt x="120299" y="144476"/>
                      <a:pt x="95179" y="139675"/>
                    </a:cubicBezTo>
                    <a:cubicBezTo>
                      <a:pt x="76897" y="136124"/>
                      <a:pt x="59273" y="129088"/>
                      <a:pt x="65191" y="104427"/>
                    </a:cubicBezTo>
                    <a:cubicBezTo>
                      <a:pt x="70649" y="81543"/>
                      <a:pt x="87155" y="79307"/>
                      <a:pt x="107147" y="83055"/>
                    </a:cubicBezTo>
                    <a:cubicBezTo>
                      <a:pt x="166199" y="94103"/>
                      <a:pt x="225845" y="102652"/>
                      <a:pt x="284240" y="116199"/>
                    </a:cubicBezTo>
                    <a:cubicBezTo>
                      <a:pt x="316396" y="123696"/>
                      <a:pt x="321855" y="113042"/>
                      <a:pt x="319750" y="84765"/>
                    </a:cubicBezTo>
                    <a:cubicBezTo>
                      <a:pt x="317712" y="56686"/>
                      <a:pt x="319290" y="28408"/>
                      <a:pt x="319290" y="0"/>
                    </a:cubicBezTo>
                    <a:cubicBezTo>
                      <a:pt x="377554" y="9140"/>
                      <a:pt x="377554" y="9140"/>
                      <a:pt x="382683" y="111267"/>
                    </a:cubicBezTo>
                    <a:cubicBezTo>
                      <a:pt x="451666" y="87724"/>
                      <a:pt x="516506" y="36957"/>
                      <a:pt x="595089" y="79965"/>
                    </a:cubicBezTo>
                    <a:cubicBezTo>
                      <a:pt x="566747" y="103310"/>
                      <a:pt x="531697" y="117317"/>
                      <a:pt x="497173" y="125668"/>
                    </a:cubicBezTo>
                    <a:cubicBezTo>
                      <a:pt x="407869" y="147303"/>
                      <a:pt x="351973" y="197216"/>
                      <a:pt x="336717" y="289806"/>
                    </a:cubicBezTo>
                    <a:cubicBezTo>
                      <a:pt x="333625" y="308417"/>
                      <a:pt x="324156" y="325909"/>
                      <a:pt x="319816" y="344453"/>
                    </a:cubicBezTo>
                    <a:cubicBezTo>
                      <a:pt x="313963" y="369443"/>
                      <a:pt x="298773" y="379570"/>
                      <a:pt x="274968" y="373848"/>
                    </a:cubicBezTo>
                    <a:cubicBezTo>
                      <a:pt x="249978" y="367864"/>
                      <a:pt x="254450" y="346492"/>
                      <a:pt x="258133" y="329592"/>
                    </a:cubicBezTo>
                    <a:cubicBezTo>
                      <a:pt x="266418" y="291253"/>
                      <a:pt x="291013" y="257781"/>
                      <a:pt x="295419" y="2101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246178D2-1B44-459E-B06E-35D24D0655B8}"/>
                  </a:ext>
                </a:extLst>
              </p:cNvPr>
              <p:cNvSpPr/>
              <p:nvPr/>
            </p:nvSpPr>
            <p:spPr>
              <a:xfrm>
                <a:off x="1489023" y="6185087"/>
                <a:ext cx="589536" cy="376310"/>
              </a:xfrm>
              <a:custGeom>
                <a:avLst/>
                <a:gdLst>
                  <a:gd name="connsiteX0" fmla="*/ 0 w 589536"/>
                  <a:gd name="connsiteY0" fmla="*/ 83648 h 376310"/>
                  <a:gd name="connsiteX1" fmla="*/ 207869 w 589536"/>
                  <a:gd name="connsiteY1" fmla="*/ 110083 h 376310"/>
                  <a:gd name="connsiteX2" fmla="*/ 271460 w 589536"/>
                  <a:gd name="connsiteY2" fmla="*/ 0 h 376310"/>
                  <a:gd name="connsiteX3" fmla="*/ 270867 w 589536"/>
                  <a:gd name="connsiteY3" fmla="*/ 82135 h 376310"/>
                  <a:gd name="connsiteX4" fmla="*/ 307299 w 589536"/>
                  <a:gd name="connsiteY4" fmla="*/ 114226 h 376310"/>
                  <a:gd name="connsiteX5" fmla="*/ 484261 w 589536"/>
                  <a:gd name="connsiteY5" fmla="*/ 80360 h 376310"/>
                  <a:gd name="connsiteX6" fmla="*/ 525492 w 589536"/>
                  <a:gd name="connsiteY6" fmla="*/ 102389 h 376310"/>
                  <a:gd name="connsiteX7" fmla="*/ 498202 w 589536"/>
                  <a:gd name="connsiteY7" fmla="*/ 136716 h 376310"/>
                  <a:gd name="connsiteX8" fmla="*/ 350306 w 589536"/>
                  <a:gd name="connsiteY8" fmla="*/ 167689 h 376310"/>
                  <a:gd name="connsiteX9" fmla="*/ 501818 w 589536"/>
                  <a:gd name="connsiteY9" fmla="*/ 231345 h 376310"/>
                  <a:gd name="connsiteX10" fmla="*/ 569223 w 589536"/>
                  <a:gd name="connsiteY10" fmla="*/ 258965 h 376310"/>
                  <a:gd name="connsiteX11" fmla="*/ 587110 w 589536"/>
                  <a:gd name="connsiteY11" fmla="*/ 298947 h 376310"/>
                  <a:gd name="connsiteX12" fmla="*/ 550284 w 589536"/>
                  <a:gd name="connsiteY12" fmla="*/ 310587 h 376310"/>
                  <a:gd name="connsiteX13" fmla="*/ 351753 w 589536"/>
                  <a:gd name="connsiteY13" fmla="*/ 229307 h 376310"/>
                  <a:gd name="connsiteX14" fmla="*/ 312231 w 589536"/>
                  <a:gd name="connsiteY14" fmla="*/ 225493 h 376310"/>
                  <a:gd name="connsiteX15" fmla="*/ 309732 w 589536"/>
                  <a:gd name="connsiteY15" fmla="*/ 264555 h 376310"/>
                  <a:gd name="connsiteX16" fmla="*/ 333603 w 589536"/>
                  <a:gd name="connsiteY16" fmla="*/ 329263 h 376310"/>
                  <a:gd name="connsiteX17" fmla="*/ 315651 w 589536"/>
                  <a:gd name="connsiteY17" fmla="*/ 372534 h 376310"/>
                  <a:gd name="connsiteX18" fmla="*/ 278496 w 589536"/>
                  <a:gd name="connsiteY18" fmla="*/ 351885 h 376310"/>
                  <a:gd name="connsiteX19" fmla="*/ 233252 w 589536"/>
                  <a:gd name="connsiteY19" fmla="*/ 225953 h 376310"/>
                  <a:gd name="connsiteX20" fmla="*/ 169859 w 589536"/>
                  <a:gd name="connsiteY20" fmla="*/ 155261 h 376310"/>
                  <a:gd name="connsiteX21" fmla="*/ 13546 w 589536"/>
                  <a:gd name="connsiteY21" fmla="*/ 92065 h 376310"/>
                  <a:gd name="connsiteX22" fmla="*/ 0 w 589536"/>
                  <a:gd name="connsiteY22" fmla="*/ 83648 h 376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89536" h="376310">
                    <a:moveTo>
                      <a:pt x="0" y="83648"/>
                    </a:moveTo>
                    <a:cubicBezTo>
                      <a:pt x="76348" y="37287"/>
                      <a:pt x="139346" y="83779"/>
                      <a:pt x="207869" y="110083"/>
                    </a:cubicBezTo>
                    <a:cubicBezTo>
                      <a:pt x="213984" y="62144"/>
                      <a:pt x="191100" y="526"/>
                      <a:pt x="271460" y="0"/>
                    </a:cubicBezTo>
                    <a:cubicBezTo>
                      <a:pt x="271460" y="26304"/>
                      <a:pt x="273695" y="54516"/>
                      <a:pt x="270867" y="82135"/>
                    </a:cubicBezTo>
                    <a:cubicBezTo>
                      <a:pt x="267645" y="113042"/>
                      <a:pt x="278956" y="119947"/>
                      <a:pt x="307299" y="114226"/>
                    </a:cubicBezTo>
                    <a:cubicBezTo>
                      <a:pt x="366154" y="102258"/>
                      <a:pt x="425734" y="93512"/>
                      <a:pt x="484261" y="80360"/>
                    </a:cubicBezTo>
                    <a:cubicBezTo>
                      <a:pt x="507605" y="75099"/>
                      <a:pt x="519640" y="83582"/>
                      <a:pt x="525492" y="102389"/>
                    </a:cubicBezTo>
                    <a:cubicBezTo>
                      <a:pt x="532265" y="124353"/>
                      <a:pt x="514444" y="131981"/>
                      <a:pt x="498202" y="136716"/>
                    </a:cubicBezTo>
                    <a:cubicBezTo>
                      <a:pt x="451511" y="150328"/>
                      <a:pt x="401073" y="144542"/>
                      <a:pt x="350306" y="167689"/>
                    </a:cubicBezTo>
                    <a:cubicBezTo>
                      <a:pt x="402717" y="189719"/>
                      <a:pt x="452235" y="210565"/>
                      <a:pt x="501818" y="231345"/>
                    </a:cubicBezTo>
                    <a:cubicBezTo>
                      <a:pt x="524243" y="240749"/>
                      <a:pt x="546338" y="251008"/>
                      <a:pt x="569223" y="258965"/>
                    </a:cubicBezTo>
                    <a:cubicBezTo>
                      <a:pt x="590529" y="266396"/>
                      <a:pt x="592239" y="281652"/>
                      <a:pt x="587110" y="298947"/>
                    </a:cubicBezTo>
                    <a:cubicBezTo>
                      <a:pt x="581060" y="319465"/>
                      <a:pt x="567053" y="315848"/>
                      <a:pt x="550284" y="310587"/>
                    </a:cubicBezTo>
                    <a:cubicBezTo>
                      <a:pt x="481696" y="289215"/>
                      <a:pt x="417777" y="256795"/>
                      <a:pt x="351753" y="229307"/>
                    </a:cubicBezTo>
                    <a:cubicBezTo>
                      <a:pt x="338338" y="223717"/>
                      <a:pt x="325317" y="215760"/>
                      <a:pt x="312231" y="225493"/>
                    </a:cubicBezTo>
                    <a:cubicBezTo>
                      <a:pt x="297632" y="236343"/>
                      <a:pt x="305786" y="251731"/>
                      <a:pt x="309732" y="264555"/>
                    </a:cubicBezTo>
                    <a:cubicBezTo>
                      <a:pt x="316440" y="286519"/>
                      <a:pt x="324133" y="308351"/>
                      <a:pt x="333603" y="329263"/>
                    </a:cubicBezTo>
                    <a:cubicBezTo>
                      <a:pt x="343533" y="351358"/>
                      <a:pt x="333406" y="363327"/>
                      <a:pt x="315651" y="372534"/>
                    </a:cubicBezTo>
                    <a:cubicBezTo>
                      <a:pt x="293358" y="384107"/>
                      <a:pt x="286584" y="366747"/>
                      <a:pt x="278496" y="351885"/>
                    </a:cubicBezTo>
                    <a:cubicBezTo>
                      <a:pt x="256926" y="312231"/>
                      <a:pt x="245220" y="268763"/>
                      <a:pt x="233252" y="225953"/>
                    </a:cubicBezTo>
                    <a:cubicBezTo>
                      <a:pt x="223257" y="190180"/>
                      <a:pt x="202674" y="168413"/>
                      <a:pt x="169859" y="155261"/>
                    </a:cubicBezTo>
                    <a:cubicBezTo>
                      <a:pt x="117711" y="134283"/>
                      <a:pt x="65563" y="113240"/>
                      <a:pt x="13546" y="92065"/>
                    </a:cubicBezTo>
                    <a:cubicBezTo>
                      <a:pt x="9141" y="90092"/>
                      <a:pt x="5392" y="86936"/>
                      <a:pt x="0" y="8364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3A5750B9-872D-4611-8CD0-60AEA98A747F}"/>
                  </a:ext>
                </a:extLst>
              </p:cNvPr>
              <p:cNvSpPr/>
              <p:nvPr/>
            </p:nvSpPr>
            <p:spPr>
              <a:xfrm>
                <a:off x="2073129" y="4701447"/>
                <a:ext cx="547188" cy="651046"/>
              </a:xfrm>
              <a:custGeom>
                <a:avLst/>
                <a:gdLst>
                  <a:gd name="connsiteX0" fmla="*/ 413868 w 547188"/>
                  <a:gd name="connsiteY0" fmla="*/ 184500 h 651046"/>
                  <a:gd name="connsiteX1" fmla="*/ 459974 w 547188"/>
                  <a:gd name="connsiteY1" fmla="*/ 199074 h 651046"/>
                  <a:gd name="connsiteX2" fmla="*/ 487528 w 547188"/>
                  <a:gd name="connsiteY2" fmla="*/ 219920 h 651046"/>
                  <a:gd name="connsiteX3" fmla="*/ 508045 w 547188"/>
                  <a:gd name="connsiteY3" fmla="*/ 370709 h 651046"/>
                  <a:gd name="connsiteX4" fmla="*/ 196735 w 547188"/>
                  <a:gd name="connsiteY4" fmla="*/ 643944 h 651046"/>
                  <a:gd name="connsiteX5" fmla="*/ 177007 w 547188"/>
                  <a:gd name="connsiteY5" fmla="*/ 651046 h 651046"/>
                  <a:gd name="connsiteX6" fmla="*/ 153661 w 547188"/>
                  <a:gd name="connsiteY6" fmla="*/ 466850 h 651046"/>
                  <a:gd name="connsiteX7" fmla="*/ 158857 w 547188"/>
                  <a:gd name="connsiteY7" fmla="*/ 437522 h 651046"/>
                  <a:gd name="connsiteX8" fmla="*/ 368106 w 547188"/>
                  <a:gd name="connsiteY8" fmla="*/ 203414 h 651046"/>
                  <a:gd name="connsiteX9" fmla="*/ 413868 w 547188"/>
                  <a:gd name="connsiteY9" fmla="*/ 184500 h 651046"/>
                  <a:gd name="connsiteX10" fmla="*/ 262644 w 547188"/>
                  <a:gd name="connsiteY10" fmla="*/ 78273 h 651046"/>
                  <a:gd name="connsiteX11" fmla="*/ 286432 w 547188"/>
                  <a:gd name="connsiteY11" fmla="*/ 82282 h 651046"/>
                  <a:gd name="connsiteX12" fmla="*/ 370803 w 547188"/>
                  <a:gd name="connsiteY12" fmla="*/ 128183 h 651046"/>
                  <a:gd name="connsiteX13" fmla="*/ 369948 w 547188"/>
                  <a:gd name="connsiteY13" fmla="*/ 156986 h 651046"/>
                  <a:gd name="connsiteX14" fmla="*/ 169115 w 547188"/>
                  <a:gd name="connsiteY14" fmla="*/ 360712 h 651046"/>
                  <a:gd name="connsiteX15" fmla="*/ 139720 w 547188"/>
                  <a:gd name="connsiteY15" fmla="*/ 398130 h 651046"/>
                  <a:gd name="connsiteX16" fmla="*/ 102040 w 547188"/>
                  <a:gd name="connsiteY16" fmla="*/ 305474 h 651046"/>
                  <a:gd name="connsiteX17" fmla="*/ 102434 w 547188"/>
                  <a:gd name="connsiteY17" fmla="*/ 272001 h 651046"/>
                  <a:gd name="connsiteX18" fmla="*/ 214030 w 547188"/>
                  <a:gd name="connsiteY18" fmla="*/ 102734 h 651046"/>
                  <a:gd name="connsiteX19" fmla="*/ 262644 w 547188"/>
                  <a:gd name="connsiteY19" fmla="*/ 78273 h 651046"/>
                  <a:gd name="connsiteX20" fmla="*/ 86059 w 547188"/>
                  <a:gd name="connsiteY20" fmla="*/ 16 h 651046"/>
                  <a:gd name="connsiteX21" fmla="*/ 204034 w 547188"/>
                  <a:gd name="connsiteY21" fmla="*/ 28819 h 651046"/>
                  <a:gd name="connsiteX22" fmla="*/ 211991 w 547188"/>
                  <a:gd name="connsiteY22" fmla="*/ 53348 h 651046"/>
                  <a:gd name="connsiteX23" fmla="*/ 84218 w 547188"/>
                  <a:gd name="connsiteY23" fmla="*/ 224851 h 651046"/>
                  <a:gd name="connsiteX24" fmla="*/ 72513 w 547188"/>
                  <a:gd name="connsiteY24" fmla="*/ 236294 h 651046"/>
                  <a:gd name="connsiteX25" fmla="*/ 4648 w 547188"/>
                  <a:gd name="connsiteY25" fmla="*/ 131209 h 651046"/>
                  <a:gd name="connsiteX26" fmla="*/ 86059 w 547188"/>
                  <a:gd name="connsiteY26" fmla="*/ 16 h 6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47188" h="651046">
                    <a:moveTo>
                      <a:pt x="413868" y="184500"/>
                    </a:moveTo>
                    <a:cubicBezTo>
                      <a:pt x="429018" y="183834"/>
                      <a:pt x="444225" y="188750"/>
                      <a:pt x="459974" y="199074"/>
                    </a:cubicBezTo>
                    <a:cubicBezTo>
                      <a:pt x="469575" y="205387"/>
                      <a:pt x="478189" y="213146"/>
                      <a:pt x="487528" y="219920"/>
                    </a:cubicBezTo>
                    <a:cubicBezTo>
                      <a:pt x="559009" y="272397"/>
                      <a:pt x="566769" y="305803"/>
                      <a:pt x="508045" y="370709"/>
                    </a:cubicBezTo>
                    <a:cubicBezTo>
                      <a:pt x="415059" y="473492"/>
                      <a:pt x="314380" y="568648"/>
                      <a:pt x="196735" y="643944"/>
                    </a:cubicBezTo>
                    <a:cubicBezTo>
                      <a:pt x="191737" y="647166"/>
                      <a:pt x="185292" y="648152"/>
                      <a:pt x="177007" y="651046"/>
                    </a:cubicBezTo>
                    <a:cubicBezTo>
                      <a:pt x="176480" y="586798"/>
                      <a:pt x="168195" y="526429"/>
                      <a:pt x="153661" y="466850"/>
                    </a:cubicBezTo>
                    <a:cubicBezTo>
                      <a:pt x="151228" y="456855"/>
                      <a:pt x="151557" y="446202"/>
                      <a:pt x="158857" y="437522"/>
                    </a:cubicBezTo>
                    <a:cubicBezTo>
                      <a:pt x="225866" y="357096"/>
                      <a:pt x="283736" y="268583"/>
                      <a:pt x="368106" y="203414"/>
                    </a:cubicBezTo>
                    <a:cubicBezTo>
                      <a:pt x="383626" y="191413"/>
                      <a:pt x="398718" y="185166"/>
                      <a:pt x="413868" y="184500"/>
                    </a:cubicBezTo>
                    <a:close/>
                    <a:moveTo>
                      <a:pt x="262644" y="78273"/>
                    </a:moveTo>
                    <a:cubicBezTo>
                      <a:pt x="269310" y="78706"/>
                      <a:pt x="277028" y="80079"/>
                      <a:pt x="286432" y="82282"/>
                    </a:cubicBezTo>
                    <a:cubicBezTo>
                      <a:pt x="320562" y="96750"/>
                      <a:pt x="348905" y="106679"/>
                      <a:pt x="370803" y="128183"/>
                    </a:cubicBezTo>
                    <a:cubicBezTo>
                      <a:pt x="380996" y="138245"/>
                      <a:pt x="388558" y="146333"/>
                      <a:pt x="369948" y="156986"/>
                    </a:cubicBezTo>
                    <a:cubicBezTo>
                      <a:pt x="284065" y="206044"/>
                      <a:pt x="232442" y="289231"/>
                      <a:pt x="169115" y="360712"/>
                    </a:cubicBezTo>
                    <a:cubicBezTo>
                      <a:pt x="159777" y="371103"/>
                      <a:pt x="151755" y="382676"/>
                      <a:pt x="139720" y="398130"/>
                    </a:cubicBezTo>
                    <a:cubicBezTo>
                      <a:pt x="126042" y="364526"/>
                      <a:pt x="113943" y="335000"/>
                      <a:pt x="102040" y="305474"/>
                    </a:cubicBezTo>
                    <a:cubicBezTo>
                      <a:pt x="97502" y="294294"/>
                      <a:pt x="96253" y="282457"/>
                      <a:pt x="102434" y="272001"/>
                    </a:cubicBezTo>
                    <a:cubicBezTo>
                      <a:pt x="136498" y="213540"/>
                      <a:pt x="165827" y="152252"/>
                      <a:pt x="214030" y="102734"/>
                    </a:cubicBezTo>
                    <a:cubicBezTo>
                      <a:pt x="232130" y="84140"/>
                      <a:pt x="242648" y="76976"/>
                      <a:pt x="262644" y="78273"/>
                    </a:cubicBezTo>
                    <a:close/>
                    <a:moveTo>
                      <a:pt x="86059" y="16"/>
                    </a:moveTo>
                    <a:cubicBezTo>
                      <a:pt x="126568" y="1332"/>
                      <a:pt x="167931" y="6461"/>
                      <a:pt x="204034" y="28819"/>
                    </a:cubicBezTo>
                    <a:cubicBezTo>
                      <a:pt x="213241" y="34541"/>
                      <a:pt x="228431" y="40327"/>
                      <a:pt x="211991" y="53348"/>
                    </a:cubicBezTo>
                    <a:cubicBezTo>
                      <a:pt x="154056" y="99249"/>
                      <a:pt x="118939" y="161853"/>
                      <a:pt x="84218" y="224851"/>
                    </a:cubicBezTo>
                    <a:cubicBezTo>
                      <a:pt x="82509" y="228140"/>
                      <a:pt x="78891" y="230244"/>
                      <a:pt x="72513" y="236294"/>
                    </a:cubicBezTo>
                    <a:cubicBezTo>
                      <a:pt x="48905" y="200060"/>
                      <a:pt x="25166" y="166588"/>
                      <a:pt x="4648" y="131209"/>
                    </a:cubicBezTo>
                    <a:cubicBezTo>
                      <a:pt x="-16921" y="94054"/>
                      <a:pt x="41079" y="-1430"/>
                      <a:pt x="86059" y="1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EBEFFEAA-B9BD-4367-8C88-72BE4675462B}"/>
                  </a:ext>
                </a:extLst>
              </p:cNvPr>
              <p:cNvSpPr/>
              <p:nvPr/>
            </p:nvSpPr>
            <p:spPr>
              <a:xfrm>
                <a:off x="837928" y="4329654"/>
                <a:ext cx="1116876" cy="1116876"/>
              </a:xfrm>
              <a:custGeom>
                <a:avLst/>
                <a:gdLst>
                  <a:gd name="connsiteX0" fmla="*/ 1116877 w 1116876"/>
                  <a:gd name="connsiteY0" fmla="*/ 558438 h 1116876"/>
                  <a:gd name="connsiteX1" fmla="*/ 558438 w 1116876"/>
                  <a:gd name="connsiteY1" fmla="*/ 1116877 h 1116876"/>
                  <a:gd name="connsiteX2" fmla="*/ -1 w 1116876"/>
                  <a:gd name="connsiteY2" fmla="*/ 558438 h 1116876"/>
                  <a:gd name="connsiteX3" fmla="*/ 558438 w 1116876"/>
                  <a:gd name="connsiteY3" fmla="*/ 0 h 1116876"/>
                  <a:gd name="connsiteX4" fmla="*/ 1116877 w 1116876"/>
                  <a:gd name="connsiteY4" fmla="*/ 558438 h 111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876" h="1116876">
                    <a:moveTo>
                      <a:pt x="1116877" y="558438"/>
                    </a:moveTo>
                    <a:cubicBezTo>
                      <a:pt x="1116877" y="866855"/>
                      <a:pt x="866855" y="1116877"/>
                      <a:pt x="558438" y="1116877"/>
                    </a:cubicBezTo>
                    <a:cubicBezTo>
                      <a:pt x="250021" y="1116877"/>
                      <a:pt x="-1" y="866855"/>
                      <a:pt x="-1" y="558438"/>
                    </a:cubicBezTo>
                    <a:cubicBezTo>
                      <a:pt x="-1" y="250021"/>
                      <a:pt x="250021" y="0"/>
                      <a:pt x="558438" y="0"/>
                    </a:cubicBezTo>
                    <a:cubicBezTo>
                      <a:pt x="866855" y="0"/>
                      <a:pt x="1116877" y="250021"/>
                      <a:pt x="1116877" y="5584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B7757B51-D7C4-4ABB-9BF8-8AD076BDB682}"/>
                  </a:ext>
                </a:extLst>
              </p:cNvPr>
              <p:cNvSpPr/>
              <p:nvPr/>
            </p:nvSpPr>
            <p:spPr>
              <a:xfrm>
                <a:off x="837928" y="4329655"/>
                <a:ext cx="1060716" cy="976346"/>
              </a:xfrm>
              <a:custGeom>
                <a:avLst/>
                <a:gdLst>
                  <a:gd name="connsiteX0" fmla="*/ 1060717 w 1060716"/>
                  <a:gd name="connsiteY0" fmla="*/ 417908 h 976346"/>
                  <a:gd name="connsiteX1" fmla="*/ 1044277 w 1060716"/>
                  <a:gd name="connsiteY1" fmla="*/ 282967 h 976346"/>
                  <a:gd name="connsiteX2" fmla="*/ 558438 w 1060716"/>
                  <a:gd name="connsiteY2" fmla="*/ 0 h 976346"/>
                  <a:gd name="connsiteX3" fmla="*/ 0 w 1060716"/>
                  <a:gd name="connsiteY3" fmla="*/ 558438 h 976346"/>
                  <a:gd name="connsiteX4" fmla="*/ 16440 w 1060716"/>
                  <a:gd name="connsiteY4" fmla="*/ 693379 h 976346"/>
                  <a:gd name="connsiteX5" fmla="*/ 502279 w 1060716"/>
                  <a:gd name="connsiteY5" fmla="*/ 976346 h 976346"/>
                  <a:gd name="connsiteX6" fmla="*/ 1060717 w 1060716"/>
                  <a:gd name="connsiteY6" fmla="*/ 417908 h 97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0716" h="976346">
                    <a:moveTo>
                      <a:pt x="1060717" y="417908"/>
                    </a:moveTo>
                    <a:cubicBezTo>
                      <a:pt x="1060717" y="371349"/>
                      <a:pt x="1054996" y="326172"/>
                      <a:pt x="1044277" y="282967"/>
                    </a:cubicBezTo>
                    <a:cubicBezTo>
                      <a:pt x="948266" y="113963"/>
                      <a:pt x="766702" y="0"/>
                      <a:pt x="558438" y="0"/>
                    </a:cubicBezTo>
                    <a:cubicBezTo>
                      <a:pt x="250022" y="0"/>
                      <a:pt x="0" y="250021"/>
                      <a:pt x="0" y="558438"/>
                    </a:cubicBezTo>
                    <a:cubicBezTo>
                      <a:pt x="0" y="604997"/>
                      <a:pt x="5721" y="650174"/>
                      <a:pt x="16440" y="693379"/>
                    </a:cubicBezTo>
                    <a:cubicBezTo>
                      <a:pt x="112450" y="862318"/>
                      <a:pt x="294015" y="976346"/>
                      <a:pt x="502279" y="976346"/>
                    </a:cubicBezTo>
                    <a:cubicBezTo>
                      <a:pt x="810696" y="976346"/>
                      <a:pt x="1060717" y="726325"/>
                      <a:pt x="1060717" y="4179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2B1E1E9C-2F9B-4045-8887-A46C6A6B1B39}"/>
                </a:ext>
              </a:extLst>
            </p:cNvPr>
            <p:cNvGrpSpPr/>
            <p:nvPr/>
          </p:nvGrpSpPr>
          <p:grpSpPr>
            <a:xfrm>
              <a:off x="691348" y="3639401"/>
              <a:ext cx="1433842" cy="1058577"/>
              <a:chOff x="691348" y="3639401"/>
              <a:chExt cx="1433842" cy="1058577"/>
            </a:xfrm>
          </p:grpSpPr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9BC5CA18-8808-42B7-9C1D-8FB84CE06BB1}"/>
                  </a:ext>
                </a:extLst>
              </p:cNvPr>
              <p:cNvSpPr/>
              <p:nvPr/>
            </p:nvSpPr>
            <p:spPr>
              <a:xfrm>
                <a:off x="691348" y="4105871"/>
                <a:ext cx="1433842" cy="592107"/>
              </a:xfrm>
              <a:custGeom>
                <a:avLst/>
                <a:gdLst>
                  <a:gd name="connsiteX0" fmla="*/ 1433843 w 1433842"/>
                  <a:gd name="connsiteY0" fmla="*/ 296054 h 592107"/>
                  <a:gd name="connsiteX1" fmla="*/ 716921 w 1433842"/>
                  <a:gd name="connsiteY1" fmla="*/ 592108 h 592107"/>
                  <a:gd name="connsiteX2" fmla="*/ 0 w 1433842"/>
                  <a:gd name="connsiteY2" fmla="*/ 296054 h 592107"/>
                  <a:gd name="connsiteX3" fmla="*/ 716921 w 1433842"/>
                  <a:gd name="connsiteY3" fmla="*/ 0 h 592107"/>
                  <a:gd name="connsiteX4" fmla="*/ 1433843 w 1433842"/>
                  <a:gd name="connsiteY4" fmla="*/ 296054 h 59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842" h="592107">
                    <a:moveTo>
                      <a:pt x="1433843" y="296054"/>
                    </a:moveTo>
                    <a:cubicBezTo>
                      <a:pt x="1433843" y="459560"/>
                      <a:pt x="1112866" y="592108"/>
                      <a:pt x="716921" y="592108"/>
                    </a:cubicBezTo>
                    <a:cubicBezTo>
                      <a:pt x="320977" y="592108"/>
                      <a:pt x="0" y="459560"/>
                      <a:pt x="0" y="296054"/>
                    </a:cubicBezTo>
                    <a:cubicBezTo>
                      <a:pt x="0" y="132548"/>
                      <a:pt x="320977" y="0"/>
                      <a:pt x="716921" y="0"/>
                    </a:cubicBezTo>
                    <a:cubicBezTo>
                      <a:pt x="1112866" y="0"/>
                      <a:pt x="1433843" y="132548"/>
                      <a:pt x="1433843" y="296054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A5345D71-3CA2-4550-81B8-7C6F316CA9E8}"/>
                  </a:ext>
                </a:extLst>
              </p:cNvPr>
              <p:cNvSpPr/>
              <p:nvPr/>
            </p:nvSpPr>
            <p:spPr>
              <a:xfrm>
                <a:off x="976088" y="3639401"/>
                <a:ext cx="858395" cy="932777"/>
              </a:xfrm>
              <a:custGeom>
                <a:avLst/>
                <a:gdLst>
                  <a:gd name="connsiteX0" fmla="*/ 857389 w 858395"/>
                  <a:gd name="connsiteY0" fmla="*/ 791525 h 932777"/>
                  <a:gd name="connsiteX1" fmla="*/ 844762 w 858395"/>
                  <a:gd name="connsiteY1" fmla="*/ 823287 h 932777"/>
                  <a:gd name="connsiteX2" fmla="*/ 436784 w 858395"/>
                  <a:gd name="connsiteY2" fmla="*/ 932713 h 932777"/>
                  <a:gd name="connsiteX3" fmla="*/ 28872 w 858395"/>
                  <a:gd name="connsiteY3" fmla="*/ 825260 h 932777"/>
                  <a:gd name="connsiteX4" fmla="*/ 4540 w 858395"/>
                  <a:gd name="connsiteY4" fmla="*/ 765615 h 932777"/>
                  <a:gd name="connsiteX5" fmla="*/ 210963 w 858395"/>
                  <a:gd name="connsiteY5" fmla="*/ 77891 h 932777"/>
                  <a:gd name="connsiteX6" fmla="*/ 295925 w 858395"/>
                  <a:gd name="connsiteY6" fmla="*/ 9698 h 932777"/>
                  <a:gd name="connsiteX7" fmla="*/ 685819 w 858395"/>
                  <a:gd name="connsiteY7" fmla="*/ 63556 h 932777"/>
                  <a:gd name="connsiteX8" fmla="*/ 764469 w 858395"/>
                  <a:gd name="connsiteY8" fmla="*/ 177584 h 932777"/>
                  <a:gd name="connsiteX9" fmla="*/ 857389 w 858395"/>
                  <a:gd name="connsiteY9" fmla="*/ 791525 h 93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8395" h="932777">
                    <a:moveTo>
                      <a:pt x="857389" y="791525"/>
                    </a:moveTo>
                    <a:cubicBezTo>
                      <a:pt x="859756" y="806189"/>
                      <a:pt x="858835" y="816513"/>
                      <a:pt x="844762" y="823287"/>
                    </a:cubicBezTo>
                    <a:cubicBezTo>
                      <a:pt x="715609" y="885431"/>
                      <a:pt x="580800" y="930805"/>
                      <a:pt x="436784" y="932713"/>
                    </a:cubicBezTo>
                    <a:cubicBezTo>
                      <a:pt x="292242" y="934685"/>
                      <a:pt x="156908" y="891349"/>
                      <a:pt x="28872" y="825260"/>
                    </a:cubicBezTo>
                    <a:cubicBezTo>
                      <a:pt x="3159" y="811976"/>
                      <a:pt x="-6573" y="798166"/>
                      <a:pt x="4540" y="765615"/>
                    </a:cubicBezTo>
                    <a:cubicBezTo>
                      <a:pt x="34330" y="678548"/>
                      <a:pt x="169468" y="219211"/>
                      <a:pt x="210963" y="77891"/>
                    </a:cubicBezTo>
                    <a:cubicBezTo>
                      <a:pt x="223721" y="34358"/>
                      <a:pt x="256995" y="16340"/>
                      <a:pt x="295925" y="9698"/>
                    </a:cubicBezTo>
                    <a:cubicBezTo>
                      <a:pt x="431194" y="-13318"/>
                      <a:pt x="561598" y="4634"/>
                      <a:pt x="685819" y="63556"/>
                    </a:cubicBezTo>
                    <a:cubicBezTo>
                      <a:pt x="733627" y="86243"/>
                      <a:pt x="757827" y="123463"/>
                      <a:pt x="764469" y="177584"/>
                    </a:cubicBezTo>
                    <a:cubicBezTo>
                      <a:pt x="777292" y="280697"/>
                      <a:pt x="844433" y="712283"/>
                      <a:pt x="857389" y="79152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EDB90B8-A6E4-442C-926B-2AAE8AB03B3A}"/>
                  </a:ext>
                </a:extLst>
              </p:cNvPr>
              <p:cNvSpPr/>
              <p:nvPr/>
            </p:nvSpPr>
            <p:spPr>
              <a:xfrm>
                <a:off x="1037709" y="3720515"/>
                <a:ext cx="756114" cy="702966"/>
              </a:xfrm>
              <a:custGeom>
                <a:avLst/>
                <a:gdLst>
                  <a:gd name="connsiteX0" fmla="*/ 0 w 756114"/>
                  <a:gd name="connsiteY0" fmla="*/ 589083 h 702966"/>
                  <a:gd name="connsiteX1" fmla="*/ 173674 w 756114"/>
                  <a:gd name="connsiteY1" fmla="*/ 0 h 702966"/>
                  <a:gd name="connsiteX2" fmla="*/ 344256 w 756114"/>
                  <a:gd name="connsiteY2" fmla="*/ 81083 h 702966"/>
                  <a:gd name="connsiteX3" fmla="*/ 643861 w 756114"/>
                  <a:gd name="connsiteY3" fmla="*/ 78452 h 702966"/>
                  <a:gd name="connsiteX4" fmla="*/ 680095 w 756114"/>
                  <a:gd name="connsiteY4" fmla="*/ 102586 h 702966"/>
                  <a:gd name="connsiteX5" fmla="*/ 756114 w 756114"/>
                  <a:gd name="connsiteY5" fmla="*/ 605194 h 702966"/>
                  <a:gd name="connsiteX6" fmla="*/ 713238 w 756114"/>
                  <a:gd name="connsiteY6" fmla="*/ 636496 h 702966"/>
                  <a:gd name="connsiteX7" fmla="*/ 297501 w 756114"/>
                  <a:gd name="connsiteY7" fmla="*/ 689302 h 702966"/>
                  <a:gd name="connsiteX8" fmla="*/ 0 w 756114"/>
                  <a:gd name="connsiteY8" fmla="*/ 589083 h 7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114" h="702966">
                    <a:moveTo>
                      <a:pt x="0" y="589083"/>
                    </a:moveTo>
                    <a:cubicBezTo>
                      <a:pt x="4537" y="534962"/>
                      <a:pt x="171175" y="6510"/>
                      <a:pt x="173674" y="0"/>
                    </a:cubicBezTo>
                    <a:cubicBezTo>
                      <a:pt x="228780" y="33538"/>
                      <a:pt x="282507" y="65892"/>
                      <a:pt x="344256" y="81083"/>
                    </a:cubicBezTo>
                    <a:cubicBezTo>
                      <a:pt x="444409" y="105677"/>
                      <a:pt x="544497" y="105743"/>
                      <a:pt x="643861" y="78452"/>
                    </a:cubicBezTo>
                    <a:cubicBezTo>
                      <a:pt x="669311" y="71482"/>
                      <a:pt x="676018" y="75559"/>
                      <a:pt x="680095" y="102586"/>
                    </a:cubicBezTo>
                    <a:cubicBezTo>
                      <a:pt x="703769" y="258768"/>
                      <a:pt x="755851" y="593620"/>
                      <a:pt x="756114" y="605194"/>
                    </a:cubicBezTo>
                    <a:cubicBezTo>
                      <a:pt x="745527" y="620713"/>
                      <a:pt x="729678" y="629131"/>
                      <a:pt x="713238" y="636496"/>
                    </a:cubicBezTo>
                    <a:cubicBezTo>
                      <a:pt x="580007" y="695944"/>
                      <a:pt x="442305" y="720670"/>
                      <a:pt x="297501" y="689302"/>
                    </a:cubicBezTo>
                    <a:cubicBezTo>
                      <a:pt x="169070" y="657474"/>
                      <a:pt x="17689" y="612099"/>
                      <a:pt x="0" y="589083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8ECDD5D5-4F33-4DA5-99EA-E5474D9A3E88}"/>
                  </a:ext>
                </a:extLst>
              </p:cNvPr>
              <p:cNvSpPr/>
              <p:nvPr/>
            </p:nvSpPr>
            <p:spPr>
              <a:xfrm>
                <a:off x="1005349" y="4309597"/>
                <a:ext cx="805289" cy="240144"/>
              </a:xfrm>
              <a:custGeom>
                <a:avLst/>
                <a:gdLst>
                  <a:gd name="connsiteX0" fmla="*/ 788474 w 805289"/>
                  <a:gd name="connsiteY0" fmla="*/ 16111 h 240144"/>
                  <a:gd name="connsiteX1" fmla="*/ 697462 w 805289"/>
                  <a:gd name="connsiteY1" fmla="*/ 55962 h 240144"/>
                  <a:gd name="connsiteX2" fmla="*/ 196695 w 805289"/>
                  <a:gd name="connsiteY2" fmla="*/ 68391 h 240144"/>
                  <a:gd name="connsiteX3" fmla="*/ 32426 w 805289"/>
                  <a:gd name="connsiteY3" fmla="*/ 0 h 240144"/>
                  <a:gd name="connsiteX4" fmla="*/ 16511 w 805289"/>
                  <a:gd name="connsiteY4" fmla="*/ 38470 h 240144"/>
                  <a:gd name="connsiteX5" fmla="*/ 50049 w 805289"/>
                  <a:gd name="connsiteY5" fmla="*/ 153091 h 240144"/>
                  <a:gd name="connsiteX6" fmla="*/ 50049 w 805289"/>
                  <a:gd name="connsiteY6" fmla="*/ 153091 h 240144"/>
                  <a:gd name="connsiteX7" fmla="*/ 50049 w 805289"/>
                  <a:gd name="connsiteY7" fmla="*/ 153091 h 240144"/>
                  <a:gd name="connsiteX8" fmla="*/ 301715 w 805289"/>
                  <a:gd name="connsiteY8" fmla="*/ 232200 h 240144"/>
                  <a:gd name="connsiteX9" fmla="*/ 385494 w 805289"/>
                  <a:gd name="connsiteY9" fmla="*/ 240092 h 240144"/>
                  <a:gd name="connsiteX10" fmla="*/ 713310 w 805289"/>
                  <a:gd name="connsiteY10" fmla="*/ 173345 h 240144"/>
                  <a:gd name="connsiteX11" fmla="*/ 788474 w 805289"/>
                  <a:gd name="connsiteY11" fmla="*/ 16111 h 2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5289" h="240144">
                    <a:moveTo>
                      <a:pt x="788474" y="16111"/>
                    </a:moveTo>
                    <a:cubicBezTo>
                      <a:pt x="758159" y="29461"/>
                      <a:pt x="728303" y="43928"/>
                      <a:pt x="697462" y="55962"/>
                    </a:cubicBezTo>
                    <a:cubicBezTo>
                      <a:pt x="576791" y="102850"/>
                      <a:pt x="341105" y="120079"/>
                      <a:pt x="196695" y="68391"/>
                    </a:cubicBezTo>
                    <a:cubicBezTo>
                      <a:pt x="86086" y="26896"/>
                      <a:pt x="55968" y="5392"/>
                      <a:pt x="32426" y="0"/>
                    </a:cubicBezTo>
                    <a:cubicBezTo>
                      <a:pt x="22101" y="10719"/>
                      <a:pt x="20654" y="25252"/>
                      <a:pt x="16511" y="38470"/>
                    </a:cubicBezTo>
                    <a:cubicBezTo>
                      <a:pt x="-8478" y="117054"/>
                      <a:pt x="-10779" y="124550"/>
                      <a:pt x="50049" y="153091"/>
                    </a:cubicBezTo>
                    <a:lnTo>
                      <a:pt x="50049" y="153091"/>
                    </a:lnTo>
                    <a:lnTo>
                      <a:pt x="50049" y="153091"/>
                    </a:lnTo>
                    <a:cubicBezTo>
                      <a:pt x="154740" y="196624"/>
                      <a:pt x="215174" y="214708"/>
                      <a:pt x="301715" y="232200"/>
                    </a:cubicBezTo>
                    <a:cubicBezTo>
                      <a:pt x="329663" y="234963"/>
                      <a:pt x="357545" y="239763"/>
                      <a:pt x="385494" y="240092"/>
                    </a:cubicBezTo>
                    <a:cubicBezTo>
                      <a:pt x="499457" y="241473"/>
                      <a:pt x="608356" y="215826"/>
                      <a:pt x="713310" y="173345"/>
                    </a:cubicBezTo>
                    <a:cubicBezTo>
                      <a:pt x="818132" y="130864"/>
                      <a:pt x="817671" y="129877"/>
                      <a:pt x="788474" y="1611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32BFC307-9F0D-4E24-870B-E21328212EC7}"/>
                  </a:ext>
                </a:extLst>
              </p:cNvPr>
              <p:cNvSpPr/>
              <p:nvPr/>
            </p:nvSpPr>
            <p:spPr>
              <a:xfrm>
                <a:off x="743329" y="4289940"/>
                <a:ext cx="355076" cy="315128"/>
              </a:xfrm>
              <a:custGeom>
                <a:avLst/>
                <a:gdLst>
                  <a:gd name="connsiteX0" fmla="*/ 355076 w 355076"/>
                  <a:gd name="connsiteY0" fmla="*/ 280135 h 315128"/>
                  <a:gd name="connsiteX1" fmla="*/ 266036 w 355076"/>
                  <a:gd name="connsiteY1" fmla="*/ 308084 h 315128"/>
                  <a:gd name="connsiteX2" fmla="*/ 35546 w 355076"/>
                  <a:gd name="connsiteY2" fmla="*/ 183402 h 315128"/>
                  <a:gd name="connsiteX3" fmla="*/ 5099 w 355076"/>
                  <a:gd name="connsiteY3" fmla="*/ 67203 h 315128"/>
                  <a:gd name="connsiteX4" fmla="*/ 96703 w 355076"/>
                  <a:gd name="connsiteY4" fmla="*/ 1508 h 315128"/>
                  <a:gd name="connsiteX5" fmla="*/ 120837 w 355076"/>
                  <a:gd name="connsiteY5" fmla="*/ 29456 h 315128"/>
                  <a:gd name="connsiteX6" fmla="*/ 119062 w 355076"/>
                  <a:gd name="connsiteY6" fmla="*/ 32876 h 315128"/>
                  <a:gd name="connsiteX7" fmla="*/ 195212 w 355076"/>
                  <a:gd name="connsiteY7" fmla="*/ 218847 h 315128"/>
                  <a:gd name="connsiteX8" fmla="*/ 273467 w 355076"/>
                  <a:gd name="connsiteY8" fmla="*/ 250346 h 315128"/>
                  <a:gd name="connsiteX9" fmla="*/ 355076 w 355076"/>
                  <a:gd name="connsiteY9" fmla="*/ 280135 h 3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076" h="315128">
                    <a:moveTo>
                      <a:pt x="355076" y="280135"/>
                    </a:moveTo>
                    <a:cubicBezTo>
                      <a:pt x="330614" y="315449"/>
                      <a:pt x="304704" y="322551"/>
                      <a:pt x="266036" y="308084"/>
                    </a:cubicBezTo>
                    <a:cubicBezTo>
                      <a:pt x="183112" y="277044"/>
                      <a:pt x="99399" y="249425"/>
                      <a:pt x="35546" y="183402"/>
                    </a:cubicBezTo>
                    <a:cubicBezTo>
                      <a:pt x="3192" y="149995"/>
                      <a:pt x="-7396" y="111525"/>
                      <a:pt x="5099" y="67203"/>
                    </a:cubicBezTo>
                    <a:cubicBezTo>
                      <a:pt x="17988" y="21499"/>
                      <a:pt x="57970" y="11306"/>
                      <a:pt x="96703" y="1508"/>
                    </a:cubicBezTo>
                    <a:cubicBezTo>
                      <a:pt x="119917" y="-4345"/>
                      <a:pt x="127743" y="7229"/>
                      <a:pt x="120837" y="29456"/>
                    </a:cubicBezTo>
                    <a:cubicBezTo>
                      <a:pt x="120442" y="30640"/>
                      <a:pt x="119785" y="31824"/>
                      <a:pt x="119062" y="32876"/>
                    </a:cubicBezTo>
                    <a:cubicBezTo>
                      <a:pt x="56787" y="126124"/>
                      <a:pt x="117484" y="181560"/>
                      <a:pt x="195212" y="218847"/>
                    </a:cubicBezTo>
                    <a:cubicBezTo>
                      <a:pt x="220531" y="231012"/>
                      <a:pt x="247163" y="240350"/>
                      <a:pt x="273467" y="250346"/>
                    </a:cubicBezTo>
                    <a:cubicBezTo>
                      <a:pt x="299574" y="260407"/>
                      <a:pt x="326142" y="269679"/>
                      <a:pt x="355076" y="280135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8C862E4-C098-4A69-8F3D-465D5A63BDA7}"/>
                  </a:ext>
                </a:extLst>
              </p:cNvPr>
              <p:cNvSpPr/>
              <p:nvPr/>
            </p:nvSpPr>
            <p:spPr>
              <a:xfrm>
                <a:off x="1083951" y="3775622"/>
                <a:ext cx="174388" cy="501954"/>
              </a:xfrm>
              <a:custGeom>
                <a:avLst/>
                <a:gdLst>
                  <a:gd name="connsiteX0" fmla="*/ 141044 w 174388"/>
                  <a:gd name="connsiteY0" fmla="*/ 0 h 501954"/>
                  <a:gd name="connsiteX1" fmla="*/ 170373 w 174388"/>
                  <a:gd name="connsiteY1" fmla="*/ 58330 h 501954"/>
                  <a:gd name="connsiteX2" fmla="*/ 47072 w 174388"/>
                  <a:gd name="connsiteY2" fmla="*/ 477027 h 501954"/>
                  <a:gd name="connsiteX3" fmla="*/ 25897 w 174388"/>
                  <a:gd name="connsiteY3" fmla="*/ 501161 h 501954"/>
                  <a:gd name="connsiteX4" fmla="*/ 1500 w 174388"/>
                  <a:gd name="connsiteY4" fmla="*/ 464796 h 501954"/>
                  <a:gd name="connsiteX5" fmla="*/ 30763 w 174388"/>
                  <a:gd name="connsiteY5" fmla="*/ 365629 h 501954"/>
                  <a:gd name="connsiteX6" fmla="*/ 130850 w 174388"/>
                  <a:gd name="connsiteY6" fmla="*/ 24003 h 501954"/>
                  <a:gd name="connsiteX7" fmla="*/ 141044 w 174388"/>
                  <a:gd name="connsiteY7" fmla="*/ 0 h 50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388" h="501954">
                    <a:moveTo>
                      <a:pt x="141044" y="0"/>
                    </a:moveTo>
                    <a:cubicBezTo>
                      <a:pt x="173003" y="9733"/>
                      <a:pt x="180040" y="26699"/>
                      <a:pt x="170373" y="58330"/>
                    </a:cubicBezTo>
                    <a:cubicBezTo>
                      <a:pt x="127892" y="197479"/>
                      <a:pt x="87778" y="337352"/>
                      <a:pt x="47072" y="477027"/>
                    </a:cubicBezTo>
                    <a:cubicBezTo>
                      <a:pt x="43652" y="488864"/>
                      <a:pt x="45296" y="505830"/>
                      <a:pt x="25897" y="501161"/>
                    </a:cubicBezTo>
                    <a:cubicBezTo>
                      <a:pt x="8208" y="496886"/>
                      <a:pt x="-4484" y="485970"/>
                      <a:pt x="1500" y="464796"/>
                    </a:cubicBezTo>
                    <a:cubicBezTo>
                      <a:pt x="10903" y="431652"/>
                      <a:pt x="21097" y="398706"/>
                      <a:pt x="30763" y="365629"/>
                    </a:cubicBezTo>
                    <a:cubicBezTo>
                      <a:pt x="64104" y="251731"/>
                      <a:pt x="97313" y="137834"/>
                      <a:pt x="130850" y="24003"/>
                    </a:cubicBezTo>
                    <a:cubicBezTo>
                      <a:pt x="133349" y="15651"/>
                      <a:pt x="137690" y="7891"/>
                      <a:pt x="141044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CBDC867-8D6D-469D-B39A-0F05B014FB40}"/>
                  </a:ext>
                </a:extLst>
              </p:cNvPr>
              <p:cNvSpPr/>
              <p:nvPr/>
            </p:nvSpPr>
            <p:spPr>
              <a:xfrm>
                <a:off x="1071181" y="4313284"/>
                <a:ext cx="253960" cy="233905"/>
              </a:xfrm>
              <a:custGeom>
                <a:avLst/>
                <a:gdLst>
                  <a:gd name="connsiteX0" fmla="*/ 232397 w 253960"/>
                  <a:gd name="connsiteY0" fmla="*/ 49579 h 233905"/>
                  <a:gd name="connsiteX1" fmla="*/ 58593 w 253960"/>
                  <a:gd name="connsiteY1" fmla="*/ 2560 h 233905"/>
                  <a:gd name="connsiteX2" fmla="*/ 28737 w 253960"/>
                  <a:gd name="connsiteY2" fmla="*/ 25971 h 233905"/>
                  <a:gd name="connsiteX3" fmla="*/ 0 w 253960"/>
                  <a:gd name="connsiteY3" fmla="*/ 164660 h 233905"/>
                  <a:gd name="connsiteX4" fmla="*/ 230293 w 253960"/>
                  <a:gd name="connsiteY4" fmla="*/ 233906 h 233905"/>
                  <a:gd name="connsiteX5" fmla="*/ 253573 w 253960"/>
                  <a:gd name="connsiteY5" fmla="*/ 94428 h 233905"/>
                  <a:gd name="connsiteX6" fmla="*/ 232397 w 253960"/>
                  <a:gd name="connsiteY6" fmla="*/ 49579 h 233905"/>
                  <a:gd name="connsiteX7" fmla="*/ 202477 w 253960"/>
                  <a:gd name="connsiteY7" fmla="*/ 104160 h 233905"/>
                  <a:gd name="connsiteX8" fmla="*/ 112977 w 253960"/>
                  <a:gd name="connsiteY8" fmla="*/ 165515 h 233905"/>
                  <a:gd name="connsiteX9" fmla="*/ 56883 w 253960"/>
                  <a:gd name="connsiteY9" fmla="*/ 141249 h 233905"/>
                  <a:gd name="connsiteX10" fmla="*/ 70627 w 253960"/>
                  <a:gd name="connsiteY10" fmla="*/ 58983 h 233905"/>
                  <a:gd name="connsiteX11" fmla="*/ 92262 w 253960"/>
                  <a:gd name="connsiteY11" fmla="*/ 52144 h 233905"/>
                  <a:gd name="connsiteX12" fmla="*/ 188009 w 253960"/>
                  <a:gd name="connsiteY12" fmla="*/ 80092 h 233905"/>
                  <a:gd name="connsiteX13" fmla="*/ 202477 w 253960"/>
                  <a:gd name="connsiteY13" fmla="*/ 104160 h 23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960" h="233905">
                    <a:moveTo>
                      <a:pt x="232397" y="49579"/>
                    </a:moveTo>
                    <a:cubicBezTo>
                      <a:pt x="173871" y="36295"/>
                      <a:pt x="115738" y="20776"/>
                      <a:pt x="58593" y="2560"/>
                    </a:cubicBezTo>
                    <a:cubicBezTo>
                      <a:pt x="31500" y="-6054"/>
                      <a:pt x="30973" y="8413"/>
                      <a:pt x="28737" y="25971"/>
                    </a:cubicBezTo>
                    <a:cubicBezTo>
                      <a:pt x="7365" y="94033"/>
                      <a:pt x="7365" y="121784"/>
                      <a:pt x="0" y="164660"/>
                    </a:cubicBezTo>
                    <a:cubicBezTo>
                      <a:pt x="73323" y="199118"/>
                      <a:pt x="150131" y="222003"/>
                      <a:pt x="230293" y="233906"/>
                    </a:cubicBezTo>
                    <a:cubicBezTo>
                      <a:pt x="240092" y="187742"/>
                      <a:pt x="239828" y="165909"/>
                      <a:pt x="253573" y="94428"/>
                    </a:cubicBezTo>
                    <a:cubicBezTo>
                      <a:pt x="251337" y="77461"/>
                      <a:pt x="262976" y="56550"/>
                      <a:pt x="232397" y="49579"/>
                    </a:cubicBezTo>
                    <a:close/>
                    <a:moveTo>
                      <a:pt x="202477" y="104160"/>
                    </a:moveTo>
                    <a:cubicBezTo>
                      <a:pt x="196163" y="191687"/>
                      <a:pt x="195967" y="192148"/>
                      <a:pt x="112977" y="165515"/>
                    </a:cubicBezTo>
                    <a:cubicBezTo>
                      <a:pt x="93051" y="159136"/>
                      <a:pt x="60303" y="161240"/>
                      <a:pt x="56883" y="141249"/>
                    </a:cubicBezTo>
                    <a:cubicBezTo>
                      <a:pt x="52411" y="115340"/>
                      <a:pt x="64642" y="86405"/>
                      <a:pt x="70627" y="58983"/>
                    </a:cubicBezTo>
                    <a:cubicBezTo>
                      <a:pt x="73455" y="45897"/>
                      <a:pt x="83581" y="49645"/>
                      <a:pt x="92262" y="52144"/>
                    </a:cubicBezTo>
                    <a:cubicBezTo>
                      <a:pt x="124156" y="61482"/>
                      <a:pt x="155852" y="71543"/>
                      <a:pt x="188009" y="80092"/>
                    </a:cubicBezTo>
                    <a:cubicBezTo>
                      <a:pt x="202016" y="83906"/>
                      <a:pt x="208001" y="90219"/>
                      <a:pt x="202477" y="104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EA38FB7F-1460-4F7D-B70F-49CE286472E5}"/>
                </a:ext>
              </a:extLst>
            </p:cNvPr>
            <p:cNvGrpSpPr/>
            <p:nvPr/>
          </p:nvGrpSpPr>
          <p:grpSpPr>
            <a:xfrm>
              <a:off x="985692" y="4541853"/>
              <a:ext cx="875506" cy="1114093"/>
              <a:chOff x="985692" y="4541853"/>
              <a:chExt cx="875506" cy="1114093"/>
            </a:xfrm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2E2FC90-39E9-4333-8F12-2AB7FC9CD0E6}"/>
                  </a:ext>
                </a:extLst>
              </p:cNvPr>
              <p:cNvSpPr/>
              <p:nvPr/>
            </p:nvSpPr>
            <p:spPr>
              <a:xfrm>
                <a:off x="985692" y="4541857"/>
                <a:ext cx="393708" cy="414637"/>
              </a:xfrm>
              <a:custGeom>
                <a:avLst/>
                <a:gdLst>
                  <a:gd name="connsiteX0" fmla="*/ 0 w 393708"/>
                  <a:gd name="connsiteY0" fmla="*/ 205705 h 414637"/>
                  <a:gd name="connsiteX1" fmla="*/ 199123 w 393708"/>
                  <a:gd name="connsiteY1" fmla="*/ 6 h 414637"/>
                  <a:gd name="connsiteX2" fmla="*/ 393708 w 393708"/>
                  <a:gd name="connsiteY2" fmla="*/ 206691 h 414637"/>
                  <a:gd name="connsiteX3" fmla="*/ 198268 w 393708"/>
                  <a:gd name="connsiteY3" fmla="*/ 414627 h 414637"/>
                  <a:gd name="connsiteX4" fmla="*/ 0 w 393708"/>
                  <a:gd name="connsiteY4" fmla="*/ 205705 h 414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708" h="414637">
                    <a:moveTo>
                      <a:pt x="0" y="205705"/>
                    </a:moveTo>
                    <a:cubicBezTo>
                      <a:pt x="132" y="87139"/>
                      <a:pt x="85291" y="-849"/>
                      <a:pt x="199123" y="6"/>
                    </a:cubicBezTo>
                    <a:cubicBezTo>
                      <a:pt x="308351" y="861"/>
                      <a:pt x="393774" y="91545"/>
                      <a:pt x="393708" y="206691"/>
                    </a:cubicBezTo>
                    <a:cubicBezTo>
                      <a:pt x="393643" y="319339"/>
                      <a:pt x="305195" y="413443"/>
                      <a:pt x="198268" y="414627"/>
                    </a:cubicBezTo>
                    <a:cubicBezTo>
                      <a:pt x="87594" y="415810"/>
                      <a:pt x="-132" y="323416"/>
                      <a:pt x="0" y="205705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671082AE-65C7-4BC6-9BB9-D46EB19A219C}"/>
                  </a:ext>
                </a:extLst>
              </p:cNvPr>
              <p:cNvSpPr/>
              <p:nvPr/>
            </p:nvSpPr>
            <p:spPr>
              <a:xfrm>
                <a:off x="1466591" y="4541853"/>
                <a:ext cx="394607" cy="415504"/>
              </a:xfrm>
              <a:custGeom>
                <a:avLst/>
                <a:gdLst>
                  <a:gd name="connsiteX0" fmla="*/ 7 w 394607"/>
                  <a:gd name="connsiteY0" fmla="*/ 202093 h 415504"/>
                  <a:gd name="connsiteX1" fmla="*/ 198144 w 394607"/>
                  <a:gd name="connsiteY1" fmla="*/ 10 h 415504"/>
                  <a:gd name="connsiteX2" fmla="*/ 394571 w 394607"/>
                  <a:gd name="connsiteY2" fmla="*/ 210905 h 415504"/>
                  <a:gd name="connsiteX3" fmla="*/ 194527 w 394607"/>
                  <a:gd name="connsiteY3" fmla="*/ 415485 h 415504"/>
                  <a:gd name="connsiteX4" fmla="*/ 7 w 394607"/>
                  <a:gd name="connsiteY4" fmla="*/ 202093 h 41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4607" h="415504">
                    <a:moveTo>
                      <a:pt x="7" y="202093"/>
                    </a:moveTo>
                    <a:cubicBezTo>
                      <a:pt x="928" y="87472"/>
                      <a:pt x="87798" y="-1107"/>
                      <a:pt x="198144" y="10"/>
                    </a:cubicBezTo>
                    <a:cubicBezTo>
                      <a:pt x="309345" y="1129"/>
                      <a:pt x="396675" y="94837"/>
                      <a:pt x="394571" y="210905"/>
                    </a:cubicBezTo>
                    <a:cubicBezTo>
                      <a:pt x="392532" y="321448"/>
                      <a:pt x="299086" y="417064"/>
                      <a:pt x="194527" y="415485"/>
                    </a:cubicBezTo>
                    <a:cubicBezTo>
                      <a:pt x="84247" y="413841"/>
                      <a:pt x="-913" y="320396"/>
                      <a:pt x="7" y="202093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8800B6B9-9E13-417E-AD40-881F546AEA74}"/>
                  </a:ext>
                </a:extLst>
              </p:cNvPr>
              <p:cNvSpPr/>
              <p:nvPr/>
            </p:nvSpPr>
            <p:spPr>
              <a:xfrm>
                <a:off x="1022058" y="4588811"/>
                <a:ext cx="325054" cy="342364"/>
              </a:xfrm>
              <a:custGeom>
                <a:avLst/>
                <a:gdLst>
                  <a:gd name="connsiteX0" fmla="*/ 0 w 325054"/>
                  <a:gd name="connsiteY0" fmla="*/ 169865 h 342364"/>
                  <a:gd name="connsiteX1" fmla="*/ 164401 w 325054"/>
                  <a:gd name="connsiteY1" fmla="*/ 5 h 342364"/>
                  <a:gd name="connsiteX2" fmla="*/ 325054 w 325054"/>
                  <a:gd name="connsiteY2" fmla="*/ 170654 h 342364"/>
                  <a:gd name="connsiteX3" fmla="*/ 163678 w 325054"/>
                  <a:gd name="connsiteY3" fmla="*/ 342355 h 342364"/>
                  <a:gd name="connsiteX4" fmla="*/ 0 w 325054"/>
                  <a:gd name="connsiteY4" fmla="*/ 169865 h 34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054" h="342364">
                    <a:moveTo>
                      <a:pt x="0" y="169865"/>
                    </a:moveTo>
                    <a:cubicBezTo>
                      <a:pt x="66" y="72013"/>
                      <a:pt x="70429" y="-718"/>
                      <a:pt x="164401" y="5"/>
                    </a:cubicBezTo>
                    <a:cubicBezTo>
                      <a:pt x="254625" y="663"/>
                      <a:pt x="325120" y="75564"/>
                      <a:pt x="325054" y="170654"/>
                    </a:cubicBezTo>
                    <a:cubicBezTo>
                      <a:pt x="324988" y="263705"/>
                      <a:pt x="251994" y="341303"/>
                      <a:pt x="163678" y="342355"/>
                    </a:cubicBezTo>
                    <a:cubicBezTo>
                      <a:pt x="72337" y="343341"/>
                      <a:pt x="-131" y="267059"/>
                      <a:pt x="0" y="169865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DA6AEB6-4AF5-4108-8F3C-5DF37DC76216}"/>
                  </a:ext>
                </a:extLst>
              </p:cNvPr>
              <p:cNvSpPr/>
              <p:nvPr/>
            </p:nvSpPr>
            <p:spPr>
              <a:xfrm>
                <a:off x="1504602" y="4579010"/>
                <a:ext cx="325813" cy="343031"/>
              </a:xfrm>
              <a:custGeom>
                <a:avLst/>
                <a:gdLst>
                  <a:gd name="connsiteX0" fmla="*/ 7 w 325813"/>
                  <a:gd name="connsiteY0" fmla="*/ 166843 h 343031"/>
                  <a:gd name="connsiteX1" fmla="*/ 163619 w 325813"/>
                  <a:gd name="connsiteY1" fmla="*/ 9 h 343031"/>
                  <a:gd name="connsiteX2" fmla="*/ 325784 w 325813"/>
                  <a:gd name="connsiteY2" fmla="*/ 174142 h 343031"/>
                  <a:gd name="connsiteX3" fmla="*/ 160593 w 325813"/>
                  <a:gd name="connsiteY3" fmla="*/ 343015 h 343031"/>
                  <a:gd name="connsiteX4" fmla="*/ 7 w 325813"/>
                  <a:gd name="connsiteY4" fmla="*/ 166843 h 34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13" h="343031">
                    <a:moveTo>
                      <a:pt x="7" y="166843"/>
                    </a:moveTo>
                    <a:cubicBezTo>
                      <a:pt x="796" y="72214"/>
                      <a:pt x="72475" y="-912"/>
                      <a:pt x="163619" y="9"/>
                    </a:cubicBezTo>
                    <a:cubicBezTo>
                      <a:pt x="255420" y="929"/>
                      <a:pt x="327493" y="78329"/>
                      <a:pt x="325784" y="174142"/>
                    </a:cubicBezTo>
                    <a:cubicBezTo>
                      <a:pt x="324140" y="265418"/>
                      <a:pt x="246937" y="344331"/>
                      <a:pt x="160593" y="343015"/>
                    </a:cubicBezTo>
                    <a:cubicBezTo>
                      <a:pt x="69515" y="341700"/>
                      <a:pt x="-783" y="264497"/>
                      <a:pt x="7" y="166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CE26F4CB-B675-4D32-B4AB-653ED27E586D}"/>
                  </a:ext>
                </a:extLst>
              </p:cNvPr>
              <p:cNvSpPr/>
              <p:nvPr/>
            </p:nvSpPr>
            <p:spPr>
              <a:xfrm>
                <a:off x="1159521" y="4737292"/>
                <a:ext cx="108879" cy="113055"/>
              </a:xfrm>
              <a:custGeom>
                <a:avLst/>
                <a:gdLst>
                  <a:gd name="connsiteX0" fmla="*/ 108875 w 108879"/>
                  <a:gd name="connsiteY0" fmla="*/ 55383 h 113055"/>
                  <a:gd name="connsiteX1" fmla="*/ 53111 w 108879"/>
                  <a:gd name="connsiteY1" fmla="*/ 113055 h 113055"/>
                  <a:gd name="connsiteX2" fmla="*/ 42 w 108879"/>
                  <a:gd name="connsiteY2" fmla="*/ 58474 h 113055"/>
                  <a:gd name="connsiteX3" fmla="*/ 51796 w 108879"/>
                  <a:gd name="connsiteY3" fmla="*/ 12 h 113055"/>
                  <a:gd name="connsiteX4" fmla="*/ 108875 w 108879"/>
                  <a:gd name="connsiteY4" fmla="*/ 55383 h 11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79" h="113055">
                    <a:moveTo>
                      <a:pt x="108875" y="55383"/>
                    </a:moveTo>
                    <a:cubicBezTo>
                      <a:pt x="109270" y="85106"/>
                      <a:pt x="81979" y="113252"/>
                      <a:pt x="53111" y="113055"/>
                    </a:cubicBezTo>
                    <a:cubicBezTo>
                      <a:pt x="23650" y="112857"/>
                      <a:pt x="1094" y="89644"/>
                      <a:pt x="42" y="58474"/>
                    </a:cubicBezTo>
                    <a:cubicBezTo>
                      <a:pt x="-1076" y="24673"/>
                      <a:pt x="20164" y="670"/>
                      <a:pt x="51796" y="12"/>
                    </a:cubicBezTo>
                    <a:cubicBezTo>
                      <a:pt x="81979" y="-646"/>
                      <a:pt x="108481" y="25133"/>
                      <a:pt x="108875" y="55383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13657FD6-94BF-46AF-B3BB-AD9E6BC8AFD9}"/>
                  </a:ext>
                </a:extLst>
              </p:cNvPr>
              <p:cNvSpPr/>
              <p:nvPr/>
            </p:nvSpPr>
            <p:spPr>
              <a:xfrm>
                <a:off x="1579202" y="4737807"/>
                <a:ext cx="109192" cy="111941"/>
              </a:xfrm>
              <a:custGeom>
                <a:avLst/>
                <a:gdLst>
                  <a:gd name="connsiteX0" fmla="*/ 58769 w 109192"/>
                  <a:gd name="connsiteY0" fmla="*/ 221 h 111941"/>
                  <a:gd name="connsiteX1" fmla="*/ 109141 w 109192"/>
                  <a:gd name="connsiteY1" fmla="*/ 57827 h 111941"/>
                  <a:gd name="connsiteX2" fmla="*/ 50811 w 109192"/>
                  <a:gd name="connsiteY2" fmla="*/ 111882 h 111941"/>
                  <a:gd name="connsiteX3" fmla="*/ 110 w 109192"/>
                  <a:gd name="connsiteY3" fmla="*/ 51711 h 111941"/>
                  <a:gd name="connsiteX4" fmla="*/ 58769 w 109192"/>
                  <a:gd name="connsiteY4" fmla="*/ 221 h 11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92" h="111941">
                    <a:moveTo>
                      <a:pt x="58769" y="221"/>
                    </a:moveTo>
                    <a:cubicBezTo>
                      <a:pt x="86585" y="2457"/>
                      <a:pt x="110456" y="29747"/>
                      <a:pt x="109141" y="57827"/>
                    </a:cubicBezTo>
                    <a:cubicBezTo>
                      <a:pt x="107760" y="88077"/>
                      <a:pt x="80535" y="113329"/>
                      <a:pt x="50811" y="111882"/>
                    </a:cubicBezTo>
                    <a:cubicBezTo>
                      <a:pt x="19707" y="110370"/>
                      <a:pt x="-1731" y="84920"/>
                      <a:pt x="110" y="51711"/>
                    </a:cubicBezTo>
                    <a:cubicBezTo>
                      <a:pt x="2017" y="18699"/>
                      <a:pt x="26019" y="-2410"/>
                      <a:pt x="58769" y="221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A7F35A12-DA21-4D2B-98EB-5E863B8169D8}"/>
                  </a:ext>
                </a:extLst>
              </p:cNvPr>
              <p:cNvSpPr/>
              <p:nvPr/>
            </p:nvSpPr>
            <p:spPr>
              <a:xfrm>
                <a:off x="1206002" y="5004361"/>
                <a:ext cx="441896" cy="651585"/>
              </a:xfrm>
              <a:custGeom>
                <a:avLst/>
                <a:gdLst>
                  <a:gd name="connsiteX0" fmla="*/ 310377 w 441896"/>
                  <a:gd name="connsiteY0" fmla="*/ 84827 h 651585"/>
                  <a:gd name="connsiteX1" fmla="*/ 297225 w 441896"/>
                  <a:gd name="connsiteY1" fmla="*/ 63718 h 651585"/>
                  <a:gd name="connsiteX2" fmla="*/ 14849 w 441896"/>
                  <a:gd name="connsiteY2" fmla="*/ 40504 h 651585"/>
                  <a:gd name="connsiteX3" fmla="*/ 1302 w 441896"/>
                  <a:gd name="connsiteY3" fmla="*/ 72267 h 651585"/>
                  <a:gd name="connsiteX4" fmla="*/ 100930 w 441896"/>
                  <a:gd name="connsiteY4" fmla="*/ 487084 h 651585"/>
                  <a:gd name="connsiteX5" fmla="*/ 142885 w 441896"/>
                  <a:gd name="connsiteY5" fmla="*/ 443287 h 651585"/>
                  <a:gd name="connsiteX6" fmla="*/ 185958 w 441896"/>
                  <a:gd name="connsiteY6" fmla="*/ 505957 h 651585"/>
                  <a:gd name="connsiteX7" fmla="*/ 308273 w 441896"/>
                  <a:gd name="connsiteY7" fmla="*/ 243770 h 651585"/>
                  <a:gd name="connsiteX8" fmla="*/ 265199 w 441896"/>
                  <a:gd name="connsiteY8" fmla="*/ 440591 h 651585"/>
                  <a:gd name="connsiteX9" fmla="*/ 248365 w 441896"/>
                  <a:gd name="connsiteY9" fmla="*/ 583686 h 651585"/>
                  <a:gd name="connsiteX10" fmla="*/ 293542 w 441896"/>
                  <a:gd name="connsiteY10" fmla="*/ 647408 h 651585"/>
                  <a:gd name="connsiteX11" fmla="*/ 376927 w 441896"/>
                  <a:gd name="connsiteY11" fmla="*/ 623734 h 651585"/>
                  <a:gd name="connsiteX12" fmla="*/ 437426 w 441896"/>
                  <a:gd name="connsiteY12" fmla="*/ 486492 h 651585"/>
                  <a:gd name="connsiteX13" fmla="*/ 310377 w 441896"/>
                  <a:gd name="connsiteY13" fmla="*/ 84827 h 65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1896" h="651585">
                    <a:moveTo>
                      <a:pt x="310377" y="84827"/>
                    </a:moveTo>
                    <a:cubicBezTo>
                      <a:pt x="306694" y="76278"/>
                      <a:pt x="302288" y="69044"/>
                      <a:pt x="297225" y="63718"/>
                    </a:cubicBezTo>
                    <a:cubicBezTo>
                      <a:pt x="225809" y="-11184"/>
                      <a:pt x="96787" y="-21508"/>
                      <a:pt x="14849" y="40504"/>
                    </a:cubicBezTo>
                    <a:cubicBezTo>
                      <a:pt x="3473" y="49119"/>
                      <a:pt x="-2906" y="55037"/>
                      <a:pt x="1302" y="72267"/>
                    </a:cubicBezTo>
                    <a:cubicBezTo>
                      <a:pt x="34182" y="205366"/>
                      <a:pt x="67655" y="346883"/>
                      <a:pt x="100930" y="487084"/>
                    </a:cubicBezTo>
                    <a:cubicBezTo>
                      <a:pt x="115791" y="472814"/>
                      <a:pt x="129667" y="458149"/>
                      <a:pt x="142885" y="443287"/>
                    </a:cubicBezTo>
                    <a:cubicBezTo>
                      <a:pt x="146962" y="462884"/>
                      <a:pt x="160575" y="483599"/>
                      <a:pt x="185958" y="505957"/>
                    </a:cubicBezTo>
                    <a:cubicBezTo>
                      <a:pt x="225349" y="426124"/>
                      <a:pt x="269014" y="325773"/>
                      <a:pt x="308273" y="243770"/>
                    </a:cubicBezTo>
                    <a:cubicBezTo>
                      <a:pt x="310706" y="304993"/>
                      <a:pt x="304327" y="349644"/>
                      <a:pt x="265199" y="440591"/>
                    </a:cubicBezTo>
                    <a:cubicBezTo>
                      <a:pt x="245471" y="486361"/>
                      <a:pt x="242380" y="534760"/>
                      <a:pt x="248365" y="583686"/>
                    </a:cubicBezTo>
                    <a:cubicBezTo>
                      <a:pt x="251916" y="612752"/>
                      <a:pt x="266120" y="637281"/>
                      <a:pt x="293542" y="647408"/>
                    </a:cubicBezTo>
                    <a:cubicBezTo>
                      <a:pt x="323135" y="658324"/>
                      <a:pt x="354897" y="646948"/>
                      <a:pt x="376927" y="623734"/>
                    </a:cubicBezTo>
                    <a:cubicBezTo>
                      <a:pt x="416646" y="581845"/>
                      <a:pt x="430259" y="541337"/>
                      <a:pt x="437426" y="486492"/>
                    </a:cubicBezTo>
                    <a:cubicBezTo>
                      <a:pt x="456365" y="340307"/>
                      <a:pt x="415331" y="230158"/>
                      <a:pt x="310377" y="84827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286BC669-5C6D-4D2A-A2ED-88A8CBF5D28F}"/>
                  </a:ext>
                </a:extLst>
              </p:cNvPr>
              <p:cNvSpPr/>
              <p:nvPr/>
            </p:nvSpPr>
            <p:spPr>
              <a:xfrm>
                <a:off x="1230818" y="5026959"/>
                <a:ext cx="282479" cy="418191"/>
              </a:xfrm>
              <a:custGeom>
                <a:avLst/>
                <a:gdLst>
                  <a:gd name="connsiteX0" fmla="*/ 86043 w 282479"/>
                  <a:gd name="connsiteY0" fmla="*/ 418191 h 418191"/>
                  <a:gd name="connsiteX1" fmla="*/ 1146 w 282479"/>
                  <a:gd name="connsiteY1" fmla="*/ 63150 h 418191"/>
                  <a:gd name="connsiteX2" fmla="*/ 12918 w 282479"/>
                  <a:gd name="connsiteY2" fmla="*/ 35399 h 418191"/>
                  <a:gd name="connsiteX3" fmla="*/ 259322 w 282479"/>
                  <a:gd name="connsiteY3" fmla="*/ 55654 h 418191"/>
                  <a:gd name="connsiteX4" fmla="*/ 264518 w 282479"/>
                  <a:gd name="connsiteY4" fmla="*/ 210717 h 418191"/>
                  <a:gd name="connsiteX5" fmla="*/ 86043 w 282479"/>
                  <a:gd name="connsiteY5" fmla="*/ 418191 h 4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479" h="418191">
                    <a:moveTo>
                      <a:pt x="86043" y="418191"/>
                    </a:moveTo>
                    <a:cubicBezTo>
                      <a:pt x="56978" y="295811"/>
                      <a:pt x="29819" y="179283"/>
                      <a:pt x="1146" y="63150"/>
                    </a:cubicBezTo>
                    <a:cubicBezTo>
                      <a:pt x="-2536" y="48091"/>
                      <a:pt x="2988" y="42962"/>
                      <a:pt x="12918" y="35399"/>
                    </a:cubicBezTo>
                    <a:cubicBezTo>
                      <a:pt x="84399" y="-18787"/>
                      <a:pt x="197047" y="-9778"/>
                      <a:pt x="259322" y="55654"/>
                    </a:cubicBezTo>
                    <a:cubicBezTo>
                      <a:pt x="287665" y="85377"/>
                      <a:pt x="290690" y="180467"/>
                      <a:pt x="264518" y="210717"/>
                    </a:cubicBezTo>
                    <a:cubicBezTo>
                      <a:pt x="206254" y="278319"/>
                      <a:pt x="148122" y="346052"/>
                      <a:pt x="86043" y="418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4D748E73-BCB9-4156-9B05-C5162E074122}"/>
                  </a:ext>
                </a:extLst>
              </p:cNvPr>
              <p:cNvSpPr/>
              <p:nvPr/>
            </p:nvSpPr>
            <p:spPr>
              <a:xfrm>
                <a:off x="1468166" y="5135484"/>
                <a:ext cx="160165" cy="497159"/>
              </a:xfrm>
              <a:custGeom>
                <a:avLst/>
                <a:gdLst>
                  <a:gd name="connsiteX0" fmla="*/ 57288 w 160165"/>
                  <a:gd name="connsiteY0" fmla="*/ 0 h 497159"/>
                  <a:gd name="connsiteX1" fmla="*/ 156653 w 160165"/>
                  <a:gd name="connsiteY1" fmla="*/ 348662 h 497159"/>
                  <a:gd name="connsiteX2" fmla="*/ 105753 w 160165"/>
                  <a:gd name="connsiteY2" fmla="*/ 473739 h 497159"/>
                  <a:gd name="connsiteX3" fmla="*/ 40322 w 160165"/>
                  <a:gd name="connsiteY3" fmla="*/ 493664 h 497159"/>
                  <a:gd name="connsiteX4" fmla="*/ 2312 w 160165"/>
                  <a:gd name="connsiteY4" fmla="*/ 440069 h 497159"/>
                  <a:gd name="connsiteX5" fmla="*/ 16451 w 160165"/>
                  <a:gd name="connsiteY5" fmla="*/ 319596 h 497159"/>
                  <a:gd name="connsiteX6" fmla="*/ 57288 w 160165"/>
                  <a:gd name="connsiteY6" fmla="*/ 0 h 49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165" h="497159">
                    <a:moveTo>
                      <a:pt x="57288" y="0"/>
                    </a:moveTo>
                    <a:cubicBezTo>
                      <a:pt x="129690" y="110412"/>
                      <a:pt x="173224" y="221153"/>
                      <a:pt x="156653" y="348662"/>
                    </a:cubicBezTo>
                    <a:cubicBezTo>
                      <a:pt x="150668" y="394826"/>
                      <a:pt x="139226" y="438491"/>
                      <a:pt x="105753" y="473739"/>
                    </a:cubicBezTo>
                    <a:cubicBezTo>
                      <a:pt x="87209" y="493270"/>
                      <a:pt x="65246" y="502805"/>
                      <a:pt x="40322" y="493664"/>
                    </a:cubicBezTo>
                    <a:cubicBezTo>
                      <a:pt x="17240" y="485181"/>
                      <a:pt x="5338" y="464467"/>
                      <a:pt x="2312" y="440069"/>
                    </a:cubicBezTo>
                    <a:cubicBezTo>
                      <a:pt x="-2751" y="398838"/>
                      <a:pt x="-121" y="358132"/>
                      <a:pt x="16451" y="319596"/>
                    </a:cubicBezTo>
                    <a:cubicBezTo>
                      <a:pt x="72545" y="189193"/>
                      <a:pt x="70506" y="157036"/>
                      <a:pt x="57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7D394A9-E85D-4883-BA9A-334A01F3402E}"/>
                  </a:ext>
                </a:extLst>
              </p:cNvPr>
              <p:cNvSpPr/>
              <p:nvPr/>
            </p:nvSpPr>
            <p:spPr>
              <a:xfrm>
                <a:off x="1367789" y="5301266"/>
                <a:ext cx="108936" cy="180381"/>
              </a:xfrm>
              <a:custGeom>
                <a:avLst/>
                <a:gdLst>
                  <a:gd name="connsiteX0" fmla="*/ 19831 w 108936"/>
                  <a:gd name="connsiteY0" fmla="*/ 180381 h 180381"/>
                  <a:gd name="connsiteX1" fmla="*/ 23185 w 108936"/>
                  <a:gd name="connsiteY1" fmla="*/ 88316 h 180381"/>
                  <a:gd name="connsiteX2" fmla="*/ 108937 w 108936"/>
                  <a:gd name="connsiteY2" fmla="*/ 0 h 180381"/>
                  <a:gd name="connsiteX3" fmla="*/ 19831 w 108936"/>
                  <a:gd name="connsiteY3" fmla="*/ 180381 h 18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936" h="180381">
                    <a:moveTo>
                      <a:pt x="19831" y="180381"/>
                    </a:moveTo>
                    <a:cubicBezTo>
                      <a:pt x="-4698" y="145593"/>
                      <a:pt x="-9630" y="118303"/>
                      <a:pt x="23185" y="88316"/>
                    </a:cubicBezTo>
                    <a:cubicBezTo>
                      <a:pt x="52908" y="61091"/>
                      <a:pt x="76648" y="27290"/>
                      <a:pt x="108937" y="0"/>
                    </a:cubicBezTo>
                    <a:cubicBezTo>
                      <a:pt x="79476" y="59447"/>
                      <a:pt x="50146" y="118961"/>
                      <a:pt x="19831" y="18038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91" name="Freeform: Shape 190">
            <a:extLst>
              <a:ext uri="{FF2B5EF4-FFF2-40B4-BE49-F238E27FC236}">
                <a16:creationId xmlns:a16="http://schemas.microsoft.com/office/drawing/2014/main" id="{162362BC-D4FD-492E-8CAB-538A85D53F02}"/>
              </a:ext>
            </a:extLst>
          </p:cNvPr>
          <p:cNvSpPr/>
          <p:nvPr/>
        </p:nvSpPr>
        <p:spPr>
          <a:xfrm>
            <a:off x="5381534" y="2296478"/>
            <a:ext cx="657674" cy="667784"/>
          </a:xfrm>
          <a:custGeom>
            <a:avLst/>
            <a:gdLst>
              <a:gd name="connsiteX0" fmla="*/ 650489 w 2936056"/>
              <a:gd name="connsiteY0" fmla="*/ 2515181 h 2981194"/>
              <a:gd name="connsiteX1" fmla="*/ 657560 w 2936056"/>
              <a:gd name="connsiteY1" fmla="*/ 2520002 h 2981194"/>
              <a:gd name="connsiteX2" fmla="*/ 699340 w 2936056"/>
              <a:gd name="connsiteY2" fmla="*/ 2575924 h 2981194"/>
              <a:gd name="connsiteX3" fmla="*/ 815361 w 2936056"/>
              <a:gd name="connsiteY3" fmla="*/ 2721191 h 2981194"/>
              <a:gd name="connsiteX4" fmla="*/ 844929 w 2936056"/>
              <a:gd name="connsiteY4" fmla="*/ 2747223 h 2981194"/>
              <a:gd name="connsiteX5" fmla="*/ 920133 w 2936056"/>
              <a:gd name="connsiteY5" fmla="*/ 2773899 h 2981194"/>
              <a:gd name="connsiteX6" fmla="*/ 1025870 w 2936056"/>
              <a:gd name="connsiteY6" fmla="*/ 2777434 h 2981194"/>
              <a:gd name="connsiteX7" fmla="*/ 1099789 w 2936056"/>
              <a:gd name="connsiteY7" fmla="*/ 2803145 h 2981194"/>
              <a:gd name="connsiteX8" fmla="*/ 1185599 w 2936056"/>
              <a:gd name="connsiteY8" fmla="*/ 2860995 h 2981194"/>
              <a:gd name="connsiteX9" fmla="*/ 1229951 w 2936056"/>
              <a:gd name="connsiteY9" fmla="*/ 2972516 h 2981194"/>
              <a:gd name="connsiteX10" fmla="*/ 1219024 w 2936056"/>
              <a:gd name="connsiteY10" fmla="*/ 2981194 h 2981194"/>
              <a:gd name="connsiteX11" fmla="*/ 1156032 w 2936056"/>
              <a:gd name="connsiteY11" fmla="*/ 2980873 h 2981194"/>
              <a:gd name="connsiteX12" fmla="*/ 1072792 w 2936056"/>
              <a:gd name="connsiteY12" fmla="*/ 2976694 h 2981194"/>
              <a:gd name="connsiteX13" fmla="*/ 1057045 w 2936056"/>
              <a:gd name="connsiteY13" fmla="*/ 2969624 h 2981194"/>
              <a:gd name="connsiteX14" fmla="*/ 949379 w 2936056"/>
              <a:gd name="connsiteY14" fmla="*/ 2892491 h 2981194"/>
              <a:gd name="connsiteX15" fmla="*/ 759118 w 2936056"/>
              <a:gd name="connsiteY15" fmla="*/ 2710907 h 2981194"/>
              <a:gd name="connsiteX16" fmla="*/ 657560 w 2936056"/>
              <a:gd name="connsiteY16" fmla="*/ 2548606 h 2981194"/>
              <a:gd name="connsiteX17" fmla="*/ 649525 w 2936056"/>
              <a:gd name="connsiteY17" fmla="*/ 2524502 h 2981194"/>
              <a:gd name="connsiteX18" fmla="*/ 650489 w 2936056"/>
              <a:gd name="connsiteY18" fmla="*/ 2515181 h 2981194"/>
              <a:gd name="connsiteX19" fmla="*/ 2286353 w 2936056"/>
              <a:gd name="connsiteY19" fmla="*/ 2463116 h 2981194"/>
              <a:gd name="connsiteX20" fmla="*/ 2287317 w 2936056"/>
              <a:gd name="connsiteY20" fmla="*/ 2471472 h 2981194"/>
              <a:gd name="connsiteX21" fmla="*/ 2272212 w 2936056"/>
              <a:gd name="connsiteY21" fmla="*/ 2511646 h 2981194"/>
              <a:gd name="connsiteX22" fmla="*/ 2126623 w 2936056"/>
              <a:gd name="connsiteY22" fmla="*/ 2718620 h 2981194"/>
              <a:gd name="connsiteX23" fmla="*/ 1928969 w 2936056"/>
              <a:gd name="connsiteY23" fmla="*/ 2880278 h 2981194"/>
              <a:gd name="connsiteX24" fmla="*/ 1853765 w 2936056"/>
              <a:gd name="connsiteY24" fmla="*/ 2935235 h 2981194"/>
              <a:gd name="connsiteX25" fmla="*/ 1759598 w 2936056"/>
              <a:gd name="connsiteY25" fmla="*/ 2967053 h 2981194"/>
              <a:gd name="connsiteX26" fmla="*/ 1750599 w 2936056"/>
              <a:gd name="connsiteY26" fmla="*/ 2955483 h 2981194"/>
              <a:gd name="connsiteX27" fmla="*/ 1832553 w 2936056"/>
              <a:gd name="connsiteY27" fmla="*/ 2761686 h 2981194"/>
              <a:gd name="connsiteX28" fmla="*/ 1840909 w 2936056"/>
              <a:gd name="connsiteY28" fmla="*/ 2750759 h 2981194"/>
              <a:gd name="connsiteX29" fmla="*/ 1886225 w 2936056"/>
              <a:gd name="connsiteY29" fmla="*/ 2722155 h 2981194"/>
              <a:gd name="connsiteX30" fmla="*/ 1910972 w 2936056"/>
              <a:gd name="connsiteY30" fmla="*/ 2718298 h 2981194"/>
              <a:gd name="connsiteX31" fmla="*/ 2041777 w 2936056"/>
              <a:gd name="connsiteY31" fmla="*/ 2718298 h 2981194"/>
              <a:gd name="connsiteX32" fmla="*/ 2105090 w 2936056"/>
              <a:gd name="connsiteY32" fmla="*/ 2683910 h 2981194"/>
              <a:gd name="connsiteX33" fmla="*/ 2219504 w 2936056"/>
              <a:gd name="connsiteY33" fmla="*/ 2549570 h 2981194"/>
              <a:gd name="connsiteX34" fmla="*/ 2269962 w 2936056"/>
              <a:gd name="connsiteY34" fmla="*/ 2478221 h 2981194"/>
              <a:gd name="connsiteX35" fmla="*/ 2279282 w 2936056"/>
              <a:gd name="connsiteY35" fmla="*/ 2467616 h 2981194"/>
              <a:gd name="connsiteX36" fmla="*/ 2286353 w 2936056"/>
              <a:gd name="connsiteY36" fmla="*/ 2463116 h 2981194"/>
              <a:gd name="connsiteX37" fmla="*/ 579783 w 2936056"/>
              <a:gd name="connsiteY37" fmla="*/ 2362843 h 2981194"/>
              <a:gd name="connsiteX38" fmla="*/ 594245 w 2936056"/>
              <a:gd name="connsiteY38" fmla="*/ 2370235 h 2981194"/>
              <a:gd name="connsiteX39" fmla="*/ 658845 w 2936056"/>
              <a:gd name="connsiteY39" fmla="*/ 2440298 h 2981194"/>
              <a:gd name="connsiteX40" fmla="*/ 725372 w 2936056"/>
              <a:gd name="connsiteY40" fmla="*/ 2510360 h 2981194"/>
              <a:gd name="connsiteX41" fmla="*/ 803148 w 2936056"/>
              <a:gd name="connsiteY41" fmla="*/ 2543142 h 2981194"/>
              <a:gd name="connsiteX42" fmla="*/ 933952 w 2936056"/>
              <a:gd name="connsiteY42" fmla="*/ 2552784 h 2981194"/>
              <a:gd name="connsiteX43" fmla="*/ 1048366 w 2936056"/>
              <a:gd name="connsiteY43" fmla="*/ 2606134 h 2981194"/>
              <a:gd name="connsiteX44" fmla="*/ 1111037 w 2936056"/>
              <a:gd name="connsiteY44" fmla="*/ 2677161 h 2981194"/>
              <a:gd name="connsiteX45" fmla="*/ 1120357 w 2936056"/>
              <a:gd name="connsiteY45" fmla="*/ 2720548 h 2981194"/>
              <a:gd name="connsiteX46" fmla="*/ 1087254 w 2936056"/>
              <a:gd name="connsiteY46" fmla="*/ 2750759 h 2981194"/>
              <a:gd name="connsiteX47" fmla="*/ 1056079 w 2936056"/>
              <a:gd name="connsiteY47" fmla="*/ 2750437 h 2981194"/>
              <a:gd name="connsiteX48" fmla="*/ 908885 w 2936056"/>
              <a:gd name="connsiteY48" fmla="*/ 2708335 h 2981194"/>
              <a:gd name="connsiteX49" fmla="*/ 678128 w 2936056"/>
              <a:gd name="connsiteY49" fmla="*/ 2515181 h 2981194"/>
              <a:gd name="connsiteX50" fmla="*/ 598424 w 2936056"/>
              <a:gd name="connsiteY50" fmla="*/ 2413623 h 2981194"/>
              <a:gd name="connsiteX51" fmla="*/ 580426 w 2936056"/>
              <a:gd name="connsiteY51" fmla="*/ 2379877 h 2981194"/>
              <a:gd name="connsiteX52" fmla="*/ 579783 w 2936056"/>
              <a:gd name="connsiteY52" fmla="*/ 2362843 h 2981194"/>
              <a:gd name="connsiteX53" fmla="*/ 2357380 w 2936056"/>
              <a:gd name="connsiteY53" fmla="*/ 2310136 h 2981194"/>
              <a:gd name="connsiteX54" fmla="*/ 2357059 w 2936056"/>
              <a:gd name="connsiteY54" fmla="*/ 2324277 h 2981194"/>
              <a:gd name="connsiteX55" fmla="*/ 2336811 w 2936056"/>
              <a:gd name="connsiteY55" fmla="*/ 2363486 h 2981194"/>
              <a:gd name="connsiteX56" fmla="*/ 1993890 w 2936056"/>
              <a:gd name="connsiteY56" fmla="*/ 2674590 h 2981194"/>
              <a:gd name="connsiteX57" fmla="*/ 1905509 w 2936056"/>
              <a:gd name="connsiteY57" fmla="*/ 2694516 h 2981194"/>
              <a:gd name="connsiteX58" fmla="*/ 1874012 w 2936056"/>
              <a:gd name="connsiteY58" fmla="*/ 2694516 h 2981194"/>
              <a:gd name="connsiteX59" fmla="*/ 1868549 w 2936056"/>
              <a:gd name="connsiteY59" fmla="*/ 2686803 h 2981194"/>
              <a:gd name="connsiteX60" fmla="*/ 1906794 w 2936056"/>
              <a:gd name="connsiteY60" fmla="*/ 2537357 h 2981194"/>
              <a:gd name="connsiteX61" fmla="*/ 1917400 w 2936056"/>
              <a:gd name="connsiteY61" fmla="*/ 2526430 h 2981194"/>
              <a:gd name="connsiteX62" fmla="*/ 2025065 w 2936056"/>
              <a:gd name="connsiteY62" fmla="*/ 2498791 h 2981194"/>
              <a:gd name="connsiteX63" fmla="*/ 2144300 w 2936056"/>
              <a:gd name="connsiteY63" fmla="*/ 2489470 h 2981194"/>
              <a:gd name="connsiteX64" fmla="*/ 2215327 w 2936056"/>
              <a:gd name="connsiteY64" fmla="*/ 2454439 h 2981194"/>
              <a:gd name="connsiteX65" fmla="*/ 2304994 w 2936056"/>
              <a:gd name="connsiteY65" fmla="*/ 2356737 h 2981194"/>
              <a:gd name="connsiteX66" fmla="*/ 2344846 w 2936056"/>
              <a:gd name="connsiteY66" fmla="*/ 2315921 h 2981194"/>
              <a:gd name="connsiteX67" fmla="*/ 2357380 w 2936056"/>
              <a:gd name="connsiteY67" fmla="*/ 2310136 h 2981194"/>
              <a:gd name="connsiteX68" fmla="*/ 1901330 w 2936056"/>
              <a:gd name="connsiteY68" fmla="*/ 2295994 h 2981194"/>
              <a:gd name="connsiteX69" fmla="*/ 1907115 w 2936056"/>
              <a:gd name="connsiteY69" fmla="*/ 2312706 h 2981194"/>
              <a:gd name="connsiteX70" fmla="*/ 1896188 w 2936056"/>
              <a:gd name="connsiteY70" fmla="*/ 2502968 h 2981194"/>
              <a:gd name="connsiteX71" fmla="*/ 1870798 w 2936056"/>
              <a:gd name="connsiteY71" fmla="*/ 2638594 h 2981194"/>
              <a:gd name="connsiteX72" fmla="*/ 1789166 w 2936056"/>
              <a:gd name="connsiteY72" fmla="*/ 2836247 h 2981194"/>
              <a:gd name="connsiteX73" fmla="*/ 1729388 w 2936056"/>
              <a:gd name="connsiteY73" fmla="*/ 2968659 h 2981194"/>
              <a:gd name="connsiteX74" fmla="*/ 1711069 w 2936056"/>
              <a:gd name="connsiteY74" fmla="*/ 2980872 h 2981194"/>
              <a:gd name="connsiteX75" fmla="*/ 1534305 w 2936056"/>
              <a:gd name="connsiteY75" fmla="*/ 2980229 h 2981194"/>
              <a:gd name="connsiteX76" fmla="*/ 1501845 w 2936056"/>
              <a:gd name="connsiteY76" fmla="*/ 2978301 h 2981194"/>
              <a:gd name="connsiteX77" fmla="*/ 1486418 w 2936056"/>
              <a:gd name="connsiteY77" fmla="*/ 2952911 h 2981194"/>
              <a:gd name="connsiteX78" fmla="*/ 1538162 w 2936056"/>
              <a:gd name="connsiteY78" fmla="*/ 2871600 h 2981194"/>
              <a:gd name="connsiteX79" fmla="*/ 1708497 w 2936056"/>
              <a:gd name="connsiteY79" fmla="*/ 2755900 h 2981194"/>
              <a:gd name="connsiteX80" fmla="*/ 1730352 w 2936056"/>
              <a:gd name="connsiteY80" fmla="*/ 2752365 h 2981194"/>
              <a:gd name="connsiteX81" fmla="*/ 1759598 w 2936056"/>
              <a:gd name="connsiteY81" fmla="*/ 2736617 h 2981194"/>
              <a:gd name="connsiteX82" fmla="*/ 1877869 w 2936056"/>
              <a:gd name="connsiteY82" fmla="*/ 2468579 h 2981194"/>
              <a:gd name="connsiteX83" fmla="*/ 1892974 w 2936056"/>
              <a:gd name="connsiteY83" fmla="*/ 2341631 h 2981194"/>
              <a:gd name="connsiteX84" fmla="*/ 1901330 w 2936056"/>
              <a:gd name="connsiteY84" fmla="*/ 2295994 h 2981194"/>
              <a:gd name="connsiteX85" fmla="*/ 1002730 w 2936056"/>
              <a:gd name="connsiteY85" fmla="*/ 2028278 h 2981194"/>
              <a:gd name="connsiteX86" fmla="*/ 1008193 w 2936056"/>
              <a:gd name="connsiteY86" fmla="*/ 2038563 h 2981194"/>
              <a:gd name="connsiteX87" fmla="*/ 1011407 w 2936056"/>
              <a:gd name="connsiteY87" fmla="*/ 2088056 h 2981194"/>
              <a:gd name="connsiteX88" fmla="*/ 1011407 w 2936056"/>
              <a:gd name="connsiteY88" fmla="*/ 2208898 h 2981194"/>
              <a:gd name="connsiteX89" fmla="*/ 1026191 w 2936056"/>
              <a:gd name="connsiteY89" fmla="*/ 2346131 h 2981194"/>
              <a:gd name="connsiteX90" fmla="*/ 1017513 w 2936056"/>
              <a:gd name="connsiteY90" fmla="*/ 2353844 h 2981194"/>
              <a:gd name="connsiteX91" fmla="*/ 974126 w 2936056"/>
              <a:gd name="connsiteY91" fmla="*/ 2346452 h 2981194"/>
              <a:gd name="connsiteX92" fmla="*/ 942630 w 2936056"/>
              <a:gd name="connsiteY92" fmla="*/ 2314957 h 2981194"/>
              <a:gd name="connsiteX93" fmla="*/ 931060 w 2936056"/>
              <a:gd name="connsiteY93" fmla="*/ 2246501 h 2981194"/>
              <a:gd name="connsiteX94" fmla="*/ 931381 w 2936056"/>
              <a:gd name="connsiteY94" fmla="*/ 2214683 h 2981194"/>
              <a:gd name="connsiteX95" fmla="*/ 933631 w 2936056"/>
              <a:gd name="connsiteY95" fmla="*/ 2156512 h 2981194"/>
              <a:gd name="connsiteX96" fmla="*/ 947772 w 2936056"/>
              <a:gd name="connsiteY96" fmla="*/ 2110232 h 2981194"/>
              <a:gd name="connsiteX97" fmla="*/ 994373 w 2936056"/>
              <a:gd name="connsiteY97" fmla="*/ 2035349 h 2981194"/>
              <a:gd name="connsiteX98" fmla="*/ 1002730 w 2936056"/>
              <a:gd name="connsiteY98" fmla="*/ 2028278 h 2981194"/>
              <a:gd name="connsiteX99" fmla="*/ 1901652 w 2936056"/>
              <a:gd name="connsiteY99" fmla="*/ 1973963 h 2981194"/>
              <a:gd name="connsiteX100" fmla="*/ 1906151 w 2936056"/>
              <a:gd name="connsiteY100" fmla="*/ 1981034 h 2981194"/>
              <a:gd name="connsiteX101" fmla="*/ 1906794 w 2936056"/>
              <a:gd name="connsiteY101" fmla="*/ 2026349 h 2981194"/>
              <a:gd name="connsiteX102" fmla="*/ 1848944 w 2936056"/>
              <a:gd name="connsiteY102" fmla="*/ 2393374 h 2981194"/>
              <a:gd name="connsiteX103" fmla="*/ 1735815 w 2936056"/>
              <a:gd name="connsiteY103" fmla="*/ 2620917 h 2981194"/>
              <a:gd name="connsiteX104" fmla="*/ 1645184 w 2936056"/>
              <a:gd name="connsiteY104" fmla="*/ 2738545 h 2981194"/>
              <a:gd name="connsiteX105" fmla="*/ 1532055 w 2936056"/>
              <a:gd name="connsiteY105" fmla="*/ 2798323 h 2981194"/>
              <a:gd name="connsiteX106" fmla="*/ 1467135 w 2936056"/>
              <a:gd name="connsiteY106" fmla="*/ 2743687 h 2981194"/>
              <a:gd name="connsiteX107" fmla="*/ 1517593 w 2936056"/>
              <a:gd name="connsiteY107" fmla="*/ 2589743 h 2981194"/>
              <a:gd name="connsiteX108" fmla="*/ 1604046 w 2936056"/>
              <a:gd name="connsiteY108" fmla="*/ 2487863 h 2981194"/>
              <a:gd name="connsiteX109" fmla="*/ 1741600 w 2936056"/>
              <a:gd name="connsiteY109" fmla="*/ 2426799 h 2981194"/>
              <a:gd name="connsiteX110" fmla="*/ 1758312 w 2936056"/>
              <a:gd name="connsiteY110" fmla="*/ 2418764 h 2981194"/>
              <a:gd name="connsiteX111" fmla="*/ 1850872 w 2936056"/>
              <a:gd name="connsiteY111" fmla="*/ 2234930 h 2981194"/>
              <a:gd name="connsiteX112" fmla="*/ 1892653 w 2936056"/>
              <a:gd name="connsiteY112" fmla="*/ 2012208 h 2981194"/>
              <a:gd name="connsiteX113" fmla="*/ 1896188 w 2936056"/>
              <a:gd name="connsiteY113" fmla="*/ 1980069 h 2981194"/>
              <a:gd name="connsiteX114" fmla="*/ 1901652 w 2936056"/>
              <a:gd name="connsiteY114" fmla="*/ 1973963 h 2981194"/>
              <a:gd name="connsiteX115" fmla="*/ 319459 w 2936056"/>
              <a:gd name="connsiteY115" fmla="*/ 1832231 h 2981194"/>
              <a:gd name="connsiteX116" fmla="*/ 332636 w 2936056"/>
              <a:gd name="connsiteY116" fmla="*/ 1841873 h 2981194"/>
              <a:gd name="connsiteX117" fmla="*/ 390165 w 2936056"/>
              <a:gd name="connsiteY117" fmla="*/ 1923506 h 2981194"/>
              <a:gd name="connsiteX118" fmla="*/ 529968 w 2936056"/>
              <a:gd name="connsiteY118" fmla="*/ 2059774 h 2981194"/>
              <a:gd name="connsiteX119" fmla="*/ 618030 w 2936056"/>
              <a:gd name="connsiteY119" fmla="*/ 2078736 h 2981194"/>
              <a:gd name="connsiteX120" fmla="*/ 863892 w 2936056"/>
              <a:gd name="connsiteY120" fmla="*/ 2174831 h 2981194"/>
              <a:gd name="connsiteX121" fmla="*/ 897959 w 2936056"/>
              <a:gd name="connsiteY121" fmla="*/ 2255821 h 2981194"/>
              <a:gd name="connsiteX122" fmla="*/ 883818 w 2936056"/>
              <a:gd name="connsiteY122" fmla="*/ 2277354 h 2981194"/>
              <a:gd name="connsiteX123" fmla="*/ 793508 w 2936056"/>
              <a:gd name="connsiteY123" fmla="*/ 2287960 h 2981194"/>
              <a:gd name="connsiteX124" fmla="*/ 610316 w 2936056"/>
              <a:gd name="connsiteY124" fmla="*/ 2192829 h 2981194"/>
              <a:gd name="connsiteX125" fmla="*/ 458620 w 2936056"/>
              <a:gd name="connsiteY125" fmla="*/ 2050132 h 2981194"/>
              <a:gd name="connsiteX126" fmla="*/ 429695 w 2936056"/>
              <a:gd name="connsiteY126" fmla="*/ 2024100 h 2981194"/>
              <a:gd name="connsiteX127" fmla="*/ 427767 w 2936056"/>
              <a:gd name="connsiteY127" fmla="*/ 2026350 h 2981194"/>
              <a:gd name="connsiteX128" fmla="*/ 438373 w 2936056"/>
              <a:gd name="connsiteY128" fmla="*/ 2047561 h 2981194"/>
              <a:gd name="connsiteX129" fmla="*/ 559215 w 2936056"/>
              <a:gd name="connsiteY129" fmla="*/ 2226575 h 2981194"/>
              <a:gd name="connsiteX130" fmla="*/ 633135 w 2936056"/>
              <a:gd name="connsiteY130" fmla="*/ 2292138 h 2981194"/>
              <a:gd name="connsiteX131" fmla="*/ 712517 w 2936056"/>
              <a:gd name="connsiteY131" fmla="*/ 2309814 h 2981194"/>
              <a:gd name="connsiteX132" fmla="*/ 872569 w 2936056"/>
              <a:gd name="connsiteY132" fmla="*/ 2335204 h 2981194"/>
              <a:gd name="connsiteX133" fmla="*/ 985696 w 2936056"/>
              <a:gd name="connsiteY133" fmla="*/ 2412015 h 2981194"/>
              <a:gd name="connsiteX134" fmla="*/ 1008193 w 2936056"/>
              <a:gd name="connsiteY134" fmla="*/ 2493327 h 2981194"/>
              <a:gd name="connsiteX135" fmla="*/ 991802 w 2936056"/>
              <a:gd name="connsiteY135" fmla="*/ 2512610 h 2981194"/>
              <a:gd name="connsiteX136" fmla="*/ 915314 w 2936056"/>
              <a:gd name="connsiteY136" fmla="*/ 2520645 h 2981194"/>
              <a:gd name="connsiteX137" fmla="*/ 720873 w 2936056"/>
              <a:gd name="connsiteY137" fmla="*/ 2431299 h 2981194"/>
              <a:gd name="connsiteX138" fmla="*/ 514542 w 2936056"/>
              <a:gd name="connsiteY138" fmla="*/ 2213397 h 2981194"/>
              <a:gd name="connsiteX139" fmla="*/ 398199 w 2936056"/>
              <a:gd name="connsiteY139" fmla="*/ 2001924 h 2981194"/>
              <a:gd name="connsiteX140" fmla="*/ 352884 w 2936056"/>
              <a:gd name="connsiteY140" fmla="*/ 1918042 h 2981194"/>
              <a:gd name="connsiteX141" fmla="*/ 320423 w 2936056"/>
              <a:gd name="connsiteY141" fmla="*/ 1848622 h 2981194"/>
              <a:gd name="connsiteX142" fmla="*/ 319459 w 2936056"/>
              <a:gd name="connsiteY142" fmla="*/ 1832231 h 2981194"/>
              <a:gd name="connsiteX143" fmla="*/ 1911294 w 2936056"/>
              <a:gd name="connsiteY143" fmla="*/ 1818412 h 2981194"/>
              <a:gd name="connsiteX144" fmla="*/ 1920614 w 2936056"/>
              <a:gd name="connsiteY144" fmla="*/ 1854086 h 2981194"/>
              <a:gd name="connsiteX145" fmla="*/ 1984570 w 2936056"/>
              <a:gd name="connsiteY145" fmla="*/ 2054632 h 2981194"/>
              <a:gd name="connsiteX146" fmla="*/ 2011245 w 2936056"/>
              <a:gd name="connsiteY146" fmla="*/ 2164547 h 2981194"/>
              <a:gd name="connsiteX147" fmla="*/ 2005139 w 2936056"/>
              <a:gd name="connsiteY147" fmla="*/ 2255821 h 2981194"/>
              <a:gd name="connsiteX148" fmla="*/ 1930577 w 2936056"/>
              <a:gd name="connsiteY148" fmla="*/ 2327812 h 2981194"/>
              <a:gd name="connsiteX149" fmla="*/ 1920935 w 2936056"/>
              <a:gd name="connsiteY149" fmla="*/ 2321063 h 2981194"/>
              <a:gd name="connsiteX150" fmla="*/ 1906151 w 2936056"/>
              <a:gd name="connsiteY150" fmla="*/ 2245858 h 2981194"/>
              <a:gd name="connsiteX151" fmla="*/ 1912258 w 2936056"/>
              <a:gd name="connsiteY151" fmla="*/ 2189615 h 2981194"/>
              <a:gd name="connsiteX152" fmla="*/ 1925113 w 2936056"/>
              <a:gd name="connsiteY152" fmla="*/ 2049811 h 2981194"/>
              <a:gd name="connsiteX153" fmla="*/ 1914186 w 2936056"/>
              <a:gd name="connsiteY153" fmla="*/ 1872405 h 2981194"/>
              <a:gd name="connsiteX154" fmla="*/ 1911294 w 2936056"/>
              <a:gd name="connsiteY154" fmla="*/ 1818412 h 2981194"/>
              <a:gd name="connsiteX155" fmla="*/ 2618026 w 2936056"/>
              <a:gd name="connsiteY155" fmla="*/ 1780166 h 2981194"/>
              <a:gd name="connsiteX156" fmla="*/ 2618990 w 2936056"/>
              <a:gd name="connsiteY156" fmla="*/ 1788523 h 2981194"/>
              <a:gd name="connsiteX157" fmla="*/ 2596171 w 2936056"/>
              <a:gd name="connsiteY157" fmla="*/ 1843158 h 2981194"/>
              <a:gd name="connsiteX158" fmla="*/ 2491720 w 2936056"/>
              <a:gd name="connsiteY158" fmla="*/ 2049489 h 2981194"/>
              <a:gd name="connsiteX159" fmla="*/ 2343560 w 2936056"/>
              <a:gd name="connsiteY159" fmla="*/ 2260320 h 2981194"/>
              <a:gd name="connsiteX160" fmla="*/ 2188008 w 2936056"/>
              <a:gd name="connsiteY160" fmla="*/ 2399481 h 2981194"/>
              <a:gd name="connsiteX161" fmla="*/ 2035992 w 2936056"/>
              <a:gd name="connsiteY161" fmla="*/ 2467294 h 2981194"/>
              <a:gd name="connsiteX162" fmla="*/ 1950824 w 2936056"/>
              <a:gd name="connsiteY162" fmla="*/ 2463759 h 2981194"/>
              <a:gd name="connsiteX163" fmla="*/ 1928006 w 2936056"/>
              <a:gd name="connsiteY163" fmla="*/ 2430334 h 2981194"/>
              <a:gd name="connsiteX164" fmla="*/ 1991640 w 2936056"/>
              <a:gd name="connsiteY164" fmla="*/ 2321384 h 2981194"/>
              <a:gd name="connsiteX165" fmla="*/ 2152977 w 2936056"/>
              <a:gd name="connsiteY165" fmla="*/ 2264177 h 2981194"/>
              <a:gd name="connsiteX166" fmla="*/ 2256143 w 2936056"/>
              <a:gd name="connsiteY166" fmla="*/ 2255499 h 2981194"/>
              <a:gd name="connsiteX167" fmla="*/ 2325562 w 2936056"/>
              <a:gd name="connsiteY167" fmla="*/ 2223682 h 2981194"/>
              <a:gd name="connsiteX168" fmla="*/ 2475329 w 2936056"/>
              <a:gd name="connsiteY168" fmla="*/ 2035349 h 2981194"/>
              <a:gd name="connsiteX169" fmla="*/ 2508111 w 2936056"/>
              <a:gd name="connsiteY169" fmla="*/ 1973321 h 2981194"/>
              <a:gd name="connsiteX170" fmla="*/ 2468902 w 2936056"/>
              <a:gd name="connsiteY170" fmla="*/ 2006424 h 2981194"/>
              <a:gd name="connsiteX171" fmla="*/ 2331026 w 2936056"/>
              <a:gd name="connsiteY171" fmla="*/ 2136586 h 2981194"/>
              <a:gd name="connsiteX172" fmla="*/ 2170654 w 2936056"/>
              <a:gd name="connsiteY172" fmla="*/ 2229788 h 2981194"/>
              <a:gd name="connsiteX173" fmla="*/ 2105412 w 2936056"/>
              <a:gd name="connsiteY173" fmla="*/ 2240715 h 2981194"/>
              <a:gd name="connsiteX174" fmla="*/ 2047240 w 2936056"/>
              <a:gd name="connsiteY174" fmla="*/ 2223039 h 2981194"/>
              <a:gd name="connsiteX175" fmla="*/ 2038242 w 2936056"/>
              <a:gd name="connsiteY175" fmla="*/ 2202149 h 2981194"/>
              <a:gd name="connsiteX176" fmla="*/ 2102198 w 2936056"/>
              <a:gd name="connsiteY176" fmla="*/ 2094162 h 2981194"/>
              <a:gd name="connsiteX177" fmla="*/ 2233646 w 2936056"/>
              <a:gd name="connsiteY177" fmla="*/ 2029564 h 2981194"/>
              <a:gd name="connsiteX178" fmla="*/ 2319135 w 2936056"/>
              <a:gd name="connsiteY178" fmla="*/ 2027314 h 2981194"/>
              <a:gd name="connsiteX179" fmla="*/ 2421658 w 2936056"/>
              <a:gd name="connsiteY179" fmla="*/ 1998389 h 2981194"/>
              <a:gd name="connsiteX180" fmla="*/ 2556641 w 2936056"/>
              <a:gd name="connsiteY180" fmla="*/ 1856978 h 2981194"/>
              <a:gd name="connsiteX181" fmla="*/ 2599385 w 2936056"/>
              <a:gd name="connsiteY181" fmla="*/ 1795914 h 2981194"/>
              <a:gd name="connsiteX182" fmla="*/ 2610312 w 2936056"/>
              <a:gd name="connsiteY182" fmla="*/ 1783702 h 2981194"/>
              <a:gd name="connsiteX183" fmla="*/ 2618026 w 2936056"/>
              <a:gd name="connsiteY183" fmla="*/ 1780166 h 2981194"/>
              <a:gd name="connsiteX184" fmla="*/ 239755 w 2936056"/>
              <a:gd name="connsiteY184" fmla="*/ 1655146 h 2981194"/>
              <a:gd name="connsiteX185" fmla="*/ 254218 w 2936056"/>
              <a:gd name="connsiteY185" fmla="*/ 1663823 h 2981194"/>
              <a:gd name="connsiteX186" fmla="*/ 371524 w 2936056"/>
              <a:gd name="connsiteY186" fmla="*/ 1793021 h 2981194"/>
              <a:gd name="connsiteX187" fmla="*/ 478868 w 2936056"/>
              <a:gd name="connsiteY187" fmla="*/ 1844444 h 2981194"/>
              <a:gd name="connsiteX188" fmla="*/ 627671 w 2936056"/>
              <a:gd name="connsiteY188" fmla="*/ 1861799 h 2981194"/>
              <a:gd name="connsiteX189" fmla="*/ 771652 w 2936056"/>
              <a:gd name="connsiteY189" fmla="*/ 1964643 h 2981194"/>
              <a:gd name="connsiteX190" fmla="*/ 788043 w 2936056"/>
              <a:gd name="connsiteY190" fmla="*/ 1994211 h 2981194"/>
              <a:gd name="connsiteX191" fmla="*/ 763618 w 2936056"/>
              <a:gd name="connsiteY191" fmla="*/ 2046918 h 2981194"/>
              <a:gd name="connsiteX192" fmla="*/ 718945 w 2936056"/>
              <a:gd name="connsiteY192" fmla="*/ 2049489 h 2981194"/>
              <a:gd name="connsiteX193" fmla="*/ 551823 w 2936056"/>
              <a:gd name="connsiteY193" fmla="*/ 2000638 h 2981194"/>
              <a:gd name="connsiteX194" fmla="*/ 263538 w 2936056"/>
              <a:gd name="connsiteY194" fmla="*/ 1722316 h 2981194"/>
              <a:gd name="connsiteX195" fmla="*/ 239112 w 2936056"/>
              <a:gd name="connsiteY195" fmla="*/ 1673465 h 2981194"/>
              <a:gd name="connsiteX196" fmla="*/ 239755 w 2936056"/>
              <a:gd name="connsiteY196" fmla="*/ 1655146 h 2981194"/>
              <a:gd name="connsiteX197" fmla="*/ 1902616 w 2936056"/>
              <a:gd name="connsiteY197" fmla="*/ 1650647 h 2981194"/>
              <a:gd name="connsiteX198" fmla="*/ 1907115 w 2936056"/>
              <a:gd name="connsiteY198" fmla="*/ 1666074 h 2981194"/>
              <a:gd name="connsiteX199" fmla="*/ 1898116 w 2936056"/>
              <a:gd name="connsiteY199" fmla="*/ 1838980 h 2981194"/>
              <a:gd name="connsiteX200" fmla="*/ 1850551 w 2936056"/>
              <a:gd name="connsiteY200" fmla="*/ 2068451 h 2981194"/>
              <a:gd name="connsiteX201" fmla="*/ 1738387 w 2936056"/>
              <a:gd name="connsiteY201" fmla="*/ 2297923 h 2981194"/>
              <a:gd name="connsiteX202" fmla="*/ 1634578 w 2936056"/>
              <a:gd name="connsiteY202" fmla="*/ 2430334 h 2981194"/>
              <a:gd name="connsiteX203" fmla="*/ 1518557 w 2936056"/>
              <a:gd name="connsiteY203" fmla="*/ 2475650 h 2981194"/>
              <a:gd name="connsiteX204" fmla="*/ 1496703 w 2936056"/>
              <a:gd name="connsiteY204" fmla="*/ 2472436 h 2981194"/>
              <a:gd name="connsiteX205" fmla="*/ 1468742 w 2936056"/>
              <a:gd name="connsiteY205" fmla="*/ 2441904 h 2981194"/>
              <a:gd name="connsiteX206" fmla="*/ 1483847 w 2936056"/>
              <a:gd name="connsiteY206" fmla="*/ 2324276 h 2981194"/>
              <a:gd name="connsiteX207" fmla="*/ 1705605 w 2936056"/>
              <a:gd name="connsiteY207" fmla="*/ 2113767 h 2981194"/>
              <a:gd name="connsiteX208" fmla="*/ 1725852 w 2936056"/>
              <a:gd name="connsiteY208" fmla="*/ 2108946 h 2981194"/>
              <a:gd name="connsiteX209" fmla="*/ 1770204 w 2936056"/>
              <a:gd name="connsiteY209" fmla="*/ 2078736 h 2981194"/>
              <a:gd name="connsiteX210" fmla="*/ 1882368 w 2936056"/>
              <a:gd name="connsiteY210" fmla="*/ 1791415 h 2981194"/>
              <a:gd name="connsiteX211" fmla="*/ 1894902 w 2936056"/>
              <a:gd name="connsiteY211" fmla="*/ 1677001 h 2981194"/>
              <a:gd name="connsiteX212" fmla="*/ 1902616 w 2936056"/>
              <a:gd name="connsiteY212" fmla="*/ 1650647 h 2981194"/>
              <a:gd name="connsiteX213" fmla="*/ 2699015 w 2936056"/>
              <a:gd name="connsiteY213" fmla="*/ 1603403 h 2981194"/>
              <a:gd name="connsiteX214" fmla="*/ 2698051 w 2936056"/>
              <a:gd name="connsiteY214" fmla="*/ 1611759 h 2981194"/>
              <a:gd name="connsiteX215" fmla="*/ 2578173 w 2936056"/>
              <a:gd name="connsiteY215" fmla="*/ 1788201 h 2981194"/>
              <a:gd name="connsiteX216" fmla="*/ 2415551 w 2936056"/>
              <a:gd name="connsiteY216" fmla="*/ 1929933 h 2981194"/>
              <a:gd name="connsiteX217" fmla="*/ 2282496 w 2936056"/>
              <a:gd name="connsiteY217" fmla="*/ 1991961 h 2981194"/>
              <a:gd name="connsiteX218" fmla="*/ 2212434 w 2936056"/>
              <a:gd name="connsiteY218" fmla="*/ 1998067 h 2981194"/>
              <a:gd name="connsiteX219" fmla="*/ 2180295 w 2936056"/>
              <a:gd name="connsiteY219" fmla="*/ 1996460 h 2981194"/>
              <a:gd name="connsiteX220" fmla="*/ 2151370 w 2936056"/>
              <a:gd name="connsiteY220" fmla="*/ 1937325 h 2981194"/>
              <a:gd name="connsiteX221" fmla="*/ 2234609 w 2936056"/>
              <a:gd name="connsiteY221" fmla="*/ 1838980 h 2981194"/>
              <a:gd name="connsiteX222" fmla="*/ 2355130 w 2936056"/>
              <a:gd name="connsiteY222" fmla="*/ 1802664 h 2981194"/>
              <a:gd name="connsiteX223" fmla="*/ 2497184 w 2936056"/>
              <a:gd name="connsiteY223" fmla="*/ 1786916 h 2981194"/>
              <a:gd name="connsiteX224" fmla="*/ 2549570 w 2936056"/>
              <a:gd name="connsiteY224" fmla="*/ 1757026 h 2981194"/>
              <a:gd name="connsiteX225" fmla="*/ 2660449 w 2936056"/>
              <a:gd name="connsiteY225" fmla="*/ 1636185 h 2981194"/>
              <a:gd name="connsiteX226" fmla="*/ 2690659 w 2936056"/>
              <a:gd name="connsiteY226" fmla="*/ 1605653 h 2981194"/>
              <a:gd name="connsiteX227" fmla="*/ 2699015 w 2936056"/>
              <a:gd name="connsiteY227" fmla="*/ 1603403 h 2981194"/>
              <a:gd name="connsiteX228" fmla="*/ 933309 w 2936056"/>
              <a:gd name="connsiteY228" fmla="*/ 1490917 h 2981194"/>
              <a:gd name="connsiteX229" fmla="*/ 945522 w 2936056"/>
              <a:gd name="connsiteY229" fmla="*/ 1510843 h 2981194"/>
              <a:gd name="connsiteX230" fmla="*/ 995016 w 2936056"/>
              <a:gd name="connsiteY230" fmla="*/ 1712353 h 2981194"/>
              <a:gd name="connsiteX231" fmla="*/ 1001444 w 2936056"/>
              <a:gd name="connsiteY231" fmla="*/ 1834159 h 2981194"/>
              <a:gd name="connsiteX232" fmla="*/ 967698 w 2936056"/>
              <a:gd name="connsiteY232" fmla="*/ 2028278 h 2981194"/>
              <a:gd name="connsiteX233" fmla="*/ 920454 w 2936056"/>
              <a:gd name="connsiteY233" fmla="*/ 2101876 h 2981194"/>
              <a:gd name="connsiteX234" fmla="*/ 881245 w 2936056"/>
              <a:gd name="connsiteY234" fmla="*/ 2119873 h 2981194"/>
              <a:gd name="connsiteX235" fmla="*/ 839785 w 2936056"/>
              <a:gd name="connsiteY235" fmla="*/ 2095769 h 2981194"/>
              <a:gd name="connsiteX236" fmla="*/ 822109 w 2936056"/>
              <a:gd name="connsiteY236" fmla="*/ 2019279 h 2981194"/>
              <a:gd name="connsiteX237" fmla="*/ 867746 w 2936056"/>
              <a:gd name="connsiteY237" fmla="*/ 1847336 h 2981194"/>
              <a:gd name="connsiteX238" fmla="*/ 921418 w 2936056"/>
              <a:gd name="connsiteY238" fmla="*/ 1769882 h 2981194"/>
              <a:gd name="connsiteX239" fmla="*/ 951950 w 2936056"/>
              <a:gd name="connsiteY239" fmla="*/ 1665752 h 2981194"/>
              <a:gd name="connsiteX240" fmla="*/ 930738 w 2936056"/>
              <a:gd name="connsiteY240" fmla="*/ 1515021 h 2981194"/>
              <a:gd name="connsiteX241" fmla="*/ 933309 w 2936056"/>
              <a:gd name="connsiteY241" fmla="*/ 1490917 h 2981194"/>
              <a:gd name="connsiteX242" fmla="*/ 2003854 w 2936056"/>
              <a:gd name="connsiteY242" fmla="*/ 1437889 h 2981194"/>
              <a:gd name="connsiteX243" fmla="*/ 2006746 w 2936056"/>
              <a:gd name="connsiteY243" fmla="*/ 1446888 h 2981194"/>
              <a:gd name="connsiteX244" fmla="*/ 2001283 w 2936056"/>
              <a:gd name="connsiteY244" fmla="*/ 1496381 h 2981194"/>
              <a:gd name="connsiteX245" fmla="*/ 1984249 w 2936056"/>
              <a:gd name="connsiteY245" fmla="*/ 1615938 h 2981194"/>
              <a:gd name="connsiteX246" fmla="*/ 2017673 w 2936056"/>
              <a:gd name="connsiteY246" fmla="*/ 1721674 h 2981194"/>
              <a:gd name="connsiteX247" fmla="*/ 2092557 w 2936056"/>
              <a:gd name="connsiteY247" fmla="*/ 1847016 h 2981194"/>
              <a:gd name="connsiteX248" fmla="*/ 2106698 w 2936056"/>
              <a:gd name="connsiteY248" fmla="*/ 2016709 h 2981194"/>
              <a:gd name="connsiteX249" fmla="*/ 2096092 w 2936056"/>
              <a:gd name="connsiteY249" fmla="*/ 2044991 h 2981194"/>
              <a:gd name="connsiteX250" fmla="*/ 2039849 w 2936056"/>
              <a:gd name="connsiteY250" fmla="*/ 2064917 h 2981194"/>
              <a:gd name="connsiteX251" fmla="*/ 1990998 w 2936056"/>
              <a:gd name="connsiteY251" fmla="*/ 2021529 h 2981194"/>
              <a:gd name="connsiteX252" fmla="*/ 1944397 w 2936056"/>
              <a:gd name="connsiteY252" fmla="*/ 1886225 h 2981194"/>
              <a:gd name="connsiteX253" fmla="*/ 1934755 w 2936056"/>
              <a:gd name="connsiteY253" fmla="*/ 1766669 h 2981194"/>
              <a:gd name="connsiteX254" fmla="*/ 1992284 w 2936056"/>
              <a:gd name="connsiteY254" fmla="*/ 1456529 h 2981194"/>
              <a:gd name="connsiteX255" fmla="*/ 1997426 w 2936056"/>
              <a:gd name="connsiteY255" fmla="*/ 1444959 h 2981194"/>
              <a:gd name="connsiteX256" fmla="*/ 2003854 w 2936056"/>
              <a:gd name="connsiteY256" fmla="*/ 1437889 h 2981194"/>
              <a:gd name="connsiteX257" fmla="*/ 88702 w 2936056"/>
              <a:gd name="connsiteY257" fmla="*/ 1352077 h 2981194"/>
              <a:gd name="connsiteX258" fmla="*/ 98344 w 2936056"/>
              <a:gd name="connsiteY258" fmla="*/ 1356898 h 2981194"/>
              <a:gd name="connsiteX259" fmla="*/ 129197 w 2936056"/>
              <a:gd name="connsiteY259" fmla="*/ 1397714 h 2981194"/>
              <a:gd name="connsiteX260" fmla="*/ 219507 w 2936056"/>
              <a:gd name="connsiteY260" fmla="*/ 1526270 h 2981194"/>
              <a:gd name="connsiteX261" fmla="*/ 310781 w 2936056"/>
              <a:gd name="connsiteY261" fmla="*/ 1600510 h 2981194"/>
              <a:gd name="connsiteX262" fmla="*/ 379559 w 2936056"/>
              <a:gd name="connsiteY262" fmla="*/ 1615937 h 2981194"/>
              <a:gd name="connsiteX263" fmla="*/ 480796 w 2936056"/>
              <a:gd name="connsiteY263" fmla="*/ 1618187 h 2981194"/>
              <a:gd name="connsiteX264" fmla="*/ 511649 w 2936056"/>
              <a:gd name="connsiteY264" fmla="*/ 1623972 h 2981194"/>
              <a:gd name="connsiteX265" fmla="*/ 647918 w 2936056"/>
              <a:gd name="connsiteY265" fmla="*/ 1715888 h 2981194"/>
              <a:gd name="connsiteX266" fmla="*/ 675557 w 2936056"/>
              <a:gd name="connsiteY266" fmla="*/ 1776309 h 2981194"/>
              <a:gd name="connsiteX267" fmla="*/ 646632 w 2936056"/>
              <a:gd name="connsiteY267" fmla="*/ 1817126 h 2981194"/>
              <a:gd name="connsiteX268" fmla="*/ 617707 w 2936056"/>
              <a:gd name="connsiteY268" fmla="*/ 1821304 h 2981194"/>
              <a:gd name="connsiteX269" fmla="*/ 474368 w 2936056"/>
              <a:gd name="connsiteY269" fmla="*/ 1783701 h 2981194"/>
              <a:gd name="connsiteX270" fmla="*/ 254539 w 2936056"/>
              <a:gd name="connsiteY270" fmla="*/ 1616580 h 2981194"/>
              <a:gd name="connsiteX271" fmla="*/ 104129 w 2936056"/>
              <a:gd name="connsiteY271" fmla="*/ 1399964 h 2981194"/>
              <a:gd name="connsiteX272" fmla="*/ 87738 w 2936056"/>
              <a:gd name="connsiteY272" fmla="*/ 1362683 h 2981194"/>
              <a:gd name="connsiteX273" fmla="*/ 88702 w 2936056"/>
              <a:gd name="connsiteY273" fmla="*/ 1352077 h 2981194"/>
              <a:gd name="connsiteX274" fmla="*/ 1901331 w 2936056"/>
              <a:gd name="connsiteY274" fmla="*/ 1342115 h 2981194"/>
              <a:gd name="connsiteX275" fmla="*/ 1907116 w 2936056"/>
              <a:gd name="connsiteY275" fmla="*/ 1349828 h 2981194"/>
              <a:gd name="connsiteX276" fmla="*/ 1910008 w 2936056"/>
              <a:gd name="connsiteY276" fmla="*/ 1394823 h 2981194"/>
              <a:gd name="connsiteX277" fmla="*/ 1885261 w 2936056"/>
              <a:gd name="connsiteY277" fmla="*/ 1606296 h 2981194"/>
              <a:gd name="connsiteX278" fmla="*/ 1842838 w 2936056"/>
              <a:gd name="connsiteY278" fmla="*/ 1770204 h 2981194"/>
              <a:gd name="connsiteX279" fmla="*/ 1667039 w 2936056"/>
              <a:gd name="connsiteY279" fmla="*/ 2079701 h 2981194"/>
              <a:gd name="connsiteX280" fmla="*/ 1629758 w 2936056"/>
              <a:gd name="connsiteY280" fmla="*/ 2118267 h 2981194"/>
              <a:gd name="connsiteX281" fmla="*/ 1535270 w 2936056"/>
              <a:gd name="connsiteY281" fmla="*/ 2151370 h 2981194"/>
              <a:gd name="connsiteX282" fmla="*/ 1502810 w 2936056"/>
              <a:gd name="connsiteY282" fmla="*/ 2151692 h 2981194"/>
              <a:gd name="connsiteX283" fmla="*/ 1472278 w 2936056"/>
              <a:gd name="connsiteY283" fmla="*/ 2126302 h 2981194"/>
              <a:gd name="connsiteX284" fmla="*/ 1480955 w 2936056"/>
              <a:gd name="connsiteY284" fmla="*/ 2014459 h 2981194"/>
              <a:gd name="connsiteX285" fmla="*/ 1698214 w 2936056"/>
              <a:gd name="connsiteY285" fmla="*/ 1794308 h 2981194"/>
              <a:gd name="connsiteX286" fmla="*/ 1726174 w 2936056"/>
              <a:gd name="connsiteY286" fmla="*/ 1786273 h 2981194"/>
              <a:gd name="connsiteX287" fmla="*/ 1770526 w 2936056"/>
              <a:gd name="connsiteY287" fmla="*/ 1755420 h 2981194"/>
              <a:gd name="connsiteX288" fmla="*/ 1881405 w 2936056"/>
              <a:gd name="connsiteY288" fmla="*/ 1482884 h 2981194"/>
              <a:gd name="connsiteX289" fmla="*/ 1893296 w 2936056"/>
              <a:gd name="connsiteY289" fmla="*/ 1369754 h 2981194"/>
              <a:gd name="connsiteX290" fmla="*/ 1895867 w 2936056"/>
              <a:gd name="connsiteY290" fmla="*/ 1350150 h 2981194"/>
              <a:gd name="connsiteX291" fmla="*/ 1901331 w 2936056"/>
              <a:gd name="connsiteY291" fmla="*/ 1342115 h 2981194"/>
              <a:gd name="connsiteX292" fmla="*/ 2847176 w 2936056"/>
              <a:gd name="connsiteY292" fmla="*/ 1301299 h 2981194"/>
              <a:gd name="connsiteX293" fmla="*/ 2845248 w 2936056"/>
              <a:gd name="connsiteY293" fmla="*/ 1318975 h 2981194"/>
              <a:gd name="connsiteX294" fmla="*/ 2778399 w 2936056"/>
              <a:gd name="connsiteY294" fmla="*/ 1435960 h 2981194"/>
              <a:gd name="connsiteX295" fmla="*/ 2642452 w 2936056"/>
              <a:gd name="connsiteY295" fmla="*/ 1605332 h 2981194"/>
              <a:gd name="connsiteX296" fmla="*/ 2421015 w 2936056"/>
              <a:gd name="connsiteY296" fmla="*/ 1747385 h 2981194"/>
              <a:gd name="connsiteX297" fmla="*/ 2322349 w 2936056"/>
              <a:gd name="connsiteY297" fmla="*/ 1768275 h 2981194"/>
              <a:gd name="connsiteX298" fmla="*/ 2287961 w 2936056"/>
              <a:gd name="connsiteY298" fmla="*/ 1764097 h 2981194"/>
              <a:gd name="connsiteX299" fmla="*/ 2260964 w 2936056"/>
              <a:gd name="connsiteY299" fmla="*/ 1720389 h 2981194"/>
              <a:gd name="connsiteX300" fmla="*/ 2290532 w 2936056"/>
              <a:gd name="connsiteY300" fmla="*/ 1661575 h 2981194"/>
              <a:gd name="connsiteX301" fmla="*/ 2436763 w 2936056"/>
              <a:gd name="connsiteY301" fmla="*/ 1569015 h 2981194"/>
              <a:gd name="connsiteX302" fmla="*/ 2475973 w 2936056"/>
              <a:gd name="connsiteY302" fmla="*/ 1564837 h 2981194"/>
              <a:gd name="connsiteX303" fmla="*/ 2571425 w 2936056"/>
              <a:gd name="connsiteY303" fmla="*/ 1562587 h 2981194"/>
              <a:gd name="connsiteX304" fmla="*/ 2685196 w 2936056"/>
              <a:gd name="connsiteY304" fmla="*/ 1507308 h 2981194"/>
              <a:gd name="connsiteX305" fmla="*/ 2782256 w 2936056"/>
              <a:gd name="connsiteY305" fmla="*/ 1382610 h 2981194"/>
              <a:gd name="connsiteX306" fmla="*/ 2832392 w 2936056"/>
              <a:gd name="connsiteY306" fmla="*/ 1311262 h 2981194"/>
              <a:gd name="connsiteX307" fmla="*/ 2847176 w 2936056"/>
              <a:gd name="connsiteY307" fmla="*/ 1301299 h 2981194"/>
              <a:gd name="connsiteX308" fmla="*/ 807326 w 2936056"/>
              <a:gd name="connsiteY308" fmla="*/ 1224487 h 2981194"/>
              <a:gd name="connsiteX309" fmla="*/ 828859 w 2936056"/>
              <a:gd name="connsiteY309" fmla="*/ 1251805 h 2981194"/>
              <a:gd name="connsiteX310" fmla="*/ 861641 w 2936056"/>
              <a:gd name="connsiteY310" fmla="*/ 1368148 h 2981194"/>
              <a:gd name="connsiteX311" fmla="*/ 890887 w 2936056"/>
              <a:gd name="connsiteY311" fmla="*/ 1595047 h 2981194"/>
              <a:gd name="connsiteX312" fmla="*/ 844928 w 2936056"/>
              <a:gd name="connsiteY312" fmla="*/ 1827090 h 2981194"/>
              <a:gd name="connsiteX313" fmla="*/ 811504 w 2936056"/>
              <a:gd name="connsiteY313" fmla="*/ 1872727 h 2981194"/>
              <a:gd name="connsiteX314" fmla="*/ 721515 w 2936056"/>
              <a:gd name="connsiteY314" fmla="*/ 1854086 h 2981194"/>
              <a:gd name="connsiteX315" fmla="*/ 709945 w 2936056"/>
              <a:gd name="connsiteY315" fmla="*/ 1813913 h 2981194"/>
              <a:gd name="connsiteX316" fmla="*/ 750762 w 2936056"/>
              <a:gd name="connsiteY316" fmla="*/ 1616580 h 2981194"/>
              <a:gd name="connsiteX317" fmla="*/ 811825 w 2936056"/>
              <a:gd name="connsiteY317" fmla="*/ 1523056 h 2981194"/>
              <a:gd name="connsiteX318" fmla="*/ 834323 w 2936056"/>
              <a:gd name="connsiteY318" fmla="*/ 1408000 h 2981194"/>
              <a:gd name="connsiteX319" fmla="*/ 806040 w 2936056"/>
              <a:gd name="connsiteY319" fmla="*/ 1234771 h 2981194"/>
              <a:gd name="connsiteX320" fmla="*/ 807326 w 2936056"/>
              <a:gd name="connsiteY320" fmla="*/ 1224487 h 2981194"/>
              <a:gd name="connsiteX321" fmla="*/ 0 w 2936056"/>
              <a:gd name="connsiteY321" fmla="*/ 1176278 h 2981194"/>
              <a:gd name="connsiteX322" fmla="*/ 13820 w 2936056"/>
              <a:gd name="connsiteY322" fmla="*/ 1181742 h 2981194"/>
              <a:gd name="connsiteX323" fmla="*/ 54957 w 2936056"/>
              <a:gd name="connsiteY323" fmla="*/ 1233486 h 2981194"/>
              <a:gd name="connsiteX324" fmla="*/ 178692 w 2936056"/>
              <a:gd name="connsiteY324" fmla="*/ 1355934 h 2981194"/>
              <a:gd name="connsiteX325" fmla="*/ 246826 w 2936056"/>
              <a:gd name="connsiteY325" fmla="*/ 1378753 h 2981194"/>
              <a:gd name="connsiteX326" fmla="*/ 366382 w 2936056"/>
              <a:gd name="connsiteY326" fmla="*/ 1386145 h 2981194"/>
              <a:gd name="connsiteX327" fmla="*/ 538647 w 2936056"/>
              <a:gd name="connsiteY327" fmla="*/ 1488989 h 2981194"/>
              <a:gd name="connsiteX328" fmla="*/ 558895 w 2936056"/>
              <a:gd name="connsiteY328" fmla="*/ 1536554 h 2981194"/>
              <a:gd name="connsiteX329" fmla="*/ 530933 w 2936056"/>
              <a:gd name="connsiteY329" fmla="*/ 1583477 h 2981194"/>
              <a:gd name="connsiteX330" fmla="*/ 445445 w 2936056"/>
              <a:gd name="connsiteY330" fmla="*/ 1586048 h 2981194"/>
              <a:gd name="connsiteX331" fmla="*/ 252290 w 2936056"/>
              <a:gd name="connsiteY331" fmla="*/ 1484811 h 2981194"/>
              <a:gd name="connsiteX332" fmla="*/ 126306 w 2936056"/>
              <a:gd name="connsiteY332" fmla="*/ 1361077 h 2981194"/>
              <a:gd name="connsiteX333" fmla="*/ 0 w 2936056"/>
              <a:gd name="connsiteY333" fmla="*/ 1185599 h 2981194"/>
              <a:gd name="connsiteX334" fmla="*/ 0 w 2936056"/>
              <a:gd name="connsiteY334" fmla="*/ 1176278 h 2981194"/>
              <a:gd name="connsiteX335" fmla="*/ 2128873 w 2936056"/>
              <a:gd name="connsiteY335" fmla="*/ 1174029 h 2981194"/>
              <a:gd name="connsiteX336" fmla="*/ 2129837 w 2936056"/>
              <a:gd name="connsiteY336" fmla="*/ 1182385 h 2981194"/>
              <a:gd name="connsiteX337" fmla="*/ 2108304 w 2936056"/>
              <a:gd name="connsiteY337" fmla="*/ 1307084 h 2981194"/>
              <a:gd name="connsiteX338" fmla="*/ 2101877 w 2936056"/>
              <a:gd name="connsiteY338" fmla="*/ 1411213 h 2981194"/>
              <a:gd name="connsiteX339" fmla="*/ 2137229 w 2936056"/>
              <a:gd name="connsiteY339" fmla="*/ 1491239 h 2981194"/>
              <a:gd name="connsiteX340" fmla="*/ 2209220 w 2936056"/>
              <a:gd name="connsiteY340" fmla="*/ 1610474 h 2981194"/>
              <a:gd name="connsiteX341" fmla="*/ 2219505 w 2936056"/>
              <a:gd name="connsiteY341" fmla="*/ 1789166 h 2981194"/>
              <a:gd name="connsiteX342" fmla="*/ 2117303 w 2936056"/>
              <a:gd name="connsiteY342" fmla="*/ 1813591 h 2981194"/>
              <a:gd name="connsiteX343" fmla="*/ 2080022 w 2936056"/>
              <a:gd name="connsiteY343" fmla="*/ 1748350 h 2981194"/>
              <a:gd name="connsiteX344" fmla="*/ 2046598 w 2936056"/>
              <a:gd name="connsiteY344" fmla="*/ 1581549 h 2981194"/>
              <a:gd name="connsiteX345" fmla="*/ 2044348 w 2936056"/>
              <a:gd name="connsiteY345" fmla="*/ 1552624 h 2981194"/>
              <a:gd name="connsiteX346" fmla="*/ 2068774 w 2936056"/>
              <a:gd name="connsiteY346" fmla="*/ 1346293 h 2981194"/>
              <a:gd name="connsiteX347" fmla="*/ 2107340 w 2936056"/>
              <a:gd name="connsiteY347" fmla="*/ 1200383 h 2981194"/>
              <a:gd name="connsiteX348" fmla="*/ 2120839 w 2936056"/>
              <a:gd name="connsiteY348" fmla="*/ 1177564 h 2981194"/>
              <a:gd name="connsiteX349" fmla="*/ 2128873 w 2936056"/>
              <a:gd name="connsiteY349" fmla="*/ 1174029 h 2981194"/>
              <a:gd name="connsiteX350" fmla="*/ 2929009 w 2936056"/>
              <a:gd name="connsiteY350" fmla="*/ 1123572 h 2981194"/>
              <a:gd name="connsiteX351" fmla="*/ 2934593 w 2936056"/>
              <a:gd name="connsiteY351" fmla="*/ 1124535 h 2981194"/>
              <a:gd name="connsiteX352" fmla="*/ 2933628 w 2936056"/>
              <a:gd name="connsiteY352" fmla="*/ 1134177 h 2981194"/>
              <a:gd name="connsiteX353" fmla="*/ 2887349 w 2936056"/>
              <a:gd name="connsiteY353" fmla="*/ 1212274 h 2981194"/>
              <a:gd name="connsiteX354" fmla="*/ 2779362 w 2936056"/>
              <a:gd name="connsiteY354" fmla="*/ 1340187 h 2981194"/>
              <a:gd name="connsiteX355" fmla="*/ 2634095 w 2936056"/>
              <a:gd name="connsiteY355" fmla="*/ 1468420 h 2981194"/>
              <a:gd name="connsiteX356" fmla="*/ 2461188 w 2936056"/>
              <a:gd name="connsiteY356" fmla="*/ 1539126 h 2981194"/>
              <a:gd name="connsiteX357" fmla="*/ 2446725 w 2936056"/>
              <a:gd name="connsiteY357" fmla="*/ 1539769 h 2981194"/>
              <a:gd name="connsiteX358" fmla="*/ 2413622 w 2936056"/>
              <a:gd name="connsiteY358" fmla="*/ 1534305 h 2981194"/>
              <a:gd name="connsiteX359" fmla="*/ 2380520 w 2936056"/>
              <a:gd name="connsiteY359" fmla="*/ 1465849 h 2981194"/>
              <a:gd name="connsiteX360" fmla="*/ 2432584 w 2936056"/>
              <a:gd name="connsiteY360" fmla="*/ 1399965 h 2981194"/>
              <a:gd name="connsiteX361" fmla="*/ 2587493 w 2936056"/>
              <a:gd name="connsiteY361" fmla="*/ 1330545 h 2981194"/>
              <a:gd name="connsiteX362" fmla="*/ 2663020 w 2936056"/>
              <a:gd name="connsiteY362" fmla="*/ 1327331 h 2981194"/>
              <a:gd name="connsiteX363" fmla="*/ 2708335 w 2936056"/>
              <a:gd name="connsiteY363" fmla="*/ 1324439 h 2981194"/>
              <a:gd name="connsiteX364" fmla="*/ 2762329 w 2936056"/>
              <a:gd name="connsiteY364" fmla="*/ 1299370 h 2981194"/>
              <a:gd name="connsiteX365" fmla="*/ 2907596 w 2936056"/>
              <a:gd name="connsiteY365" fmla="*/ 1146390 h 2981194"/>
              <a:gd name="connsiteX366" fmla="*/ 2924630 w 2936056"/>
              <a:gd name="connsiteY366" fmla="*/ 1127429 h 2981194"/>
              <a:gd name="connsiteX367" fmla="*/ 2929009 w 2936056"/>
              <a:gd name="connsiteY367" fmla="*/ 1123572 h 2981194"/>
              <a:gd name="connsiteX368" fmla="*/ 705768 w 2936056"/>
              <a:gd name="connsiteY368" fmla="*/ 1027476 h 2981194"/>
              <a:gd name="connsiteX369" fmla="*/ 715410 w 2936056"/>
              <a:gd name="connsiteY369" fmla="*/ 1033904 h 2981194"/>
              <a:gd name="connsiteX370" fmla="*/ 740156 w 2936056"/>
              <a:gd name="connsiteY370" fmla="*/ 1087576 h 2981194"/>
              <a:gd name="connsiteX371" fmla="*/ 777759 w 2936056"/>
              <a:gd name="connsiteY371" fmla="*/ 1315440 h 2981194"/>
              <a:gd name="connsiteX372" fmla="*/ 780330 w 2936056"/>
              <a:gd name="connsiteY372" fmla="*/ 1357220 h 2981194"/>
              <a:gd name="connsiteX373" fmla="*/ 734372 w 2936056"/>
              <a:gd name="connsiteY373" fmla="*/ 1582513 h 2981194"/>
              <a:gd name="connsiteX374" fmla="*/ 709625 w 2936056"/>
              <a:gd name="connsiteY374" fmla="*/ 1625900 h 2981194"/>
              <a:gd name="connsiteX375" fmla="*/ 652418 w 2936056"/>
              <a:gd name="connsiteY375" fmla="*/ 1647433 h 2981194"/>
              <a:gd name="connsiteX376" fmla="*/ 606459 w 2936056"/>
              <a:gd name="connsiteY376" fmla="*/ 1595369 h 2981194"/>
              <a:gd name="connsiteX377" fmla="*/ 606459 w 2936056"/>
              <a:gd name="connsiteY377" fmla="*/ 1455243 h 2981194"/>
              <a:gd name="connsiteX378" fmla="*/ 652418 w 2936056"/>
              <a:gd name="connsiteY378" fmla="*/ 1355934 h 2981194"/>
              <a:gd name="connsiteX379" fmla="*/ 695162 w 2936056"/>
              <a:gd name="connsiteY379" fmla="*/ 1302263 h 2981194"/>
              <a:gd name="connsiteX380" fmla="*/ 723122 w 2936056"/>
              <a:gd name="connsiteY380" fmla="*/ 1202632 h 2981194"/>
              <a:gd name="connsiteX381" fmla="*/ 703197 w 2936056"/>
              <a:gd name="connsiteY381" fmla="*/ 1039047 h 2981194"/>
              <a:gd name="connsiteX382" fmla="*/ 705768 w 2936056"/>
              <a:gd name="connsiteY382" fmla="*/ 1027476 h 2981194"/>
              <a:gd name="connsiteX383" fmla="*/ 1902295 w 2936056"/>
              <a:gd name="connsiteY383" fmla="*/ 1019442 h 2981194"/>
              <a:gd name="connsiteX384" fmla="*/ 1907116 w 2936056"/>
              <a:gd name="connsiteY384" fmla="*/ 1026511 h 2981194"/>
              <a:gd name="connsiteX385" fmla="*/ 1909687 w 2936056"/>
              <a:gd name="connsiteY385" fmla="*/ 1067007 h 2981194"/>
              <a:gd name="connsiteX386" fmla="*/ 1892974 w 2936056"/>
              <a:gd name="connsiteY386" fmla="*/ 1231878 h 2981194"/>
              <a:gd name="connsiteX387" fmla="*/ 1855694 w 2936056"/>
              <a:gd name="connsiteY387" fmla="*/ 1415070 h 2981194"/>
              <a:gd name="connsiteX388" fmla="*/ 1746100 w 2936056"/>
              <a:gd name="connsiteY388" fmla="*/ 1646790 h 2981194"/>
              <a:gd name="connsiteX389" fmla="*/ 1647755 w 2936056"/>
              <a:gd name="connsiteY389" fmla="*/ 1777917 h 2981194"/>
              <a:gd name="connsiteX390" fmla="*/ 1521771 w 2936056"/>
              <a:gd name="connsiteY390" fmla="*/ 1829017 h 2981194"/>
              <a:gd name="connsiteX391" fmla="*/ 1505380 w 2936056"/>
              <a:gd name="connsiteY391" fmla="*/ 1828375 h 2981194"/>
              <a:gd name="connsiteX392" fmla="*/ 1468742 w 2936056"/>
              <a:gd name="connsiteY392" fmla="*/ 1794950 h 2981194"/>
              <a:gd name="connsiteX393" fmla="*/ 1494132 w 2936056"/>
              <a:gd name="connsiteY393" fmla="*/ 1660932 h 2981194"/>
              <a:gd name="connsiteX394" fmla="*/ 1679573 w 2936056"/>
              <a:gd name="connsiteY394" fmla="*/ 1480954 h 2981194"/>
              <a:gd name="connsiteX395" fmla="*/ 1724567 w 2936056"/>
              <a:gd name="connsiteY395" fmla="*/ 1465529 h 2981194"/>
              <a:gd name="connsiteX396" fmla="*/ 1773418 w 2936056"/>
              <a:gd name="connsiteY396" fmla="*/ 1429532 h 2981194"/>
              <a:gd name="connsiteX397" fmla="*/ 1873691 w 2936056"/>
              <a:gd name="connsiteY397" fmla="*/ 1196526 h 2981194"/>
              <a:gd name="connsiteX398" fmla="*/ 1892653 w 2936056"/>
              <a:gd name="connsiteY398" fmla="*/ 1050617 h 2981194"/>
              <a:gd name="connsiteX399" fmla="*/ 1895867 w 2936056"/>
              <a:gd name="connsiteY399" fmla="*/ 1026511 h 2981194"/>
              <a:gd name="connsiteX400" fmla="*/ 1902295 w 2936056"/>
              <a:gd name="connsiteY400" fmla="*/ 1019442 h 2981194"/>
              <a:gd name="connsiteX401" fmla="*/ 124376 w 2936056"/>
              <a:gd name="connsiteY401" fmla="*/ 1002729 h 2981194"/>
              <a:gd name="connsiteX402" fmla="*/ 254538 w 2936056"/>
              <a:gd name="connsiteY402" fmla="*/ 1285229 h 2981194"/>
              <a:gd name="connsiteX403" fmla="*/ 273821 w 2936056"/>
              <a:gd name="connsiteY403" fmla="*/ 1312868 h 2981194"/>
              <a:gd name="connsiteX404" fmla="*/ 267715 w 2936056"/>
              <a:gd name="connsiteY404" fmla="*/ 1329902 h 2981194"/>
              <a:gd name="connsiteX405" fmla="*/ 224970 w 2936056"/>
              <a:gd name="connsiteY405" fmla="*/ 1313833 h 2981194"/>
              <a:gd name="connsiteX406" fmla="*/ 153943 w 2936056"/>
              <a:gd name="connsiteY406" fmla="*/ 1187206 h 2981194"/>
              <a:gd name="connsiteX407" fmla="*/ 124376 w 2936056"/>
              <a:gd name="connsiteY407" fmla="*/ 1002729 h 2981194"/>
              <a:gd name="connsiteX408" fmla="*/ 2229789 w 2936056"/>
              <a:gd name="connsiteY408" fmla="*/ 975411 h 2981194"/>
              <a:gd name="connsiteX409" fmla="*/ 2232681 w 2936056"/>
              <a:gd name="connsiteY409" fmla="*/ 987945 h 2981194"/>
              <a:gd name="connsiteX410" fmla="*/ 2222718 w 2936056"/>
              <a:gd name="connsiteY410" fmla="*/ 1052223 h 2981194"/>
              <a:gd name="connsiteX411" fmla="*/ 2212112 w 2936056"/>
              <a:gd name="connsiteY411" fmla="*/ 1172743 h 2981194"/>
              <a:gd name="connsiteX412" fmla="*/ 2241680 w 2936056"/>
              <a:gd name="connsiteY412" fmla="*/ 1251162 h 2981194"/>
              <a:gd name="connsiteX413" fmla="*/ 2279925 w 2936056"/>
              <a:gd name="connsiteY413" fmla="*/ 1298085 h 2981194"/>
              <a:gd name="connsiteX414" fmla="*/ 2332954 w 2936056"/>
              <a:gd name="connsiteY414" fmla="*/ 1430818 h 2981194"/>
              <a:gd name="connsiteX415" fmla="*/ 2328776 w 2936056"/>
              <a:gd name="connsiteY415" fmla="*/ 1549089 h 2981194"/>
              <a:gd name="connsiteX416" fmla="*/ 2293745 w 2936056"/>
              <a:gd name="connsiteY416" fmla="*/ 1592797 h 2981194"/>
              <a:gd name="connsiteX417" fmla="*/ 2232038 w 2936056"/>
              <a:gd name="connsiteY417" fmla="*/ 1578978 h 2981194"/>
              <a:gd name="connsiteX418" fmla="*/ 2194757 w 2936056"/>
              <a:gd name="connsiteY418" fmla="*/ 1512450 h 2981194"/>
              <a:gd name="connsiteX419" fmla="*/ 2155548 w 2936056"/>
              <a:gd name="connsiteY419" fmla="*/ 1305155 h 2981194"/>
              <a:gd name="connsiteX420" fmla="*/ 2175474 w 2936056"/>
              <a:gd name="connsiteY420" fmla="*/ 1129035 h 2981194"/>
              <a:gd name="connsiteX421" fmla="*/ 2195722 w 2936056"/>
              <a:gd name="connsiteY421" fmla="*/ 1035832 h 2981194"/>
              <a:gd name="connsiteX422" fmla="*/ 2220147 w 2936056"/>
              <a:gd name="connsiteY422" fmla="*/ 982160 h 2981194"/>
              <a:gd name="connsiteX423" fmla="*/ 2229789 w 2936056"/>
              <a:gd name="connsiteY423" fmla="*/ 975411 h 2981194"/>
              <a:gd name="connsiteX424" fmla="*/ 2813751 w 2936056"/>
              <a:gd name="connsiteY424" fmla="*/ 954521 h 2981194"/>
              <a:gd name="connsiteX425" fmla="*/ 2794789 w 2936056"/>
              <a:gd name="connsiteY425" fmla="*/ 1110072 h 2981194"/>
              <a:gd name="connsiteX426" fmla="*/ 2720870 w 2936056"/>
              <a:gd name="connsiteY426" fmla="*/ 1243449 h 2981194"/>
              <a:gd name="connsiteX427" fmla="*/ 2705443 w 2936056"/>
              <a:gd name="connsiteY427" fmla="*/ 1273338 h 2981194"/>
              <a:gd name="connsiteX428" fmla="*/ 2682625 w 2936056"/>
              <a:gd name="connsiteY428" fmla="*/ 1282658 h 2981194"/>
              <a:gd name="connsiteX429" fmla="*/ 2670733 w 2936056"/>
              <a:gd name="connsiteY429" fmla="*/ 1247948 h 2981194"/>
              <a:gd name="connsiteX430" fmla="*/ 2754937 w 2936056"/>
              <a:gd name="connsiteY430" fmla="*/ 1118429 h 2981194"/>
              <a:gd name="connsiteX431" fmla="*/ 2790611 w 2936056"/>
              <a:gd name="connsiteY431" fmla="*/ 1024262 h 2981194"/>
              <a:gd name="connsiteX432" fmla="*/ 2813751 w 2936056"/>
              <a:gd name="connsiteY432" fmla="*/ 954521 h 2981194"/>
              <a:gd name="connsiteX433" fmla="*/ 435801 w 2936056"/>
              <a:gd name="connsiteY433" fmla="*/ 820180 h 2981194"/>
              <a:gd name="connsiteX434" fmla="*/ 514862 w 2936056"/>
              <a:gd name="connsiteY434" fmla="*/ 887672 h 2981194"/>
              <a:gd name="connsiteX435" fmla="*/ 626384 w 2936056"/>
              <a:gd name="connsiteY435" fmla="*/ 1180456 h 2981194"/>
              <a:gd name="connsiteX436" fmla="*/ 628955 w 2936056"/>
              <a:gd name="connsiteY436" fmla="*/ 1194597 h 2981194"/>
              <a:gd name="connsiteX437" fmla="*/ 612564 w 2936056"/>
              <a:gd name="connsiteY437" fmla="*/ 1216773 h 2981194"/>
              <a:gd name="connsiteX438" fmla="*/ 595852 w 2936056"/>
              <a:gd name="connsiteY438" fmla="*/ 1202310 h 2981194"/>
              <a:gd name="connsiteX439" fmla="*/ 548930 w 2936056"/>
              <a:gd name="connsiteY439" fmla="*/ 1042902 h 2981194"/>
              <a:gd name="connsiteX440" fmla="*/ 435801 w 2936056"/>
              <a:gd name="connsiteY440" fmla="*/ 820180 h 2981194"/>
              <a:gd name="connsiteX441" fmla="*/ 2489470 w 2936056"/>
              <a:gd name="connsiteY441" fmla="*/ 771972 h 2981194"/>
              <a:gd name="connsiteX442" fmla="*/ 2447690 w 2936056"/>
              <a:gd name="connsiteY442" fmla="*/ 852640 h 2981194"/>
              <a:gd name="connsiteX443" fmla="*/ 2356737 w 2936056"/>
              <a:gd name="connsiteY443" fmla="*/ 1076648 h 2981194"/>
              <a:gd name="connsiteX444" fmla="*/ 2340346 w 2936056"/>
              <a:gd name="connsiteY444" fmla="*/ 1150567 h 2981194"/>
              <a:gd name="connsiteX445" fmla="*/ 2322027 w 2936056"/>
              <a:gd name="connsiteY445" fmla="*/ 1164708 h 2981194"/>
              <a:gd name="connsiteX446" fmla="*/ 2307243 w 2936056"/>
              <a:gd name="connsiteY446" fmla="*/ 1146068 h 2981194"/>
              <a:gd name="connsiteX447" fmla="*/ 2321063 w 2936056"/>
              <a:gd name="connsiteY447" fmla="*/ 1085004 h 2981194"/>
              <a:gd name="connsiteX448" fmla="*/ 2414587 w 2936056"/>
              <a:gd name="connsiteY448" fmla="*/ 838821 h 2981194"/>
              <a:gd name="connsiteX449" fmla="*/ 2489470 w 2936056"/>
              <a:gd name="connsiteY449" fmla="*/ 771972 h 2981194"/>
              <a:gd name="connsiteX450" fmla="*/ 258075 w 2936056"/>
              <a:gd name="connsiteY450" fmla="*/ 703196 h 2981194"/>
              <a:gd name="connsiteX451" fmla="*/ 264824 w 2936056"/>
              <a:gd name="connsiteY451" fmla="*/ 734049 h 2981194"/>
              <a:gd name="connsiteX452" fmla="*/ 270287 w 2936056"/>
              <a:gd name="connsiteY452" fmla="*/ 812789 h 2981194"/>
              <a:gd name="connsiteX453" fmla="*/ 324281 w 2936056"/>
              <a:gd name="connsiteY453" fmla="*/ 1066042 h 2981194"/>
              <a:gd name="connsiteX454" fmla="*/ 375060 w 2936056"/>
              <a:gd name="connsiteY454" fmla="*/ 1128392 h 2981194"/>
              <a:gd name="connsiteX455" fmla="*/ 413305 w 2936056"/>
              <a:gd name="connsiteY455" fmla="*/ 1143497 h 2981194"/>
              <a:gd name="connsiteX456" fmla="*/ 500723 w 2936056"/>
              <a:gd name="connsiteY456" fmla="*/ 1182706 h 2981194"/>
              <a:gd name="connsiteX457" fmla="*/ 601960 w 2936056"/>
              <a:gd name="connsiteY457" fmla="*/ 1342114 h 2981194"/>
              <a:gd name="connsiteX458" fmla="*/ 602281 w 2936056"/>
              <a:gd name="connsiteY458" fmla="*/ 1375860 h 2981194"/>
              <a:gd name="connsiteX459" fmla="*/ 527719 w 2936056"/>
              <a:gd name="connsiteY459" fmla="*/ 1423426 h 2981194"/>
              <a:gd name="connsiteX460" fmla="*/ 451872 w 2936056"/>
              <a:gd name="connsiteY460" fmla="*/ 1377146 h 2981194"/>
              <a:gd name="connsiteX461" fmla="*/ 354170 w 2936056"/>
              <a:gd name="connsiteY461" fmla="*/ 1245698 h 2981194"/>
              <a:gd name="connsiteX462" fmla="*/ 273501 w 2936056"/>
              <a:gd name="connsiteY462" fmla="*/ 1022656 h 2981194"/>
              <a:gd name="connsiteX463" fmla="*/ 260967 w 2936056"/>
              <a:gd name="connsiteY463" fmla="*/ 932989 h 2981194"/>
              <a:gd name="connsiteX464" fmla="*/ 253575 w 2936056"/>
              <a:gd name="connsiteY464" fmla="*/ 723765 h 2981194"/>
              <a:gd name="connsiteX465" fmla="*/ 258075 w 2936056"/>
              <a:gd name="connsiteY465" fmla="*/ 703196 h 2981194"/>
              <a:gd name="connsiteX466" fmla="*/ 1902937 w 2936056"/>
              <a:gd name="connsiteY466" fmla="*/ 696448 h 2981194"/>
              <a:gd name="connsiteX467" fmla="*/ 1907115 w 2936056"/>
              <a:gd name="connsiteY467" fmla="*/ 710267 h 2981194"/>
              <a:gd name="connsiteX468" fmla="*/ 1896188 w 2936056"/>
              <a:gd name="connsiteY468" fmla="*/ 904064 h 2981194"/>
              <a:gd name="connsiteX469" fmla="*/ 1832232 w 2936056"/>
              <a:gd name="connsiteY469" fmla="*/ 1157959 h 2981194"/>
              <a:gd name="connsiteX470" fmla="*/ 1744814 w 2936056"/>
              <a:gd name="connsiteY470" fmla="*/ 1328616 h 2981194"/>
              <a:gd name="connsiteX471" fmla="*/ 1645184 w 2936056"/>
              <a:gd name="connsiteY471" fmla="*/ 1461351 h 2981194"/>
              <a:gd name="connsiteX472" fmla="*/ 1503131 w 2936056"/>
              <a:gd name="connsiteY472" fmla="*/ 1514057 h 2981194"/>
              <a:gd name="connsiteX473" fmla="*/ 1473563 w 2936056"/>
              <a:gd name="connsiteY473" fmla="*/ 1491239 h 2981194"/>
              <a:gd name="connsiteX474" fmla="*/ 1479991 w 2936056"/>
              <a:gd name="connsiteY474" fmla="*/ 1377468 h 2981194"/>
              <a:gd name="connsiteX475" fmla="*/ 1591191 w 2936056"/>
              <a:gd name="connsiteY475" fmla="*/ 1223201 h 2981194"/>
              <a:gd name="connsiteX476" fmla="*/ 1689857 w 2936056"/>
              <a:gd name="connsiteY476" fmla="*/ 1156031 h 2981194"/>
              <a:gd name="connsiteX477" fmla="*/ 1731959 w 2936056"/>
              <a:gd name="connsiteY477" fmla="*/ 1143819 h 2981194"/>
              <a:gd name="connsiteX478" fmla="*/ 1763133 w 2936056"/>
              <a:gd name="connsiteY478" fmla="*/ 1123250 h 2981194"/>
              <a:gd name="connsiteX479" fmla="*/ 1839302 w 2936056"/>
              <a:gd name="connsiteY479" fmla="*/ 989232 h 2981194"/>
              <a:gd name="connsiteX480" fmla="*/ 1889118 w 2936056"/>
              <a:gd name="connsiteY480" fmla="*/ 785793 h 2981194"/>
              <a:gd name="connsiteX481" fmla="*/ 1898116 w 2936056"/>
              <a:gd name="connsiteY481" fmla="*/ 709624 h 2981194"/>
              <a:gd name="connsiteX482" fmla="*/ 1902937 w 2936056"/>
              <a:gd name="connsiteY482" fmla="*/ 696448 h 2981194"/>
              <a:gd name="connsiteX483" fmla="*/ 2678768 w 2936056"/>
              <a:gd name="connsiteY483" fmla="*/ 652095 h 2981194"/>
              <a:gd name="connsiteX484" fmla="*/ 2682625 w 2936056"/>
              <a:gd name="connsiteY484" fmla="*/ 667200 h 2981194"/>
              <a:gd name="connsiteX485" fmla="*/ 2668805 w 2936056"/>
              <a:gd name="connsiteY485" fmla="*/ 937487 h 2981194"/>
              <a:gd name="connsiteX486" fmla="*/ 2628953 w 2936056"/>
              <a:gd name="connsiteY486" fmla="*/ 1078255 h 2981194"/>
              <a:gd name="connsiteX487" fmla="*/ 2560818 w 2936056"/>
              <a:gd name="connsiteY487" fmla="*/ 1235092 h 2981194"/>
              <a:gd name="connsiteX488" fmla="*/ 2432585 w 2936056"/>
              <a:gd name="connsiteY488" fmla="*/ 1362362 h 2981194"/>
              <a:gd name="connsiteX489" fmla="*/ 2382448 w 2936056"/>
              <a:gd name="connsiteY489" fmla="*/ 1373932 h 2981194"/>
              <a:gd name="connsiteX490" fmla="*/ 2333276 w 2936056"/>
              <a:gd name="connsiteY490" fmla="*/ 1316403 h 2981194"/>
              <a:gd name="connsiteX491" fmla="*/ 2370235 w 2936056"/>
              <a:gd name="connsiteY491" fmla="*/ 1197168 h 2981194"/>
              <a:gd name="connsiteX492" fmla="*/ 2496219 w 2936056"/>
              <a:gd name="connsiteY492" fmla="*/ 1098181 h 2981194"/>
              <a:gd name="connsiteX493" fmla="*/ 2521931 w 2936056"/>
              <a:gd name="connsiteY493" fmla="*/ 1091754 h 2981194"/>
              <a:gd name="connsiteX494" fmla="*/ 2589743 w 2936056"/>
              <a:gd name="connsiteY494" fmla="*/ 1049008 h 2981194"/>
              <a:gd name="connsiteX495" fmla="*/ 2642130 w 2936056"/>
              <a:gd name="connsiteY495" fmla="*/ 924631 h 2981194"/>
              <a:gd name="connsiteX496" fmla="*/ 2666234 w 2936056"/>
              <a:gd name="connsiteY496" fmla="*/ 746262 h 2981194"/>
              <a:gd name="connsiteX497" fmla="*/ 2674590 w 2936056"/>
              <a:gd name="connsiteY497" fmla="*/ 659487 h 2981194"/>
              <a:gd name="connsiteX498" fmla="*/ 2678768 w 2936056"/>
              <a:gd name="connsiteY498" fmla="*/ 652095 h 2981194"/>
              <a:gd name="connsiteX499" fmla="*/ 1902616 w 2936056"/>
              <a:gd name="connsiteY499" fmla="*/ 370881 h 2981194"/>
              <a:gd name="connsiteX500" fmla="*/ 1907115 w 2936056"/>
              <a:gd name="connsiteY500" fmla="*/ 397557 h 2981194"/>
              <a:gd name="connsiteX501" fmla="*/ 1895867 w 2936056"/>
              <a:gd name="connsiteY501" fmla="*/ 582998 h 2981194"/>
              <a:gd name="connsiteX502" fmla="*/ 1818733 w 2936056"/>
              <a:gd name="connsiteY502" fmla="*/ 869354 h 2981194"/>
              <a:gd name="connsiteX503" fmla="*/ 1665110 w 2936056"/>
              <a:gd name="connsiteY503" fmla="*/ 1118108 h 2981194"/>
              <a:gd name="connsiteX504" fmla="*/ 1546196 w 2936056"/>
              <a:gd name="connsiteY504" fmla="*/ 1193955 h 2981194"/>
              <a:gd name="connsiteX505" fmla="*/ 1498952 w 2936056"/>
              <a:gd name="connsiteY505" fmla="*/ 1193312 h 2981194"/>
              <a:gd name="connsiteX506" fmla="*/ 1473884 w 2936056"/>
              <a:gd name="connsiteY506" fmla="*/ 1165995 h 2981194"/>
              <a:gd name="connsiteX507" fmla="*/ 1496060 w 2936056"/>
              <a:gd name="connsiteY507" fmla="*/ 1009800 h 2981194"/>
              <a:gd name="connsiteX508" fmla="*/ 1681179 w 2936056"/>
              <a:gd name="connsiteY508" fmla="*/ 841714 h 2981194"/>
              <a:gd name="connsiteX509" fmla="*/ 1748028 w 2936056"/>
              <a:gd name="connsiteY509" fmla="*/ 827252 h 2981194"/>
              <a:gd name="connsiteX510" fmla="*/ 1760562 w 2936056"/>
              <a:gd name="connsiteY510" fmla="*/ 818575 h 2981194"/>
              <a:gd name="connsiteX511" fmla="*/ 1856657 w 2936056"/>
              <a:gd name="connsiteY511" fmla="*/ 615779 h 2981194"/>
              <a:gd name="connsiteX512" fmla="*/ 1888474 w 2936056"/>
              <a:gd name="connsiteY512" fmla="*/ 462799 h 2981194"/>
              <a:gd name="connsiteX513" fmla="*/ 1896831 w 2936056"/>
              <a:gd name="connsiteY513" fmla="*/ 384380 h 2981194"/>
              <a:gd name="connsiteX514" fmla="*/ 1902616 w 2936056"/>
              <a:gd name="connsiteY514" fmla="*/ 370881 h 2981194"/>
              <a:gd name="connsiteX515" fmla="*/ 1258323 w 2936056"/>
              <a:gd name="connsiteY515" fmla="*/ 168848 h 2981194"/>
              <a:gd name="connsiteX516" fmla="*/ 1264340 w 2936056"/>
              <a:gd name="connsiteY516" fmla="*/ 169048 h 2981194"/>
              <a:gd name="connsiteX517" fmla="*/ 1234129 w 2936056"/>
              <a:gd name="connsiteY517" fmla="*/ 349347 h 2981194"/>
              <a:gd name="connsiteX518" fmla="*/ 1252127 w 2936056"/>
              <a:gd name="connsiteY518" fmla="*/ 582996 h 2981194"/>
              <a:gd name="connsiteX519" fmla="*/ 1253412 w 2936056"/>
              <a:gd name="connsiteY519" fmla="*/ 595530 h 2981194"/>
              <a:gd name="connsiteX520" fmla="*/ 1243771 w 2936056"/>
              <a:gd name="connsiteY520" fmla="*/ 605815 h 2981194"/>
              <a:gd name="connsiteX521" fmla="*/ 1233165 w 2936056"/>
              <a:gd name="connsiteY521" fmla="*/ 606136 h 2981194"/>
              <a:gd name="connsiteX522" fmla="*/ 1204883 w 2936056"/>
              <a:gd name="connsiteY522" fmla="*/ 583317 h 2981194"/>
              <a:gd name="connsiteX523" fmla="*/ 1193634 w 2936056"/>
              <a:gd name="connsiteY523" fmla="*/ 520325 h 2981194"/>
              <a:gd name="connsiteX524" fmla="*/ 1185278 w 2936056"/>
              <a:gd name="connsiteY524" fmla="*/ 424230 h 2981194"/>
              <a:gd name="connsiteX525" fmla="*/ 1207133 w 2936056"/>
              <a:gd name="connsiteY525" fmla="*/ 262251 h 2981194"/>
              <a:gd name="connsiteX526" fmla="*/ 1258323 w 2936056"/>
              <a:gd name="connsiteY526" fmla="*/ 168848 h 2981194"/>
              <a:gd name="connsiteX527" fmla="*/ 1704415 w 2936056"/>
              <a:gd name="connsiteY527" fmla="*/ 152347 h 2981194"/>
              <a:gd name="connsiteX528" fmla="*/ 1757670 w 2936056"/>
              <a:gd name="connsiteY528" fmla="*/ 391770 h 2981194"/>
              <a:gd name="connsiteX529" fmla="*/ 1729388 w 2936056"/>
              <a:gd name="connsiteY529" fmla="*/ 595208 h 2981194"/>
              <a:gd name="connsiteX530" fmla="*/ 1706891 w 2936056"/>
              <a:gd name="connsiteY530" fmla="*/ 662378 h 2981194"/>
              <a:gd name="connsiteX531" fmla="*/ 1691464 w 2936056"/>
              <a:gd name="connsiteY531" fmla="*/ 677162 h 2981194"/>
              <a:gd name="connsiteX532" fmla="*/ 1668003 w 2936056"/>
              <a:gd name="connsiteY532" fmla="*/ 674913 h 2981194"/>
              <a:gd name="connsiteX533" fmla="*/ 1668324 w 2936056"/>
              <a:gd name="connsiteY533" fmla="*/ 656593 h 2981194"/>
              <a:gd name="connsiteX534" fmla="*/ 1700784 w 2936056"/>
              <a:gd name="connsiteY534" fmla="*/ 505541 h 2981194"/>
              <a:gd name="connsiteX535" fmla="*/ 1711390 w 2936056"/>
              <a:gd name="connsiteY535" fmla="*/ 363809 h 2981194"/>
              <a:gd name="connsiteX536" fmla="*/ 1697892 w 2936056"/>
              <a:gd name="connsiteY536" fmla="*/ 152657 h 2981194"/>
              <a:gd name="connsiteX537" fmla="*/ 1704415 w 2936056"/>
              <a:gd name="connsiteY537" fmla="*/ 152347 h 2981194"/>
              <a:gd name="connsiteX538" fmla="*/ 1026190 w 2936056"/>
              <a:gd name="connsiteY538" fmla="*/ 127590 h 2981194"/>
              <a:gd name="connsiteX539" fmla="*/ 1031654 w 2936056"/>
              <a:gd name="connsiteY539" fmla="*/ 152337 h 2981194"/>
              <a:gd name="connsiteX540" fmla="*/ 1034225 w 2936056"/>
              <a:gd name="connsiteY540" fmla="*/ 234934 h 2981194"/>
              <a:gd name="connsiteX541" fmla="*/ 1064757 w 2936056"/>
              <a:gd name="connsiteY541" fmla="*/ 471797 h 2981194"/>
              <a:gd name="connsiteX542" fmla="*/ 1162459 w 2936056"/>
              <a:gd name="connsiteY542" fmla="*/ 648240 h 2981194"/>
              <a:gd name="connsiteX543" fmla="*/ 1206168 w 2936056"/>
              <a:gd name="connsiteY543" fmla="*/ 671701 h 2981194"/>
              <a:gd name="connsiteX544" fmla="*/ 1268838 w 2936056"/>
              <a:gd name="connsiteY544" fmla="*/ 698055 h 2981194"/>
              <a:gd name="connsiteX545" fmla="*/ 1426318 w 2936056"/>
              <a:gd name="connsiteY545" fmla="*/ 866141 h 2981194"/>
              <a:gd name="connsiteX546" fmla="*/ 1453958 w 2936056"/>
              <a:gd name="connsiteY546" fmla="*/ 988589 h 2981194"/>
              <a:gd name="connsiteX547" fmla="*/ 1375539 w 2936056"/>
              <a:gd name="connsiteY547" fmla="*/ 1046438 h 2981194"/>
              <a:gd name="connsiteX548" fmla="*/ 1273016 w 2936056"/>
              <a:gd name="connsiteY548" fmla="*/ 982804 h 2981194"/>
              <a:gd name="connsiteX549" fmla="*/ 1156674 w 2936056"/>
              <a:gd name="connsiteY549" fmla="*/ 823396 h 2981194"/>
              <a:gd name="connsiteX550" fmla="*/ 1059615 w 2936056"/>
              <a:gd name="connsiteY550" fmla="*/ 563715 h 2981194"/>
              <a:gd name="connsiteX551" fmla="*/ 1037439 w 2936056"/>
              <a:gd name="connsiteY551" fmla="*/ 485939 h 2981194"/>
              <a:gd name="connsiteX552" fmla="*/ 1034225 w 2936056"/>
              <a:gd name="connsiteY552" fmla="*/ 489153 h 2981194"/>
              <a:gd name="connsiteX553" fmla="*/ 1055437 w 2936056"/>
              <a:gd name="connsiteY553" fmla="*/ 758797 h 2981194"/>
              <a:gd name="connsiteX554" fmla="*/ 1169208 w 2936056"/>
              <a:gd name="connsiteY554" fmla="*/ 978626 h 2981194"/>
              <a:gd name="connsiteX555" fmla="*/ 1193633 w 2936056"/>
              <a:gd name="connsiteY555" fmla="*/ 993408 h 2981194"/>
              <a:gd name="connsiteX556" fmla="*/ 1284586 w 2936056"/>
              <a:gd name="connsiteY556" fmla="*/ 1032297 h 2981194"/>
              <a:gd name="connsiteX557" fmla="*/ 1426318 w 2936056"/>
              <a:gd name="connsiteY557" fmla="*/ 1190098 h 2981194"/>
              <a:gd name="connsiteX558" fmla="*/ 1453315 w 2936056"/>
              <a:gd name="connsiteY558" fmla="*/ 1312547 h 2981194"/>
              <a:gd name="connsiteX559" fmla="*/ 1404143 w 2936056"/>
              <a:gd name="connsiteY559" fmla="*/ 1371362 h 2981194"/>
              <a:gd name="connsiteX560" fmla="*/ 1363326 w 2936056"/>
              <a:gd name="connsiteY560" fmla="*/ 1364290 h 2981194"/>
              <a:gd name="connsiteX561" fmla="*/ 1281051 w 2936056"/>
              <a:gd name="connsiteY561" fmla="*/ 1308690 h 2981194"/>
              <a:gd name="connsiteX562" fmla="*/ 1104930 w 2936056"/>
              <a:gd name="connsiteY562" fmla="*/ 1031012 h 2981194"/>
              <a:gd name="connsiteX563" fmla="*/ 1039367 w 2936056"/>
              <a:gd name="connsiteY563" fmla="*/ 816326 h 2981194"/>
              <a:gd name="connsiteX564" fmla="*/ 1034225 w 2936056"/>
              <a:gd name="connsiteY564" fmla="*/ 804113 h 2981194"/>
              <a:gd name="connsiteX565" fmla="*/ 1033904 w 2936056"/>
              <a:gd name="connsiteY565" fmla="*/ 813432 h 2981194"/>
              <a:gd name="connsiteX566" fmla="*/ 1052544 w 2936056"/>
              <a:gd name="connsiteY566" fmla="*/ 1067329 h 2981194"/>
              <a:gd name="connsiteX567" fmla="*/ 1154103 w 2936056"/>
              <a:gd name="connsiteY567" fmla="*/ 1282336 h 2981194"/>
              <a:gd name="connsiteX568" fmla="*/ 1212917 w 2936056"/>
              <a:gd name="connsiteY568" fmla="*/ 1320903 h 2981194"/>
              <a:gd name="connsiteX569" fmla="*/ 1396751 w 2936056"/>
              <a:gd name="connsiteY569" fmla="*/ 1456850 h 2981194"/>
              <a:gd name="connsiteX570" fmla="*/ 1452029 w 2936056"/>
              <a:gd name="connsiteY570" fmla="*/ 1589583 h 2981194"/>
              <a:gd name="connsiteX571" fmla="*/ 1447530 w 2936056"/>
              <a:gd name="connsiteY571" fmla="*/ 1662217 h 2981194"/>
              <a:gd name="connsiteX572" fmla="*/ 1423426 w 2936056"/>
              <a:gd name="connsiteY572" fmla="*/ 1680215 h 2981194"/>
              <a:gd name="connsiteX573" fmla="*/ 1270445 w 2936056"/>
              <a:gd name="connsiteY573" fmla="*/ 1622043 h 2981194"/>
              <a:gd name="connsiteX574" fmla="*/ 1101716 w 2936056"/>
              <a:gd name="connsiteY574" fmla="*/ 1346935 h 2981194"/>
              <a:gd name="connsiteX575" fmla="*/ 1040653 w 2936056"/>
              <a:gd name="connsiteY575" fmla="*/ 1144140 h 2981194"/>
              <a:gd name="connsiteX576" fmla="*/ 1036476 w 2936056"/>
              <a:gd name="connsiteY576" fmla="*/ 1129677 h 2981194"/>
              <a:gd name="connsiteX577" fmla="*/ 1036796 w 2936056"/>
              <a:gd name="connsiteY577" fmla="*/ 1225772 h 2981194"/>
              <a:gd name="connsiteX578" fmla="*/ 1045474 w 2936056"/>
              <a:gd name="connsiteY578" fmla="*/ 1338258 h 2981194"/>
              <a:gd name="connsiteX579" fmla="*/ 1081790 w 2936056"/>
              <a:gd name="connsiteY579" fmla="*/ 1488989 h 2981194"/>
              <a:gd name="connsiteX580" fmla="*/ 1162780 w 2936056"/>
              <a:gd name="connsiteY580" fmla="*/ 1614973 h 2981194"/>
              <a:gd name="connsiteX581" fmla="*/ 1198133 w 2936056"/>
              <a:gd name="connsiteY581" fmla="*/ 1636185 h 2981194"/>
              <a:gd name="connsiteX582" fmla="*/ 1422140 w 2936056"/>
              <a:gd name="connsiteY582" fmla="*/ 1822268 h 2981194"/>
              <a:gd name="connsiteX583" fmla="*/ 1453315 w 2936056"/>
              <a:gd name="connsiteY583" fmla="*/ 1954359 h 2981194"/>
              <a:gd name="connsiteX584" fmla="*/ 1406071 w 2936056"/>
              <a:gd name="connsiteY584" fmla="*/ 2002888 h 2981194"/>
              <a:gd name="connsiteX585" fmla="*/ 1290371 w 2936056"/>
              <a:gd name="connsiteY585" fmla="*/ 1959822 h 2981194"/>
              <a:gd name="connsiteX586" fmla="*/ 1129034 w 2936056"/>
              <a:gd name="connsiteY586" fmla="*/ 1730030 h 2981194"/>
              <a:gd name="connsiteX587" fmla="*/ 1038724 w 2936056"/>
              <a:gd name="connsiteY587" fmla="*/ 1459743 h 2981194"/>
              <a:gd name="connsiteX588" fmla="*/ 1034225 w 2936056"/>
              <a:gd name="connsiteY588" fmla="*/ 1450101 h 2981194"/>
              <a:gd name="connsiteX589" fmla="*/ 1034225 w 2936056"/>
              <a:gd name="connsiteY589" fmla="*/ 1485133 h 2981194"/>
              <a:gd name="connsiteX590" fmla="*/ 1040653 w 2936056"/>
              <a:gd name="connsiteY590" fmla="*/ 1609509 h 2981194"/>
              <a:gd name="connsiteX591" fmla="*/ 1125178 w 2936056"/>
              <a:gd name="connsiteY591" fmla="*/ 1879154 h 2981194"/>
              <a:gd name="connsiteX592" fmla="*/ 1155067 w 2936056"/>
              <a:gd name="connsiteY592" fmla="*/ 1926398 h 2981194"/>
              <a:gd name="connsiteX593" fmla="*/ 1199740 w 2936056"/>
              <a:gd name="connsiteY593" fmla="*/ 1959501 h 2981194"/>
              <a:gd name="connsiteX594" fmla="*/ 1396108 w 2936056"/>
              <a:gd name="connsiteY594" fmla="*/ 2103483 h 2981194"/>
              <a:gd name="connsiteX595" fmla="*/ 1451708 w 2936056"/>
              <a:gd name="connsiteY595" fmla="*/ 2238787 h 2981194"/>
              <a:gd name="connsiteX596" fmla="*/ 1450101 w 2936056"/>
              <a:gd name="connsiteY596" fmla="*/ 2297923 h 2981194"/>
              <a:gd name="connsiteX597" fmla="*/ 1420533 w 2936056"/>
              <a:gd name="connsiteY597" fmla="*/ 2324919 h 2981194"/>
              <a:gd name="connsiteX598" fmla="*/ 1291978 w 2936056"/>
              <a:gd name="connsiteY598" fmla="*/ 2284103 h 2981194"/>
              <a:gd name="connsiteX599" fmla="*/ 1124535 w 2936056"/>
              <a:gd name="connsiteY599" fmla="*/ 2046276 h 2981194"/>
              <a:gd name="connsiteX600" fmla="*/ 1049973 w 2936056"/>
              <a:gd name="connsiteY600" fmla="*/ 1817447 h 2981194"/>
              <a:gd name="connsiteX601" fmla="*/ 1037439 w 2936056"/>
              <a:gd name="connsiteY601" fmla="*/ 1773096 h 2981194"/>
              <a:gd name="connsiteX602" fmla="*/ 1034225 w 2936056"/>
              <a:gd name="connsiteY602" fmla="*/ 1773417 h 2981194"/>
              <a:gd name="connsiteX603" fmla="*/ 1034225 w 2936056"/>
              <a:gd name="connsiteY603" fmla="*/ 1822590 h 2981194"/>
              <a:gd name="connsiteX604" fmla="*/ 1042902 w 2936056"/>
              <a:gd name="connsiteY604" fmla="*/ 1963036 h 2981194"/>
              <a:gd name="connsiteX605" fmla="*/ 1108787 w 2936056"/>
              <a:gd name="connsiteY605" fmla="*/ 2181580 h 2981194"/>
              <a:gd name="connsiteX606" fmla="*/ 1148318 w 2936056"/>
              <a:gd name="connsiteY606" fmla="*/ 2243287 h 2981194"/>
              <a:gd name="connsiteX607" fmla="*/ 1205846 w 2936056"/>
              <a:gd name="connsiteY607" fmla="*/ 2282817 h 2981194"/>
              <a:gd name="connsiteX608" fmla="*/ 1289728 w 2936056"/>
              <a:gd name="connsiteY608" fmla="*/ 2319777 h 2981194"/>
              <a:gd name="connsiteX609" fmla="*/ 1449137 w 2936056"/>
              <a:gd name="connsiteY609" fmla="*/ 2542499 h 2981194"/>
              <a:gd name="connsiteX610" fmla="*/ 1450744 w 2936056"/>
              <a:gd name="connsiteY610" fmla="*/ 2612883 h 2981194"/>
              <a:gd name="connsiteX611" fmla="*/ 1410249 w 2936056"/>
              <a:gd name="connsiteY611" fmla="*/ 2648878 h 2981194"/>
              <a:gd name="connsiteX612" fmla="*/ 1291335 w 2936056"/>
              <a:gd name="connsiteY612" fmla="*/ 2605170 h 2981194"/>
              <a:gd name="connsiteX613" fmla="*/ 1151532 w 2936056"/>
              <a:gd name="connsiteY613" fmla="*/ 2419086 h 2981194"/>
              <a:gd name="connsiteX614" fmla="*/ 1037761 w 2936056"/>
              <a:gd name="connsiteY614" fmla="*/ 2113767 h 2981194"/>
              <a:gd name="connsiteX615" fmla="*/ 1033904 w 2936056"/>
              <a:gd name="connsiteY615" fmla="*/ 2106375 h 2981194"/>
              <a:gd name="connsiteX616" fmla="*/ 1036476 w 2936056"/>
              <a:gd name="connsiteY616" fmla="*/ 2161975 h 2981194"/>
              <a:gd name="connsiteX617" fmla="*/ 1047723 w 2936056"/>
              <a:gd name="connsiteY617" fmla="*/ 2286995 h 2981194"/>
              <a:gd name="connsiteX618" fmla="*/ 1110073 w 2936056"/>
              <a:gd name="connsiteY618" fmla="*/ 2514538 h 2981194"/>
              <a:gd name="connsiteX619" fmla="*/ 1156995 w 2936056"/>
              <a:gd name="connsiteY619" fmla="*/ 2579458 h 2981194"/>
              <a:gd name="connsiteX620" fmla="*/ 1204882 w 2936056"/>
              <a:gd name="connsiteY620" fmla="*/ 2603241 h 2981194"/>
              <a:gd name="connsiteX621" fmla="*/ 1265946 w 2936056"/>
              <a:gd name="connsiteY621" fmla="*/ 2624131 h 2981194"/>
              <a:gd name="connsiteX622" fmla="*/ 1430818 w 2936056"/>
              <a:gd name="connsiteY622" fmla="*/ 2800895 h 2981194"/>
              <a:gd name="connsiteX623" fmla="*/ 1450422 w 2936056"/>
              <a:gd name="connsiteY623" fmla="*/ 2922058 h 2981194"/>
              <a:gd name="connsiteX624" fmla="*/ 1447530 w 2936056"/>
              <a:gd name="connsiteY624" fmla="*/ 2933307 h 2981194"/>
              <a:gd name="connsiteX625" fmla="*/ 1381967 w 2936056"/>
              <a:gd name="connsiteY625" fmla="*/ 2971552 h 2981194"/>
              <a:gd name="connsiteX626" fmla="*/ 1284265 w 2936056"/>
              <a:gd name="connsiteY626" fmla="*/ 2919487 h 2981194"/>
              <a:gd name="connsiteX627" fmla="*/ 1189777 w 2936056"/>
              <a:gd name="connsiteY627" fmla="*/ 2800573 h 2981194"/>
              <a:gd name="connsiteX628" fmla="*/ 1053508 w 2936056"/>
              <a:gd name="connsiteY628" fmla="*/ 2480149 h 2981194"/>
              <a:gd name="connsiteX629" fmla="*/ 1043225 w 2936056"/>
              <a:gd name="connsiteY629" fmla="*/ 2405266 h 2981194"/>
              <a:gd name="connsiteX630" fmla="*/ 1030690 w 2936056"/>
              <a:gd name="connsiteY630" fmla="*/ 2283781 h 2981194"/>
              <a:gd name="connsiteX631" fmla="*/ 1019762 w 2936056"/>
              <a:gd name="connsiteY631" fmla="*/ 2134336 h 2981194"/>
              <a:gd name="connsiteX632" fmla="*/ 1019762 w 2936056"/>
              <a:gd name="connsiteY632" fmla="*/ 2005459 h 2981194"/>
              <a:gd name="connsiteX633" fmla="*/ 1012371 w 2936056"/>
              <a:gd name="connsiteY633" fmla="*/ 1905829 h 2981194"/>
              <a:gd name="connsiteX634" fmla="*/ 1020405 w 2936056"/>
              <a:gd name="connsiteY634" fmla="*/ 1786273 h 2981194"/>
              <a:gd name="connsiteX635" fmla="*/ 1016549 w 2936056"/>
              <a:gd name="connsiteY635" fmla="*/ 1652897 h 2981194"/>
              <a:gd name="connsiteX636" fmla="*/ 1016227 w 2936056"/>
              <a:gd name="connsiteY636" fmla="*/ 1515985 h 2981194"/>
              <a:gd name="connsiteX637" fmla="*/ 1015906 w 2936056"/>
              <a:gd name="connsiteY637" fmla="*/ 1324761 h 2981194"/>
              <a:gd name="connsiteX638" fmla="*/ 1016227 w 2936056"/>
              <a:gd name="connsiteY638" fmla="*/ 1192348 h 2981194"/>
              <a:gd name="connsiteX639" fmla="*/ 1014620 w 2936056"/>
              <a:gd name="connsiteY639" fmla="*/ 986339 h 2981194"/>
              <a:gd name="connsiteX640" fmla="*/ 1013978 w 2936056"/>
              <a:gd name="connsiteY640" fmla="*/ 901491 h 2981194"/>
              <a:gd name="connsiteX641" fmla="*/ 1022012 w 2936056"/>
              <a:gd name="connsiteY641" fmla="*/ 730836 h 2981194"/>
              <a:gd name="connsiteX642" fmla="*/ 1012692 w 2936056"/>
              <a:gd name="connsiteY642" fmla="*/ 626707 h 2981194"/>
              <a:gd name="connsiteX643" fmla="*/ 1021369 w 2936056"/>
              <a:gd name="connsiteY643" fmla="*/ 491081 h 2981194"/>
              <a:gd name="connsiteX644" fmla="*/ 1019120 w 2936056"/>
              <a:gd name="connsiteY644" fmla="*/ 378274 h 2981194"/>
              <a:gd name="connsiteX645" fmla="*/ 1014620 w 2936056"/>
              <a:gd name="connsiteY645" fmla="*/ 220471 h 2981194"/>
              <a:gd name="connsiteX646" fmla="*/ 1020084 w 2936056"/>
              <a:gd name="connsiteY646" fmla="*/ 147516 h 2981194"/>
              <a:gd name="connsiteX647" fmla="*/ 1026190 w 2936056"/>
              <a:gd name="connsiteY647" fmla="*/ 127590 h 2981194"/>
              <a:gd name="connsiteX648" fmla="*/ 1518235 w 2936056"/>
              <a:gd name="connsiteY648" fmla="*/ 0 h 2981194"/>
              <a:gd name="connsiteX649" fmla="*/ 1525306 w 2936056"/>
              <a:gd name="connsiteY649" fmla="*/ 321 h 2981194"/>
              <a:gd name="connsiteX650" fmla="*/ 1506023 w 2936056"/>
              <a:gd name="connsiteY650" fmla="*/ 78739 h 2981194"/>
              <a:gd name="connsiteX651" fmla="*/ 1459743 w 2936056"/>
              <a:gd name="connsiteY651" fmla="*/ 217579 h 2981194"/>
              <a:gd name="connsiteX652" fmla="*/ 1439174 w 2936056"/>
              <a:gd name="connsiteY652" fmla="*/ 382130 h 2981194"/>
              <a:gd name="connsiteX653" fmla="*/ 1470670 w 2936056"/>
              <a:gd name="connsiteY653" fmla="*/ 451550 h 2981194"/>
              <a:gd name="connsiteX654" fmla="*/ 1547482 w 2936056"/>
              <a:gd name="connsiteY654" fmla="*/ 541860 h 2981194"/>
              <a:gd name="connsiteX655" fmla="*/ 1607581 w 2936056"/>
              <a:gd name="connsiteY655" fmla="*/ 699340 h 2981194"/>
              <a:gd name="connsiteX656" fmla="*/ 1607260 w 2936056"/>
              <a:gd name="connsiteY656" fmla="*/ 792221 h 2981194"/>
              <a:gd name="connsiteX657" fmla="*/ 1584120 w 2936056"/>
              <a:gd name="connsiteY657" fmla="*/ 854571 h 2981194"/>
              <a:gd name="connsiteX658" fmla="*/ 1503451 w 2936056"/>
              <a:gd name="connsiteY658" fmla="*/ 875782 h 2981194"/>
              <a:gd name="connsiteX659" fmla="*/ 1434996 w 2936056"/>
              <a:gd name="connsiteY659" fmla="*/ 813432 h 2981194"/>
              <a:gd name="connsiteX660" fmla="*/ 1396429 w 2936056"/>
              <a:gd name="connsiteY660" fmla="*/ 717660 h 2981194"/>
              <a:gd name="connsiteX661" fmla="*/ 1377146 w 2936056"/>
              <a:gd name="connsiteY661" fmla="*/ 549574 h 2981194"/>
              <a:gd name="connsiteX662" fmla="*/ 1394180 w 2936056"/>
              <a:gd name="connsiteY662" fmla="*/ 356418 h 2981194"/>
              <a:gd name="connsiteX663" fmla="*/ 1499273 w 2936056"/>
              <a:gd name="connsiteY663" fmla="*/ 27639 h 2981194"/>
              <a:gd name="connsiteX664" fmla="*/ 1518235 w 2936056"/>
              <a:gd name="connsiteY664" fmla="*/ 0 h 298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</a:cxnLst>
            <a:rect l="l" t="t" r="r" b="b"/>
            <a:pathLst>
              <a:path w="2936056" h="2981194">
                <a:moveTo>
                  <a:pt x="650489" y="2515181"/>
                </a:moveTo>
                <a:cubicBezTo>
                  <a:pt x="653703" y="2513896"/>
                  <a:pt x="655631" y="2517752"/>
                  <a:pt x="657560" y="2520002"/>
                </a:cubicBezTo>
                <a:cubicBezTo>
                  <a:pt x="672986" y="2537357"/>
                  <a:pt x="686485" y="2556640"/>
                  <a:pt x="699340" y="2575924"/>
                </a:cubicBezTo>
                <a:cubicBezTo>
                  <a:pt x="733729" y="2627667"/>
                  <a:pt x="770688" y="2677482"/>
                  <a:pt x="815361" y="2721191"/>
                </a:cubicBezTo>
                <a:cubicBezTo>
                  <a:pt x="824682" y="2730511"/>
                  <a:pt x="835287" y="2738225"/>
                  <a:pt x="844929" y="2747223"/>
                </a:cubicBezTo>
                <a:cubicBezTo>
                  <a:pt x="866462" y="2766507"/>
                  <a:pt x="892495" y="2771006"/>
                  <a:pt x="920133" y="2773899"/>
                </a:cubicBezTo>
                <a:cubicBezTo>
                  <a:pt x="955486" y="2777434"/>
                  <a:pt x="990517" y="2774220"/>
                  <a:pt x="1025870" y="2777434"/>
                </a:cubicBezTo>
                <a:cubicBezTo>
                  <a:pt x="1052866" y="2780005"/>
                  <a:pt x="1076970" y="2789004"/>
                  <a:pt x="1099789" y="2803145"/>
                </a:cubicBezTo>
                <a:cubicBezTo>
                  <a:pt x="1129357" y="2821143"/>
                  <a:pt x="1158603" y="2839462"/>
                  <a:pt x="1185599" y="2860995"/>
                </a:cubicBezTo>
                <a:cubicBezTo>
                  <a:pt x="1221595" y="2889920"/>
                  <a:pt x="1233486" y="2927844"/>
                  <a:pt x="1229951" y="2972516"/>
                </a:cubicBezTo>
                <a:cubicBezTo>
                  <a:pt x="1229308" y="2980230"/>
                  <a:pt x="1225130" y="2981194"/>
                  <a:pt x="1219024" y="2981194"/>
                </a:cubicBezTo>
                <a:cubicBezTo>
                  <a:pt x="1200383" y="2980873"/>
                  <a:pt x="1181743" y="2980873"/>
                  <a:pt x="1156032" y="2980873"/>
                </a:cubicBezTo>
                <a:cubicBezTo>
                  <a:pt x="1132892" y="2980873"/>
                  <a:pt x="1102681" y="2981837"/>
                  <a:pt x="1072792" y="2976694"/>
                </a:cubicBezTo>
                <a:cubicBezTo>
                  <a:pt x="1067007" y="2975730"/>
                  <a:pt x="1061544" y="2973480"/>
                  <a:pt x="1057045" y="2969624"/>
                </a:cubicBezTo>
                <a:cubicBezTo>
                  <a:pt x="1023298" y="2941020"/>
                  <a:pt x="985696" y="2917559"/>
                  <a:pt x="949379" y="2892491"/>
                </a:cubicBezTo>
                <a:cubicBezTo>
                  <a:pt x="876425" y="2842033"/>
                  <a:pt x="813754" y="2780648"/>
                  <a:pt x="759118" y="2710907"/>
                </a:cubicBezTo>
                <a:cubicBezTo>
                  <a:pt x="719588" y="2660449"/>
                  <a:pt x="683914" y="2607420"/>
                  <a:pt x="657560" y="2548606"/>
                </a:cubicBezTo>
                <a:cubicBezTo>
                  <a:pt x="654025" y="2540892"/>
                  <a:pt x="651775" y="2532536"/>
                  <a:pt x="649525" y="2524502"/>
                </a:cubicBezTo>
                <a:cubicBezTo>
                  <a:pt x="648561" y="2521609"/>
                  <a:pt x="645990" y="2517109"/>
                  <a:pt x="650489" y="2515181"/>
                </a:cubicBezTo>
                <a:close/>
                <a:moveTo>
                  <a:pt x="2286353" y="2463116"/>
                </a:moveTo>
                <a:cubicBezTo>
                  <a:pt x="2289888" y="2464723"/>
                  <a:pt x="2287638" y="2468580"/>
                  <a:pt x="2287317" y="2471472"/>
                </a:cubicBezTo>
                <a:cubicBezTo>
                  <a:pt x="2284425" y="2485613"/>
                  <a:pt x="2278318" y="2498790"/>
                  <a:pt x="2272212" y="2511646"/>
                </a:cubicBezTo>
                <a:cubicBezTo>
                  <a:pt x="2234288" y="2588136"/>
                  <a:pt x="2183187" y="2654985"/>
                  <a:pt x="2126623" y="2718620"/>
                </a:cubicBezTo>
                <a:cubicBezTo>
                  <a:pt x="2069416" y="2783219"/>
                  <a:pt x="1999996" y="2832712"/>
                  <a:pt x="1928969" y="2880278"/>
                </a:cubicBezTo>
                <a:cubicBezTo>
                  <a:pt x="1902937" y="2897633"/>
                  <a:pt x="1880761" y="2919487"/>
                  <a:pt x="1853765" y="2935235"/>
                </a:cubicBezTo>
                <a:cubicBezTo>
                  <a:pt x="1824197" y="2951948"/>
                  <a:pt x="1793022" y="2962875"/>
                  <a:pt x="1759598" y="2967053"/>
                </a:cubicBezTo>
                <a:cubicBezTo>
                  <a:pt x="1749313" y="2968660"/>
                  <a:pt x="1747706" y="2965124"/>
                  <a:pt x="1750599" y="2955483"/>
                </a:cubicBezTo>
                <a:cubicBezTo>
                  <a:pt x="1771811" y="2888313"/>
                  <a:pt x="1800093" y="2824035"/>
                  <a:pt x="1832553" y="2761686"/>
                </a:cubicBezTo>
                <a:cubicBezTo>
                  <a:pt x="1834803" y="2757508"/>
                  <a:pt x="1836731" y="2753330"/>
                  <a:pt x="1840909" y="2750759"/>
                </a:cubicBezTo>
                <a:cubicBezTo>
                  <a:pt x="1856014" y="2741438"/>
                  <a:pt x="1871120" y="2731797"/>
                  <a:pt x="1886225" y="2722155"/>
                </a:cubicBezTo>
                <a:cubicBezTo>
                  <a:pt x="1893938" y="2717334"/>
                  <a:pt x="1902294" y="2716370"/>
                  <a:pt x="1910972" y="2718298"/>
                </a:cubicBezTo>
                <a:cubicBezTo>
                  <a:pt x="1954680" y="2727619"/>
                  <a:pt x="1998068" y="2724083"/>
                  <a:pt x="2041777" y="2718298"/>
                </a:cubicBezTo>
                <a:cubicBezTo>
                  <a:pt x="2067488" y="2715085"/>
                  <a:pt x="2086771" y="2699979"/>
                  <a:pt x="2105090" y="2683910"/>
                </a:cubicBezTo>
                <a:cubicBezTo>
                  <a:pt x="2149763" y="2644700"/>
                  <a:pt x="2185758" y="2598099"/>
                  <a:pt x="2219504" y="2549570"/>
                </a:cubicBezTo>
                <a:cubicBezTo>
                  <a:pt x="2236216" y="2525787"/>
                  <a:pt x="2251643" y="2501040"/>
                  <a:pt x="2269962" y="2478221"/>
                </a:cubicBezTo>
                <a:cubicBezTo>
                  <a:pt x="2272855" y="2474686"/>
                  <a:pt x="2275747" y="2471151"/>
                  <a:pt x="2279282" y="2467616"/>
                </a:cubicBezTo>
                <a:cubicBezTo>
                  <a:pt x="2281211" y="2465687"/>
                  <a:pt x="2283139" y="2461509"/>
                  <a:pt x="2286353" y="2463116"/>
                </a:cubicBezTo>
                <a:close/>
                <a:moveTo>
                  <a:pt x="579783" y="2362843"/>
                </a:moveTo>
                <a:cubicBezTo>
                  <a:pt x="585247" y="2359308"/>
                  <a:pt x="590068" y="2366379"/>
                  <a:pt x="594245" y="2370235"/>
                </a:cubicBezTo>
                <a:cubicBezTo>
                  <a:pt x="617386" y="2392090"/>
                  <a:pt x="637633" y="2416515"/>
                  <a:pt x="658845" y="2440298"/>
                </a:cubicBezTo>
                <a:cubicBezTo>
                  <a:pt x="680056" y="2464402"/>
                  <a:pt x="701268" y="2488827"/>
                  <a:pt x="725372" y="2510360"/>
                </a:cubicBezTo>
                <a:cubicBezTo>
                  <a:pt x="747547" y="2530287"/>
                  <a:pt x="773580" y="2540892"/>
                  <a:pt x="803148" y="2543142"/>
                </a:cubicBezTo>
                <a:cubicBezTo>
                  <a:pt x="846857" y="2546356"/>
                  <a:pt x="890566" y="2548927"/>
                  <a:pt x="933952" y="2552784"/>
                </a:cubicBezTo>
                <a:cubicBezTo>
                  <a:pt x="978303" y="2556640"/>
                  <a:pt x="1014299" y="2580102"/>
                  <a:pt x="1048366" y="2606134"/>
                </a:cubicBezTo>
                <a:cubicBezTo>
                  <a:pt x="1073756" y="2625417"/>
                  <a:pt x="1096253" y="2648236"/>
                  <a:pt x="1111037" y="2677161"/>
                </a:cubicBezTo>
                <a:cubicBezTo>
                  <a:pt x="1118107" y="2690659"/>
                  <a:pt x="1122928" y="2705122"/>
                  <a:pt x="1120357" y="2720548"/>
                </a:cubicBezTo>
                <a:cubicBezTo>
                  <a:pt x="1117465" y="2738546"/>
                  <a:pt x="1105573" y="2749473"/>
                  <a:pt x="1087254" y="2750759"/>
                </a:cubicBezTo>
                <a:cubicBezTo>
                  <a:pt x="1076970" y="2750759"/>
                  <a:pt x="1066364" y="2750437"/>
                  <a:pt x="1056079" y="2750437"/>
                </a:cubicBezTo>
                <a:cubicBezTo>
                  <a:pt x="1001122" y="2756865"/>
                  <a:pt x="954842" y="2734368"/>
                  <a:pt x="908885" y="2708335"/>
                </a:cubicBezTo>
                <a:cubicBezTo>
                  <a:pt x="820182" y="2657878"/>
                  <a:pt x="744977" y="2591672"/>
                  <a:pt x="678128" y="2515181"/>
                </a:cubicBezTo>
                <a:cubicBezTo>
                  <a:pt x="649845" y="2482721"/>
                  <a:pt x="622207" y="2449940"/>
                  <a:pt x="598424" y="2413623"/>
                </a:cubicBezTo>
                <a:cubicBezTo>
                  <a:pt x="591353" y="2403017"/>
                  <a:pt x="584925" y="2391768"/>
                  <a:pt x="580426" y="2379877"/>
                </a:cubicBezTo>
                <a:cubicBezTo>
                  <a:pt x="578498" y="2374413"/>
                  <a:pt x="573677" y="2367021"/>
                  <a:pt x="579783" y="2362843"/>
                </a:cubicBezTo>
                <a:close/>
                <a:moveTo>
                  <a:pt x="2357380" y="2310136"/>
                </a:moveTo>
                <a:cubicBezTo>
                  <a:pt x="2361558" y="2313028"/>
                  <a:pt x="2358666" y="2319456"/>
                  <a:pt x="2357059" y="2324277"/>
                </a:cubicBezTo>
                <a:cubicBezTo>
                  <a:pt x="2352881" y="2338739"/>
                  <a:pt x="2345167" y="2351273"/>
                  <a:pt x="2336811" y="2363486"/>
                </a:cubicBezTo>
                <a:cubicBezTo>
                  <a:pt x="2245216" y="2492363"/>
                  <a:pt x="2136587" y="2601956"/>
                  <a:pt x="1993890" y="2674590"/>
                </a:cubicBezTo>
                <a:cubicBezTo>
                  <a:pt x="1965608" y="2688731"/>
                  <a:pt x="1937326" y="2698694"/>
                  <a:pt x="1905509" y="2694516"/>
                </a:cubicBezTo>
                <a:cubicBezTo>
                  <a:pt x="1894903" y="2694516"/>
                  <a:pt x="1884618" y="2694516"/>
                  <a:pt x="1874012" y="2694516"/>
                </a:cubicBezTo>
                <a:cubicBezTo>
                  <a:pt x="1868227" y="2694516"/>
                  <a:pt x="1866299" y="2692266"/>
                  <a:pt x="1868549" y="2686803"/>
                </a:cubicBezTo>
                <a:cubicBezTo>
                  <a:pt x="1887511" y="2638594"/>
                  <a:pt x="1897152" y="2587815"/>
                  <a:pt x="1906794" y="2537357"/>
                </a:cubicBezTo>
                <a:cubicBezTo>
                  <a:pt x="1908080" y="2530929"/>
                  <a:pt x="1912579" y="2528680"/>
                  <a:pt x="1917400" y="2526430"/>
                </a:cubicBezTo>
                <a:cubicBezTo>
                  <a:pt x="1951146" y="2509396"/>
                  <a:pt x="1987784" y="2502647"/>
                  <a:pt x="2025065" y="2498791"/>
                </a:cubicBezTo>
                <a:cubicBezTo>
                  <a:pt x="2064596" y="2494612"/>
                  <a:pt x="2104769" y="2495577"/>
                  <a:pt x="2144300" y="2489470"/>
                </a:cubicBezTo>
                <a:cubicBezTo>
                  <a:pt x="2171618" y="2485292"/>
                  <a:pt x="2195079" y="2473079"/>
                  <a:pt x="2215327" y="2454439"/>
                </a:cubicBezTo>
                <a:cubicBezTo>
                  <a:pt x="2247787" y="2424228"/>
                  <a:pt x="2275747" y="2389840"/>
                  <a:pt x="2304994" y="2356737"/>
                </a:cubicBezTo>
                <a:cubicBezTo>
                  <a:pt x="2317528" y="2342596"/>
                  <a:pt x="2331026" y="2329097"/>
                  <a:pt x="2344846" y="2315921"/>
                </a:cubicBezTo>
                <a:cubicBezTo>
                  <a:pt x="2348381" y="2312707"/>
                  <a:pt x="2352881" y="2306922"/>
                  <a:pt x="2357380" y="2310136"/>
                </a:cubicBezTo>
                <a:close/>
                <a:moveTo>
                  <a:pt x="1901330" y="2295994"/>
                </a:moveTo>
                <a:cubicBezTo>
                  <a:pt x="1907437" y="2301779"/>
                  <a:pt x="1907115" y="2307564"/>
                  <a:pt x="1907115" y="2312706"/>
                </a:cubicBezTo>
                <a:cubicBezTo>
                  <a:pt x="1909044" y="2376341"/>
                  <a:pt x="1904223" y="2439655"/>
                  <a:pt x="1896188" y="2502968"/>
                </a:cubicBezTo>
                <a:cubicBezTo>
                  <a:pt x="1890403" y="2548605"/>
                  <a:pt x="1885904" y="2594885"/>
                  <a:pt x="1870798" y="2638594"/>
                </a:cubicBezTo>
                <a:cubicBezTo>
                  <a:pt x="1847659" y="2706085"/>
                  <a:pt x="1818734" y="2771327"/>
                  <a:pt x="1789166" y="2836247"/>
                </a:cubicBezTo>
                <a:cubicBezTo>
                  <a:pt x="1769240" y="2880277"/>
                  <a:pt x="1748992" y="2924308"/>
                  <a:pt x="1729388" y="2968659"/>
                </a:cubicBezTo>
                <a:cubicBezTo>
                  <a:pt x="1725531" y="2977337"/>
                  <a:pt x="1721032" y="2980872"/>
                  <a:pt x="1711069" y="2980872"/>
                </a:cubicBezTo>
                <a:cubicBezTo>
                  <a:pt x="1652254" y="2980229"/>
                  <a:pt x="1593119" y="2980551"/>
                  <a:pt x="1534305" y="2980229"/>
                </a:cubicBezTo>
                <a:cubicBezTo>
                  <a:pt x="1523378" y="2980229"/>
                  <a:pt x="1512772" y="2979265"/>
                  <a:pt x="1501845" y="2978301"/>
                </a:cubicBezTo>
                <a:cubicBezTo>
                  <a:pt x="1483847" y="2976694"/>
                  <a:pt x="1479026" y="2969302"/>
                  <a:pt x="1486418" y="2952911"/>
                </a:cubicBezTo>
                <a:cubicBezTo>
                  <a:pt x="1499595" y="2923344"/>
                  <a:pt x="1518878" y="2897311"/>
                  <a:pt x="1538162" y="2871600"/>
                </a:cubicBezTo>
                <a:cubicBezTo>
                  <a:pt x="1581871" y="2813429"/>
                  <a:pt x="1641327" y="2778719"/>
                  <a:pt x="1708497" y="2755900"/>
                </a:cubicBezTo>
                <a:cubicBezTo>
                  <a:pt x="1715568" y="2753651"/>
                  <a:pt x="1722639" y="2752365"/>
                  <a:pt x="1730352" y="2752365"/>
                </a:cubicBezTo>
                <a:cubicBezTo>
                  <a:pt x="1742886" y="2752365"/>
                  <a:pt x="1753492" y="2747223"/>
                  <a:pt x="1759598" y="2736617"/>
                </a:cubicBezTo>
                <a:cubicBezTo>
                  <a:pt x="1808770" y="2651449"/>
                  <a:pt x="1856657" y="2565960"/>
                  <a:pt x="1877869" y="2468579"/>
                </a:cubicBezTo>
                <a:cubicBezTo>
                  <a:pt x="1886868" y="2426799"/>
                  <a:pt x="1889117" y="2384054"/>
                  <a:pt x="1892974" y="2341631"/>
                </a:cubicBezTo>
                <a:cubicBezTo>
                  <a:pt x="1894260" y="2326526"/>
                  <a:pt x="1895545" y="2311742"/>
                  <a:pt x="1901330" y="2295994"/>
                </a:cubicBezTo>
                <a:close/>
                <a:moveTo>
                  <a:pt x="1002730" y="2028278"/>
                </a:moveTo>
                <a:cubicBezTo>
                  <a:pt x="1007872" y="2029242"/>
                  <a:pt x="1007550" y="2034706"/>
                  <a:pt x="1008193" y="2038563"/>
                </a:cubicBezTo>
                <a:cubicBezTo>
                  <a:pt x="1011086" y="2054953"/>
                  <a:pt x="1012693" y="2071344"/>
                  <a:pt x="1011407" y="2088056"/>
                </a:cubicBezTo>
                <a:cubicBezTo>
                  <a:pt x="1008836" y="2128230"/>
                  <a:pt x="1008836" y="2168725"/>
                  <a:pt x="1011407" y="2208898"/>
                </a:cubicBezTo>
                <a:cubicBezTo>
                  <a:pt x="1014299" y="2254857"/>
                  <a:pt x="1020084" y="2300494"/>
                  <a:pt x="1026191" y="2346131"/>
                </a:cubicBezTo>
                <a:cubicBezTo>
                  <a:pt x="1027155" y="2353844"/>
                  <a:pt x="1023620" y="2354809"/>
                  <a:pt x="1017513" y="2353844"/>
                </a:cubicBezTo>
                <a:cubicBezTo>
                  <a:pt x="1003051" y="2351595"/>
                  <a:pt x="988267" y="2349666"/>
                  <a:pt x="974126" y="2346452"/>
                </a:cubicBezTo>
                <a:cubicBezTo>
                  <a:pt x="957414" y="2342596"/>
                  <a:pt x="948415" y="2330383"/>
                  <a:pt x="942630" y="2314957"/>
                </a:cubicBezTo>
                <a:cubicBezTo>
                  <a:pt x="934274" y="2292781"/>
                  <a:pt x="932346" y="2269641"/>
                  <a:pt x="931060" y="2246501"/>
                </a:cubicBezTo>
                <a:cubicBezTo>
                  <a:pt x="930739" y="2236538"/>
                  <a:pt x="931381" y="2225611"/>
                  <a:pt x="931381" y="2214683"/>
                </a:cubicBezTo>
                <a:cubicBezTo>
                  <a:pt x="931060" y="2195400"/>
                  <a:pt x="931060" y="2175796"/>
                  <a:pt x="933631" y="2156512"/>
                </a:cubicBezTo>
                <a:cubicBezTo>
                  <a:pt x="935881" y="2140443"/>
                  <a:pt x="939416" y="2124695"/>
                  <a:pt x="947772" y="2110232"/>
                </a:cubicBezTo>
                <a:cubicBezTo>
                  <a:pt x="962235" y="2084521"/>
                  <a:pt x="976376" y="2058810"/>
                  <a:pt x="994373" y="2035349"/>
                </a:cubicBezTo>
                <a:cubicBezTo>
                  <a:pt x="996623" y="2032456"/>
                  <a:pt x="998552" y="2027636"/>
                  <a:pt x="1002730" y="2028278"/>
                </a:cubicBezTo>
                <a:close/>
                <a:moveTo>
                  <a:pt x="1901652" y="1973963"/>
                </a:moveTo>
                <a:cubicBezTo>
                  <a:pt x="1905508" y="1974284"/>
                  <a:pt x="1906151" y="1978141"/>
                  <a:pt x="1906151" y="1981034"/>
                </a:cubicBezTo>
                <a:cubicBezTo>
                  <a:pt x="1907115" y="1996139"/>
                  <a:pt x="1906794" y="2011244"/>
                  <a:pt x="1906794" y="2026349"/>
                </a:cubicBezTo>
                <a:cubicBezTo>
                  <a:pt x="1903901" y="2151369"/>
                  <a:pt x="1890081" y="2274461"/>
                  <a:pt x="1848944" y="2393374"/>
                </a:cubicBezTo>
                <a:cubicBezTo>
                  <a:pt x="1820983" y="2474043"/>
                  <a:pt x="1781131" y="2548926"/>
                  <a:pt x="1735815" y="2620917"/>
                </a:cubicBezTo>
                <a:cubicBezTo>
                  <a:pt x="1709140" y="2663019"/>
                  <a:pt x="1680858" y="2703514"/>
                  <a:pt x="1645184" y="2738545"/>
                </a:cubicBezTo>
                <a:cubicBezTo>
                  <a:pt x="1613366" y="2769720"/>
                  <a:pt x="1577050" y="2791896"/>
                  <a:pt x="1532055" y="2798323"/>
                </a:cubicBezTo>
                <a:cubicBezTo>
                  <a:pt x="1495738" y="2803466"/>
                  <a:pt x="1467778" y="2780326"/>
                  <a:pt x="1467135" y="2743687"/>
                </a:cubicBezTo>
                <a:cubicBezTo>
                  <a:pt x="1466492" y="2686480"/>
                  <a:pt x="1483204" y="2635380"/>
                  <a:pt x="1517593" y="2589743"/>
                </a:cubicBezTo>
                <a:cubicBezTo>
                  <a:pt x="1544268" y="2554068"/>
                  <a:pt x="1572872" y="2520001"/>
                  <a:pt x="1604046" y="2487863"/>
                </a:cubicBezTo>
                <a:cubicBezTo>
                  <a:pt x="1641970" y="2448975"/>
                  <a:pt x="1687607" y="2428727"/>
                  <a:pt x="1741600" y="2426799"/>
                </a:cubicBezTo>
                <a:cubicBezTo>
                  <a:pt x="1748349" y="2426478"/>
                  <a:pt x="1754456" y="2425835"/>
                  <a:pt x="1758312" y="2418764"/>
                </a:cubicBezTo>
                <a:cubicBezTo>
                  <a:pt x="1790773" y="2358343"/>
                  <a:pt x="1825483" y="2299208"/>
                  <a:pt x="1850872" y="2234930"/>
                </a:cubicBezTo>
                <a:cubicBezTo>
                  <a:pt x="1879154" y="2163261"/>
                  <a:pt x="1892331" y="2089020"/>
                  <a:pt x="1892653" y="2012208"/>
                </a:cubicBezTo>
                <a:cubicBezTo>
                  <a:pt x="1892653" y="2001281"/>
                  <a:pt x="1892974" y="1990354"/>
                  <a:pt x="1896188" y="1980069"/>
                </a:cubicBezTo>
                <a:cubicBezTo>
                  <a:pt x="1897152" y="1977177"/>
                  <a:pt x="1897795" y="1973320"/>
                  <a:pt x="1901652" y="1973963"/>
                </a:cubicBezTo>
                <a:close/>
                <a:moveTo>
                  <a:pt x="319459" y="1832231"/>
                </a:moveTo>
                <a:cubicBezTo>
                  <a:pt x="324601" y="1829660"/>
                  <a:pt x="328779" y="1837373"/>
                  <a:pt x="332636" y="1841873"/>
                </a:cubicBezTo>
                <a:cubicBezTo>
                  <a:pt x="353848" y="1867584"/>
                  <a:pt x="371203" y="1896509"/>
                  <a:pt x="390165" y="1923506"/>
                </a:cubicBezTo>
                <a:cubicBezTo>
                  <a:pt x="428088" y="1977820"/>
                  <a:pt x="474047" y="2024100"/>
                  <a:pt x="529968" y="2059774"/>
                </a:cubicBezTo>
                <a:cubicBezTo>
                  <a:pt x="556966" y="2077129"/>
                  <a:pt x="586855" y="2082271"/>
                  <a:pt x="618030" y="2078736"/>
                </a:cubicBezTo>
                <a:cubicBezTo>
                  <a:pt x="717016" y="2067487"/>
                  <a:pt x="796721" y="2105733"/>
                  <a:pt x="863892" y="2174831"/>
                </a:cubicBezTo>
                <a:cubicBezTo>
                  <a:pt x="885425" y="2197007"/>
                  <a:pt x="895066" y="2225289"/>
                  <a:pt x="897959" y="2255821"/>
                </a:cubicBezTo>
                <a:cubicBezTo>
                  <a:pt x="898923" y="2266748"/>
                  <a:pt x="892495" y="2272533"/>
                  <a:pt x="883818" y="2277354"/>
                </a:cubicBezTo>
                <a:cubicBezTo>
                  <a:pt x="855213" y="2293423"/>
                  <a:pt x="825003" y="2293102"/>
                  <a:pt x="793508" y="2287960"/>
                </a:cubicBezTo>
                <a:cubicBezTo>
                  <a:pt x="721837" y="2276390"/>
                  <a:pt x="663344" y="2239751"/>
                  <a:pt x="610316" y="2192829"/>
                </a:cubicBezTo>
                <a:cubicBezTo>
                  <a:pt x="558252" y="2146870"/>
                  <a:pt x="509400" y="2097376"/>
                  <a:pt x="458620" y="2050132"/>
                </a:cubicBezTo>
                <a:cubicBezTo>
                  <a:pt x="449300" y="2041455"/>
                  <a:pt x="439337" y="2032778"/>
                  <a:pt x="429695" y="2024100"/>
                </a:cubicBezTo>
                <a:cubicBezTo>
                  <a:pt x="429053" y="2025385"/>
                  <a:pt x="428410" y="2026028"/>
                  <a:pt x="427767" y="2026350"/>
                </a:cubicBezTo>
                <a:cubicBezTo>
                  <a:pt x="431303" y="2033420"/>
                  <a:pt x="434517" y="2040812"/>
                  <a:pt x="438373" y="2047561"/>
                </a:cubicBezTo>
                <a:cubicBezTo>
                  <a:pt x="473404" y="2110875"/>
                  <a:pt x="510042" y="2172903"/>
                  <a:pt x="559215" y="2226575"/>
                </a:cubicBezTo>
                <a:cubicBezTo>
                  <a:pt x="581713" y="2251000"/>
                  <a:pt x="605817" y="2273176"/>
                  <a:pt x="633135" y="2292138"/>
                </a:cubicBezTo>
                <a:cubicBezTo>
                  <a:pt x="656918" y="2308850"/>
                  <a:pt x="685199" y="2308207"/>
                  <a:pt x="712517" y="2309814"/>
                </a:cubicBezTo>
                <a:cubicBezTo>
                  <a:pt x="766831" y="2313349"/>
                  <a:pt x="821147" y="2316242"/>
                  <a:pt x="872569" y="2335204"/>
                </a:cubicBezTo>
                <a:cubicBezTo>
                  <a:pt x="916597" y="2351273"/>
                  <a:pt x="956128" y="2374413"/>
                  <a:pt x="985696" y="2412015"/>
                </a:cubicBezTo>
                <a:cubicBezTo>
                  <a:pt x="1004336" y="2435798"/>
                  <a:pt x="1008514" y="2464080"/>
                  <a:pt x="1008193" y="2493327"/>
                </a:cubicBezTo>
                <a:cubicBezTo>
                  <a:pt x="1008193" y="2503932"/>
                  <a:pt x="1000158" y="2508753"/>
                  <a:pt x="991802" y="2512610"/>
                </a:cubicBezTo>
                <a:cubicBezTo>
                  <a:pt x="967055" y="2523537"/>
                  <a:pt x="941344" y="2524180"/>
                  <a:pt x="915314" y="2520645"/>
                </a:cubicBezTo>
                <a:cubicBezTo>
                  <a:pt x="841393" y="2511324"/>
                  <a:pt x="779366" y="2474365"/>
                  <a:pt x="720873" y="2431299"/>
                </a:cubicBezTo>
                <a:cubicBezTo>
                  <a:pt x="639240" y="2370878"/>
                  <a:pt x="573357" y="2295351"/>
                  <a:pt x="514542" y="2213397"/>
                </a:cubicBezTo>
                <a:cubicBezTo>
                  <a:pt x="467299" y="2147513"/>
                  <a:pt x="428731" y="2076808"/>
                  <a:pt x="398199" y="2001924"/>
                </a:cubicBezTo>
                <a:cubicBezTo>
                  <a:pt x="385987" y="1972356"/>
                  <a:pt x="368632" y="1945681"/>
                  <a:pt x="352884" y="1918042"/>
                </a:cubicBezTo>
                <a:cubicBezTo>
                  <a:pt x="340028" y="1895866"/>
                  <a:pt x="328458" y="1873048"/>
                  <a:pt x="320423" y="1848622"/>
                </a:cubicBezTo>
                <a:cubicBezTo>
                  <a:pt x="318816" y="1843480"/>
                  <a:pt x="313031" y="1835767"/>
                  <a:pt x="319459" y="1832231"/>
                </a:cubicBezTo>
                <a:close/>
                <a:moveTo>
                  <a:pt x="1911294" y="1818412"/>
                </a:moveTo>
                <a:cubicBezTo>
                  <a:pt x="1918043" y="1829661"/>
                  <a:pt x="1918686" y="1842195"/>
                  <a:pt x="1920614" y="1854086"/>
                </a:cubicBezTo>
                <a:cubicBezTo>
                  <a:pt x="1932505" y="1923827"/>
                  <a:pt x="1949539" y="1991962"/>
                  <a:pt x="1984570" y="2054632"/>
                </a:cubicBezTo>
                <a:cubicBezTo>
                  <a:pt x="2003532" y="2088378"/>
                  <a:pt x="2009317" y="2126302"/>
                  <a:pt x="2011245" y="2164547"/>
                </a:cubicBezTo>
                <a:cubicBezTo>
                  <a:pt x="2012852" y="2195079"/>
                  <a:pt x="2012209" y="2225611"/>
                  <a:pt x="2005139" y="2255821"/>
                </a:cubicBezTo>
                <a:cubicBezTo>
                  <a:pt x="1995819" y="2295995"/>
                  <a:pt x="1967858" y="2316563"/>
                  <a:pt x="1930577" y="2327812"/>
                </a:cubicBezTo>
                <a:cubicBezTo>
                  <a:pt x="1924149" y="2329740"/>
                  <a:pt x="1922221" y="2326205"/>
                  <a:pt x="1920935" y="2321063"/>
                </a:cubicBezTo>
                <a:cubicBezTo>
                  <a:pt x="1915793" y="2295995"/>
                  <a:pt x="1909365" y="2271248"/>
                  <a:pt x="1906151" y="2245858"/>
                </a:cubicBezTo>
                <a:cubicBezTo>
                  <a:pt x="1903580" y="2226896"/>
                  <a:pt x="1909365" y="2208256"/>
                  <a:pt x="1912258" y="2189615"/>
                </a:cubicBezTo>
                <a:cubicBezTo>
                  <a:pt x="1919328" y="2143335"/>
                  <a:pt x="1927684" y="2097055"/>
                  <a:pt x="1925113" y="2049811"/>
                </a:cubicBezTo>
                <a:cubicBezTo>
                  <a:pt x="1921578" y="1990676"/>
                  <a:pt x="1917721" y="1931541"/>
                  <a:pt x="1914186" y="1872405"/>
                </a:cubicBezTo>
                <a:cubicBezTo>
                  <a:pt x="1913543" y="1854408"/>
                  <a:pt x="1912579" y="1836410"/>
                  <a:pt x="1911294" y="1818412"/>
                </a:cubicBezTo>
                <a:close/>
                <a:moveTo>
                  <a:pt x="2618026" y="1780166"/>
                </a:moveTo>
                <a:cubicBezTo>
                  <a:pt x="2621240" y="1782095"/>
                  <a:pt x="2619633" y="1785630"/>
                  <a:pt x="2618990" y="1788523"/>
                </a:cubicBezTo>
                <a:cubicBezTo>
                  <a:pt x="2614169" y="1807806"/>
                  <a:pt x="2606777" y="1826446"/>
                  <a:pt x="2596171" y="1843158"/>
                </a:cubicBezTo>
                <a:cubicBezTo>
                  <a:pt x="2554712" y="1908722"/>
                  <a:pt x="2527716" y="1981355"/>
                  <a:pt x="2491720" y="2049489"/>
                </a:cubicBezTo>
                <a:cubicBezTo>
                  <a:pt x="2451547" y="2125980"/>
                  <a:pt x="2401089" y="2195721"/>
                  <a:pt x="2343560" y="2260320"/>
                </a:cubicBezTo>
                <a:cubicBezTo>
                  <a:pt x="2296959" y="2312706"/>
                  <a:pt x="2246501" y="2360593"/>
                  <a:pt x="2188008" y="2399481"/>
                </a:cubicBezTo>
                <a:cubicBezTo>
                  <a:pt x="2141086" y="2430656"/>
                  <a:pt x="2092235" y="2457010"/>
                  <a:pt x="2035992" y="2467294"/>
                </a:cubicBezTo>
                <a:cubicBezTo>
                  <a:pt x="2007710" y="2472436"/>
                  <a:pt x="1978785" y="2473400"/>
                  <a:pt x="1950824" y="2463759"/>
                </a:cubicBezTo>
                <a:cubicBezTo>
                  <a:pt x="1930577" y="2456688"/>
                  <a:pt x="1927684" y="2451546"/>
                  <a:pt x="1928006" y="2430334"/>
                </a:cubicBezTo>
                <a:cubicBezTo>
                  <a:pt x="1929291" y="2382448"/>
                  <a:pt x="1953717" y="2348380"/>
                  <a:pt x="1991640" y="2321384"/>
                </a:cubicBezTo>
                <a:cubicBezTo>
                  <a:pt x="2040170" y="2286995"/>
                  <a:pt x="2094806" y="2269962"/>
                  <a:pt x="2152977" y="2264177"/>
                </a:cubicBezTo>
                <a:cubicBezTo>
                  <a:pt x="2187366" y="2260641"/>
                  <a:pt x="2221754" y="2257749"/>
                  <a:pt x="2256143" y="2255499"/>
                </a:cubicBezTo>
                <a:cubicBezTo>
                  <a:pt x="2283782" y="2253892"/>
                  <a:pt x="2305315" y="2240715"/>
                  <a:pt x="2325562" y="2223682"/>
                </a:cubicBezTo>
                <a:cubicBezTo>
                  <a:pt x="2388233" y="2170974"/>
                  <a:pt x="2435799" y="2106054"/>
                  <a:pt x="2475329" y="2035349"/>
                </a:cubicBezTo>
                <a:cubicBezTo>
                  <a:pt x="2486899" y="2014780"/>
                  <a:pt x="2499112" y="1995175"/>
                  <a:pt x="2508111" y="1973321"/>
                </a:cubicBezTo>
                <a:cubicBezTo>
                  <a:pt x="2493327" y="1982641"/>
                  <a:pt x="2481436" y="1994854"/>
                  <a:pt x="2468902" y="2006424"/>
                </a:cubicBezTo>
                <a:cubicBezTo>
                  <a:pt x="2422943" y="2049811"/>
                  <a:pt x="2378270" y="2094805"/>
                  <a:pt x="2331026" y="2136586"/>
                </a:cubicBezTo>
                <a:cubicBezTo>
                  <a:pt x="2283782" y="2178366"/>
                  <a:pt x="2233967" y="2215326"/>
                  <a:pt x="2170654" y="2229788"/>
                </a:cubicBezTo>
                <a:cubicBezTo>
                  <a:pt x="2149121" y="2234609"/>
                  <a:pt x="2127588" y="2240073"/>
                  <a:pt x="2105412" y="2240715"/>
                </a:cubicBezTo>
                <a:cubicBezTo>
                  <a:pt x="2083879" y="2241358"/>
                  <a:pt x="2065238" y="2232681"/>
                  <a:pt x="2047240" y="2223039"/>
                </a:cubicBezTo>
                <a:cubicBezTo>
                  <a:pt x="2039206" y="2218861"/>
                  <a:pt x="2037278" y="2211148"/>
                  <a:pt x="2038242" y="2202149"/>
                </a:cubicBezTo>
                <a:cubicBezTo>
                  <a:pt x="2042741" y="2156190"/>
                  <a:pt x="2066845" y="2121480"/>
                  <a:pt x="2102198" y="2094162"/>
                </a:cubicBezTo>
                <a:cubicBezTo>
                  <a:pt x="2141407" y="2063631"/>
                  <a:pt x="2184473" y="2040169"/>
                  <a:pt x="2233646" y="2029564"/>
                </a:cubicBezTo>
                <a:cubicBezTo>
                  <a:pt x="2261928" y="2023457"/>
                  <a:pt x="2290853" y="2024100"/>
                  <a:pt x="2319135" y="2027314"/>
                </a:cubicBezTo>
                <a:cubicBezTo>
                  <a:pt x="2357701" y="2031813"/>
                  <a:pt x="2390804" y="2020243"/>
                  <a:pt x="2421658" y="1998389"/>
                </a:cubicBezTo>
                <a:cubicBezTo>
                  <a:pt x="2475651" y="1959822"/>
                  <a:pt x="2520002" y="1911935"/>
                  <a:pt x="2556641" y="1856978"/>
                </a:cubicBezTo>
                <a:cubicBezTo>
                  <a:pt x="2570460" y="1836409"/>
                  <a:pt x="2584923" y="1816162"/>
                  <a:pt x="2599385" y="1795914"/>
                </a:cubicBezTo>
                <a:cubicBezTo>
                  <a:pt x="2602599" y="1791415"/>
                  <a:pt x="2606456" y="1787558"/>
                  <a:pt x="2610312" y="1783702"/>
                </a:cubicBezTo>
                <a:cubicBezTo>
                  <a:pt x="2612241" y="1781452"/>
                  <a:pt x="2614812" y="1778238"/>
                  <a:pt x="2618026" y="1780166"/>
                </a:cubicBezTo>
                <a:close/>
                <a:moveTo>
                  <a:pt x="239755" y="1655146"/>
                </a:moveTo>
                <a:cubicBezTo>
                  <a:pt x="245861" y="1651289"/>
                  <a:pt x="250361" y="1659645"/>
                  <a:pt x="254218" y="1663823"/>
                </a:cubicBezTo>
                <a:cubicBezTo>
                  <a:pt x="293427" y="1706568"/>
                  <a:pt x="333922" y="1748670"/>
                  <a:pt x="371524" y="1793021"/>
                </a:cubicBezTo>
                <a:cubicBezTo>
                  <a:pt x="400128" y="1826767"/>
                  <a:pt x="435802" y="1840908"/>
                  <a:pt x="478868" y="1844444"/>
                </a:cubicBezTo>
                <a:cubicBezTo>
                  <a:pt x="528683" y="1848622"/>
                  <a:pt x="578498" y="1851193"/>
                  <a:pt x="627671" y="1861799"/>
                </a:cubicBezTo>
                <a:cubicBezTo>
                  <a:pt x="690984" y="1875297"/>
                  <a:pt x="739514" y="1908078"/>
                  <a:pt x="771652" y="1964643"/>
                </a:cubicBezTo>
                <a:cubicBezTo>
                  <a:pt x="777116" y="1974284"/>
                  <a:pt x="783222" y="1983926"/>
                  <a:pt x="788043" y="1994211"/>
                </a:cubicBezTo>
                <a:cubicBezTo>
                  <a:pt x="798006" y="2014458"/>
                  <a:pt x="785472" y="2040812"/>
                  <a:pt x="763618" y="2046918"/>
                </a:cubicBezTo>
                <a:cubicBezTo>
                  <a:pt x="748512" y="2051418"/>
                  <a:pt x="733729" y="2048847"/>
                  <a:pt x="718945" y="2049489"/>
                </a:cubicBezTo>
                <a:cubicBezTo>
                  <a:pt x="657238" y="2053667"/>
                  <a:pt x="602602" y="2031813"/>
                  <a:pt x="551823" y="2000638"/>
                </a:cubicBezTo>
                <a:cubicBezTo>
                  <a:pt x="435159" y="1929290"/>
                  <a:pt x="340992" y="1834481"/>
                  <a:pt x="263538" y="1722316"/>
                </a:cubicBezTo>
                <a:cubicBezTo>
                  <a:pt x="253253" y="1707211"/>
                  <a:pt x="244255" y="1691463"/>
                  <a:pt x="239112" y="1673465"/>
                </a:cubicBezTo>
                <a:cubicBezTo>
                  <a:pt x="237184" y="1667037"/>
                  <a:pt x="233970" y="1658681"/>
                  <a:pt x="239755" y="1655146"/>
                </a:cubicBezTo>
                <a:close/>
                <a:moveTo>
                  <a:pt x="1902616" y="1650647"/>
                </a:moveTo>
                <a:cubicBezTo>
                  <a:pt x="1908722" y="1655147"/>
                  <a:pt x="1907115" y="1660931"/>
                  <a:pt x="1907115" y="1666074"/>
                </a:cubicBezTo>
                <a:cubicBezTo>
                  <a:pt x="1908722" y="1723923"/>
                  <a:pt x="1904223" y="1781452"/>
                  <a:pt x="1898116" y="1838980"/>
                </a:cubicBezTo>
                <a:cubicBezTo>
                  <a:pt x="1890082" y="1917078"/>
                  <a:pt x="1875619" y="1993889"/>
                  <a:pt x="1850551" y="2068451"/>
                </a:cubicBezTo>
                <a:cubicBezTo>
                  <a:pt x="1823233" y="2149763"/>
                  <a:pt x="1783059" y="2224967"/>
                  <a:pt x="1738387" y="2297923"/>
                </a:cubicBezTo>
                <a:cubicBezTo>
                  <a:pt x="1709140" y="2346131"/>
                  <a:pt x="1676358" y="2391768"/>
                  <a:pt x="1634578" y="2430334"/>
                </a:cubicBezTo>
                <a:cubicBezTo>
                  <a:pt x="1601796" y="2460545"/>
                  <a:pt x="1563551" y="2476936"/>
                  <a:pt x="1518557" y="2475650"/>
                </a:cubicBezTo>
                <a:cubicBezTo>
                  <a:pt x="1511165" y="2475329"/>
                  <a:pt x="1503773" y="2474365"/>
                  <a:pt x="1496703" y="2472436"/>
                </a:cubicBezTo>
                <a:cubicBezTo>
                  <a:pt x="1480955" y="2468580"/>
                  <a:pt x="1471634" y="2458295"/>
                  <a:pt x="1468742" y="2441904"/>
                </a:cubicBezTo>
                <a:cubicBezTo>
                  <a:pt x="1462314" y="2401088"/>
                  <a:pt x="1468099" y="2361557"/>
                  <a:pt x="1483847" y="2324276"/>
                </a:cubicBezTo>
                <a:cubicBezTo>
                  <a:pt x="1526592" y="2222075"/>
                  <a:pt x="1602118" y="2152655"/>
                  <a:pt x="1705605" y="2113767"/>
                </a:cubicBezTo>
                <a:cubicBezTo>
                  <a:pt x="1712033" y="2111196"/>
                  <a:pt x="1719103" y="2109589"/>
                  <a:pt x="1725852" y="2108946"/>
                </a:cubicBezTo>
                <a:cubicBezTo>
                  <a:pt x="1746100" y="2106697"/>
                  <a:pt x="1759919" y="2095769"/>
                  <a:pt x="1770204" y="2078736"/>
                </a:cubicBezTo>
                <a:cubicBezTo>
                  <a:pt x="1824840" y="1989711"/>
                  <a:pt x="1867906" y="1896188"/>
                  <a:pt x="1882368" y="1791415"/>
                </a:cubicBezTo>
                <a:cubicBezTo>
                  <a:pt x="1887832" y="1753491"/>
                  <a:pt x="1890724" y="1715246"/>
                  <a:pt x="1894902" y="1677001"/>
                </a:cubicBezTo>
                <a:cubicBezTo>
                  <a:pt x="1896509" y="1668002"/>
                  <a:pt x="1897152" y="1658682"/>
                  <a:pt x="1902616" y="1650647"/>
                </a:cubicBezTo>
                <a:close/>
                <a:moveTo>
                  <a:pt x="2699015" y="1603403"/>
                </a:moveTo>
                <a:cubicBezTo>
                  <a:pt x="2702551" y="1605974"/>
                  <a:pt x="2699337" y="1609188"/>
                  <a:pt x="2698051" y="1611759"/>
                </a:cubicBezTo>
                <a:cubicBezTo>
                  <a:pt x="2665269" y="1675394"/>
                  <a:pt x="2627024" y="1735494"/>
                  <a:pt x="2578173" y="1788201"/>
                </a:cubicBezTo>
                <a:cubicBezTo>
                  <a:pt x="2529001" y="1841230"/>
                  <a:pt x="2475650" y="1889760"/>
                  <a:pt x="2415551" y="1929933"/>
                </a:cubicBezTo>
                <a:cubicBezTo>
                  <a:pt x="2374413" y="1957251"/>
                  <a:pt x="2331347" y="1981034"/>
                  <a:pt x="2282496" y="1991961"/>
                </a:cubicBezTo>
                <a:cubicBezTo>
                  <a:pt x="2260320" y="1996782"/>
                  <a:pt x="2238145" y="1998710"/>
                  <a:pt x="2212434" y="1998067"/>
                </a:cubicBezTo>
                <a:cubicBezTo>
                  <a:pt x="2204078" y="1997746"/>
                  <a:pt x="2192186" y="1998389"/>
                  <a:pt x="2180295" y="1996460"/>
                </a:cubicBezTo>
                <a:cubicBezTo>
                  <a:pt x="2150406" y="1991318"/>
                  <a:pt x="2136586" y="1963679"/>
                  <a:pt x="2151370" y="1937325"/>
                </a:cubicBezTo>
                <a:cubicBezTo>
                  <a:pt x="2172582" y="1899080"/>
                  <a:pt x="2196043" y="1862442"/>
                  <a:pt x="2234609" y="1838980"/>
                </a:cubicBezTo>
                <a:cubicBezTo>
                  <a:pt x="2271569" y="1816483"/>
                  <a:pt x="2312707" y="1807806"/>
                  <a:pt x="2355130" y="1802664"/>
                </a:cubicBezTo>
                <a:cubicBezTo>
                  <a:pt x="2402374" y="1796557"/>
                  <a:pt x="2449939" y="1795272"/>
                  <a:pt x="2497184" y="1786916"/>
                </a:cubicBezTo>
                <a:cubicBezTo>
                  <a:pt x="2519038" y="1783059"/>
                  <a:pt x="2535107" y="1771810"/>
                  <a:pt x="2549570" y="1757026"/>
                </a:cubicBezTo>
                <a:cubicBezTo>
                  <a:pt x="2587815" y="1717817"/>
                  <a:pt x="2623810" y="1677001"/>
                  <a:pt x="2660449" y="1636185"/>
                </a:cubicBezTo>
                <a:cubicBezTo>
                  <a:pt x="2670090" y="1625579"/>
                  <a:pt x="2679732" y="1614973"/>
                  <a:pt x="2690659" y="1605653"/>
                </a:cubicBezTo>
                <a:cubicBezTo>
                  <a:pt x="2692909" y="1603724"/>
                  <a:pt x="2696123" y="1601153"/>
                  <a:pt x="2699015" y="1603403"/>
                </a:cubicBezTo>
                <a:close/>
                <a:moveTo>
                  <a:pt x="933309" y="1490917"/>
                </a:moveTo>
                <a:cubicBezTo>
                  <a:pt x="938773" y="1488988"/>
                  <a:pt x="942630" y="1503130"/>
                  <a:pt x="945522" y="1510843"/>
                </a:cubicBezTo>
                <a:cubicBezTo>
                  <a:pt x="970269" y="1576085"/>
                  <a:pt x="986981" y="1643255"/>
                  <a:pt x="995016" y="1712353"/>
                </a:cubicBezTo>
                <a:cubicBezTo>
                  <a:pt x="998551" y="1748027"/>
                  <a:pt x="1001444" y="1783701"/>
                  <a:pt x="1001444" y="1834159"/>
                </a:cubicBezTo>
                <a:cubicBezTo>
                  <a:pt x="1000158" y="1890724"/>
                  <a:pt x="993409" y="1961107"/>
                  <a:pt x="967698" y="2028278"/>
                </a:cubicBezTo>
                <a:cubicBezTo>
                  <a:pt x="957092" y="2056238"/>
                  <a:pt x="943272" y="2081949"/>
                  <a:pt x="920454" y="2101876"/>
                </a:cubicBezTo>
                <a:cubicBezTo>
                  <a:pt x="909205" y="2111517"/>
                  <a:pt x="896672" y="2118909"/>
                  <a:pt x="881245" y="2119873"/>
                </a:cubicBezTo>
                <a:cubicBezTo>
                  <a:pt x="861641" y="2121159"/>
                  <a:pt x="848463" y="2112481"/>
                  <a:pt x="839785" y="2095769"/>
                </a:cubicBezTo>
                <a:cubicBezTo>
                  <a:pt x="827252" y="2071665"/>
                  <a:pt x="823716" y="2045633"/>
                  <a:pt x="822109" y="2019279"/>
                </a:cubicBezTo>
                <a:cubicBezTo>
                  <a:pt x="818253" y="1956929"/>
                  <a:pt x="839143" y="1901008"/>
                  <a:pt x="867746" y="1847336"/>
                </a:cubicBezTo>
                <a:cubicBezTo>
                  <a:pt x="882530" y="1819375"/>
                  <a:pt x="901171" y="1793986"/>
                  <a:pt x="921418" y="1769882"/>
                </a:cubicBezTo>
                <a:cubicBezTo>
                  <a:pt x="946808" y="1739671"/>
                  <a:pt x="955164" y="1704640"/>
                  <a:pt x="951950" y="1665752"/>
                </a:cubicBezTo>
                <a:cubicBezTo>
                  <a:pt x="947772" y="1614973"/>
                  <a:pt x="935881" y="1565479"/>
                  <a:pt x="930738" y="1515021"/>
                </a:cubicBezTo>
                <a:cubicBezTo>
                  <a:pt x="929774" y="1506665"/>
                  <a:pt x="925275" y="1493809"/>
                  <a:pt x="933309" y="1490917"/>
                </a:cubicBezTo>
                <a:close/>
                <a:moveTo>
                  <a:pt x="2003854" y="1437889"/>
                </a:moveTo>
                <a:cubicBezTo>
                  <a:pt x="2008032" y="1438853"/>
                  <a:pt x="2006746" y="1443674"/>
                  <a:pt x="2006746" y="1446888"/>
                </a:cubicBezTo>
                <a:cubicBezTo>
                  <a:pt x="2006746" y="1463600"/>
                  <a:pt x="2003854" y="1479991"/>
                  <a:pt x="2001283" y="1496381"/>
                </a:cubicBezTo>
                <a:cubicBezTo>
                  <a:pt x="1995498" y="1536233"/>
                  <a:pt x="1987463" y="1575764"/>
                  <a:pt x="1984249" y="1615938"/>
                </a:cubicBezTo>
                <a:cubicBezTo>
                  <a:pt x="1981035" y="1655790"/>
                  <a:pt x="1991319" y="1690821"/>
                  <a:pt x="2017673" y="1721674"/>
                </a:cubicBezTo>
                <a:cubicBezTo>
                  <a:pt x="2049812" y="1758955"/>
                  <a:pt x="2074238" y="1801057"/>
                  <a:pt x="2092557" y="1847016"/>
                </a:cubicBezTo>
                <a:cubicBezTo>
                  <a:pt x="2114732" y="1902294"/>
                  <a:pt x="2121160" y="1958537"/>
                  <a:pt x="2106698" y="2016709"/>
                </a:cubicBezTo>
                <a:cubicBezTo>
                  <a:pt x="2104127" y="2026672"/>
                  <a:pt x="2101234" y="2035992"/>
                  <a:pt x="2096092" y="2044991"/>
                </a:cubicBezTo>
                <a:cubicBezTo>
                  <a:pt x="2083558" y="2067166"/>
                  <a:pt x="2063632" y="2074559"/>
                  <a:pt x="2039849" y="2064917"/>
                </a:cubicBezTo>
                <a:cubicBezTo>
                  <a:pt x="2018316" y="2056561"/>
                  <a:pt x="2003211" y="2040491"/>
                  <a:pt x="1990998" y="2021529"/>
                </a:cubicBezTo>
                <a:cubicBezTo>
                  <a:pt x="1964644" y="1980070"/>
                  <a:pt x="1952431" y="1933790"/>
                  <a:pt x="1944397" y="1886225"/>
                </a:cubicBezTo>
                <a:cubicBezTo>
                  <a:pt x="1937969" y="1846373"/>
                  <a:pt x="1934434" y="1806842"/>
                  <a:pt x="1934755" y="1766669"/>
                </a:cubicBezTo>
                <a:cubicBezTo>
                  <a:pt x="1936041" y="1659968"/>
                  <a:pt x="1953074" y="1556160"/>
                  <a:pt x="1992284" y="1456529"/>
                </a:cubicBezTo>
                <a:cubicBezTo>
                  <a:pt x="1993891" y="1452673"/>
                  <a:pt x="1995498" y="1448495"/>
                  <a:pt x="1997426" y="1444959"/>
                </a:cubicBezTo>
                <a:cubicBezTo>
                  <a:pt x="1999033" y="1442067"/>
                  <a:pt x="1999997" y="1436925"/>
                  <a:pt x="2003854" y="1437889"/>
                </a:cubicBezTo>
                <a:close/>
                <a:moveTo>
                  <a:pt x="88702" y="1352077"/>
                </a:moveTo>
                <a:cubicBezTo>
                  <a:pt x="92880" y="1349827"/>
                  <a:pt x="95773" y="1354006"/>
                  <a:pt x="98344" y="1356898"/>
                </a:cubicBezTo>
                <a:cubicBezTo>
                  <a:pt x="110235" y="1369432"/>
                  <a:pt x="119556" y="1383573"/>
                  <a:pt x="129197" y="1397714"/>
                </a:cubicBezTo>
                <a:cubicBezTo>
                  <a:pt x="158443" y="1441102"/>
                  <a:pt x="186083" y="1485454"/>
                  <a:pt x="219507" y="1526270"/>
                </a:cubicBezTo>
                <a:cubicBezTo>
                  <a:pt x="244897" y="1557123"/>
                  <a:pt x="273822" y="1583477"/>
                  <a:pt x="310781" y="1600510"/>
                </a:cubicBezTo>
                <a:cubicBezTo>
                  <a:pt x="332636" y="1610795"/>
                  <a:pt x="355454" y="1615294"/>
                  <a:pt x="379559" y="1615937"/>
                </a:cubicBezTo>
                <a:cubicBezTo>
                  <a:pt x="413304" y="1616901"/>
                  <a:pt x="447050" y="1614651"/>
                  <a:pt x="480796" y="1618187"/>
                </a:cubicBezTo>
                <a:cubicBezTo>
                  <a:pt x="491402" y="1619151"/>
                  <a:pt x="501686" y="1620436"/>
                  <a:pt x="511649" y="1623972"/>
                </a:cubicBezTo>
                <a:cubicBezTo>
                  <a:pt x="564357" y="1643576"/>
                  <a:pt x="611601" y="1671858"/>
                  <a:pt x="647918" y="1715888"/>
                </a:cubicBezTo>
                <a:cubicBezTo>
                  <a:pt x="662380" y="1733243"/>
                  <a:pt x="674271" y="1752527"/>
                  <a:pt x="675557" y="1776309"/>
                </a:cubicBezTo>
                <a:cubicBezTo>
                  <a:pt x="676521" y="1797521"/>
                  <a:pt x="667201" y="1810698"/>
                  <a:pt x="646632" y="1817126"/>
                </a:cubicBezTo>
                <a:cubicBezTo>
                  <a:pt x="636990" y="1820018"/>
                  <a:pt x="627349" y="1821304"/>
                  <a:pt x="617707" y="1821304"/>
                </a:cubicBezTo>
                <a:cubicBezTo>
                  <a:pt x="567892" y="1817126"/>
                  <a:pt x="520005" y="1804270"/>
                  <a:pt x="474368" y="1783701"/>
                </a:cubicBezTo>
                <a:cubicBezTo>
                  <a:pt x="388236" y="1744813"/>
                  <a:pt x="316888" y="1686964"/>
                  <a:pt x="254539" y="1616580"/>
                </a:cubicBezTo>
                <a:cubicBezTo>
                  <a:pt x="196046" y="1550374"/>
                  <a:pt x="147195" y="1477097"/>
                  <a:pt x="104129" y="1399964"/>
                </a:cubicBezTo>
                <a:cubicBezTo>
                  <a:pt x="97380" y="1388073"/>
                  <a:pt x="91595" y="1375860"/>
                  <a:pt x="87738" y="1362683"/>
                </a:cubicBezTo>
                <a:cubicBezTo>
                  <a:pt x="86774" y="1359148"/>
                  <a:pt x="84203" y="1354648"/>
                  <a:pt x="88702" y="1352077"/>
                </a:cubicBezTo>
                <a:close/>
                <a:moveTo>
                  <a:pt x="1901331" y="1342115"/>
                </a:moveTo>
                <a:cubicBezTo>
                  <a:pt x="1905509" y="1342115"/>
                  <a:pt x="1906152" y="1346615"/>
                  <a:pt x="1907116" y="1349828"/>
                </a:cubicBezTo>
                <a:cubicBezTo>
                  <a:pt x="1910972" y="1363969"/>
                  <a:pt x="1909044" y="1378111"/>
                  <a:pt x="1910008" y="1394823"/>
                </a:cubicBezTo>
                <a:cubicBezTo>
                  <a:pt x="1907437" y="1463921"/>
                  <a:pt x="1897796" y="1535269"/>
                  <a:pt x="1885261" y="1606296"/>
                </a:cubicBezTo>
                <a:cubicBezTo>
                  <a:pt x="1875298" y="1662217"/>
                  <a:pt x="1865335" y="1718139"/>
                  <a:pt x="1842838" y="1770204"/>
                </a:cubicBezTo>
                <a:cubicBezTo>
                  <a:pt x="1795273" y="1879797"/>
                  <a:pt x="1742565" y="1986177"/>
                  <a:pt x="1667039" y="2079701"/>
                </a:cubicBezTo>
                <a:cubicBezTo>
                  <a:pt x="1655790" y="2093520"/>
                  <a:pt x="1642935" y="2106054"/>
                  <a:pt x="1629758" y="2118267"/>
                </a:cubicBezTo>
                <a:cubicBezTo>
                  <a:pt x="1603083" y="2143014"/>
                  <a:pt x="1569980" y="2149442"/>
                  <a:pt x="1535270" y="2151370"/>
                </a:cubicBezTo>
                <a:cubicBezTo>
                  <a:pt x="1524343" y="2152013"/>
                  <a:pt x="1513415" y="2151692"/>
                  <a:pt x="1502810" y="2151692"/>
                </a:cubicBezTo>
                <a:cubicBezTo>
                  <a:pt x="1483848" y="2151370"/>
                  <a:pt x="1476456" y="2145264"/>
                  <a:pt x="1472278" y="2126302"/>
                </a:cubicBezTo>
                <a:cubicBezTo>
                  <a:pt x="1463600" y="2088057"/>
                  <a:pt x="1465529" y="2050454"/>
                  <a:pt x="1480955" y="2014459"/>
                </a:cubicBezTo>
                <a:cubicBezTo>
                  <a:pt x="1524985" y="1913222"/>
                  <a:pt x="1595691" y="1837695"/>
                  <a:pt x="1698214" y="1794308"/>
                </a:cubicBezTo>
                <a:cubicBezTo>
                  <a:pt x="1707212" y="1790451"/>
                  <a:pt x="1716533" y="1787880"/>
                  <a:pt x="1726174" y="1786273"/>
                </a:cubicBezTo>
                <a:cubicBezTo>
                  <a:pt x="1746100" y="1783059"/>
                  <a:pt x="1759599" y="1771811"/>
                  <a:pt x="1770526" y="1755420"/>
                </a:cubicBezTo>
                <a:cubicBezTo>
                  <a:pt x="1826126" y="1672181"/>
                  <a:pt x="1865657" y="1582192"/>
                  <a:pt x="1881405" y="1482884"/>
                </a:cubicBezTo>
                <a:cubicBezTo>
                  <a:pt x="1887511" y="1445281"/>
                  <a:pt x="1893618" y="1408000"/>
                  <a:pt x="1893296" y="1369754"/>
                </a:cubicBezTo>
                <a:cubicBezTo>
                  <a:pt x="1893296" y="1363327"/>
                  <a:pt x="1894582" y="1356577"/>
                  <a:pt x="1895867" y="1350150"/>
                </a:cubicBezTo>
                <a:cubicBezTo>
                  <a:pt x="1896510" y="1346936"/>
                  <a:pt x="1897153" y="1342115"/>
                  <a:pt x="1901331" y="1342115"/>
                </a:cubicBezTo>
                <a:close/>
                <a:moveTo>
                  <a:pt x="2847176" y="1301299"/>
                </a:moveTo>
                <a:cubicBezTo>
                  <a:pt x="2853925" y="1305155"/>
                  <a:pt x="2847497" y="1313511"/>
                  <a:pt x="2845248" y="1318975"/>
                </a:cubicBezTo>
                <a:cubicBezTo>
                  <a:pt x="2827893" y="1360755"/>
                  <a:pt x="2803146" y="1398358"/>
                  <a:pt x="2778399" y="1435960"/>
                </a:cubicBezTo>
                <a:cubicBezTo>
                  <a:pt x="2738547" y="1496703"/>
                  <a:pt x="2694838" y="1554552"/>
                  <a:pt x="2642452" y="1605332"/>
                </a:cubicBezTo>
                <a:cubicBezTo>
                  <a:pt x="2578174" y="1667360"/>
                  <a:pt x="2506183" y="1718139"/>
                  <a:pt x="2421015" y="1747385"/>
                </a:cubicBezTo>
                <a:cubicBezTo>
                  <a:pt x="2388876" y="1758312"/>
                  <a:pt x="2356095" y="1766347"/>
                  <a:pt x="2322349" y="1768275"/>
                </a:cubicBezTo>
                <a:cubicBezTo>
                  <a:pt x="2310779" y="1768918"/>
                  <a:pt x="2299209" y="1767954"/>
                  <a:pt x="2287961" y="1764097"/>
                </a:cubicBezTo>
                <a:cubicBezTo>
                  <a:pt x="2269963" y="1757991"/>
                  <a:pt x="2260643" y="1744814"/>
                  <a:pt x="2260964" y="1720389"/>
                </a:cubicBezTo>
                <a:cubicBezTo>
                  <a:pt x="2262250" y="1700463"/>
                  <a:pt x="2274462" y="1679894"/>
                  <a:pt x="2290532" y="1661575"/>
                </a:cubicBezTo>
                <a:cubicBezTo>
                  <a:pt x="2330062" y="1616259"/>
                  <a:pt x="2379235" y="1585727"/>
                  <a:pt x="2436763" y="1569015"/>
                </a:cubicBezTo>
                <a:cubicBezTo>
                  <a:pt x="2449297" y="1565480"/>
                  <a:pt x="2462796" y="1565158"/>
                  <a:pt x="2475973" y="1564837"/>
                </a:cubicBezTo>
                <a:cubicBezTo>
                  <a:pt x="2507790" y="1564516"/>
                  <a:pt x="2539608" y="1565480"/>
                  <a:pt x="2571425" y="1562587"/>
                </a:cubicBezTo>
                <a:cubicBezTo>
                  <a:pt x="2616419" y="1558730"/>
                  <a:pt x="2653058" y="1537519"/>
                  <a:pt x="2685196" y="1507308"/>
                </a:cubicBezTo>
                <a:cubicBezTo>
                  <a:pt x="2723763" y="1470671"/>
                  <a:pt x="2753009" y="1426640"/>
                  <a:pt x="2782256" y="1382610"/>
                </a:cubicBezTo>
                <a:cubicBezTo>
                  <a:pt x="2798325" y="1358506"/>
                  <a:pt x="2813430" y="1333437"/>
                  <a:pt x="2832392" y="1311262"/>
                </a:cubicBezTo>
                <a:cubicBezTo>
                  <a:pt x="2836249" y="1306762"/>
                  <a:pt x="2840748" y="1297442"/>
                  <a:pt x="2847176" y="1301299"/>
                </a:cubicBezTo>
                <a:close/>
                <a:moveTo>
                  <a:pt x="807326" y="1224487"/>
                </a:moveTo>
                <a:cubicBezTo>
                  <a:pt x="819539" y="1230272"/>
                  <a:pt x="824360" y="1241199"/>
                  <a:pt x="828859" y="1251805"/>
                </a:cubicBezTo>
                <a:cubicBezTo>
                  <a:pt x="844286" y="1289407"/>
                  <a:pt x="853284" y="1328617"/>
                  <a:pt x="861641" y="1368148"/>
                </a:cubicBezTo>
                <a:cubicBezTo>
                  <a:pt x="877389" y="1443031"/>
                  <a:pt x="889923" y="1518557"/>
                  <a:pt x="890887" y="1595047"/>
                </a:cubicBezTo>
                <a:cubicBezTo>
                  <a:pt x="892172" y="1675394"/>
                  <a:pt x="878996" y="1753492"/>
                  <a:pt x="844928" y="1827090"/>
                </a:cubicBezTo>
                <a:cubicBezTo>
                  <a:pt x="836894" y="1844445"/>
                  <a:pt x="826609" y="1860193"/>
                  <a:pt x="811504" y="1872727"/>
                </a:cubicBezTo>
                <a:cubicBezTo>
                  <a:pt x="779687" y="1899723"/>
                  <a:pt x="739513" y="1891367"/>
                  <a:pt x="721515" y="1854086"/>
                </a:cubicBezTo>
                <a:cubicBezTo>
                  <a:pt x="715409" y="1841231"/>
                  <a:pt x="711874" y="1828054"/>
                  <a:pt x="709945" y="1813913"/>
                </a:cubicBezTo>
                <a:cubicBezTo>
                  <a:pt x="700304" y="1743207"/>
                  <a:pt x="712195" y="1677001"/>
                  <a:pt x="750762" y="1616580"/>
                </a:cubicBezTo>
                <a:cubicBezTo>
                  <a:pt x="770688" y="1585084"/>
                  <a:pt x="791578" y="1554231"/>
                  <a:pt x="811825" y="1523056"/>
                </a:cubicBezTo>
                <a:cubicBezTo>
                  <a:pt x="834965" y="1487704"/>
                  <a:pt x="839143" y="1448816"/>
                  <a:pt x="834323" y="1408000"/>
                </a:cubicBezTo>
                <a:cubicBezTo>
                  <a:pt x="827573" y="1349828"/>
                  <a:pt x="816003" y="1292300"/>
                  <a:pt x="806040" y="1234771"/>
                </a:cubicBezTo>
                <a:cubicBezTo>
                  <a:pt x="806040" y="1231558"/>
                  <a:pt x="805076" y="1228665"/>
                  <a:pt x="807326" y="1224487"/>
                </a:cubicBezTo>
                <a:close/>
                <a:moveTo>
                  <a:pt x="0" y="1176278"/>
                </a:moveTo>
                <a:cubicBezTo>
                  <a:pt x="6428" y="1173387"/>
                  <a:pt x="10284" y="1178207"/>
                  <a:pt x="13820" y="1181742"/>
                </a:cubicBezTo>
                <a:cubicBezTo>
                  <a:pt x="29889" y="1197169"/>
                  <a:pt x="41459" y="1216132"/>
                  <a:pt x="54957" y="1233486"/>
                </a:cubicBezTo>
                <a:cubicBezTo>
                  <a:pt x="91274" y="1279123"/>
                  <a:pt x="132733" y="1319939"/>
                  <a:pt x="178692" y="1355934"/>
                </a:cubicBezTo>
                <a:cubicBezTo>
                  <a:pt x="198939" y="1371682"/>
                  <a:pt x="221758" y="1378110"/>
                  <a:pt x="246826" y="1378753"/>
                </a:cubicBezTo>
                <a:cubicBezTo>
                  <a:pt x="286678" y="1379717"/>
                  <a:pt x="326852" y="1378110"/>
                  <a:pt x="366382" y="1386145"/>
                </a:cubicBezTo>
                <a:cubicBezTo>
                  <a:pt x="435802" y="1399965"/>
                  <a:pt x="493331" y="1434674"/>
                  <a:pt x="538647" y="1488989"/>
                </a:cubicBezTo>
                <a:cubicBezTo>
                  <a:pt x="549895" y="1502487"/>
                  <a:pt x="557609" y="1518235"/>
                  <a:pt x="558895" y="1536554"/>
                </a:cubicBezTo>
                <a:cubicBezTo>
                  <a:pt x="560822" y="1559694"/>
                  <a:pt x="552146" y="1574157"/>
                  <a:pt x="530933" y="1583477"/>
                </a:cubicBezTo>
                <a:cubicBezTo>
                  <a:pt x="502651" y="1596011"/>
                  <a:pt x="474047" y="1592797"/>
                  <a:pt x="445445" y="1586048"/>
                </a:cubicBezTo>
                <a:cubicBezTo>
                  <a:pt x="372489" y="1568372"/>
                  <a:pt x="309818" y="1531734"/>
                  <a:pt x="252290" y="1484811"/>
                </a:cubicBezTo>
                <a:cubicBezTo>
                  <a:pt x="206331" y="1447210"/>
                  <a:pt x="166158" y="1404464"/>
                  <a:pt x="126306" y="1361077"/>
                </a:cubicBezTo>
                <a:cubicBezTo>
                  <a:pt x="111522" y="1343723"/>
                  <a:pt x="17034" y="1220951"/>
                  <a:pt x="0" y="1185599"/>
                </a:cubicBezTo>
                <a:cubicBezTo>
                  <a:pt x="0" y="1182385"/>
                  <a:pt x="0" y="1179492"/>
                  <a:pt x="0" y="1176278"/>
                </a:cubicBezTo>
                <a:close/>
                <a:moveTo>
                  <a:pt x="2128873" y="1174029"/>
                </a:moveTo>
                <a:cubicBezTo>
                  <a:pt x="2132087" y="1175636"/>
                  <a:pt x="2130159" y="1179493"/>
                  <a:pt x="2129837" y="1182385"/>
                </a:cubicBezTo>
                <a:cubicBezTo>
                  <a:pt x="2122767" y="1223844"/>
                  <a:pt x="2115375" y="1265625"/>
                  <a:pt x="2108304" y="1307084"/>
                </a:cubicBezTo>
                <a:cubicBezTo>
                  <a:pt x="2102519" y="1341472"/>
                  <a:pt x="2097377" y="1375861"/>
                  <a:pt x="2101877" y="1411213"/>
                </a:cubicBezTo>
                <a:cubicBezTo>
                  <a:pt x="2105733" y="1441424"/>
                  <a:pt x="2120517" y="1466814"/>
                  <a:pt x="2137229" y="1491239"/>
                </a:cubicBezTo>
                <a:cubicBezTo>
                  <a:pt x="2163262" y="1529806"/>
                  <a:pt x="2191222" y="1567087"/>
                  <a:pt x="2209220" y="1610474"/>
                </a:cubicBezTo>
                <a:cubicBezTo>
                  <a:pt x="2233324" y="1668967"/>
                  <a:pt x="2236217" y="1728745"/>
                  <a:pt x="2219505" y="1789166"/>
                </a:cubicBezTo>
                <a:cubicBezTo>
                  <a:pt x="2205364" y="1840266"/>
                  <a:pt x="2154584" y="1851515"/>
                  <a:pt x="2117303" y="1813591"/>
                </a:cubicBezTo>
                <a:cubicBezTo>
                  <a:pt x="2099305" y="1794951"/>
                  <a:pt x="2088700" y="1772132"/>
                  <a:pt x="2080022" y="1748350"/>
                </a:cubicBezTo>
                <a:cubicBezTo>
                  <a:pt x="2060417" y="1694678"/>
                  <a:pt x="2049169" y="1638756"/>
                  <a:pt x="2046598" y="1581549"/>
                </a:cubicBezTo>
                <a:cubicBezTo>
                  <a:pt x="2045955" y="1571907"/>
                  <a:pt x="2045312" y="1562266"/>
                  <a:pt x="2044348" y="1552624"/>
                </a:cubicBezTo>
                <a:cubicBezTo>
                  <a:pt x="2046276" y="1483204"/>
                  <a:pt x="2055597" y="1414427"/>
                  <a:pt x="2068774" y="1346293"/>
                </a:cubicBezTo>
                <a:cubicBezTo>
                  <a:pt x="2078415" y="1296799"/>
                  <a:pt x="2088700" y="1247627"/>
                  <a:pt x="2107340" y="1200383"/>
                </a:cubicBezTo>
                <a:cubicBezTo>
                  <a:pt x="2110554" y="1192027"/>
                  <a:pt x="2114411" y="1183992"/>
                  <a:pt x="2120839" y="1177564"/>
                </a:cubicBezTo>
                <a:cubicBezTo>
                  <a:pt x="2123088" y="1175636"/>
                  <a:pt x="2125659" y="1172101"/>
                  <a:pt x="2128873" y="1174029"/>
                </a:cubicBezTo>
                <a:close/>
                <a:moveTo>
                  <a:pt x="2929009" y="1123572"/>
                </a:moveTo>
                <a:cubicBezTo>
                  <a:pt x="2930656" y="1122688"/>
                  <a:pt x="2932504" y="1122608"/>
                  <a:pt x="2934593" y="1124535"/>
                </a:cubicBezTo>
                <a:cubicBezTo>
                  <a:pt x="2937806" y="1127429"/>
                  <a:pt x="2934914" y="1130963"/>
                  <a:pt x="2933628" y="1134177"/>
                </a:cubicBezTo>
                <a:cubicBezTo>
                  <a:pt x="2920130" y="1161495"/>
                  <a:pt x="2904703" y="1187527"/>
                  <a:pt x="2887349" y="1212274"/>
                </a:cubicBezTo>
                <a:cubicBezTo>
                  <a:pt x="2855210" y="1258233"/>
                  <a:pt x="2817607" y="1299370"/>
                  <a:pt x="2779362" y="1340187"/>
                </a:cubicBezTo>
                <a:cubicBezTo>
                  <a:pt x="2735011" y="1387752"/>
                  <a:pt x="2687766" y="1431461"/>
                  <a:pt x="2634095" y="1468420"/>
                </a:cubicBezTo>
                <a:cubicBezTo>
                  <a:pt x="2581708" y="1504416"/>
                  <a:pt x="2524501" y="1529484"/>
                  <a:pt x="2461188" y="1539126"/>
                </a:cubicBezTo>
                <a:cubicBezTo>
                  <a:pt x="2456046" y="1539769"/>
                  <a:pt x="2451546" y="1539447"/>
                  <a:pt x="2446725" y="1539769"/>
                </a:cubicBezTo>
                <a:cubicBezTo>
                  <a:pt x="2435156" y="1540090"/>
                  <a:pt x="2424228" y="1537840"/>
                  <a:pt x="2413622" y="1534305"/>
                </a:cubicBezTo>
                <a:cubicBezTo>
                  <a:pt x="2380520" y="1524021"/>
                  <a:pt x="2368307" y="1498631"/>
                  <a:pt x="2380520" y="1465849"/>
                </a:cubicBezTo>
                <a:cubicBezTo>
                  <a:pt x="2390804" y="1438531"/>
                  <a:pt x="2410087" y="1417641"/>
                  <a:pt x="2432584" y="1399965"/>
                </a:cubicBezTo>
                <a:cubicBezTo>
                  <a:pt x="2478221" y="1363969"/>
                  <a:pt x="2528358" y="1336973"/>
                  <a:pt x="2587493" y="1330545"/>
                </a:cubicBezTo>
                <a:cubicBezTo>
                  <a:pt x="2612562" y="1327974"/>
                  <a:pt x="2637630" y="1326688"/>
                  <a:pt x="2663020" y="1327331"/>
                </a:cubicBezTo>
                <a:cubicBezTo>
                  <a:pt x="2678125" y="1327653"/>
                  <a:pt x="2693230" y="1326046"/>
                  <a:pt x="2708335" y="1324439"/>
                </a:cubicBezTo>
                <a:cubicBezTo>
                  <a:pt x="2729226" y="1322510"/>
                  <a:pt x="2746259" y="1311905"/>
                  <a:pt x="2762329" y="1299370"/>
                </a:cubicBezTo>
                <a:cubicBezTo>
                  <a:pt x="2818571" y="1255983"/>
                  <a:pt x="2865816" y="1203597"/>
                  <a:pt x="2907596" y="1146390"/>
                </a:cubicBezTo>
                <a:cubicBezTo>
                  <a:pt x="2912417" y="1139642"/>
                  <a:pt x="2918523" y="1133213"/>
                  <a:pt x="2924630" y="1127429"/>
                </a:cubicBezTo>
                <a:cubicBezTo>
                  <a:pt x="2925916" y="1126143"/>
                  <a:pt x="2927362" y="1124455"/>
                  <a:pt x="2929009" y="1123572"/>
                </a:cubicBezTo>
                <a:close/>
                <a:moveTo>
                  <a:pt x="705768" y="1027476"/>
                </a:moveTo>
                <a:cubicBezTo>
                  <a:pt x="710589" y="1025548"/>
                  <a:pt x="713160" y="1030690"/>
                  <a:pt x="715410" y="1033904"/>
                </a:cubicBezTo>
                <a:cubicBezTo>
                  <a:pt x="727300" y="1049973"/>
                  <a:pt x="735014" y="1068292"/>
                  <a:pt x="740156" y="1087576"/>
                </a:cubicBezTo>
                <a:cubicBezTo>
                  <a:pt x="759440" y="1162459"/>
                  <a:pt x="771653" y="1238306"/>
                  <a:pt x="777759" y="1315440"/>
                </a:cubicBezTo>
                <a:cubicBezTo>
                  <a:pt x="779366" y="1329581"/>
                  <a:pt x="780330" y="1343400"/>
                  <a:pt x="780330" y="1357220"/>
                </a:cubicBezTo>
                <a:cubicBezTo>
                  <a:pt x="777759" y="1434996"/>
                  <a:pt x="763939" y="1510201"/>
                  <a:pt x="734372" y="1582513"/>
                </a:cubicBezTo>
                <a:cubicBezTo>
                  <a:pt x="727944" y="1597940"/>
                  <a:pt x="720552" y="1613045"/>
                  <a:pt x="709625" y="1625900"/>
                </a:cubicBezTo>
                <a:cubicBezTo>
                  <a:pt x="694841" y="1643577"/>
                  <a:pt x="675236" y="1650969"/>
                  <a:pt x="652418" y="1647433"/>
                </a:cubicBezTo>
                <a:cubicBezTo>
                  <a:pt x="624778" y="1643255"/>
                  <a:pt x="610316" y="1628150"/>
                  <a:pt x="606459" y="1595369"/>
                </a:cubicBezTo>
                <a:cubicBezTo>
                  <a:pt x="600674" y="1548767"/>
                  <a:pt x="600353" y="1501845"/>
                  <a:pt x="606459" y="1455243"/>
                </a:cubicBezTo>
                <a:cubicBezTo>
                  <a:pt x="611280" y="1417641"/>
                  <a:pt x="631527" y="1386466"/>
                  <a:pt x="652418" y="1355934"/>
                </a:cubicBezTo>
                <a:cubicBezTo>
                  <a:pt x="665273" y="1336973"/>
                  <a:pt x="680057" y="1319296"/>
                  <a:pt x="695162" y="1302263"/>
                </a:cubicBezTo>
                <a:cubicBezTo>
                  <a:pt x="720873" y="1273338"/>
                  <a:pt x="726336" y="1239913"/>
                  <a:pt x="723122" y="1202632"/>
                </a:cubicBezTo>
                <a:cubicBezTo>
                  <a:pt x="718624" y="1147675"/>
                  <a:pt x="712839" y="1093039"/>
                  <a:pt x="703197" y="1039047"/>
                </a:cubicBezTo>
                <a:cubicBezTo>
                  <a:pt x="702554" y="1035189"/>
                  <a:pt x="700947" y="1029404"/>
                  <a:pt x="705768" y="1027476"/>
                </a:cubicBezTo>
                <a:close/>
                <a:moveTo>
                  <a:pt x="1902295" y="1019442"/>
                </a:moveTo>
                <a:cubicBezTo>
                  <a:pt x="1906151" y="1019762"/>
                  <a:pt x="1906151" y="1023620"/>
                  <a:pt x="1907116" y="1026511"/>
                </a:cubicBezTo>
                <a:cubicBezTo>
                  <a:pt x="1910972" y="1038724"/>
                  <a:pt x="1908723" y="1051580"/>
                  <a:pt x="1909687" y="1067007"/>
                </a:cubicBezTo>
                <a:cubicBezTo>
                  <a:pt x="1908080" y="1120678"/>
                  <a:pt x="1901330" y="1176278"/>
                  <a:pt x="1892974" y="1231878"/>
                </a:cubicBezTo>
                <a:cubicBezTo>
                  <a:pt x="1883654" y="1293586"/>
                  <a:pt x="1874013" y="1355291"/>
                  <a:pt x="1855694" y="1415070"/>
                </a:cubicBezTo>
                <a:cubicBezTo>
                  <a:pt x="1830304" y="1497666"/>
                  <a:pt x="1791094" y="1573835"/>
                  <a:pt x="1746100" y="1646790"/>
                </a:cubicBezTo>
                <a:cubicBezTo>
                  <a:pt x="1717497" y="1693392"/>
                  <a:pt x="1685036" y="1737422"/>
                  <a:pt x="1647755" y="1777917"/>
                </a:cubicBezTo>
                <a:cubicBezTo>
                  <a:pt x="1613688" y="1815198"/>
                  <a:pt x="1571265" y="1830624"/>
                  <a:pt x="1521771" y="1829017"/>
                </a:cubicBezTo>
                <a:cubicBezTo>
                  <a:pt x="1516308" y="1828696"/>
                  <a:pt x="1510844" y="1828375"/>
                  <a:pt x="1505380" y="1828375"/>
                </a:cubicBezTo>
                <a:cubicBezTo>
                  <a:pt x="1482241" y="1827732"/>
                  <a:pt x="1471313" y="1818090"/>
                  <a:pt x="1468742" y="1794950"/>
                </a:cubicBezTo>
                <a:cubicBezTo>
                  <a:pt x="1463600" y="1747706"/>
                  <a:pt x="1472277" y="1702390"/>
                  <a:pt x="1494132" y="1660932"/>
                </a:cubicBezTo>
                <a:cubicBezTo>
                  <a:pt x="1535912" y="1580906"/>
                  <a:pt x="1598262" y="1520806"/>
                  <a:pt x="1679573" y="1480954"/>
                </a:cubicBezTo>
                <a:cubicBezTo>
                  <a:pt x="1694035" y="1473884"/>
                  <a:pt x="1709140" y="1468741"/>
                  <a:pt x="1724567" y="1465529"/>
                </a:cubicBezTo>
                <a:cubicBezTo>
                  <a:pt x="1746743" y="1461028"/>
                  <a:pt x="1761848" y="1448173"/>
                  <a:pt x="1773418" y="1429532"/>
                </a:cubicBezTo>
                <a:cubicBezTo>
                  <a:pt x="1819055" y="1356898"/>
                  <a:pt x="1853122" y="1279765"/>
                  <a:pt x="1873691" y="1196526"/>
                </a:cubicBezTo>
                <a:cubicBezTo>
                  <a:pt x="1885261" y="1148640"/>
                  <a:pt x="1893296" y="1100109"/>
                  <a:pt x="1892653" y="1050617"/>
                </a:cubicBezTo>
                <a:cubicBezTo>
                  <a:pt x="1892653" y="1042260"/>
                  <a:pt x="1893617" y="1034226"/>
                  <a:pt x="1895867" y="1026511"/>
                </a:cubicBezTo>
                <a:cubicBezTo>
                  <a:pt x="1896831" y="1023299"/>
                  <a:pt x="1897474" y="1018799"/>
                  <a:pt x="1902295" y="1019442"/>
                </a:cubicBezTo>
                <a:close/>
                <a:moveTo>
                  <a:pt x="124376" y="1002729"/>
                </a:moveTo>
                <a:cubicBezTo>
                  <a:pt x="165835" y="1146711"/>
                  <a:pt x="204723" y="1214524"/>
                  <a:pt x="254538" y="1285229"/>
                </a:cubicBezTo>
                <a:cubicBezTo>
                  <a:pt x="260966" y="1294549"/>
                  <a:pt x="267715" y="1303548"/>
                  <a:pt x="273821" y="1312868"/>
                </a:cubicBezTo>
                <a:cubicBezTo>
                  <a:pt x="278963" y="1320903"/>
                  <a:pt x="276714" y="1327010"/>
                  <a:pt x="267715" y="1329902"/>
                </a:cubicBezTo>
                <a:cubicBezTo>
                  <a:pt x="243932" y="1337294"/>
                  <a:pt x="240075" y="1345650"/>
                  <a:pt x="224970" y="1313833"/>
                </a:cubicBezTo>
                <a:cubicBezTo>
                  <a:pt x="203759" y="1270124"/>
                  <a:pt x="177083" y="1229629"/>
                  <a:pt x="153943" y="1187206"/>
                </a:cubicBezTo>
                <a:cubicBezTo>
                  <a:pt x="126304" y="1136748"/>
                  <a:pt x="110235" y="1005300"/>
                  <a:pt x="124376" y="1002729"/>
                </a:cubicBezTo>
                <a:close/>
                <a:moveTo>
                  <a:pt x="2229789" y="975411"/>
                </a:moveTo>
                <a:cubicBezTo>
                  <a:pt x="2234931" y="977339"/>
                  <a:pt x="2233324" y="983446"/>
                  <a:pt x="2232681" y="987945"/>
                </a:cubicBezTo>
                <a:cubicBezTo>
                  <a:pt x="2229467" y="1009478"/>
                  <a:pt x="2225611" y="1030690"/>
                  <a:pt x="2222718" y="1052223"/>
                </a:cubicBezTo>
                <a:cubicBezTo>
                  <a:pt x="2217576" y="1092075"/>
                  <a:pt x="2213719" y="1132248"/>
                  <a:pt x="2212112" y="1172743"/>
                </a:cubicBezTo>
                <a:cubicBezTo>
                  <a:pt x="2210827" y="1203597"/>
                  <a:pt x="2222397" y="1228665"/>
                  <a:pt x="2241680" y="1251162"/>
                </a:cubicBezTo>
                <a:cubicBezTo>
                  <a:pt x="2254535" y="1266589"/>
                  <a:pt x="2268034" y="1281694"/>
                  <a:pt x="2279925" y="1298085"/>
                </a:cubicBezTo>
                <a:cubicBezTo>
                  <a:pt x="2308850" y="1337937"/>
                  <a:pt x="2331990" y="1380039"/>
                  <a:pt x="2332954" y="1430818"/>
                </a:cubicBezTo>
                <a:cubicBezTo>
                  <a:pt x="2333597" y="1470349"/>
                  <a:pt x="2335525" y="1509879"/>
                  <a:pt x="2328776" y="1549089"/>
                </a:cubicBezTo>
                <a:cubicBezTo>
                  <a:pt x="2325241" y="1569979"/>
                  <a:pt x="2315278" y="1586691"/>
                  <a:pt x="2293745" y="1592797"/>
                </a:cubicBezTo>
                <a:cubicBezTo>
                  <a:pt x="2270926" y="1599225"/>
                  <a:pt x="2249715" y="1596011"/>
                  <a:pt x="2232038" y="1578978"/>
                </a:cubicBezTo>
                <a:cubicBezTo>
                  <a:pt x="2213076" y="1560659"/>
                  <a:pt x="2203756" y="1536555"/>
                  <a:pt x="2194757" y="1512450"/>
                </a:cubicBezTo>
                <a:cubicBezTo>
                  <a:pt x="2170010" y="1445280"/>
                  <a:pt x="2157476" y="1375218"/>
                  <a:pt x="2155548" y="1305155"/>
                </a:cubicBezTo>
                <a:cubicBezTo>
                  <a:pt x="2157476" y="1244734"/>
                  <a:pt x="2165511" y="1186884"/>
                  <a:pt x="2175474" y="1129035"/>
                </a:cubicBezTo>
                <a:cubicBezTo>
                  <a:pt x="2180938" y="1097861"/>
                  <a:pt x="2187044" y="1066685"/>
                  <a:pt x="2195722" y="1035832"/>
                </a:cubicBezTo>
                <a:cubicBezTo>
                  <a:pt x="2201185" y="1016549"/>
                  <a:pt x="2208256" y="998230"/>
                  <a:pt x="2220147" y="982160"/>
                </a:cubicBezTo>
                <a:cubicBezTo>
                  <a:pt x="2222718" y="978946"/>
                  <a:pt x="2224968" y="973484"/>
                  <a:pt x="2229789" y="975411"/>
                </a:cubicBezTo>
                <a:close/>
                <a:moveTo>
                  <a:pt x="2813751" y="954521"/>
                </a:moveTo>
                <a:cubicBezTo>
                  <a:pt x="2820179" y="955485"/>
                  <a:pt x="2813430" y="1069578"/>
                  <a:pt x="2794789" y="1110072"/>
                </a:cubicBezTo>
                <a:cubicBezTo>
                  <a:pt x="2773256" y="1156352"/>
                  <a:pt x="2745295" y="1198776"/>
                  <a:pt x="2720870" y="1243449"/>
                </a:cubicBezTo>
                <a:cubicBezTo>
                  <a:pt x="2715406" y="1253412"/>
                  <a:pt x="2710586" y="1263375"/>
                  <a:pt x="2705443" y="1273338"/>
                </a:cubicBezTo>
                <a:cubicBezTo>
                  <a:pt x="2700622" y="1282658"/>
                  <a:pt x="2693873" y="1286515"/>
                  <a:pt x="2682625" y="1282658"/>
                </a:cubicBezTo>
                <a:cubicBezTo>
                  <a:pt x="2654985" y="1273659"/>
                  <a:pt x="2653700" y="1271409"/>
                  <a:pt x="2670733" y="1247948"/>
                </a:cubicBezTo>
                <a:cubicBezTo>
                  <a:pt x="2701265" y="1206168"/>
                  <a:pt x="2731154" y="1164066"/>
                  <a:pt x="2754937" y="1118429"/>
                </a:cubicBezTo>
                <a:cubicBezTo>
                  <a:pt x="2770685" y="1088540"/>
                  <a:pt x="2785469" y="1057686"/>
                  <a:pt x="2790611" y="1024262"/>
                </a:cubicBezTo>
                <a:cubicBezTo>
                  <a:pt x="2793504" y="1004657"/>
                  <a:pt x="2807323" y="953235"/>
                  <a:pt x="2813751" y="954521"/>
                </a:cubicBezTo>
                <a:close/>
                <a:moveTo>
                  <a:pt x="435801" y="820180"/>
                </a:moveTo>
                <a:cubicBezTo>
                  <a:pt x="452513" y="818895"/>
                  <a:pt x="505221" y="869352"/>
                  <a:pt x="514862" y="887672"/>
                </a:cubicBezTo>
                <a:cubicBezTo>
                  <a:pt x="564678" y="980231"/>
                  <a:pt x="601637" y="1077933"/>
                  <a:pt x="626384" y="1180456"/>
                </a:cubicBezTo>
                <a:cubicBezTo>
                  <a:pt x="627670" y="1186241"/>
                  <a:pt x="628312" y="1192026"/>
                  <a:pt x="628955" y="1194597"/>
                </a:cubicBezTo>
                <a:cubicBezTo>
                  <a:pt x="629277" y="1211309"/>
                  <a:pt x="626384" y="1214202"/>
                  <a:pt x="612564" y="1216773"/>
                </a:cubicBezTo>
                <a:cubicBezTo>
                  <a:pt x="600352" y="1219023"/>
                  <a:pt x="597781" y="1210988"/>
                  <a:pt x="595852" y="1202310"/>
                </a:cubicBezTo>
                <a:cubicBezTo>
                  <a:pt x="584604" y="1147996"/>
                  <a:pt x="570141" y="1094645"/>
                  <a:pt x="548930" y="1042902"/>
                </a:cubicBezTo>
                <a:cubicBezTo>
                  <a:pt x="524504" y="983445"/>
                  <a:pt x="423267" y="821466"/>
                  <a:pt x="435801" y="820180"/>
                </a:cubicBezTo>
                <a:close/>
                <a:moveTo>
                  <a:pt x="2489470" y="771972"/>
                </a:moveTo>
                <a:cubicBezTo>
                  <a:pt x="2493648" y="776150"/>
                  <a:pt x="2461831" y="830464"/>
                  <a:pt x="2447690" y="852640"/>
                </a:cubicBezTo>
                <a:cubicBezTo>
                  <a:pt x="2403017" y="921417"/>
                  <a:pt x="2375377" y="997265"/>
                  <a:pt x="2356737" y="1076648"/>
                </a:cubicBezTo>
                <a:cubicBezTo>
                  <a:pt x="2350952" y="1101073"/>
                  <a:pt x="2345488" y="1125820"/>
                  <a:pt x="2340346" y="1150567"/>
                </a:cubicBezTo>
                <a:cubicBezTo>
                  <a:pt x="2338096" y="1160851"/>
                  <a:pt x="2333597" y="1166636"/>
                  <a:pt x="2322027" y="1164708"/>
                </a:cubicBezTo>
                <a:cubicBezTo>
                  <a:pt x="2311743" y="1162780"/>
                  <a:pt x="2305958" y="1157638"/>
                  <a:pt x="2307243" y="1146068"/>
                </a:cubicBezTo>
                <a:cubicBezTo>
                  <a:pt x="2309493" y="1125177"/>
                  <a:pt x="2315599" y="1105251"/>
                  <a:pt x="2321063" y="1085004"/>
                </a:cubicBezTo>
                <a:cubicBezTo>
                  <a:pt x="2344524" y="1000157"/>
                  <a:pt x="2373128" y="916918"/>
                  <a:pt x="2414587" y="838821"/>
                </a:cubicBezTo>
                <a:cubicBezTo>
                  <a:pt x="2429371" y="811181"/>
                  <a:pt x="2485292" y="767794"/>
                  <a:pt x="2489470" y="771972"/>
                </a:cubicBezTo>
                <a:close/>
                <a:moveTo>
                  <a:pt x="258075" y="703196"/>
                </a:moveTo>
                <a:cubicBezTo>
                  <a:pt x="263538" y="713480"/>
                  <a:pt x="263860" y="724086"/>
                  <a:pt x="264824" y="734049"/>
                </a:cubicBezTo>
                <a:cubicBezTo>
                  <a:pt x="267395" y="760403"/>
                  <a:pt x="268359" y="786757"/>
                  <a:pt x="270287" y="812789"/>
                </a:cubicBezTo>
                <a:cubicBezTo>
                  <a:pt x="276072" y="899884"/>
                  <a:pt x="287964" y="985695"/>
                  <a:pt x="324281" y="1066042"/>
                </a:cubicBezTo>
                <a:cubicBezTo>
                  <a:pt x="335851" y="1091433"/>
                  <a:pt x="352884" y="1112002"/>
                  <a:pt x="375060" y="1128392"/>
                </a:cubicBezTo>
                <a:cubicBezTo>
                  <a:pt x="386630" y="1137069"/>
                  <a:pt x="399164" y="1141569"/>
                  <a:pt x="413305" y="1143497"/>
                </a:cubicBezTo>
                <a:cubicBezTo>
                  <a:pt x="446087" y="1147996"/>
                  <a:pt x="474047" y="1164387"/>
                  <a:pt x="500723" y="1182706"/>
                </a:cubicBezTo>
                <a:cubicBezTo>
                  <a:pt x="556966" y="1221273"/>
                  <a:pt x="590711" y="1274624"/>
                  <a:pt x="601960" y="1342114"/>
                </a:cubicBezTo>
                <a:cubicBezTo>
                  <a:pt x="603888" y="1353363"/>
                  <a:pt x="603888" y="1364612"/>
                  <a:pt x="602281" y="1375860"/>
                </a:cubicBezTo>
                <a:cubicBezTo>
                  <a:pt x="596175" y="1413141"/>
                  <a:pt x="564357" y="1433389"/>
                  <a:pt x="527719" y="1423426"/>
                </a:cubicBezTo>
                <a:cubicBezTo>
                  <a:pt x="498151" y="1415391"/>
                  <a:pt x="474369" y="1396750"/>
                  <a:pt x="451872" y="1377146"/>
                </a:cubicBezTo>
                <a:cubicBezTo>
                  <a:pt x="410091" y="1340186"/>
                  <a:pt x="376345" y="1297442"/>
                  <a:pt x="354170" y="1245698"/>
                </a:cubicBezTo>
                <a:cubicBezTo>
                  <a:pt x="322995" y="1173064"/>
                  <a:pt x="292785" y="1099789"/>
                  <a:pt x="273501" y="1022656"/>
                </a:cubicBezTo>
                <a:cubicBezTo>
                  <a:pt x="266109" y="993087"/>
                  <a:pt x="263538" y="962877"/>
                  <a:pt x="260967" y="932989"/>
                </a:cubicBezTo>
                <a:cubicBezTo>
                  <a:pt x="254861" y="863569"/>
                  <a:pt x="251647" y="793827"/>
                  <a:pt x="253575" y="723765"/>
                </a:cubicBezTo>
                <a:cubicBezTo>
                  <a:pt x="253897" y="717337"/>
                  <a:pt x="253254" y="710267"/>
                  <a:pt x="258075" y="703196"/>
                </a:cubicBezTo>
                <a:close/>
                <a:moveTo>
                  <a:pt x="1902937" y="696448"/>
                </a:moveTo>
                <a:cubicBezTo>
                  <a:pt x="1907758" y="700304"/>
                  <a:pt x="1906794" y="705447"/>
                  <a:pt x="1907115" y="710267"/>
                </a:cubicBezTo>
                <a:cubicBezTo>
                  <a:pt x="1908722" y="775187"/>
                  <a:pt x="1903580" y="839465"/>
                  <a:pt x="1896188" y="904064"/>
                </a:cubicBezTo>
                <a:cubicBezTo>
                  <a:pt x="1886225" y="991481"/>
                  <a:pt x="1864692" y="1076328"/>
                  <a:pt x="1832232" y="1157959"/>
                </a:cubicBezTo>
                <a:cubicBezTo>
                  <a:pt x="1808449" y="1217737"/>
                  <a:pt x="1779203" y="1274302"/>
                  <a:pt x="1744814" y="1328616"/>
                </a:cubicBezTo>
                <a:cubicBezTo>
                  <a:pt x="1714925" y="1375539"/>
                  <a:pt x="1683751" y="1421176"/>
                  <a:pt x="1645184" y="1461351"/>
                </a:cubicBezTo>
                <a:cubicBezTo>
                  <a:pt x="1605975" y="1501844"/>
                  <a:pt x="1558731" y="1518557"/>
                  <a:pt x="1503131" y="1514057"/>
                </a:cubicBezTo>
                <a:cubicBezTo>
                  <a:pt x="1487704" y="1512772"/>
                  <a:pt x="1478384" y="1506344"/>
                  <a:pt x="1473563" y="1491239"/>
                </a:cubicBezTo>
                <a:cubicBezTo>
                  <a:pt x="1461350" y="1452351"/>
                  <a:pt x="1465528" y="1414427"/>
                  <a:pt x="1479991" y="1377468"/>
                </a:cubicBezTo>
                <a:cubicBezTo>
                  <a:pt x="1503452" y="1316404"/>
                  <a:pt x="1543304" y="1266589"/>
                  <a:pt x="1591191" y="1223201"/>
                </a:cubicBezTo>
                <a:cubicBezTo>
                  <a:pt x="1620759" y="1196204"/>
                  <a:pt x="1653219" y="1172743"/>
                  <a:pt x="1689857" y="1156031"/>
                </a:cubicBezTo>
                <a:cubicBezTo>
                  <a:pt x="1703355" y="1149925"/>
                  <a:pt x="1717175" y="1145425"/>
                  <a:pt x="1731959" y="1143819"/>
                </a:cubicBezTo>
                <a:cubicBezTo>
                  <a:pt x="1745779" y="1142533"/>
                  <a:pt x="1755099" y="1133213"/>
                  <a:pt x="1763133" y="1123250"/>
                </a:cubicBezTo>
                <a:cubicBezTo>
                  <a:pt x="1795272" y="1082434"/>
                  <a:pt x="1818734" y="1036475"/>
                  <a:pt x="1839302" y="989232"/>
                </a:cubicBezTo>
                <a:cubicBezTo>
                  <a:pt x="1867585" y="924310"/>
                  <a:pt x="1883333" y="856177"/>
                  <a:pt x="1889118" y="785793"/>
                </a:cubicBezTo>
                <a:cubicBezTo>
                  <a:pt x="1891367" y="760403"/>
                  <a:pt x="1892331" y="734692"/>
                  <a:pt x="1898116" y="709624"/>
                </a:cubicBezTo>
                <a:cubicBezTo>
                  <a:pt x="1898759" y="704482"/>
                  <a:pt x="1898759" y="699662"/>
                  <a:pt x="1902937" y="696448"/>
                </a:cubicBezTo>
                <a:close/>
                <a:moveTo>
                  <a:pt x="2678768" y="652095"/>
                </a:moveTo>
                <a:cubicBezTo>
                  <a:pt x="2682303" y="657237"/>
                  <a:pt x="2682625" y="662379"/>
                  <a:pt x="2682625" y="667200"/>
                </a:cubicBezTo>
                <a:cubicBezTo>
                  <a:pt x="2684553" y="757510"/>
                  <a:pt x="2680054" y="847820"/>
                  <a:pt x="2668805" y="937487"/>
                </a:cubicBezTo>
                <a:cubicBezTo>
                  <a:pt x="2662698" y="986338"/>
                  <a:pt x="2645665" y="1032296"/>
                  <a:pt x="2628953" y="1078255"/>
                </a:cubicBezTo>
                <a:cubicBezTo>
                  <a:pt x="2609348" y="1131927"/>
                  <a:pt x="2589743" y="1185598"/>
                  <a:pt x="2560818" y="1235092"/>
                </a:cubicBezTo>
                <a:cubicBezTo>
                  <a:pt x="2529644" y="1288442"/>
                  <a:pt x="2486578" y="1331187"/>
                  <a:pt x="2432585" y="1362362"/>
                </a:cubicBezTo>
                <a:cubicBezTo>
                  <a:pt x="2417158" y="1371039"/>
                  <a:pt x="2400446" y="1376503"/>
                  <a:pt x="2382448" y="1373932"/>
                </a:cubicBezTo>
                <a:cubicBezTo>
                  <a:pt x="2353523" y="1370075"/>
                  <a:pt x="2334240" y="1347578"/>
                  <a:pt x="2333276" y="1316403"/>
                </a:cubicBezTo>
                <a:cubicBezTo>
                  <a:pt x="2331669" y="1272373"/>
                  <a:pt x="2347095" y="1233485"/>
                  <a:pt x="2370235" y="1197168"/>
                </a:cubicBezTo>
                <a:cubicBezTo>
                  <a:pt x="2400767" y="1149603"/>
                  <a:pt x="2444797" y="1119393"/>
                  <a:pt x="2496219" y="1098181"/>
                </a:cubicBezTo>
                <a:cubicBezTo>
                  <a:pt x="2504576" y="1094967"/>
                  <a:pt x="2513253" y="1092718"/>
                  <a:pt x="2521931" y="1091754"/>
                </a:cubicBezTo>
                <a:cubicBezTo>
                  <a:pt x="2551820" y="1088860"/>
                  <a:pt x="2572389" y="1070864"/>
                  <a:pt x="2589743" y="1049008"/>
                </a:cubicBezTo>
                <a:cubicBezTo>
                  <a:pt x="2618990" y="1012691"/>
                  <a:pt x="2631202" y="968661"/>
                  <a:pt x="2642130" y="924631"/>
                </a:cubicBezTo>
                <a:cubicBezTo>
                  <a:pt x="2656914" y="866139"/>
                  <a:pt x="2663663" y="806683"/>
                  <a:pt x="2666234" y="746262"/>
                </a:cubicBezTo>
                <a:cubicBezTo>
                  <a:pt x="2667519" y="717337"/>
                  <a:pt x="2668162" y="688090"/>
                  <a:pt x="2674590" y="659487"/>
                </a:cubicBezTo>
                <a:cubicBezTo>
                  <a:pt x="2675554" y="657237"/>
                  <a:pt x="2675233" y="654345"/>
                  <a:pt x="2678768" y="652095"/>
                </a:cubicBezTo>
                <a:close/>
                <a:moveTo>
                  <a:pt x="1902616" y="370881"/>
                </a:moveTo>
                <a:cubicBezTo>
                  <a:pt x="1906794" y="380524"/>
                  <a:pt x="1906794" y="388879"/>
                  <a:pt x="1907115" y="397557"/>
                </a:cubicBezTo>
                <a:cubicBezTo>
                  <a:pt x="1908401" y="459585"/>
                  <a:pt x="1903258" y="521613"/>
                  <a:pt x="1895867" y="582998"/>
                </a:cubicBezTo>
                <a:cubicBezTo>
                  <a:pt x="1883654" y="681985"/>
                  <a:pt x="1861156" y="778401"/>
                  <a:pt x="1818733" y="869354"/>
                </a:cubicBezTo>
                <a:cubicBezTo>
                  <a:pt x="1777274" y="958056"/>
                  <a:pt x="1729066" y="1042903"/>
                  <a:pt x="1665110" y="1118108"/>
                </a:cubicBezTo>
                <a:cubicBezTo>
                  <a:pt x="1633614" y="1155388"/>
                  <a:pt x="1597297" y="1186563"/>
                  <a:pt x="1546196" y="1193955"/>
                </a:cubicBezTo>
                <a:cubicBezTo>
                  <a:pt x="1530448" y="1196205"/>
                  <a:pt x="1514700" y="1197490"/>
                  <a:pt x="1498952" y="1193312"/>
                </a:cubicBezTo>
                <a:cubicBezTo>
                  <a:pt x="1484811" y="1189455"/>
                  <a:pt x="1475491" y="1180778"/>
                  <a:pt x="1473884" y="1165995"/>
                </a:cubicBezTo>
                <a:cubicBezTo>
                  <a:pt x="1468099" y="1112323"/>
                  <a:pt x="1468099" y="1059294"/>
                  <a:pt x="1496060" y="1009800"/>
                </a:cubicBezTo>
                <a:cubicBezTo>
                  <a:pt x="1539447" y="933309"/>
                  <a:pt x="1600511" y="876747"/>
                  <a:pt x="1681179" y="841714"/>
                </a:cubicBezTo>
                <a:cubicBezTo>
                  <a:pt x="1702391" y="832394"/>
                  <a:pt x="1725531" y="830467"/>
                  <a:pt x="1748028" y="827252"/>
                </a:cubicBezTo>
                <a:cubicBezTo>
                  <a:pt x="1754134" y="826288"/>
                  <a:pt x="1757991" y="824039"/>
                  <a:pt x="1760562" y="818575"/>
                </a:cubicBezTo>
                <a:cubicBezTo>
                  <a:pt x="1793665" y="751404"/>
                  <a:pt x="1830625" y="686164"/>
                  <a:pt x="1856657" y="615779"/>
                </a:cubicBezTo>
                <a:cubicBezTo>
                  <a:pt x="1874976" y="566286"/>
                  <a:pt x="1884296" y="515184"/>
                  <a:pt x="1888474" y="462799"/>
                </a:cubicBezTo>
                <a:cubicBezTo>
                  <a:pt x="1890403" y="436444"/>
                  <a:pt x="1891688" y="410090"/>
                  <a:pt x="1896831" y="384380"/>
                </a:cubicBezTo>
                <a:cubicBezTo>
                  <a:pt x="1898116" y="379881"/>
                  <a:pt x="1898759" y="375703"/>
                  <a:pt x="1902616" y="370881"/>
                </a:cubicBezTo>
                <a:close/>
                <a:moveTo>
                  <a:pt x="1258323" y="168848"/>
                </a:moveTo>
                <a:cubicBezTo>
                  <a:pt x="1260649" y="167707"/>
                  <a:pt x="1262693" y="167682"/>
                  <a:pt x="1264340" y="169048"/>
                </a:cubicBezTo>
                <a:cubicBezTo>
                  <a:pt x="1269160" y="172905"/>
                  <a:pt x="1236379" y="308209"/>
                  <a:pt x="1234129" y="349347"/>
                </a:cubicBezTo>
                <a:cubicBezTo>
                  <a:pt x="1229630" y="428087"/>
                  <a:pt x="1240235" y="505541"/>
                  <a:pt x="1252127" y="582996"/>
                </a:cubicBezTo>
                <a:cubicBezTo>
                  <a:pt x="1252770" y="587174"/>
                  <a:pt x="1253091" y="591352"/>
                  <a:pt x="1253412" y="595530"/>
                </a:cubicBezTo>
                <a:cubicBezTo>
                  <a:pt x="1253734" y="602279"/>
                  <a:pt x="1250520" y="605815"/>
                  <a:pt x="1243771" y="605815"/>
                </a:cubicBezTo>
                <a:cubicBezTo>
                  <a:pt x="1240235" y="605815"/>
                  <a:pt x="1236700" y="606136"/>
                  <a:pt x="1233165" y="606136"/>
                </a:cubicBezTo>
                <a:cubicBezTo>
                  <a:pt x="1213882" y="606136"/>
                  <a:pt x="1208739" y="602279"/>
                  <a:pt x="1204883" y="583317"/>
                </a:cubicBezTo>
                <a:cubicBezTo>
                  <a:pt x="1200705" y="562427"/>
                  <a:pt x="1196527" y="541537"/>
                  <a:pt x="1193634" y="520325"/>
                </a:cubicBezTo>
                <a:cubicBezTo>
                  <a:pt x="1188492" y="488508"/>
                  <a:pt x="1184635" y="456690"/>
                  <a:pt x="1185278" y="424230"/>
                </a:cubicBezTo>
                <a:cubicBezTo>
                  <a:pt x="1184314" y="369273"/>
                  <a:pt x="1195884" y="315601"/>
                  <a:pt x="1207133" y="262251"/>
                </a:cubicBezTo>
                <a:cubicBezTo>
                  <a:pt x="1211913" y="239472"/>
                  <a:pt x="1242039" y="176832"/>
                  <a:pt x="1258323" y="168848"/>
                </a:cubicBezTo>
                <a:close/>
                <a:moveTo>
                  <a:pt x="1704415" y="152347"/>
                </a:moveTo>
                <a:cubicBezTo>
                  <a:pt x="1722905" y="171439"/>
                  <a:pt x="1761326" y="319498"/>
                  <a:pt x="1757670" y="391770"/>
                </a:cubicBezTo>
                <a:cubicBezTo>
                  <a:pt x="1754135" y="460225"/>
                  <a:pt x="1743850" y="528038"/>
                  <a:pt x="1729388" y="595208"/>
                </a:cubicBezTo>
                <a:cubicBezTo>
                  <a:pt x="1724246" y="618348"/>
                  <a:pt x="1717818" y="641167"/>
                  <a:pt x="1706891" y="662378"/>
                </a:cubicBezTo>
                <a:cubicBezTo>
                  <a:pt x="1703355" y="669128"/>
                  <a:pt x="1699177" y="675234"/>
                  <a:pt x="1691464" y="677162"/>
                </a:cubicBezTo>
                <a:cubicBezTo>
                  <a:pt x="1683429" y="679412"/>
                  <a:pt x="1674752" y="680055"/>
                  <a:pt x="1668003" y="674913"/>
                </a:cubicBezTo>
                <a:cubicBezTo>
                  <a:pt x="1661254" y="669770"/>
                  <a:pt x="1666717" y="662378"/>
                  <a:pt x="1668324" y="656593"/>
                </a:cubicBezTo>
                <a:cubicBezTo>
                  <a:pt x="1680537" y="606457"/>
                  <a:pt x="1693071" y="556642"/>
                  <a:pt x="1700784" y="505541"/>
                </a:cubicBezTo>
                <a:cubicBezTo>
                  <a:pt x="1707212" y="460547"/>
                  <a:pt x="1711711" y="415231"/>
                  <a:pt x="1711390" y="363809"/>
                </a:cubicBezTo>
                <a:cubicBezTo>
                  <a:pt x="1712676" y="308530"/>
                  <a:pt x="1711390" y="238146"/>
                  <a:pt x="1697892" y="152657"/>
                </a:cubicBezTo>
                <a:cubicBezTo>
                  <a:pt x="1699539" y="149524"/>
                  <a:pt x="1701774" y="149619"/>
                  <a:pt x="1704415" y="152347"/>
                </a:cubicBezTo>
                <a:close/>
                <a:moveTo>
                  <a:pt x="1026190" y="127590"/>
                </a:moveTo>
                <a:cubicBezTo>
                  <a:pt x="1031332" y="135946"/>
                  <a:pt x="1031012" y="144302"/>
                  <a:pt x="1031654" y="152337"/>
                </a:cubicBezTo>
                <a:cubicBezTo>
                  <a:pt x="1033904" y="179655"/>
                  <a:pt x="1033904" y="207294"/>
                  <a:pt x="1034225" y="234934"/>
                </a:cubicBezTo>
                <a:cubicBezTo>
                  <a:pt x="1035511" y="314959"/>
                  <a:pt x="1043867" y="394343"/>
                  <a:pt x="1064757" y="471797"/>
                </a:cubicBezTo>
                <a:cubicBezTo>
                  <a:pt x="1082755" y="538646"/>
                  <a:pt x="1116500" y="596818"/>
                  <a:pt x="1162459" y="648240"/>
                </a:cubicBezTo>
                <a:cubicBezTo>
                  <a:pt x="1174029" y="661095"/>
                  <a:pt x="1187206" y="670094"/>
                  <a:pt x="1206168" y="671701"/>
                </a:cubicBezTo>
                <a:cubicBezTo>
                  <a:pt x="1229308" y="673951"/>
                  <a:pt x="1249555" y="685521"/>
                  <a:pt x="1268838" y="698055"/>
                </a:cubicBezTo>
                <a:cubicBezTo>
                  <a:pt x="1335044" y="741120"/>
                  <a:pt x="1389680" y="795435"/>
                  <a:pt x="1426318" y="866141"/>
                </a:cubicBezTo>
                <a:cubicBezTo>
                  <a:pt x="1445923" y="904064"/>
                  <a:pt x="1455565" y="945201"/>
                  <a:pt x="1453958" y="988589"/>
                </a:cubicBezTo>
                <a:cubicBezTo>
                  <a:pt x="1452029" y="1038724"/>
                  <a:pt x="1422462" y="1057043"/>
                  <a:pt x="1375539" y="1046438"/>
                </a:cubicBezTo>
                <a:cubicBezTo>
                  <a:pt x="1334401" y="1037118"/>
                  <a:pt x="1301941" y="1011728"/>
                  <a:pt x="1273016" y="982804"/>
                </a:cubicBezTo>
                <a:cubicBezTo>
                  <a:pt x="1225772" y="935881"/>
                  <a:pt x="1188813" y="881567"/>
                  <a:pt x="1156674" y="823396"/>
                </a:cubicBezTo>
                <a:cubicBezTo>
                  <a:pt x="1111679" y="741442"/>
                  <a:pt x="1082755" y="653702"/>
                  <a:pt x="1059615" y="563715"/>
                </a:cubicBezTo>
                <a:cubicBezTo>
                  <a:pt x="1052866" y="537682"/>
                  <a:pt x="1046759" y="511007"/>
                  <a:pt x="1037439" y="485939"/>
                </a:cubicBezTo>
                <a:cubicBezTo>
                  <a:pt x="1034225" y="485939"/>
                  <a:pt x="1034225" y="487546"/>
                  <a:pt x="1034225" y="489153"/>
                </a:cubicBezTo>
                <a:cubicBezTo>
                  <a:pt x="1034546" y="579463"/>
                  <a:pt x="1037117" y="669773"/>
                  <a:pt x="1055437" y="758797"/>
                </a:cubicBezTo>
                <a:cubicBezTo>
                  <a:pt x="1072791" y="842679"/>
                  <a:pt x="1113929" y="914347"/>
                  <a:pt x="1169208" y="978626"/>
                </a:cubicBezTo>
                <a:cubicBezTo>
                  <a:pt x="1175636" y="986017"/>
                  <a:pt x="1183349" y="992445"/>
                  <a:pt x="1193633" y="993408"/>
                </a:cubicBezTo>
                <a:cubicBezTo>
                  <a:pt x="1228343" y="996301"/>
                  <a:pt x="1257268" y="1012692"/>
                  <a:pt x="1284586" y="1032297"/>
                </a:cubicBezTo>
                <a:cubicBezTo>
                  <a:pt x="1343079" y="1074720"/>
                  <a:pt x="1393537" y="1124857"/>
                  <a:pt x="1426318" y="1190098"/>
                </a:cubicBezTo>
                <a:cubicBezTo>
                  <a:pt x="1445602" y="1228343"/>
                  <a:pt x="1455243" y="1269159"/>
                  <a:pt x="1453315" y="1312547"/>
                </a:cubicBezTo>
                <a:cubicBezTo>
                  <a:pt x="1451708" y="1347257"/>
                  <a:pt x="1435639" y="1367826"/>
                  <a:pt x="1404143" y="1371362"/>
                </a:cubicBezTo>
                <a:cubicBezTo>
                  <a:pt x="1390002" y="1372968"/>
                  <a:pt x="1376503" y="1369432"/>
                  <a:pt x="1363326" y="1364290"/>
                </a:cubicBezTo>
                <a:cubicBezTo>
                  <a:pt x="1331830" y="1351756"/>
                  <a:pt x="1305477" y="1331830"/>
                  <a:pt x="1281051" y="1308690"/>
                </a:cubicBezTo>
                <a:cubicBezTo>
                  <a:pt x="1199097" y="1230915"/>
                  <a:pt x="1144461" y="1135784"/>
                  <a:pt x="1104930" y="1031012"/>
                </a:cubicBezTo>
                <a:cubicBezTo>
                  <a:pt x="1078577" y="960948"/>
                  <a:pt x="1058972" y="888638"/>
                  <a:pt x="1039367" y="816326"/>
                </a:cubicBezTo>
                <a:cubicBezTo>
                  <a:pt x="1038403" y="812148"/>
                  <a:pt x="1037117" y="808291"/>
                  <a:pt x="1034225" y="804113"/>
                </a:cubicBezTo>
                <a:cubicBezTo>
                  <a:pt x="1034225" y="807326"/>
                  <a:pt x="1033583" y="810541"/>
                  <a:pt x="1033904" y="813432"/>
                </a:cubicBezTo>
                <a:cubicBezTo>
                  <a:pt x="1036476" y="898278"/>
                  <a:pt x="1039046" y="983125"/>
                  <a:pt x="1052544" y="1067329"/>
                </a:cubicBezTo>
                <a:cubicBezTo>
                  <a:pt x="1065721" y="1149283"/>
                  <a:pt x="1101716" y="1219345"/>
                  <a:pt x="1154103" y="1282336"/>
                </a:cubicBezTo>
                <a:cubicBezTo>
                  <a:pt x="1169851" y="1301298"/>
                  <a:pt x="1188491" y="1313512"/>
                  <a:pt x="1212917" y="1320903"/>
                </a:cubicBezTo>
                <a:cubicBezTo>
                  <a:pt x="1290371" y="1343722"/>
                  <a:pt x="1349185" y="1392894"/>
                  <a:pt x="1396751" y="1456850"/>
                </a:cubicBezTo>
                <a:cubicBezTo>
                  <a:pt x="1425997" y="1496381"/>
                  <a:pt x="1446566" y="1540090"/>
                  <a:pt x="1452029" y="1589583"/>
                </a:cubicBezTo>
                <a:cubicBezTo>
                  <a:pt x="1454601" y="1614009"/>
                  <a:pt x="1455565" y="1638113"/>
                  <a:pt x="1447530" y="1662217"/>
                </a:cubicBezTo>
                <a:cubicBezTo>
                  <a:pt x="1443352" y="1674751"/>
                  <a:pt x="1435639" y="1678929"/>
                  <a:pt x="1423426" y="1680215"/>
                </a:cubicBezTo>
                <a:cubicBezTo>
                  <a:pt x="1363005" y="1686000"/>
                  <a:pt x="1313190" y="1665109"/>
                  <a:pt x="1270445" y="1622043"/>
                </a:cubicBezTo>
                <a:cubicBezTo>
                  <a:pt x="1192348" y="1542982"/>
                  <a:pt x="1139319" y="1449780"/>
                  <a:pt x="1101716" y="1346935"/>
                </a:cubicBezTo>
                <a:cubicBezTo>
                  <a:pt x="1077612" y="1280408"/>
                  <a:pt x="1058972" y="1212596"/>
                  <a:pt x="1040653" y="1144140"/>
                </a:cubicBezTo>
                <a:cubicBezTo>
                  <a:pt x="1039046" y="1138354"/>
                  <a:pt x="1037439" y="1132569"/>
                  <a:pt x="1036476" y="1129677"/>
                </a:cubicBezTo>
                <a:cubicBezTo>
                  <a:pt x="1036476" y="1159888"/>
                  <a:pt x="1035511" y="1192990"/>
                  <a:pt x="1036796" y="1225772"/>
                </a:cubicBezTo>
                <a:cubicBezTo>
                  <a:pt x="1038403" y="1263375"/>
                  <a:pt x="1040331" y="1300977"/>
                  <a:pt x="1045474" y="1338258"/>
                </a:cubicBezTo>
                <a:cubicBezTo>
                  <a:pt x="1052223" y="1389680"/>
                  <a:pt x="1058972" y="1441745"/>
                  <a:pt x="1081790" y="1488989"/>
                </a:cubicBezTo>
                <a:cubicBezTo>
                  <a:pt x="1103645" y="1534304"/>
                  <a:pt x="1131927" y="1575764"/>
                  <a:pt x="1162780" y="1614973"/>
                </a:cubicBezTo>
                <a:cubicBezTo>
                  <a:pt x="1171779" y="1626543"/>
                  <a:pt x="1184313" y="1632971"/>
                  <a:pt x="1198133" y="1636185"/>
                </a:cubicBezTo>
                <a:cubicBezTo>
                  <a:pt x="1302905" y="1661896"/>
                  <a:pt x="1371682" y="1731315"/>
                  <a:pt x="1422140" y="1822268"/>
                </a:cubicBezTo>
                <a:cubicBezTo>
                  <a:pt x="1444638" y="1863084"/>
                  <a:pt x="1455243" y="1907115"/>
                  <a:pt x="1453315" y="1954359"/>
                </a:cubicBezTo>
                <a:cubicBezTo>
                  <a:pt x="1452029" y="1988426"/>
                  <a:pt x="1439817" y="2000960"/>
                  <a:pt x="1406071" y="2002888"/>
                </a:cubicBezTo>
                <a:cubicBezTo>
                  <a:pt x="1361077" y="2005459"/>
                  <a:pt x="1322831" y="1989711"/>
                  <a:pt x="1290371" y="1959822"/>
                </a:cubicBezTo>
                <a:cubicBezTo>
                  <a:pt x="1219987" y="1894902"/>
                  <a:pt x="1167280" y="1817769"/>
                  <a:pt x="1129034" y="1730030"/>
                </a:cubicBezTo>
                <a:cubicBezTo>
                  <a:pt x="1091111" y="1642612"/>
                  <a:pt x="1065721" y="1551017"/>
                  <a:pt x="1038724" y="1459743"/>
                </a:cubicBezTo>
                <a:cubicBezTo>
                  <a:pt x="1038082" y="1456850"/>
                  <a:pt x="1038082" y="1452993"/>
                  <a:pt x="1034225" y="1450101"/>
                </a:cubicBezTo>
                <a:cubicBezTo>
                  <a:pt x="1034225" y="1462314"/>
                  <a:pt x="1033904" y="1473562"/>
                  <a:pt x="1034225" y="1485133"/>
                </a:cubicBezTo>
                <a:cubicBezTo>
                  <a:pt x="1036154" y="1526591"/>
                  <a:pt x="1038724" y="1568050"/>
                  <a:pt x="1040653" y="1609509"/>
                </a:cubicBezTo>
                <a:cubicBezTo>
                  <a:pt x="1044831" y="1706890"/>
                  <a:pt x="1072149" y="1797200"/>
                  <a:pt x="1125178" y="1879154"/>
                </a:cubicBezTo>
                <a:cubicBezTo>
                  <a:pt x="1135141" y="1894902"/>
                  <a:pt x="1145104" y="1910650"/>
                  <a:pt x="1155067" y="1926398"/>
                </a:cubicBezTo>
                <a:cubicBezTo>
                  <a:pt x="1165673" y="1943110"/>
                  <a:pt x="1180135" y="1954680"/>
                  <a:pt x="1199740" y="1959501"/>
                </a:cubicBezTo>
                <a:cubicBezTo>
                  <a:pt x="1285229" y="1980391"/>
                  <a:pt x="1346614" y="2033742"/>
                  <a:pt x="1396108" y="2103483"/>
                </a:cubicBezTo>
                <a:cubicBezTo>
                  <a:pt x="1425033" y="2143978"/>
                  <a:pt x="1445923" y="2188329"/>
                  <a:pt x="1451708" y="2238787"/>
                </a:cubicBezTo>
                <a:cubicBezTo>
                  <a:pt x="1453958" y="2258392"/>
                  <a:pt x="1454601" y="2278318"/>
                  <a:pt x="1450101" y="2297923"/>
                </a:cubicBezTo>
                <a:cubicBezTo>
                  <a:pt x="1446566" y="2313671"/>
                  <a:pt x="1436603" y="2322348"/>
                  <a:pt x="1420533" y="2324919"/>
                </a:cubicBezTo>
                <a:cubicBezTo>
                  <a:pt x="1370718" y="2332633"/>
                  <a:pt x="1328938" y="2315920"/>
                  <a:pt x="1291978" y="2284103"/>
                </a:cubicBezTo>
                <a:cubicBezTo>
                  <a:pt x="1215809" y="2219183"/>
                  <a:pt x="1165351" y="2135943"/>
                  <a:pt x="1124535" y="2046276"/>
                </a:cubicBezTo>
                <a:cubicBezTo>
                  <a:pt x="1091111" y="1972999"/>
                  <a:pt x="1069578" y="1895545"/>
                  <a:pt x="1049973" y="1817447"/>
                </a:cubicBezTo>
                <a:cubicBezTo>
                  <a:pt x="1046116" y="1802663"/>
                  <a:pt x="1041617" y="1787880"/>
                  <a:pt x="1037439" y="1773096"/>
                </a:cubicBezTo>
                <a:cubicBezTo>
                  <a:pt x="1036476" y="1773096"/>
                  <a:pt x="1035189" y="1773417"/>
                  <a:pt x="1034225" y="1773417"/>
                </a:cubicBezTo>
                <a:cubicBezTo>
                  <a:pt x="1034225" y="1789808"/>
                  <a:pt x="1033583" y="1806199"/>
                  <a:pt x="1034225" y="1822590"/>
                </a:cubicBezTo>
                <a:cubicBezTo>
                  <a:pt x="1036796" y="1869512"/>
                  <a:pt x="1040653" y="1916113"/>
                  <a:pt x="1042902" y="1963036"/>
                </a:cubicBezTo>
                <a:cubicBezTo>
                  <a:pt x="1046759" y="2041455"/>
                  <a:pt x="1070863" y="2113446"/>
                  <a:pt x="1108787" y="2181580"/>
                </a:cubicBezTo>
                <a:cubicBezTo>
                  <a:pt x="1120678" y="2202792"/>
                  <a:pt x="1132891" y="2224003"/>
                  <a:pt x="1148318" y="2243287"/>
                </a:cubicBezTo>
                <a:cubicBezTo>
                  <a:pt x="1163423" y="2262248"/>
                  <a:pt x="1179171" y="2278318"/>
                  <a:pt x="1205846" y="2282817"/>
                </a:cubicBezTo>
                <a:cubicBezTo>
                  <a:pt x="1236057" y="2287959"/>
                  <a:pt x="1263696" y="2303065"/>
                  <a:pt x="1289728" y="2319777"/>
                </a:cubicBezTo>
                <a:cubicBezTo>
                  <a:pt x="1372004" y="2372806"/>
                  <a:pt x="1427925" y="2445440"/>
                  <a:pt x="1449137" y="2542499"/>
                </a:cubicBezTo>
                <a:cubicBezTo>
                  <a:pt x="1454279" y="2565639"/>
                  <a:pt x="1454922" y="2589421"/>
                  <a:pt x="1450744" y="2612883"/>
                </a:cubicBezTo>
                <a:cubicBezTo>
                  <a:pt x="1446566" y="2638272"/>
                  <a:pt x="1435960" y="2647271"/>
                  <a:pt x="1410249" y="2648878"/>
                </a:cubicBezTo>
                <a:cubicBezTo>
                  <a:pt x="1363969" y="2652092"/>
                  <a:pt x="1325403" y="2634737"/>
                  <a:pt x="1291335" y="2605170"/>
                </a:cubicBezTo>
                <a:cubicBezTo>
                  <a:pt x="1231557" y="2553105"/>
                  <a:pt x="1189455" y="2487542"/>
                  <a:pt x="1151532" y="2419086"/>
                </a:cubicBezTo>
                <a:cubicBezTo>
                  <a:pt x="1098503" y="2322991"/>
                  <a:pt x="1060257" y="2221432"/>
                  <a:pt x="1037761" y="2113767"/>
                </a:cubicBezTo>
                <a:cubicBezTo>
                  <a:pt x="1037117" y="2111196"/>
                  <a:pt x="1036476" y="2108625"/>
                  <a:pt x="1033904" y="2106375"/>
                </a:cubicBezTo>
                <a:cubicBezTo>
                  <a:pt x="1034868" y="2125016"/>
                  <a:pt x="1035189" y="2143656"/>
                  <a:pt x="1036476" y="2161975"/>
                </a:cubicBezTo>
                <a:cubicBezTo>
                  <a:pt x="1039689" y="2203756"/>
                  <a:pt x="1041938" y="2245536"/>
                  <a:pt x="1047723" y="2286995"/>
                </a:cubicBezTo>
                <a:cubicBezTo>
                  <a:pt x="1058650" y="2365414"/>
                  <a:pt x="1073113" y="2443190"/>
                  <a:pt x="1110073" y="2514538"/>
                </a:cubicBezTo>
                <a:cubicBezTo>
                  <a:pt x="1122607" y="2538321"/>
                  <a:pt x="1137712" y="2560497"/>
                  <a:pt x="1156995" y="2579458"/>
                </a:cubicBezTo>
                <a:cubicBezTo>
                  <a:pt x="1170494" y="2592635"/>
                  <a:pt x="1185920" y="2601956"/>
                  <a:pt x="1204882" y="2603241"/>
                </a:cubicBezTo>
                <a:cubicBezTo>
                  <a:pt x="1227379" y="2604848"/>
                  <a:pt x="1247305" y="2612883"/>
                  <a:pt x="1265946" y="2624131"/>
                </a:cubicBezTo>
                <a:cubicBezTo>
                  <a:pt x="1337294" y="2667840"/>
                  <a:pt x="1395787" y="2723762"/>
                  <a:pt x="1430818" y="2800895"/>
                </a:cubicBezTo>
                <a:cubicBezTo>
                  <a:pt x="1448173" y="2839140"/>
                  <a:pt x="1458136" y="2879313"/>
                  <a:pt x="1450422" y="2922058"/>
                </a:cubicBezTo>
                <a:cubicBezTo>
                  <a:pt x="1449780" y="2925915"/>
                  <a:pt x="1448816" y="2929771"/>
                  <a:pt x="1447530" y="2933307"/>
                </a:cubicBezTo>
                <a:cubicBezTo>
                  <a:pt x="1437246" y="2965445"/>
                  <a:pt x="1415391" y="2977016"/>
                  <a:pt x="1381967" y="2971552"/>
                </a:cubicBezTo>
                <a:cubicBezTo>
                  <a:pt x="1343079" y="2965124"/>
                  <a:pt x="1312226" y="2945841"/>
                  <a:pt x="1284265" y="2919487"/>
                </a:cubicBezTo>
                <a:cubicBezTo>
                  <a:pt x="1246984" y="2884456"/>
                  <a:pt x="1215166" y="2844925"/>
                  <a:pt x="1189777" y="2800573"/>
                </a:cubicBezTo>
                <a:cubicBezTo>
                  <a:pt x="1131284" y="2699336"/>
                  <a:pt x="1084361" y="2593278"/>
                  <a:pt x="1053508" y="2480149"/>
                </a:cubicBezTo>
                <a:cubicBezTo>
                  <a:pt x="1046759" y="2455724"/>
                  <a:pt x="1046116" y="2430334"/>
                  <a:pt x="1043225" y="2405266"/>
                </a:cubicBezTo>
                <a:cubicBezTo>
                  <a:pt x="1038403" y="2364771"/>
                  <a:pt x="1034868" y="2324276"/>
                  <a:pt x="1030690" y="2283781"/>
                </a:cubicBezTo>
                <a:cubicBezTo>
                  <a:pt x="1025547" y="2233966"/>
                  <a:pt x="1022334" y="2184151"/>
                  <a:pt x="1019762" y="2134336"/>
                </a:cubicBezTo>
                <a:cubicBezTo>
                  <a:pt x="1017513" y="2091270"/>
                  <a:pt x="1022334" y="2048204"/>
                  <a:pt x="1019762" y="2005459"/>
                </a:cubicBezTo>
                <a:cubicBezTo>
                  <a:pt x="1017834" y="1972356"/>
                  <a:pt x="1012371" y="1939253"/>
                  <a:pt x="1012371" y="1905829"/>
                </a:cubicBezTo>
                <a:cubicBezTo>
                  <a:pt x="1012692" y="1865656"/>
                  <a:pt x="1017191" y="1826125"/>
                  <a:pt x="1020405" y="1786273"/>
                </a:cubicBezTo>
                <a:cubicBezTo>
                  <a:pt x="1023941" y="1741600"/>
                  <a:pt x="1022655" y="1697248"/>
                  <a:pt x="1016549" y="1652897"/>
                </a:cubicBezTo>
                <a:cubicBezTo>
                  <a:pt x="1010121" y="1607260"/>
                  <a:pt x="1011085" y="1561622"/>
                  <a:pt x="1016227" y="1515985"/>
                </a:cubicBezTo>
                <a:cubicBezTo>
                  <a:pt x="1023298" y="1452029"/>
                  <a:pt x="1025226" y="1388716"/>
                  <a:pt x="1015906" y="1324761"/>
                </a:cubicBezTo>
                <a:cubicBezTo>
                  <a:pt x="1009478" y="1280729"/>
                  <a:pt x="1011085" y="1236379"/>
                  <a:pt x="1016227" y="1192348"/>
                </a:cubicBezTo>
                <a:cubicBezTo>
                  <a:pt x="1024262" y="1123572"/>
                  <a:pt x="1024905" y="1054795"/>
                  <a:pt x="1014620" y="986339"/>
                </a:cubicBezTo>
                <a:cubicBezTo>
                  <a:pt x="1010442" y="958377"/>
                  <a:pt x="1011728" y="929774"/>
                  <a:pt x="1013978" y="901491"/>
                </a:cubicBezTo>
                <a:cubicBezTo>
                  <a:pt x="1018477" y="844608"/>
                  <a:pt x="1025226" y="788042"/>
                  <a:pt x="1022012" y="730836"/>
                </a:cubicBezTo>
                <a:cubicBezTo>
                  <a:pt x="1020084" y="696126"/>
                  <a:pt x="1013013" y="661738"/>
                  <a:pt x="1012692" y="626707"/>
                </a:cubicBezTo>
                <a:cubicBezTo>
                  <a:pt x="1012371" y="581070"/>
                  <a:pt x="1018477" y="536075"/>
                  <a:pt x="1021369" y="491081"/>
                </a:cubicBezTo>
                <a:cubicBezTo>
                  <a:pt x="1023619" y="453478"/>
                  <a:pt x="1023619" y="415876"/>
                  <a:pt x="1019120" y="378274"/>
                </a:cubicBezTo>
                <a:cubicBezTo>
                  <a:pt x="1013013" y="325886"/>
                  <a:pt x="1011406" y="273179"/>
                  <a:pt x="1014620" y="220471"/>
                </a:cubicBezTo>
                <a:cubicBezTo>
                  <a:pt x="1016227" y="196046"/>
                  <a:pt x="1016227" y="171620"/>
                  <a:pt x="1020084" y="147516"/>
                </a:cubicBezTo>
                <a:cubicBezTo>
                  <a:pt x="1021048" y="141088"/>
                  <a:pt x="1021369" y="134339"/>
                  <a:pt x="1026190" y="127590"/>
                </a:cubicBezTo>
                <a:close/>
                <a:moveTo>
                  <a:pt x="1518235" y="0"/>
                </a:moveTo>
                <a:cubicBezTo>
                  <a:pt x="1520485" y="321"/>
                  <a:pt x="1522735" y="321"/>
                  <a:pt x="1525306" y="321"/>
                </a:cubicBezTo>
                <a:cubicBezTo>
                  <a:pt x="1526270" y="28281"/>
                  <a:pt x="1514700" y="53349"/>
                  <a:pt x="1506023" y="78739"/>
                </a:cubicBezTo>
                <a:cubicBezTo>
                  <a:pt x="1490596" y="125020"/>
                  <a:pt x="1471313" y="170013"/>
                  <a:pt x="1459743" y="217579"/>
                </a:cubicBezTo>
                <a:cubicBezTo>
                  <a:pt x="1446566" y="271572"/>
                  <a:pt x="1438531" y="326208"/>
                  <a:pt x="1439174" y="382130"/>
                </a:cubicBezTo>
                <a:cubicBezTo>
                  <a:pt x="1439495" y="410413"/>
                  <a:pt x="1455243" y="430660"/>
                  <a:pt x="1470670" y="451550"/>
                </a:cubicBezTo>
                <a:cubicBezTo>
                  <a:pt x="1494453" y="483368"/>
                  <a:pt x="1521771" y="511650"/>
                  <a:pt x="1547482" y="541860"/>
                </a:cubicBezTo>
                <a:cubicBezTo>
                  <a:pt x="1586048" y="587497"/>
                  <a:pt x="1606296" y="639241"/>
                  <a:pt x="1607581" y="699340"/>
                </a:cubicBezTo>
                <a:cubicBezTo>
                  <a:pt x="1608224" y="730194"/>
                  <a:pt x="1610795" y="761367"/>
                  <a:pt x="1607260" y="792221"/>
                </a:cubicBezTo>
                <a:cubicBezTo>
                  <a:pt x="1604689" y="815040"/>
                  <a:pt x="1598261" y="836252"/>
                  <a:pt x="1584120" y="854571"/>
                </a:cubicBezTo>
                <a:cubicBezTo>
                  <a:pt x="1563230" y="881889"/>
                  <a:pt x="1535269" y="889281"/>
                  <a:pt x="1503451" y="875782"/>
                </a:cubicBezTo>
                <a:cubicBezTo>
                  <a:pt x="1473241" y="863248"/>
                  <a:pt x="1451708" y="840751"/>
                  <a:pt x="1434996" y="813432"/>
                </a:cubicBezTo>
                <a:cubicBezTo>
                  <a:pt x="1416677" y="783864"/>
                  <a:pt x="1405107" y="751404"/>
                  <a:pt x="1396429" y="717660"/>
                </a:cubicBezTo>
                <a:cubicBezTo>
                  <a:pt x="1382288" y="662381"/>
                  <a:pt x="1377146" y="606138"/>
                  <a:pt x="1377146" y="549574"/>
                </a:cubicBezTo>
                <a:cubicBezTo>
                  <a:pt x="1377467" y="484975"/>
                  <a:pt x="1382931" y="420376"/>
                  <a:pt x="1394180" y="356418"/>
                </a:cubicBezTo>
                <a:cubicBezTo>
                  <a:pt x="1414427" y="242004"/>
                  <a:pt x="1447530" y="131768"/>
                  <a:pt x="1499273" y="27639"/>
                </a:cubicBezTo>
                <a:cubicBezTo>
                  <a:pt x="1504416" y="17676"/>
                  <a:pt x="1509879" y="7713"/>
                  <a:pt x="1518235" y="0"/>
                </a:cubicBezTo>
                <a:close/>
              </a:path>
            </a:pathLst>
          </a:custGeom>
          <a:solidFill>
            <a:schemeClr val="accent1"/>
          </a:solidFill>
          <a:ln w="32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88A21DA-9194-4903-BC5C-F6932125CF95}"/>
              </a:ext>
            </a:extLst>
          </p:cNvPr>
          <p:cNvGrpSpPr/>
          <p:nvPr/>
        </p:nvGrpSpPr>
        <p:grpSpPr>
          <a:xfrm>
            <a:off x="6524165" y="1335145"/>
            <a:ext cx="545276" cy="819147"/>
            <a:chOff x="7396506" y="668067"/>
            <a:chExt cx="1387598" cy="2084534"/>
          </a:xfrm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8AA70215-A3C0-4AF8-831F-085DF1B1E7E3}"/>
                </a:ext>
              </a:extLst>
            </p:cNvPr>
            <p:cNvSpPr/>
            <p:nvPr/>
          </p:nvSpPr>
          <p:spPr>
            <a:xfrm>
              <a:off x="7396506" y="668067"/>
              <a:ext cx="1387598" cy="1390351"/>
            </a:xfrm>
            <a:custGeom>
              <a:avLst/>
              <a:gdLst>
                <a:gd name="connsiteX0" fmla="*/ 708609 w 1387598"/>
                <a:gd name="connsiteY0" fmla="*/ 1390351 h 1390351"/>
                <a:gd name="connsiteX1" fmla="*/ 359880 w 1387598"/>
                <a:gd name="connsiteY1" fmla="*/ 1354183 h 1390351"/>
                <a:gd name="connsiteX2" fmla="*/ 3787 w 1387598"/>
                <a:gd name="connsiteY2" fmla="*/ 836187 h 1390351"/>
                <a:gd name="connsiteX3" fmla="*/ 278666 w 1387598"/>
                <a:gd name="connsiteY3" fmla="*/ 216197 h 1390351"/>
                <a:gd name="connsiteX4" fmla="*/ 1112641 w 1387598"/>
                <a:gd name="connsiteY4" fmla="*/ 218762 h 1390351"/>
                <a:gd name="connsiteX5" fmla="*/ 1387520 w 1387598"/>
                <a:gd name="connsiteY5" fmla="*/ 898002 h 1390351"/>
                <a:gd name="connsiteX6" fmla="*/ 1051221 w 1387598"/>
                <a:gd name="connsiteY6" fmla="*/ 1349843 h 1390351"/>
                <a:gd name="connsiteX7" fmla="*/ 708609 w 1387598"/>
                <a:gd name="connsiteY7" fmla="*/ 1390351 h 13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598" h="1390351">
                  <a:moveTo>
                    <a:pt x="708609" y="1390351"/>
                  </a:moveTo>
                  <a:cubicBezTo>
                    <a:pt x="617793" y="1390088"/>
                    <a:pt x="447539" y="1379566"/>
                    <a:pt x="359880" y="1354183"/>
                  </a:cubicBezTo>
                  <a:cubicBezTo>
                    <a:pt x="94931" y="1277440"/>
                    <a:pt x="-23306" y="1110803"/>
                    <a:pt x="3787" y="836187"/>
                  </a:cubicBezTo>
                  <a:cubicBezTo>
                    <a:pt x="27001" y="600765"/>
                    <a:pt x="118408" y="390791"/>
                    <a:pt x="278666" y="216197"/>
                  </a:cubicBezTo>
                  <a:cubicBezTo>
                    <a:pt x="543681" y="-72492"/>
                    <a:pt x="849862" y="-72492"/>
                    <a:pt x="1112641" y="218762"/>
                  </a:cubicBezTo>
                  <a:cubicBezTo>
                    <a:pt x="1285262" y="410059"/>
                    <a:pt x="1383641" y="636867"/>
                    <a:pt x="1387520" y="898002"/>
                  </a:cubicBezTo>
                  <a:cubicBezTo>
                    <a:pt x="1391006" y="1133688"/>
                    <a:pt x="1277569" y="1283425"/>
                    <a:pt x="1051221" y="1349843"/>
                  </a:cubicBezTo>
                  <a:cubicBezTo>
                    <a:pt x="956197" y="1377857"/>
                    <a:pt x="844207" y="1390351"/>
                    <a:pt x="708609" y="1390351"/>
                  </a:cubicBezTo>
                  <a:close/>
                </a:path>
              </a:pathLst>
            </a:custGeom>
            <a:solidFill>
              <a:schemeClr val="accent3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2B320635-F74C-4754-A153-E6413A6D2D9A}"/>
                </a:ext>
              </a:extLst>
            </p:cNvPr>
            <p:cNvSpPr/>
            <p:nvPr/>
          </p:nvSpPr>
          <p:spPr>
            <a:xfrm>
              <a:off x="7705973" y="1497074"/>
              <a:ext cx="769074" cy="1255527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3608F06B-305F-47D1-B452-6CAF445F3ED3}"/>
              </a:ext>
            </a:extLst>
          </p:cNvPr>
          <p:cNvGrpSpPr/>
          <p:nvPr/>
        </p:nvGrpSpPr>
        <p:grpSpPr>
          <a:xfrm>
            <a:off x="5821279" y="1284690"/>
            <a:ext cx="587284" cy="920057"/>
            <a:chOff x="8942505" y="411259"/>
            <a:chExt cx="1494500" cy="2341328"/>
          </a:xfrm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F2F4C004-F324-459F-87C9-65A824B29E70}"/>
                </a:ext>
              </a:extLst>
            </p:cNvPr>
            <p:cNvSpPr/>
            <p:nvPr/>
          </p:nvSpPr>
          <p:spPr>
            <a:xfrm>
              <a:off x="8942505" y="411259"/>
              <a:ext cx="1494500" cy="1647158"/>
            </a:xfrm>
            <a:custGeom>
              <a:avLst/>
              <a:gdLst>
                <a:gd name="connsiteX0" fmla="*/ 692915 w 1385846"/>
                <a:gd name="connsiteY0" fmla="*/ 1898810 h 1898810"/>
                <a:gd name="connsiteX1" fmla="*/ 253569 w 1385846"/>
                <a:gd name="connsiteY1" fmla="*/ 1826211 h 1898810"/>
                <a:gd name="connsiteX2" fmla="*/ 259 w 1385846"/>
                <a:gd name="connsiteY2" fmla="*/ 1447167 h 1898810"/>
                <a:gd name="connsiteX3" fmla="*/ 171039 w 1385846"/>
                <a:gd name="connsiteY3" fmla="*/ 638181 h 1898810"/>
                <a:gd name="connsiteX4" fmla="*/ 376146 w 1385846"/>
                <a:gd name="connsiteY4" fmla="*/ 227704 h 1898810"/>
                <a:gd name="connsiteX5" fmla="*/ 503853 w 1385846"/>
                <a:gd name="connsiteY5" fmla="*/ 81058 h 1898810"/>
                <a:gd name="connsiteX6" fmla="*/ 879938 w 1385846"/>
                <a:gd name="connsiteY6" fmla="*/ 81453 h 1898810"/>
                <a:gd name="connsiteX7" fmla="*/ 983511 w 1385846"/>
                <a:gd name="connsiteY7" fmla="*/ 194561 h 1898810"/>
                <a:gd name="connsiteX8" fmla="*/ 1382677 w 1385846"/>
                <a:gd name="connsiteY8" fmla="*/ 1358851 h 1898810"/>
                <a:gd name="connsiteX9" fmla="*/ 939057 w 1385846"/>
                <a:gd name="connsiteY9" fmla="*/ 1882962 h 1898810"/>
                <a:gd name="connsiteX10" fmla="*/ 692915 w 1385846"/>
                <a:gd name="connsiteY10" fmla="*/ 1898810 h 18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846" h="1898810">
                  <a:moveTo>
                    <a:pt x="692915" y="1898810"/>
                  </a:moveTo>
                  <a:cubicBezTo>
                    <a:pt x="564222" y="1895654"/>
                    <a:pt x="372727" y="1879609"/>
                    <a:pt x="253569" y="1826211"/>
                  </a:cubicBezTo>
                  <a:cubicBezTo>
                    <a:pt x="89299" y="1752625"/>
                    <a:pt x="3679" y="1624392"/>
                    <a:pt x="259" y="1447167"/>
                  </a:cubicBezTo>
                  <a:cubicBezTo>
                    <a:pt x="-5199" y="1165120"/>
                    <a:pt x="76278" y="899645"/>
                    <a:pt x="171039" y="638181"/>
                  </a:cubicBezTo>
                  <a:cubicBezTo>
                    <a:pt x="223384" y="493771"/>
                    <a:pt x="288882" y="355148"/>
                    <a:pt x="376146" y="227704"/>
                  </a:cubicBezTo>
                  <a:cubicBezTo>
                    <a:pt x="413103" y="173715"/>
                    <a:pt x="454730" y="124066"/>
                    <a:pt x="503853" y="81058"/>
                  </a:cubicBezTo>
                  <a:cubicBezTo>
                    <a:pt x="627417" y="-27184"/>
                    <a:pt x="757097" y="-26986"/>
                    <a:pt x="879938" y="81453"/>
                  </a:cubicBezTo>
                  <a:cubicBezTo>
                    <a:pt x="918408" y="115385"/>
                    <a:pt x="954642" y="151882"/>
                    <a:pt x="983511" y="194561"/>
                  </a:cubicBezTo>
                  <a:cubicBezTo>
                    <a:pt x="1221564" y="546643"/>
                    <a:pt x="1344339" y="939956"/>
                    <a:pt x="1382677" y="1358851"/>
                  </a:cubicBezTo>
                  <a:cubicBezTo>
                    <a:pt x="1414900" y="1710867"/>
                    <a:pt x="1196838" y="1837982"/>
                    <a:pt x="939057" y="1882962"/>
                  </a:cubicBezTo>
                  <a:cubicBezTo>
                    <a:pt x="878754" y="1893418"/>
                    <a:pt x="795041" y="1898810"/>
                    <a:pt x="692915" y="1898810"/>
                  </a:cubicBezTo>
                  <a:close/>
                </a:path>
              </a:pathLst>
            </a:custGeom>
            <a:solidFill>
              <a:schemeClr val="accent4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B750F621-DEE2-44BD-9E7E-1824CB7079A5}"/>
                </a:ext>
              </a:extLst>
            </p:cNvPr>
            <p:cNvSpPr/>
            <p:nvPr/>
          </p:nvSpPr>
          <p:spPr>
            <a:xfrm>
              <a:off x="9302990" y="1497325"/>
              <a:ext cx="449570" cy="1255262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368D213-CD42-4783-BFD9-E53FEC92F029}"/>
              </a:ext>
            </a:extLst>
          </p:cNvPr>
          <p:cNvGrpSpPr/>
          <p:nvPr/>
        </p:nvGrpSpPr>
        <p:grpSpPr>
          <a:xfrm>
            <a:off x="7185043" y="1305129"/>
            <a:ext cx="649315" cy="879179"/>
            <a:chOff x="10541301" y="514893"/>
            <a:chExt cx="1652355" cy="2237299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351B0CD-D715-4C8C-A927-BB4AC5B3A193}"/>
                </a:ext>
              </a:extLst>
            </p:cNvPr>
            <p:cNvSpPr/>
            <p:nvPr/>
          </p:nvSpPr>
          <p:spPr>
            <a:xfrm>
              <a:off x="10541301" y="514893"/>
              <a:ext cx="1652355" cy="1592891"/>
            </a:xfrm>
            <a:custGeom>
              <a:avLst/>
              <a:gdLst>
                <a:gd name="connsiteX0" fmla="*/ 770040 w 1652354"/>
                <a:gd name="connsiteY0" fmla="*/ 1519263 h 1592891"/>
                <a:gd name="connsiteX1" fmla="*/ 222189 w 1652354"/>
                <a:gd name="connsiteY1" fmla="*/ 1504204 h 1592891"/>
                <a:gd name="connsiteX2" fmla="*/ 283873 w 1652354"/>
                <a:gd name="connsiteY2" fmla="*/ 633601 h 1592891"/>
                <a:gd name="connsiteX3" fmla="*/ 328524 w 1652354"/>
                <a:gd name="connsiteY3" fmla="*/ 552058 h 1592891"/>
                <a:gd name="connsiteX4" fmla="*/ 750838 w 1652354"/>
                <a:gd name="connsiteY4" fmla="*/ 4536 h 1592891"/>
                <a:gd name="connsiteX5" fmla="*/ 1328938 w 1652354"/>
                <a:gd name="connsiteY5" fmla="*/ 422707 h 1592891"/>
                <a:gd name="connsiteX6" fmla="*/ 1330582 w 1652354"/>
                <a:gd name="connsiteY6" fmla="*/ 564289 h 1592891"/>
                <a:gd name="connsiteX7" fmla="*/ 1370434 w 1652354"/>
                <a:gd name="connsiteY7" fmla="*/ 635508 h 1592891"/>
                <a:gd name="connsiteX8" fmla="*/ 1650179 w 1652354"/>
                <a:gd name="connsiteY8" fmla="*/ 1134301 h 1592891"/>
                <a:gd name="connsiteX9" fmla="*/ 1287641 w 1652354"/>
                <a:gd name="connsiteY9" fmla="*/ 1571214 h 1592891"/>
                <a:gd name="connsiteX10" fmla="*/ 893078 w 1652354"/>
                <a:gd name="connsiteY10" fmla="*/ 1526563 h 1592891"/>
                <a:gd name="connsiteX11" fmla="*/ 770040 w 1652354"/>
                <a:gd name="connsiteY11" fmla="*/ 1519263 h 1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354" h="1592891">
                  <a:moveTo>
                    <a:pt x="770040" y="1519263"/>
                  </a:moveTo>
                  <a:cubicBezTo>
                    <a:pt x="584595" y="1617707"/>
                    <a:pt x="399809" y="1622047"/>
                    <a:pt x="222189" y="1504204"/>
                  </a:cubicBezTo>
                  <a:cubicBezTo>
                    <a:pt x="-100037" y="1290417"/>
                    <a:pt x="-65185" y="802803"/>
                    <a:pt x="283873" y="633601"/>
                  </a:cubicBezTo>
                  <a:cubicBezTo>
                    <a:pt x="323855" y="614201"/>
                    <a:pt x="333456" y="597104"/>
                    <a:pt x="328524" y="552058"/>
                  </a:cubicBezTo>
                  <a:cubicBezTo>
                    <a:pt x="299984" y="289673"/>
                    <a:pt x="497529" y="36561"/>
                    <a:pt x="750838" y="4536"/>
                  </a:cubicBezTo>
                  <a:cubicBezTo>
                    <a:pt x="1034726" y="-31370"/>
                    <a:pt x="1286194" y="149406"/>
                    <a:pt x="1328938" y="422707"/>
                  </a:cubicBezTo>
                  <a:cubicBezTo>
                    <a:pt x="1336173" y="468936"/>
                    <a:pt x="1334529" y="517402"/>
                    <a:pt x="1330582" y="564289"/>
                  </a:cubicBezTo>
                  <a:cubicBezTo>
                    <a:pt x="1327558" y="600260"/>
                    <a:pt x="1335384" y="618213"/>
                    <a:pt x="1370434" y="635508"/>
                  </a:cubicBezTo>
                  <a:cubicBezTo>
                    <a:pt x="1561073" y="729611"/>
                    <a:pt x="1669315" y="926103"/>
                    <a:pt x="1650179" y="1134301"/>
                  </a:cubicBezTo>
                  <a:cubicBezTo>
                    <a:pt x="1631568" y="1336975"/>
                    <a:pt x="1487619" y="1511372"/>
                    <a:pt x="1287641" y="1571214"/>
                  </a:cubicBezTo>
                  <a:cubicBezTo>
                    <a:pt x="1150202" y="1612314"/>
                    <a:pt x="1019206" y="1589233"/>
                    <a:pt x="893078" y="1526563"/>
                  </a:cubicBezTo>
                  <a:cubicBezTo>
                    <a:pt x="853490" y="1503284"/>
                    <a:pt x="804170" y="1503284"/>
                    <a:pt x="770040" y="1519263"/>
                  </a:cubicBezTo>
                  <a:close/>
                </a:path>
              </a:pathLst>
            </a:custGeom>
            <a:solidFill>
              <a:schemeClr val="accent2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3732E03-3FF4-421E-AFEF-034DDEB81A5E}"/>
                </a:ext>
              </a:extLst>
            </p:cNvPr>
            <p:cNvSpPr/>
            <p:nvPr/>
          </p:nvSpPr>
          <p:spPr>
            <a:xfrm>
              <a:off x="10987889" y="1561330"/>
              <a:ext cx="765915" cy="1190862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00B116D-8FB4-4991-B86A-EAC0B01DC672}"/>
              </a:ext>
            </a:extLst>
          </p:cNvPr>
          <p:cNvGrpSpPr/>
          <p:nvPr/>
        </p:nvGrpSpPr>
        <p:grpSpPr>
          <a:xfrm>
            <a:off x="7949960" y="1301268"/>
            <a:ext cx="759528" cy="886901"/>
            <a:chOff x="8888016" y="3760843"/>
            <a:chExt cx="2422518" cy="2828775"/>
          </a:xfrm>
        </p:grpSpPr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25ADE07-02EA-47EB-B1E6-A8149F145F70}"/>
                </a:ext>
              </a:extLst>
            </p:cNvPr>
            <p:cNvSpPr/>
            <p:nvPr/>
          </p:nvSpPr>
          <p:spPr>
            <a:xfrm>
              <a:off x="8888016" y="3760843"/>
              <a:ext cx="2422518" cy="2100597"/>
            </a:xfrm>
            <a:custGeom>
              <a:avLst/>
              <a:gdLst>
                <a:gd name="connsiteX0" fmla="*/ 1211260 w 2422518"/>
                <a:gd name="connsiteY0" fmla="*/ 0 h 2100597"/>
                <a:gd name="connsiteX1" fmla="*/ 1686868 w 2422518"/>
                <a:gd name="connsiteY1" fmla="*/ 475608 h 2100597"/>
                <a:gd name="connsiteX2" fmla="*/ 1679818 w 2422518"/>
                <a:gd name="connsiteY2" fmla="*/ 545546 h 2100597"/>
                <a:gd name="connsiteX3" fmla="*/ 1764214 w 2422518"/>
                <a:gd name="connsiteY3" fmla="*/ 571744 h 2100597"/>
                <a:gd name="connsiteX4" fmla="*/ 2054694 w 2422518"/>
                <a:gd name="connsiteY4" fmla="*/ 1009977 h 2100597"/>
                <a:gd name="connsiteX5" fmla="*/ 2047644 w 2422518"/>
                <a:gd name="connsiteY5" fmla="*/ 1079915 h 2100597"/>
                <a:gd name="connsiteX6" fmla="*/ 2132038 w 2422518"/>
                <a:gd name="connsiteY6" fmla="*/ 1106113 h 2100597"/>
                <a:gd name="connsiteX7" fmla="*/ 2422518 w 2422518"/>
                <a:gd name="connsiteY7" fmla="*/ 1544345 h 2100597"/>
                <a:gd name="connsiteX8" fmla="*/ 1946910 w 2422518"/>
                <a:gd name="connsiteY8" fmla="*/ 2019953 h 2100597"/>
                <a:gd name="connsiteX9" fmla="*/ 1680993 w 2422518"/>
                <a:gd name="connsiteY9" fmla="*/ 1938727 h 2100597"/>
                <a:gd name="connsiteX10" fmla="*/ 1664436 w 2422518"/>
                <a:gd name="connsiteY10" fmla="*/ 1925066 h 2100597"/>
                <a:gd name="connsiteX11" fmla="*/ 1593028 w 2422518"/>
                <a:gd name="connsiteY11" fmla="*/ 1983983 h 2100597"/>
                <a:gd name="connsiteX12" fmla="*/ 1211260 w 2422518"/>
                <a:gd name="connsiteY12" fmla="*/ 2100597 h 2100597"/>
                <a:gd name="connsiteX13" fmla="*/ 829492 w 2422518"/>
                <a:gd name="connsiteY13" fmla="*/ 1983983 h 2100597"/>
                <a:gd name="connsiteX14" fmla="*/ 758083 w 2422518"/>
                <a:gd name="connsiteY14" fmla="*/ 1925065 h 2100597"/>
                <a:gd name="connsiteX15" fmla="*/ 741525 w 2422518"/>
                <a:gd name="connsiteY15" fmla="*/ 1938727 h 2100597"/>
                <a:gd name="connsiteX16" fmla="*/ 475608 w 2422518"/>
                <a:gd name="connsiteY16" fmla="*/ 2019953 h 2100597"/>
                <a:gd name="connsiteX17" fmla="*/ 0 w 2422518"/>
                <a:gd name="connsiteY17" fmla="*/ 1544345 h 2100597"/>
                <a:gd name="connsiteX18" fmla="*/ 290480 w 2422518"/>
                <a:gd name="connsiteY18" fmla="*/ 1106113 h 2100597"/>
                <a:gd name="connsiteX19" fmla="*/ 374876 w 2422518"/>
                <a:gd name="connsiteY19" fmla="*/ 1079915 h 2100597"/>
                <a:gd name="connsiteX20" fmla="*/ 367826 w 2422518"/>
                <a:gd name="connsiteY20" fmla="*/ 1009977 h 2100597"/>
                <a:gd name="connsiteX21" fmla="*/ 658306 w 2422518"/>
                <a:gd name="connsiteY21" fmla="*/ 571744 h 2100597"/>
                <a:gd name="connsiteX22" fmla="*/ 742703 w 2422518"/>
                <a:gd name="connsiteY22" fmla="*/ 545546 h 2100597"/>
                <a:gd name="connsiteX23" fmla="*/ 735652 w 2422518"/>
                <a:gd name="connsiteY23" fmla="*/ 475608 h 2100597"/>
                <a:gd name="connsiteX24" fmla="*/ 1211260 w 2422518"/>
                <a:gd name="connsiteY24" fmla="*/ 0 h 210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22518" h="2100597">
                  <a:moveTo>
                    <a:pt x="1211260" y="0"/>
                  </a:moveTo>
                  <a:cubicBezTo>
                    <a:pt x="1473931" y="0"/>
                    <a:pt x="1686868" y="212937"/>
                    <a:pt x="1686868" y="475608"/>
                  </a:cubicBezTo>
                  <a:lnTo>
                    <a:pt x="1679818" y="545546"/>
                  </a:lnTo>
                  <a:lnTo>
                    <a:pt x="1764214" y="571744"/>
                  </a:lnTo>
                  <a:cubicBezTo>
                    <a:pt x="1934917" y="643946"/>
                    <a:pt x="2054694" y="812974"/>
                    <a:pt x="2054694" y="1009977"/>
                  </a:cubicBezTo>
                  <a:lnTo>
                    <a:pt x="2047644" y="1079915"/>
                  </a:lnTo>
                  <a:lnTo>
                    <a:pt x="2132038" y="1106113"/>
                  </a:lnTo>
                  <a:cubicBezTo>
                    <a:pt x="2302741" y="1178314"/>
                    <a:pt x="2422518" y="1347342"/>
                    <a:pt x="2422518" y="1544345"/>
                  </a:cubicBezTo>
                  <a:cubicBezTo>
                    <a:pt x="2422518" y="1807016"/>
                    <a:pt x="2209581" y="2019953"/>
                    <a:pt x="1946910" y="2019953"/>
                  </a:cubicBezTo>
                  <a:cubicBezTo>
                    <a:pt x="1848408" y="2019953"/>
                    <a:pt x="1756901" y="1990009"/>
                    <a:pt x="1680993" y="1938727"/>
                  </a:cubicBezTo>
                  <a:lnTo>
                    <a:pt x="1664436" y="1925066"/>
                  </a:lnTo>
                  <a:lnTo>
                    <a:pt x="1593028" y="1983983"/>
                  </a:lnTo>
                  <a:cubicBezTo>
                    <a:pt x="1484050" y="2057607"/>
                    <a:pt x="1352676" y="2100597"/>
                    <a:pt x="1211260" y="2100597"/>
                  </a:cubicBezTo>
                  <a:cubicBezTo>
                    <a:pt x="1069845" y="2100597"/>
                    <a:pt x="938470" y="2057607"/>
                    <a:pt x="829492" y="1983983"/>
                  </a:cubicBezTo>
                  <a:lnTo>
                    <a:pt x="758083" y="1925065"/>
                  </a:lnTo>
                  <a:lnTo>
                    <a:pt x="741525" y="1938727"/>
                  </a:lnTo>
                  <a:cubicBezTo>
                    <a:pt x="665618" y="1990009"/>
                    <a:pt x="574110" y="2019953"/>
                    <a:pt x="475608" y="2019953"/>
                  </a:cubicBezTo>
                  <a:cubicBezTo>
                    <a:pt x="212937" y="2019953"/>
                    <a:pt x="0" y="1807016"/>
                    <a:pt x="0" y="1544345"/>
                  </a:cubicBezTo>
                  <a:cubicBezTo>
                    <a:pt x="0" y="1347342"/>
                    <a:pt x="119777" y="1178314"/>
                    <a:pt x="290480" y="1106113"/>
                  </a:cubicBezTo>
                  <a:lnTo>
                    <a:pt x="374876" y="1079915"/>
                  </a:lnTo>
                  <a:lnTo>
                    <a:pt x="367826" y="1009977"/>
                  </a:lnTo>
                  <a:cubicBezTo>
                    <a:pt x="367826" y="812974"/>
                    <a:pt x="487603" y="643946"/>
                    <a:pt x="658306" y="571744"/>
                  </a:cubicBezTo>
                  <a:lnTo>
                    <a:pt x="742703" y="545546"/>
                  </a:lnTo>
                  <a:lnTo>
                    <a:pt x="735652" y="475608"/>
                  </a:lnTo>
                  <a:cubicBezTo>
                    <a:pt x="735652" y="212937"/>
                    <a:pt x="948589" y="0"/>
                    <a:pt x="1211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68BE206-4AEA-46BD-BD7A-68194A911D5A}"/>
                </a:ext>
              </a:extLst>
            </p:cNvPr>
            <p:cNvSpPr/>
            <p:nvPr/>
          </p:nvSpPr>
          <p:spPr>
            <a:xfrm flipH="1">
              <a:off x="10069938" y="5016322"/>
              <a:ext cx="563473" cy="1573296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49BB19C5-B38C-42BD-9D79-B1C84E162CD5}"/>
              </a:ext>
            </a:extLst>
          </p:cNvPr>
          <p:cNvGrpSpPr/>
          <p:nvPr/>
        </p:nvGrpSpPr>
        <p:grpSpPr>
          <a:xfrm>
            <a:off x="9177286" y="3942435"/>
            <a:ext cx="2787804" cy="2740801"/>
            <a:chOff x="8194893" y="736056"/>
            <a:chExt cx="2405797" cy="2365235"/>
          </a:xfrm>
        </p:grpSpPr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E4F5D53-4A8C-46CF-97BD-5180B76A61E6}"/>
                </a:ext>
              </a:extLst>
            </p:cNvPr>
            <p:cNvGrpSpPr/>
            <p:nvPr/>
          </p:nvGrpSpPr>
          <p:grpSpPr>
            <a:xfrm rot="718051">
              <a:off x="9822385" y="1792670"/>
              <a:ext cx="649453" cy="610488"/>
              <a:chOff x="3636984" y="675289"/>
              <a:chExt cx="1961131" cy="1843470"/>
            </a:xfrm>
          </p:grpSpPr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A19F1577-C40A-4431-8323-B201CEBE2B9D}"/>
                  </a:ext>
                </a:extLst>
              </p:cNvPr>
              <p:cNvGrpSpPr/>
              <p:nvPr/>
            </p:nvGrpSpPr>
            <p:grpSpPr>
              <a:xfrm>
                <a:off x="4318992" y="675289"/>
                <a:ext cx="595919" cy="606861"/>
                <a:chOff x="4318992" y="675289"/>
                <a:chExt cx="595919" cy="606861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3" name="Freeform: Shape 272">
                  <a:extLst>
                    <a:ext uri="{FF2B5EF4-FFF2-40B4-BE49-F238E27FC236}">
                      <a16:creationId xmlns:a16="http://schemas.microsoft.com/office/drawing/2014/main" id="{C123BC1E-1153-4A80-AA19-D3337B4FF8A6}"/>
                    </a:ext>
                  </a:extLst>
                </p:cNvPr>
                <p:cNvSpPr/>
                <p:nvPr/>
              </p:nvSpPr>
              <p:spPr>
                <a:xfrm>
                  <a:off x="4323978" y="675289"/>
                  <a:ext cx="590933" cy="606861"/>
                </a:xfrm>
                <a:custGeom>
                  <a:avLst/>
                  <a:gdLst>
                    <a:gd name="connsiteX0" fmla="*/ 662126 w 1746595"/>
                    <a:gd name="connsiteY0" fmla="*/ 275 h 1793672"/>
                    <a:gd name="connsiteX1" fmla="*/ 718763 w 1746595"/>
                    <a:gd name="connsiteY1" fmla="*/ 32157 h 1793672"/>
                    <a:gd name="connsiteX2" fmla="*/ 931867 w 1746595"/>
                    <a:gd name="connsiteY2" fmla="*/ 95658 h 1793672"/>
                    <a:gd name="connsiteX3" fmla="*/ 1203086 w 1746595"/>
                    <a:gd name="connsiteY3" fmla="*/ 69829 h 1793672"/>
                    <a:gd name="connsiteX4" fmla="*/ 1400045 w 1746595"/>
                    <a:gd name="connsiteY4" fmla="*/ 119337 h 1793672"/>
                    <a:gd name="connsiteX5" fmla="*/ 1571307 w 1746595"/>
                    <a:gd name="connsiteY5" fmla="*/ 165213 h 1793672"/>
                    <a:gd name="connsiteX6" fmla="*/ 1736350 w 1746595"/>
                    <a:gd name="connsiteY6" fmla="*/ 217161 h 1793672"/>
                    <a:gd name="connsiteX7" fmla="*/ 1740149 w 1746595"/>
                    <a:gd name="connsiteY7" fmla="*/ 217276 h 1793672"/>
                    <a:gd name="connsiteX8" fmla="*/ 1732615 w 1746595"/>
                    <a:gd name="connsiteY8" fmla="*/ 259250 h 1793672"/>
                    <a:gd name="connsiteX9" fmla="*/ 1577631 w 1746595"/>
                    <a:gd name="connsiteY9" fmla="*/ 863040 h 1793672"/>
                    <a:gd name="connsiteX10" fmla="*/ 1556105 w 1746595"/>
                    <a:gd name="connsiteY10" fmla="*/ 1226819 h 1793672"/>
                    <a:gd name="connsiteX11" fmla="*/ 1535811 w 1746595"/>
                    <a:gd name="connsiteY11" fmla="*/ 1241145 h 1793672"/>
                    <a:gd name="connsiteX12" fmla="*/ 1527213 w 1746595"/>
                    <a:gd name="connsiteY12" fmla="*/ 1321172 h 1793672"/>
                    <a:gd name="connsiteX13" fmla="*/ 909353 w 1746595"/>
                    <a:gd name="connsiteY13" fmla="*/ 1793672 h 1793672"/>
                    <a:gd name="connsiteX14" fmla="*/ 291493 w 1746595"/>
                    <a:gd name="connsiteY14" fmla="*/ 1321172 h 1793672"/>
                    <a:gd name="connsiteX15" fmla="*/ 285889 w 1746595"/>
                    <a:gd name="connsiteY15" fmla="*/ 1269008 h 1793672"/>
                    <a:gd name="connsiteX16" fmla="*/ 276417 w 1746595"/>
                    <a:gd name="connsiteY16" fmla="*/ 1261259 h 1793672"/>
                    <a:gd name="connsiteX17" fmla="*/ 148343 w 1746595"/>
                    <a:gd name="connsiteY17" fmla="*/ 539081 h 1793672"/>
                    <a:gd name="connsiteX18" fmla="*/ 7351 w 1746595"/>
                    <a:gd name="connsiteY18" fmla="*/ 110724 h 1793672"/>
                    <a:gd name="connsiteX19" fmla="*/ 5198 w 1746595"/>
                    <a:gd name="connsiteY19" fmla="*/ 76284 h 1793672"/>
                    <a:gd name="connsiteX20" fmla="*/ 17524 w 1746595"/>
                    <a:gd name="connsiteY20" fmla="*/ 78074 h 1793672"/>
                    <a:gd name="connsiteX21" fmla="*/ 350678 w 1746595"/>
                    <a:gd name="connsiteY21" fmla="*/ 35389 h 1793672"/>
                    <a:gd name="connsiteX22" fmla="*/ 594994 w 1746595"/>
                    <a:gd name="connsiteY22" fmla="*/ 6329 h 1793672"/>
                    <a:gd name="connsiteX23" fmla="*/ 662126 w 1746595"/>
                    <a:gd name="connsiteY23" fmla="*/ 275 h 17936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746595" h="1793672">
                      <a:moveTo>
                        <a:pt x="662126" y="275"/>
                      </a:moveTo>
                      <a:cubicBezTo>
                        <a:pt x="683786" y="1754"/>
                        <a:pt x="703696" y="9557"/>
                        <a:pt x="718763" y="32157"/>
                      </a:cubicBezTo>
                      <a:cubicBezTo>
                        <a:pt x="772576" y="116109"/>
                        <a:pt x="852222" y="104269"/>
                        <a:pt x="931867" y="95658"/>
                      </a:cubicBezTo>
                      <a:cubicBezTo>
                        <a:pt x="1022273" y="85971"/>
                        <a:pt x="1112680" y="70904"/>
                        <a:pt x="1203086" y="69829"/>
                      </a:cubicBezTo>
                      <a:cubicBezTo>
                        <a:pt x="1270892" y="68751"/>
                        <a:pt x="1334392" y="101042"/>
                        <a:pt x="1400045" y="119337"/>
                      </a:cubicBezTo>
                      <a:cubicBezTo>
                        <a:pt x="1457088" y="135480"/>
                        <a:pt x="1514399" y="149741"/>
                        <a:pt x="1571307" y="165213"/>
                      </a:cubicBezTo>
                      <a:lnTo>
                        <a:pt x="1736350" y="217161"/>
                      </a:lnTo>
                      <a:lnTo>
                        <a:pt x="1740149" y="217276"/>
                      </a:lnTo>
                      <a:cubicBezTo>
                        <a:pt x="1755216" y="234496"/>
                        <a:pt x="1740149" y="247411"/>
                        <a:pt x="1732615" y="259250"/>
                      </a:cubicBezTo>
                      <a:cubicBezTo>
                        <a:pt x="1637903" y="449750"/>
                        <a:pt x="1600231" y="654242"/>
                        <a:pt x="1577631" y="863040"/>
                      </a:cubicBezTo>
                      <a:cubicBezTo>
                        <a:pt x="1563638" y="983580"/>
                        <a:pt x="1556105" y="1105200"/>
                        <a:pt x="1556105" y="1226819"/>
                      </a:cubicBezTo>
                      <a:lnTo>
                        <a:pt x="1535811" y="1241145"/>
                      </a:lnTo>
                      <a:lnTo>
                        <a:pt x="1527213" y="1321172"/>
                      </a:lnTo>
                      <a:cubicBezTo>
                        <a:pt x="1468405" y="1590827"/>
                        <a:pt x="1214125" y="1793672"/>
                        <a:pt x="909353" y="1793672"/>
                      </a:cubicBezTo>
                      <a:cubicBezTo>
                        <a:pt x="604581" y="1793672"/>
                        <a:pt x="350301" y="1590827"/>
                        <a:pt x="291493" y="1321172"/>
                      </a:cubicBezTo>
                      <a:lnTo>
                        <a:pt x="285889" y="1269008"/>
                      </a:lnTo>
                      <a:lnTo>
                        <a:pt x="276417" y="1261259"/>
                      </a:lnTo>
                      <a:cubicBezTo>
                        <a:pt x="263503" y="1014793"/>
                        <a:pt x="212918" y="775861"/>
                        <a:pt x="148343" y="539081"/>
                      </a:cubicBezTo>
                      <a:cubicBezTo>
                        <a:pt x="108519" y="393783"/>
                        <a:pt x="62239" y="250642"/>
                        <a:pt x="7351" y="110724"/>
                      </a:cubicBezTo>
                      <a:cubicBezTo>
                        <a:pt x="3045" y="99963"/>
                        <a:pt x="-5567" y="88124"/>
                        <a:pt x="5198" y="76284"/>
                      </a:cubicBezTo>
                      <a:lnTo>
                        <a:pt x="17524" y="78074"/>
                      </a:lnTo>
                      <a:lnTo>
                        <a:pt x="350678" y="35389"/>
                      </a:lnTo>
                      <a:cubicBezTo>
                        <a:pt x="431398" y="24624"/>
                        <a:pt x="513196" y="14937"/>
                        <a:pt x="594994" y="6329"/>
                      </a:cubicBezTo>
                      <a:cubicBezTo>
                        <a:pt x="617058" y="3639"/>
                        <a:pt x="640466" y="-1205"/>
                        <a:pt x="662126" y="275"/>
                      </a:cubicBezTo>
                      <a:close/>
                    </a:path>
                  </a:pathLst>
                </a:custGeom>
                <a:solidFill>
                  <a:srgbClr val="5E3611"/>
                </a:solidFill>
                <a:ln w="317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: Shape 273">
                  <a:extLst>
                    <a:ext uri="{FF2B5EF4-FFF2-40B4-BE49-F238E27FC236}">
                      <a16:creationId xmlns:a16="http://schemas.microsoft.com/office/drawing/2014/main" id="{739BF733-B71C-4A00-9CAF-7CC53533F77B}"/>
                    </a:ext>
                  </a:extLst>
                </p:cNvPr>
                <p:cNvSpPr/>
                <p:nvPr/>
              </p:nvSpPr>
              <p:spPr>
                <a:xfrm>
                  <a:off x="4318992" y="701099"/>
                  <a:ext cx="590933" cy="426272"/>
                </a:xfrm>
                <a:custGeom>
                  <a:avLst/>
                  <a:gdLst>
                    <a:gd name="connsiteX0" fmla="*/ 1245061 w 1746595"/>
                    <a:gd name="connsiteY0" fmla="*/ 499390 h 1259914"/>
                    <a:gd name="connsiteX1" fmla="*/ 1205240 w 1746595"/>
                    <a:gd name="connsiteY1" fmla="*/ 739397 h 1259914"/>
                    <a:gd name="connsiteX2" fmla="*/ 1211699 w 1746595"/>
                    <a:gd name="connsiteY2" fmla="*/ 1130086 h 1259914"/>
                    <a:gd name="connsiteX3" fmla="*/ 1220307 w 1746595"/>
                    <a:gd name="connsiteY3" fmla="*/ 1078426 h 1259914"/>
                    <a:gd name="connsiteX4" fmla="*/ 1240755 w 1746595"/>
                    <a:gd name="connsiteY4" fmla="*/ 725408 h 1259914"/>
                    <a:gd name="connsiteX5" fmla="*/ 1245061 w 1746595"/>
                    <a:gd name="connsiteY5" fmla="*/ 499390 h 1259914"/>
                    <a:gd name="connsiteX6" fmla="*/ 495976 w 1746595"/>
                    <a:gd name="connsiteY6" fmla="*/ 404678 h 1259914"/>
                    <a:gd name="connsiteX7" fmla="*/ 556248 w 1746595"/>
                    <a:gd name="connsiteY7" fmla="*/ 768457 h 1259914"/>
                    <a:gd name="connsiteX8" fmla="*/ 495976 w 1746595"/>
                    <a:gd name="connsiteY8" fmla="*/ 404678 h 1259914"/>
                    <a:gd name="connsiteX9" fmla="*/ 923255 w 1746595"/>
                    <a:gd name="connsiteY9" fmla="*/ 373468 h 1259914"/>
                    <a:gd name="connsiteX10" fmla="*/ 915722 w 1746595"/>
                    <a:gd name="connsiteY10" fmla="*/ 927747 h 1259914"/>
                    <a:gd name="connsiteX11" fmla="*/ 923255 w 1746595"/>
                    <a:gd name="connsiteY11" fmla="*/ 373468 h 1259914"/>
                    <a:gd name="connsiteX12" fmla="*/ 5198 w 1746595"/>
                    <a:gd name="connsiteY12" fmla="*/ 0 h 1259914"/>
                    <a:gd name="connsiteX13" fmla="*/ 424943 w 1746595"/>
                    <a:gd name="connsiteY13" fmla="*/ 120541 h 1259914"/>
                    <a:gd name="connsiteX14" fmla="*/ 478756 w 1746595"/>
                    <a:gd name="connsiteY14" fmla="*/ 182966 h 1259914"/>
                    <a:gd name="connsiteX15" fmla="*/ 564857 w 1746595"/>
                    <a:gd name="connsiteY15" fmla="*/ 242160 h 1259914"/>
                    <a:gd name="connsiteX16" fmla="*/ 692935 w 1746595"/>
                    <a:gd name="connsiteY16" fmla="*/ 231399 h 1259914"/>
                    <a:gd name="connsiteX17" fmla="*/ 878054 w 1746595"/>
                    <a:gd name="connsiteY17" fmla="*/ 254000 h 1259914"/>
                    <a:gd name="connsiteX18" fmla="*/ 1105147 w 1746595"/>
                    <a:gd name="connsiteY18" fmla="*/ 236779 h 1259914"/>
                    <a:gd name="connsiteX19" fmla="*/ 1606690 w 1746595"/>
                    <a:gd name="connsiteY19" fmla="*/ 144220 h 1259914"/>
                    <a:gd name="connsiteX20" fmla="*/ 1740149 w 1746595"/>
                    <a:gd name="connsiteY20" fmla="*/ 140992 h 1259914"/>
                    <a:gd name="connsiteX21" fmla="*/ 1732615 w 1746595"/>
                    <a:gd name="connsiteY21" fmla="*/ 182966 h 1259914"/>
                    <a:gd name="connsiteX22" fmla="*/ 1577631 w 1746595"/>
                    <a:gd name="connsiteY22" fmla="*/ 786756 h 1259914"/>
                    <a:gd name="connsiteX23" fmla="*/ 1556105 w 1746595"/>
                    <a:gd name="connsiteY23" fmla="*/ 1150535 h 1259914"/>
                    <a:gd name="connsiteX24" fmla="*/ 1519511 w 1746595"/>
                    <a:gd name="connsiteY24" fmla="*/ 1176366 h 1259914"/>
                    <a:gd name="connsiteX25" fmla="*/ 1480765 w 1746595"/>
                    <a:gd name="connsiteY25" fmla="*/ 1203273 h 1259914"/>
                    <a:gd name="connsiteX26" fmla="*/ 1480765 w 1746595"/>
                    <a:gd name="connsiteY26" fmla="*/ 1203272 h 1259914"/>
                    <a:gd name="connsiteX27" fmla="*/ 1480765 w 1746595"/>
                    <a:gd name="connsiteY27" fmla="*/ 1203272 h 1259914"/>
                    <a:gd name="connsiteX28" fmla="*/ 1581933 w 1746595"/>
                    <a:gd name="connsiteY28" fmla="*/ 304584 h 1259914"/>
                    <a:gd name="connsiteX29" fmla="*/ 1513052 w 1746595"/>
                    <a:gd name="connsiteY29" fmla="*/ 505848 h 1259914"/>
                    <a:gd name="connsiteX30" fmla="*/ 1460314 w 1746595"/>
                    <a:gd name="connsiteY30" fmla="*/ 1215111 h 1259914"/>
                    <a:gd name="connsiteX31" fmla="*/ 1460319 w 1746595"/>
                    <a:gd name="connsiteY31" fmla="*/ 1215108 h 1259914"/>
                    <a:gd name="connsiteX32" fmla="*/ 1460317 w 1746595"/>
                    <a:gd name="connsiteY32" fmla="*/ 1215113 h 1259914"/>
                    <a:gd name="connsiteX33" fmla="*/ 1382825 w 1746595"/>
                    <a:gd name="connsiteY33" fmla="*/ 1249553 h 1259914"/>
                    <a:gd name="connsiteX34" fmla="*/ 1381856 w 1746595"/>
                    <a:gd name="connsiteY34" fmla="*/ 1246807 h 1259914"/>
                    <a:gd name="connsiteX35" fmla="*/ 1385146 w 1746595"/>
                    <a:gd name="connsiteY35" fmla="*/ 1161533 h 1259914"/>
                    <a:gd name="connsiteX36" fmla="*/ 1376369 w 1746595"/>
                    <a:gd name="connsiteY36" fmla="*/ 885773 h 1259914"/>
                    <a:gd name="connsiteX37" fmla="*/ 1361299 w 1746595"/>
                    <a:gd name="connsiteY37" fmla="*/ 1235560 h 1259914"/>
                    <a:gd name="connsiteX38" fmla="*/ 1362693 w 1746595"/>
                    <a:gd name="connsiteY38" fmla="*/ 1236514 h 1259914"/>
                    <a:gd name="connsiteX39" fmla="*/ 1362377 w 1746595"/>
                    <a:gd name="connsiteY39" fmla="*/ 1236635 h 1259914"/>
                    <a:gd name="connsiteX40" fmla="*/ 1212773 w 1746595"/>
                    <a:gd name="connsiteY40" fmla="*/ 1131161 h 1259914"/>
                    <a:gd name="connsiteX41" fmla="*/ 784420 w 1746595"/>
                    <a:gd name="connsiteY41" fmla="*/ 1055822 h 1259914"/>
                    <a:gd name="connsiteX42" fmla="*/ 783050 w 1746595"/>
                    <a:gd name="connsiteY42" fmla="*/ 1053768 h 1259914"/>
                    <a:gd name="connsiteX43" fmla="*/ 783338 w 1746595"/>
                    <a:gd name="connsiteY43" fmla="*/ 1053672 h 1259914"/>
                    <a:gd name="connsiteX44" fmla="*/ 783338 w 1746595"/>
                    <a:gd name="connsiteY44" fmla="*/ 359476 h 1259914"/>
                    <a:gd name="connsiteX45" fmla="*/ 766118 w 1746595"/>
                    <a:gd name="connsiteY45" fmla="*/ 359476 h 1259914"/>
                    <a:gd name="connsiteX46" fmla="*/ 760737 w 1746595"/>
                    <a:gd name="connsiteY46" fmla="*/ 1061205 h 1259914"/>
                    <a:gd name="connsiteX47" fmla="*/ 761203 w 1746595"/>
                    <a:gd name="connsiteY47" fmla="*/ 1061050 h 1259914"/>
                    <a:gd name="connsiteX48" fmla="*/ 760741 w 1746595"/>
                    <a:gd name="connsiteY48" fmla="*/ 1062281 h 1259914"/>
                    <a:gd name="connsiteX49" fmla="*/ 503510 w 1746595"/>
                    <a:gd name="connsiteY49" fmla="*/ 1164527 h 1259914"/>
                    <a:gd name="connsiteX50" fmla="*/ 503509 w 1746595"/>
                    <a:gd name="connsiteY50" fmla="*/ 1164526 h 1259914"/>
                    <a:gd name="connsiteX51" fmla="*/ 475391 w 1746595"/>
                    <a:gd name="connsiteY51" fmla="*/ 904742 h 1259914"/>
                    <a:gd name="connsiteX52" fmla="*/ 410950 w 1746595"/>
                    <a:gd name="connsiteY52" fmla="*/ 652222 h 1259914"/>
                    <a:gd name="connsiteX53" fmla="*/ 471222 w 1746595"/>
                    <a:gd name="connsiteY53" fmla="*/ 1183900 h 1259914"/>
                    <a:gd name="connsiteX54" fmla="*/ 471223 w 1746595"/>
                    <a:gd name="connsiteY54" fmla="*/ 1183900 h 1259914"/>
                    <a:gd name="connsiteX55" fmla="*/ 471223 w 1746595"/>
                    <a:gd name="connsiteY55" fmla="*/ 1183900 h 1259914"/>
                    <a:gd name="connsiteX56" fmla="*/ 394809 w 1746595"/>
                    <a:gd name="connsiteY56" fmla="*/ 1250628 h 1259914"/>
                    <a:gd name="connsiteX57" fmla="*/ 376780 w 1746595"/>
                    <a:gd name="connsiteY57" fmla="*/ 1259911 h 1259914"/>
                    <a:gd name="connsiteX58" fmla="*/ 361464 w 1746595"/>
                    <a:gd name="connsiteY58" fmla="*/ 1248235 h 1259914"/>
                    <a:gd name="connsiteX59" fmla="*/ 371129 w 1746595"/>
                    <a:gd name="connsiteY59" fmla="*/ 1136542 h 1259914"/>
                    <a:gd name="connsiteX60" fmla="*/ 295790 w 1746595"/>
                    <a:gd name="connsiteY60" fmla="*/ 589797 h 1259914"/>
                    <a:gd name="connsiteX61" fmla="*/ 177399 w 1746595"/>
                    <a:gd name="connsiteY61" fmla="*/ 214178 h 1259914"/>
                    <a:gd name="connsiteX62" fmla="*/ 174171 w 1746595"/>
                    <a:gd name="connsiteY62" fmla="*/ 248618 h 1259914"/>
                    <a:gd name="connsiteX63" fmla="*/ 255969 w 1746595"/>
                    <a:gd name="connsiteY63" fmla="*/ 571502 h 1259914"/>
                    <a:gd name="connsiteX64" fmla="*/ 343297 w 1746595"/>
                    <a:gd name="connsiteY64" fmla="*/ 1070505 h 1259914"/>
                    <a:gd name="connsiteX65" fmla="*/ 350630 w 1746595"/>
                    <a:gd name="connsiteY65" fmla="*/ 1238755 h 1259914"/>
                    <a:gd name="connsiteX66" fmla="*/ 311936 w 1746595"/>
                    <a:gd name="connsiteY66" fmla="*/ 1214034 h 1259914"/>
                    <a:gd name="connsiteX67" fmla="*/ 276417 w 1746595"/>
                    <a:gd name="connsiteY67" fmla="*/ 1184975 h 1259914"/>
                    <a:gd name="connsiteX68" fmla="*/ 148343 w 1746595"/>
                    <a:gd name="connsiteY68" fmla="*/ 462797 h 1259914"/>
                    <a:gd name="connsiteX69" fmla="*/ 7351 w 1746595"/>
                    <a:gd name="connsiteY69" fmla="*/ 34440 h 1259914"/>
                    <a:gd name="connsiteX70" fmla="*/ 5198 w 1746595"/>
                    <a:gd name="connsiteY70" fmla="*/ 0 h 1259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</a:cxnLst>
                  <a:rect l="l" t="t" r="r" b="b"/>
                  <a:pathLst>
                    <a:path w="1746595" h="1259914">
                      <a:moveTo>
                        <a:pt x="1245061" y="499390"/>
                      </a:moveTo>
                      <a:cubicBezTo>
                        <a:pt x="1225688" y="579035"/>
                        <a:pt x="1209546" y="658677"/>
                        <a:pt x="1205240" y="739397"/>
                      </a:cubicBezTo>
                      <a:cubicBezTo>
                        <a:pt x="1197706" y="869628"/>
                        <a:pt x="1190172" y="999856"/>
                        <a:pt x="1211699" y="1130086"/>
                      </a:cubicBezTo>
                      <a:cubicBezTo>
                        <a:pt x="1222460" y="1113941"/>
                        <a:pt x="1221382" y="1095646"/>
                        <a:pt x="1220307" y="1078426"/>
                      </a:cubicBezTo>
                      <a:cubicBezTo>
                        <a:pt x="1222460" y="960035"/>
                        <a:pt x="1231072" y="842721"/>
                        <a:pt x="1240755" y="725408"/>
                      </a:cubicBezTo>
                      <a:cubicBezTo>
                        <a:pt x="1247214" y="650069"/>
                        <a:pt x="1238606" y="574729"/>
                        <a:pt x="1245061" y="499390"/>
                      </a:cubicBezTo>
                      <a:close/>
                      <a:moveTo>
                        <a:pt x="495976" y="404678"/>
                      </a:moveTo>
                      <a:cubicBezTo>
                        <a:pt x="485214" y="512305"/>
                        <a:pt x="518577" y="716797"/>
                        <a:pt x="556248" y="768457"/>
                      </a:cubicBezTo>
                      <a:cubicBezTo>
                        <a:pt x="543331" y="638230"/>
                        <a:pt x="541181" y="518764"/>
                        <a:pt x="495976" y="404678"/>
                      </a:cubicBezTo>
                      <a:close/>
                      <a:moveTo>
                        <a:pt x="923255" y="373468"/>
                      </a:moveTo>
                      <a:cubicBezTo>
                        <a:pt x="892043" y="557512"/>
                        <a:pt x="890968" y="742628"/>
                        <a:pt x="915722" y="927747"/>
                      </a:cubicBezTo>
                      <a:cubicBezTo>
                        <a:pt x="941550" y="742628"/>
                        <a:pt x="927561" y="557512"/>
                        <a:pt x="923255" y="373468"/>
                      </a:cubicBezTo>
                      <a:close/>
                      <a:moveTo>
                        <a:pt x="5198" y="0"/>
                      </a:moveTo>
                      <a:cubicBezTo>
                        <a:pt x="153724" y="8612"/>
                        <a:pt x="287182" y="73186"/>
                        <a:pt x="424943" y="120541"/>
                      </a:cubicBezTo>
                      <a:cubicBezTo>
                        <a:pt x="454003" y="130227"/>
                        <a:pt x="472301" y="153906"/>
                        <a:pt x="478756" y="182966"/>
                      </a:cubicBezTo>
                      <a:cubicBezTo>
                        <a:pt x="488443" y="232474"/>
                        <a:pt x="519655" y="245391"/>
                        <a:pt x="564857" y="242160"/>
                      </a:cubicBezTo>
                      <a:cubicBezTo>
                        <a:pt x="607909" y="238932"/>
                        <a:pt x="649883" y="231399"/>
                        <a:pt x="692935" y="231399"/>
                      </a:cubicBezTo>
                      <a:cubicBezTo>
                        <a:pt x="755360" y="231399"/>
                        <a:pt x="817782" y="232474"/>
                        <a:pt x="878054" y="254000"/>
                      </a:cubicBezTo>
                      <a:cubicBezTo>
                        <a:pt x="956621" y="283059"/>
                        <a:pt x="1030885" y="248619"/>
                        <a:pt x="1105147" y="236779"/>
                      </a:cubicBezTo>
                      <a:cubicBezTo>
                        <a:pt x="1273045" y="209873"/>
                        <a:pt x="1439866" y="174358"/>
                        <a:pt x="1606690" y="144220"/>
                      </a:cubicBezTo>
                      <a:cubicBezTo>
                        <a:pt x="1651892" y="136686"/>
                        <a:pt x="1696022" y="138839"/>
                        <a:pt x="1740149" y="140992"/>
                      </a:cubicBezTo>
                      <a:cubicBezTo>
                        <a:pt x="1755216" y="158212"/>
                        <a:pt x="1740149" y="171127"/>
                        <a:pt x="1732615" y="182966"/>
                      </a:cubicBezTo>
                      <a:cubicBezTo>
                        <a:pt x="1637903" y="373466"/>
                        <a:pt x="1600231" y="577958"/>
                        <a:pt x="1577631" y="786756"/>
                      </a:cubicBezTo>
                      <a:cubicBezTo>
                        <a:pt x="1563638" y="907296"/>
                        <a:pt x="1556105" y="1028916"/>
                        <a:pt x="1556105" y="1150535"/>
                      </a:cubicBezTo>
                      <a:cubicBezTo>
                        <a:pt x="1544265" y="1159146"/>
                        <a:pt x="1531351" y="1167755"/>
                        <a:pt x="1519511" y="1176366"/>
                      </a:cubicBezTo>
                      <a:cubicBezTo>
                        <a:pt x="1506597" y="1184975"/>
                        <a:pt x="1493683" y="1194661"/>
                        <a:pt x="1480765" y="1203273"/>
                      </a:cubicBezTo>
                      <a:lnTo>
                        <a:pt x="1480765" y="1203272"/>
                      </a:lnTo>
                      <a:lnTo>
                        <a:pt x="1480765" y="1203272"/>
                      </a:lnTo>
                      <a:cubicBezTo>
                        <a:pt x="1483993" y="900840"/>
                        <a:pt x="1511974" y="600557"/>
                        <a:pt x="1581933" y="304584"/>
                      </a:cubicBezTo>
                      <a:cubicBezTo>
                        <a:pt x="1549646" y="369159"/>
                        <a:pt x="1529194" y="436964"/>
                        <a:pt x="1513052" y="505848"/>
                      </a:cubicBezTo>
                      <a:cubicBezTo>
                        <a:pt x="1459239" y="739397"/>
                        <a:pt x="1452780" y="977254"/>
                        <a:pt x="1460314" y="1215111"/>
                      </a:cubicBezTo>
                      <a:lnTo>
                        <a:pt x="1460319" y="1215108"/>
                      </a:lnTo>
                      <a:lnTo>
                        <a:pt x="1460317" y="1215113"/>
                      </a:lnTo>
                      <a:cubicBezTo>
                        <a:pt x="1435564" y="1229102"/>
                        <a:pt x="1425877" y="1277534"/>
                        <a:pt x="1382825" y="1249553"/>
                      </a:cubicBezTo>
                      <a:lnTo>
                        <a:pt x="1381856" y="1246807"/>
                      </a:lnTo>
                      <a:lnTo>
                        <a:pt x="1385146" y="1161533"/>
                      </a:lnTo>
                      <a:cubicBezTo>
                        <a:pt x="1391301" y="1073245"/>
                        <a:pt x="1401391" y="983443"/>
                        <a:pt x="1376369" y="885773"/>
                      </a:cubicBezTo>
                      <a:cubicBezTo>
                        <a:pt x="1351612" y="1010620"/>
                        <a:pt x="1363452" y="1123631"/>
                        <a:pt x="1361299" y="1235560"/>
                      </a:cubicBezTo>
                      <a:lnTo>
                        <a:pt x="1362693" y="1236514"/>
                      </a:lnTo>
                      <a:lnTo>
                        <a:pt x="1362377" y="1236635"/>
                      </a:lnTo>
                      <a:cubicBezTo>
                        <a:pt x="1312866" y="1202195"/>
                        <a:pt x="1262284" y="1166680"/>
                        <a:pt x="1212773" y="1131161"/>
                      </a:cubicBezTo>
                      <a:cubicBezTo>
                        <a:pt x="1077165" y="1064434"/>
                        <a:pt x="934020" y="1043983"/>
                        <a:pt x="784420" y="1055822"/>
                      </a:cubicBezTo>
                      <a:lnTo>
                        <a:pt x="783050" y="1053768"/>
                      </a:lnTo>
                      <a:lnTo>
                        <a:pt x="783338" y="1053672"/>
                      </a:lnTo>
                      <a:cubicBezTo>
                        <a:pt x="783338" y="822273"/>
                        <a:pt x="783338" y="590875"/>
                        <a:pt x="783338" y="359476"/>
                      </a:cubicBezTo>
                      <a:cubicBezTo>
                        <a:pt x="776883" y="359476"/>
                        <a:pt x="771502" y="359476"/>
                        <a:pt x="766118" y="359476"/>
                      </a:cubicBezTo>
                      <a:cubicBezTo>
                        <a:pt x="744595" y="593028"/>
                        <a:pt x="744595" y="826579"/>
                        <a:pt x="760737" y="1061205"/>
                      </a:cubicBezTo>
                      <a:lnTo>
                        <a:pt x="761203" y="1061050"/>
                      </a:lnTo>
                      <a:lnTo>
                        <a:pt x="760741" y="1062281"/>
                      </a:lnTo>
                      <a:cubicBezTo>
                        <a:pt x="668181" y="1078423"/>
                        <a:pt x="586383" y="1122553"/>
                        <a:pt x="503510" y="1164527"/>
                      </a:cubicBezTo>
                      <a:lnTo>
                        <a:pt x="503509" y="1164526"/>
                      </a:lnTo>
                      <a:lnTo>
                        <a:pt x="475391" y="904742"/>
                      </a:lnTo>
                      <a:cubicBezTo>
                        <a:pt x="460458" y="819313"/>
                        <a:pt x="439471" y="735095"/>
                        <a:pt x="410950" y="652222"/>
                      </a:cubicBezTo>
                      <a:cubicBezTo>
                        <a:pt x="430323" y="829807"/>
                        <a:pt x="464763" y="1005240"/>
                        <a:pt x="471222" y="1183900"/>
                      </a:cubicBezTo>
                      <a:lnTo>
                        <a:pt x="471223" y="1183900"/>
                      </a:lnTo>
                      <a:lnTo>
                        <a:pt x="471223" y="1183900"/>
                      </a:lnTo>
                      <a:cubicBezTo>
                        <a:pt x="445391" y="1205426"/>
                        <a:pt x="419563" y="1228027"/>
                        <a:pt x="394809" y="1250628"/>
                      </a:cubicBezTo>
                      <a:cubicBezTo>
                        <a:pt x="388350" y="1256547"/>
                        <a:pt x="382430" y="1260045"/>
                        <a:pt x="376780" y="1259911"/>
                      </a:cubicBezTo>
                      <a:lnTo>
                        <a:pt x="361464" y="1248235"/>
                      </a:lnTo>
                      <a:lnTo>
                        <a:pt x="371129" y="1136542"/>
                      </a:lnTo>
                      <a:cubicBezTo>
                        <a:pt x="359290" y="952501"/>
                        <a:pt x="339917" y="769535"/>
                        <a:pt x="295790" y="589797"/>
                      </a:cubicBezTo>
                      <a:cubicBezTo>
                        <a:pt x="264577" y="462797"/>
                        <a:pt x="224756" y="339025"/>
                        <a:pt x="177399" y="214178"/>
                      </a:cubicBezTo>
                      <a:cubicBezTo>
                        <a:pt x="164484" y="229245"/>
                        <a:pt x="172018" y="238932"/>
                        <a:pt x="174171" y="248618"/>
                      </a:cubicBezTo>
                      <a:cubicBezTo>
                        <a:pt x="201078" y="356245"/>
                        <a:pt x="231212" y="462797"/>
                        <a:pt x="255969" y="571502"/>
                      </a:cubicBezTo>
                      <a:cubicBezTo>
                        <a:pt x="293100" y="736171"/>
                        <a:pt x="328415" y="902052"/>
                        <a:pt x="343297" y="1070505"/>
                      </a:cubicBezTo>
                      <a:lnTo>
                        <a:pt x="350630" y="1238755"/>
                      </a:lnTo>
                      <a:lnTo>
                        <a:pt x="311936" y="1214034"/>
                      </a:lnTo>
                      <a:cubicBezTo>
                        <a:pt x="300096" y="1204348"/>
                        <a:pt x="289332" y="1193587"/>
                        <a:pt x="276417" y="1184975"/>
                      </a:cubicBezTo>
                      <a:cubicBezTo>
                        <a:pt x="263503" y="938509"/>
                        <a:pt x="212918" y="699577"/>
                        <a:pt x="148343" y="462797"/>
                      </a:cubicBezTo>
                      <a:cubicBezTo>
                        <a:pt x="108519" y="317499"/>
                        <a:pt x="62239" y="174358"/>
                        <a:pt x="7351" y="34440"/>
                      </a:cubicBezTo>
                      <a:cubicBezTo>
                        <a:pt x="3045" y="23679"/>
                        <a:pt x="-5567" y="11840"/>
                        <a:pt x="5198" y="0"/>
                      </a:cubicBezTo>
                      <a:close/>
                    </a:path>
                  </a:pathLst>
                </a:custGeom>
                <a:solidFill>
                  <a:srgbClr val="8A5E3C"/>
                </a:solidFill>
                <a:ln w="317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E33FDCE8-1EBA-4F51-A3F5-60602BD6F00F}"/>
                  </a:ext>
                </a:extLst>
              </p:cNvPr>
              <p:cNvSpPr/>
              <p:nvPr/>
            </p:nvSpPr>
            <p:spPr>
              <a:xfrm>
                <a:off x="3636984" y="1048976"/>
                <a:ext cx="1961131" cy="1469783"/>
              </a:xfrm>
              <a:custGeom>
                <a:avLst/>
                <a:gdLst>
                  <a:gd name="connsiteX0" fmla="*/ 1546182 w 1709631"/>
                  <a:gd name="connsiteY0" fmla="*/ 150042 h 1281294"/>
                  <a:gd name="connsiteX1" fmla="*/ 1381747 w 1709631"/>
                  <a:gd name="connsiteY1" fmla="*/ 92585 h 1281294"/>
                  <a:gd name="connsiteX2" fmla="*/ 1338257 w 1709631"/>
                  <a:gd name="connsiteY2" fmla="*/ 102108 h 1281294"/>
                  <a:gd name="connsiteX3" fmla="*/ 1303974 w 1709631"/>
                  <a:gd name="connsiteY3" fmla="*/ 70046 h 1281294"/>
                  <a:gd name="connsiteX4" fmla="*/ 1128111 w 1709631"/>
                  <a:gd name="connsiteY4" fmla="*/ 10685 h 1281294"/>
                  <a:gd name="connsiteX5" fmla="*/ 1053512 w 1709631"/>
                  <a:gd name="connsiteY5" fmla="*/ 36080 h 1281294"/>
                  <a:gd name="connsiteX6" fmla="*/ 1028434 w 1709631"/>
                  <a:gd name="connsiteY6" fmla="*/ 46873 h 1281294"/>
                  <a:gd name="connsiteX7" fmla="*/ 1020816 w 1709631"/>
                  <a:gd name="connsiteY7" fmla="*/ 50682 h 1281294"/>
                  <a:gd name="connsiteX8" fmla="*/ 1005261 w 1709631"/>
                  <a:gd name="connsiteY8" fmla="*/ 58301 h 1281294"/>
                  <a:gd name="connsiteX9" fmla="*/ 997643 w 1709631"/>
                  <a:gd name="connsiteY9" fmla="*/ 55762 h 1281294"/>
                  <a:gd name="connsiteX10" fmla="*/ 952566 w 1709631"/>
                  <a:gd name="connsiteY10" fmla="*/ 24970 h 1281294"/>
                  <a:gd name="connsiteX11" fmla="*/ 948122 w 1709631"/>
                  <a:gd name="connsiteY11" fmla="*/ 23382 h 1281294"/>
                  <a:gd name="connsiteX12" fmla="*/ 826224 w 1709631"/>
                  <a:gd name="connsiteY12" fmla="*/ 2114 h 1281294"/>
                  <a:gd name="connsiteX13" fmla="*/ 816384 w 1709631"/>
                  <a:gd name="connsiteY13" fmla="*/ 3701 h 1281294"/>
                  <a:gd name="connsiteX14" fmla="*/ 741785 w 1709631"/>
                  <a:gd name="connsiteY14" fmla="*/ 34493 h 1281294"/>
                  <a:gd name="connsiteX15" fmla="*/ 730039 w 1709631"/>
                  <a:gd name="connsiteY15" fmla="*/ 41159 h 1281294"/>
                  <a:gd name="connsiteX16" fmla="*/ 704009 w 1709631"/>
                  <a:gd name="connsiteY16" fmla="*/ 58619 h 1281294"/>
                  <a:gd name="connsiteX17" fmla="*/ 697978 w 1709631"/>
                  <a:gd name="connsiteY17" fmla="*/ 56714 h 1281294"/>
                  <a:gd name="connsiteX18" fmla="*/ 675439 w 1709631"/>
                  <a:gd name="connsiteY18" fmla="*/ 46238 h 1281294"/>
                  <a:gd name="connsiteX19" fmla="*/ 660202 w 1709631"/>
                  <a:gd name="connsiteY19" fmla="*/ 37667 h 1281294"/>
                  <a:gd name="connsiteX20" fmla="*/ 452278 w 1709631"/>
                  <a:gd name="connsiteY20" fmla="*/ 38620 h 1281294"/>
                  <a:gd name="connsiteX21" fmla="*/ 380854 w 1709631"/>
                  <a:gd name="connsiteY21" fmla="*/ 98299 h 1281294"/>
                  <a:gd name="connsiteX22" fmla="*/ 363394 w 1709631"/>
                  <a:gd name="connsiteY22" fmla="*/ 103378 h 1281294"/>
                  <a:gd name="connsiteX23" fmla="*/ 183405 w 1709631"/>
                  <a:gd name="connsiteY23" fmla="*/ 132582 h 1281294"/>
                  <a:gd name="connsiteX24" fmla="*/ 69126 w 1709631"/>
                  <a:gd name="connsiteY24" fmla="*/ 288446 h 1281294"/>
                  <a:gd name="connsiteX25" fmla="*/ 1828 w 1709631"/>
                  <a:gd name="connsiteY25" fmla="*/ 584937 h 1281294"/>
                  <a:gd name="connsiteX26" fmla="*/ 54524 w 1709631"/>
                  <a:gd name="connsiteY26" fmla="*/ 963962 h 1281294"/>
                  <a:gd name="connsiteX27" fmla="*/ 175152 w 1709631"/>
                  <a:gd name="connsiteY27" fmla="*/ 1149665 h 1281294"/>
                  <a:gd name="connsiteX28" fmla="*/ 331968 w 1709631"/>
                  <a:gd name="connsiteY28" fmla="*/ 1196012 h 1281294"/>
                  <a:gd name="connsiteX29" fmla="*/ 373870 w 1709631"/>
                  <a:gd name="connsiteY29" fmla="*/ 1185854 h 1281294"/>
                  <a:gd name="connsiteX30" fmla="*/ 406884 w 1709631"/>
                  <a:gd name="connsiteY30" fmla="*/ 1216645 h 1281294"/>
                  <a:gd name="connsiteX31" fmla="*/ 697660 w 1709631"/>
                  <a:gd name="connsiteY31" fmla="*/ 1225534 h 1281294"/>
                  <a:gd name="connsiteX32" fmla="*/ 718294 w 1709631"/>
                  <a:gd name="connsiteY32" fmla="*/ 1225534 h 1281294"/>
                  <a:gd name="connsiteX33" fmla="*/ 992246 w 1709631"/>
                  <a:gd name="connsiteY33" fmla="*/ 1226169 h 1281294"/>
                  <a:gd name="connsiteX34" fmla="*/ 1017006 w 1709631"/>
                  <a:gd name="connsiteY34" fmla="*/ 1225851 h 1281294"/>
                  <a:gd name="connsiteX35" fmla="*/ 1226835 w 1709631"/>
                  <a:gd name="connsiteY35" fmla="*/ 1267436 h 1281294"/>
                  <a:gd name="connsiteX36" fmla="*/ 1330321 w 1709631"/>
                  <a:gd name="connsiteY36" fmla="*/ 1193155 h 1281294"/>
                  <a:gd name="connsiteX37" fmla="*/ 1349050 w 1709631"/>
                  <a:gd name="connsiteY37" fmla="*/ 1187123 h 1281294"/>
                  <a:gd name="connsiteX38" fmla="*/ 1521104 w 1709631"/>
                  <a:gd name="connsiteY38" fmla="*/ 1160141 h 1281294"/>
                  <a:gd name="connsiteX39" fmla="*/ 1643954 w 1709631"/>
                  <a:gd name="connsiteY39" fmla="*/ 991579 h 1281294"/>
                  <a:gd name="connsiteX40" fmla="*/ 1708394 w 1709631"/>
                  <a:gd name="connsiteY40" fmla="*/ 692549 h 1281294"/>
                  <a:gd name="connsiteX41" fmla="*/ 1651572 w 1709631"/>
                  <a:gd name="connsiteY41" fmla="*/ 316064 h 1281294"/>
                  <a:gd name="connsiteX42" fmla="*/ 1546182 w 1709631"/>
                  <a:gd name="connsiteY42" fmla="*/ 150042 h 12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09631" h="1281294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C367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287D00A7-A49A-4D1B-8C66-0007B4164A17}"/>
                  </a:ext>
                </a:extLst>
              </p:cNvPr>
              <p:cNvSpPr/>
              <p:nvPr/>
            </p:nvSpPr>
            <p:spPr>
              <a:xfrm>
                <a:off x="4218883" y="1048571"/>
                <a:ext cx="802820" cy="1465173"/>
              </a:xfrm>
              <a:custGeom>
                <a:avLst/>
                <a:gdLst>
                  <a:gd name="connsiteX0" fmla="*/ 499275 w 699865"/>
                  <a:gd name="connsiteY0" fmla="*/ 1216458 h 1277276"/>
                  <a:gd name="connsiteX1" fmla="*/ 396741 w 699865"/>
                  <a:gd name="connsiteY1" fmla="*/ 1272645 h 1277276"/>
                  <a:gd name="connsiteX2" fmla="*/ 365632 w 699865"/>
                  <a:gd name="connsiteY2" fmla="*/ 1277089 h 1277276"/>
                  <a:gd name="connsiteX3" fmla="*/ 334205 w 699865"/>
                  <a:gd name="connsiteY3" fmla="*/ 1277089 h 1277276"/>
                  <a:gd name="connsiteX4" fmla="*/ 203419 w 699865"/>
                  <a:gd name="connsiteY4" fmla="*/ 1217410 h 1277276"/>
                  <a:gd name="connsiteX5" fmla="*/ 154533 w 699865"/>
                  <a:gd name="connsiteY5" fmla="*/ 1177730 h 1277276"/>
                  <a:gd name="connsiteX6" fmla="*/ 41524 w 699865"/>
                  <a:gd name="connsiteY6" fmla="*/ 950759 h 1277276"/>
                  <a:gd name="connsiteX7" fmla="*/ 2796 w 699865"/>
                  <a:gd name="connsiteY7" fmla="*/ 729820 h 1277276"/>
                  <a:gd name="connsiteX8" fmla="*/ 8510 w 699865"/>
                  <a:gd name="connsiteY8" fmla="*/ 492691 h 1277276"/>
                  <a:gd name="connsiteX9" fmla="*/ 65650 w 699865"/>
                  <a:gd name="connsiteY9" fmla="*/ 262863 h 1277276"/>
                  <a:gd name="connsiteX10" fmla="*/ 174215 w 699865"/>
                  <a:gd name="connsiteY10" fmla="*/ 85731 h 1277276"/>
                  <a:gd name="connsiteX11" fmla="*/ 192944 w 699865"/>
                  <a:gd name="connsiteY11" fmla="*/ 66367 h 1277276"/>
                  <a:gd name="connsiteX12" fmla="*/ 225640 w 699865"/>
                  <a:gd name="connsiteY12" fmla="*/ 40654 h 1277276"/>
                  <a:gd name="connsiteX13" fmla="*/ 235481 w 699865"/>
                  <a:gd name="connsiteY13" fmla="*/ 34305 h 1277276"/>
                  <a:gd name="connsiteX14" fmla="*/ 310397 w 699865"/>
                  <a:gd name="connsiteY14" fmla="*/ 3831 h 1277276"/>
                  <a:gd name="connsiteX15" fmla="*/ 322777 w 699865"/>
                  <a:gd name="connsiteY15" fmla="*/ 1291 h 1277276"/>
                  <a:gd name="connsiteX16" fmla="*/ 423089 w 699865"/>
                  <a:gd name="connsiteY16" fmla="*/ 12719 h 1277276"/>
                  <a:gd name="connsiteX17" fmla="*/ 441818 w 699865"/>
                  <a:gd name="connsiteY17" fmla="*/ 23512 h 1277276"/>
                  <a:gd name="connsiteX18" fmla="*/ 446262 w 699865"/>
                  <a:gd name="connsiteY18" fmla="*/ 25099 h 1277276"/>
                  <a:gd name="connsiteX19" fmla="*/ 491974 w 699865"/>
                  <a:gd name="connsiteY19" fmla="*/ 56526 h 1277276"/>
                  <a:gd name="connsiteX20" fmla="*/ 499910 w 699865"/>
                  <a:gd name="connsiteY20" fmla="*/ 61288 h 1277276"/>
                  <a:gd name="connsiteX21" fmla="*/ 508163 w 699865"/>
                  <a:gd name="connsiteY21" fmla="*/ 69859 h 1277276"/>
                  <a:gd name="connsiteX22" fmla="*/ 584349 w 699865"/>
                  <a:gd name="connsiteY22" fmla="*/ 164456 h 1277276"/>
                  <a:gd name="connsiteX23" fmla="*/ 686565 w 699865"/>
                  <a:gd name="connsiteY23" fmla="*/ 467296 h 1277276"/>
                  <a:gd name="connsiteX24" fmla="*/ 697041 w 699865"/>
                  <a:gd name="connsiteY24" fmla="*/ 569512 h 1277276"/>
                  <a:gd name="connsiteX25" fmla="*/ 699580 w 699865"/>
                  <a:gd name="connsiteY25" fmla="*/ 659665 h 1277276"/>
                  <a:gd name="connsiteX26" fmla="*/ 669423 w 699865"/>
                  <a:gd name="connsiteY26" fmla="*/ 902826 h 1277276"/>
                  <a:gd name="connsiteX27" fmla="*/ 606570 w 699865"/>
                  <a:gd name="connsiteY27" fmla="*/ 1079958 h 1277276"/>
                  <a:gd name="connsiteX28" fmla="*/ 518956 w 699865"/>
                  <a:gd name="connsiteY28" fmla="*/ 1205347 h 1277276"/>
                  <a:gd name="connsiteX29" fmla="*/ 499275 w 699865"/>
                  <a:gd name="connsiteY29" fmla="*/ 1216458 h 127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99865" h="1277276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rgbClr val="C35A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C7645715-5B1A-49D5-9995-2485FBB26AE7}"/>
                  </a:ext>
                </a:extLst>
              </p:cNvPr>
              <p:cNvSpPr/>
              <p:nvPr/>
            </p:nvSpPr>
            <p:spPr>
              <a:xfrm>
                <a:off x="4791605" y="1058033"/>
                <a:ext cx="574063" cy="1459642"/>
              </a:xfrm>
              <a:custGeom>
                <a:avLst/>
                <a:gdLst>
                  <a:gd name="connsiteX0" fmla="*/ 0 w 500444"/>
                  <a:gd name="connsiteY0" fmla="*/ 1208210 h 1272454"/>
                  <a:gd name="connsiteX1" fmla="*/ 55552 w 500444"/>
                  <a:gd name="connsiteY1" fmla="*/ 1143452 h 1272454"/>
                  <a:gd name="connsiteX2" fmla="*/ 129516 w 500444"/>
                  <a:gd name="connsiteY2" fmla="*/ 1002190 h 1272454"/>
                  <a:gd name="connsiteX3" fmla="*/ 184434 w 500444"/>
                  <a:gd name="connsiteY3" fmla="*/ 771728 h 1272454"/>
                  <a:gd name="connsiteX4" fmla="*/ 193322 w 500444"/>
                  <a:gd name="connsiteY4" fmla="*/ 610785 h 1272454"/>
                  <a:gd name="connsiteX5" fmla="*/ 153959 w 500444"/>
                  <a:gd name="connsiteY5" fmla="*/ 340642 h 1272454"/>
                  <a:gd name="connsiteX6" fmla="*/ 59997 w 500444"/>
                  <a:gd name="connsiteY6" fmla="*/ 130496 h 1272454"/>
                  <a:gd name="connsiteX7" fmla="*/ 3174 w 500444"/>
                  <a:gd name="connsiteY7" fmla="*/ 62563 h 1272454"/>
                  <a:gd name="connsiteX8" fmla="*/ 14920 w 500444"/>
                  <a:gd name="connsiteY8" fmla="*/ 42882 h 1272454"/>
                  <a:gd name="connsiteX9" fmla="*/ 22856 w 500444"/>
                  <a:gd name="connsiteY9" fmla="*/ 38755 h 1272454"/>
                  <a:gd name="connsiteX10" fmla="*/ 47934 w 500444"/>
                  <a:gd name="connsiteY10" fmla="*/ 27962 h 1272454"/>
                  <a:gd name="connsiteX11" fmla="*/ 146023 w 500444"/>
                  <a:gd name="connsiteY11" fmla="*/ 27 h 1272454"/>
                  <a:gd name="connsiteX12" fmla="*/ 297760 w 500444"/>
                  <a:gd name="connsiteY12" fmla="*/ 61293 h 1272454"/>
                  <a:gd name="connsiteX13" fmla="*/ 333314 w 500444"/>
                  <a:gd name="connsiteY13" fmla="*/ 97482 h 1272454"/>
                  <a:gd name="connsiteX14" fmla="*/ 356804 w 500444"/>
                  <a:gd name="connsiteY14" fmla="*/ 114624 h 1272454"/>
                  <a:gd name="connsiteX15" fmla="*/ 477750 w 500444"/>
                  <a:gd name="connsiteY15" fmla="*/ 404765 h 1272454"/>
                  <a:gd name="connsiteX16" fmla="*/ 499970 w 500444"/>
                  <a:gd name="connsiteY16" fmla="*/ 606023 h 1272454"/>
                  <a:gd name="connsiteX17" fmla="*/ 475845 w 500444"/>
                  <a:gd name="connsiteY17" fmla="*/ 878071 h 1272454"/>
                  <a:gd name="connsiteX18" fmla="*/ 417118 w 500444"/>
                  <a:gd name="connsiteY18" fmla="*/ 1056790 h 1272454"/>
                  <a:gd name="connsiteX19" fmla="*/ 356487 w 500444"/>
                  <a:gd name="connsiteY19" fmla="*/ 1158689 h 1272454"/>
                  <a:gd name="connsiteX20" fmla="*/ 336171 w 500444"/>
                  <a:gd name="connsiteY20" fmla="*/ 1175831 h 1272454"/>
                  <a:gd name="connsiteX21" fmla="*/ 307601 w 500444"/>
                  <a:gd name="connsiteY21" fmla="*/ 1202496 h 1272454"/>
                  <a:gd name="connsiteX22" fmla="*/ 143166 w 500444"/>
                  <a:gd name="connsiteY22" fmla="*/ 1272333 h 1272454"/>
                  <a:gd name="connsiteX23" fmla="*/ 0 w 500444"/>
                  <a:gd name="connsiteY23" fmla="*/ 1208210 h 127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0444" h="127245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8B0AE8EF-A87D-497C-8834-9687D59B5D44}"/>
                  </a:ext>
                </a:extLst>
              </p:cNvPr>
              <p:cNvSpPr/>
              <p:nvPr/>
            </p:nvSpPr>
            <p:spPr>
              <a:xfrm>
                <a:off x="3875995" y="1058426"/>
                <a:ext cx="576231" cy="1459137"/>
              </a:xfrm>
              <a:custGeom>
                <a:avLst/>
                <a:gdLst>
                  <a:gd name="connsiteX0" fmla="*/ 496303 w 502334"/>
                  <a:gd name="connsiteY0" fmla="*/ 60316 h 1272014"/>
                  <a:gd name="connsiteX1" fmla="*/ 376627 w 502334"/>
                  <a:gd name="connsiteY1" fmla="*/ 243480 h 1272014"/>
                  <a:gd name="connsiteX2" fmla="*/ 318853 w 502334"/>
                  <a:gd name="connsiteY2" fmla="*/ 452039 h 1272014"/>
                  <a:gd name="connsiteX3" fmla="*/ 306790 w 502334"/>
                  <a:gd name="connsiteY3" fmla="*/ 696787 h 1272014"/>
                  <a:gd name="connsiteX4" fmla="*/ 395991 w 502334"/>
                  <a:gd name="connsiteY4" fmla="*/ 1065336 h 1272014"/>
                  <a:gd name="connsiteX5" fmla="*/ 488049 w 502334"/>
                  <a:gd name="connsiteY5" fmla="*/ 1195170 h 1272014"/>
                  <a:gd name="connsiteX6" fmla="*/ 502334 w 502334"/>
                  <a:gd name="connsiteY6" fmla="*/ 1208502 h 1272014"/>
                  <a:gd name="connsiteX7" fmla="*/ 491859 w 502334"/>
                  <a:gd name="connsiteY7" fmla="*/ 1215169 h 1272014"/>
                  <a:gd name="connsiteX8" fmla="*/ 199178 w 502334"/>
                  <a:gd name="connsiteY8" fmla="*/ 1207550 h 1272014"/>
                  <a:gd name="connsiteX9" fmla="*/ 166164 w 502334"/>
                  <a:gd name="connsiteY9" fmla="*/ 1173584 h 1272014"/>
                  <a:gd name="connsiteX10" fmla="*/ 143943 w 502334"/>
                  <a:gd name="connsiteY10" fmla="*/ 1158029 h 1272014"/>
                  <a:gd name="connsiteX11" fmla="*/ 46488 w 502334"/>
                  <a:gd name="connsiteY11" fmla="*/ 959946 h 1272014"/>
                  <a:gd name="connsiteX12" fmla="*/ 4903 w 502334"/>
                  <a:gd name="connsiteY12" fmla="*/ 753926 h 1272014"/>
                  <a:gd name="connsiteX13" fmla="*/ 2999 w 502334"/>
                  <a:gd name="connsiteY13" fmla="*/ 549811 h 1272014"/>
                  <a:gd name="connsiteX14" fmla="*/ 22998 w 502334"/>
                  <a:gd name="connsiteY14" fmla="*/ 402518 h 1272014"/>
                  <a:gd name="connsiteX15" fmla="*/ 117595 w 502334"/>
                  <a:gd name="connsiteY15" fmla="*/ 153327 h 1272014"/>
                  <a:gd name="connsiteX16" fmla="*/ 149657 w 502334"/>
                  <a:gd name="connsiteY16" fmla="*/ 107932 h 1272014"/>
                  <a:gd name="connsiteX17" fmla="*/ 163624 w 502334"/>
                  <a:gd name="connsiteY17" fmla="*/ 98409 h 1272014"/>
                  <a:gd name="connsiteX18" fmla="*/ 182988 w 502334"/>
                  <a:gd name="connsiteY18" fmla="*/ 79998 h 1272014"/>
                  <a:gd name="connsiteX19" fmla="*/ 352819 w 502334"/>
                  <a:gd name="connsiteY19" fmla="*/ 2 h 1272014"/>
                  <a:gd name="connsiteX20" fmla="*/ 468685 w 502334"/>
                  <a:gd name="connsiteY20" fmla="*/ 38095 h 1272014"/>
                  <a:gd name="connsiteX21" fmla="*/ 491859 w 502334"/>
                  <a:gd name="connsiteY21" fmla="*/ 49206 h 1272014"/>
                  <a:gd name="connsiteX22" fmla="*/ 496620 w 502334"/>
                  <a:gd name="connsiteY22" fmla="*/ 53967 h 1272014"/>
                  <a:gd name="connsiteX23" fmla="*/ 496303 w 502334"/>
                  <a:gd name="connsiteY23" fmla="*/ 60316 h 127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2334" h="127201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7" name="Graphic 475">
              <a:extLst>
                <a:ext uri="{FF2B5EF4-FFF2-40B4-BE49-F238E27FC236}">
                  <a16:creationId xmlns:a16="http://schemas.microsoft.com/office/drawing/2014/main" id="{48910248-80B6-4599-8C04-BE502E591F8F}"/>
                </a:ext>
              </a:extLst>
            </p:cNvPr>
            <p:cNvGrpSpPr/>
            <p:nvPr/>
          </p:nvGrpSpPr>
          <p:grpSpPr>
            <a:xfrm>
              <a:off x="8194893" y="736056"/>
              <a:ext cx="2405797" cy="2365235"/>
              <a:chOff x="2612456" y="-44"/>
              <a:chExt cx="6970899" cy="6853351"/>
            </a:xfrm>
          </p:grpSpPr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F4E753DC-6EDB-4468-BA70-0E0A563C2428}"/>
                  </a:ext>
                </a:extLst>
              </p:cNvPr>
              <p:cNvSpPr/>
              <p:nvPr/>
            </p:nvSpPr>
            <p:spPr>
              <a:xfrm>
                <a:off x="5682646" y="-44"/>
                <a:ext cx="630531" cy="272452"/>
              </a:xfrm>
              <a:custGeom>
                <a:avLst/>
                <a:gdLst>
                  <a:gd name="connsiteX0" fmla="*/ 0 w 630531"/>
                  <a:gd name="connsiteY0" fmla="*/ 256146 h 272451"/>
                  <a:gd name="connsiteX1" fmla="*/ 17904 w 630531"/>
                  <a:gd name="connsiteY1" fmla="*/ 219560 h 272451"/>
                  <a:gd name="connsiteX2" fmla="*/ 145567 w 630531"/>
                  <a:gd name="connsiteY2" fmla="*/ 91897 h 272451"/>
                  <a:gd name="connsiteX3" fmla="*/ 300475 w 630531"/>
                  <a:gd name="connsiteY3" fmla="*/ 7826 h 272451"/>
                  <a:gd name="connsiteX4" fmla="*/ 335505 w 630531"/>
                  <a:gd name="connsiteY4" fmla="*/ 42 h 272451"/>
                  <a:gd name="connsiteX5" fmla="*/ 462390 w 630531"/>
                  <a:gd name="connsiteY5" fmla="*/ 28065 h 272451"/>
                  <a:gd name="connsiteX6" fmla="*/ 518437 w 630531"/>
                  <a:gd name="connsiteY6" fmla="*/ 88005 h 272451"/>
                  <a:gd name="connsiteX7" fmla="*/ 556580 w 630531"/>
                  <a:gd name="connsiteY7" fmla="*/ 168962 h 272451"/>
                  <a:gd name="connsiteX8" fmla="*/ 635980 w 630531"/>
                  <a:gd name="connsiteY8" fmla="*/ 274050 h 272451"/>
                  <a:gd name="connsiteX9" fmla="*/ 0 w 630531"/>
                  <a:gd name="connsiteY9" fmla="*/ 256146 h 272451"/>
                  <a:gd name="connsiteX10" fmla="*/ 0 w 630531"/>
                  <a:gd name="connsiteY10" fmla="*/ 256146 h 27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0531" h="272451">
                    <a:moveTo>
                      <a:pt x="0" y="256146"/>
                    </a:moveTo>
                    <a:cubicBezTo>
                      <a:pt x="6228" y="244470"/>
                      <a:pt x="14012" y="232793"/>
                      <a:pt x="17904" y="219560"/>
                    </a:cubicBezTo>
                    <a:cubicBezTo>
                      <a:pt x="39700" y="155729"/>
                      <a:pt x="91855" y="123034"/>
                      <a:pt x="145567" y="91897"/>
                    </a:cubicBezTo>
                    <a:cubicBezTo>
                      <a:pt x="196944" y="63095"/>
                      <a:pt x="249099" y="35850"/>
                      <a:pt x="300475" y="7826"/>
                    </a:cubicBezTo>
                    <a:cubicBezTo>
                      <a:pt x="311373" y="1599"/>
                      <a:pt x="323050" y="42"/>
                      <a:pt x="335505" y="42"/>
                    </a:cubicBezTo>
                    <a:cubicBezTo>
                      <a:pt x="379876" y="-737"/>
                      <a:pt x="421911" y="9383"/>
                      <a:pt x="462390" y="28065"/>
                    </a:cubicBezTo>
                    <a:cubicBezTo>
                      <a:pt x="488856" y="40520"/>
                      <a:pt x="498976" y="68544"/>
                      <a:pt x="518437" y="88005"/>
                    </a:cubicBezTo>
                    <a:cubicBezTo>
                      <a:pt x="541790" y="109801"/>
                      <a:pt x="548017" y="140160"/>
                      <a:pt x="556580" y="168962"/>
                    </a:cubicBezTo>
                    <a:cubicBezTo>
                      <a:pt x="565921" y="201656"/>
                      <a:pt x="607178" y="246805"/>
                      <a:pt x="635980" y="274050"/>
                    </a:cubicBezTo>
                    <a:cubicBezTo>
                      <a:pt x="632867" y="277943"/>
                      <a:pt x="6228" y="259260"/>
                      <a:pt x="0" y="256146"/>
                    </a:cubicBezTo>
                    <a:lnTo>
                      <a:pt x="0" y="256146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D770447B-8A5B-4C9F-8C5B-7F474FEB46A8}"/>
                  </a:ext>
                </a:extLst>
              </p:cNvPr>
              <p:cNvSpPr/>
              <p:nvPr/>
            </p:nvSpPr>
            <p:spPr>
              <a:xfrm>
                <a:off x="5683426" y="189292"/>
                <a:ext cx="630531" cy="77843"/>
              </a:xfrm>
              <a:custGeom>
                <a:avLst/>
                <a:gdLst>
                  <a:gd name="connsiteX0" fmla="*/ 631310 w 630531"/>
                  <a:gd name="connsiteY0" fmla="*/ 80043 h 77843"/>
                  <a:gd name="connsiteX1" fmla="*/ 583047 w 630531"/>
                  <a:gd name="connsiteY1" fmla="*/ 27110 h 77843"/>
                  <a:gd name="connsiteX2" fmla="*/ 408678 w 630531"/>
                  <a:gd name="connsiteY2" fmla="*/ 8427 h 77843"/>
                  <a:gd name="connsiteX3" fmla="*/ 158022 w 630531"/>
                  <a:gd name="connsiteY3" fmla="*/ 4535 h 77843"/>
                  <a:gd name="connsiteX4" fmla="*/ 17904 w 630531"/>
                  <a:gd name="connsiteY4" fmla="*/ 28666 h 77843"/>
                  <a:gd name="connsiteX5" fmla="*/ 17904 w 630531"/>
                  <a:gd name="connsiteY5" fmla="*/ 29445 h 77843"/>
                  <a:gd name="connsiteX6" fmla="*/ 0 w 630531"/>
                  <a:gd name="connsiteY6" fmla="*/ 66031 h 77843"/>
                  <a:gd name="connsiteX7" fmla="*/ 778 w 630531"/>
                  <a:gd name="connsiteY7" fmla="*/ 66810 h 77843"/>
                  <a:gd name="connsiteX8" fmla="*/ 15569 w 630531"/>
                  <a:gd name="connsiteY8" fmla="*/ 67588 h 77843"/>
                  <a:gd name="connsiteX9" fmla="*/ 133891 w 630531"/>
                  <a:gd name="connsiteY9" fmla="*/ 47349 h 77843"/>
                  <a:gd name="connsiteX10" fmla="*/ 384546 w 630531"/>
                  <a:gd name="connsiteY10" fmla="*/ 51241 h 77843"/>
                  <a:gd name="connsiteX11" fmla="*/ 631310 w 630531"/>
                  <a:gd name="connsiteY11" fmla="*/ 80043 h 7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531" h="77843">
                    <a:moveTo>
                      <a:pt x="631310" y="80043"/>
                    </a:moveTo>
                    <a:cubicBezTo>
                      <a:pt x="615741" y="65253"/>
                      <a:pt x="597837" y="46570"/>
                      <a:pt x="583047" y="27110"/>
                    </a:cubicBezTo>
                    <a:cubicBezTo>
                      <a:pt x="519994" y="19325"/>
                      <a:pt x="455384" y="12319"/>
                      <a:pt x="408678" y="8427"/>
                    </a:cubicBezTo>
                    <a:cubicBezTo>
                      <a:pt x="322271" y="2200"/>
                      <a:pt x="244428" y="-4806"/>
                      <a:pt x="158022" y="4535"/>
                    </a:cubicBezTo>
                    <a:cubicBezTo>
                      <a:pt x="131555" y="7649"/>
                      <a:pt x="53712" y="22439"/>
                      <a:pt x="17904" y="28666"/>
                    </a:cubicBezTo>
                    <a:cubicBezTo>
                      <a:pt x="17904" y="28666"/>
                      <a:pt x="17904" y="29445"/>
                      <a:pt x="17904" y="29445"/>
                    </a:cubicBezTo>
                    <a:cubicBezTo>
                      <a:pt x="14012" y="41900"/>
                      <a:pt x="6227" y="53576"/>
                      <a:pt x="0" y="66031"/>
                    </a:cubicBezTo>
                    <a:lnTo>
                      <a:pt x="778" y="66810"/>
                    </a:lnTo>
                    <a:cubicBezTo>
                      <a:pt x="1557" y="66810"/>
                      <a:pt x="6227" y="67588"/>
                      <a:pt x="15569" y="67588"/>
                    </a:cubicBezTo>
                    <a:cubicBezTo>
                      <a:pt x="55269" y="60582"/>
                      <a:pt x="111316" y="49684"/>
                      <a:pt x="133891" y="47349"/>
                    </a:cubicBezTo>
                    <a:cubicBezTo>
                      <a:pt x="220297" y="38008"/>
                      <a:pt x="298140" y="45014"/>
                      <a:pt x="384546" y="51241"/>
                    </a:cubicBezTo>
                    <a:cubicBezTo>
                      <a:pt x="448378" y="56690"/>
                      <a:pt x="550353" y="68367"/>
                      <a:pt x="631310" y="8004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E9B0A366-DA18-4975-8FD7-D64F3BAED075}"/>
                  </a:ext>
                </a:extLst>
              </p:cNvPr>
              <p:cNvSpPr/>
              <p:nvPr/>
            </p:nvSpPr>
            <p:spPr>
              <a:xfrm>
                <a:off x="4070064" y="3049893"/>
                <a:ext cx="2202966" cy="2584392"/>
              </a:xfrm>
              <a:custGeom>
                <a:avLst/>
                <a:gdLst>
                  <a:gd name="connsiteX0" fmla="*/ 2187846 w 2202967"/>
                  <a:gd name="connsiteY0" fmla="*/ 1789619 h 2584399"/>
                  <a:gd name="connsiteX1" fmla="*/ 2208864 w 2202967"/>
                  <a:gd name="connsiteY1" fmla="*/ 1567766 h 2584399"/>
                  <a:gd name="connsiteX2" fmla="*/ 2136469 w 2202967"/>
                  <a:gd name="connsiteY2" fmla="*/ 1394175 h 2584399"/>
                  <a:gd name="connsiteX3" fmla="*/ 1797072 w 2202967"/>
                  <a:gd name="connsiteY3" fmla="*/ 728614 h 2584399"/>
                  <a:gd name="connsiteX4" fmla="*/ 1690427 w 2202967"/>
                  <a:gd name="connsiteY4" fmla="*/ 120657 h 2584399"/>
                  <a:gd name="connsiteX5" fmla="*/ 789779 w 2202967"/>
                  <a:gd name="connsiteY5" fmla="*/ 0 h 2584399"/>
                  <a:gd name="connsiteX6" fmla="*/ 716606 w 2202967"/>
                  <a:gd name="connsiteY6" fmla="*/ 562029 h 2584399"/>
                  <a:gd name="connsiteX7" fmla="*/ 793671 w 2202967"/>
                  <a:gd name="connsiteY7" fmla="*/ 774541 h 2584399"/>
                  <a:gd name="connsiteX8" fmla="*/ 792893 w 2202967"/>
                  <a:gd name="connsiteY8" fmla="*/ 1019748 h 2584399"/>
                  <a:gd name="connsiteX9" fmla="*/ 785887 w 2202967"/>
                  <a:gd name="connsiteY9" fmla="*/ 1046215 h 2584399"/>
                  <a:gd name="connsiteX10" fmla="*/ 603733 w 2202967"/>
                  <a:gd name="connsiteY10" fmla="*/ 1387169 h 2584399"/>
                  <a:gd name="connsiteX11" fmla="*/ 574931 w 2202967"/>
                  <a:gd name="connsiteY11" fmla="*/ 1416749 h 2584399"/>
                  <a:gd name="connsiteX12" fmla="*/ 277570 w 2202967"/>
                  <a:gd name="connsiteY12" fmla="*/ 1591119 h 2584399"/>
                  <a:gd name="connsiteX13" fmla="*/ 254995 w 2202967"/>
                  <a:gd name="connsiteY13" fmla="*/ 1607465 h 2584399"/>
                  <a:gd name="connsiteX14" fmla="*/ 6675 w 2202967"/>
                  <a:gd name="connsiteY14" fmla="*/ 1877582 h 2584399"/>
                  <a:gd name="connsiteX15" fmla="*/ 5118 w 2202967"/>
                  <a:gd name="connsiteY15" fmla="*/ 1899378 h 2584399"/>
                  <a:gd name="connsiteX16" fmla="*/ 8232 w 2202967"/>
                  <a:gd name="connsiteY16" fmla="*/ 1912612 h 2584399"/>
                  <a:gd name="connsiteX17" fmla="*/ 37812 w 2202967"/>
                  <a:gd name="connsiteY17" fmla="*/ 2069855 h 2584399"/>
                  <a:gd name="connsiteX18" fmla="*/ 201283 w 2202967"/>
                  <a:gd name="connsiteY18" fmla="*/ 2206081 h 2584399"/>
                  <a:gd name="connsiteX19" fmla="*/ 349964 w 2202967"/>
                  <a:gd name="connsiteY19" fmla="*/ 2265242 h 2584399"/>
                  <a:gd name="connsiteX20" fmla="*/ 356970 w 2202967"/>
                  <a:gd name="connsiteY20" fmla="*/ 2262128 h 2584399"/>
                  <a:gd name="connsiteX21" fmla="*/ 506429 w 2202967"/>
                  <a:gd name="connsiteY21" fmla="*/ 2235662 h 2584399"/>
                  <a:gd name="connsiteX22" fmla="*/ 525111 w 2202967"/>
                  <a:gd name="connsiteY22" fmla="*/ 2217758 h 2584399"/>
                  <a:gd name="connsiteX23" fmla="*/ 546908 w 2202967"/>
                  <a:gd name="connsiteY23" fmla="*/ 2143806 h 2584399"/>
                  <a:gd name="connsiteX24" fmla="*/ 588165 w 2202967"/>
                  <a:gd name="connsiteY24" fmla="*/ 2065184 h 2584399"/>
                  <a:gd name="connsiteX25" fmla="*/ 603733 w 2202967"/>
                  <a:gd name="connsiteY25" fmla="*/ 2057400 h 2584399"/>
                  <a:gd name="connsiteX26" fmla="*/ 697924 w 2202967"/>
                  <a:gd name="connsiteY26" fmla="*/ 2044945 h 2584399"/>
                  <a:gd name="connsiteX27" fmla="*/ 728283 w 2202967"/>
                  <a:gd name="connsiteY27" fmla="*/ 2036383 h 2584399"/>
                  <a:gd name="connsiteX28" fmla="*/ 797563 w 2202967"/>
                  <a:gd name="connsiteY28" fmla="*/ 1976443 h 2584399"/>
                  <a:gd name="connsiteX29" fmla="*/ 1094146 w 2202967"/>
                  <a:gd name="connsiteY29" fmla="*/ 1675968 h 2584399"/>
                  <a:gd name="connsiteX30" fmla="*/ 1168876 w 2202967"/>
                  <a:gd name="connsiteY30" fmla="*/ 1566987 h 2584399"/>
                  <a:gd name="connsiteX31" fmla="*/ 1204684 w 2202967"/>
                  <a:gd name="connsiteY31" fmla="*/ 1492257 h 2584399"/>
                  <a:gd name="connsiteX32" fmla="*/ 1271629 w 2202967"/>
                  <a:gd name="connsiteY32" fmla="*/ 1372378 h 2584399"/>
                  <a:gd name="connsiteX33" fmla="*/ 1291090 w 2202967"/>
                  <a:gd name="connsiteY33" fmla="*/ 1412079 h 2584399"/>
                  <a:gd name="connsiteX34" fmla="*/ 1456118 w 2202967"/>
                  <a:gd name="connsiteY34" fmla="*/ 1626926 h 2584399"/>
                  <a:gd name="connsiteX35" fmla="*/ 1478693 w 2202967"/>
                  <a:gd name="connsiteY35" fmla="*/ 1659621 h 2584399"/>
                  <a:gd name="connsiteX36" fmla="*/ 1572883 w 2202967"/>
                  <a:gd name="connsiteY36" fmla="*/ 1852672 h 2584399"/>
                  <a:gd name="connsiteX37" fmla="*/ 1579111 w 2202967"/>
                  <a:gd name="connsiteY37" fmla="*/ 1865127 h 2584399"/>
                  <a:gd name="connsiteX38" fmla="*/ 1550309 w 2202967"/>
                  <a:gd name="connsiteY38" fmla="*/ 2043388 h 2584399"/>
                  <a:gd name="connsiteX39" fmla="*/ 1518393 w 2202967"/>
                  <a:gd name="connsiteY39" fmla="*/ 2093208 h 2584399"/>
                  <a:gd name="connsiteX40" fmla="*/ 1512944 w 2202967"/>
                  <a:gd name="connsiteY40" fmla="*/ 2119675 h 2584399"/>
                  <a:gd name="connsiteX41" fmla="*/ 1536297 w 2202967"/>
                  <a:gd name="connsiteY41" fmla="*/ 2238775 h 2584399"/>
                  <a:gd name="connsiteX42" fmla="*/ 1533183 w 2202967"/>
                  <a:gd name="connsiteY42" fmla="*/ 2266021 h 2584399"/>
                  <a:gd name="connsiteX43" fmla="*/ 1469352 w 2202967"/>
                  <a:gd name="connsiteY43" fmla="*/ 2403803 h 2584399"/>
                  <a:gd name="connsiteX44" fmla="*/ 1489591 w 2202967"/>
                  <a:gd name="connsiteY44" fmla="*/ 2459850 h 2584399"/>
                  <a:gd name="connsiteX45" fmla="*/ 1513722 w 2202967"/>
                  <a:gd name="connsiteY45" fmla="*/ 2477754 h 2584399"/>
                  <a:gd name="connsiteX46" fmla="*/ 1724678 w 2202967"/>
                  <a:gd name="connsiteY46" fmla="*/ 2579729 h 2584399"/>
                  <a:gd name="connsiteX47" fmla="*/ 1776833 w 2202967"/>
                  <a:gd name="connsiteY47" fmla="*/ 2582843 h 2584399"/>
                  <a:gd name="connsiteX48" fmla="*/ 1906053 w 2202967"/>
                  <a:gd name="connsiteY48" fmla="*/ 2541586 h 2584399"/>
                  <a:gd name="connsiteX49" fmla="*/ 1985453 w 2202967"/>
                  <a:gd name="connsiteY49" fmla="*/ 2512005 h 2584399"/>
                  <a:gd name="connsiteX50" fmla="*/ 2032159 w 2202967"/>
                  <a:gd name="connsiteY50" fmla="*/ 2461407 h 2584399"/>
                  <a:gd name="connsiteX51" fmla="*/ 2060961 w 2202967"/>
                  <a:gd name="connsiteY51" fmla="*/ 2385899 h 2584399"/>
                  <a:gd name="connsiteX52" fmla="*/ 2158265 w 2202967"/>
                  <a:gd name="connsiteY52" fmla="*/ 2027820 h 2584399"/>
                  <a:gd name="connsiteX53" fmla="*/ 2187846 w 2202967"/>
                  <a:gd name="connsiteY53" fmla="*/ 1789619 h 2584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2202967" h="2584399">
                    <a:moveTo>
                      <a:pt x="2187846" y="1789619"/>
                    </a:moveTo>
                    <a:cubicBezTo>
                      <a:pt x="2187068" y="1738242"/>
                      <a:pt x="2208864" y="1580999"/>
                      <a:pt x="2208864" y="1567766"/>
                    </a:cubicBezTo>
                    <a:cubicBezTo>
                      <a:pt x="2208864" y="1521060"/>
                      <a:pt x="2152038" y="1419084"/>
                      <a:pt x="2136469" y="1394175"/>
                    </a:cubicBezTo>
                    <a:cubicBezTo>
                      <a:pt x="1982339" y="1148968"/>
                      <a:pt x="1840664" y="850828"/>
                      <a:pt x="1797072" y="728614"/>
                    </a:cubicBezTo>
                    <a:cubicBezTo>
                      <a:pt x="1670187" y="372870"/>
                      <a:pt x="1669409" y="326164"/>
                      <a:pt x="1690427" y="120657"/>
                    </a:cubicBezTo>
                    <a:cubicBezTo>
                      <a:pt x="1433544" y="31916"/>
                      <a:pt x="867622" y="0"/>
                      <a:pt x="789779" y="0"/>
                    </a:cubicBezTo>
                    <a:cubicBezTo>
                      <a:pt x="729061" y="96526"/>
                      <a:pt x="690139" y="518437"/>
                      <a:pt x="716606" y="562029"/>
                    </a:cubicBezTo>
                    <a:cubicBezTo>
                      <a:pt x="721277" y="569814"/>
                      <a:pt x="793671" y="765979"/>
                      <a:pt x="793671" y="774541"/>
                    </a:cubicBezTo>
                    <a:cubicBezTo>
                      <a:pt x="789001" y="880408"/>
                      <a:pt x="796785" y="913881"/>
                      <a:pt x="792893" y="1019748"/>
                    </a:cubicBezTo>
                    <a:cubicBezTo>
                      <a:pt x="792893" y="1029868"/>
                      <a:pt x="790557" y="1037652"/>
                      <a:pt x="785887" y="1046215"/>
                    </a:cubicBezTo>
                    <a:cubicBezTo>
                      <a:pt x="725169" y="1159866"/>
                      <a:pt x="664451" y="1273518"/>
                      <a:pt x="603733" y="1387169"/>
                    </a:cubicBezTo>
                    <a:cubicBezTo>
                      <a:pt x="596727" y="1400402"/>
                      <a:pt x="587386" y="1409744"/>
                      <a:pt x="574931" y="1416749"/>
                    </a:cubicBezTo>
                    <a:cubicBezTo>
                      <a:pt x="476070" y="1474353"/>
                      <a:pt x="376431" y="1532736"/>
                      <a:pt x="277570" y="1591119"/>
                    </a:cubicBezTo>
                    <a:cubicBezTo>
                      <a:pt x="269785" y="1595789"/>
                      <a:pt x="261223" y="1600460"/>
                      <a:pt x="254995" y="1607465"/>
                    </a:cubicBezTo>
                    <a:cubicBezTo>
                      <a:pt x="172481" y="1697764"/>
                      <a:pt x="89967" y="1788062"/>
                      <a:pt x="6675" y="1877582"/>
                    </a:cubicBezTo>
                    <a:cubicBezTo>
                      <a:pt x="-1110" y="1885366"/>
                      <a:pt x="-2667" y="1891594"/>
                      <a:pt x="5118" y="1899378"/>
                    </a:cubicBezTo>
                    <a:cubicBezTo>
                      <a:pt x="10567" y="1904049"/>
                      <a:pt x="10567" y="1908719"/>
                      <a:pt x="8232" y="1912612"/>
                    </a:cubicBezTo>
                    <a:cubicBezTo>
                      <a:pt x="19130" y="1939078"/>
                      <a:pt x="36255" y="2058179"/>
                      <a:pt x="37812" y="2069855"/>
                    </a:cubicBezTo>
                    <a:cubicBezTo>
                      <a:pt x="45596" y="2125903"/>
                      <a:pt x="127332" y="2180393"/>
                      <a:pt x="201283" y="2206081"/>
                    </a:cubicBezTo>
                    <a:cubicBezTo>
                      <a:pt x="280683" y="2234105"/>
                      <a:pt x="327389" y="2259015"/>
                      <a:pt x="349964" y="2265242"/>
                    </a:cubicBezTo>
                    <a:cubicBezTo>
                      <a:pt x="351521" y="2263685"/>
                      <a:pt x="353856" y="2262907"/>
                      <a:pt x="356970" y="2262128"/>
                    </a:cubicBezTo>
                    <a:cubicBezTo>
                      <a:pt x="407568" y="2258236"/>
                      <a:pt x="455831" y="2243446"/>
                      <a:pt x="506429" y="2235662"/>
                    </a:cubicBezTo>
                    <a:cubicBezTo>
                      <a:pt x="517327" y="2234105"/>
                      <a:pt x="521998" y="2228655"/>
                      <a:pt x="525111" y="2217758"/>
                    </a:cubicBezTo>
                    <a:cubicBezTo>
                      <a:pt x="532117" y="2192848"/>
                      <a:pt x="540680" y="2168716"/>
                      <a:pt x="546908" y="2143806"/>
                    </a:cubicBezTo>
                    <a:cubicBezTo>
                      <a:pt x="554692" y="2114226"/>
                      <a:pt x="574153" y="2091651"/>
                      <a:pt x="588165" y="2065184"/>
                    </a:cubicBezTo>
                    <a:cubicBezTo>
                      <a:pt x="591278" y="2058957"/>
                      <a:pt x="597506" y="2058179"/>
                      <a:pt x="603733" y="2057400"/>
                    </a:cubicBezTo>
                    <a:cubicBezTo>
                      <a:pt x="634871" y="2053508"/>
                      <a:pt x="666786" y="2049616"/>
                      <a:pt x="697924" y="2044945"/>
                    </a:cubicBezTo>
                    <a:cubicBezTo>
                      <a:pt x="708044" y="2043388"/>
                      <a:pt x="719720" y="2044167"/>
                      <a:pt x="728283" y="2036383"/>
                    </a:cubicBezTo>
                    <a:cubicBezTo>
                      <a:pt x="751636" y="2016143"/>
                      <a:pt x="775767" y="1998239"/>
                      <a:pt x="797563" y="1976443"/>
                    </a:cubicBezTo>
                    <a:cubicBezTo>
                      <a:pt x="897203" y="1876804"/>
                      <a:pt x="994507" y="1775607"/>
                      <a:pt x="1094146" y="1675968"/>
                    </a:cubicBezTo>
                    <a:cubicBezTo>
                      <a:pt x="1126062" y="1644052"/>
                      <a:pt x="1151751" y="1609022"/>
                      <a:pt x="1168876" y="1566987"/>
                    </a:cubicBezTo>
                    <a:cubicBezTo>
                      <a:pt x="1178996" y="1541299"/>
                      <a:pt x="1192229" y="1517167"/>
                      <a:pt x="1204684" y="1492257"/>
                    </a:cubicBezTo>
                    <a:cubicBezTo>
                      <a:pt x="1224923" y="1452557"/>
                      <a:pt x="1245941" y="1412857"/>
                      <a:pt x="1271629" y="1372378"/>
                    </a:cubicBezTo>
                    <a:cubicBezTo>
                      <a:pt x="1278635" y="1387169"/>
                      <a:pt x="1286420" y="1399624"/>
                      <a:pt x="1291090" y="1412079"/>
                    </a:cubicBezTo>
                    <a:cubicBezTo>
                      <a:pt x="1323784" y="1500820"/>
                      <a:pt x="1379053" y="1572436"/>
                      <a:pt x="1456118" y="1626926"/>
                    </a:cubicBezTo>
                    <a:cubicBezTo>
                      <a:pt x="1467795" y="1634711"/>
                      <a:pt x="1474022" y="1646387"/>
                      <a:pt x="1478693" y="1659621"/>
                    </a:cubicBezTo>
                    <a:cubicBezTo>
                      <a:pt x="1502046" y="1728123"/>
                      <a:pt x="1521507" y="1798182"/>
                      <a:pt x="1572883" y="1852672"/>
                    </a:cubicBezTo>
                    <a:cubicBezTo>
                      <a:pt x="1575997" y="1855786"/>
                      <a:pt x="1578332" y="1860456"/>
                      <a:pt x="1579111" y="1865127"/>
                    </a:cubicBezTo>
                    <a:cubicBezTo>
                      <a:pt x="1590009" y="1927402"/>
                      <a:pt x="1589230" y="1988120"/>
                      <a:pt x="1550309" y="2043388"/>
                    </a:cubicBezTo>
                    <a:cubicBezTo>
                      <a:pt x="1538632" y="2058957"/>
                      <a:pt x="1530069" y="2076861"/>
                      <a:pt x="1518393" y="2093208"/>
                    </a:cubicBezTo>
                    <a:cubicBezTo>
                      <a:pt x="1512944" y="2101771"/>
                      <a:pt x="1510608" y="2108777"/>
                      <a:pt x="1512944" y="2119675"/>
                    </a:cubicBezTo>
                    <a:cubicBezTo>
                      <a:pt x="1521507" y="2159375"/>
                      <a:pt x="1527734" y="2199075"/>
                      <a:pt x="1536297" y="2238775"/>
                    </a:cubicBezTo>
                    <a:cubicBezTo>
                      <a:pt x="1538632" y="2248895"/>
                      <a:pt x="1537075" y="2256679"/>
                      <a:pt x="1533183" y="2266021"/>
                    </a:cubicBezTo>
                    <a:cubicBezTo>
                      <a:pt x="1511387" y="2311948"/>
                      <a:pt x="1491148" y="2357876"/>
                      <a:pt x="1469352" y="2403803"/>
                    </a:cubicBezTo>
                    <a:cubicBezTo>
                      <a:pt x="1452226" y="2441168"/>
                      <a:pt x="1452226" y="2441168"/>
                      <a:pt x="1489591" y="2459850"/>
                    </a:cubicBezTo>
                    <a:cubicBezTo>
                      <a:pt x="1495040" y="2469192"/>
                      <a:pt x="1504381" y="2473084"/>
                      <a:pt x="1513722" y="2477754"/>
                    </a:cubicBezTo>
                    <a:cubicBezTo>
                      <a:pt x="1584560" y="2511227"/>
                      <a:pt x="1654619" y="2545478"/>
                      <a:pt x="1724678" y="2579729"/>
                    </a:cubicBezTo>
                    <a:cubicBezTo>
                      <a:pt x="1742582" y="2588292"/>
                      <a:pt x="1758929" y="2589071"/>
                      <a:pt x="1776833" y="2582843"/>
                    </a:cubicBezTo>
                    <a:cubicBezTo>
                      <a:pt x="1819647" y="2568053"/>
                      <a:pt x="1863239" y="2555598"/>
                      <a:pt x="1906053" y="2541586"/>
                    </a:cubicBezTo>
                    <a:cubicBezTo>
                      <a:pt x="1932520" y="2533023"/>
                      <a:pt x="1961322" y="2527574"/>
                      <a:pt x="1985453" y="2512005"/>
                    </a:cubicBezTo>
                    <a:cubicBezTo>
                      <a:pt x="2014255" y="2508113"/>
                      <a:pt x="2024375" y="2486317"/>
                      <a:pt x="2032159" y="2461407"/>
                    </a:cubicBezTo>
                    <a:cubicBezTo>
                      <a:pt x="2039943" y="2435719"/>
                      <a:pt x="2050063" y="2410809"/>
                      <a:pt x="2060961" y="2385899"/>
                    </a:cubicBezTo>
                    <a:cubicBezTo>
                      <a:pt x="2120122" y="2246560"/>
                      <a:pt x="2134134" y="2177279"/>
                      <a:pt x="2158265" y="2027820"/>
                    </a:cubicBezTo>
                    <a:cubicBezTo>
                      <a:pt x="2159822" y="2023149"/>
                      <a:pt x="2187846" y="1795846"/>
                      <a:pt x="2187846" y="1789619"/>
                    </a:cubicBezTo>
                    <a:close/>
                  </a:path>
                </a:pathLst>
              </a:custGeom>
              <a:solidFill>
                <a:srgbClr val="23282E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E6DC8FDE-D1A1-4089-857E-8902809E6B8F}"/>
                  </a:ext>
                </a:extLst>
              </p:cNvPr>
              <p:cNvSpPr/>
              <p:nvPr/>
            </p:nvSpPr>
            <p:spPr>
              <a:xfrm>
                <a:off x="5589215" y="3236715"/>
                <a:ext cx="3954441" cy="2950254"/>
              </a:xfrm>
              <a:custGeom>
                <a:avLst/>
                <a:gdLst>
                  <a:gd name="connsiteX0" fmla="*/ 3959134 w 3954442"/>
                  <a:gd name="connsiteY0" fmla="*/ 2877091 h 2950263"/>
                  <a:gd name="connsiteX1" fmla="*/ 3710035 w 3954442"/>
                  <a:gd name="connsiteY1" fmla="*/ 2547035 h 2950263"/>
                  <a:gd name="connsiteX2" fmla="*/ 3710035 w 3954442"/>
                  <a:gd name="connsiteY2" fmla="*/ 2547035 h 2950263"/>
                  <a:gd name="connsiteX3" fmla="*/ 3710035 w 3954442"/>
                  <a:gd name="connsiteY3" fmla="*/ 2547035 h 2950263"/>
                  <a:gd name="connsiteX4" fmla="*/ 3707700 w 3954442"/>
                  <a:gd name="connsiteY4" fmla="*/ 2543921 h 2950263"/>
                  <a:gd name="connsiteX5" fmla="*/ 3706143 w 3954442"/>
                  <a:gd name="connsiteY5" fmla="*/ 2545478 h 2950263"/>
                  <a:gd name="connsiteX6" fmla="*/ 1170006 w 3954442"/>
                  <a:gd name="connsiteY6" fmla="*/ 1406630 h 2950263"/>
                  <a:gd name="connsiteX7" fmla="*/ 1171563 w 3954442"/>
                  <a:gd name="connsiteY7" fmla="*/ 1402738 h 2950263"/>
                  <a:gd name="connsiteX8" fmla="*/ 455404 w 3954442"/>
                  <a:gd name="connsiteY8" fmla="*/ 337840 h 2950263"/>
                  <a:gd name="connsiteX9" fmla="*/ 345645 w 3954442"/>
                  <a:gd name="connsiteY9" fmla="*/ 228081 h 2950263"/>
                  <a:gd name="connsiteX10" fmla="*/ 82534 w 3954442"/>
                  <a:gd name="connsiteY10" fmla="*/ 0 h 2950263"/>
                  <a:gd name="connsiteX11" fmla="*/ 20 w 3954442"/>
                  <a:gd name="connsiteY11" fmla="*/ 136226 h 2950263"/>
                  <a:gd name="connsiteX12" fmla="*/ 263131 w 3954442"/>
                  <a:gd name="connsiteY12" fmla="*/ 351852 h 2950263"/>
                  <a:gd name="connsiteX13" fmla="*/ 354208 w 3954442"/>
                  <a:gd name="connsiteY13" fmla="*/ 448378 h 2950263"/>
                  <a:gd name="connsiteX14" fmla="*/ 1102282 w 3954442"/>
                  <a:gd name="connsiteY14" fmla="*/ 1521838 h 2950263"/>
                  <a:gd name="connsiteX15" fmla="*/ 1110845 w 3954442"/>
                  <a:gd name="connsiteY15" fmla="*/ 1528065 h 2950263"/>
                  <a:gd name="connsiteX16" fmla="*/ 1110067 w 3954442"/>
                  <a:gd name="connsiteY16" fmla="*/ 1528844 h 2950263"/>
                  <a:gd name="connsiteX17" fmla="*/ 3652431 w 3954442"/>
                  <a:gd name="connsiteY17" fmla="*/ 2670027 h 2950263"/>
                  <a:gd name="connsiteX18" fmla="*/ 3868057 w 3954442"/>
                  <a:gd name="connsiteY18" fmla="*/ 2955713 h 2950263"/>
                  <a:gd name="connsiteX19" fmla="*/ 3959134 w 3954442"/>
                  <a:gd name="connsiteY19" fmla="*/ 2877091 h 2950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954442" h="2950263">
                    <a:moveTo>
                      <a:pt x="3959134" y="2877091"/>
                    </a:moveTo>
                    <a:lnTo>
                      <a:pt x="3710035" y="2547035"/>
                    </a:lnTo>
                    <a:lnTo>
                      <a:pt x="3710035" y="2547035"/>
                    </a:lnTo>
                    <a:lnTo>
                      <a:pt x="3710035" y="2547035"/>
                    </a:lnTo>
                    <a:lnTo>
                      <a:pt x="3707700" y="2543921"/>
                    </a:lnTo>
                    <a:lnTo>
                      <a:pt x="3706143" y="2545478"/>
                    </a:lnTo>
                    <a:lnTo>
                      <a:pt x="1170006" y="1406630"/>
                    </a:lnTo>
                    <a:lnTo>
                      <a:pt x="1171563" y="1402738"/>
                    </a:lnTo>
                    <a:cubicBezTo>
                      <a:pt x="1119408" y="1324116"/>
                      <a:pt x="478757" y="368978"/>
                      <a:pt x="455404" y="337840"/>
                    </a:cubicBezTo>
                    <a:cubicBezTo>
                      <a:pt x="424267" y="296583"/>
                      <a:pt x="410255" y="284128"/>
                      <a:pt x="345645" y="228081"/>
                    </a:cubicBezTo>
                    <a:cubicBezTo>
                      <a:pt x="317621" y="203950"/>
                      <a:pt x="130019" y="49820"/>
                      <a:pt x="82534" y="0"/>
                    </a:cubicBezTo>
                    <a:cubicBezTo>
                      <a:pt x="80199" y="778"/>
                      <a:pt x="21816" y="91855"/>
                      <a:pt x="20" y="136226"/>
                    </a:cubicBezTo>
                    <a:cubicBezTo>
                      <a:pt x="-2315" y="140118"/>
                      <a:pt x="198521" y="302032"/>
                      <a:pt x="263131" y="351852"/>
                    </a:cubicBezTo>
                    <a:cubicBezTo>
                      <a:pt x="298939" y="379876"/>
                      <a:pt x="326962" y="411013"/>
                      <a:pt x="354208" y="448378"/>
                    </a:cubicBezTo>
                    <a:cubicBezTo>
                      <a:pt x="423488" y="544125"/>
                      <a:pt x="1069588" y="1494593"/>
                      <a:pt x="1102282" y="1521838"/>
                    </a:cubicBezTo>
                    <a:cubicBezTo>
                      <a:pt x="1104618" y="1524173"/>
                      <a:pt x="1107731" y="1525730"/>
                      <a:pt x="1110845" y="1528065"/>
                    </a:cubicBezTo>
                    <a:lnTo>
                      <a:pt x="1110067" y="1528844"/>
                    </a:lnTo>
                    <a:lnTo>
                      <a:pt x="3652431" y="2670027"/>
                    </a:lnTo>
                    <a:lnTo>
                      <a:pt x="3868057" y="2955713"/>
                    </a:lnTo>
                    <a:lnTo>
                      <a:pt x="3959134" y="287709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D6929846-475F-4A1B-90D8-F063E2585012}"/>
                  </a:ext>
                </a:extLst>
              </p:cNvPr>
              <p:cNvSpPr/>
              <p:nvPr/>
            </p:nvSpPr>
            <p:spPr>
              <a:xfrm>
                <a:off x="8008605" y="5382071"/>
                <a:ext cx="1471238" cy="1471236"/>
              </a:xfrm>
              <a:custGeom>
                <a:avLst/>
                <a:gdLst>
                  <a:gd name="connsiteX0" fmla="*/ 1472797 w 1471239"/>
                  <a:gd name="connsiteY0" fmla="*/ 736398 h 1471239"/>
                  <a:gd name="connsiteX1" fmla="*/ 736399 w 1471239"/>
                  <a:gd name="connsiteY1" fmla="*/ 1472796 h 1471239"/>
                  <a:gd name="connsiteX2" fmla="*/ 1 w 1471239"/>
                  <a:gd name="connsiteY2" fmla="*/ 736398 h 1471239"/>
                  <a:gd name="connsiteX3" fmla="*/ 736399 w 1471239"/>
                  <a:gd name="connsiteY3" fmla="*/ 0 h 1471239"/>
                  <a:gd name="connsiteX4" fmla="*/ 1472797 w 1471239"/>
                  <a:gd name="connsiteY4" fmla="*/ 736398 h 1471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1239" h="1471239">
                    <a:moveTo>
                      <a:pt x="1472797" y="736398"/>
                    </a:moveTo>
                    <a:cubicBezTo>
                      <a:pt x="1472797" y="1143100"/>
                      <a:pt x="1143100" y="1472796"/>
                      <a:pt x="736399" y="1472796"/>
                    </a:cubicBezTo>
                    <a:cubicBezTo>
                      <a:pt x="329697" y="1472796"/>
                      <a:pt x="1" y="1143099"/>
                      <a:pt x="1" y="736398"/>
                    </a:cubicBezTo>
                    <a:cubicBezTo>
                      <a:pt x="1" y="329697"/>
                      <a:pt x="329697" y="0"/>
                      <a:pt x="736399" y="0"/>
                    </a:cubicBezTo>
                    <a:cubicBezTo>
                      <a:pt x="1143100" y="0"/>
                      <a:pt x="1472797" y="329697"/>
                      <a:pt x="1472797" y="736398"/>
                    </a:cubicBezTo>
                    <a:close/>
                  </a:path>
                </a:pathLst>
              </a:custGeom>
              <a:solidFill>
                <a:srgbClr val="4D4D4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4172A61B-493D-4D45-9315-597D53207EFD}"/>
                  </a:ext>
                </a:extLst>
              </p:cNvPr>
              <p:cNvSpPr/>
              <p:nvPr/>
            </p:nvSpPr>
            <p:spPr>
              <a:xfrm>
                <a:off x="8207885" y="5581350"/>
                <a:ext cx="1074236" cy="1074236"/>
              </a:xfrm>
              <a:custGeom>
                <a:avLst/>
                <a:gdLst>
                  <a:gd name="connsiteX0" fmla="*/ 1074238 w 1074238"/>
                  <a:gd name="connsiteY0" fmla="*/ 537119 h 1074238"/>
                  <a:gd name="connsiteX1" fmla="*/ 537119 w 1074238"/>
                  <a:gd name="connsiteY1" fmla="*/ 1074238 h 1074238"/>
                  <a:gd name="connsiteX2" fmla="*/ 0 w 1074238"/>
                  <a:gd name="connsiteY2" fmla="*/ 537119 h 1074238"/>
                  <a:gd name="connsiteX3" fmla="*/ 537119 w 1074238"/>
                  <a:gd name="connsiteY3" fmla="*/ 0 h 1074238"/>
                  <a:gd name="connsiteX4" fmla="*/ 1074238 w 1074238"/>
                  <a:gd name="connsiteY4" fmla="*/ 537119 h 1074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4238" h="1074238">
                    <a:moveTo>
                      <a:pt x="1074238" y="537119"/>
                    </a:moveTo>
                    <a:cubicBezTo>
                      <a:pt x="1074238" y="833762"/>
                      <a:pt x="833762" y="1074238"/>
                      <a:pt x="537119" y="1074238"/>
                    </a:cubicBezTo>
                    <a:cubicBezTo>
                      <a:pt x="240476" y="1074238"/>
                      <a:pt x="0" y="833762"/>
                      <a:pt x="0" y="537119"/>
                    </a:cubicBezTo>
                    <a:cubicBezTo>
                      <a:pt x="0" y="240476"/>
                      <a:pt x="240476" y="0"/>
                      <a:pt x="537119" y="0"/>
                    </a:cubicBezTo>
                    <a:cubicBezTo>
                      <a:pt x="833762" y="0"/>
                      <a:pt x="1074238" y="240476"/>
                      <a:pt x="1074238" y="53711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4EF726F-D28F-4169-A4E6-777E47AB1FE3}"/>
                  </a:ext>
                </a:extLst>
              </p:cNvPr>
              <p:cNvSpPr/>
              <p:nvPr/>
            </p:nvSpPr>
            <p:spPr>
              <a:xfrm>
                <a:off x="2612456" y="4806033"/>
                <a:ext cx="7785" cy="23352"/>
              </a:xfrm>
              <a:custGeom>
                <a:avLst/>
                <a:gdLst>
                  <a:gd name="connsiteX0" fmla="*/ 49 w 0"/>
                  <a:gd name="connsiteY0" fmla="*/ 0 h 23353"/>
                  <a:gd name="connsiteX1" fmla="*/ 3941 w 0"/>
                  <a:gd name="connsiteY1" fmla="*/ 24909 h 23353"/>
                  <a:gd name="connsiteX2" fmla="*/ 49 w 0"/>
                  <a:gd name="connsiteY2" fmla="*/ 0 h 23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h="23353">
                    <a:moveTo>
                      <a:pt x="49" y="0"/>
                    </a:moveTo>
                    <a:cubicBezTo>
                      <a:pt x="7833" y="7006"/>
                      <a:pt x="3941" y="16347"/>
                      <a:pt x="3941" y="24909"/>
                    </a:cubicBezTo>
                    <a:cubicBezTo>
                      <a:pt x="-730" y="17125"/>
                      <a:pt x="49" y="8563"/>
                      <a:pt x="49" y="0"/>
                    </a:cubicBezTo>
                    <a:close/>
                  </a:path>
                </a:pathLst>
              </a:custGeom>
              <a:solidFill>
                <a:srgbClr val="512817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49CCF40C-7940-413F-A9A1-67858ED05E79}"/>
                  </a:ext>
                </a:extLst>
              </p:cNvPr>
              <p:cNvSpPr/>
              <p:nvPr/>
            </p:nvSpPr>
            <p:spPr>
              <a:xfrm>
                <a:off x="4459627" y="902146"/>
                <a:ext cx="1829317" cy="2989177"/>
              </a:xfrm>
              <a:custGeom>
                <a:avLst/>
                <a:gdLst>
                  <a:gd name="connsiteX0" fmla="*/ 53812 w 1829319"/>
                  <a:gd name="connsiteY0" fmla="*/ 1561592 h 2989185"/>
                  <a:gd name="connsiteX1" fmla="*/ 49920 w 1829319"/>
                  <a:gd name="connsiteY1" fmla="*/ 1561592 h 2989185"/>
                  <a:gd name="connsiteX2" fmla="*/ 10220 w 1829319"/>
                  <a:gd name="connsiteY2" fmla="*/ 1527341 h 2989185"/>
                  <a:gd name="connsiteX3" fmla="*/ 100 w 1829319"/>
                  <a:gd name="connsiteY3" fmla="*/ 1221416 h 2989185"/>
                  <a:gd name="connsiteX4" fmla="*/ 7106 w 1829319"/>
                  <a:gd name="connsiteY4" fmla="*/ 1187944 h 2989185"/>
                  <a:gd name="connsiteX5" fmla="*/ 197822 w 1829319"/>
                  <a:gd name="connsiteY5" fmla="*/ 890582 h 2989185"/>
                  <a:gd name="connsiteX6" fmla="*/ 616620 w 1829319"/>
                  <a:gd name="connsiteY6" fmla="*/ 343343 h 2989185"/>
                  <a:gd name="connsiteX7" fmla="*/ 663326 w 1829319"/>
                  <a:gd name="connsiteY7" fmla="*/ 302086 h 2989185"/>
                  <a:gd name="connsiteX8" fmla="*/ 1029189 w 1829319"/>
                  <a:gd name="connsiteY8" fmla="*/ 119154 h 2989185"/>
                  <a:gd name="connsiteX9" fmla="*/ 1097692 w 1829319"/>
                  <a:gd name="connsiteY9" fmla="*/ 112927 h 2989185"/>
                  <a:gd name="connsiteX10" fmla="*/ 1120266 w 1829319"/>
                  <a:gd name="connsiteY10" fmla="*/ 99694 h 2989185"/>
                  <a:gd name="connsiteX11" fmla="*/ 1175535 w 1829319"/>
                  <a:gd name="connsiteY11" fmla="*/ 12509 h 2989185"/>
                  <a:gd name="connsiteX12" fmla="*/ 1189547 w 1829319"/>
                  <a:gd name="connsiteY12" fmla="*/ 54 h 2989185"/>
                  <a:gd name="connsiteX13" fmla="*/ 1258049 w 1829319"/>
                  <a:gd name="connsiteY13" fmla="*/ 64664 h 2989185"/>
                  <a:gd name="connsiteX14" fmla="*/ 1367030 w 1829319"/>
                  <a:gd name="connsiteY14" fmla="*/ 172866 h 2989185"/>
                  <a:gd name="connsiteX15" fmla="*/ 1511818 w 1829319"/>
                  <a:gd name="connsiteY15" fmla="*/ 313763 h 2989185"/>
                  <a:gd name="connsiteX16" fmla="*/ 1578764 w 1829319"/>
                  <a:gd name="connsiteY16" fmla="*/ 372145 h 2989185"/>
                  <a:gd name="connsiteX17" fmla="*/ 1593554 w 1829319"/>
                  <a:gd name="connsiteY17" fmla="*/ 408732 h 2989185"/>
                  <a:gd name="connsiteX18" fmla="*/ 1603673 w 1829319"/>
                  <a:gd name="connsiteY18" fmla="*/ 618130 h 2989185"/>
                  <a:gd name="connsiteX19" fmla="*/ 1609901 w 1829319"/>
                  <a:gd name="connsiteY19" fmla="*/ 741123 h 2989185"/>
                  <a:gd name="connsiteX20" fmla="*/ 1607566 w 1829319"/>
                  <a:gd name="connsiteY20" fmla="*/ 805733 h 2989185"/>
                  <a:gd name="connsiteX21" fmla="*/ 1560860 w 1829319"/>
                  <a:gd name="connsiteY21" fmla="*/ 1196507 h 2989185"/>
                  <a:gd name="connsiteX22" fmla="*/ 1527387 w 1829319"/>
                  <a:gd name="connsiteY22" fmla="*/ 1476743 h 2989185"/>
                  <a:gd name="connsiteX23" fmla="*/ 1511818 w 1829319"/>
                  <a:gd name="connsiteY23" fmla="*/ 1611412 h 2989185"/>
                  <a:gd name="connsiteX24" fmla="*/ 1468226 w 1829319"/>
                  <a:gd name="connsiteY24" fmla="*/ 1788116 h 2989185"/>
                  <a:gd name="connsiteX25" fmla="*/ 1314096 w 1829319"/>
                  <a:gd name="connsiteY25" fmla="*/ 2320565 h 2989185"/>
                  <a:gd name="connsiteX26" fmla="*/ 1311761 w 1829319"/>
                  <a:gd name="connsiteY26" fmla="*/ 2376612 h 2989185"/>
                  <a:gd name="connsiteX27" fmla="*/ 1374814 w 1829319"/>
                  <a:gd name="connsiteY27" fmla="*/ 2701219 h 2989185"/>
                  <a:gd name="connsiteX28" fmla="*/ 1380263 w 1829319"/>
                  <a:gd name="connsiteY28" fmla="*/ 2722237 h 2989185"/>
                  <a:gd name="connsiteX29" fmla="*/ 1438646 w 1829319"/>
                  <a:gd name="connsiteY29" fmla="*/ 2585232 h 2989185"/>
                  <a:gd name="connsiteX30" fmla="*/ 1630140 w 1829319"/>
                  <a:gd name="connsiteY30" fmla="*/ 2157094 h 2989185"/>
                  <a:gd name="connsiteX31" fmla="*/ 1651158 w 1829319"/>
                  <a:gd name="connsiteY31" fmla="*/ 2083143 h 2989185"/>
                  <a:gd name="connsiteX32" fmla="*/ 1704870 w 1829319"/>
                  <a:gd name="connsiteY32" fmla="*/ 1835601 h 2989185"/>
                  <a:gd name="connsiteX33" fmla="*/ 1732893 w 1829319"/>
                  <a:gd name="connsiteY33" fmla="*/ 1630873 h 2989185"/>
                  <a:gd name="connsiteX34" fmla="*/ 1776486 w 1829319"/>
                  <a:gd name="connsiteY34" fmla="*/ 1356086 h 2989185"/>
                  <a:gd name="connsiteX35" fmla="*/ 1783492 w 1829319"/>
                  <a:gd name="connsiteY35" fmla="*/ 1123334 h 2989185"/>
                  <a:gd name="connsiteX36" fmla="*/ 1732893 w 1829319"/>
                  <a:gd name="connsiteY36" fmla="*/ 887468 h 2989185"/>
                  <a:gd name="connsiteX37" fmla="*/ 1721217 w 1829319"/>
                  <a:gd name="connsiteY37" fmla="*/ 833757 h 2989185"/>
                  <a:gd name="connsiteX38" fmla="*/ 1693193 w 1829319"/>
                  <a:gd name="connsiteY38" fmla="*/ 647711 h 2989185"/>
                  <a:gd name="connsiteX39" fmla="*/ 1665170 w 1829319"/>
                  <a:gd name="connsiteY39" fmla="*/ 555856 h 2989185"/>
                  <a:gd name="connsiteX40" fmla="*/ 1616907 w 1829319"/>
                  <a:gd name="connsiteY40" fmla="*/ 481126 h 2989185"/>
                  <a:gd name="connsiteX41" fmla="*/ 1609123 w 1829319"/>
                  <a:gd name="connsiteY41" fmla="*/ 434420 h 2989185"/>
                  <a:gd name="connsiteX42" fmla="*/ 1624691 w 1829319"/>
                  <a:gd name="connsiteY42" fmla="*/ 372924 h 2989185"/>
                  <a:gd name="connsiteX43" fmla="*/ 1645709 w 1829319"/>
                  <a:gd name="connsiteY43" fmla="*/ 352685 h 2989185"/>
                  <a:gd name="connsiteX44" fmla="*/ 1662056 w 1829319"/>
                  <a:gd name="connsiteY44" fmla="*/ 355798 h 2989185"/>
                  <a:gd name="connsiteX45" fmla="*/ 1750798 w 1829319"/>
                  <a:gd name="connsiteY45" fmla="*/ 432085 h 2989185"/>
                  <a:gd name="connsiteX46" fmla="*/ 1759360 w 1829319"/>
                  <a:gd name="connsiteY46" fmla="*/ 451546 h 2989185"/>
                  <a:gd name="connsiteX47" fmla="*/ 1809180 w 1829319"/>
                  <a:gd name="connsiteY47" fmla="*/ 745015 h 2989185"/>
                  <a:gd name="connsiteX48" fmla="*/ 1811515 w 1829319"/>
                  <a:gd name="connsiteY48" fmla="*/ 766811 h 2989185"/>
                  <a:gd name="connsiteX49" fmla="*/ 1823192 w 1829319"/>
                  <a:gd name="connsiteY49" fmla="*/ 1380995 h 2989185"/>
                  <a:gd name="connsiteX50" fmla="*/ 1830976 w 1829319"/>
                  <a:gd name="connsiteY50" fmla="*/ 1567041 h 2989185"/>
                  <a:gd name="connsiteX51" fmla="*/ 1828641 w 1829319"/>
                  <a:gd name="connsiteY51" fmla="*/ 1587280 h 2989185"/>
                  <a:gd name="connsiteX52" fmla="*/ 1552297 w 1829319"/>
                  <a:gd name="connsiteY52" fmla="*/ 2571999 h 2989185"/>
                  <a:gd name="connsiteX53" fmla="*/ 1542956 w 1829319"/>
                  <a:gd name="connsiteY53" fmla="*/ 2597687 h 2989185"/>
                  <a:gd name="connsiteX54" fmla="*/ 1528166 w 1829319"/>
                  <a:gd name="connsiteY54" fmla="*/ 2687207 h 2989185"/>
                  <a:gd name="connsiteX55" fmla="*/ 1499363 w 1829319"/>
                  <a:gd name="connsiteY55" fmla="*/ 2793074 h 2989185"/>
                  <a:gd name="connsiteX56" fmla="*/ 1464334 w 1829319"/>
                  <a:gd name="connsiteY56" fmla="*/ 2814092 h 2989185"/>
                  <a:gd name="connsiteX57" fmla="*/ 1412957 w 1829319"/>
                  <a:gd name="connsiteY57" fmla="*/ 2802415 h 2989185"/>
                  <a:gd name="connsiteX58" fmla="*/ 1397389 w 1829319"/>
                  <a:gd name="connsiteY58" fmla="*/ 2817205 h 2989185"/>
                  <a:gd name="connsiteX59" fmla="*/ 1423077 w 1829319"/>
                  <a:gd name="connsiteY59" fmla="*/ 2950318 h 2989185"/>
                  <a:gd name="connsiteX60" fmla="*/ 1420742 w 1829319"/>
                  <a:gd name="connsiteY60" fmla="*/ 2976784 h 2989185"/>
                  <a:gd name="connsiteX61" fmla="*/ 1358467 w 1829319"/>
                  <a:gd name="connsiteY61" fmla="*/ 2984569 h 2989185"/>
                  <a:gd name="connsiteX62" fmla="*/ 1194996 w 1829319"/>
                  <a:gd name="connsiteY62" fmla="*/ 2990796 h 2989185"/>
                  <a:gd name="connsiteX63" fmla="*/ 1098470 w 1829319"/>
                  <a:gd name="connsiteY63" fmla="*/ 2933192 h 2989185"/>
                  <a:gd name="connsiteX64" fmla="*/ 1026076 w 1829319"/>
                  <a:gd name="connsiteY64" fmla="*/ 2856906 h 2989185"/>
                  <a:gd name="connsiteX65" fmla="*/ 852485 w 1829319"/>
                  <a:gd name="connsiteY65" fmla="*/ 2673195 h 2989185"/>
                  <a:gd name="connsiteX66" fmla="*/ 711589 w 1829319"/>
                  <a:gd name="connsiteY66" fmla="*/ 2524515 h 2989185"/>
                  <a:gd name="connsiteX67" fmla="*/ 691349 w 1829319"/>
                  <a:gd name="connsiteY67" fmla="*/ 2496491 h 2989185"/>
                  <a:gd name="connsiteX68" fmla="*/ 678116 w 1829319"/>
                  <a:gd name="connsiteY68" fmla="*/ 2384396 h 2989185"/>
                  <a:gd name="connsiteX69" fmla="*/ 645422 w 1829319"/>
                  <a:gd name="connsiteY69" fmla="*/ 2281643 h 2989185"/>
                  <a:gd name="connsiteX70" fmla="*/ 595602 w 1829319"/>
                  <a:gd name="connsiteY70" fmla="*/ 2121286 h 2989185"/>
                  <a:gd name="connsiteX71" fmla="*/ 574584 w 1829319"/>
                  <a:gd name="connsiteY71" fmla="*/ 2055897 h 2989185"/>
                  <a:gd name="connsiteX72" fmla="*/ 483507 w 1829319"/>
                  <a:gd name="connsiteY72" fmla="*/ 1845720 h 2989185"/>
                  <a:gd name="connsiteX73" fmla="*/ 479615 w 1829319"/>
                  <a:gd name="connsiteY73" fmla="*/ 1789673 h 2989185"/>
                  <a:gd name="connsiteX74" fmla="*/ 471052 w 1829319"/>
                  <a:gd name="connsiteY74" fmla="*/ 1683806 h 2989185"/>
                  <a:gd name="connsiteX75" fmla="*/ 441472 w 1829319"/>
                  <a:gd name="connsiteY75" fmla="*/ 1578718 h 2989185"/>
                  <a:gd name="connsiteX76" fmla="*/ 422011 w 1829319"/>
                  <a:gd name="connsiteY76" fmla="*/ 1559257 h 2989185"/>
                  <a:gd name="connsiteX77" fmla="*/ 211834 w 1829319"/>
                  <a:gd name="connsiteY77" fmla="*/ 1546802 h 2989185"/>
                  <a:gd name="connsiteX78" fmla="*/ 97404 w 1829319"/>
                  <a:gd name="connsiteY78" fmla="*/ 1560035 h 2989185"/>
                  <a:gd name="connsiteX79" fmla="*/ 53812 w 1829319"/>
                  <a:gd name="connsiteY79" fmla="*/ 1561592 h 298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1829319" h="2989185">
                    <a:moveTo>
                      <a:pt x="53812" y="1561592"/>
                    </a:moveTo>
                    <a:cubicBezTo>
                      <a:pt x="52255" y="1561592"/>
                      <a:pt x="51477" y="1561592"/>
                      <a:pt x="49920" y="1561592"/>
                    </a:cubicBezTo>
                    <a:cubicBezTo>
                      <a:pt x="11777" y="1565484"/>
                      <a:pt x="10998" y="1565484"/>
                      <a:pt x="10220" y="1527341"/>
                    </a:cubicBezTo>
                    <a:cubicBezTo>
                      <a:pt x="6328" y="1425366"/>
                      <a:pt x="3214" y="1323391"/>
                      <a:pt x="100" y="1221416"/>
                    </a:cubicBezTo>
                    <a:cubicBezTo>
                      <a:pt x="-678" y="1209740"/>
                      <a:pt x="3214" y="1199620"/>
                      <a:pt x="7106" y="1187944"/>
                    </a:cubicBezTo>
                    <a:cubicBezTo>
                      <a:pt x="49142" y="1075071"/>
                      <a:pt x="129320" y="986330"/>
                      <a:pt x="197822" y="890582"/>
                    </a:cubicBezTo>
                    <a:cubicBezTo>
                      <a:pt x="330156" y="702980"/>
                      <a:pt x="478837" y="527054"/>
                      <a:pt x="616620" y="343343"/>
                    </a:cubicBezTo>
                    <a:cubicBezTo>
                      <a:pt x="629075" y="326218"/>
                      <a:pt x="647757" y="316098"/>
                      <a:pt x="663326" y="302086"/>
                    </a:cubicBezTo>
                    <a:cubicBezTo>
                      <a:pt x="769193" y="209453"/>
                      <a:pt x="893742" y="151849"/>
                      <a:pt x="1029189" y="119154"/>
                    </a:cubicBezTo>
                    <a:cubicBezTo>
                      <a:pt x="1051764" y="113705"/>
                      <a:pt x="1075117" y="113705"/>
                      <a:pt x="1097692" y="112927"/>
                    </a:cubicBezTo>
                    <a:cubicBezTo>
                      <a:pt x="1108590" y="112927"/>
                      <a:pt x="1114817" y="109035"/>
                      <a:pt x="1120266" y="99694"/>
                    </a:cubicBezTo>
                    <a:cubicBezTo>
                      <a:pt x="1138170" y="70113"/>
                      <a:pt x="1156853" y="41311"/>
                      <a:pt x="1175535" y="12509"/>
                    </a:cubicBezTo>
                    <a:cubicBezTo>
                      <a:pt x="1178649" y="7060"/>
                      <a:pt x="1180206" y="-724"/>
                      <a:pt x="1189547" y="54"/>
                    </a:cubicBezTo>
                    <a:cubicBezTo>
                      <a:pt x="1216792" y="16401"/>
                      <a:pt x="1236253" y="42090"/>
                      <a:pt x="1258049" y="64664"/>
                    </a:cubicBezTo>
                    <a:cubicBezTo>
                      <a:pt x="1293078" y="102029"/>
                      <a:pt x="1328108" y="138615"/>
                      <a:pt x="1367030" y="172866"/>
                    </a:cubicBezTo>
                    <a:cubicBezTo>
                      <a:pt x="1414514" y="220351"/>
                      <a:pt x="1462777" y="267835"/>
                      <a:pt x="1511818" y="313763"/>
                    </a:cubicBezTo>
                    <a:cubicBezTo>
                      <a:pt x="1533614" y="334002"/>
                      <a:pt x="1555411" y="354241"/>
                      <a:pt x="1578764" y="372145"/>
                    </a:cubicBezTo>
                    <a:cubicBezTo>
                      <a:pt x="1590440" y="381487"/>
                      <a:pt x="1589662" y="396277"/>
                      <a:pt x="1593554" y="408732"/>
                    </a:cubicBezTo>
                    <a:cubicBezTo>
                      <a:pt x="1595889" y="478791"/>
                      <a:pt x="1600560" y="548850"/>
                      <a:pt x="1603673" y="618130"/>
                    </a:cubicBezTo>
                    <a:cubicBezTo>
                      <a:pt x="1606009" y="659387"/>
                      <a:pt x="1605230" y="699866"/>
                      <a:pt x="1609901" y="741123"/>
                    </a:cubicBezTo>
                    <a:cubicBezTo>
                      <a:pt x="1612236" y="762919"/>
                      <a:pt x="1612236" y="783937"/>
                      <a:pt x="1607566" y="805733"/>
                    </a:cubicBezTo>
                    <a:cubicBezTo>
                      <a:pt x="1591997" y="935731"/>
                      <a:pt x="1576428" y="1066508"/>
                      <a:pt x="1560860" y="1196507"/>
                    </a:cubicBezTo>
                    <a:cubicBezTo>
                      <a:pt x="1549962" y="1289919"/>
                      <a:pt x="1538285" y="1383331"/>
                      <a:pt x="1527387" y="1476743"/>
                    </a:cubicBezTo>
                    <a:cubicBezTo>
                      <a:pt x="1521938" y="1521892"/>
                      <a:pt x="1515711" y="1566263"/>
                      <a:pt x="1511818" y="1611412"/>
                    </a:cubicBezTo>
                    <a:cubicBezTo>
                      <a:pt x="1506369" y="1672908"/>
                      <a:pt x="1485352" y="1729734"/>
                      <a:pt x="1468226" y="1788116"/>
                    </a:cubicBezTo>
                    <a:cubicBezTo>
                      <a:pt x="1416849" y="1965599"/>
                      <a:pt x="1365473" y="2143082"/>
                      <a:pt x="1314096" y="2320565"/>
                    </a:cubicBezTo>
                    <a:cubicBezTo>
                      <a:pt x="1308647" y="2339247"/>
                      <a:pt x="1307869" y="2357151"/>
                      <a:pt x="1311761" y="2376612"/>
                    </a:cubicBezTo>
                    <a:cubicBezTo>
                      <a:pt x="1333557" y="2484814"/>
                      <a:pt x="1353796" y="2593017"/>
                      <a:pt x="1374814" y="2701219"/>
                    </a:cubicBezTo>
                    <a:cubicBezTo>
                      <a:pt x="1376371" y="2707446"/>
                      <a:pt x="1376371" y="2714452"/>
                      <a:pt x="1380263" y="2722237"/>
                    </a:cubicBezTo>
                    <a:cubicBezTo>
                      <a:pt x="1400502" y="2675531"/>
                      <a:pt x="1419185" y="2630381"/>
                      <a:pt x="1438646" y="2585232"/>
                    </a:cubicBezTo>
                    <a:cubicBezTo>
                      <a:pt x="1499363" y="2441222"/>
                      <a:pt x="1566309" y="2300325"/>
                      <a:pt x="1630140" y="2157094"/>
                    </a:cubicBezTo>
                    <a:cubicBezTo>
                      <a:pt x="1641038" y="2132962"/>
                      <a:pt x="1644931" y="2108053"/>
                      <a:pt x="1651158" y="2083143"/>
                    </a:cubicBezTo>
                    <a:cubicBezTo>
                      <a:pt x="1669840" y="2000628"/>
                      <a:pt x="1689301" y="1918114"/>
                      <a:pt x="1704870" y="1835601"/>
                    </a:cubicBezTo>
                    <a:cubicBezTo>
                      <a:pt x="1718103" y="1767877"/>
                      <a:pt x="1722774" y="1698596"/>
                      <a:pt x="1732893" y="1630873"/>
                    </a:cubicBezTo>
                    <a:cubicBezTo>
                      <a:pt x="1746127" y="1539017"/>
                      <a:pt x="1759360" y="1447162"/>
                      <a:pt x="1776486" y="1356086"/>
                    </a:cubicBezTo>
                    <a:cubicBezTo>
                      <a:pt x="1790497" y="1279021"/>
                      <a:pt x="1788162" y="1201177"/>
                      <a:pt x="1783492" y="1123334"/>
                    </a:cubicBezTo>
                    <a:cubicBezTo>
                      <a:pt x="1778043" y="1042377"/>
                      <a:pt x="1749241" y="966090"/>
                      <a:pt x="1732893" y="887468"/>
                    </a:cubicBezTo>
                    <a:cubicBezTo>
                      <a:pt x="1729001" y="869565"/>
                      <a:pt x="1723552" y="852439"/>
                      <a:pt x="1721217" y="833757"/>
                    </a:cubicBezTo>
                    <a:cubicBezTo>
                      <a:pt x="1696307" y="773817"/>
                      <a:pt x="1689301" y="711542"/>
                      <a:pt x="1693193" y="647711"/>
                    </a:cubicBezTo>
                    <a:cubicBezTo>
                      <a:pt x="1695529" y="613460"/>
                      <a:pt x="1687744" y="583101"/>
                      <a:pt x="1665170" y="555856"/>
                    </a:cubicBezTo>
                    <a:cubicBezTo>
                      <a:pt x="1646487" y="533281"/>
                      <a:pt x="1630919" y="507593"/>
                      <a:pt x="1616907" y="481126"/>
                    </a:cubicBezTo>
                    <a:cubicBezTo>
                      <a:pt x="1609123" y="466336"/>
                      <a:pt x="1606009" y="450767"/>
                      <a:pt x="1609123" y="434420"/>
                    </a:cubicBezTo>
                    <a:cubicBezTo>
                      <a:pt x="1613015" y="413402"/>
                      <a:pt x="1612236" y="391606"/>
                      <a:pt x="1624691" y="372924"/>
                    </a:cubicBezTo>
                    <a:cubicBezTo>
                      <a:pt x="1630140" y="364361"/>
                      <a:pt x="1635589" y="355798"/>
                      <a:pt x="1645709" y="352685"/>
                    </a:cubicBezTo>
                    <a:cubicBezTo>
                      <a:pt x="1651936" y="351128"/>
                      <a:pt x="1657386" y="351128"/>
                      <a:pt x="1662056" y="355798"/>
                    </a:cubicBezTo>
                    <a:cubicBezTo>
                      <a:pt x="1695529" y="376816"/>
                      <a:pt x="1722774" y="405618"/>
                      <a:pt x="1750798" y="432085"/>
                    </a:cubicBezTo>
                    <a:cubicBezTo>
                      <a:pt x="1757025" y="437534"/>
                      <a:pt x="1757803" y="444540"/>
                      <a:pt x="1759360" y="451546"/>
                    </a:cubicBezTo>
                    <a:cubicBezTo>
                      <a:pt x="1772594" y="549628"/>
                      <a:pt x="1779599" y="649268"/>
                      <a:pt x="1809180" y="745015"/>
                    </a:cubicBezTo>
                    <a:cubicBezTo>
                      <a:pt x="1811515" y="752021"/>
                      <a:pt x="1811515" y="759805"/>
                      <a:pt x="1811515" y="766811"/>
                    </a:cubicBezTo>
                    <a:cubicBezTo>
                      <a:pt x="1797504" y="971539"/>
                      <a:pt x="1815407" y="1176267"/>
                      <a:pt x="1823192" y="1380995"/>
                    </a:cubicBezTo>
                    <a:cubicBezTo>
                      <a:pt x="1825527" y="1443270"/>
                      <a:pt x="1828641" y="1505545"/>
                      <a:pt x="1830976" y="1567041"/>
                    </a:cubicBezTo>
                    <a:cubicBezTo>
                      <a:pt x="1830976" y="1573268"/>
                      <a:pt x="1830198" y="1580274"/>
                      <a:pt x="1828641" y="1587280"/>
                    </a:cubicBezTo>
                    <a:cubicBezTo>
                      <a:pt x="1735229" y="1915001"/>
                      <a:pt x="1637925" y="2241943"/>
                      <a:pt x="1552297" y="2571999"/>
                    </a:cubicBezTo>
                    <a:cubicBezTo>
                      <a:pt x="1543734" y="2578226"/>
                      <a:pt x="1544513" y="2588346"/>
                      <a:pt x="1542956" y="2597687"/>
                    </a:cubicBezTo>
                    <a:cubicBezTo>
                      <a:pt x="1537507" y="2627268"/>
                      <a:pt x="1534393" y="2657626"/>
                      <a:pt x="1528166" y="2687207"/>
                    </a:cubicBezTo>
                    <a:cubicBezTo>
                      <a:pt x="1518046" y="2722237"/>
                      <a:pt x="1509483" y="2758045"/>
                      <a:pt x="1499363" y="2793074"/>
                    </a:cubicBezTo>
                    <a:cubicBezTo>
                      <a:pt x="1493136" y="2815649"/>
                      <a:pt x="1486908" y="2819541"/>
                      <a:pt x="1464334" y="2814092"/>
                    </a:cubicBezTo>
                    <a:cubicBezTo>
                      <a:pt x="1447208" y="2810199"/>
                      <a:pt x="1430083" y="2807086"/>
                      <a:pt x="1412957" y="2802415"/>
                    </a:cubicBezTo>
                    <a:cubicBezTo>
                      <a:pt x="1398167" y="2797745"/>
                      <a:pt x="1395053" y="2803972"/>
                      <a:pt x="1397389" y="2817205"/>
                    </a:cubicBezTo>
                    <a:cubicBezTo>
                      <a:pt x="1406730" y="2861576"/>
                      <a:pt x="1413736" y="2905947"/>
                      <a:pt x="1423077" y="2950318"/>
                    </a:cubicBezTo>
                    <a:cubicBezTo>
                      <a:pt x="1424634" y="2958880"/>
                      <a:pt x="1429304" y="2969000"/>
                      <a:pt x="1420742" y="2976784"/>
                    </a:cubicBezTo>
                    <a:cubicBezTo>
                      <a:pt x="1400502" y="2982233"/>
                      <a:pt x="1379485" y="2984569"/>
                      <a:pt x="1358467" y="2984569"/>
                    </a:cubicBezTo>
                    <a:cubicBezTo>
                      <a:pt x="1303976" y="2984569"/>
                      <a:pt x="1249486" y="2990018"/>
                      <a:pt x="1194996" y="2990796"/>
                    </a:cubicBezTo>
                    <a:cubicBezTo>
                      <a:pt x="1156074" y="2983012"/>
                      <a:pt x="1123380" y="2966665"/>
                      <a:pt x="1098470" y="2933192"/>
                    </a:cubicBezTo>
                    <a:cubicBezTo>
                      <a:pt x="1077452" y="2905168"/>
                      <a:pt x="1050986" y="2881815"/>
                      <a:pt x="1026076" y="2856906"/>
                    </a:cubicBezTo>
                    <a:cubicBezTo>
                      <a:pt x="967693" y="2796188"/>
                      <a:pt x="910867" y="2733913"/>
                      <a:pt x="852485" y="2673195"/>
                    </a:cubicBezTo>
                    <a:cubicBezTo>
                      <a:pt x="805001" y="2624154"/>
                      <a:pt x="759851" y="2573556"/>
                      <a:pt x="711589" y="2524515"/>
                    </a:cubicBezTo>
                    <a:cubicBezTo>
                      <a:pt x="703804" y="2516730"/>
                      <a:pt x="696020" y="2507389"/>
                      <a:pt x="691349" y="2496491"/>
                    </a:cubicBezTo>
                    <a:cubicBezTo>
                      <a:pt x="690571" y="2458348"/>
                      <a:pt x="690571" y="2420983"/>
                      <a:pt x="678116" y="2384396"/>
                    </a:cubicBezTo>
                    <a:cubicBezTo>
                      <a:pt x="666439" y="2350145"/>
                      <a:pt x="656320" y="2315894"/>
                      <a:pt x="645422" y="2281643"/>
                    </a:cubicBezTo>
                    <a:cubicBezTo>
                      <a:pt x="628296" y="2227931"/>
                      <a:pt x="610392" y="2174998"/>
                      <a:pt x="595602" y="2121286"/>
                    </a:cubicBezTo>
                    <a:cubicBezTo>
                      <a:pt x="592488" y="2097933"/>
                      <a:pt x="584704" y="2076915"/>
                      <a:pt x="574584" y="2055897"/>
                    </a:cubicBezTo>
                    <a:cubicBezTo>
                      <a:pt x="539555" y="1988174"/>
                      <a:pt x="511531" y="1916558"/>
                      <a:pt x="483507" y="1845720"/>
                    </a:cubicBezTo>
                    <a:cubicBezTo>
                      <a:pt x="476502" y="1827038"/>
                      <a:pt x="476502" y="1808356"/>
                      <a:pt x="479615" y="1789673"/>
                    </a:cubicBezTo>
                    <a:cubicBezTo>
                      <a:pt x="485064" y="1753865"/>
                      <a:pt x="481951" y="1718836"/>
                      <a:pt x="471052" y="1683806"/>
                    </a:cubicBezTo>
                    <a:cubicBezTo>
                      <a:pt x="460154" y="1648777"/>
                      <a:pt x="451592" y="1613747"/>
                      <a:pt x="441472" y="1578718"/>
                    </a:cubicBezTo>
                    <a:cubicBezTo>
                      <a:pt x="438358" y="1568598"/>
                      <a:pt x="434466" y="1560035"/>
                      <a:pt x="422011" y="1559257"/>
                    </a:cubicBezTo>
                    <a:cubicBezTo>
                      <a:pt x="351952" y="1556921"/>
                      <a:pt x="281893" y="1549137"/>
                      <a:pt x="211834" y="1546802"/>
                    </a:cubicBezTo>
                    <a:cubicBezTo>
                      <a:pt x="172912" y="1545245"/>
                      <a:pt x="135548" y="1554586"/>
                      <a:pt x="97404" y="1560035"/>
                    </a:cubicBezTo>
                    <a:cubicBezTo>
                      <a:pt x="81836" y="1563149"/>
                      <a:pt x="67824" y="1563927"/>
                      <a:pt x="53812" y="1561592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FFFF8E53-1D74-4A55-9B2E-46382EF9CECD}"/>
                  </a:ext>
                </a:extLst>
              </p:cNvPr>
              <p:cNvSpPr/>
              <p:nvPr/>
            </p:nvSpPr>
            <p:spPr>
              <a:xfrm>
                <a:off x="5496922" y="5510512"/>
                <a:ext cx="1019748" cy="1082019"/>
              </a:xfrm>
              <a:custGeom>
                <a:avLst/>
                <a:gdLst>
                  <a:gd name="connsiteX0" fmla="*/ 62733 w 1019748"/>
                  <a:gd name="connsiteY0" fmla="*/ 0 h 1082022"/>
                  <a:gd name="connsiteX1" fmla="*/ 300934 w 1019748"/>
                  <a:gd name="connsiteY1" fmla="*/ 115208 h 1082022"/>
                  <a:gd name="connsiteX2" fmla="*/ 346862 w 1019748"/>
                  <a:gd name="connsiteY2" fmla="*/ 118322 h 1082022"/>
                  <a:gd name="connsiteX3" fmla="*/ 540691 w 1019748"/>
                  <a:gd name="connsiteY3" fmla="*/ 56047 h 1082022"/>
                  <a:gd name="connsiteX4" fmla="*/ 558595 w 1019748"/>
                  <a:gd name="connsiteY4" fmla="*/ 52155 h 1082022"/>
                  <a:gd name="connsiteX5" fmla="*/ 544584 w 1019748"/>
                  <a:gd name="connsiteY5" fmla="*/ 274008 h 1082022"/>
                  <a:gd name="connsiteX6" fmla="*/ 551590 w 1019748"/>
                  <a:gd name="connsiteY6" fmla="*/ 604843 h 1082022"/>
                  <a:gd name="connsiteX7" fmla="*/ 588176 w 1019748"/>
                  <a:gd name="connsiteY7" fmla="*/ 716159 h 1082022"/>
                  <a:gd name="connsiteX8" fmla="*/ 602188 w 1019748"/>
                  <a:gd name="connsiteY8" fmla="*/ 733284 h 1082022"/>
                  <a:gd name="connsiteX9" fmla="*/ 737635 w 1019748"/>
                  <a:gd name="connsiteY9" fmla="*/ 856277 h 1082022"/>
                  <a:gd name="connsiteX10" fmla="*/ 765659 w 1019748"/>
                  <a:gd name="connsiteY10" fmla="*/ 872624 h 1082022"/>
                  <a:gd name="connsiteX11" fmla="*/ 886316 w 1019748"/>
                  <a:gd name="connsiteY11" fmla="*/ 913103 h 1082022"/>
                  <a:gd name="connsiteX12" fmla="*/ 954040 w 1019748"/>
                  <a:gd name="connsiteY12" fmla="*/ 924000 h 1082022"/>
                  <a:gd name="connsiteX13" fmla="*/ 1013201 w 1019748"/>
                  <a:gd name="connsiteY13" fmla="*/ 1036095 h 1082022"/>
                  <a:gd name="connsiteX14" fmla="*/ 983620 w 1019748"/>
                  <a:gd name="connsiteY14" fmla="*/ 1056334 h 1082022"/>
                  <a:gd name="connsiteX15" fmla="*/ 851286 w 1019748"/>
                  <a:gd name="connsiteY15" fmla="*/ 1077352 h 1082022"/>
                  <a:gd name="connsiteX16" fmla="*/ 414585 w 1019748"/>
                  <a:gd name="connsiteY16" fmla="*/ 1058670 h 1082022"/>
                  <a:gd name="connsiteX17" fmla="*/ 199738 w 1019748"/>
                  <a:gd name="connsiteY17" fmla="*/ 984719 h 1082022"/>
                  <a:gd name="connsiteX18" fmla="*/ 6686 w 1019748"/>
                  <a:gd name="connsiteY18" fmla="*/ 904539 h 1082022"/>
                  <a:gd name="connsiteX19" fmla="*/ 1237 w 1019748"/>
                  <a:gd name="connsiteY19" fmla="*/ 888971 h 1082022"/>
                  <a:gd name="connsiteX20" fmla="*/ 10578 w 1019748"/>
                  <a:gd name="connsiteY20" fmla="*/ 762086 h 1082022"/>
                  <a:gd name="connsiteX21" fmla="*/ 36267 w 1019748"/>
                  <a:gd name="connsiteY21" fmla="*/ 707596 h 1082022"/>
                  <a:gd name="connsiteX22" fmla="*/ 46386 w 1019748"/>
                  <a:gd name="connsiteY22" fmla="*/ 665561 h 1082022"/>
                  <a:gd name="connsiteX23" fmla="*/ 16027 w 1019748"/>
                  <a:gd name="connsiteY23" fmla="*/ 358858 h 1082022"/>
                  <a:gd name="connsiteX24" fmla="*/ 27704 w 1019748"/>
                  <a:gd name="connsiteY24" fmla="*/ 252991 h 1082022"/>
                  <a:gd name="connsiteX25" fmla="*/ 51057 w 1019748"/>
                  <a:gd name="connsiteY25" fmla="*/ 59939 h 1082022"/>
                  <a:gd name="connsiteX26" fmla="*/ 62733 w 1019748"/>
                  <a:gd name="connsiteY26" fmla="*/ 0 h 1082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19748" h="1082022">
                    <a:moveTo>
                      <a:pt x="62733" y="0"/>
                    </a:moveTo>
                    <a:cubicBezTo>
                      <a:pt x="142133" y="38143"/>
                      <a:pt x="222312" y="76286"/>
                      <a:pt x="300934" y="115208"/>
                    </a:cubicBezTo>
                    <a:cubicBezTo>
                      <a:pt x="316503" y="122992"/>
                      <a:pt x="330514" y="123771"/>
                      <a:pt x="346862" y="118322"/>
                    </a:cubicBezTo>
                    <a:cubicBezTo>
                      <a:pt x="411471" y="97304"/>
                      <a:pt x="476082" y="77065"/>
                      <a:pt x="540691" y="56047"/>
                    </a:cubicBezTo>
                    <a:cubicBezTo>
                      <a:pt x="546141" y="54490"/>
                      <a:pt x="552368" y="53712"/>
                      <a:pt x="558595" y="52155"/>
                    </a:cubicBezTo>
                    <a:cubicBezTo>
                      <a:pt x="567937" y="126885"/>
                      <a:pt x="556260" y="200836"/>
                      <a:pt x="544584" y="274008"/>
                    </a:cubicBezTo>
                    <a:cubicBezTo>
                      <a:pt x="527458" y="385325"/>
                      <a:pt x="539135" y="495084"/>
                      <a:pt x="551590" y="604843"/>
                    </a:cubicBezTo>
                    <a:cubicBezTo>
                      <a:pt x="556260" y="644543"/>
                      <a:pt x="574164" y="679572"/>
                      <a:pt x="588176" y="716159"/>
                    </a:cubicBezTo>
                    <a:cubicBezTo>
                      <a:pt x="591290" y="723165"/>
                      <a:pt x="596739" y="727835"/>
                      <a:pt x="602188" y="733284"/>
                    </a:cubicBezTo>
                    <a:cubicBezTo>
                      <a:pt x="647337" y="774541"/>
                      <a:pt x="692486" y="815020"/>
                      <a:pt x="737635" y="856277"/>
                    </a:cubicBezTo>
                    <a:cubicBezTo>
                      <a:pt x="746198" y="864061"/>
                      <a:pt x="754761" y="868732"/>
                      <a:pt x="765659" y="872624"/>
                    </a:cubicBezTo>
                    <a:cubicBezTo>
                      <a:pt x="806137" y="885857"/>
                      <a:pt x="846616" y="899869"/>
                      <a:pt x="886316" y="913103"/>
                    </a:cubicBezTo>
                    <a:cubicBezTo>
                      <a:pt x="908112" y="920108"/>
                      <a:pt x="931465" y="921665"/>
                      <a:pt x="954040" y="924000"/>
                    </a:cubicBezTo>
                    <a:cubicBezTo>
                      <a:pt x="1008530" y="929449"/>
                      <a:pt x="1042781" y="986275"/>
                      <a:pt x="1013201" y="1036095"/>
                    </a:cubicBezTo>
                    <a:cubicBezTo>
                      <a:pt x="1001524" y="1050885"/>
                      <a:pt x="993740" y="1053221"/>
                      <a:pt x="983620" y="1056334"/>
                    </a:cubicBezTo>
                    <a:cubicBezTo>
                      <a:pt x="939250" y="1071903"/>
                      <a:pt x="897214" y="1071903"/>
                      <a:pt x="851286" y="1077352"/>
                    </a:cubicBezTo>
                    <a:cubicBezTo>
                      <a:pt x="786677" y="1085136"/>
                      <a:pt x="546141" y="1106932"/>
                      <a:pt x="414585" y="1058670"/>
                    </a:cubicBezTo>
                    <a:cubicBezTo>
                      <a:pt x="410693" y="1056334"/>
                      <a:pt x="262012" y="1011964"/>
                      <a:pt x="199738" y="984719"/>
                    </a:cubicBezTo>
                    <a:cubicBezTo>
                      <a:pt x="150696" y="963701"/>
                      <a:pt x="28482" y="926336"/>
                      <a:pt x="6686" y="904539"/>
                    </a:cubicBezTo>
                    <a:cubicBezTo>
                      <a:pt x="1237" y="900647"/>
                      <a:pt x="-1877" y="895199"/>
                      <a:pt x="1237" y="888971"/>
                    </a:cubicBezTo>
                    <a:cubicBezTo>
                      <a:pt x="-1098" y="846157"/>
                      <a:pt x="4351" y="804122"/>
                      <a:pt x="10578" y="762086"/>
                    </a:cubicBezTo>
                    <a:cubicBezTo>
                      <a:pt x="13692" y="741068"/>
                      <a:pt x="26925" y="725500"/>
                      <a:pt x="36267" y="707596"/>
                    </a:cubicBezTo>
                    <a:cubicBezTo>
                      <a:pt x="44051" y="694362"/>
                      <a:pt x="47165" y="681129"/>
                      <a:pt x="46386" y="665561"/>
                    </a:cubicBezTo>
                    <a:cubicBezTo>
                      <a:pt x="40937" y="562807"/>
                      <a:pt x="30817" y="460832"/>
                      <a:pt x="16027" y="358858"/>
                    </a:cubicBezTo>
                    <a:cubicBezTo>
                      <a:pt x="10578" y="322271"/>
                      <a:pt x="23033" y="288020"/>
                      <a:pt x="27704" y="252991"/>
                    </a:cubicBezTo>
                    <a:cubicBezTo>
                      <a:pt x="36267" y="188381"/>
                      <a:pt x="46386" y="124549"/>
                      <a:pt x="51057" y="59939"/>
                    </a:cubicBezTo>
                    <a:cubicBezTo>
                      <a:pt x="53392" y="38922"/>
                      <a:pt x="58063" y="19461"/>
                      <a:pt x="62733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F1648D66-A2F3-433F-BADF-4714C5C6D94B}"/>
                  </a:ext>
                </a:extLst>
              </p:cNvPr>
              <p:cNvSpPr/>
              <p:nvPr/>
            </p:nvSpPr>
            <p:spPr>
              <a:xfrm>
                <a:off x="5626515" y="350405"/>
                <a:ext cx="747297" cy="902981"/>
              </a:xfrm>
              <a:custGeom>
                <a:avLst/>
                <a:gdLst>
                  <a:gd name="connsiteX0" fmla="*/ 494389 w 747296"/>
                  <a:gd name="connsiteY0" fmla="*/ 908318 h 902982"/>
                  <a:gd name="connsiteX1" fmla="*/ 478041 w 747296"/>
                  <a:gd name="connsiteY1" fmla="*/ 909097 h 902982"/>
                  <a:gd name="connsiteX2" fmla="*/ 472592 w 747296"/>
                  <a:gd name="connsiteY2" fmla="*/ 898198 h 902982"/>
                  <a:gd name="connsiteX3" fmla="*/ 554328 w 747296"/>
                  <a:gd name="connsiteY3" fmla="*/ 715266 h 902982"/>
                  <a:gd name="connsiteX4" fmla="*/ 520077 w 747296"/>
                  <a:gd name="connsiteY4" fmla="*/ 765865 h 902982"/>
                  <a:gd name="connsiteX5" fmla="*/ 453910 w 747296"/>
                  <a:gd name="connsiteY5" fmla="*/ 824247 h 902982"/>
                  <a:gd name="connsiteX6" fmla="*/ 435227 w 747296"/>
                  <a:gd name="connsiteY6" fmla="*/ 831253 h 902982"/>
                  <a:gd name="connsiteX7" fmla="*/ 358163 w 747296"/>
                  <a:gd name="connsiteY7" fmla="*/ 836702 h 902982"/>
                  <a:gd name="connsiteX8" fmla="*/ 322355 w 747296"/>
                  <a:gd name="connsiteY8" fmla="*/ 819577 h 902982"/>
                  <a:gd name="connsiteX9" fmla="*/ 239062 w 747296"/>
                  <a:gd name="connsiteY9" fmla="*/ 745625 h 902982"/>
                  <a:gd name="connsiteX10" fmla="*/ 197027 w 747296"/>
                  <a:gd name="connsiteY10" fmla="*/ 727721 h 902982"/>
                  <a:gd name="connsiteX11" fmla="*/ 88825 w 747296"/>
                  <a:gd name="connsiteY11" fmla="*/ 621855 h 902982"/>
                  <a:gd name="connsiteX12" fmla="*/ 21879 w 747296"/>
                  <a:gd name="connsiteY12" fmla="*/ 551795 h 902982"/>
                  <a:gd name="connsiteX13" fmla="*/ 14873 w 747296"/>
                  <a:gd name="connsiteY13" fmla="*/ 519101 h 902982"/>
                  <a:gd name="connsiteX14" fmla="*/ 83 w 747296"/>
                  <a:gd name="connsiteY14" fmla="*/ 439701 h 902982"/>
                  <a:gd name="connsiteX15" fmla="*/ 12538 w 747296"/>
                  <a:gd name="connsiteY15" fmla="*/ 389881 h 902982"/>
                  <a:gd name="connsiteX16" fmla="*/ 17209 w 747296"/>
                  <a:gd name="connsiteY16" fmla="*/ 266110 h 902982"/>
                  <a:gd name="connsiteX17" fmla="*/ 17987 w 747296"/>
                  <a:gd name="connsiteY17" fmla="*/ 255991 h 902982"/>
                  <a:gd name="connsiteX18" fmla="*/ 30442 w 747296"/>
                  <a:gd name="connsiteY18" fmla="*/ 237308 h 902982"/>
                  <a:gd name="connsiteX19" fmla="*/ 45232 w 747296"/>
                  <a:gd name="connsiteY19" fmla="*/ 252099 h 902982"/>
                  <a:gd name="connsiteX20" fmla="*/ 56130 w 747296"/>
                  <a:gd name="connsiteY20" fmla="*/ 282457 h 902982"/>
                  <a:gd name="connsiteX21" fmla="*/ 73256 w 747296"/>
                  <a:gd name="connsiteY21" fmla="*/ 298026 h 902982"/>
                  <a:gd name="connsiteX22" fmla="*/ 91938 w 747296"/>
                  <a:gd name="connsiteY22" fmla="*/ 279344 h 902982"/>
                  <a:gd name="connsiteX23" fmla="*/ 85711 w 747296"/>
                  <a:gd name="connsiteY23" fmla="*/ 214734 h 902982"/>
                  <a:gd name="connsiteX24" fmla="*/ 175231 w 747296"/>
                  <a:gd name="connsiteY24" fmla="*/ 67610 h 902982"/>
                  <a:gd name="connsiteX25" fmla="*/ 418102 w 747296"/>
                  <a:gd name="connsiteY25" fmla="*/ 1443 h 902982"/>
                  <a:gd name="connsiteX26" fmla="*/ 514628 w 747296"/>
                  <a:gd name="connsiteY26" fmla="*/ 4557 h 902982"/>
                  <a:gd name="connsiteX27" fmla="*/ 696781 w 747296"/>
                  <a:gd name="connsiteY27" fmla="*/ 114316 h 902982"/>
                  <a:gd name="connsiteX28" fmla="*/ 748158 w 747296"/>
                  <a:gd name="connsiteY28" fmla="*/ 198387 h 902982"/>
                  <a:gd name="connsiteX29" fmla="*/ 711571 w 747296"/>
                  <a:gd name="connsiteY29" fmla="*/ 422576 h 902982"/>
                  <a:gd name="connsiteX30" fmla="*/ 681213 w 747296"/>
                  <a:gd name="connsiteY30" fmla="*/ 521437 h 902982"/>
                  <a:gd name="connsiteX31" fmla="*/ 667979 w 747296"/>
                  <a:gd name="connsiteY31" fmla="*/ 547903 h 902982"/>
                  <a:gd name="connsiteX32" fmla="*/ 551993 w 747296"/>
                  <a:gd name="connsiteY32" fmla="*/ 758859 h 902982"/>
                  <a:gd name="connsiteX33" fmla="*/ 494389 w 747296"/>
                  <a:gd name="connsiteY33" fmla="*/ 908318 h 902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47296" h="902982">
                    <a:moveTo>
                      <a:pt x="494389" y="908318"/>
                    </a:moveTo>
                    <a:cubicBezTo>
                      <a:pt x="488939" y="908318"/>
                      <a:pt x="483490" y="908318"/>
                      <a:pt x="478041" y="909097"/>
                    </a:cubicBezTo>
                    <a:cubicBezTo>
                      <a:pt x="468700" y="909097"/>
                      <a:pt x="471035" y="902091"/>
                      <a:pt x="472592" y="898198"/>
                    </a:cubicBezTo>
                    <a:cubicBezTo>
                      <a:pt x="502173" y="838259"/>
                      <a:pt x="526304" y="775984"/>
                      <a:pt x="554328" y="715266"/>
                    </a:cubicBezTo>
                    <a:cubicBezTo>
                      <a:pt x="544987" y="733170"/>
                      <a:pt x="531753" y="748739"/>
                      <a:pt x="520077" y="765865"/>
                    </a:cubicBezTo>
                    <a:cubicBezTo>
                      <a:pt x="502951" y="791553"/>
                      <a:pt x="478041" y="807900"/>
                      <a:pt x="453910" y="824247"/>
                    </a:cubicBezTo>
                    <a:cubicBezTo>
                      <a:pt x="448461" y="828139"/>
                      <a:pt x="442233" y="831253"/>
                      <a:pt x="435227" y="831253"/>
                    </a:cubicBezTo>
                    <a:cubicBezTo>
                      <a:pt x="409539" y="832810"/>
                      <a:pt x="383851" y="835924"/>
                      <a:pt x="358163" y="836702"/>
                    </a:cubicBezTo>
                    <a:cubicBezTo>
                      <a:pt x="343372" y="837481"/>
                      <a:pt x="332474" y="828918"/>
                      <a:pt x="322355" y="819577"/>
                    </a:cubicBezTo>
                    <a:cubicBezTo>
                      <a:pt x="295109" y="794667"/>
                      <a:pt x="266307" y="770535"/>
                      <a:pt x="239062" y="745625"/>
                    </a:cubicBezTo>
                    <a:cubicBezTo>
                      <a:pt x="227386" y="735506"/>
                      <a:pt x="216488" y="721494"/>
                      <a:pt x="197027" y="727721"/>
                    </a:cubicBezTo>
                    <a:cubicBezTo>
                      <a:pt x="158105" y="695806"/>
                      <a:pt x="124633" y="657662"/>
                      <a:pt x="88825" y="621855"/>
                    </a:cubicBezTo>
                    <a:cubicBezTo>
                      <a:pt x="66250" y="599280"/>
                      <a:pt x="44454" y="575148"/>
                      <a:pt x="21879" y="551795"/>
                    </a:cubicBezTo>
                    <a:cubicBezTo>
                      <a:pt x="20322" y="540897"/>
                      <a:pt x="20322" y="529221"/>
                      <a:pt x="14873" y="519101"/>
                    </a:cubicBezTo>
                    <a:cubicBezTo>
                      <a:pt x="3975" y="494191"/>
                      <a:pt x="-695" y="467725"/>
                      <a:pt x="83" y="439701"/>
                    </a:cubicBezTo>
                    <a:cubicBezTo>
                      <a:pt x="13316" y="425689"/>
                      <a:pt x="12538" y="407007"/>
                      <a:pt x="12538" y="389881"/>
                    </a:cubicBezTo>
                    <a:cubicBezTo>
                      <a:pt x="12538" y="348624"/>
                      <a:pt x="14873" y="307367"/>
                      <a:pt x="17209" y="266110"/>
                    </a:cubicBezTo>
                    <a:cubicBezTo>
                      <a:pt x="17209" y="262997"/>
                      <a:pt x="17209" y="259104"/>
                      <a:pt x="17987" y="255991"/>
                    </a:cubicBezTo>
                    <a:cubicBezTo>
                      <a:pt x="19544" y="248206"/>
                      <a:pt x="20322" y="238865"/>
                      <a:pt x="30442" y="237308"/>
                    </a:cubicBezTo>
                    <a:cubicBezTo>
                      <a:pt x="39005" y="236530"/>
                      <a:pt x="42119" y="245093"/>
                      <a:pt x="45232" y="252099"/>
                    </a:cubicBezTo>
                    <a:cubicBezTo>
                      <a:pt x="49903" y="262218"/>
                      <a:pt x="53017" y="272338"/>
                      <a:pt x="56130" y="282457"/>
                    </a:cubicBezTo>
                    <a:cubicBezTo>
                      <a:pt x="59244" y="291020"/>
                      <a:pt x="63136" y="296469"/>
                      <a:pt x="73256" y="298026"/>
                    </a:cubicBezTo>
                    <a:cubicBezTo>
                      <a:pt x="91160" y="300361"/>
                      <a:pt x="95052" y="297248"/>
                      <a:pt x="91938" y="279344"/>
                    </a:cubicBezTo>
                    <a:cubicBezTo>
                      <a:pt x="88046" y="258326"/>
                      <a:pt x="86489" y="236530"/>
                      <a:pt x="85711" y="214734"/>
                    </a:cubicBezTo>
                    <a:cubicBezTo>
                      <a:pt x="83375" y="145453"/>
                      <a:pt x="117626" y="98747"/>
                      <a:pt x="175231" y="67610"/>
                    </a:cubicBezTo>
                    <a:cubicBezTo>
                      <a:pt x="250739" y="26353"/>
                      <a:pt x="332474" y="8449"/>
                      <a:pt x="418102" y="1443"/>
                    </a:cubicBezTo>
                    <a:cubicBezTo>
                      <a:pt x="450796" y="-1671"/>
                      <a:pt x="482712" y="664"/>
                      <a:pt x="514628" y="4557"/>
                    </a:cubicBezTo>
                    <a:cubicBezTo>
                      <a:pt x="591693" y="13119"/>
                      <a:pt x="651632" y="52041"/>
                      <a:pt x="696781" y="114316"/>
                    </a:cubicBezTo>
                    <a:cubicBezTo>
                      <a:pt x="716242" y="140783"/>
                      <a:pt x="738038" y="165692"/>
                      <a:pt x="748158" y="198387"/>
                    </a:cubicBezTo>
                    <a:cubicBezTo>
                      <a:pt x="753607" y="276230"/>
                      <a:pt x="731811" y="348624"/>
                      <a:pt x="711571" y="422576"/>
                    </a:cubicBezTo>
                    <a:cubicBezTo>
                      <a:pt x="702230" y="456048"/>
                      <a:pt x="691332" y="487964"/>
                      <a:pt x="681213" y="521437"/>
                    </a:cubicBezTo>
                    <a:cubicBezTo>
                      <a:pt x="678099" y="530778"/>
                      <a:pt x="676542" y="540897"/>
                      <a:pt x="667979" y="547903"/>
                    </a:cubicBezTo>
                    <a:cubicBezTo>
                      <a:pt x="629057" y="617962"/>
                      <a:pt x="590914" y="688800"/>
                      <a:pt x="551993" y="758859"/>
                    </a:cubicBezTo>
                    <a:cubicBezTo>
                      <a:pt x="526304" y="805565"/>
                      <a:pt x="506065" y="855385"/>
                      <a:pt x="494389" y="908318"/>
                    </a:cubicBezTo>
                    <a:close/>
                  </a:path>
                </a:pathLst>
              </a:custGeom>
              <a:solidFill>
                <a:srgbClr val="FEC29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579E0DE-9AB4-4E94-9459-DB72D201C34C}"/>
                  </a:ext>
                </a:extLst>
              </p:cNvPr>
              <p:cNvSpPr/>
              <p:nvPr/>
            </p:nvSpPr>
            <p:spPr>
              <a:xfrm>
                <a:off x="5335168" y="225879"/>
                <a:ext cx="1315552" cy="669451"/>
              </a:xfrm>
              <a:custGeom>
                <a:avLst/>
                <a:gdLst>
                  <a:gd name="connsiteX0" fmla="*/ 286760 w 1315552"/>
                  <a:gd name="connsiteY0" fmla="*/ 561115 h 669452"/>
                  <a:gd name="connsiteX1" fmla="*/ 298437 w 1315552"/>
                  <a:gd name="connsiteY1" fmla="*/ 643629 h 669452"/>
                  <a:gd name="connsiteX2" fmla="*/ 50116 w 1315552"/>
                  <a:gd name="connsiteY2" fmla="*/ 481715 h 669452"/>
                  <a:gd name="connsiteX3" fmla="*/ 1075 w 1315552"/>
                  <a:gd name="connsiteY3" fmla="*/ 349381 h 669452"/>
                  <a:gd name="connsiteX4" fmla="*/ 152091 w 1315552"/>
                  <a:gd name="connsiteY4" fmla="*/ 98725 h 669452"/>
                  <a:gd name="connsiteX5" fmla="*/ 323346 w 1315552"/>
                  <a:gd name="connsiteY5" fmla="*/ 31780 h 669452"/>
                  <a:gd name="connsiteX6" fmla="*/ 480590 w 1315552"/>
                  <a:gd name="connsiteY6" fmla="*/ 4535 h 669452"/>
                  <a:gd name="connsiteX7" fmla="*/ 731246 w 1315552"/>
                  <a:gd name="connsiteY7" fmla="*/ 8427 h 669452"/>
                  <a:gd name="connsiteX8" fmla="*/ 1101002 w 1315552"/>
                  <a:gd name="connsiteY8" fmla="*/ 60582 h 669452"/>
                  <a:gd name="connsiteX9" fmla="*/ 1179623 w 1315552"/>
                  <a:gd name="connsiteY9" fmla="*/ 101839 h 669452"/>
                  <a:gd name="connsiteX10" fmla="*/ 1287826 w 1315552"/>
                  <a:gd name="connsiteY10" fmla="*/ 215490 h 669452"/>
                  <a:gd name="connsiteX11" fmla="*/ 1285491 w 1315552"/>
                  <a:gd name="connsiteY11" fmla="*/ 449799 h 669452"/>
                  <a:gd name="connsiteX12" fmla="*/ 1137588 w 1315552"/>
                  <a:gd name="connsiteY12" fmla="*/ 598480 h 669452"/>
                  <a:gd name="connsiteX13" fmla="*/ 950764 w 1315552"/>
                  <a:gd name="connsiteY13" fmla="*/ 673209 h 669452"/>
                  <a:gd name="connsiteX14" fmla="*/ 987350 w 1315552"/>
                  <a:gd name="connsiteY14" fmla="*/ 551774 h 669452"/>
                  <a:gd name="connsiteX15" fmla="*/ 1027829 w 1315552"/>
                  <a:gd name="connsiteY15" fmla="*/ 365728 h 669452"/>
                  <a:gd name="connsiteX16" fmla="*/ 1027051 w 1315552"/>
                  <a:gd name="connsiteY16" fmla="*/ 324471 h 669452"/>
                  <a:gd name="connsiteX17" fmla="*/ 802862 w 1315552"/>
                  <a:gd name="connsiteY17" fmla="*/ 102618 h 669452"/>
                  <a:gd name="connsiteX18" fmla="*/ 556877 w 1315552"/>
                  <a:gd name="connsiteY18" fmla="*/ 116629 h 669452"/>
                  <a:gd name="connsiteX19" fmla="*/ 438555 w 1315552"/>
                  <a:gd name="connsiteY19" fmla="*/ 135312 h 669452"/>
                  <a:gd name="connsiteX20" fmla="*/ 382507 w 1315552"/>
                  <a:gd name="connsiteY20" fmla="*/ 171898 h 669452"/>
                  <a:gd name="connsiteX21" fmla="*/ 337358 w 1315552"/>
                  <a:gd name="connsiteY21" fmla="*/ 211598 h 669452"/>
                  <a:gd name="connsiteX22" fmla="*/ 317119 w 1315552"/>
                  <a:gd name="connsiteY22" fmla="*/ 242736 h 669452"/>
                  <a:gd name="connsiteX23" fmla="*/ 275084 w 1315552"/>
                  <a:gd name="connsiteY23" fmla="*/ 309681 h 669452"/>
                  <a:gd name="connsiteX24" fmla="*/ 257180 w 1315552"/>
                  <a:gd name="connsiteY24" fmla="*/ 337705 h 669452"/>
                  <a:gd name="connsiteX25" fmla="*/ 259515 w 1315552"/>
                  <a:gd name="connsiteY25" fmla="*/ 424111 h 669452"/>
                  <a:gd name="connsiteX26" fmla="*/ 284425 w 1315552"/>
                  <a:gd name="connsiteY26" fmla="*/ 543211 h 669452"/>
                  <a:gd name="connsiteX27" fmla="*/ 286760 w 1315552"/>
                  <a:gd name="connsiteY27" fmla="*/ 561115 h 66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15552" h="669452">
                    <a:moveTo>
                      <a:pt x="286760" y="561115"/>
                    </a:moveTo>
                    <a:cubicBezTo>
                      <a:pt x="290652" y="588360"/>
                      <a:pt x="294545" y="615605"/>
                      <a:pt x="298437" y="643629"/>
                    </a:cubicBezTo>
                    <a:cubicBezTo>
                      <a:pt x="222150" y="632731"/>
                      <a:pt x="68020" y="517523"/>
                      <a:pt x="50116" y="481715"/>
                    </a:cubicBezTo>
                    <a:cubicBezTo>
                      <a:pt x="22871" y="450577"/>
                      <a:pt x="4967" y="385189"/>
                      <a:pt x="1075" y="349381"/>
                    </a:cubicBezTo>
                    <a:cubicBezTo>
                      <a:pt x="-10602" y="229502"/>
                      <a:pt x="75026" y="147767"/>
                      <a:pt x="152091" y="98725"/>
                    </a:cubicBezTo>
                    <a:cubicBezTo>
                      <a:pt x="173887" y="84714"/>
                      <a:pt x="286760" y="35672"/>
                      <a:pt x="323346" y="31780"/>
                    </a:cubicBezTo>
                    <a:cubicBezTo>
                      <a:pt x="338915" y="29445"/>
                      <a:pt x="447896" y="7649"/>
                      <a:pt x="480590" y="4535"/>
                    </a:cubicBezTo>
                    <a:cubicBezTo>
                      <a:pt x="566996" y="-4806"/>
                      <a:pt x="644840" y="2200"/>
                      <a:pt x="731246" y="8427"/>
                    </a:cubicBezTo>
                    <a:cubicBezTo>
                      <a:pt x="842562" y="16211"/>
                      <a:pt x="1061302" y="45792"/>
                      <a:pt x="1101002" y="60582"/>
                    </a:cubicBezTo>
                    <a:cubicBezTo>
                      <a:pt x="1129025" y="69923"/>
                      <a:pt x="1153157" y="88606"/>
                      <a:pt x="1179623" y="101839"/>
                    </a:cubicBezTo>
                    <a:cubicBezTo>
                      <a:pt x="1227108" y="124414"/>
                      <a:pt x="1276928" y="198365"/>
                      <a:pt x="1287826" y="215490"/>
                    </a:cubicBezTo>
                    <a:cubicBezTo>
                      <a:pt x="1351658" y="320579"/>
                      <a:pt x="1303395" y="426446"/>
                      <a:pt x="1285491" y="449799"/>
                    </a:cubicBezTo>
                    <a:cubicBezTo>
                      <a:pt x="1251239" y="504289"/>
                      <a:pt x="1188186" y="572792"/>
                      <a:pt x="1137588" y="598480"/>
                    </a:cubicBezTo>
                    <a:cubicBezTo>
                      <a:pt x="1088547" y="629617"/>
                      <a:pt x="973339" y="672431"/>
                      <a:pt x="950764" y="673209"/>
                    </a:cubicBezTo>
                    <a:cubicBezTo>
                      <a:pt x="963219" y="632731"/>
                      <a:pt x="974117" y="592252"/>
                      <a:pt x="987350" y="551774"/>
                    </a:cubicBezTo>
                    <a:cubicBezTo>
                      <a:pt x="1007590" y="491056"/>
                      <a:pt x="1016152" y="428003"/>
                      <a:pt x="1027829" y="365728"/>
                    </a:cubicBezTo>
                    <a:cubicBezTo>
                      <a:pt x="1030164" y="351716"/>
                      <a:pt x="1018488" y="338483"/>
                      <a:pt x="1027051" y="324471"/>
                    </a:cubicBezTo>
                    <a:cubicBezTo>
                      <a:pt x="1007590" y="209263"/>
                      <a:pt x="938309" y="118965"/>
                      <a:pt x="802862" y="102618"/>
                    </a:cubicBezTo>
                    <a:cubicBezTo>
                      <a:pt x="720348" y="92498"/>
                      <a:pt x="638612" y="106510"/>
                      <a:pt x="556877" y="116629"/>
                    </a:cubicBezTo>
                    <a:cubicBezTo>
                      <a:pt x="517177" y="121300"/>
                      <a:pt x="478255" y="127527"/>
                      <a:pt x="438555" y="135312"/>
                    </a:cubicBezTo>
                    <a:cubicBezTo>
                      <a:pt x="414423" y="139982"/>
                      <a:pt x="394962" y="150102"/>
                      <a:pt x="382507" y="171898"/>
                    </a:cubicBezTo>
                    <a:cubicBezTo>
                      <a:pt x="371609" y="190581"/>
                      <a:pt x="353706" y="199922"/>
                      <a:pt x="337358" y="211598"/>
                    </a:cubicBezTo>
                    <a:cubicBezTo>
                      <a:pt x="326460" y="219383"/>
                      <a:pt x="320233" y="229502"/>
                      <a:pt x="317119" y="242736"/>
                    </a:cubicBezTo>
                    <a:cubicBezTo>
                      <a:pt x="310892" y="269202"/>
                      <a:pt x="300772" y="294112"/>
                      <a:pt x="275084" y="309681"/>
                    </a:cubicBezTo>
                    <a:cubicBezTo>
                      <a:pt x="264964" y="315908"/>
                      <a:pt x="260294" y="326028"/>
                      <a:pt x="257180" y="337705"/>
                    </a:cubicBezTo>
                    <a:cubicBezTo>
                      <a:pt x="249395" y="366507"/>
                      <a:pt x="255623" y="395309"/>
                      <a:pt x="259515" y="424111"/>
                    </a:cubicBezTo>
                    <a:cubicBezTo>
                      <a:pt x="264964" y="464589"/>
                      <a:pt x="273527" y="504289"/>
                      <a:pt x="284425" y="543211"/>
                    </a:cubicBezTo>
                    <a:cubicBezTo>
                      <a:pt x="287539" y="547882"/>
                      <a:pt x="290652" y="554109"/>
                      <a:pt x="286760" y="5611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F2BC347A-E627-4266-93B2-1FA37CF873AD}"/>
                  </a:ext>
                </a:extLst>
              </p:cNvPr>
              <p:cNvSpPr/>
              <p:nvPr/>
            </p:nvSpPr>
            <p:spPr>
              <a:xfrm>
                <a:off x="3361455" y="5603924"/>
                <a:ext cx="832925" cy="622745"/>
              </a:xfrm>
              <a:custGeom>
                <a:avLst/>
                <a:gdLst>
                  <a:gd name="connsiteX0" fmla="*/ 119004 w 832923"/>
                  <a:gd name="connsiteY0" fmla="*/ 0 h 622746"/>
                  <a:gd name="connsiteX1" fmla="*/ 140022 w 832923"/>
                  <a:gd name="connsiteY1" fmla="*/ 48263 h 622746"/>
                  <a:gd name="connsiteX2" fmla="*/ 169603 w 832923"/>
                  <a:gd name="connsiteY2" fmla="*/ 108202 h 622746"/>
                  <a:gd name="connsiteX3" fmla="*/ 237326 w 832923"/>
                  <a:gd name="connsiteY3" fmla="*/ 190716 h 622746"/>
                  <a:gd name="connsiteX4" fmla="*/ 279362 w 832923"/>
                  <a:gd name="connsiteY4" fmla="*/ 239757 h 622746"/>
                  <a:gd name="connsiteX5" fmla="*/ 351756 w 832923"/>
                  <a:gd name="connsiteY5" fmla="*/ 306703 h 622746"/>
                  <a:gd name="connsiteX6" fmla="*/ 433492 w 832923"/>
                  <a:gd name="connsiteY6" fmla="*/ 395444 h 622746"/>
                  <a:gd name="connsiteX7" fmla="*/ 542472 w 832923"/>
                  <a:gd name="connsiteY7" fmla="*/ 537897 h 622746"/>
                  <a:gd name="connsiteX8" fmla="*/ 645226 w 832923"/>
                  <a:gd name="connsiteY8" fmla="*/ 569035 h 622746"/>
                  <a:gd name="connsiteX9" fmla="*/ 828158 w 832923"/>
                  <a:gd name="connsiteY9" fmla="*/ 535562 h 622746"/>
                  <a:gd name="connsiteX10" fmla="*/ 835163 w 832923"/>
                  <a:gd name="connsiteY10" fmla="*/ 532448 h 622746"/>
                  <a:gd name="connsiteX11" fmla="*/ 826601 w 832923"/>
                  <a:gd name="connsiteY11" fmla="*/ 576819 h 622746"/>
                  <a:gd name="connsiteX12" fmla="*/ 811810 w 832923"/>
                  <a:gd name="connsiteY12" fmla="*/ 593166 h 622746"/>
                  <a:gd name="connsiteX13" fmla="*/ 672471 w 832923"/>
                  <a:gd name="connsiteY13" fmla="*/ 622747 h 622746"/>
                  <a:gd name="connsiteX14" fmla="*/ 574388 w 832923"/>
                  <a:gd name="connsiteY14" fmla="*/ 622747 h 622746"/>
                  <a:gd name="connsiteX15" fmla="*/ 452952 w 832923"/>
                  <a:gd name="connsiteY15" fmla="*/ 524664 h 622746"/>
                  <a:gd name="connsiteX16" fmla="*/ 330738 w 832923"/>
                  <a:gd name="connsiteY16" fmla="*/ 375983 h 622746"/>
                  <a:gd name="connsiteX17" fmla="*/ 266907 w 832923"/>
                  <a:gd name="connsiteY17" fmla="*/ 322271 h 622746"/>
                  <a:gd name="connsiteX18" fmla="*/ 240440 w 832923"/>
                  <a:gd name="connsiteY18" fmla="*/ 319936 h 622746"/>
                  <a:gd name="connsiteX19" fmla="*/ 193734 w 832923"/>
                  <a:gd name="connsiteY19" fmla="*/ 310595 h 622746"/>
                  <a:gd name="connsiteX20" fmla="*/ 36490 w 832923"/>
                  <a:gd name="connsiteY20" fmla="*/ 165028 h 622746"/>
                  <a:gd name="connsiteX21" fmla="*/ 14694 w 832923"/>
                  <a:gd name="connsiteY21" fmla="*/ 140896 h 622746"/>
                  <a:gd name="connsiteX22" fmla="*/ 16251 w 832923"/>
                  <a:gd name="connsiteY22" fmla="*/ 88741 h 622746"/>
                  <a:gd name="connsiteX23" fmla="*/ 83196 w 832923"/>
                  <a:gd name="connsiteY23" fmla="*/ 35808 h 622746"/>
                  <a:gd name="connsiteX24" fmla="*/ 119004 w 832923"/>
                  <a:gd name="connsiteY24" fmla="*/ 0 h 62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32923" h="622746">
                    <a:moveTo>
                      <a:pt x="119004" y="0"/>
                    </a:moveTo>
                    <a:cubicBezTo>
                      <a:pt x="121340" y="17904"/>
                      <a:pt x="133016" y="31916"/>
                      <a:pt x="140022" y="48263"/>
                    </a:cubicBezTo>
                    <a:cubicBezTo>
                      <a:pt x="149363" y="68502"/>
                      <a:pt x="161040" y="87963"/>
                      <a:pt x="169603" y="108202"/>
                    </a:cubicBezTo>
                    <a:cubicBezTo>
                      <a:pt x="183614" y="143232"/>
                      <a:pt x="205411" y="170477"/>
                      <a:pt x="237326" y="190716"/>
                    </a:cubicBezTo>
                    <a:cubicBezTo>
                      <a:pt x="255230" y="202393"/>
                      <a:pt x="266907" y="222632"/>
                      <a:pt x="279362" y="239757"/>
                    </a:cubicBezTo>
                    <a:cubicBezTo>
                      <a:pt x="298823" y="267003"/>
                      <a:pt x="322176" y="290356"/>
                      <a:pt x="351756" y="306703"/>
                    </a:cubicBezTo>
                    <a:cubicBezTo>
                      <a:pt x="389899" y="326942"/>
                      <a:pt x="416366" y="355744"/>
                      <a:pt x="433492" y="395444"/>
                    </a:cubicBezTo>
                    <a:cubicBezTo>
                      <a:pt x="457623" y="452270"/>
                      <a:pt x="497323" y="498198"/>
                      <a:pt x="542472" y="537897"/>
                    </a:cubicBezTo>
                    <a:cubicBezTo>
                      <a:pt x="568161" y="561250"/>
                      <a:pt x="603969" y="577597"/>
                      <a:pt x="645226" y="569035"/>
                    </a:cubicBezTo>
                    <a:cubicBezTo>
                      <a:pt x="705943" y="556580"/>
                      <a:pt x="767440" y="546460"/>
                      <a:pt x="828158" y="535562"/>
                    </a:cubicBezTo>
                    <a:cubicBezTo>
                      <a:pt x="830493" y="534784"/>
                      <a:pt x="832828" y="533227"/>
                      <a:pt x="835163" y="532448"/>
                    </a:cubicBezTo>
                    <a:cubicBezTo>
                      <a:pt x="838277" y="548017"/>
                      <a:pt x="835942" y="558915"/>
                      <a:pt x="826601" y="576819"/>
                    </a:cubicBezTo>
                    <a:cubicBezTo>
                      <a:pt x="818816" y="591610"/>
                      <a:pt x="818816" y="591610"/>
                      <a:pt x="811810" y="593166"/>
                    </a:cubicBezTo>
                    <a:cubicBezTo>
                      <a:pt x="758099" y="604843"/>
                      <a:pt x="728518" y="621190"/>
                      <a:pt x="672471" y="622747"/>
                    </a:cubicBezTo>
                    <a:cubicBezTo>
                      <a:pt x="655345" y="622747"/>
                      <a:pt x="589957" y="625082"/>
                      <a:pt x="574388" y="622747"/>
                    </a:cubicBezTo>
                    <a:cubicBezTo>
                      <a:pt x="512892" y="607178"/>
                      <a:pt x="486425" y="564364"/>
                      <a:pt x="452952" y="524664"/>
                    </a:cubicBezTo>
                    <a:cubicBezTo>
                      <a:pt x="411696" y="475623"/>
                      <a:pt x="380558" y="418018"/>
                      <a:pt x="330738" y="375983"/>
                    </a:cubicBezTo>
                    <a:cubicBezTo>
                      <a:pt x="309721" y="358079"/>
                      <a:pt x="287925" y="340954"/>
                      <a:pt x="266907" y="322271"/>
                    </a:cubicBezTo>
                    <a:cubicBezTo>
                      <a:pt x="258344" y="314487"/>
                      <a:pt x="249003" y="317601"/>
                      <a:pt x="240440" y="319936"/>
                    </a:cubicBezTo>
                    <a:cubicBezTo>
                      <a:pt x="223315" y="325385"/>
                      <a:pt x="208524" y="321493"/>
                      <a:pt x="193734" y="310595"/>
                    </a:cubicBezTo>
                    <a:cubicBezTo>
                      <a:pt x="135352" y="268560"/>
                      <a:pt x="80861" y="221854"/>
                      <a:pt x="36490" y="165028"/>
                    </a:cubicBezTo>
                    <a:cubicBezTo>
                      <a:pt x="29485" y="156465"/>
                      <a:pt x="22479" y="148681"/>
                      <a:pt x="14694" y="140896"/>
                    </a:cubicBezTo>
                    <a:cubicBezTo>
                      <a:pt x="-4767" y="119878"/>
                      <a:pt x="-5545" y="107424"/>
                      <a:pt x="16251" y="88741"/>
                    </a:cubicBezTo>
                    <a:cubicBezTo>
                      <a:pt x="37269" y="70059"/>
                      <a:pt x="60622" y="52933"/>
                      <a:pt x="83196" y="35808"/>
                    </a:cubicBezTo>
                    <a:cubicBezTo>
                      <a:pt x="96430" y="24131"/>
                      <a:pt x="108106" y="13233"/>
                      <a:pt x="119004" y="0"/>
                    </a:cubicBezTo>
                    <a:close/>
                  </a:path>
                </a:pathLst>
              </a:custGeom>
              <a:solidFill>
                <a:srgbClr val="89633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5F1F4303-9F7D-4319-86A8-7219C3BA62ED}"/>
                  </a:ext>
                </a:extLst>
              </p:cNvPr>
              <p:cNvSpPr/>
              <p:nvPr/>
            </p:nvSpPr>
            <p:spPr>
              <a:xfrm>
                <a:off x="5478655" y="6398702"/>
                <a:ext cx="1035317" cy="264667"/>
              </a:xfrm>
              <a:custGeom>
                <a:avLst/>
                <a:gdLst>
                  <a:gd name="connsiteX0" fmla="*/ 19503 w 1035316"/>
                  <a:gd name="connsiteY0" fmla="*/ 0 h 264667"/>
                  <a:gd name="connsiteX1" fmla="*/ 67766 w 1035316"/>
                  <a:gd name="connsiteY1" fmla="*/ 35808 h 264667"/>
                  <a:gd name="connsiteX2" fmla="*/ 303632 w 1035316"/>
                  <a:gd name="connsiteY2" fmla="*/ 120657 h 264667"/>
                  <a:gd name="connsiteX3" fmla="*/ 471773 w 1035316"/>
                  <a:gd name="connsiteY3" fmla="*/ 179818 h 264667"/>
                  <a:gd name="connsiteX4" fmla="*/ 778476 w 1035316"/>
                  <a:gd name="connsiteY4" fmla="*/ 192273 h 264667"/>
                  <a:gd name="connsiteX5" fmla="*/ 959073 w 1035316"/>
                  <a:gd name="connsiteY5" fmla="*/ 170477 h 264667"/>
                  <a:gd name="connsiteX6" fmla="*/ 1035359 w 1035316"/>
                  <a:gd name="connsiteY6" fmla="*/ 136226 h 264667"/>
                  <a:gd name="connsiteX7" fmla="*/ 1017455 w 1035316"/>
                  <a:gd name="connsiteY7" fmla="*/ 217961 h 264667"/>
                  <a:gd name="connsiteX8" fmla="*/ 863325 w 1035316"/>
                  <a:gd name="connsiteY8" fmla="*/ 263110 h 264667"/>
                  <a:gd name="connsiteX9" fmla="*/ 689735 w 1035316"/>
                  <a:gd name="connsiteY9" fmla="*/ 269338 h 264667"/>
                  <a:gd name="connsiteX10" fmla="*/ 533270 w 1035316"/>
                  <a:gd name="connsiteY10" fmla="*/ 251434 h 264667"/>
                  <a:gd name="connsiteX11" fmla="*/ 174412 w 1035316"/>
                  <a:gd name="connsiteY11" fmla="*/ 179040 h 264667"/>
                  <a:gd name="connsiteX12" fmla="*/ 13276 w 1035316"/>
                  <a:gd name="connsiteY12" fmla="*/ 116765 h 264667"/>
                  <a:gd name="connsiteX13" fmla="*/ 43 w 1035316"/>
                  <a:gd name="connsiteY13" fmla="*/ 91077 h 264667"/>
                  <a:gd name="connsiteX14" fmla="*/ 19503 w 1035316"/>
                  <a:gd name="connsiteY14" fmla="*/ 0 h 26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35316" h="264667">
                    <a:moveTo>
                      <a:pt x="19503" y="0"/>
                    </a:moveTo>
                    <a:cubicBezTo>
                      <a:pt x="30401" y="19461"/>
                      <a:pt x="49084" y="32694"/>
                      <a:pt x="67766" y="35808"/>
                    </a:cubicBezTo>
                    <a:cubicBezTo>
                      <a:pt x="154951" y="66945"/>
                      <a:pt x="200100" y="90298"/>
                      <a:pt x="303632" y="120657"/>
                    </a:cubicBezTo>
                    <a:cubicBezTo>
                      <a:pt x="328541" y="131555"/>
                      <a:pt x="444528" y="166585"/>
                      <a:pt x="471773" y="179818"/>
                    </a:cubicBezTo>
                    <a:cubicBezTo>
                      <a:pt x="500575" y="193051"/>
                      <a:pt x="706860" y="200836"/>
                      <a:pt x="778476" y="192273"/>
                    </a:cubicBezTo>
                    <a:cubicBezTo>
                      <a:pt x="838415" y="185267"/>
                      <a:pt x="899133" y="179040"/>
                      <a:pt x="959073" y="170477"/>
                    </a:cubicBezTo>
                    <a:cubicBezTo>
                      <a:pt x="983983" y="167363"/>
                      <a:pt x="1014341" y="153352"/>
                      <a:pt x="1035359" y="136226"/>
                    </a:cubicBezTo>
                    <a:cubicBezTo>
                      <a:pt x="1036138" y="181375"/>
                      <a:pt x="1045479" y="193830"/>
                      <a:pt x="1017455" y="217961"/>
                    </a:cubicBezTo>
                    <a:cubicBezTo>
                      <a:pt x="964522" y="246764"/>
                      <a:pt x="917816" y="258440"/>
                      <a:pt x="863325" y="263110"/>
                    </a:cubicBezTo>
                    <a:cubicBezTo>
                      <a:pt x="785482" y="269338"/>
                      <a:pt x="697519" y="267003"/>
                      <a:pt x="689735" y="269338"/>
                    </a:cubicBezTo>
                    <a:cubicBezTo>
                      <a:pt x="627460" y="268560"/>
                      <a:pt x="582311" y="264667"/>
                      <a:pt x="533270" y="251434"/>
                    </a:cubicBezTo>
                    <a:cubicBezTo>
                      <a:pt x="414948" y="220297"/>
                      <a:pt x="295847" y="193830"/>
                      <a:pt x="174412" y="179040"/>
                    </a:cubicBezTo>
                    <a:cubicBezTo>
                      <a:pt x="126149" y="165806"/>
                      <a:pt x="24952" y="126885"/>
                      <a:pt x="13276" y="116765"/>
                    </a:cubicBezTo>
                    <a:cubicBezTo>
                      <a:pt x="9384" y="113651"/>
                      <a:pt x="-736" y="94969"/>
                      <a:pt x="43" y="91077"/>
                    </a:cubicBezTo>
                    <a:cubicBezTo>
                      <a:pt x="7048" y="57604"/>
                      <a:pt x="13276" y="33473"/>
                      <a:pt x="19503" y="0"/>
                    </a:cubicBezTo>
                    <a:close/>
                  </a:path>
                </a:pathLst>
              </a:custGeom>
              <a:solidFill>
                <a:srgbClr val="8A633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CC7219C3-C79C-4DF5-A4D8-3E30FD134E8C}"/>
                  </a:ext>
                </a:extLst>
              </p:cNvPr>
              <p:cNvSpPr/>
              <p:nvPr/>
            </p:nvSpPr>
            <p:spPr>
              <a:xfrm>
                <a:off x="5761875" y="1710990"/>
                <a:ext cx="482628" cy="1930508"/>
              </a:xfrm>
              <a:custGeom>
                <a:avLst/>
                <a:gdLst>
                  <a:gd name="connsiteX0" fmla="*/ 421303 w 482628"/>
                  <a:gd name="connsiteY0" fmla="*/ 23353 h 1930515"/>
                  <a:gd name="connsiteX1" fmla="*/ 481242 w 482628"/>
                  <a:gd name="connsiteY1" fmla="*/ 271673 h 1930515"/>
                  <a:gd name="connsiteX2" fmla="*/ 488248 w 482628"/>
                  <a:gd name="connsiteY2" fmla="*/ 352630 h 1930515"/>
                  <a:gd name="connsiteX3" fmla="*/ 467230 w 482628"/>
                  <a:gd name="connsiteY3" fmla="*/ 616519 h 1930515"/>
                  <a:gd name="connsiteX4" fmla="*/ 410405 w 482628"/>
                  <a:gd name="connsiteY4" fmla="*/ 1005736 h 1930515"/>
                  <a:gd name="connsiteX5" fmla="*/ 365256 w 482628"/>
                  <a:gd name="connsiteY5" fmla="*/ 1226033 h 1930515"/>
                  <a:gd name="connsiteX6" fmla="*/ 283520 w 482628"/>
                  <a:gd name="connsiteY6" fmla="*/ 1460341 h 1930515"/>
                  <a:gd name="connsiteX7" fmla="*/ 83463 w 482628"/>
                  <a:gd name="connsiteY7" fmla="*/ 1916504 h 1930515"/>
                  <a:gd name="connsiteX8" fmla="*/ 74900 w 482628"/>
                  <a:gd name="connsiteY8" fmla="*/ 1936743 h 1930515"/>
                  <a:gd name="connsiteX9" fmla="*/ 60110 w 482628"/>
                  <a:gd name="connsiteY9" fmla="*/ 1862013 h 1930515"/>
                  <a:gd name="connsiteX10" fmla="*/ 949 w 482628"/>
                  <a:gd name="connsiteY10" fmla="*/ 1553753 h 1930515"/>
                  <a:gd name="connsiteX11" fmla="*/ 4062 w 482628"/>
                  <a:gd name="connsiteY11" fmla="*/ 1520281 h 1930515"/>
                  <a:gd name="connsiteX12" fmla="*/ 191665 w 482628"/>
                  <a:gd name="connsiteY12" fmla="*/ 874181 h 1930515"/>
                  <a:gd name="connsiteX13" fmla="*/ 212683 w 482628"/>
                  <a:gd name="connsiteY13" fmla="*/ 730171 h 1930515"/>
                  <a:gd name="connsiteX14" fmla="*/ 258610 w 482628"/>
                  <a:gd name="connsiteY14" fmla="*/ 341732 h 1930515"/>
                  <a:gd name="connsiteX15" fmla="*/ 299867 w 482628"/>
                  <a:gd name="connsiteY15" fmla="*/ 0 h 1930515"/>
                  <a:gd name="connsiteX16" fmla="*/ 311544 w 482628"/>
                  <a:gd name="connsiteY16" fmla="*/ 19461 h 1930515"/>
                  <a:gd name="connsiteX17" fmla="*/ 338789 w 482628"/>
                  <a:gd name="connsiteY17" fmla="*/ 66167 h 1930515"/>
                  <a:gd name="connsiteX18" fmla="*/ 390166 w 482628"/>
                  <a:gd name="connsiteY18" fmla="*/ 68502 h 1930515"/>
                  <a:gd name="connsiteX19" fmla="*/ 410405 w 482628"/>
                  <a:gd name="connsiteY19" fmla="*/ 38922 h 1930515"/>
                  <a:gd name="connsiteX20" fmla="*/ 421303 w 482628"/>
                  <a:gd name="connsiteY20" fmla="*/ 23353 h 1930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82628" h="1930515">
                    <a:moveTo>
                      <a:pt x="421303" y="23353"/>
                    </a:moveTo>
                    <a:cubicBezTo>
                      <a:pt x="441542" y="105867"/>
                      <a:pt x="462560" y="188381"/>
                      <a:pt x="481242" y="271673"/>
                    </a:cubicBezTo>
                    <a:cubicBezTo>
                      <a:pt x="487470" y="298140"/>
                      <a:pt x="486691" y="325385"/>
                      <a:pt x="488248" y="352630"/>
                    </a:cubicBezTo>
                    <a:cubicBezTo>
                      <a:pt x="492919" y="441372"/>
                      <a:pt x="483578" y="529335"/>
                      <a:pt x="467230" y="616519"/>
                    </a:cubicBezTo>
                    <a:cubicBezTo>
                      <a:pt x="443099" y="745739"/>
                      <a:pt x="430644" y="875738"/>
                      <a:pt x="410405" y="1005736"/>
                    </a:cubicBezTo>
                    <a:cubicBezTo>
                      <a:pt x="399507" y="1079687"/>
                      <a:pt x="377711" y="1152082"/>
                      <a:pt x="365256" y="1226033"/>
                    </a:cubicBezTo>
                    <a:cubicBezTo>
                      <a:pt x="351244" y="1309325"/>
                      <a:pt x="318550" y="1384834"/>
                      <a:pt x="283520" y="1460341"/>
                    </a:cubicBezTo>
                    <a:cubicBezTo>
                      <a:pt x="213461" y="1610579"/>
                      <a:pt x="146516" y="1763152"/>
                      <a:pt x="83463" y="1916504"/>
                    </a:cubicBezTo>
                    <a:cubicBezTo>
                      <a:pt x="81127" y="1921174"/>
                      <a:pt x="79570" y="1926623"/>
                      <a:pt x="74900" y="1936743"/>
                    </a:cubicBezTo>
                    <a:cubicBezTo>
                      <a:pt x="69451" y="1907941"/>
                      <a:pt x="64002" y="1885366"/>
                      <a:pt x="60110" y="1862013"/>
                    </a:cubicBezTo>
                    <a:cubicBezTo>
                      <a:pt x="40649" y="1759260"/>
                      <a:pt x="21188" y="1656507"/>
                      <a:pt x="949" y="1553753"/>
                    </a:cubicBezTo>
                    <a:cubicBezTo>
                      <a:pt x="-1387" y="1541298"/>
                      <a:pt x="949" y="1531179"/>
                      <a:pt x="4062" y="1520281"/>
                    </a:cubicBezTo>
                    <a:cubicBezTo>
                      <a:pt x="66337" y="1304655"/>
                      <a:pt x="129390" y="1089807"/>
                      <a:pt x="191665" y="874181"/>
                    </a:cubicBezTo>
                    <a:cubicBezTo>
                      <a:pt x="205677" y="827475"/>
                      <a:pt x="206455" y="778434"/>
                      <a:pt x="212683" y="730171"/>
                    </a:cubicBezTo>
                    <a:cubicBezTo>
                      <a:pt x="229030" y="600951"/>
                      <a:pt x="243820" y="470952"/>
                      <a:pt x="258610" y="341732"/>
                    </a:cubicBezTo>
                    <a:cubicBezTo>
                      <a:pt x="272622" y="228081"/>
                      <a:pt x="285855" y="113651"/>
                      <a:pt x="299867" y="0"/>
                    </a:cubicBezTo>
                    <a:cubicBezTo>
                      <a:pt x="309208" y="3114"/>
                      <a:pt x="308430" y="13233"/>
                      <a:pt x="311544" y="19461"/>
                    </a:cubicBezTo>
                    <a:cubicBezTo>
                      <a:pt x="320107" y="35808"/>
                      <a:pt x="327112" y="52155"/>
                      <a:pt x="338789" y="66167"/>
                    </a:cubicBezTo>
                    <a:cubicBezTo>
                      <a:pt x="355136" y="85628"/>
                      <a:pt x="372261" y="86406"/>
                      <a:pt x="390166" y="68502"/>
                    </a:cubicBezTo>
                    <a:cubicBezTo>
                      <a:pt x="398728" y="59939"/>
                      <a:pt x="405734" y="49820"/>
                      <a:pt x="410405" y="38922"/>
                    </a:cubicBezTo>
                    <a:cubicBezTo>
                      <a:pt x="411962" y="32694"/>
                      <a:pt x="413519" y="24910"/>
                      <a:pt x="421303" y="23353"/>
                    </a:cubicBezTo>
                    <a:close/>
                  </a:path>
                </a:pathLst>
              </a:custGeom>
              <a:solidFill>
                <a:srgbClr val="EEEAE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372277C8-EF05-44DA-B6EA-A8AD71BF2610}"/>
                  </a:ext>
                </a:extLst>
              </p:cNvPr>
              <p:cNvSpPr/>
              <p:nvPr/>
            </p:nvSpPr>
            <p:spPr>
              <a:xfrm>
                <a:off x="6045970" y="1296374"/>
                <a:ext cx="132334" cy="498196"/>
              </a:xfrm>
              <a:custGeom>
                <a:avLst/>
                <a:gdLst>
                  <a:gd name="connsiteX0" fmla="*/ 137209 w 132333"/>
                  <a:gd name="connsiteY0" fmla="*/ 437971 h 498197"/>
                  <a:gd name="connsiteX1" fmla="*/ 109185 w 132333"/>
                  <a:gd name="connsiteY1" fmla="*/ 486234 h 498197"/>
                  <a:gd name="connsiteX2" fmla="*/ 48467 w 132333"/>
                  <a:gd name="connsiteY2" fmla="*/ 481563 h 498197"/>
                  <a:gd name="connsiteX3" fmla="*/ 14995 w 132333"/>
                  <a:gd name="connsiteY3" fmla="*/ 413840 h 498197"/>
                  <a:gd name="connsiteX4" fmla="*/ 11881 w 132333"/>
                  <a:gd name="connsiteY4" fmla="*/ 258931 h 498197"/>
                  <a:gd name="connsiteX5" fmla="*/ 6432 w 132333"/>
                  <a:gd name="connsiteY5" fmla="*/ 162405 h 498197"/>
                  <a:gd name="connsiteX6" fmla="*/ 983 w 132333"/>
                  <a:gd name="connsiteY6" fmla="*/ 9054 h 498197"/>
                  <a:gd name="connsiteX7" fmla="*/ 9546 w 132333"/>
                  <a:gd name="connsiteY7" fmla="*/ 1270 h 498197"/>
                  <a:gd name="connsiteX8" fmla="*/ 25893 w 132333"/>
                  <a:gd name="connsiteY8" fmla="*/ 40970 h 498197"/>
                  <a:gd name="connsiteX9" fmla="*/ 45354 w 132333"/>
                  <a:gd name="connsiteY9" fmla="*/ 107137 h 498197"/>
                  <a:gd name="connsiteX10" fmla="*/ 88946 w 132333"/>
                  <a:gd name="connsiteY10" fmla="*/ 170190 h 498197"/>
                  <a:gd name="connsiteX11" fmla="*/ 109964 w 132333"/>
                  <a:gd name="connsiteY11" fmla="*/ 229351 h 498197"/>
                  <a:gd name="connsiteX12" fmla="*/ 109964 w 132333"/>
                  <a:gd name="connsiteY12" fmla="*/ 235578 h 498197"/>
                  <a:gd name="connsiteX13" fmla="*/ 137209 w 132333"/>
                  <a:gd name="connsiteY13" fmla="*/ 437971 h 498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2333" h="498197">
                    <a:moveTo>
                      <a:pt x="137209" y="437971"/>
                    </a:moveTo>
                    <a:cubicBezTo>
                      <a:pt x="129425" y="455097"/>
                      <a:pt x="123197" y="473001"/>
                      <a:pt x="109185" y="486234"/>
                    </a:cubicBezTo>
                    <a:cubicBezTo>
                      <a:pt x="87389" y="506473"/>
                      <a:pt x="65593" y="505695"/>
                      <a:pt x="48467" y="481563"/>
                    </a:cubicBezTo>
                    <a:cubicBezTo>
                      <a:pt x="33677" y="461324"/>
                      <a:pt x="22001" y="437971"/>
                      <a:pt x="14995" y="413840"/>
                    </a:cubicBezTo>
                    <a:cubicBezTo>
                      <a:pt x="22001" y="361685"/>
                      <a:pt x="11881" y="310308"/>
                      <a:pt x="11881" y="258931"/>
                    </a:cubicBezTo>
                    <a:cubicBezTo>
                      <a:pt x="11881" y="227015"/>
                      <a:pt x="7989" y="194321"/>
                      <a:pt x="6432" y="162405"/>
                    </a:cubicBezTo>
                    <a:cubicBezTo>
                      <a:pt x="4097" y="111029"/>
                      <a:pt x="2540" y="60431"/>
                      <a:pt x="983" y="9054"/>
                    </a:cubicBezTo>
                    <a:cubicBezTo>
                      <a:pt x="-2131" y="-1066"/>
                      <a:pt x="2540" y="-1066"/>
                      <a:pt x="9546" y="1270"/>
                    </a:cubicBezTo>
                    <a:cubicBezTo>
                      <a:pt x="24336" y="7497"/>
                      <a:pt x="29007" y="18395"/>
                      <a:pt x="25893" y="40970"/>
                    </a:cubicBezTo>
                    <a:cubicBezTo>
                      <a:pt x="22001" y="65880"/>
                      <a:pt x="32120" y="86897"/>
                      <a:pt x="45354" y="107137"/>
                    </a:cubicBezTo>
                    <a:cubicBezTo>
                      <a:pt x="60144" y="128154"/>
                      <a:pt x="72599" y="150729"/>
                      <a:pt x="88946" y="170190"/>
                    </a:cubicBezTo>
                    <a:cubicBezTo>
                      <a:pt x="103736" y="188094"/>
                      <a:pt x="109185" y="207555"/>
                      <a:pt x="109964" y="229351"/>
                    </a:cubicBezTo>
                    <a:cubicBezTo>
                      <a:pt x="109964" y="231686"/>
                      <a:pt x="109964" y="233243"/>
                      <a:pt x="109964" y="235578"/>
                    </a:cubicBezTo>
                    <a:cubicBezTo>
                      <a:pt x="107628" y="304859"/>
                      <a:pt x="109964" y="372583"/>
                      <a:pt x="137209" y="437971"/>
                    </a:cubicBezTo>
                    <a:close/>
                  </a:path>
                </a:pathLst>
              </a:custGeom>
              <a:solidFill>
                <a:srgbClr val="FEC29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F22CFC09-6D9E-46AE-B838-9C9158A32BC0}"/>
                  </a:ext>
                </a:extLst>
              </p:cNvPr>
              <p:cNvSpPr/>
              <p:nvPr/>
            </p:nvSpPr>
            <p:spPr>
              <a:xfrm>
                <a:off x="5823543" y="1055551"/>
                <a:ext cx="358079" cy="280236"/>
              </a:xfrm>
              <a:custGeom>
                <a:avLst/>
                <a:gdLst>
                  <a:gd name="connsiteX0" fmla="*/ 248320 w 358079"/>
                  <a:gd name="connsiteY0" fmla="*/ 281014 h 280236"/>
                  <a:gd name="connsiteX1" fmla="*/ 230416 w 358079"/>
                  <a:gd name="connsiteY1" fmla="*/ 245207 h 280236"/>
                  <a:gd name="connsiteX2" fmla="*/ 223411 w 358079"/>
                  <a:gd name="connsiteY2" fmla="*/ 249099 h 280236"/>
                  <a:gd name="connsiteX3" fmla="*/ 205506 w 358079"/>
                  <a:gd name="connsiteY3" fmla="*/ 217961 h 280236"/>
                  <a:gd name="connsiteX4" fmla="*/ 7006 w 358079"/>
                  <a:gd name="connsiteY4" fmla="*/ 32694 h 280236"/>
                  <a:gd name="connsiteX5" fmla="*/ 0 w 358079"/>
                  <a:gd name="connsiteY5" fmla="*/ 22575 h 280236"/>
                  <a:gd name="connsiteX6" fmla="*/ 26467 w 358079"/>
                  <a:gd name="connsiteY6" fmla="*/ 21018 h 280236"/>
                  <a:gd name="connsiteX7" fmla="*/ 114430 w 358079"/>
                  <a:gd name="connsiteY7" fmla="*/ 98861 h 280236"/>
                  <a:gd name="connsiteX8" fmla="*/ 182932 w 358079"/>
                  <a:gd name="connsiteY8" fmla="*/ 126106 h 280236"/>
                  <a:gd name="connsiteX9" fmla="*/ 200058 w 358079"/>
                  <a:gd name="connsiteY9" fmla="*/ 126885 h 280236"/>
                  <a:gd name="connsiteX10" fmla="*/ 333948 w 358079"/>
                  <a:gd name="connsiteY10" fmla="*/ 36586 h 280236"/>
                  <a:gd name="connsiteX11" fmla="*/ 364307 w 358079"/>
                  <a:gd name="connsiteY11" fmla="*/ 0 h 280236"/>
                  <a:gd name="connsiteX12" fmla="*/ 284907 w 358079"/>
                  <a:gd name="connsiteY12" fmla="*/ 184489 h 280236"/>
                  <a:gd name="connsiteX13" fmla="*/ 281015 w 358079"/>
                  <a:gd name="connsiteY13" fmla="*/ 203950 h 280236"/>
                  <a:gd name="connsiteX14" fmla="*/ 251434 w 358079"/>
                  <a:gd name="connsiteY14" fmla="*/ 265446 h 280236"/>
                  <a:gd name="connsiteX15" fmla="*/ 248320 w 358079"/>
                  <a:gd name="connsiteY15" fmla="*/ 281014 h 28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8079" h="280236">
                    <a:moveTo>
                      <a:pt x="248320" y="281014"/>
                    </a:moveTo>
                    <a:cubicBezTo>
                      <a:pt x="250656" y="264667"/>
                      <a:pt x="242871" y="253769"/>
                      <a:pt x="230416" y="245207"/>
                    </a:cubicBezTo>
                    <a:cubicBezTo>
                      <a:pt x="224967" y="241314"/>
                      <a:pt x="224189" y="244428"/>
                      <a:pt x="223411" y="249099"/>
                    </a:cubicBezTo>
                    <a:cubicBezTo>
                      <a:pt x="220297" y="237422"/>
                      <a:pt x="217183" y="226524"/>
                      <a:pt x="205506" y="217961"/>
                    </a:cubicBezTo>
                    <a:cubicBezTo>
                      <a:pt x="134669" y="161914"/>
                      <a:pt x="72394" y="94969"/>
                      <a:pt x="7006" y="32694"/>
                    </a:cubicBezTo>
                    <a:cubicBezTo>
                      <a:pt x="3892" y="29580"/>
                      <a:pt x="2335" y="26467"/>
                      <a:pt x="0" y="22575"/>
                    </a:cubicBezTo>
                    <a:cubicBezTo>
                      <a:pt x="8563" y="11677"/>
                      <a:pt x="16347" y="10898"/>
                      <a:pt x="26467" y="21018"/>
                    </a:cubicBezTo>
                    <a:cubicBezTo>
                      <a:pt x="59939" y="51377"/>
                      <a:pt x="80957" y="67724"/>
                      <a:pt x="114430" y="98861"/>
                    </a:cubicBezTo>
                    <a:cubicBezTo>
                      <a:pt x="130777" y="113651"/>
                      <a:pt x="160357" y="121436"/>
                      <a:pt x="182932" y="126106"/>
                    </a:cubicBezTo>
                    <a:cubicBezTo>
                      <a:pt x="186046" y="126885"/>
                      <a:pt x="196944" y="126885"/>
                      <a:pt x="200058" y="126885"/>
                    </a:cubicBezTo>
                    <a:cubicBezTo>
                      <a:pt x="268560" y="133112"/>
                      <a:pt x="298918" y="85628"/>
                      <a:pt x="333948" y="36586"/>
                    </a:cubicBezTo>
                    <a:cubicBezTo>
                      <a:pt x="343289" y="23353"/>
                      <a:pt x="353409" y="11677"/>
                      <a:pt x="364307" y="0"/>
                    </a:cubicBezTo>
                    <a:cubicBezTo>
                      <a:pt x="338619" y="62275"/>
                      <a:pt x="315266" y="124549"/>
                      <a:pt x="284907" y="184489"/>
                    </a:cubicBezTo>
                    <a:cubicBezTo>
                      <a:pt x="281793" y="189938"/>
                      <a:pt x="273230" y="196165"/>
                      <a:pt x="281015" y="203950"/>
                    </a:cubicBezTo>
                    <a:cubicBezTo>
                      <a:pt x="263110" y="220297"/>
                      <a:pt x="252212" y="240536"/>
                      <a:pt x="251434" y="265446"/>
                    </a:cubicBezTo>
                    <a:cubicBezTo>
                      <a:pt x="251434" y="270895"/>
                      <a:pt x="252212" y="276344"/>
                      <a:pt x="248320" y="281014"/>
                    </a:cubicBezTo>
                    <a:close/>
                  </a:path>
                </a:pathLst>
              </a:custGeom>
              <a:solidFill>
                <a:srgbClr val="E9AB83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18088DBE-2571-4809-B86A-92F51AEBA476}"/>
                  </a:ext>
                </a:extLst>
              </p:cNvPr>
              <p:cNvSpPr/>
              <p:nvPr/>
            </p:nvSpPr>
            <p:spPr>
              <a:xfrm>
                <a:off x="5592734" y="319129"/>
                <a:ext cx="778434" cy="467057"/>
              </a:xfrm>
              <a:custGeom>
                <a:avLst/>
                <a:gdLst>
                  <a:gd name="connsiteX0" fmla="*/ 36980 w 778433"/>
                  <a:gd name="connsiteY0" fmla="*/ 467865 h 467060"/>
                  <a:gd name="connsiteX1" fmla="*/ 393 w 778433"/>
                  <a:gd name="connsiteY1" fmla="*/ 277927 h 467060"/>
                  <a:gd name="connsiteX2" fmla="*/ 33866 w 778433"/>
                  <a:gd name="connsiteY2" fmla="*/ 202419 h 467060"/>
                  <a:gd name="connsiteX3" fmla="*/ 63446 w 778433"/>
                  <a:gd name="connsiteY3" fmla="*/ 142480 h 467060"/>
                  <a:gd name="connsiteX4" fmla="*/ 79015 w 778433"/>
                  <a:gd name="connsiteY4" fmla="*/ 116791 h 467060"/>
                  <a:gd name="connsiteX5" fmla="*/ 135841 w 778433"/>
                  <a:gd name="connsiteY5" fmla="*/ 63858 h 467060"/>
                  <a:gd name="connsiteX6" fmla="*/ 179433 w 778433"/>
                  <a:gd name="connsiteY6" fmla="*/ 36613 h 467060"/>
                  <a:gd name="connsiteX7" fmla="*/ 500926 w 778433"/>
                  <a:gd name="connsiteY7" fmla="*/ 26 h 467060"/>
                  <a:gd name="connsiteX8" fmla="*/ 708768 w 778433"/>
                  <a:gd name="connsiteY8" fmla="*/ 73199 h 467060"/>
                  <a:gd name="connsiteX9" fmla="*/ 785054 w 778433"/>
                  <a:gd name="connsiteY9" fmla="*/ 206311 h 467060"/>
                  <a:gd name="connsiteX10" fmla="*/ 774935 w 778433"/>
                  <a:gd name="connsiteY10" fmla="*/ 242119 h 467060"/>
                  <a:gd name="connsiteX11" fmla="*/ 774935 w 778433"/>
                  <a:gd name="connsiteY11" fmla="*/ 219545 h 467060"/>
                  <a:gd name="connsiteX12" fmla="*/ 693978 w 778433"/>
                  <a:gd name="connsiteY12" fmla="*/ 111342 h 467060"/>
                  <a:gd name="connsiteX13" fmla="*/ 486136 w 778433"/>
                  <a:gd name="connsiteY13" fmla="*/ 36613 h 467060"/>
                  <a:gd name="connsiteX14" fmla="*/ 234702 w 778433"/>
                  <a:gd name="connsiteY14" fmla="*/ 90325 h 467060"/>
                  <a:gd name="connsiteX15" fmla="*/ 214462 w 778433"/>
                  <a:gd name="connsiteY15" fmla="*/ 100444 h 467060"/>
                  <a:gd name="connsiteX16" fmla="*/ 126500 w 778433"/>
                  <a:gd name="connsiteY16" fmla="*/ 283376 h 467060"/>
                  <a:gd name="connsiteX17" fmla="*/ 133505 w 778433"/>
                  <a:gd name="connsiteY17" fmla="*/ 325412 h 467060"/>
                  <a:gd name="connsiteX18" fmla="*/ 123386 w 778433"/>
                  <a:gd name="connsiteY18" fmla="*/ 336310 h 467060"/>
                  <a:gd name="connsiteX19" fmla="*/ 79794 w 778433"/>
                  <a:gd name="connsiteY19" fmla="*/ 305951 h 467060"/>
                  <a:gd name="connsiteX20" fmla="*/ 61889 w 778433"/>
                  <a:gd name="connsiteY20" fmla="*/ 269364 h 467060"/>
                  <a:gd name="connsiteX21" fmla="*/ 54105 w 778433"/>
                  <a:gd name="connsiteY21" fmla="*/ 295831 h 467060"/>
                  <a:gd name="connsiteX22" fmla="*/ 46321 w 778433"/>
                  <a:gd name="connsiteY22" fmla="*/ 456188 h 467060"/>
                  <a:gd name="connsiteX23" fmla="*/ 36980 w 778433"/>
                  <a:gd name="connsiteY23" fmla="*/ 467865 h 467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78433" h="467060">
                    <a:moveTo>
                      <a:pt x="36980" y="467865"/>
                    </a:moveTo>
                    <a:cubicBezTo>
                      <a:pt x="15183" y="406369"/>
                      <a:pt x="4285" y="342537"/>
                      <a:pt x="393" y="277927"/>
                    </a:cubicBezTo>
                    <a:cubicBezTo>
                      <a:pt x="-1164" y="249125"/>
                      <a:pt x="393" y="220323"/>
                      <a:pt x="33866" y="202419"/>
                    </a:cubicBezTo>
                    <a:cubicBezTo>
                      <a:pt x="52548" y="192299"/>
                      <a:pt x="60333" y="165833"/>
                      <a:pt x="63446" y="142480"/>
                    </a:cubicBezTo>
                    <a:cubicBezTo>
                      <a:pt x="65003" y="130803"/>
                      <a:pt x="68896" y="123019"/>
                      <a:pt x="79015" y="116791"/>
                    </a:cubicBezTo>
                    <a:cubicBezTo>
                      <a:pt x="100811" y="102780"/>
                      <a:pt x="121829" y="87211"/>
                      <a:pt x="135841" y="63858"/>
                    </a:cubicBezTo>
                    <a:cubicBezTo>
                      <a:pt x="145182" y="48289"/>
                      <a:pt x="161529" y="39726"/>
                      <a:pt x="179433" y="36613"/>
                    </a:cubicBezTo>
                    <a:cubicBezTo>
                      <a:pt x="286078" y="18709"/>
                      <a:pt x="392724" y="805"/>
                      <a:pt x="500926" y="26"/>
                    </a:cubicBezTo>
                    <a:cubicBezTo>
                      <a:pt x="578770" y="-752"/>
                      <a:pt x="651164" y="15595"/>
                      <a:pt x="708768" y="73199"/>
                    </a:cubicBezTo>
                    <a:cubicBezTo>
                      <a:pt x="750803" y="115234"/>
                      <a:pt x="786611" y="186072"/>
                      <a:pt x="785054" y="206311"/>
                    </a:cubicBezTo>
                    <a:cubicBezTo>
                      <a:pt x="785054" y="207868"/>
                      <a:pt x="775713" y="240562"/>
                      <a:pt x="774935" y="242119"/>
                    </a:cubicBezTo>
                    <a:cubicBezTo>
                      <a:pt x="774156" y="242119"/>
                      <a:pt x="775713" y="219545"/>
                      <a:pt x="774935" y="219545"/>
                    </a:cubicBezTo>
                    <a:cubicBezTo>
                      <a:pt x="753139" y="175952"/>
                      <a:pt x="728229" y="147150"/>
                      <a:pt x="693978" y="111342"/>
                    </a:cubicBezTo>
                    <a:cubicBezTo>
                      <a:pt x="637152" y="52181"/>
                      <a:pt x="563979" y="35834"/>
                      <a:pt x="486136" y="36613"/>
                    </a:cubicBezTo>
                    <a:cubicBezTo>
                      <a:pt x="398951" y="37391"/>
                      <a:pt x="314880" y="54517"/>
                      <a:pt x="234702" y="90325"/>
                    </a:cubicBezTo>
                    <a:cubicBezTo>
                      <a:pt x="227696" y="93438"/>
                      <a:pt x="221468" y="96552"/>
                      <a:pt x="214462" y="100444"/>
                    </a:cubicBezTo>
                    <a:cubicBezTo>
                      <a:pt x="126500" y="150264"/>
                      <a:pt x="118715" y="204754"/>
                      <a:pt x="126500" y="283376"/>
                    </a:cubicBezTo>
                    <a:cubicBezTo>
                      <a:pt x="128056" y="297388"/>
                      <a:pt x="130392" y="311400"/>
                      <a:pt x="133505" y="325412"/>
                    </a:cubicBezTo>
                    <a:cubicBezTo>
                      <a:pt x="135841" y="335531"/>
                      <a:pt x="131948" y="336310"/>
                      <a:pt x="123386" y="336310"/>
                    </a:cubicBezTo>
                    <a:cubicBezTo>
                      <a:pt x="90692" y="337088"/>
                      <a:pt x="90692" y="337088"/>
                      <a:pt x="79794" y="305951"/>
                    </a:cubicBezTo>
                    <a:cubicBezTo>
                      <a:pt x="75123" y="293496"/>
                      <a:pt x="72788" y="280262"/>
                      <a:pt x="61889" y="269364"/>
                    </a:cubicBezTo>
                    <a:cubicBezTo>
                      <a:pt x="54105" y="277927"/>
                      <a:pt x="54884" y="287268"/>
                      <a:pt x="54105" y="295831"/>
                    </a:cubicBezTo>
                    <a:cubicBezTo>
                      <a:pt x="50213" y="348765"/>
                      <a:pt x="52548" y="402476"/>
                      <a:pt x="46321" y="456188"/>
                    </a:cubicBezTo>
                    <a:cubicBezTo>
                      <a:pt x="47878" y="461637"/>
                      <a:pt x="50991" y="474092"/>
                      <a:pt x="36980" y="467865"/>
                    </a:cubicBezTo>
                    <a:close/>
                  </a:path>
                </a:pathLst>
              </a:custGeom>
              <a:solidFill>
                <a:srgbClr val="520000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086B5851-4F68-41FA-91A5-FECDC47AC2CF}"/>
                  </a:ext>
                </a:extLst>
              </p:cNvPr>
              <p:cNvSpPr/>
              <p:nvPr/>
            </p:nvSpPr>
            <p:spPr>
              <a:xfrm>
                <a:off x="5938629" y="873224"/>
                <a:ext cx="202394" cy="54491"/>
              </a:xfrm>
              <a:custGeom>
                <a:avLst/>
                <a:gdLst>
                  <a:gd name="connsiteX0" fmla="*/ 49942 w 202392"/>
                  <a:gd name="connsiteY0" fmla="*/ 173 h 54490"/>
                  <a:gd name="connsiteX1" fmla="*/ 195509 w 202392"/>
                  <a:gd name="connsiteY1" fmla="*/ 4844 h 54490"/>
                  <a:gd name="connsiteX2" fmla="*/ 207185 w 202392"/>
                  <a:gd name="connsiteY2" fmla="*/ 20412 h 54490"/>
                  <a:gd name="connsiteX3" fmla="*/ 153473 w 202392"/>
                  <a:gd name="connsiteY3" fmla="*/ 56220 h 54490"/>
                  <a:gd name="connsiteX4" fmla="*/ 51499 w 202392"/>
                  <a:gd name="connsiteY4" fmla="*/ 46101 h 54490"/>
                  <a:gd name="connsiteX5" fmla="*/ 4793 w 202392"/>
                  <a:gd name="connsiteY5" fmla="*/ 15742 h 54490"/>
                  <a:gd name="connsiteX6" fmla="*/ 122 w 202392"/>
                  <a:gd name="connsiteY6" fmla="*/ 4844 h 54490"/>
                  <a:gd name="connsiteX7" fmla="*/ 11798 w 202392"/>
                  <a:gd name="connsiteY7" fmla="*/ 173 h 54490"/>
                  <a:gd name="connsiteX8" fmla="*/ 49942 w 202392"/>
                  <a:gd name="connsiteY8" fmla="*/ 173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392" h="54490">
                    <a:moveTo>
                      <a:pt x="49942" y="173"/>
                    </a:moveTo>
                    <a:cubicBezTo>
                      <a:pt x="98205" y="3287"/>
                      <a:pt x="147246" y="5622"/>
                      <a:pt x="195509" y="4844"/>
                    </a:cubicBezTo>
                    <a:cubicBezTo>
                      <a:pt x="207185" y="4844"/>
                      <a:pt x="211077" y="7957"/>
                      <a:pt x="207185" y="20412"/>
                    </a:cubicBezTo>
                    <a:cubicBezTo>
                      <a:pt x="199401" y="45322"/>
                      <a:pt x="187724" y="55442"/>
                      <a:pt x="153473" y="56220"/>
                    </a:cubicBezTo>
                    <a:cubicBezTo>
                      <a:pt x="119222" y="56999"/>
                      <a:pt x="84971" y="53106"/>
                      <a:pt x="51499" y="46101"/>
                    </a:cubicBezTo>
                    <a:cubicBezTo>
                      <a:pt x="32816" y="42208"/>
                      <a:pt x="17247" y="30532"/>
                      <a:pt x="4793" y="15742"/>
                    </a:cubicBezTo>
                    <a:cubicBezTo>
                      <a:pt x="2457" y="12628"/>
                      <a:pt x="-656" y="9514"/>
                      <a:pt x="122" y="4844"/>
                    </a:cubicBezTo>
                    <a:cubicBezTo>
                      <a:pt x="1679" y="-1384"/>
                      <a:pt x="7128" y="173"/>
                      <a:pt x="11798" y="173"/>
                    </a:cubicBezTo>
                    <a:cubicBezTo>
                      <a:pt x="24253" y="173"/>
                      <a:pt x="37487" y="173"/>
                      <a:pt x="49942" y="173"/>
                    </a:cubicBezTo>
                    <a:close/>
                  </a:path>
                </a:pathLst>
              </a:custGeom>
              <a:solidFill>
                <a:srgbClr val="FEFBFA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5D15040E-C6F4-47CB-8865-45CCCA240F19}"/>
                  </a:ext>
                </a:extLst>
              </p:cNvPr>
              <p:cNvSpPr/>
              <p:nvPr/>
            </p:nvSpPr>
            <p:spPr>
              <a:xfrm>
                <a:off x="5864800" y="458979"/>
                <a:ext cx="116765" cy="46706"/>
              </a:xfrm>
              <a:custGeom>
                <a:avLst/>
                <a:gdLst>
                  <a:gd name="connsiteX0" fmla="*/ 0 w 116765"/>
                  <a:gd name="connsiteY0" fmla="*/ 50893 h 46706"/>
                  <a:gd name="connsiteX1" fmla="*/ 107424 w 116765"/>
                  <a:gd name="connsiteY1" fmla="*/ 295 h 46706"/>
                  <a:gd name="connsiteX2" fmla="*/ 120657 w 116765"/>
                  <a:gd name="connsiteY2" fmla="*/ 12750 h 46706"/>
                  <a:gd name="connsiteX3" fmla="*/ 98083 w 116765"/>
                  <a:gd name="connsiteY3" fmla="*/ 43887 h 46706"/>
                  <a:gd name="connsiteX4" fmla="*/ 0 w 116765"/>
                  <a:gd name="connsiteY4" fmla="*/ 50893 h 4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65" h="46706">
                    <a:moveTo>
                      <a:pt x="0" y="50893"/>
                    </a:moveTo>
                    <a:cubicBezTo>
                      <a:pt x="24910" y="5744"/>
                      <a:pt x="68502" y="8079"/>
                      <a:pt x="107424" y="295"/>
                    </a:cubicBezTo>
                    <a:cubicBezTo>
                      <a:pt x="115208" y="-1262"/>
                      <a:pt x="122993" y="3409"/>
                      <a:pt x="120657" y="12750"/>
                    </a:cubicBezTo>
                    <a:cubicBezTo>
                      <a:pt x="117544" y="25205"/>
                      <a:pt x="116765" y="42330"/>
                      <a:pt x="98083" y="43887"/>
                    </a:cubicBezTo>
                    <a:cubicBezTo>
                      <a:pt x="66167" y="47001"/>
                      <a:pt x="34251" y="48558"/>
                      <a:pt x="0" y="50893"/>
                    </a:cubicBezTo>
                    <a:close/>
                  </a:path>
                </a:pathLst>
              </a:custGeom>
              <a:solidFill>
                <a:srgbClr val="520201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CC21AB34-BE48-400A-9028-42E43CB55FEC}"/>
                  </a:ext>
                </a:extLst>
              </p:cNvPr>
              <p:cNvSpPr/>
              <p:nvPr/>
            </p:nvSpPr>
            <p:spPr>
              <a:xfrm>
                <a:off x="6152018" y="483587"/>
                <a:ext cx="116765" cy="54491"/>
              </a:xfrm>
              <a:custGeom>
                <a:avLst/>
                <a:gdLst>
                  <a:gd name="connsiteX0" fmla="*/ 119126 w 116765"/>
                  <a:gd name="connsiteY0" fmla="*/ 61315 h 54490"/>
                  <a:gd name="connsiteX1" fmla="*/ 19486 w 116765"/>
                  <a:gd name="connsiteY1" fmla="*/ 44968 h 54490"/>
                  <a:gd name="connsiteX2" fmla="*/ 804 w 116765"/>
                  <a:gd name="connsiteY2" fmla="*/ 9939 h 54490"/>
                  <a:gd name="connsiteX3" fmla="*/ 25713 w 116765"/>
                  <a:gd name="connsiteY3" fmla="*/ 2933 h 54490"/>
                  <a:gd name="connsiteX4" fmla="*/ 90323 w 116765"/>
                  <a:gd name="connsiteY4" fmla="*/ 26286 h 54490"/>
                  <a:gd name="connsiteX5" fmla="*/ 119126 w 116765"/>
                  <a:gd name="connsiteY5" fmla="*/ 61315 h 54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765" h="54490">
                    <a:moveTo>
                      <a:pt x="119126" y="61315"/>
                    </a:moveTo>
                    <a:cubicBezTo>
                      <a:pt x="83318" y="55088"/>
                      <a:pt x="51402" y="50417"/>
                      <a:pt x="19486" y="44968"/>
                    </a:cubicBezTo>
                    <a:cubicBezTo>
                      <a:pt x="7810" y="42633"/>
                      <a:pt x="-3089" y="21615"/>
                      <a:pt x="804" y="9939"/>
                    </a:cubicBezTo>
                    <a:cubicBezTo>
                      <a:pt x="5474" y="-4852"/>
                      <a:pt x="17151" y="597"/>
                      <a:pt x="25713" y="2933"/>
                    </a:cubicBezTo>
                    <a:cubicBezTo>
                      <a:pt x="47510" y="9939"/>
                      <a:pt x="69306" y="16945"/>
                      <a:pt x="90323" y="26286"/>
                    </a:cubicBezTo>
                    <a:cubicBezTo>
                      <a:pt x="104335" y="30956"/>
                      <a:pt x="107449" y="47303"/>
                      <a:pt x="119126" y="61315"/>
                    </a:cubicBezTo>
                    <a:close/>
                  </a:path>
                </a:pathLst>
              </a:custGeom>
              <a:solidFill>
                <a:srgbClr val="520202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A09C18FA-76B9-4FDA-84C4-E5C750E67BC9}"/>
                  </a:ext>
                </a:extLst>
              </p:cNvPr>
              <p:cNvSpPr/>
              <p:nvPr/>
            </p:nvSpPr>
            <p:spPr>
              <a:xfrm>
                <a:off x="4514219" y="2446492"/>
                <a:ext cx="544905" cy="607175"/>
              </a:xfrm>
              <a:custGeom>
                <a:avLst/>
                <a:gdLst>
                  <a:gd name="connsiteX0" fmla="*/ 546460 w 544903"/>
                  <a:gd name="connsiteY0" fmla="*/ 580050 h 607178"/>
                  <a:gd name="connsiteX1" fmla="*/ 448378 w 544903"/>
                  <a:gd name="connsiteY1" fmla="*/ 590169 h 607178"/>
                  <a:gd name="connsiteX2" fmla="*/ 279458 w 544903"/>
                  <a:gd name="connsiteY2" fmla="*/ 603403 h 607178"/>
                  <a:gd name="connsiteX3" fmla="*/ 259997 w 544903"/>
                  <a:gd name="connsiteY3" fmla="*/ 609630 h 607178"/>
                  <a:gd name="connsiteX4" fmla="*/ 175926 w 544903"/>
                  <a:gd name="connsiteY4" fmla="*/ 411908 h 607178"/>
                  <a:gd name="connsiteX5" fmla="*/ 49041 w 544903"/>
                  <a:gd name="connsiteY5" fmla="*/ 138678 h 607178"/>
                  <a:gd name="connsiteX6" fmla="*/ 10898 w 544903"/>
                  <a:gd name="connsiteY6" fmla="*/ 36703 h 607178"/>
                  <a:gd name="connsiteX7" fmla="*/ 0 w 544903"/>
                  <a:gd name="connsiteY7" fmla="*/ 18799 h 607178"/>
                  <a:gd name="connsiteX8" fmla="*/ 265446 w 544903"/>
                  <a:gd name="connsiteY8" fmla="*/ 5566 h 607178"/>
                  <a:gd name="connsiteX9" fmla="*/ 368978 w 544903"/>
                  <a:gd name="connsiteY9" fmla="*/ 11793 h 607178"/>
                  <a:gd name="connsiteX10" fmla="*/ 390774 w 544903"/>
                  <a:gd name="connsiteY10" fmla="*/ 28919 h 607178"/>
                  <a:gd name="connsiteX11" fmla="*/ 430474 w 544903"/>
                  <a:gd name="connsiteY11" fmla="*/ 171372 h 607178"/>
                  <a:gd name="connsiteX12" fmla="*/ 535562 w 544903"/>
                  <a:gd name="connsiteY12" fmla="*/ 530230 h 607178"/>
                  <a:gd name="connsiteX13" fmla="*/ 546460 w 544903"/>
                  <a:gd name="connsiteY13" fmla="*/ 580050 h 60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44903" h="607178">
                    <a:moveTo>
                      <a:pt x="546460" y="580050"/>
                    </a:moveTo>
                    <a:cubicBezTo>
                      <a:pt x="513766" y="583942"/>
                      <a:pt x="481072" y="587834"/>
                      <a:pt x="448378" y="590169"/>
                    </a:cubicBezTo>
                    <a:cubicBezTo>
                      <a:pt x="392331" y="594840"/>
                      <a:pt x="335505" y="598732"/>
                      <a:pt x="279458" y="603403"/>
                    </a:cubicBezTo>
                    <a:cubicBezTo>
                      <a:pt x="274009" y="604181"/>
                      <a:pt x="265446" y="609630"/>
                      <a:pt x="259997" y="609630"/>
                    </a:cubicBezTo>
                    <a:cubicBezTo>
                      <a:pt x="230416" y="545799"/>
                      <a:pt x="205507" y="475740"/>
                      <a:pt x="175926" y="411908"/>
                    </a:cubicBezTo>
                    <a:cubicBezTo>
                      <a:pt x="133891" y="320831"/>
                      <a:pt x="90298" y="229755"/>
                      <a:pt x="49041" y="138678"/>
                    </a:cubicBezTo>
                    <a:cubicBezTo>
                      <a:pt x="34251" y="105205"/>
                      <a:pt x="24131" y="70176"/>
                      <a:pt x="10898" y="36703"/>
                    </a:cubicBezTo>
                    <a:cubicBezTo>
                      <a:pt x="8563" y="30476"/>
                      <a:pt x="8563" y="21134"/>
                      <a:pt x="0" y="18799"/>
                    </a:cubicBezTo>
                    <a:cubicBezTo>
                      <a:pt x="87963" y="1674"/>
                      <a:pt x="175926" y="-6111"/>
                      <a:pt x="265446" y="5566"/>
                    </a:cubicBezTo>
                    <a:cubicBezTo>
                      <a:pt x="299697" y="10236"/>
                      <a:pt x="333948" y="10236"/>
                      <a:pt x="368978" y="11793"/>
                    </a:cubicBezTo>
                    <a:cubicBezTo>
                      <a:pt x="381432" y="12572"/>
                      <a:pt x="387660" y="15685"/>
                      <a:pt x="390774" y="28919"/>
                    </a:cubicBezTo>
                    <a:cubicBezTo>
                      <a:pt x="403229" y="76403"/>
                      <a:pt x="417240" y="123888"/>
                      <a:pt x="430474" y="171372"/>
                    </a:cubicBezTo>
                    <a:cubicBezTo>
                      <a:pt x="436701" y="194725"/>
                      <a:pt x="499754" y="462506"/>
                      <a:pt x="535562" y="530230"/>
                    </a:cubicBezTo>
                    <a:cubicBezTo>
                      <a:pt x="542568" y="544242"/>
                      <a:pt x="546460" y="562146"/>
                      <a:pt x="546460" y="580050"/>
                    </a:cubicBezTo>
                    <a:close/>
                  </a:path>
                </a:pathLst>
              </a:custGeom>
              <a:solidFill>
                <a:srgbClr val="FEC295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2BD2FB39-1EBF-437C-9288-2EAB41E904D5}"/>
                  </a:ext>
                </a:extLst>
              </p:cNvPr>
              <p:cNvSpPr/>
              <p:nvPr/>
            </p:nvSpPr>
            <p:spPr>
              <a:xfrm>
                <a:off x="8604885" y="5978350"/>
                <a:ext cx="280235" cy="280236"/>
              </a:xfrm>
              <a:custGeom>
                <a:avLst/>
                <a:gdLst>
                  <a:gd name="connsiteX0" fmla="*/ 280236 w 280236"/>
                  <a:gd name="connsiteY0" fmla="*/ 140118 h 280236"/>
                  <a:gd name="connsiteX1" fmla="*/ 140118 w 280236"/>
                  <a:gd name="connsiteY1" fmla="*/ 280236 h 280236"/>
                  <a:gd name="connsiteX2" fmla="*/ 0 w 280236"/>
                  <a:gd name="connsiteY2" fmla="*/ 140118 h 280236"/>
                  <a:gd name="connsiteX3" fmla="*/ 140118 w 280236"/>
                  <a:gd name="connsiteY3" fmla="*/ 0 h 280236"/>
                  <a:gd name="connsiteX4" fmla="*/ 280236 w 280236"/>
                  <a:gd name="connsiteY4" fmla="*/ 140118 h 28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236" h="280236">
                    <a:moveTo>
                      <a:pt x="280236" y="140118"/>
                    </a:moveTo>
                    <a:cubicBezTo>
                      <a:pt x="280236" y="217503"/>
                      <a:pt x="217503" y="280236"/>
                      <a:pt x="140118" y="280236"/>
                    </a:cubicBezTo>
                    <a:cubicBezTo>
                      <a:pt x="62733" y="280236"/>
                      <a:pt x="0" y="217503"/>
                      <a:pt x="0" y="140118"/>
                    </a:cubicBezTo>
                    <a:cubicBezTo>
                      <a:pt x="0" y="62733"/>
                      <a:pt x="62733" y="0"/>
                      <a:pt x="140118" y="0"/>
                    </a:cubicBezTo>
                    <a:cubicBezTo>
                      <a:pt x="217503" y="0"/>
                      <a:pt x="280236" y="62733"/>
                      <a:pt x="280236" y="140118"/>
                    </a:cubicBezTo>
                    <a:close/>
                  </a:path>
                </a:pathLst>
              </a:custGeom>
              <a:solidFill>
                <a:srgbClr val="4D4D4D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E5DD490A-5640-4027-89F4-42DE144115B0}"/>
                  </a:ext>
                </a:extLst>
              </p:cNvPr>
              <p:cNvSpPr/>
              <p:nvPr/>
            </p:nvSpPr>
            <p:spPr>
              <a:xfrm>
                <a:off x="5068443" y="3402521"/>
                <a:ext cx="4514912" cy="2911332"/>
              </a:xfrm>
              <a:custGeom>
                <a:avLst/>
                <a:gdLst>
                  <a:gd name="connsiteX0" fmla="*/ 4505594 w 4514915"/>
                  <a:gd name="connsiteY0" fmla="*/ 2738530 h 2911341"/>
                  <a:gd name="connsiteX1" fmla="*/ 4402840 w 4514915"/>
                  <a:gd name="connsiteY1" fmla="*/ 2608531 h 2911341"/>
                  <a:gd name="connsiteX2" fmla="*/ 4384158 w 4514915"/>
                  <a:gd name="connsiteY2" fmla="*/ 2744757 h 2911341"/>
                  <a:gd name="connsiteX3" fmla="*/ 4363919 w 4514915"/>
                  <a:gd name="connsiteY3" fmla="*/ 2761104 h 2911341"/>
                  <a:gd name="connsiteX4" fmla="*/ 1209706 w 4514915"/>
                  <a:gd name="connsiteY4" fmla="*/ 1449443 h 2911341"/>
                  <a:gd name="connsiteX5" fmla="*/ 468637 w 4514915"/>
                  <a:gd name="connsiteY5" fmla="*/ 347960 h 2911341"/>
                  <a:gd name="connsiteX6" fmla="*/ 355764 w 4514915"/>
                  <a:gd name="connsiteY6" fmla="*/ 235087 h 2911341"/>
                  <a:gd name="connsiteX7" fmla="*/ 84869 w 4514915"/>
                  <a:gd name="connsiteY7" fmla="*/ 0 h 2911341"/>
                  <a:gd name="connsiteX8" fmla="*/ 20 w 4514915"/>
                  <a:gd name="connsiteY8" fmla="*/ 140118 h 2911341"/>
                  <a:gd name="connsiteX9" fmla="*/ 270914 w 4514915"/>
                  <a:gd name="connsiteY9" fmla="*/ 362750 h 2911341"/>
                  <a:gd name="connsiteX10" fmla="*/ 365105 w 4514915"/>
                  <a:gd name="connsiteY10" fmla="*/ 462390 h 2911341"/>
                  <a:gd name="connsiteX11" fmla="*/ 1135754 w 4514915"/>
                  <a:gd name="connsiteY11" fmla="*/ 1567765 h 2911341"/>
                  <a:gd name="connsiteX12" fmla="*/ 1198808 w 4514915"/>
                  <a:gd name="connsiteY12" fmla="*/ 1598903 h 2911341"/>
                  <a:gd name="connsiteX13" fmla="*/ 1805986 w 4514915"/>
                  <a:gd name="connsiteY13" fmla="*/ 1859678 h 2911341"/>
                  <a:gd name="connsiteX14" fmla="*/ 1816105 w 4514915"/>
                  <a:gd name="connsiteY14" fmla="*/ 1883809 h 2911341"/>
                  <a:gd name="connsiteX15" fmla="*/ 1429224 w 4514915"/>
                  <a:gd name="connsiteY15" fmla="*/ 2810924 h 2911341"/>
                  <a:gd name="connsiteX16" fmla="*/ 1468924 w 4514915"/>
                  <a:gd name="connsiteY16" fmla="*/ 2879426 h 2911341"/>
                  <a:gd name="connsiteX17" fmla="*/ 1566228 w 4514915"/>
                  <a:gd name="connsiteY17" fmla="*/ 2896552 h 2911341"/>
                  <a:gd name="connsiteX18" fmla="*/ 1615270 w 4514915"/>
                  <a:gd name="connsiteY18" fmla="*/ 2884875 h 2911341"/>
                  <a:gd name="connsiteX19" fmla="*/ 2751004 w 4514915"/>
                  <a:gd name="connsiteY19" fmla="*/ 2263685 h 2911341"/>
                  <a:gd name="connsiteX20" fmla="*/ 2775136 w 4514915"/>
                  <a:gd name="connsiteY20" fmla="*/ 2257457 h 2911341"/>
                  <a:gd name="connsiteX21" fmla="*/ 3218065 w 4514915"/>
                  <a:gd name="connsiteY21" fmla="*/ 2445838 h 2911341"/>
                  <a:gd name="connsiteX22" fmla="*/ 4347572 w 4514915"/>
                  <a:gd name="connsiteY22" fmla="*/ 2909785 h 2911341"/>
                  <a:gd name="connsiteX23" fmla="*/ 4389607 w 4514915"/>
                  <a:gd name="connsiteY23" fmla="*/ 2912899 h 2911341"/>
                  <a:gd name="connsiteX24" fmla="*/ 4487690 w 4514915"/>
                  <a:gd name="connsiteY24" fmla="*/ 2894995 h 2911341"/>
                  <a:gd name="connsiteX25" fmla="*/ 4504037 w 4514915"/>
                  <a:gd name="connsiteY25" fmla="*/ 2877869 h 2911341"/>
                  <a:gd name="connsiteX26" fmla="*/ 4514935 w 4514915"/>
                  <a:gd name="connsiteY26" fmla="*/ 2761104 h 2911341"/>
                  <a:gd name="connsiteX27" fmla="*/ 4505594 w 4514915"/>
                  <a:gd name="connsiteY27" fmla="*/ 2738530 h 2911341"/>
                  <a:gd name="connsiteX28" fmla="*/ 2079216 w 4514915"/>
                  <a:gd name="connsiteY28" fmla="*/ 1971773 h 2911341"/>
                  <a:gd name="connsiteX29" fmla="*/ 2462984 w 4514915"/>
                  <a:gd name="connsiteY29" fmla="*/ 2129794 h 2911341"/>
                  <a:gd name="connsiteX30" fmla="*/ 2471547 w 4514915"/>
                  <a:gd name="connsiteY30" fmla="*/ 2134465 h 2911341"/>
                  <a:gd name="connsiteX31" fmla="*/ 1918080 w 4514915"/>
                  <a:gd name="connsiteY31" fmla="*/ 2416258 h 2911341"/>
                  <a:gd name="connsiteX32" fmla="*/ 1921194 w 4514915"/>
                  <a:gd name="connsiteY32" fmla="*/ 2396019 h 2911341"/>
                  <a:gd name="connsiteX33" fmla="*/ 2059755 w 4514915"/>
                  <a:gd name="connsiteY33" fmla="*/ 1983449 h 2911341"/>
                  <a:gd name="connsiteX34" fmla="*/ 2079216 w 4514915"/>
                  <a:gd name="connsiteY34" fmla="*/ 1971773 h 2911341"/>
                  <a:gd name="connsiteX35" fmla="*/ 1562336 w 4514915"/>
                  <a:gd name="connsiteY35" fmla="*/ 2787571 h 2911341"/>
                  <a:gd name="connsiteX36" fmla="*/ 1566228 w 4514915"/>
                  <a:gd name="connsiteY36" fmla="*/ 2772002 h 2911341"/>
                  <a:gd name="connsiteX37" fmla="*/ 1906404 w 4514915"/>
                  <a:gd name="connsiteY37" fmla="*/ 1924288 h 2911341"/>
                  <a:gd name="connsiteX38" fmla="*/ 1932092 w 4514915"/>
                  <a:gd name="connsiteY38" fmla="*/ 1913390 h 2911341"/>
                  <a:gd name="connsiteX39" fmla="*/ 1977241 w 4514915"/>
                  <a:gd name="connsiteY39" fmla="*/ 1935964 h 2911341"/>
                  <a:gd name="connsiteX40" fmla="*/ 1960894 w 4514915"/>
                  <a:gd name="connsiteY40" fmla="*/ 1981892 h 2911341"/>
                  <a:gd name="connsiteX41" fmla="*/ 1790417 w 4514915"/>
                  <a:gd name="connsiteY41" fmla="*/ 2465299 h 2911341"/>
                  <a:gd name="connsiteX42" fmla="*/ 1800537 w 4514915"/>
                  <a:gd name="connsiteY42" fmla="*/ 2482425 h 2911341"/>
                  <a:gd name="connsiteX43" fmla="*/ 1921973 w 4514915"/>
                  <a:gd name="connsiteY43" fmla="*/ 2513562 h 2911341"/>
                  <a:gd name="connsiteX44" fmla="*/ 1950774 w 4514915"/>
                  <a:gd name="connsiteY44" fmla="*/ 2507335 h 2911341"/>
                  <a:gd name="connsiteX45" fmla="*/ 2566516 w 4514915"/>
                  <a:gd name="connsiteY45" fmla="*/ 2191290 h 2911341"/>
                  <a:gd name="connsiteX46" fmla="*/ 2603880 w 4514915"/>
                  <a:gd name="connsiteY46" fmla="*/ 2188955 h 2911341"/>
                  <a:gd name="connsiteX47" fmla="*/ 2677831 w 4514915"/>
                  <a:gd name="connsiteY47" fmla="*/ 2220093 h 2911341"/>
                  <a:gd name="connsiteX48" fmla="*/ 1562336 w 4514915"/>
                  <a:gd name="connsiteY48" fmla="*/ 2787571 h 291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4514915" h="2911341">
                    <a:moveTo>
                      <a:pt x="4505594" y="2738530"/>
                    </a:moveTo>
                    <a:cubicBezTo>
                      <a:pt x="4479905" y="2705835"/>
                      <a:pt x="4417631" y="2627992"/>
                      <a:pt x="4402840" y="2608531"/>
                    </a:cubicBezTo>
                    <a:cubicBezTo>
                      <a:pt x="4402840" y="2631105"/>
                      <a:pt x="4395056" y="2709728"/>
                      <a:pt x="4384158" y="2744757"/>
                    </a:cubicBezTo>
                    <a:cubicBezTo>
                      <a:pt x="4380266" y="2758769"/>
                      <a:pt x="4377931" y="2763439"/>
                      <a:pt x="4363919" y="2761104"/>
                    </a:cubicBezTo>
                    <a:cubicBezTo>
                      <a:pt x="4318770" y="2754877"/>
                      <a:pt x="1242400" y="1501598"/>
                      <a:pt x="1209706" y="1449443"/>
                    </a:cubicBezTo>
                    <a:cubicBezTo>
                      <a:pt x="1201143" y="1436210"/>
                      <a:pt x="494325" y="381432"/>
                      <a:pt x="468637" y="347960"/>
                    </a:cubicBezTo>
                    <a:cubicBezTo>
                      <a:pt x="435943" y="305146"/>
                      <a:pt x="421931" y="292691"/>
                      <a:pt x="355764" y="235087"/>
                    </a:cubicBezTo>
                    <a:cubicBezTo>
                      <a:pt x="326962" y="210177"/>
                      <a:pt x="133910" y="51377"/>
                      <a:pt x="84869" y="0"/>
                    </a:cubicBezTo>
                    <a:cubicBezTo>
                      <a:pt x="82534" y="778"/>
                      <a:pt x="22594" y="94191"/>
                      <a:pt x="20" y="140118"/>
                    </a:cubicBezTo>
                    <a:cubicBezTo>
                      <a:pt x="-2316" y="144010"/>
                      <a:pt x="203969" y="310595"/>
                      <a:pt x="270914" y="362750"/>
                    </a:cubicBezTo>
                    <a:cubicBezTo>
                      <a:pt x="307501" y="391552"/>
                      <a:pt x="337081" y="423468"/>
                      <a:pt x="365105" y="462390"/>
                    </a:cubicBezTo>
                    <a:cubicBezTo>
                      <a:pt x="436721" y="560472"/>
                      <a:pt x="1101503" y="1538963"/>
                      <a:pt x="1135754" y="1567765"/>
                    </a:cubicBezTo>
                    <a:cubicBezTo>
                      <a:pt x="1151323" y="1579442"/>
                      <a:pt x="1173119" y="1590340"/>
                      <a:pt x="1198808" y="1598903"/>
                    </a:cubicBezTo>
                    <a:cubicBezTo>
                      <a:pt x="1247849" y="1615250"/>
                      <a:pt x="1654969" y="1798181"/>
                      <a:pt x="1805986" y="1859678"/>
                    </a:cubicBezTo>
                    <a:cubicBezTo>
                      <a:pt x="1819219" y="1865127"/>
                      <a:pt x="1823890" y="1869019"/>
                      <a:pt x="1816105" y="1883809"/>
                    </a:cubicBezTo>
                    <a:cubicBezTo>
                      <a:pt x="1798201" y="1916503"/>
                      <a:pt x="1433116" y="2784457"/>
                      <a:pt x="1429224" y="2810924"/>
                    </a:cubicBezTo>
                    <a:cubicBezTo>
                      <a:pt x="1422996" y="2847510"/>
                      <a:pt x="1433895" y="2866971"/>
                      <a:pt x="1468924" y="2879426"/>
                    </a:cubicBezTo>
                    <a:cubicBezTo>
                      <a:pt x="1500061" y="2890324"/>
                      <a:pt x="1533534" y="2892659"/>
                      <a:pt x="1566228" y="2896552"/>
                    </a:cubicBezTo>
                    <a:cubicBezTo>
                      <a:pt x="1584910" y="2898887"/>
                      <a:pt x="1599701" y="2893438"/>
                      <a:pt x="1615270" y="2884875"/>
                    </a:cubicBezTo>
                    <a:cubicBezTo>
                      <a:pt x="1675209" y="2853738"/>
                      <a:pt x="2641245" y="2333744"/>
                      <a:pt x="2751004" y="2263685"/>
                    </a:cubicBezTo>
                    <a:cubicBezTo>
                      <a:pt x="2758010" y="2259014"/>
                      <a:pt x="2764237" y="2253565"/>
                      <a:pt x="2775136" y="2257457"/>
                    </a:cubicBezTo>
                    <a:cubicBezTo>
                      <a:pt x="2859985" y="2293266"/>
                      <a:pt x="3161239" y="2422485"/>
                      <a:pt x="3218065" y="2445838"/>
                    </a:cubicBezTo>
                    <a:cubicBezTo>
                      <a:pt x="3383871" y="2514340"/>
                      <a:pt x="4295417" y="2889545"/>
                      <a:pt x="4347572" y="2909785"/>
                    </a:cubicBezTo>
                    <a:cubicBezTo>
                      <a:pt x="4361583" y="2915234"/>
                      <a:pt x="4370147" y="2912899"/>
                      <a:pt x="4389607" y="2912899"/>
                    </a:cubicBezTo>
                    <a:cubicBezTo>
                      <a:pt x="4425415" y="2906671"/>
                      <a:pt x="4451103" y="2900444"/>
                      <a:pt x="4487690" y="2894995"/>
                    </a:cubicBezTo>
                    <a:cubicBezTo>
                      <a:pt x="4499366" y="2893438"/>
                      <a:pt x="4503258" y="2888767"/>
                      <a:pt x="4504037" y="2877869"/>
                    </a:cubicBezTo>
                    <a:cubicBezTo>
                      <a:pt x="4507151" y="2838947"/>
                      <a:pt x="4510265" y="2800026"/>
                      <a:pt x="4514935" y="2761104"/>
                    </a:cubicBezTo>
                    <a:cubicBezTo>
                      <a:pt x="4514935" y="2751763"/>
                      <a:pt x="4511821" y="2745535"/>
                      <a:pt x="4505594" y="2738530"/>
                    </a:cubicBezTo>
                    <a:close/>
                    <a:moveTo>
                      <a:pt x="2079216" y="1971773"/>
                    </a:moveTo>
                    <a:cubicBezTo>
                      <a:pt x="2206879" y="2024706"/>
                      <a:pt x="2335321" y="2077639"/>
                      <a:pt x="2462984" y="2129794"/>
                    </a:cubicBezTo>
                    <a:cubicBezTo>
                      <a:pt x="2464540" y="2130573"/>
                      <a:pt x="2466876" y="2131351"/>
                      <a:pt x="2471547" y="2134465"/>
                    </a:cubicBezTo>
                    <a:cubicBezTo>
                      <a:pt x="2285501" y="2229434"/>
                      <a:pt x="2101791" y="2322846"/>
                      <a:pt x="1918080" y="2416258"/>
                    </a:cubicBezTo>
                    <a:cubicBezTo>
                      <a:pt x="1914188" y="2407695"/>
                      <a:pt x="1918859" y="2402246"/>
                      <a:pt x="1921194" y="2396019"/>
                    </a:cubicBezTo>
                    <a:cubicBezTo>
                      <a:pt x="1967122" y="2258236"/>
                      <a:pt x="2013828" y="2120453"/>
                      <a:pt x="2059755" y="1983449"/>
                    </a:cubicBezTo>
                    <a:cubicBezTo>
                      <a:pt x="2062091" y="1973329"/>
                      <a:pt x="2063647" y="1965545"/>
                      <a:pt x="2079216" y="1971773"/>
                    </a:cubicBezTo>
                    <a:close/>
                    <a:moveTo>
                      <a:pt x="1562336" y="2787571"/>
                    </a:moveTo>
                    <a:cubicBezTo>
                      <a:pt x="1560001" y="2782122"/>
                      <a:pt x="1564671" y="2776673"/>
                      <a:pt x="1566228" y="2772002"/>
                    </a:cubicBezTo>
                    <a:cubicBezTo>
                      <a:pt x="1679879" y="2489431"/>
                      <a:pt x="1793531" y="2206859"/>
                      <a:pt x="1906404" y="1924288"/>
                    </a:cubicBezTo>
                    <a:cubicBezTo>
                      <a:pt x="1911853" y="1909498"/>
                      <a:pt x="1918080" y="1904827"/>
                      <a:pt x="1932092" y="1913390"/>
                    </a:cubicBezTo>
                    <a:cubicBezTo>
                      <a:pt x="1946882" y="1921953"/>
                      <a:pt x="1972571" y="1921953"/>
                      <a:pt x="1977241" y="1935964"/>
                    </a:cubicBezTo>
                    <a:cubicBezTo>
                      <a:pt x="1981133" y="1947641"/>
                      <a:pt x="1964786" y="1965545"/>
                      <a:pt x="1960894" y="1981892"/>
                    </a:cubicBezTo>
                    <a:cubicBezTo>
                      <a:pt x="1914966" y="2148477"/>
                      <a:pt x="1850357" y="2309612"/>
                      <a:pt x="1790417" y="2465299"/>
                    </a:cubicBezTo>
                    <a:cubicBezTo>
                      <a:pt x="1785747" y="2476976"/>
                      <a:pt x="1789639" y="2480090"/>
                      <a:pt x="1800537" y="2482425"/>
                    </a:cubicBezTo>
                    <a:cubicBezTo>
                      <a:pt x="1848800" y="2492544"/>
                      <a:pt x="1873710" y="2502664"/>
                      <a:pt x="1921973" y="2513562"/>
                    </a:cubicBezTo>
                    <a:cubicBezTo>
                      <a:pt x="1932870" y="2515897"/>
                      <a:pt x="1941433" y="2512005"/>
                      <a:pt x="1950774" y="2507335"/>
                    </a:cubicBezTo>
                    <a:cubicBezTo>
                      <a:pt x="2150832" y="2406917"/>
                      <a:pt x="2366458" y="2291709"/>
                      <a:pt x="2566516" y="2191290"/>
                    </a:cubicBezTo>
                    <a:cubicBezTo>
                      <a:pt x="2579749" y="2185063"/>
                      <a:pt x="2590647" y="2182728"/>
                      <a:pt x="2603880" y="2188955"/>
                    </a:cubicBezTo>
                    <a:cubicBezTo>
                      <a:pt x="2627233" y="2199854"/>
                      <a:pt x="2652143" y="2209195"/>
                      <a:pt x="2677831" y="2220093"/>
                    </a:cubicBezTo>
                    <a:cubicBezTo>
                      <a:pt x="2311968" y="2417036"/>
                      <a:pt x="1972571" y="2580507"/>
                      <a:pt x="1562336" y="278757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ACB44EF3-F534-4D9B-8E03-67BF2E82847A}"/>
                  </a:ext>
                </a:extLst>
              </p:cNvPr>
              <p:cNvSpPr/>
              <p:nvPr/>
            </p:nvSpPr>
            <p:spPr>
              <a:xfrm>
                <a:off x="6376301" y="3878027"/>
                <a:ext cx="3059242" cy="1813743"/>
              </a:xfrm>
              <a:custGeom>
                <a:avLst/>
                <a:gdLst>
                  <a:gd name="connsiteX0" fmla="*/ 114360 w 3059244"/>
                  <a:gd name="connsiteY0" fmla="*/ 267897 h 1813750"/>
                  <a:gd name="connsiteX1" fmla="*/ 135377 w 3059244"/>
                  <a:gd name="connsiteY1" fmla="*/ 264783 h 1813750"/>
                  <a:gd name="connsiteX2" fmla="*/ 755010 w 3059244"/>
                  <a:gd name="connsiteY2" fmla="*/ 3230 h 1813750"/>
                  <a:gd name="connsiteX3" fmla="*/ 796267 w 3059244"/>
                  <a:gd name="connsiteY3" fmla="*/ 5565 h 1813750"/>
                  <a:gd name="connsiteX4" fmla="*/ 1401889 w 3059244"/>
                  <a:gd name="connsiteY4" fmla="*/ 212628 h 1813750"/>
                  <a:gd name="connsiteX5" fmla="*/ 2064336 w 3059244"/>
                  <a:gd name="connsiteY5" fmla="*/ 439931 h 1813750"/>
                  <a:gd name="connsiteX6" fmla="*/ 2646604 w 3059244"/>
                  <a:gd name="connsiteY6" fmla="*/ 638432 h 1813750"/>
                  <a:gd name="connsiteX7" fmla="*/ 3046719 w 3059244"/>
                  <a:gd name="connsiteY7" fmla="*/ 775436 h 1813750"/>
                  <a:gd name="connsiteX8" fmla="*/ 3063844 w 3059244"/>
                  <a:gd name="connsiteY8" fmla="*/ 805016 h 1813750"/>
                  <a:gd name="connsiteX9" fmla="*/ 3061509 w 3059244"/>
                  <a:gd name="connsiteY9" fmla="*/ 829148 h 1813750"/>
                  <a:gd name="connsiteX10" fmla="*/ 3052168 w 3059244"/>
                  <a:gd name="connsiteY10" fmla="*/ 1098486 h 1813750"/>
                  <a:gd name="connsiteX11" fmla="*/ 3045941 w 3059244"/>
                  <a:gd name="connsiteY11" fmla="*/ 1231598 h 1813750"/>
                  <a:gd name="connsiteX12" fmla="*/ 3028815 w 3059244"/>
                  <a:gd name="connsiteY12" fmla="*/ 1255729 h 1813750"/>
                  <a:gd name="connsiteX13" fmla="*/ 2741573 w 3059244"/>
                  <a:gd name="connsiteY13" fmla="*/ 1383393 h 1813750"/>
                  <a:gd name="connsiteX14" fmla="*/ 2451218 w 3059244"/>
                  <a:gd name="connsiteY14" fmla="*/ 1513391 h 1813750"/>
                  <a:gd name="connsiteX15" fmla="*/ 2432535 w 3059244"/>
                  <a:gd name="connsiteY15" fmla="*/ 1528181 h 1813750"/>
                  <a:gd name="connsiteX16" fmla="*/ 1844817 w 3059244"/>
                  <a:gd name="connsiteY16" fmla="*/ 1790513 h 1813750"/>
                  <a:gd name="connsiteX17" fmla="*/ 1819129 w 3059244"/>
                  <a:gd name="connsiteY17" fmla="*/ 1802968 h 1813750"/>
                  <a:gd name="connsiteX18" fmla="*/ 1704699 w 3059244"/>
                  <a:gd name="connsiteY18" fmla="*/ 1804525 h 1813750"/>
                  <a:gd name="connsiteX19" fmla="*/ 805609 w 3059244"/>
                  <a:gd name="connsiteY19" fmla="*/ 1457344 h 1813750"/>
                  <a:gd name="connsiteX20" fmla="*/ 456870 w 3059244"/>
                  <a:gd name="connsiteY20" fmla="*/ 1323453 h 1813750"/>
                  <a:gd name="connsiteX21" fmla="*/ 410943 w 3059244"/>
                  <a:gd name="connsiteY21" fmla="*/ 1279082 h 1813750"/>
                  <a:gd name="connsiteX22" fmla="*/ 384476 w 3059244"/>
                  <a:gd name="connsiteY22" fmla="*/ 1215251 h 1813750"/>
                  <a:gd name="connsiteX23" fmla="*/ 248250 w 3059244"/>
                  <a:gd name="connsiteY23" fmla="*/ 900764 h 1813750"/>
                  <a:gd name="connsiteX24" fmla="*/ 124479 w 3059244"/>
                  <a:gd name="connsiteY24" fmla="*/ 614300 h 1813750"/>
                  <a:gd name="connsiteX25" fmla="*/ 44301 w 3059244"/>
                  <a:gd name="connsiteY25" fmla="*/ 427476 h 1813750"/>
                  <a:gd name="connsiteX26" fmla="*/ 20169 w 3059244"/>
                  <a:gd name="connsiteY26" fmla="*/ 383105 h 1813750"/>
                  <a:gd name="connsiteX27" fmla="*/ 3043 w 3059244"/>
                  <a:gd name="connsiteY27" fmla="*/ 335621 h 1813750"/>
                  <a:gd name="connsiteX28" fmla="*/ 10049 w 3059244"/>
                  <a:gd name="connsiteY28" fmla="*/ 310711 h 1813750"/>
                  <a:gd name="connsiteX29" fmla="*/ 114360 w 3059244"/>
                  <a:gd name="connsiteY29" fmla="*/ 267897 h 181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059244" h="1813750">
                    <a:moveTo>
                      <a:pt x="114360" y="267897"/>
                    </a:moveTo>
                    <a:cubicBezTo>
                      <a:pt x="122144" y="272568"/>
                      <a:pt x="128371" y="267897"/>
                      <a:pt x="135377" y="264783"/>
                    </a:cubicBezTo>
                    <a:cubicBezTo>
                      <a:pt x="341662" y="177599"/>
                      <a:pt x="548725" y="91193"/>
                      <a:pt x="755010" y="3230"/>
                    </a:cubicBezTo>
                    <a:cubicBezTo>
                      <a:pt x="769801" y="-2998"/>
                      <a:pt x="782256" y="894"/>
                      <a:pt x="796267" y="5565"/>
                    </a:cubicBezTo>
                    <a:cubicBezTo>
                      <a:pt x="997882" y="74845"/>
                      <a:pt x="1199496" y="143347"/>
                      <a:pt x="1401889" y="212628"/>
                    </a:cubicBezTo>
                    <a:cubicBezTo>
                      <a:pt x="1622964" y="288136"/>
                      <a:pt x="1843260" y="364423"/>
                      <a:pt x="2064336" y="439931"/>
                    </a:cubicBezTo>
                    <a:cubicBezTo>
                      <a:pt x="2258166" y="506098"/>
                      <a:pt x="2452774" y="572265"/>
                      <a:pt x="2646604" y="638432"/>
                    </a:cubicBezTo>
                    <a:cubicBezTo>
                      <a:pt x="2779716" y="684359"/>
                      <a:pt x="2913607" y="730287"/>
                      <a:pt x="3046719" y="775436"/>
                    </a:cubicBezTo>
                    <a:cubicBezTo>
                      <a:pt x="3063066" y="780885"/>
                      <a:pt x="3067737" y="789447"/>
                      <a:pt x="3063844" y="805016"/>
                    </a:cubicBezTo>
                    <a:cubicBezTo>
                      <a:pt x="3062288" y="812800"/>
                      <a:pt x="3061509" y="821363"/>
                      <a:pt x="3061509" y="829148"/>
                    </a:cubicBezTo>
                    <a:cubicBezTo>
                      <a:pt x="3058396" y="918668"/>
                      <a:pt x="3057617" y="1008966"/>
                      <a:pt x="3052168" y="1098486"/>
                    </a:cubicBezTo>
                    <a:cubicBezTo>
                      <a:pt x="3049054" y="1142856"/>
                      <a:pt x="3052947" y="1187227"/>
                      <a:pt x="3045941" y="1231598"/>
                    </a:cubicBezTo>
                    <a:cubicBezTo>
                      <a:pt x="3044384" y="1244053"/>
                      <a:pt x="3040491" y="1250280"/>
                      <a:pt x="3028815" y="1255729"/>
                    </a:cubicBezTo>
                    <a:cubicBezTo>
                      <a:pt x="2933068" y="1297765"/>
                      <a:pt x="2837320" y="1340579"/>
                      <a:pt x="2741573" y="1383393"/>
                    </a:cubicBezTo>
                    <a:cubicBezTo>
                      <a:pt x="2645047" y="1426985"/>
                      <a:pt x="2548522" y="1469799"/>
                      <a:pt x="2451218" y="1513391"/>
                    </a:cubicBezTo>
                    <a:cubicBezTo>
                      <a:pt x="2448104" y="1521954"/>
                      <a:pt x="2440319" y="1525067"/>
                      <a:pt x="2432535" y="1528181"/>
                    </a:cubicBezTo>
                    <a:cubicBezTo>
                      <a:pt x="2236370" y="1614587"/>
                      <a:pt x="2040983" y="1704107"/>
                      <a:pt x="1844817" y="1790513"/>
                    </a:cubicBezTo>
                    <a:cubicBezTo>
                      <a:pt x="1836255" y="1794405"/>
                      <a:pt x="1827692" y="1799076"/>
                      <a:pt x="1819129" y="1802968"/>
                    </a:cubicBezTo>
                    <a:cubicBezTo>
                      <a:pt x="1780986" y="1827878"/>
                      <a:pt x="1745178" y="1820094"/>
                      <a:pt x="1704699" y="1804525"/>
                    </a:cubicBezTo>
                    <a:cubicBezTo>
                      <a:pt x="1405002" y="1687760"/>
                      <a:pt x="1105306" y="1572552"/>
                      <a:pt x="805609" y="1457344"/>
                    </a:cubicBezTo>
                    <a:cubicBezTo>
                      <a:pt x="689622" y="1412973"/>
                      <a:pt x="573635" y="1367824"/>
                      <a:pt x="456870" y="1323453"/>
                    </a:cubicBezTo>
                    <a:cubicBezTo>
                      <a:pt x="434296" y="1314890"/>
                      <a:pt x="418727" y="1303214"/>
                      <a:pt x="410943" y="1279082"/>
                    </a:cubicBezTo>
                    <a:cubicBezTo>
                      <a:pt x="403937" y="1257286"/>
                      <a:pt x="393039" y="1237047"/>
                      <a:pt x="384476" y="1215251"/>
                    </a:cubicBezTo>
                    <a:cubicBezTo>
                      <a:pt x="339327" y="1110162"/>
                      <a:pt x="294178" y="1005074"/>
                      <a:pt x="248250" y="900764"/>
                    </a:cubicBezTo>
                    <a:cubicBezTo>
                      <a:pt x="206993" y="805016"/>
                      <a:pt x="165736" y="709269"/>
                      <a:pt x="124479" y="614300"/>
                    </a:cubicBezTo>
                    <a:cubicBezTo>
                      <a:pt x="97234" y="552025"/>
                      <a:pt x="70767" y="489750"/>
                      <a:pt x="44301" y="427476"/>
                    </a:cubicBezTo>
                    <a:cubicBezTo>
                      <a:pt x="38073" y="411907"/>
                      <a:pt x="24840" y="400231"/>
                      <a:pt x="20169" y="383105"/>
                    </a:cubicBezTo>
                    <a:cubicBezTo>
                      <a:pt x="18612" y="365980"/>
                      <a:pt x="9271" y="351189"/>
                      <a:pt x="3043" y="335621"/>
                    </a:cubicBezTo>
                    <a:cubicBezTo>
                      <a:pt x="-849" y="325501"/>
                      <a:pt x="-3184" y="316160"/>
                      <a:pt x="10049" y="310711"/>
                    </a:cubicBezTo>
                    <a:cubicBezTo>
                      <a:pt x="45857" y="295921"/>
                      <a:pt x="79330" y="280352"/>
                      <a:pt x="114360" y="267897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0D82D24A-3A31-48E0-82F3-5BE37E86A1E0}"/>
                  </a:ext>
                </a:extLst>
              </p:cNvPr>
              <p:cNvSpPr/>
              <p:nvPr/>
            </p:nvSpPr>
            <p:spPr>
              <a:xfrm>
                <a:off x="6707842" y="4036142"/>
                <a:ext cx="2428711" cy="910764"/>
              </a:xfrm>
              <a:custGeom>
                <a:avLst/>
                <a:gdLst>
                  <a:gd name="connsiteX0" fmla="*/ 0 w 2428712"/>
                  <a:gd name="connsiteY0" fmla="*/ 205531 h 910767"/>
                  <a:gd name="connsiteX1" fmla="*/ 224189 w 2428712"/>
                  <a:gd name="connsiteY1" fmla="*/ 100442 h 910767"/>
                  <a:gd name="connsiteX2" fmla="*/ 432031 w 2428712"/>
                  <a:gd name="connsiteY2" fmla="*/ 3916 h 910767"/>
                  <a:gd name="connsiteX3" fmla="*/ 462390 w 2428712"/>
                  <a:gd name="connsiteY3" fmla="*/ 3138 h 910767"/>
                  <a:gd name="connsiteX4" fmla="*/ 945019 w 2428712"/>
                  <a:gd name="connsiteY4" fmla="*/ 179064 h 910767"/>
                  <a:gd name="connsiteX5" fmla="*/ 1640160 w 2428712"/>
                  <a:gd name="connsiteY5" fmla="*/ 433612 h 910767"/>
                  <a:gd name="connsiteX6" fmla="*/ 2032491 w 2428712"/>
                  <a:gd name="connsiteY6" fmla="*/ 568281 h 910767"/>
                  <a:gd name="connsiteX7" fmla="*/ 2415480 w 2428712"/>
                  <a:gd name="connsiteY7" fmla="*/ 698279 h 910767"/>
                  <a:gd name="connsiteX8" fmla="*/ 2428713 w 2428712"/>
                  <a:gd name="connsiteY8" fmla="*/ 718518 h 910767"/>
                  <a:gd name="connsiteX9" fmla="*/ 2388235 w 2428712"/>
                  <a:gd name="connsiteY9" fmla="*/ 899893 h 910767"/>
                  <a:gd name="connsiteX10" fmla="*/ 2363325 w 2428712"/>
                  <a:gd name="connsiteY10" fmla="*/ 913905 h 910767"/>
                  <a:gd name="connsiteX11" fmla="*/ 1708662 w 2428712"/>
                  <a:gd name="connsiteY11" fmla="*/ 718518 h 910767"/>
                  <a:gd name="connsiteX12" fmla="*/ 1254057 w 2428712"/>
                  <a:gd name="connsiteY12" fmla="*/ 581514 h 910767"/>
                  <a:gd name="connsiteX13" fmla="*/ 717716 w 2428712"/>
                  <a:gd name="connsiteY13" fmla="*/ 421935 h 910767"/>
                  <a:gd name="connsiteX14" fmla="*/ 274009 w 2428712"/>
                  <a:gd name="connsiteY14" fmla="*/ 288823 h 910767"/>
                  <a:gd name="connsiteX15" fmla="*/ 24132 w 2428712"/>
                  <a:gd name="connsiteY15" fmla="*/ 214872 h 910767"/>
                  <a:gd name="connsiteX16" fmla="*/ 0 w 2428712"/>
                  <a:gd name="connsiteY16" fmla="*/ 205531 h 910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28712" h="910767">
                    <a:moveTo>
                      <a:pt x="0" y="205531"/>
                    </a:moveTo>
                    <a:cubicBezTo>
                      <a:pt x="77843" y="168944"/>
                      <a:pt x="151016" y="134693"/>
                      <a:pt x="224189" y="100442"/>
                    </a:cubicBezTo>
                    <a:cubicBezTo>
                      <a:pt x="293470" y="68526"/>
                      <a:pt x="362750" y="36611"/>
                      <a:pt x="432031" y="3916"/>
                    </a:cubicBezTo>
                    <a:cubicBezTo>
                      <a:pt x="442929" y="-754"/>
                      <a:pt x="450713" y="-1533"/>
                      <a:pt x="462390" y="3138"/>
                    </a:cubicBezTo>
                    <a:cubicBezTo>
                      <a:pt x="623526" y="62299"/>
                      <a:pt x="784662" y="120681"/>
                      <a:pt x="945019" y="179064"/>
                    </a:cubicBezTo>
                    <a:cubicBezTo>
                      <a:pt x="1176992" y="263913"/>
                      <a:pt x="1408965" y="348762"/>
                      <a:pt x="1640160" y="433612"/>
                    </a:cubicBezTo>
                    <a:cubicBezTo>
                      <a:pt x="1770158" y="481096"/>
                      <a:pt x="1901714" y="524689"/>
                      <a:pt x="2032491" y="568281"/>
                    </a:cubicBezTo>
                    <a:cubicBezTo>
                      <a:pt x="2160153" y="611095"/>
                      <a:pt x="2287817" y="654687"/>
                      <a:pt x="2415480" y="698279"/>
                    </a:cubicBezTo>
                    <a:cubicBezTo>
                      <a:pt x="2425600" y="702171"/>
                      <a:pt x="2432605" y="703728"/>
                      <a:pt x="2428713" y="718518"/>
                    </a:cubicBezTo>
                    <a:cubicBezTo>
                      <a:pt x="2413923" y="778458"/>
                      <a:pt x="2400690" y="839176"/>
                      <a:pt x="2388235" y="899893"/>
                    </a:cubicBezTo>
                    <a:cubicBezTo>
                      <a:pt x="2385121" y="916241"/>
                      <a:pt x="2378894" y="917798"/>
                      <a:pt x="2363325" y="913905"/>
                    </a:cubicBezTo>
                    <a:cubicBezTo>
                      <a:pt x="2145363" y="848517"/>
                      <a:pt x="1926623" y="783907"/>
                      <a:pt x="1708662" y="718518"/>
                    </a:cubicBezTo>
                    <a:cubicBezTo>
                      <a:pt x="1556867" y="673369"/>
                      <a:pt x="1405073" y="627441"/>
                      <a:pt x="1254057" y="581514"/>
                    </a:cubicBezTo>
                    <a:cubicBezTo>
                      <a:pt x="1075017" y="527802"/>
                      <a:pt x="895977" y="474869"/>
                      <a:pt x="717716" y="421935"/>
                    </a:cubicBezTo>
                    <a:cubicBezTo>
                      <a:pt x="569814" y="377564"/>
                      <a:pt x="421911" y="333194"/>
                      <a:pt x="274009" y="288823"/>
                    </a:cubicBezTo>
                    <a:cubicBezTo>
                      <a:pt x="190716" y="263913"/>
                      <a:pt x="107424" y="239782"/>
                      <a:pt x="24132" y="214872"/>
                    </a:cubicBezTo>
                    <a:cubicBezTo>
                      <a:pt x="17904" y="212536"/>
                      <a:pt x="10898" y="209423"/>
                      <a:pt x="0" y="20553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DFEF352B-CA65-47A0-88E1-96CA340A27FB}"/>
                  </a:ext>
                </a:extLst>
              </p:cNvPr>
              <p:cNvSpPr/>
              <p:nvPr/>
            </p:nvSpPr>
            <p:spPr>
              <a:xfrm>
                <a:off x="3478994" y="4962497"/>
                <a:ext cx="934120" cy="1214351"/>
              </a:xfrm>
              <a:custGeom>
                <a:avLst/>
                <a:gdLst>
                  <a:gd name="connsiteX0" fmla="*/ 629660 w 934120"/>
                  <a:gd name="connsiteY0" fmla="*/ 157244 h 1214356"/>
                  <a:gd name="connsiteX1" fmla="*/ 600080 w 934120"/>
                  <a:gd name="connsiteY1" fmla="*/ 0 h 1214356"/>
                  <a:gd name="connsiteX2" fmla="*/ 594631 w 934120"/>
                  <a:gd name="connsiteY2" fmla="*/ 7006 h 1214356"/>
                  <a:gd name="connsiteX3" fmla="*/ 206192 w 934120"/>
                  <a:gd name="connsiteY3" fmla="*/ 472509 h 1214356"/>
                  <a:gd name="connsiteX4" fmla="*/ 165714 w 934120"/>
                  <a:gd name="connsiteY4" fmla="*/ 512209 h 1214356"/>
                  <a:gd name="connsiteX5" fmla="*/ 1464 w 934120"/>
                  <a:gd name="connsiteY5" fmla="*/ 640651 h 1214356"/>
                  <a:gd name="connsiteX6" fmla="*/ 6135 w 934120"/>
                  <a:gd name="connsiteY6" fmla="*/ 667896 h 1214356"/>
                  <a:gd name="connsiteX7" fmla="*/ 62960 w 934120"/>
                  <a:gd name="connsiteY7" fmla="*/ 782326 h 1214356"/>
                  <a:gd name="connsiteX8" fmla="*/ 139247 w 934120"/>
                  <a:gd name="connsiteY8" fmla="*/ 861726 h 1214356"/>
                  <a:gd name="connsiteX9" fmla="*/ 259126 w 934120"/>
                  <a:gd name="connsiteY9" fmla="*/ 971485 h 1214356"/>
                  <a:gd name="connsiteX10" fmla="*/ 294934 w 934120"/>
                  <a:gd name="connsiteY10" fmla="*/ 1011185 h 1214356"/>
                  <a:gd name="connsiteX11" fmla="*/ 376669 w 934120"/>
                  <a:gd name="connsiteY11" fmla="*/ 1138848 h 1214356"/>
                  <a:gd name="connsiteX12" fmla="*/ 480201 w 934120"/>
                  <a:gd name="connsiteY12" fmla="*/ 1212800 h 1214356"/>
                  <a:gd name="connsiteX13" fmla="*/ 509781 w 934120"/>
                  <a:gd name="connsiteY13" fmla="*/ 1216692 h 1214356"/>
                  <a:gd name="connsiteX14" fmla="*/ 697384 w 934120"/>
                  <a:gd name="connsiteY14" fmla="*/ 1183219 h 1214356"/>
                  <a:gd name="connsiteX15" fmla="*/ 716066 w 934120"/>
                  <a:gd name="connsiteY15" fmla="*/ 1173100 h 1214356"/>
                  <a:gd name="connsiteX16" fmla="*/ 746425 w 934120"/>
                  <a:gd name="connsiteY16" fmla="*/ 1069568 h 1214356"/>
                  <a:gd name="connsiteX17" fmla="*/ 699719 w 934120"/>
                  <a:gd name="connsiteY17" fmla="*/ 1035317 h 1214356"/>
                  <a:gd name="connsiteX18" fmla="*/ 575948 w 934120"/>
                  <a:gd name="connsiteY18" fmla="*/ 997173 h 1214356"/>
                  <a:gd name="connsiteX19" fmla="*/ 528464 w 934120"/>
                  <a:gd name="connsiteY19" fmla="*/ 986275 h 1214356"/>
                  <a:gd name="connsiteX20" fmla="*/ 533913 w 934120"/>
                  <a:gd name="connsiteY20" fmla="*/ 934899 h 1214356"/>
                  <a:gd name="connsiteX21" fmla="*/ 553374 w 934120"/>
                  <a:gd name="connsiteY21" fmla="*/ 834481 h 1214356"/>
                  <a:gd name="connsiteX22" fmla="*/ 595409 w 934120"/>
                  <a:gd name="connsiteY22" fmla="*/ 729392 h 1214356"/>
                  <a:gd name="connsiteX23" fmla="*/ 667025 w 934120"/>
                  <a:gd name="connsiteY23" fmla="*/ 621969 h 1214356"/>
                  <a:gd name="connsiteX24" fmla="*/ 934806 w 934120"/>
                  <a:gd name="connsiteY24" fmla="*/ 358858 h 1214356"/>
                  <a:gd name="connsiteX25" fmla="*/ 940255 w 934120"/>
                  <a:gd name="connsiteY25" fmla="*/ 352630 h 1214356"/>
                  <a:gd name="connsiteX26" fmla="*/ 791574 w 934120"/>
                  <a:gd name="connsiteY26" fmla="*/ 293470 h 1214356"/>
                  <a:gd name="connsiteX27" fmla="*/ 629660 w 934120"/>
                  <a:gd name="connsiteY27" fmla="*/ 157244 h 121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34120" h="1214356">
                    <a:moveTo>
                      <a:pt x="629660" y="157244"/>
                    </a:moveTo>
                    <a:cubicBezTo>
                      <a:pt x="628103" y="145567"/>
                      <a:pt x="610199" y="27245"/>
                      <a:pt x="600080" y="0"/>
                    </a:cubicBezTo>
                    <a:cubicBezTo>
                      <a:pt x="598523" y="2335"/>
                      <a:pt x="596966" y="4670"/>
                      <a:pt x="594631" y="7006"/>
                    </a:cubicBezTo>
                    <a:cubicBezTo>
                      <a:pt x="456848" y="155687"/>
                      <a:pt x="335412" y="316823"/>
                      <a:pt x="206192" y="472509"/>
                    </a:cubicBezTo>
                    <a:cubicBezTo>
                      <a:pt x="193737" y="487299"/>
                      <a:pt x="180504" y="500533"/>
                      <a:pt x="165714" y="512209"/>
                    </a:cubicBezTo>
                    <a:cubicBezTo>
                      <a:pt x="110445" y="555023"/>
                      <a:pt x="55955" y="597837"/>
                      <a:pt x="1464" y="640651"/>
                    </a:cubicBezTo>
                    <a:cubicBezTo>
                      <a:pt x="-2428" y="650770"/>
                      <a:pt x="2243" y="659333"/>
                      <a:pt x="6135" y="667896"/>
                    </a:cubicBezTo>
                    <a:cubicBezTo>
                      <a:pt x="24817" y="706039"/>
                      <a:pt x="44278" y="744182"/>
                      <a:pt x="62960" y="782326"/>
                    </a:cubicBezTo>
                    <a:cubicBezTo>
                      <a:pt x="69966" y="796338"/>
                      <a:pt x="127570" y="843044"/>
                      <a:pt x="139247" y="861726"/>
                    </a:cubicBezTo>
                    <a:cubicBezTo>
                      <a:pt x="170384" y="908432"/>
                      <a:pt x="210863" y="944240"/>
                      <a:pt x="259126" y="971485"/>
                    </a:cubicBezTo>
                    <a:cubicBezTo>
                      <a:pt x="275473" y="980826"/>
                      <a:pt x="286371" y="994838"/>
                      <a:pt x="294934" y="1011185"/>
                    </a:cubicBezTo>
                    <a:cubicBezTo>
                      <a:pt x="318287" y="1056335"/>
                      <a:pt x="343196" y="1099927"/>
                      <a:pt x="376669" y="1138848"/>
                    </a:cubicBezTo>
                    <a:cubicBezTo>
                      <a:pt x="405471" y="1171543"/>
                      <a:pt x="436609" y="1200345"/>
                      <a:pt x="480201" y="1212800"/>
                    </a:cubicBezTo>
                    <a:cubicBezTo>
                      <a:pt x="490321" y="1215913"/>
                      <a:pt x="499662" y="1219027"/>
                      <a:pt x="509781" y="1216692"/>
                    </a:cubicBezTo>
                    <a:cubicBezTo>
                      <a:pt x="572056" y="1205015"/>
                      <a:pt x="635109" y="1194896"/>
                      <a:pt x="697384" y="1183219"/>
                    </a:cubicBezTo>
                    <a:cubicBezTo>
                      <a:pt x="704390" y="1181662"/>
                      <a:pt x="712174" y="1181662"/>
                      <a:pt x="716066" y="1173100"/>
                    </a:cubicBezTo>
                    <a:cubicBezTo>
                      <a:pt x="733192" y="1146633"/>
                      <a:pt x="751096" y="1074238"/>
                      <a:pt x="746425" y="1069568"/>
                    </a:cubicBezTo>
                    <a:cubicBezTo>
                      <a:pt x="732413" y="1057113"/>
                      <a:pt x="720737" y="1039987"/>
                      <a:pt x="699719" y="1035317"/>
                    </a:cubicBezTo>
                    <a:cubicBezTo>
                      <a:pt x="657684" y="1025197"/>
                      <a:pt x="616427" y="1012742"/>
                      <a:pt x="575948" y="997173"/>
                    </a:cubicBezTo>
                    <a:cubicBezTo>
                      <a:pt x="559601" y="990946"/>
                      <a:pt x="534691" y="1001065"/>
                      <a:pt x="528464" y="986275"/>
                    </a:cubicBezTo>
                    <a:cubicBezTo>
                      <a:pt x="523015" y="973042"/>
                      <a:pt x="533913" y="952803"/>
                      <a:pt x="533913" y="934899"/>
                    </a:cubicBezTo>
                    <a:cubicBezTo>
                      <a:pt x="533913" y="899869"/>
                      <a:pt x="539362" y="867175"/>
                      <a:pt x="553374" y="834481"/>
                    </a:cubicBezTo>
                    <a:cubicBezTo>
                      <a:pt x="568942" y="800230"/>
                      <a:pt x="579062" y="762865"/>
                      <a:pt x="595409" y="729392"/>
                    </a:cubicBezTo>
                    <a:cubicBezTo>
                      <a:pt x="614091" y="690471"/>
                      <a:pt x="635109" y="652327"/>
                      <a:pt x="667025" y="621969"/>
                    </a:cubicBezTo>
                    <a:cubicBezTo>
                      <a:pt x="758102" y="535562"/>
                      <a:pt x="848400" y="449935"/>
                      <a:pt x="934806" y="358858"/>
                    </a:cubicBezTo>
                    <a:cubicBezTo>
                      <a:pt x="936363" y="356523"/>
                      <a:pt x="938698" y="354187"/>
                      <a:pt x="940255" y="352630"/>
                    </a:cubicBezTo>
                    <a:cubicBezTo>
                      <a:pt x="917681" y="346403"/>
                      <a:pt x="870975" y="321493"/>
                      <a:pt x="791574" y="293470"/>
                    </a:cubicBezTo>
                    <a:cubicBezTo>
                      <a:pt x="719180" y="267781"/>
                      <a:pt x="637444" y="213291"/>
                      <a:pt x="629660" y="157244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C5041BF-C9CB-47E8-A9B6-CC6542D4BCE9}"/>
                  </a:ext>
                </a:extLst>
              </p:cNvPr>
              <p:cNvSpPr/>
              <p:nvPr/>
            </p:nvSpPr>
            <p:spPr>
              <a:xfrm>
                <a:off x="4661953" y="3022453"/>
                <a:ext cx="529335" cy="599392"/>
              </a:xfrm>
              <a:custGeom>
                <a:avLst/>
                <a:gdLst>
                  <a:gd name="connsiteX0" fmla="*/ 535732 w 529334"/>
                  <a:gd name="connsiteY0" fmla="*/ 422106 h 599393"/>
                  <a:gd name="connsiteX1" fmla="*/ 424416 w 529334"/>
                  <a:gd name="connsiteY1" fmla="*/ 514739 h 599393"/>
                  <a:gd name="connsiteX2" fmla="*/ 415075 w 529334"/>
                  <a:gd name="connsiteY2" fmla="*/ 534200 h 599393"/>
                  <a:gd name="connsiteX3" fmla="*/ 367591 w 529334"/>
                  <a:gd name="connsiteY3" fmla="*/ 588690 h 599393"/>
                  <a:gd name="connsiteX4" fmla="*/ 286633 w 529334"/>
                  <a:gd name="connsiteY4" fmla="*/ 584798 h 599393"/>
                  <a:gd name="connsiteX5" fmla="*/ 189329 w 529334"/>
                  <a:gd name="connsiteY5" fmla="*/ 571565 h 599393"/>
                  <a:gd name="connsiteX6" fmla="*/ 140288 w 529334"/>
                  <a:gd name="connsiteY6" fmla="*/ 573900 h 599393"/>
                  <a:gd name="connsiteX7" fmla="*/ 102923 w 529334"/>
                  <a:gd name="connsiteY7" fmla="*/ 547434 h 599393"/>
                  <a:gd name="connsiteX8" fmla="*/ 58552 w 529334"/>
                  <a:gd name="connsiteY8" fmla="*/ 516296 h 599393"/>
                  <a:gd name="connsiteX9" fmla="*/ 25858 w 529334"/>
                  <a:gd name="connsiteY9" fmla="*/ 394861 h 599393"/>
                  <a:gd name="connsiteX10" fmla="*/ 4062 w 529334"/>
                  <a:gd name="connsiteY10" fmla="*/ 309233 h 599393"/>
                  <a:gd name="connsiteX11" fmla="*/ 39091 w 529334"/>
                  <a:gd name="connsiteY11" fmla="*/ 183905 h 599393"/>
                  <a:gd name="connsiteX12" fmla="*/ 99809 w 529334"/>
                  <a:gd name="connsiteY12" fmla="*/ 93607 h 599393"/>
                  <a:gd name="connsiteX13" fmla="*/ 103702 w 529334"/>
                  <a:gd name="connsiteY13" fmla="*/ 60134 h 599393"/>
                  <a:gd name="connsiteX14" fmla="*/ 108372 w 529334"/>
                  <a:gd name="connsiteY14" fmla="*/ 26661 h 599393"/>
                  <a:gd name="connsiteX15" fmla="*/ 179209 w 529334"/>
                  <a:gd name="connsiteY15" fmla="*/ 17320 h 599393"/>
                  <a:gd name="connsiteX16" fmla="*/ 362141 w 529334"/>
                  <a:gd name="connsiteY16" fmla="*/ 1752 h 599393"/>
                  <a:gd name="connsiteX17" fmla="*/ 407291 w 529334"/>
                  <a:gd name="connsiteY17" fmla="*/ 4087 h 599393"/>
                  <a:gd name="connsiteX18" fmla="*/ 513158 w 529334"/>
                  <a:gd name="connsiteY18" fmla="*/ 308454 h 599393"/>
                  <a:gd name="connsiteX19" fmla="*/ 535732 w 529334"/>
                  <a:gd name="connsiteY19" fmla="*/ 422106 h 599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29334" h="599393">
                    <a:moveTo>
                      <a:pt x="535732" y="422106"/>
                    </a:moveTo>
                    <a:cubicBezTo>
                      <a:pt x="479685" y="369172"/>
                      <a:pt x="446991" y="470369"/>
                      <a:pt x="424416" y="514739"/>
                    </a:cubicBezTo>
                    <a:cubicBezTo>
                      <a:pt x="421302" y="520967"/>
                      <a:pt x="418189" y="527973"/>
                      <a:pt x="415075" y="534200"/>
                    </a:cubicBezTo>
                    <a:cubicBezTo>
                      <a:pt x="400285" y="553661"/>
                      <a:pt x="387051" y="573122"/>
                      <a:pt x="367591" y="588690"/>
                    </a:cubicBezTo>
                    <a:cubicBezTo>
                      <a:pt x="337232" y="613600"/>
                      <a:pt x="324777" y="596475"/>
                      <a:pt x="286633" y="584798"/>
                    </a:cubicBezTo>
                    <a:cubicBezTo>
                      <a:pt x="249268" y="570008"/>
                      <a:pt x="230586" y="597253"/>
                      <a:pt x="189329" y="571565"/>
                    </a:cubicBezTo>
                    <a:cubicBezTo>
                      <a:pt x="184659" y="570008"/>
                      <a:pt x="151964" y="577014"/>
                      <a:pt x="140288" y="573900"/>
                    </a:cubicBezTo>
                    <a:cubicBezTo>
                      <a:pt x="125498" y="571565"/>
                      <a:pt x="110707" y="548990"/>
                      <a:pt x="102923" y="547434"/>
                    </a:cubicBezTo>
                    <a:cubicBezTo>
                      <a:pt x="78792" y="540428"/>
                      <a:pt x="69451" y="537314"/>
                      <a:pt x="58552" y="516296"/>
                    </a:cubicBezTo>
                    <a:cubicBezTo>
                      <a:pt x="39091" y="477375"/>
                      <a:pt x="37535" y="436896"/>
                      <a:pt x="25858" y="394861"/>
                    </a:cubicBezTo>
                    <a:cubicBezTo>
                      <a:pt x="17295" y="366058"/>
                      <a:pt x="12625" y="337256"/>
                      <a:pt x="4062" y="309233"/>
                    </a:cubicBezTo>
                    <a:cubicBezTo>
                      <a:pt x="-10728" y="257856"/>
                      <a:pt x="18074" y="222048"/>
                      <a:pt x="39091" y="183905"/>
                    </a:cubicBezTo>
                    <a:cubicBezTo>
                      <a:pt x="56217" y="151989"/>
                      <a:pt x="79570" y="123966"/>
                      <a:pt x="99809" y="93607"/>
                    </a:cubicBezTo>
                    <a:cubicBezTo>
                      <a:pt x="106815" y="83487"/>
                      <a:pt x="102145" y="75703"/>
                      <a:pt x="103702" y="60134"/>
                    </a:cubicBezTo>
                    <a:cubicBezTo>
                      <a:pt x="105258" y="47679"/>
                      <a:pt x="106037" y="37560"/>
                      <a:pt x="108372" y="26661"/>
                    </a:cubicBezTo>
                    <a:cubicBezTo>
                      <a:pt x="128611" y="16542"/>
                      <a:pt x="158192" y="19655"/>
                      <a:pt x="179209" y="17320"/>
                    </a:cubicBezTo>
                    <a:cubicBezTo>
                      <a:pt x="239927" y="11093"/>
                      <a:pt x="301424" y="7201"/>
                      <a:pt x="362141" y="1752"/>
                    </a:cubicBezTo>
                    <a:cubicBezTo>
                      <a:pt x="374596" y="195"/>
                      <a:pt x="395614" y="-2141"/>
                      <a:pt x="407291" y="4087"/>
                    </a:cubicBezTo>
                    <a:cubicBezTo>
                      <a:pt x="436871" y="103726"/>
                      <a:pt x="489026" y="207258"/>
                      <a:pt x="513158" y="308454"/>
                    </a:cubicBezTo>
                    <a:cubicBezTo>
                      <a:pt x="518607" y="333364"/>
                      <a:pt x="538846" y="395639"/>
                      <a:pt x="535732" y="422106"/>
                    </a:cubicBezTo>
                    <a:close/>
                  </a:path>
                </a:pathLst>
              </a:custGeom>
              <a:solidFill>
                <a:srgbClr val="EEEAE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ACDD354A-EF40-4153-975C-8E4A1C268393}"/>
                  </a:ext>
                </a:extLst>
              </p:cNvPr>
              <p:cNvSpPr/>
              <p:nvPr/>
            </p:nvSpPr>
            <p:spPr>
              <a:xfrm>
                <a:off x="5858307" y="541182"/>
                <a:ext cx="124549" cy="77843"/>
              </a:xfrm>
              <a:custGeom>
                <a:avLst/>
                <a:gdLst>
                  <a:gd name="connsiteX0" fmla="*/ 68412 w 124549"/>
                  <a:gd name="connsiteY0" fmla="*/ 9809 h 77843"/>
                  <a:gd name="connsiteX1" fmla="*/ 121723 w 124549"/>
                  <a:gd name="connsiteY1" fmla="*/ 49558 h 77843"/>
                  <a:gd name="connsiteX2" fmla="*/ 58345 w 124549"/>
                  <a:gd name="connsiteY2" fmla="*/ 69689 h 77843"/>
                  <a:gd name="connsiteX3" fmla="*/ 5034 w 124549"/>
                  <a:gd name="connsiteY3" fmla="*/ 29940 h 77843"/>
                  <a:gd name="connsiteX4" fmla="*/ 68412 w 124549"/>
                  <a:gd name="connsiteY4" fmla="*/ 9809 h 77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549" h="77843">
                    <a:moveTo>
                      <a:pt x="68412" y="9809"/>
                    </a:moveTo>
                    <a:cubicBezTo>
                      <a:pt x="100634" y="15226"/>
                      <a:pt x="124502" y="33022"/>
                      <a:pt x="121723" y="49558"/>
                    </a:cubicBezTo>
                    <a:cubicBezTo>
                      <a:pt x="118943" y="66093"/>
                      <a:pt x="90567" y="75106"/>
                      <a:pt x="58345" y="69689"/>
                    </a:cubicBezTo>
                    <a:cubicBezTo>
                      <a:pt x="26122" y="64271"/>
                      <a:pt x="2254" y="46475"/>
                      <a:pt x="5034" y="29940"/>
                    </a:cubicBezTo>
                    <a:cubicBezTo>
                      <a:pt x="7813" y="13405"/>
                      <a:pt x="36189" y="4392"/>
                      <a:pt x="68412" y="9809"/>
                    </a:cubicBezTo>
                    <a:close/>
                  </a:path>
                </a:pathLst>
              </a:custGeom>
              <a:solidFill>
                <a:srgbClr val="F8F5F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1B93473D-910B-4A1E-8940-D4CFD53A1D97}"/>
                  </a:ext>
                </a:extLst>
              </p:cNvPr>
              <p:cNvSpPr/>
              <p:nvPr/>
            </p:nvSpPr>
            <p:spPr>
              <a:xfrm>
                <a:off x="6144352" y="575234"/>
                <a:ext cx="116766" cy="62275"/>
              </a:xfrm>
              <a:custGeom>
                <a:avLst/>
                <a:gdLst>
                  <a:gd name="connsiteX0" fmla="*/ 61806 w 116765"/>
                  <a:gd name="connsiteY0" fmla="*/ 2635 h 62274"/>
                  <a:gd name="connsiteX1" fmla="*/ 119556 w 116765"/>
                  <a:gd name="connsiteY1" fmla="*/ 35599 h 62274"/>
                  <a:gd name="connsiteX2" fmla="*/ 59102 w 116765"/>
                  <a:gd name="connsiteY2" fmla="*/ 63292 h 62274"/>
                  <a:gd name="connsiteX3" fmla="*/ 1352 w 116765"/>
                  <a:gd name="connsiteY3" fmla="*/ 30329 h 62274"/>
                  <a:gd name="connsiteX4" fmla="*/ 61806 w 116765"/>
                  <a:gd name="connsiteY4" fmla="*/ 2635 h 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765" h="62274">
                    <a:moveTo>
                      <a:pt x="61806" y="2635"/>
                    </a:moveTo>
                    <a:cubicBezTo>
                      <a:pt x="94447" y="4090"/>
                      <a:pt x="120303" y="18849"/>
                      <a:pt x="119556" y="35599"/>
                    </a:cubicBezTo>
                    <a:cubicBezTo>
                      <a:pt x="118809" y="52348"/>
                      <a:pt x="91743" y="64747"/>
                      <a:pt x="59102" y="63292"/>
                    </a:cubicBezTo>
                    <a:cubicBezTo>
                      <a:pt x="26461" y="61837"/>
                      <a:pt x="605" y="47078"/>
                      <a:pt x="1352" y="30329"/>
                    </a:cubicBezTo>
                    <a:cubicBezTo>
                      <a:pt x="2099" y="13579"/>
                      <a:pt x="29165" y="1180"/>
                      <a:pt x="61806" y="2635"/>
                    </a:cubicBezTo>
                    <a:close/>
                  </a:path>
                </a:pathLst>
              </a:custGeom>
              <a:solidFill>
                <a:srgbClr val="F8F5F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049A400D-0ECA-4FBC-89FB-94292F526CDB}"/>
                  </a:ext>
                </a:extLst>
              </p:cNvPr>
              <p:cNvSpPr/>
              <p:nvPr/>
            </p:nvSpPr>
            <p:spPr>
              <a:xfrm>
                <a:off x="6174232" y="575677"/>
                <a:ext cx="54489" cy="62275"/>
              </a:xfrm>
              <a:custGeom>
                <a:avLst/>
                <a:gdLst>
                  <a:gd name="connsiteX0" fmla="*/ 57227 w 54490"/>
                  <a:gd name="connsiteY0" fmla="*/ 59522 h 62274"/>
                  <a:gd name="connsiteX1" fmla="*/ 7407 w 54490"/>
                  <a:gd name="connsiteY1" fmla="*/ 50959 h 62274"/>
                  <a:gd name="connsiteX2" fmla="*/ 6629 w 54490"/>
                  <a:gd name="connsiteY2" fmla="*/ 10481 h 62274"/>
                  <a:gd name="connsiteX3" fmla="*/ 47886 w 54490"/>
                  <a:gd name="connsiteY3" fmla="*/ 6589 h 62274"/>
                  <a:gd name="connsiteX4" fmla="*/ 57227 w 54490"/>
                  <a:gd name="connsiteY4" fmla="*/ 59522 h 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90" h="62274">
                    <a:moveTo>
                      <a:pt x="57227" y="59522"/>
                    </a:moveTo>
                    <a:cubicBezTo>
                      <a:pt x="34652" y="71977"/>
                      <a:pt x="15192" y="68085"/>
                      <a:pt x="7407" y="50959"/>
                    </a:cubicBezTo>
                    <a:cubicBezTo>
                      <a:pt x="-3491" y="37726"/>
                      <a:pt x="-1156" y="23714"/>
                      <a:pt x="6629" y="10481"/>
                    </a:cubicBezTo>
                    <a:cubicBezTo>
                      <a:pt x="19862" y="361"/>
                      <a:pt x="33095" y="-5088"/>
                      <a:pt x="47886" y="6589"/>
                    </a:cubicBezTo>
                    <a:cubicBezTo>
                      <a:pt x="58784" y="22157"/>
                      <a:pt x="64233" y="40061"/>
                      <a:pt x="57227" y="59522"/>
                    </a:cubicBezTo>
                    <a:close/>
                  </a:path>
                </a:pathLst>
              </a:custGeom>
              <a:solidFill>
                <a:srgbClr val="060504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DB115B51-64F3-4FF1-8FD0-0E8EDEEE123C}"/>
                  </a:ext>
                </a:extLst>
              </p:cNvPr>
              <p:cNvSpPr/>
              <p:nvPr/>
            </p:nvSpPr>
            <p:spPr>
              <a:xfrm>
                <a:off x="5890833" y="546081"/>
                <a:ext cx="54489" cy="62275"/>
              </a:xfrm>
              <a:custGeom>
                <a:avLst/>
                <a:gdLst>
                  <a:gd name="connsiteX0" fmla="*/ 50258 w 54490"/>
                  <a:gd name="connsiteY0" fmla="*/ 63432 h 62274"/>
                  <a:gd name="connsiteX1" fmla="*/ 1995 w 54490"/>
                  <a:gd name="connsiteY1" fmla="*/ 62654 h 62274"/>
                  <a:gd name="connsiteX2" fmla="*/ 14450 w 54490"/>
                  <a:gd name="connsiteY2" fmla="*/ 9721 h 62274"/>
                  <a:gd name="connsiteX3" fmla="*/ 57264 w 54490"/>
                  <a:gd name="connsiteY3" fmla="*/ 14391 h 62274"/>
                  <a:gd name="connsiteX4" fmla="*/ 50258 w 54490"/>
                  <a:gd name="connsiteY4" fmla="*/ 63432 h 62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90" h="62274">
                    <a:moveTo>
                      <a:pt x="50258" y="63432"/>
                    </a:moveTo>
                    <a:cubicBezTo>
                      <a:pt x="33910" y="72774"/>
                      <a:pt x="18342" y="61876"/>
                      <a:pt x="1995" y="62654"/>
                    </a:cubicBezTo>
                    <a:cubicBezTo>
                      <a:pt x="-3454" y="42415"/>
                      <a:pt x="2773" y="25289"/>
                      <a:pt x="14450" y="9721"/>
                    </a:cubicBezTo>
                    <a:cubicBezTo>
                      <a:pt x="29240" y="-4291"/>
                      <a:pt x="37024" y="-3513"/>
                      <a:pt x="57264" y="14391"/>
                    </a:cubicBezTo>
                    <a:cubicBezTo>
                      <a:pt x="62713" y="32295"/>
                      <a:pt x="61156" y="48642"/>
                      <a:pt x="50258" y="63432"/>
                    </a:cubicBezTo>
                    <a:close/>
                  </a:path>
                </a:pathLst>
              </a:custGeom>
              <a:solidFill>
                <a:srgbClr val="030303"/>
              </a:solidFill>
              <a:ln w="77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724C7C27-56C1-401C-8047-CCFCB4C9D5C8}"/>
                </a:ext>
              </a:extLst>
            </p:cNvPr>
            <p:cNvGrpSpPr/>
            <p:nvPr/>
          </p:nvGrpSpPr>
          <p:grpSpPr>
            <a:xfrm rot="20580504">
              <a:off x="9605597" y="2011089"/>
              <a:ext cx="189888" cy="269563"/>
              <a:chOff x="3805328" y="4061908"/>
              <a:chExt cx="310118" cy="440241"/>
            </a:xfrm>
          </p:grpSpPr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3B3A400E-4382-4CA7-91AE-7AE0F6586007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F215D2A3-5109-4B2A-9520-F7C18C92F3EE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B4325437-195B-4247-A2A9-C5C31E41C138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F4492A98-FD3A-4359-BD4D-07474FE6AF28}"/>
                </a:ext>
              </a:extLst>
            </p:cNvPr>
            <p:cNvGrpSpPr/>
            <p:nvPr/>
          </p:nvGrpSpPr>
          <p:grpSpPr>
            <a:xfrm>
              <a:off x="9783376" y="1966576"/>
              <a:ext cx="163380" cy="323878"/>
              <a:chOff x="4513211" y="4124289"/>
              <a:chExt cx="227247" cy="450485"/>
            </a:xfrm>
          </p:grpSpPr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9420D8E8-EBE1-423F-8992-AB866E5FBD37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6C5D57E7-7618-4606-9325-7D5E23312CD4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4F430AB1-2599-4ADC-9590-A86E18A281F7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B0308671-2ADB-4BA4-86AC-8DF29EA05408}"/>
                </a:ext>
              </a:extLst>
            </p:cNvPr>
            <p:cNvGrpSpPr/>
            <p:nvPr/>
          </p:nvGrpSpPr>
          <p:grpSpPr>
            <a:xfrm rot="1019496" flipH="1">
              <a:off x="9878221" y="2088371"/>
              <a:ext cx="189888" cy="269563"/>
              <a:chOff x="3805328" y="4061908"/>
              <a:chExt cx="310118" cy="440241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4C6CE24-D43C-4556-BDDF-9921044DC02D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77FEDC17-29A9-43F9-800B-BA5BEED58517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69213F76-0ADB-42EA-BEC6-BF8732DFBFC8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3FC547E6-8FB2-4695-B309-8EA9E792E7CB}"/>
                </a:ext>
              </a:extLst>
            </p:cNvPr>
            <p:cNvGrpSpPr/>
            <p:nvPr/>
          </p:nvGrpSpPr>
          <p:grpSpPr>
            <a:xfrm rot="1019496" flipH="1">
              <a:off x="10355743" y="2131473"/>
              <a:ext cx="189888" cy="269563"/>
              <a:chOff x="3805328" y="4061908"/>
              <a:chExt cx="310118" cy="440241"/>
            </a:xfrm>
          </p:grpSpPr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2BA95719-2907-4589-A868-62A309AC24FA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5358D229-05F8-435A-B1EA-0027C7040288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0BAF62E4-C784-429A-8364-E84AE177DD7A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5BE20396-E5FD-4AFA-8A20-340507A54350}"/>
                </a:ext>
              </a:extLst>
            </p:cNvPr>
            <p:cNvGrpSpPr/>
            <p:nvPr/>
          </p:nvGrpSpPr>
          <p:grpSpPr>
            <a:xfrm>
              <a:off x="10023086" y="2041263"/>
              <a:ext cx="163380" cy="323878"/>
              <a:chOff x="4513211" y="4124289"/>
              <a:chExt cx="227247" cy="450485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33CB23F3-822D-46EC-BFA4-A6CC43EC6029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E5F2FE78-47BE-4515-99CF-2AF3CF5808E6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8C0D599-B0F4-435B-A866-71B0603D261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7E575CB7-654E-4954-82A6-003FB851A788}"/>
                </a:ext>
              </a:extLst>
            </p:cNvPr>
            <p:cNvGrpSpPr/>
            <p:nvPr/>
          </p:nvGrpSpPr>
          <p:grpSpPr>
            <a:xfrm flipH="1">
              <a:off x="10189727" y="2033396"/>
              <a:ext cx="163380" cy="323878"/>
              <a:chOff x="4513211" y="4124289"/>
              <a:chExt cx="227247" cy="450485"/>
            </a:xfrm>
          </p:grpSpPr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BE4B2867-EA4E-494D-B474-BCC5C207AC4D}"/>
                  </a:ext>
                </a:extLst>
              </p:cNvPr>
              <p:cNvSpPr/>
              <p:nvPr/>
            </p:nvSpPr>
            <p:spPr>
              <a:xfrm>
                <a:off x="4513211" y="4219805"/>
                <a:ext cx="225588" cy="354969"/>
              </a:xfrm>
              <a:custGeom>
                <a:avLst/>
                <a:gdLst>
                  <a:gd name="connsiteX0" fmla="*/ 211655 w 225588"/>
                  <a:gd name="connsiteY0" fmla="*/ 195758 h 354969"/>
                  <a:gd name="connsiteX1" fmla="*/ 184783 w 225588"/>
                  <a:gd name="connsiteY1" fmla="*/ 145332 h 354969"/>
                  <a:gd name="connsiteX2" fmla="*/ 140661 w 225588"/>
                  <a:gd name="connsiteY2" fmla="*/ 22586 h 354969"/>
                  <a:gd name="connsiteX3" fmla="*/ 117770 w 225588"/>
                  <a:gd name="connsiteY3" fmla="*/ 359 h 354969"/>
                  <a:gd name="connsiteX4" fmla="*/ 118434 w 225588"/>
                  <a:gd name="connsiteY4" fmla="*/ 10311 h 354969"/>
                  <a:gd name="connsiteX5" fmla="*/ 105164 w 225588"/>
                  <a:gd name="connsiteY5" fmla="*/ 27 h 354969"/>
                  <a:gd name="connsiteX6" fmla="*/ 83600 w 225588"/>
                  <a:gd name="connsiteY6" fmla="*/ 21259 h 354969"/>
                  <a:gd name="connsiteX7" fmla="*/ 57724 w 225588"/>
                  <a:gd name="connsiteY7" fmla="*/ 93580 h 354969"/>
                  <a:gd name="connsiteX8" fmla="*/ 21232 w 225588"/>
                  <a:gd name="connsiteY8" fmla="*/ 179171 h 354969"/>
                  <a:gd name="connsiteX9" fmla="*/ 0 w 225588"/>
                  <a:gd name="connsiteY9" fmla="*/ 239549 h 354969"/>
                  <a:gd name="connsiteX10" fmla="*/ 0 w 225588"/>
                  <a:gd name="connsiteY10" fmla="*/ 277036 h 354969"/>
                  <a:gd name="connsiteX11" fmla="*/ 42464 w 225588"/>
                  <a:gd name="connsiteY11" fmla="*/ 340732 h 354969"/>
                  <a:gd name="connsiteX12" fmla="*/ 120092 w 225588"/>
                  <a:gd name="connsiteY12" fmla="*/ 354001 h 354969"/>
                  <a:gd name="connsiteX13" fmla="*/ 120756 w 225588"/>
                  <a:gd name="connsiteY13" fmla="*/ 353670 h 354969"/>
                  <a:gd name="connsiteX14" fmla="*/ 210328 w 225588"/>
                  <a:gd name="connsiteY14" fmla="*/ 312533 h 354969"/>
                  <a:gd name="connsiteX15" fmla="*/ 211655 w 225588"/>
                  <a:gd name="connsiteY15" fmla="*/ 195758 h 35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5588" h="354969">
                    <a:moveTo>
                      <a:pt x="211655" y="195758"/>
                    </a:moveTo>
                    <a:cubicBezTo>
                      <a:pt x="201702" y="179502"/>
                      <a:pt x="191418" y="163579"/>
                      <a:pt x="184783" y="145332"/>
                    </a:cubicBezTo>
                    <a:cubicBezTo>
                      <a:pt x="169855" y="104528"/>
                      <a:pt x="155258" y="63391"/>
                      <a:pt x="140661" y="22586"/>
                    </a:cubicBezTo>
                    <a:cubicBezTo>
                      <a:pt x="136680" y="11307"/>
                      <a:pt x="131372" y="1686"/>
                      <a:pt x="117770" y="359"/>
                    </a:cubicBezTo>
                    <a:cubicBezTo>
                      <a:pt x="118102" y="3676"/>
                      <a:pt x="118102" y="6994"/>
                      <a:pt x="118434" y="10311"/>
                    </a:cubicBezTo>
                    <a:cubicBezTo>
                      <a:pt x="113126" y="7989"/>
                      <a:pt x="110140" y="2349"/>
                      <a:pt x="105164" y="27"/>
                    </a:cubicBezTo>
                    <a:cubicBezTo>
                      <a:pt x="90567" y="-636"/>
                      <a:pt x="87249" y="10975"/>
                      <a:pt x="83600" y="21259"/>
                    </a:cubicBezTo>
                    <a:cubicBezTo>
                      <a:pt x="74975" y="45145"/>
                      <a:pt x="66349" y="69362"/>
                      <a:pt x="57724" y="93580"/>
                    </a:cubicBezTo>
                    <a:cubicBezTo>
                      <a:pt x="47108" y="122774"/>
                      <a:pt x="38814" y="152963"/>
                      <a:pt x="21232" y="179171"/>
                    </a:cubicBezTo>
                    <a:cubicBezTo>
                      <a:pt x="8957" y="197748"/>
                      <a:pt x="663" y="217322"/>
                      <a:pt x="0" y="239549"/>
                    </a:cubicBezTo>
                    <a:cubicBezTo>
                      <a:pt x="0" y="252155"/>
                      <a:pt x="0" y="264430"/>
                      <a:pt x="0" y="277036"/>
                    </a:cubicBezTo>
                    <a:cubicBezTo>
                      <a:pt x="2654" y="305898"/>
                      <a:pt x="19573" y="325803"/>
                      <a:pt x="42464" y="340732"/>
                    </a:cubicBezTo>
                    <a:cubicBezTo>
                      <a:pt x="66349" y="356324"/>
                      <a:pt x="93221" y="355992"/>
                      <a:pt x="120092" y="354001"/>
                    </a:cubicBezTo>
                    <a:cubicBezTo>
                      <a:pt x="120424" y="354001"/>
                      <a:pt x="120424" y="353670"/>
                      <a:pt x="120756" y="353670"/>
                    </a:cubicBezTo>
                    <a:cubicBezTo>
                      <a:pt x="156253" y="352674"/>
                      <a:pt x="187769" y="341727"/>
                      <a:pt x="210328" y="312533"/>
                    </a:cubicBezTo>
                    <a:cubicBezTo>
                      <a:pt x="234545" y="280354"/>
                      <a:pt x="234877" y="233909"/>
                      <a:pt x="211655" y="195758"/>
                    </a:cubicBezTo>
                    <a:close/>
                  </a:path>
                </a:pathLst>
              </a:custGeom>
              <a:solidFill>
                <a:srgbClr val="D9E021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5F00D394-EF1F-4A79-B7D5-67005B081A17}"/>
                  </a:ext>
                </a:extLst>
              </p:cNvPr>
              <p:cNvSpPr/>
              <p:nvPr/>
            </p:nvSpPr>
            <p:spPr>
              <a:xfrm>
                <a:off x="4630981" y="4220164"/>
                <a:ext cx="109477" cy="351652"/>
              </a:xfrm>
              <a:custGeom>
                <a:avLst/>
                <a:gdLst>
                  <a:gd name="connsiteX0" fmla="*/ 663 w 109476"/>
                  <a:gd name="connsiteY0" fmla="*/ 12275 h 351651"/>
                  <a:gd name="connsiteX1" fmla="*/ 0 w 109476"/>
                  <a:gd name="connsiteY1" fmla="*/ 0 h 351651"/>
                  <a:gd name="connsiteX2" fmla="*/ 22891 w 109476"/>
                  <a:gd name="connsiteY2" fmla="*/ 22227 h 351651"/>
                  <a:gd name="connsiteX3" fmla="*/ 67013 w 109476"/>
                  <a:gd name="connsiteY3" fmla="*/ 144974 h 351651"/>
                  <a:gd name="connsiteX4" fmla="*/ 93884 w 109476"/>
                  <a:gd name="connsiteY4" fmla="*/ 195399 h 351651"/>
                  <a:gd name="connsiteX5" fmla="*/ 92557 w 109476"/>
                  <a:gd name="connsiteY5" fmla="*/ 311511 h 351651"/>
                  <a:gd name="connsiteX6" fmla="*/ 663 w 109476"/>
                  <a:gd name="connsiteY6" fmla="*/ 352979 h 351651"/>
                  <a:gd name="connsiteX7" fmla="*/ 25544 w 109476"/>
                  <a:gd name="connsiteY7" fmla="*/ 278004 h 351651"/>
                  <a:gd name="connsiteX8" fmla="*/ 27535 w 109476"/>
                  <a:gd name="connsiteY8" fmla="*/ 218953 h 351651"/>
                  <a:gd name="connsiteX9" fmla="*/ 11943 w 109476"/>
                  <a:gd name="connsiteY9" fmla="*/ 60378 h 351651"/>
                  <a:gd name="connsiteX10" fmla="*/ 4976 w 109476"/>
                  <a:gd name="connsiteY10" fmla="*/ 21564 h 351651"/>
                  <a:gd name="connsiteX11" fmla="*/ 663 w 109476"/>
                  <a:gd name="connsiteY11" fmla="*/ 12275 h 351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9476" h="351651">
                    <a:moveTo>
                      <a:pt x="663" y="12275"/>
                    </a:moveTo>
                    <a:cubicBezTo>
                      <a:pt x="332" y="8294"/>
                      <a:pt x="332" y="3981"/>
                      <a:pt x="0" y="0"/>
                    </a:cubicBezTo>
                    <a:cubicBezTo>
                      <a:pt x="13602" y="1327"/>
                      <a:pt x="18910" y="10948"/>
                      <a:pt x="22891" y="22227"/>
                    </a:cubicBezTo>
                    <a:cubicBezTo>
                      <a:pt x="37487" y="63364"/>
                      <a:pt x="52084" y="104169"/>
                      <a:pt x="67013" y="144974"/>
                    </a:cubicBezTo>
                    <a:cubicBezTo>
                      <a:pt x="73648" y="162888"/>
                      <a:pt x="83932" y="179143"/>
                      <a:pt x="93884" y="195399"/>
                    </a:cubicBezTo>
                    <a:cubicBezTo>
                      <a:pt x="117107" y="233550"/>
                      <a:pt x="116775" y="279995"/>
                      <a:pt x="92557" y="311511"/>
                    </a:cubicBezTo>
                    <a:cubicBezTo>
                      <a:pt x="69667" y="341700"/>
                      <a:pt x="37156" y="352316"/>
                      <a:pt x="663" y="352979"/>
                    </a:cubicBezTo>
                    <a:cubicBezTo>
                      <a:pt x="16587" y="330420"/>
                      <a:pt x="21564" y="304544"/>
                      <a:pt x="25544" y="278004"/>
                    </a:cubicBezTo>
                    <a:cubicBezTo>
                      <a:pt x="28199" y="258431"/>
                      <a:pt x="27535" y="238526"/>
                      <a:pt x="27535" y="218953"/>
                    </a:cubicBezTo>
                    <a:cubicBezTo>
                      <a:pt x="27867" y="165542"/>
                      <a:pt x="20568" y="112794"/>
                      <a:pt x="11943" y="60378"/>
                    </a:cubicBezTo>
                    <a:cubicBezTo>
                      <a:pt x="9952" y="47440"/>
                      <a:pt x="7298" y="34502"/>
                      <a:pt x="4976" y="21564"/>
                    </a:cubicBezTo>
                    <a:cubicBezTo>
                      <a:pt x="4313" y="17914"/>
                      <a:pt x="3981" y="14597"/>
                      <a:pt x="663" y="12275"/>
                    </a:cubicBezTo>
                    <a:close/>
                  </a:path>
                </a:pathLst>
              </a:custGeom>
              <a:solidFill>
                <a:srgbClr val="C2BB4A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C6B05B53-86B5-4DA4-851B-B935C29F5B42}"/>
                  </a:ext>
                </a:extLst>
              </p:cNvPr>
              <p:cNvSpPr/>
              <p:nvPr/>
            </p:nvSpPr>
            <p:spPr>
              <a:xfrm>
                <a:off x="4561893" y="4124289"/>
                <a:ext cx="109477" cy="109477"/>
              </a:xfrm>
              <a:custGeom>
                <a:avLst/>
                <a:gdLst>
                  <a:gd name="connsiteX0" fmla="*/ 63449 w 109476"/>
                  <a:gd name="connsiteY0" fmla="*/ 56397 h 109476"/>
                  <a:gd name="connsiteX1" fmla="*/ 111220 w 109476"/>
                  <a:gd name="connsiteY1" fmla="*/ 0 h 109476"/>
                  <a:gd name="connsiteX2" fmla="*/ 104917 w 109476"/>
                  <a:gd name="connsiteY2" fmla="*/ 0 h 109476"/>
                  <a:gd name="connsiteX3" fmla="*/ 104917 w 109476"/>
                  <a:gd name="connsiteY3" fmla="*/ 1659 h 109476"/>
                  <a:gd name="connsiteX4" fmla="*/ 94965 w 109476"/>
                  <a:gd name="connsiteY4" fmla="*/ 3649 h 109476"/>
                  <a:gd name="connsiteX5" fmla="*/ 52170 w 109476"/>
                  <a:gd name="connsiteY5" fmla="*/ 53743 h 109476"/>
                  <a:gd name="connsiteX6" fmla="*/ 7715 w 109476"/>
                  <a:gd name="connsiteY6" fmla="*/ 19905 h 109476"/>
                  <a:gd name="connsiteX7" fmla="*/ 85 w 109476"/>
                  <a:gd name="connsiteY7" fmla="*/ 23222 h 109476"/>
                  <a:gd name="connsiteX8" fmla="*/ 6388 w 109476"/>
                  <a:gd name="connsiteY8" fmla="*/ 29194 h 109476"/>
                  <a:gd name="connsiteX9" fmla="*/ 32265 w 109476"/>
                  <a:gd name="connsiteY9" fmla="*/ 42795 h 109476"/>
                  <a:gd name="connsiteX10" fmla="*/ 57146 w 109476"/>
                  <a:gd name="connsiteY10" fmla="*/ 97534 h 109476"/>
                  <a:gd name="connsiteX11" fmla="*/ 70084 w 109476"/>
                  <a:gd name="connsiteY11" fmla="*/ 108481 h 109476"/>
                  <a:gd name="connsiteX12" fmla="*/ 69420 w 109476"/>
                  <a:gd name="connsiteY12" fmla="*/ 96207 h 109476"/>
                  <a:gd name="connsiteX13" fmla="*/ 57477 w 109476"/>
                  <a:gd name="connsiteY13" fmla="*/ 67013 h 109476"/>
                  <a:gd name="connsiteX14" fmla="*/ 63449 w 109476"/>
                  <a:gd name="connsiteY14" fmla="*/ 56397 h 109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9476" h="109476">
                    <a:moveTo>
                      <a:pt x="63449" y="56397"/>
                    </a:moveTo>
                    <a:cubicBezTo>
                      <a:pt x="91979" y="52084"/>
                      <a:pt x="110889" y="29526"/>
                      <a:pt x="111220" y="0"/>
                    </a:cubicBezTo>
                    <a:cubicBezTo>
                      <a:pt x="109230" y="0"/>
                      <a:pt x="106908" y="0"/>
                      <a:pt x="104917" y="0"/>
                    </a:cubicBezTo>
                    <a:cubicBezTo>
                      <a:pt x="104917" y="663"/>
                      <a:pt x="104917" y="1327"/>
                      <a:pt x="104917" y="1659"/>
                    </a:cubicBezTo>
                    <a:cubicBezTo>
                      <a:pt x="101600" y="1659"/>
                      <a:pt x="98282" y="2322"/>
                      <a:pt x="94965" y="3649"/>
                    </a:cubicBezTo>
                    <a:cubicBezTo>
                      <a:pt x="72406" y="13270"/>
                      <a:pt x="58141" y="29857"/>
                      <a:pt x="52170" y="53743"/>
                    </a:cubicBezTo>
                    <a:cubicBezTo>
                      <a:pt x="41554" y="36824"/>
                      <a:pt x="28615" y="23222"/>
                      <a:pt x="7715" y="19905"/>
                    </a:cubicBezTo>
                    <a:cubicBezTo>
                      <a:pt x="4398" y="19241"/>
                      <a:pt x="417" y="17583"/>
                      <a:pt x="85" y="23222"/>
                    </a:cubicBezTo>
                    <a:cubicBezTo>
                      <a:pt x="-578" y="28199"/>
                      <a:pt x="2739" y="28862"/>
                      <a:pt x="6388" y="29194"/>
                    </a:cubicBezTo>
                    <a:cubicBezTo>
                      <a:pt x="17004" y="30189"/>
                      <a:pt x="25298" y="35497"/>
                      <a:pt x="32265" y="42795"/>
                    </a:cubicBezTo>
                    <a:cubicBezTo>
                      <a:pt x="46530" y="58056"/>
                      <a:pt x="53828" y="76965"/>
                      <a:pt x="57146" y="97534"/>
                    </a:cubicBezTo>
                    <a:cubicBezTo>
                      <a:pt x="60131" y="102842"/>
                      <a:pt x="58141" y="113789"/>
                      <a:pt x="70084" y="108481"/>
                    </a:cubicBezTo>
                    <a:cubicBezTo>
                      <a:pt x="74728" y="104169"/>
                      <a:pt x="73401" y="100188"/>
                      <a:pt x="69420" y="96207"/>
                    </a:cubicBezTo>
                    <a:cubicBezTo>
                      <a:pt x="67430" y="85591"/>
                      <a:pt x="61790" y="76634"/>
                      <a:pt x="57477" y="67013"/>
                    </a:cubicBezTo>
                    <a:cubicBezTo>
                      <a:pt x="54160" y="59051"/>
                      <a:pt x="56482" y="57392"/>
                      <a:pt x="63449" y="56397"/>
                    </a:cubicBezTo>
                    <a:close/>
                  </a:path>
                </a:pathLst>
              </a:custGeom>
              <a:solidFill>
                <a:srgbClr val="48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B6808F26-4AFF-4D36-BABB-FAC87E62D211}"/>
                </a:ext>
              </a:extLst>
            </p:cNvPr>
            <p:cNvGrpSpPr/>
            <p:nvPr/>
          </p:nvGrpSpPr>
          <p:grpSpPr>
            <a:xfrm rot="1019496" flipH="1">
              <a:off x="10089436" y="2099227"/>
              <a:ext cx="189888" cy="269563"/>
              <a:chOff x="3805328" y="4061908"/>
              <a:chExt cx="310118" cy="440241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643A069-23CE-439C-821D-46963F61128C}"/>
                  </a:ext>
                </a:extLst>
              </p:cNvPr>
              <p:cNvSpPr/>
              <p:nvPr/>
            </p:nvSpPr>
            <p:spPr>
              <a:xfrm>
                <a:off x="3805328" y="4199702"/>
                <a:ext cx="308525" cy="301890"/>
              </a:xfrm>
              <a:custGeom>
                <a:avLst/>
                <a:gdLst>
                  <a:gd name="connsiteX0" fmla="*/ 309455 w 308524"/>
                  <a:gd name="connsiteY0" fmla="*/ 104725 h 301889"/>
                  <a:gd name="connsiteX1" fmla="*/ 242110 w 308524"/>
                  <a:gd name="connsiteY1" fmla="*/ 20793 h 301889"/>
                  <a:gd name="connsiteX2" fmla="*/ 236138 w 308524"/>
                  <a:gd name="connsiteY2" fmla="*/ 16812 h 301889"/>
                  <a:gd name="connsiteX3" fmla="*/ 170784 w 308524"/>
                  <a:gd name="connsiteY3" fmla="*/ 2215 h 301889"/>
                  <a:gd name="connsiteX4" fmla="*/ 143913 w 308524"/>
                  <a:gd name="connsiteY4" fmla="*/ 225 h 301889"/>
                  <a:gd name="connsiteX5" fmla="*/ 74246 w 308524"/>
                  <a:gd name="connsiteY5" fmla="*/ 11504 h 301889"/>
                  <a:gd name="connsiteX6" fmla="*/ 14863 w 308524"/>
                  <a:gd name="connsiteY6" fmla="*/ 58612 h 301889"/>
                  <a:gd name="connsiteX7" fmla="*/ 598 w 308524"/>
                  <a:gd name="connsiteY7" fmla="*/ 111028 h 301889"/>
                  <a:gd name="connsiteX8" fmla="*/ 25811 w 308524"/>
                  <a:gd name="connsiteY8" fmla="*/ 228467 h 301889"/>
                  <a:gd name="connsiteX9" fmla="*/ 74577 w 308524"/>
                  <a:gd name="connsiteY9" fmla="*/ 280551 h 301889"/>
                  <a:gd name="connsiteX10" fmla="*/ 137609 w 308524"/>
                  <a:gd name="connsiteY10" fmla="*/ 303774 h 301889"/>
                  <a:gd name="connsiteX11" fmla="*/ 166803 w 308524"/>
                  <a:gd name="connsiteY11" fmla="*/ 303774 h 301889"/>
                  <a:gd name="connsiteX12" fmla="*/ 167135 w 308524"/>
                  <a:gd name="connsiteY12" fmla="*/ 303442 h 301889"/>
                  <a:gd name="connsiteX13" fmla="*/ 166803 w 308524"/>
                  <a:gd name="connsiteY13" fmla="*/ 303774 h 301889"/>
                  <a:gd name="connsiteX14" fmla="*/ 172443 w 308524"/>
                  <a:gd name="connsiteY14" fmla="*/ 303774 h 301889"/>
                  <a:gd name="connsiteX15" fmla="*/ 232157 w 308524"/>
                  <a:gd name="connsiteY15" fmla="*/ 284201 h 301889"/>
                  <a:gd name="connsiteX16" fmla="*/ 300166 w 308524"/>
                  <a:gd name="connsiteY16" fmla="*/ 199937 h 301889"/>
                  <a:gd name="connsiteX17" fmla="*/ 310781 w 308524"/>
                  <a:gd name="connsiteY17" fmla="*/ 150506 h 301889"/>
                  <a:gd name="connsiteX18" fmla="*/ 309455 w 308524"/>
                  <a:gd name="connsiteY18" fmla="*/ 104725 h 301889"/>
                  <a:gd name="connsiteX19" fmla="*/ 168462 w 308524"/>
                  <a:gd name="connsiteY19" fmla="*/ 301783 h 301889"/>
                  <a:gd name="connsiteX20" fmla="*/ 168462 w 308524"/>
                  <a:gd name="connsiteY20" fmla="*/ 301783 h 301889"/>
                  <a:gd name="connsiteX21" fmla="*/ 168462 w 308524"/>
                  <a:gd name="connsiteY21" fmla="*/ 301783 h 30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524" h="301889">
                    <a:moveTo>
                      <a:pt x="309455" y="104725"/>
                    </a:moveTo>
                    <a:cubicBezTo>
                      <a:pt x="301493" y="64916"/>
                      <a:pt x="278270" y="37712"/>
                      <a:pt x="242110" y="20793"/>
                    </a:cubicBezTo>
                    <a:cubicBezTo>
                      <a:pt x="240783" y="18803"/>
                      <a:pt x="238461" y="17476"/>
                      <a:pt x="236138" y="16812"/>
                    </a:cubicBezTo>
                    <a:cubicBezTo>
                      <a:pt x="215238" y="7855"/>
                      <a:pt x="193675" y="1552"/>
                      <a:pt x="170784" y="2215"/>
                    </a:cubicBezTo>
                    <a:cubicBezTo>
                      <a:pt x="161827" y="3874"/>
                      <a:pt x="148225" y="225"/>
                      <a:pt x="143913" y="225"/>
                    </a:cubicBezTo>
                    <a:cubicBezTo>
                      <a:pt x="120027" y="-1102"/>
                      <a:pt x="96805" y="3542"/>
                      <a:pt x="74246" y="11504"/>
                    </a:cubicBezTo>
                    <a:cubicBezTo>
                      <a:pt x="49033" y="20462"/>
                      <a:pt x="29460" y="36385"/>
                      <a:pt x="14863" y="58612"/>
                    </a:cubicBezTo>
                    <a:cubicBezTo>
                      <a:pt x="4247" y="74536"/>
                      <a:pt x="1593" y="92451"/>
                      <a:pt x="598" y="111028"/>
                    </a:cubicBezTo>
                    <a:cubicBezTo>
                      <a:pt x="-1724" y="152497"/>
                      <a:pt x="1925" y="192638"/>
                      <a:pt x="25811" y="228467"/>
                    </a:cubicBezTo>
                    <a:cubicBezTo>
                      <a:pt x="39412" y="248704"/>
                      <a:pt x="54673" y="266286"/>
                      <a:pt x="74577" y="280551"/>
                    </a:cubicBezTo>
                    <a:cubicBezTo>
                      <a:pt x="93819" y="293821"/>
                      <a:pt x="114387" y="302447"/>
                      <a:pt x="137609" y="303774"/>
                    </a:cubicBezTo>
                    <a:cubicBezTo>
                      <a:pt x="147230" y="303774"/>
                      <a:pt x="157183" y="303774"/>
                      <a:pt x="166803" y="303774"/>
                    </a:cubicBezTo>
                    <a:cubicBezTo>
                      <a:pt x="166803" y="303774"/>
                      <a:pt x="166803" y="303442"/>
                      <a:pt x="167135" y="303442"/>
                    </a:cubicBezTo>
                    <a:cubicBezTo>
                      <a:pt x="167135" y="303442"/>
                      <a:pt x="167135" y="303774"/>
                      <a:pt x="166803" y="303774"/>
                    </a:cubicBezTo>
                    <a:cubicBezTo>
                      <a:pt x="168794" y="303774"/>
                      <a:pt x="170452" y="303774"/>
                      <a:pt x="172443" y="303774"/>
                    </a:cubicBezTo>
                    <a:cubicBezTo>
                      <a:pt x="194006" y="302115"/>
                      <a:pt x="214243" y="296807"/>
                      <a:pt x="232157" y="284201"/>
                    </a:cubicBezTo>
                    <a:cubicBezTo>
                      <a:pt x="262678" y="262637"/>
                      <a:pt x="284905" y="234107"/>
                      <a:pt x="300166" y="199937"/>
                    </a:cubicBezTo>
                    <a:cubicBezTo>
                      <a:pt x="307132" y="184013"/>
                      <a:pt x="307796" y="167094"/>
                      <a:pt x="310781" y="150506"/>
                    </a:cubicBezTo>
                    <a:cubicBezTo>
                      <a:pt x="311445" y="136573"/>
                      <a:pt x="309786" y="106384"/>
                      <a:pt x="309455" y="104725"/>
                    </a:cubicBezTo>
                    <a:close/>
                    <a:moveTo>
                      <a:pt x="168462" y="301783"/>
                    </a:moveTo>
                    <a:cubicBezTo>
                      <a:pt x="168130" y="302115"/>
                      <a:pt x="168130" y="302115"/>
                      <a:pt x="168462" y="301783"/>
                    </a:cubicBezTo>
                    <a:cubicBezTo>
                      <a:pt x="168130" y="302115"/>
                      <a:pt x="168130" y="302115"/>
                      <a:pt x="168462" y="301783"/>
                    </a:cubicBezTo>
                    <a:close/>
                  </a:path>
                </a:pathLst>
              </a:custGeom>
              <a:solidFill>
                <a:srgbClr val="ED1C24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A056C14B-D5AD-4653-A0E3-AF1F90AF5FC2}"/>
                  </a:ext>
                </a:extLst>
              </p:cNvPr>
              <p:cNvSpPr/>
              <p:nvPr/>
            </p:nvSpPr>
            <p:spPr>
              <a:xfrm>
                <a:off x="3972795" y="4220164"/>
                <a:ext cx="142651" cy="281985"/>
              </a:xfrm>
              <a:custGeom>
                <a:avLst/>
                <a:gdLst>
                  <a:gd name="connsiteX0" fmla="*/ 73980 w 142651"/>
                  <a:gd name="connsiteY0" fmla="*/ 0 h 281985"/>
                  <a:gd name="connsiteX1" fmla="*/ 141988 w 142651"/>
                  <a:gd name="connsiteY1" fmla="*/ 84264 h 281985"/>
                  <a:gd name="connsiteX2" fmla="*/ 143978 w 142651"/>
                  <a:gd name="connsiteY2" fmla="*/ 129713 h 281985"/>
                  <a:gd name="connsiteX3" fmla="*/ 133362 w 142651"/>
                  <a:gd name="connsiteY3" fmla="*/ 179143 h 281985"/>
                  <a:gd name="connsiteX4" fmla="*/ 65354 w 142651"/>
                  <a:gd name="connsiteY4" fmla="*/ 263407 h 281985"/>
                  <a:gd name="connsiteX5" fmla="*/ 5640 w 142651"/>
                  <a:gd name="connsiteY5" fmla="*/ 282980 h 281985"/>
                  <a:gd name="connsiteX6" fmla="*/ 0 w 142651"/>
                  <a:gd name="connsiteY6" fmla="*/ 282980 h 281985"/>
                  <a:gd name="connsiteX7" fmla="*/ 72321 w 142651"/>
                  <a:gd name="connsiteY7" fmla="*/ 182461 h 281985"/>
                  <a:gd name="connsiteX8" fmla="*/ 85591 w 142651"/>
                  <a:gd name="connsiteY8" fmla="*/ 69003 h 281985"/>
                  <a:gd name="connsiteX9" fmla="*/ 73980 w 142651"/>
                  <a:gd name="connsiteY9" fmla="*/ 0 h 281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2651" h="281985">
                    <a:moveTo>
                      <a:pt x="73980" y="0"/>
                    </a:moveTo>
                    <a:cubicBezTo>
                      <a:pt x="110472" y="16919"/>
                      <a:pt x="134026" y="44454"/>
                      <a:pt x="141988" y="84264"/>
                    </a:cubicBezTo>
                    <a:cubicBezTo>
                      <a:pt x="142320" y="85923"/>
                      <a:pt x="143978" y="116112"/>
                      <a:pt x="143978" y="129713"/>
                    </a:cubicBezTo>
                    <a:cubicBezTo>
                      <a:pt x="140993" y="146300"/>
                      <a:pt x="140661" y="163220"/>
                      <a:pt x="133362" y="179143"/>
                    </a:cubicBezTo>
                    <a:cubicBezTo>
                      <a:pt x="118102" y="213313"/>
                      <a:pt x="95875" y="241844"/>
                      <a:pt x="65354" y="263407"/>
                    </a:cubicBezTo>
                    <a:cubicBezTo>
                      <a:pt x="47440" y="276014"/>
                      <a:pt x="27203" y="281322"/>
                      <a:pt x="5640" y="282980"/>
                    </a:cubicBezTo>
                    <a:cubicBezTo>
                      <a:pt x="3649" y="282980"/>
                      <a:pt x="1990" y="282980"/>
                      <a:pt x="0" y="282980"/>
                    </a:cubicBezTo>
                    <a:cubicBezTo>
                      <a:pt x="2986" y="276345"/>
                      <a:pt x="58719" y="220280"/>
                      <a:pt x="72321" y="182461"/>
                    </a:cubicBezTo>
                    <a:cubicBezTo>
                      <a:pt x="85259" y="145637"/>
                      <a:pt x="88908" y="107818"/>
                      <a:pt x="85591" y="69003"/>
                    </a:cubicBezTo>
                    <a:cubicBezTo>
                      <a:pt x="83600" y="45449"/>
                      <a:pt x="78624" y="22891"/>
                      <a:pt x="73980" y="0"/>
                    </a:cubicBezTo>
                    <a:close/>
                  </a:path>
                </a:pathLst>
              </a:custGeom>
              <a:solidFill>
                <a:srgbClr val="CF504F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A8A25297-4D42-4759-A8B1-88126D5565B9}"/>
                  </a:ext>
                </a:extLst>
              </p:cNvPr>
              <p:cNvSpPr/>
              <p:nvPr/>
            </p:nvSpPr>
            <p:spPr>
              <a:xfrm>
                <a:off x="3885014" y="4061908"/>
                <a:ext cx="185778" cy="182461"/>
              </a:xfrm>
              <a:custGeom>
                <a:avLst/>
                <a:gdLst>
                  <a:gd name="connsiteX0" fmla="*/ 176358 w 185778"/>
                  <a:gd name="connsiteY0" fmla="*/ 32524 h 182460"/>
                  <a:gd name="connsiteX1" fmla="*/ 105364 w 185778"/>
                  <a:gd name="connsiteY1" fmla="*/ 76646 h 182460"/>
                  <a:gd name="connsiteX2" fmla="*/ 95411 w 185778"/>
                  <a:gd name="connsiteY2" fmla="*/ 90579 h 182460"/>
                  <a:gd name="connsiteX3" fmla="*/ 93089 w 185778"/>
                  <a:gd name="connsiteY3" fmla="*/ 78968 h 182460"/>
                  <a:gd name="connsiteX4" fmla="*/ 11479 w 185778"/>
                  <a:gd name="connsiteY4" fmla="*/ 1671 h 182460"/>
                  <a:gd name="connsiteX5" fmla="*/ 532 w 185778"/>
                  <a:gd name="connsiteY5" fmla="*/ 10297 h 182460"/>
                  <a:gd name="connsiteX6" fmla="*/ 35697 w 185778"/>
                  <a:gd name="connsiteY6" fmla="*/ 74656 h 182460"/>
                  <a:gd name="connsiteX7" fmla="*/ 86454 w 185778"/>
                  <a:gd name="connsiteY7" fmla="*/ 95887 h 182460"/>
                  <a:gd name="connsiteX8" fmla="*/ 90435 w 185778"/>
                  <a:gd name="connsiteY8" fmla="*/ 103186 h 182460"/>
                  <a:gd name="connsiteX9" fmla="*/ 76502 w 185778"/>
                  <a:gd name="connsiteY9" fmla="*/ 141669 h 182460"/>
                  <a:gd name="connsiteX10" fmla="*/ 69867 w 185778"/>
                  <a:gd name="connsiteY10" fmla="*/ 174511 h 182460"/>
                  <a:gd name="connsiteX11" fmla="*/ 75838 w 185778"/>
                  <a:gd name="connsiteY11" fmla="*/ 182805 h 182460"/>
                  <a:gd name="connsiteX12" fmla="*/ 85127 w 185778"/>
                  <a:gd name="connsiteY12" fmla="*/ 176834 h 182460"/>
                  <a:gd name="connsiteX13" fmla="*/ 92757 w 185778"/>
                  <a:gd name="connsiteY13" fmla="*/ 142664 h 182460"/>
                  <a:gd name="connsiteX14" fmla="*/ 118302 w 185778"/>
                  <a:gd name="connsiteY14" fmla="*/ 85935 h 182460"/>
                  <a:gd name="connsiteX15" fmla="*/ 181334 w 185778"/>
                  <a:gd name="connsiteY15" fmla="*/ 47784 h 182460"/>
                  <a:gd name="connsiteX16" fmla="*/ 186642 w 185778"/>
                  <a:gd name="connsiteY16" fmla="*/ 42476 h 182460"/>
                  <a:gd name="connsiteX17" fmla="*/ 176358 w 185778"/>
                  <a:gd name="connsiteY17" fmla="*/ 32524 h 18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5778" h="182460">
                    <a:moveTo>
                      <a:pt x="176358" y="32524"/>
                    </a:moveTo>
                    <a:cubicBezTo>
                      <a:pt x="146500" y="37168"/>
                      <a:pt x="122615" y="51765"/>
                      <a:pt x="105364" y="76646"/>
                    </a:cubicBezTo>
                    <a:cubicBezTo>
                      <a:pt x="102046" y="81291"/>
                      <a:pt x="100056" y="86930"/>
                      <a:pt x="95411" y="90579"/>
                    </a:cubicBezTo>
                    <a:cubicBezTo>
                      <a:pt x="94748" y="86598"/>
                      <a:pt x="94084" y="82618"/>
                      <a:pt x="93089" y="78968"/>
                    </a:cubicBezTo>
                    <a:cubicBezTo>
                      <a:pt x="80151" y="38163"/>
                      <a:pt x="54938" y="9965"/>
                      <a:pt x="11479" y="1671"/>
                    </a:cubicBezTo>
                    <a:cubicBezTo>
                      <a:pt x="-464" y="-1315"/>
                      <a:pt x="-795" y="-1315"/>
                      <a:pt x="532" y="10297"/>
                    </a:cubicBezTo>
                    <a:cubicBezTo>
                      <a:pt x="3849" y="36173"/>
                      <a:pt x="14797" y="58400"/>
                      <a:pt x="35697" y="74656"/>
                    </a:cubicBezTo>
                    <a:cubicBezTo>
                      <a:pt x="50625" y="86267"/>
                      <a:pt x="67876" y="92570"/>
                      <a:pt x="86454" y="95887"/>
                    </a:cubicBezTo>
                    <a:cubicBezTo>
                      <a:pt x="91762" y="96883"/>
                      <a:pt x="93089" y="97878"/>
                      <a:pt x="90435" y="103186"/>
                    </a:cubicBezTo>
                    <a:cubicBezTo>
                      <a:pt x="84464" y="115460"/>
                      <a:pt x="80151" y="128399"/>
                      <a:pt x="76502" y="141669"/>
                    </a:cubicBezTo>
                    <a:cubicBezTo>
                      <a:pt x="74179" y="152616"/>
                      <a:pt x="71857" y="163564"/>
                      <a:pt x="69867" y="174511"/>
                    </a:cubicBezTo>
                    <a:cubicBezTo>
                      <a:pt x="68871" y="179488"/>
                      <a:pt x="69535" y="182473"/>
                      <a:pt x="75838" y="182805"/>
                    </a:cubicBezTo>
                    <a:cubicBezTo>
                      <a:pt x="80814" y="182805"/>
                      <a:pt x="84132" y="183469"/>
                      <a:pt x="85127" y="176834"/>
                    </a:cubicBezTo>
                    <a:cubicBezTo>
                      <a:pt x="86454" y="165223"/>
                      <a:pt x="89108" y="153611"/>
                      <a:pt x="92757" y="142664"/>
                    </a:cubicBezTo>
                    <a:cubicBezTo>
                      <a:pt x="98065" y="122427"/>
                      <a:pt x="106027" y="102854"/>
                      <a:pt x="118302" y="85935"/>
                    </a:cubicBezTo>
                    <a:cubicBezTo>
                      <a:pt x="133894" y="64371"/>
                      <a:pt x="154131" y="50438"/>
                      <a:pt x="181334" y="47784"/>
                    </a:cubicBezTo>
                    <a:cubicBezTo>
                      <a:pt x="184983" y="47452"/>
                      <a:pt x="186310" y="46457"/>
                      <a:pt x="186642" y="42476"/>
                    </a:cubicBezTo>
                    <a:cubicBezTo>
                      <a:pt x="187305" y="33851"/>
                      <a:pt x="184319" y="31197"/>
                      <a:pt x="176358" y="32524"/>
                    </a:cubicBezTo>
                    <a:close/>
                  </a:path>
                </a:pathLst>
              </a:custGeom>
              <a:solidFill>
                <a:srgbClr val="47A267"/>
              </a:solidFill>
              <a:ln w="33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76D1251F-3969-4DBE-9237-786913DD4821}"/>
                </a:ext>
              </a:extLst>
            </p:cNvPr>
            <p:cNvSpPr/>
            <p:nvPr/>
          </p:nvSpPr>
          <p:spPr>
            <a:xfrm>
              <a:off x="9499616" y="2193999"/>
              <a:ext cx="1055551" cy="508518"/>
            </a:xfrm>
            <a:custGeom>
              <a:avLst/>
              <a:gdLst>
                <a:gd name="connsiteX0" fmla="*/ 0 w 2153834"/>
                <a:gd name="connsiteY0" fmla="*/ 0 h 1037622"/>
                <a:gd name="connsiteX1" fmla="*/ 2141989 w 2153834"/>
                <a:gd name="connsiteY1" fmla="*/ 303488 h 1037622"/>
                <a:gd name="connsiteX2" fmla="*/ 2152240 w 2153834"/>
                <a:gd name="connsiteY2" fmla="*/ 310466 h 1037622"/>
                <a:gd name="connsiteX3" fmla="*/ 2152924 w 2153834"/>
                <a:gd name="connsiteY3" fmla="*/ 323554 h 1037622"/>
                <a:gd name="connsiteX4" fmla="*/ 2151280 w 2153834"/>
                <a:gd name="connsiteY4" fmla="*/ 340548 h 1037622"/>
                <a:gd name="connsiteX5" fmla="*/ 2144702 w 2153834"/>
                <a:gd name="connsiteY5" fmla="*/ 530219 h 1037622"/>
                <a:gd name="connsiteX6" fmla="*/ 2140317 w 2153834"/>
                <a:gd name="connsiteY6" fmla="*/ 623958 h 1037622"/>
                <a:gd name="connsiteX7" fmla="*/ 2128257 w 2153834"/>
                <a:gd name="connsiteY7" fmla="*/ 640951 h 1037622"/>
                <a:gd name="connsiteX8" fmla="*/ 1925978 w 2153834"/>
                <a:gd name="connsiteY8" fmla="*/ 730853 h 1037622"/>
                <a:gd name="connsiteX9" fmla="*/ 1721507 w 2153834"/>
                <a:gd name="connsiteY9" fmla="*/ 822399 h 1037622"/>
                <a:gd name="connsiteX10" fmla="*/ 1708350 w 2153834"/>
                <a:gd name="connsiteY10" fmla="*/ 832814 h 1037622"/>
                <a:gd name="connsiteX11" fmla="*/ 1294472 w 2153834"/>
                <a:gd name="connsiteY11" fmla="*/ 1017551 h 1037622"/>
                <a:gd name="connsiteX12" fmla="*/ 1276383 w 2153834"/>
                <a:gd name="connsiteY12" fmla="*/ 1026322 h 1037622"/>
                <a:gd name="connsiteX13" fmla="*/ 1195800 w 2153834"/>
                <a:gd name="connsiteY13" fmla="*/ 1027419 h 1037622"/>
                <a:gd name="connsiteX14" fmla="*/ 562651 w 2153834"/>
                <a:gd name="connsiteY14" fmla="*/ 782930 h 1037622"/>
                <a:gd name="connsiteX15" fmla="*/ 317065 w 2153834"/>
                <a:gd name="connsiteY15" fmla="*/ 688643 h 1037622"/>
                <a:gd name="connsiteX16" fmla="*/ 284723 w 2153834"/>
                <a:gd name="connsiteY16" fmla="*/ 657396 h 1037622"/>
                <a:gd name="connsiteX17" fmla="*/ 266084 w 2153834"/>
                <a:gd name="connsiteY17" fmla="*/ 612446 h 1037622"/>
                <a:gd name="connsiteX18" fmla="*/ 170153 w 2153834"/>
                <a:gd name="connsiteY18" fmla="*/ 390981 h 1037622"/>
                <a:gd name="connsiteX19" fmla="*/ 82992 w 2153834"/>
                <a:gd name="connsiteY19" fmla="*/ 189250 h 1037622"/>
                <a:gd name="connsiteX20" fmla="*/ 26529 w 2153834"/>
                <a:gd name="connsiteY20" fmla="*/ 57686 h 1037622"/>
                <a:gd name="connsiteX21" fmla="*/ 9535 w 2153834"/>
                <a:gd name="connsiteY21" fmla="*/ 26440 h 103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53834" h="1037622">
                  <a:moveTo>
                    <a:pt x="0" y="0"/>
                  </a:moveTo>
                  <a:lnTo>
                    <a:pt x="2141989" y="303488"/>
                  </a:lnTo>
                  <a:lnTo>
                    <a:pt x="2152240" y="310466"/>
                  </a:lnTo>
                  <a:cubicBezTo>
                    <a:pt x="2154158" y="313824"/>
                    <a:pt x="2154295" y="318072"/>
                    <a:pt x="2152924" y="323554"/>
                  </a:cubicBezTo>
                  <a:cubicBezTo>
                    <a:pt x="2151829" y="329036"/>
                    <a:pt x="2151280" y="335066"/>
                    <a:pt x="2151280" y="340548"/>
                  </a:cubicBezTo>
                  <a:cubicBezTo>
                    <a:pt x="2149088" y="403589"/>
                    <a:pt x="2148539" y="467178"/>
                    <a:pt x="2144702" y="530219"/>
                  </a:cubicBezTo>
                  <a:cubicBezTo>
                    <a:pt x="2142509" y="561465"/>
                    <a:pt x="2145251" y="592711"/>
                    <a:pt x="2140317" y="623958"/>
                  </a:cubicBezTo>
                  <a:cubicBezTo>
                    <a:pt x="2139221" y="632729"/>
                    <a:pt x="2136479" y="637114"/>
                    <a:pt x="2128257" y="640951"/>
                  </a:cubicBezTo>
                  <a:cubicBezTo>
                    <a:pt x="2060831" y="670553"/>
                    <a:pt x="1993404" y="700703"/>
                    <a:pt x="1925978" y="730853"/>
                  </a:cubicBezTo>
                  <a:cubicBezTo>
                    <a:pt x="1858003" y="761551"/>
                    <a:pt x="1790029" y="791701"/>
                    <a:pt x="1721507" y="822399"/>
                  </a:cubicBezTo>
                  <a:cubicBezTo>
                    <a:pt x="1719314" y="828429"/>
                    <a:pt x="1713831" y="830622"/>
                    <a:pt x="1708350" y="832814"/>
                  </a:cubicBezTo>
                  <a:cubicBezTo>
                    <a:pt x="1570208" y="893662"/>
                    <a:pt x="1432615" y="956703"/>
                    <a:pt x="1294472" y="1017551"/>
                  </a:cubicBezTo>
                  <a:cubicBezTo>
                    <a:pt x="1288443" y="1020292"/>
                    <a:pt x="1282413" y="1023582"/>
                    <a:pt x="1276383" y="1026322"/>
                  </a:cubicBezTo>
                  <a:cubicBezTo>
                    <a:pt x="1249522" y="1043864"/>
                    <a:pt x="1224306" y="1038383"/>
                    <a:pt x="1195800" y="1027419"/>
                  </a:cubicBezTo>
                  <a:cubicBezTo>
                    <a:pt x="984750" y="945192"/>
                    <a:pt x="773701" y="864061"/>
                    <a:pt x="562651" y="782930"/>
                  </a:cubicBezTo>
                  <a:cubicBezTo>
                    <a:pt x="480972" y="751684"/>
                    <a:pt x="399292" y="719889"/>
                    <a:pt x="317065" y="688643"/>
                  </a:cubicBezTo>
                  <a:cubicBezTo>
                    <a:pt x="301168" y="682613"/>
                    <a:pt x="290204" y="674390"/>
                    <a:pt x="284723" y="657396"/>
                  </a:cubicBezTo>
                  <a:cubicBezTo>
                    <a:pt x="279789" y="642047"/>
                    <a:pt x="272115" y="627795"/>
                    <a:pt x="266084" y="612446"/>
                  </a:cubicBezTo>
                  <a:cubicBezTo>
                    <a:pt x="234290" y="538441"/>
                    <a:pt x="202496" y="464437"/>
                    <a:pt x="170153" y="390981"/>
                  </a:cubicBezTo>
                  <a:cubicBezTo>
                    <a:pt x="141099" y="323554"/>
                    <a:pt x="112045" y="256128"/>
                    <a:pt x="82992" y="189250"/>
                  </a:cubicBezTo>
                  <a:cubicBezTo>
                    <a:pt x="63805" y="145395"/>
                    <a:pt x="45167" y="101540"/>
                    <a:pt x="26529" y="57686"/>
                  </a:cubicBezTo>
                  <a:cubicBezTo>
                    <a:pt x="22144" y="46723"/>
                    <a:pt x="12825" y="38500"/>
                    <a:pt x="9535" y="2644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78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E90CC53E-93E7-48E3-9D9C-D74F1B2BD0EF}"/>
              </a:ext>
            </a:extLst>
          </p:cNvPr>
          <p:cNvGrpSpPr/>
          <p:nvPr/>
        </p:nvGrpSpPr>
        <p:grpSpPr>
          <a:xfrm>
            <a:off x="4492855" y="3283450"/>
            <a:ext cx="2674270" cy="2167658"/>
            <a:chOff x="4060874" y="3424101"/>
            <a:chExt cx="4088809" cy="3314228"/>
          </a:xfrm>
        </p:grpSpPr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D14F66D7-23A9-4263-8350-35943F470ABC}"/>
                </a:ext>
              </a:extLst>
            </p:cNvPr>
            <p:cNvGrpSpPr/>
            <p:nvPr/>
          </p:nvGrpSpPr>
          <p:grpSpPr>
            <a:xfrm>
              <a:off x="5221423" y="5596406"/>
              <a:ext cx="1745820" cy="1141923"/>
              <a:chOff x="5221423" y="5596406"/>
              <a:chExt cx="1745820" cy="1141923"/>
            </a:xfrm>
          </p:grpSpPr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B417384F-71F4-40AE-803F-19EEECFF0379}"/>
                  </a:ext>
                </a:extLst>
              </p:cNvPr>
              <p:cNvSpPr/>
              <p:nvPr/>
            </p:nvSpPr>
            <p:spPr>
              <a:xfrm>
                <a:off x="6147744" y="5596406"/>
                <a:ext cx="785701" cy="1089166"/>
              </a:xfrm>
              <a:custGeom>
                <a:avLst/>
                <a:gdLst>
                  <a:gd name="connsiteX0" fmla="*/ 265333 w 1082764"/>
                  <a:gd name="connsiteY0" fmla="*/ 28450 h 1500965"/>
                  <a:gd name="connsiteX1" fmla="*/ 436616 w 1082764"/>
                  <a:gd name="connsiteY1" fmla="*/ 0 h 1500965"/>
                  <a:gd name="connsiteX2" fmla="*/ 621415 w 1082764"/>
                  <a:gd name="connsiteY2" fmla="*/ 949524 h 1500965"/>
                  <a:gd name="connsiteX3" fmla="*/ 658875 w 1082764"/>
                  <a:gd name="connsiteY3" fmla="*/ 972218 h 1500965"/>
                  <a:gd name="connsiteX4" fmla="*/ 964565 w 1082764"/>
                  <a:gd name="connsiteY4" fmla="*/ 976222 h 1500965"/>
                  <a:gd name="connsiteX5" fmla="*/ 1080033 w 1082764"/>
                  <a:gd name="connsiteY5" fmla="*/ 1050476 h 1500965"/>
                  <a:gd name="connsiteX6" fmla="*/ 1072858 w 1082764"/>
                  <a:gd name="connsiteY6" fmla="*/ 1106624 h 1500965"/>
                  <a:gd name="connsiteX7" fmla="*/ 966901 w 1082764"/>
                  <a:gd name="connsiteY7" fmla="*/ 1155348 h 1500965"/>
                  <a:gd name="connsiteX8" fmla="*/ 692748 w 1082764"/>
                  <a:gd name="connsiteY8" fmla="*/ 1154931 h 1500965"/>
                  <a:gd name="connsiteX9" fmla="*/ 811136 w 1082764"/>
                  <a:gd name="connsiteY9" fmla="*/ 1277574 h 1500965"/>
                  <a:gd name="connsiteX10" fmla="*/ 829074 w 1082764"/>
                  <a:gd name="connsiteY10" fmla="*/ 1422743 h 1500965"/>
                  <a:gd name="connsiteX11" fmla="*/ 789945 w 1082764"/>
                  <a:gd name="connsiteY11" fmla="*/ 1440514 h 1500965"/>
                  <a:gd name="connsiteX12" fmla="*/ 683988 w 1082764"/>
                  <a:gd name="connsiteY12" fmla="*/ 1390873 h 1500965"/>
                  <a:gd name="connsiteX13" fmla="*/ 529808 w 1082764"/>
                  <a:gd name="connsiteY13" fmla="*/ 1236025 h 1500965"/>
                  <a:gd name="connsiteX14" fmla="*/ 441372 w 1082764"/>
                  <a:gd name="connsiteY14" fmla="*/ 1445436 h 1500965"/>
                  <a:gd name="connsiteX15" fmla="*/ 356022 w 1082764"/>
                  <a:gd name="connsiteY15" fmla="*/ 1500584 h 1500965"/>
                  <a:gd name="connsiteX16" fmla="*/ 297704 w 1082764"/>
                  <a:gd name="connsiteY16" fmla="*/ 1476723 h 1500965"/>
                  <a:gd name="connsiteX17" fmla="*/ 342757 w 1082764"/>
                  <a:gd name="connsiteY17" fmla="*/ 1256549 h 1500965"/>
                  <a:gd name="connsiteX18" fmla="*/ 346845 w 1082764"/>
                  <a:gd name="connsiteY18" fmla="*/ 1223511 h 1500965"/>
                  <a:gd name="connsiteX19" fmla="*/ 223701 w 1082764"/>
                  <a:gd name="connsiteY19" fmla="*/ 1286834 h 1500965"/>
                  <a:gd name="connsiteX20" fmla="*/ 93966 w 1082764"/>
                  <a:gd name="connsiteY20" fmla="*/ 1342984 h 1500965"/>
                  <a:gd name="connsiteX21" fmla="*/ 29558 w 1082764"/>
                  <a:gd name="connsiteY21" fmla="*/ 1326965 h 1500965"/>
                  <a:gd name="connsiteX22" fmla="*/ 190 w 1082764"/>
                  <a:gd name="connsiteY22" fmla="*/ 1260888 h 1500965"/>
                  <a:gd name="connsiteX23" fmla="*/ 51250 w 1082764"/>
                  <a:gd name="connsiteY23" fmla="*/ 1179126 h 1500965"/>
                  <a:gd name="connsiteX24" fmla="*/ 388810 w 1082764"/>
                  <a:gd name="connsiteY24" fmla="*/ 1032288 h 1500965"/>
                  <a:gd name="connsiteX25" fmla="*/ 441538 w 1082764"/>
                  <a:gd name="connsiteY25" fmla="*/ 940514 h 1500965"/>
                  <a:gd name="connsiteX26" fmla="*/ 265333 w 1082764"/>
                  <a:gd name="connsiteY26" fmla="*/ 28450 h 150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82764" h="1500965">
                    <a:moveTo>
                      <a:pt x="265333" y="28450"/>
                    </a:moveTo>
                    <a:cubicBezTo>
                      <a:pt x="323901" y="27783"/>
                      <a:pt x="383471" y="32872"/>
                      <a:pt x="436616" y="0"/>
                    </a:cubicBezTo>
                    <a:cubicBezTo>
                      <a:pt x="452551" y="66578"/>
                      <a:pt x="584205" y="799016"/>
                      <a:pt x="621415" y="949524"/>
                    </a:cubicBezTo>
                    <a:cubicBezTo>
                      <a:pt x="627756" y="975138"/>
                      <a:pt x="642439" y="971967"/>
                      <a:pt x="658875" y="972218"/>
                    </a:cubicBezTo>
                    <a:cubicBezTo>
                      <a:pt x="760744" y="973636"/>
                      <a:pt x="862697" y="974303"/>
                      <a:pt x="964565" y="976222"/>
                    </a:cubicBezTo>
                    <a:cubicBezTo>
                      <a:pt x="1017627" y="977223"/>
                      <a:pt x="1063597" y="991407"/>
                      <a:pt x="1080033" y="1050476"/>
                    </a:cubicBezTo>
                    <a:cubicBezTo>
                      <a:pt x="1084455" y="1077257"/>
                      <a:pt x="1084455" y="1092358"/>
                      <a:pt x="1072858" y="1106624"/>
                    </a:cubicBezTo>
                    <a:cubicBezTo>
                      <a:pt x="1046244" y="1141749"/>
                      <a:pt x="1010952" y="1156015"/>
                      <a:pt x="966901" y="1155348"/>
                    </a:cubicBezTo>
                    <a:cubicBezTo>
                      <a:pt x="875962" y="1154013"/>
                      <a:pt x="784939" y="1154931"/>
                      <a:pt x="692748" y="1154931"/>
                    </a:cubicBezTo>
                    <a:cubicBezTo>
                      <a:pt x="707682" y="1191473"/>
                      <a:pt x="783354" y="1245036"/>
                      <a:pt x="811136" y="1277574"/>
                    </a:cubicBezTo>
                    <a:cubicBezTo>
                      <a:pt x="861862" y="1336726"/>
                      <a:pt x="865116" y="1356666"/>
                      <a:pt x="829074" y="1422743"/>
                    </a:cubicBezTo>
                    <a:cubicBezTo>
                      <a:pt x="819062" y="1432255"/>
                      <a:pt x="811219" y="1437010"/>
                      <a:pt x="789945" y="1440514"/>
                    </a:cubicBezTo>
                    <a:cubicBezTo>
                      <a:pt x="743724" y="1447272"/>
                      <a:pt x="711937" y="1423244"/>
                      <a:pt x="683988" y="1390873"/>
                    </a:cubicBezTo>
                    <a:cubicBezTo>
                      <a:pt x="647779" y="1348990"/>
                      <a:pt x="569855" y="1282162"/>
                      <a:pt x="529808" y="1236025"/>
                    </a:cubicBezTo>
                    <a:cubicBezTo>
                      <a:pt x="501358" y="1311363"/>
                      <a:pt x="483421" y="1383531"/>
                      <a:pt x="441372" y="1445436"/>
                    </a:cubicBezTo>
                    <a:cubicBezTo>
                      <a:pt x="422016" y="1473970"/>
                      <a:pt x="393399" y="1504755"/>
                      <a:pt x="356022" y="1500584"/>
                    </a:cubicBezTo>
                    <a:cubicBezTo>
                      <a:pt x="328740" y="1499249"/>
                      <a:pt x="307549" y="1486985"/>
                      <a:pt x="297704" y="1476723"/>
                    </a:cubicBezTo>
                    <a:cubicBezTo>
                      <a:pt x="251650" y="1386368"/>
                      <a:pt x="319313" y="1332138"/>
                      <a:pt x="342757" y="1256549"/>
                    </a:cubicBezTo>
                    <a:cubicBezTo>
                      <a:pt x="345676" y="1247038"/>
                      <a:pt x="354187" y="1238945"/>
                      <a:pt x="346845" y="1223511"/>
                    </a:cubicBezTo>
                    <a:cubicBezTo>
                      <a:pt x="303544" y="1239946"/>
                      <a:pt x="260494" y="1257384"/>
                      <a:pt x="223701" y="1286834"/>
                    </a:cubicBezTo>
                    <a:cubicBezTo>
                      <a:pt x="185406" y="1317454"/>
                      <a:pt x="139770" y="1331303"/>
                      <a:pt x="93966" y="1342984"/>
                    </a:cubicBezTo>
                    <a:cubicBezTo>
                      <a:pt x="76279" y="1347489"/>
                      <a:pt x="49915" y="1346237"/>
                      <a:pt x="29558" y="1326965"/>
                    </a:cubicBezTo>
                    <a:cubicBezTo>
                      <a:pt x="13790" y="1312531"/>
                      <a:pt x="5112" y="1297764"/>
                      <a:pt x="190" y="1260888"/>
                    </a:cubicBezTo>
                    <a:cubicBezTo>
                      <a:pt x="-2230" y="1221509"/>
                      <a:pt x="18628" y="1195812"/>
                      <a:pt x="51250" y="1179126"/>
                    </a:cubicBezTo>
                    <a:cubicBezTo>
                      <a:pt x="160711" y="1123144"/>
                      <a:pt x="271173" y="1069581"/>
                      <a:pt x="388810" y="1032288"/>
                    </a:cubicBezTo>
                    <a:cubicBezTo>
                      <a:pt x="441288" y="1015685"/>
                      <a:pt x="451884" y="993159"/>
                      <a:pt x="441538" y="940514"/>
                    </a:cubicBezTo>
                    <a:cubicBezTo>
                      <a:pt x="414924" y="804439"/>
                      <a:pt x="269504" y="48640"/>
                      <a:pt x="265333" y="2845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A1D9D9C2-894E-476A-940C-0A37F73206A3}"/>
                  </a:ext>
                </a:extLst>
              </p:cNvPr>
              <p:cNvSpPr/>
              <p:nvPr/>
            </p:nvSpPr>
            <p:spPr>
              <a:xfrm>
                <a:off x="5255221" y="5620502"/>
                <a:ext cx="785701" cy="1089166"/>
              </a:xfrm>
              <a:custGeom>
                <a:avLst/>
                <a:gdLst>
                  <a:gd name="connsiteX0" fmla="*/ 817432 w 1082764"/>
                  <a:gd name="connsiteY0" fmla="*/ 28450 h 1500965"/>
                  <a:gd name="connsiteX1" fmla="*/ 646149 w 1082764"/>
                  <a:gd name="connsiteY1" fmla="*/ 0 h 1500965"/>
                  <a:gd name="connsiteX2" fmla="*/ 461350 w 1082764"/>
                  <a:gd name="connsiteY2" fmla="*/ 949524 h 1500965"/>
                  <a:gd name="connsiteX3" fmla="*/ 423890 w 1082764"/>
                  <a:gd name="connsiteY3" fmla="*/ 972217 h 1500965"/>
                  <a:gd name="connsiteX4" fmla="*/ 118200 w 1082764"/>
                  <a:gd name="connsiteY4" fmla="*/ 976222 h 1500965"/>
                  <a:gd name="connsiteX5" fmla="*/ 2732 w 1082764"/>
                  <a:gd name="connsiteY5" fmla="*/ 1050475 h 1500965"/>
                  <a:gd name="connsiteX6" fmla="*/ 9907 w 1082764"/>
                  <a:gd name="connsiteY6" fmla="*/ 1106624 h 1500965"/>
                  <a:gd name="connsiteX7" fmla="*/ 115864 w 1082764"/>
                  <a:gd name="connsiteY7" fmla="*/ 1155348 h 1500965"/>
                  <a:gd name="connsiteX8" fmla="*/ 390017 w 1082764"/>
                  <a:gd name="connsiteY8" fmla="*/ 1154931 h 1500965"/>
                  <a:gd name="connsiteX9" fmla="*/ 279972 w 1082764"/>
                  <a:gd name="connsiteY9" fmla="*/ 1294259 h 1500965"/>
                  <a:gd name="connsiteX10" fmla="*/ 262034 w 1082764"/>
                  <a:gd name="connsiteY10" fmla="*/ 1439429 h 1500965"/>
                  <a:gd name="connsiteX11" fmla="*/ 301163 w 1082764"/>
                  <a:gd name="connsiteY11" fmla="*/ 1457200 h 1500965"/>
                  <a:gd name="connsiteX12" fmla="*/ 407120 w 1082764"/>
                  <a:gd name="connsiteY12" fmla="*/ 1407558 h 1500965"/>
                  <a:gd name="connsiteX13" fmla="*/ 552957 w 1082764"/>
                  <a:gd name="connsiteY13" fmla="*/ 1236025 h 1500965"/>
                  <a:gd name="connsiteX14" fmla="*/ 641393 w 1082764"/>
                  <a:gd name="connsiteY14" fmla="*/ 1445436 h 1500965"/>
                  <a:gd name="connsiteX15" fmla="*/ 726743 w 1082764"/>
                  <a:gd name="connsiteY15" fmla="*/ 1500584 h 1500965"/>
                  <a:gd name="connsiteX16" fmla="*/ 785061 w 1082764"/>
                  <a:gd name="connsiteY16" fmla="*/ 1476723 h 1500965"/>
                  <a:gd name="connsiteX17" fmla="*/ 740008 w 1082764"/>
                  <a:gd name="connsiteY17" fmla="*/ 1256549 h 1500965"/>
                  <a:gd name="connsiteX18" fmla="*/ 735920 w 1082764"/>
                  <a:gd name="connsiteY18" fmla="*/ 1223510 h 1500965"/>
                  <a:gd name="connsiteX19" fmla="*/ 859064 w 1082764"/>
                  <a:gd name="connsiteY19" fmla="*/ 1286834 h 1500965"/>
                  <a:gd name="connsiteX20" fmla="*/ 988799 w 1082764"/>
                  <a:gd name="connsiteY20" fmla="*/ 1342983 h 1500965"/>
                  <a:gd name="connsiteX21" fmla="*/ 1053207 w 1082764"/>
                  <a:gd name="connsiteY21" fmla="*/ 1326965 h 1500965"/>
                  <a:gd name="connsiteX22" fmla="*/ 1082575 w 1082764"/>
                  <a:gd name="connsiteY22" fmla="*/ 1260887 h 1500965"/>
                  <a:gd name="connsiteX23" fmla="*/ 1031515 w 1082764"/>
                  <a:gd name="connsiteY23" fmla="*/ 1179125 h 1500965"/>
                  <a:gd name="connsiteX24" fmla="*/ 693955 w 1082764"/>
                  <a:gd name="connsiteY24" fmla="*/ 1032287 h 1500965"/>
                  <a:gd name="connsiteX25" fmla="*/ 641227 w 1082764"/>
                  <a:gd name="connsiteY25" fmla="*/ 940514 h 1500965"/>
                  <a:gd name="connsiteX26" fmla="*/ 817432 w 1082764"/>
                  <a:gd name="connsiteY26" fmla="*/ 28450 h 1500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082764" h="1500965">
                    <a:moveTo>
                      <a:pt x="817432" y="28450"/>
                    </a:moveTo>
                    <a:cubicBezTo>
                      <a:pt x="758864" y="27782"/>
                      <a:pt x="699294" y="32872"/>
                      <a:pt x="646149" y="0"/>
                    </a:cubicBezTo>
                    <a:cubicBezTo>
                      <a:pt x="630214" y="66578"/>
                      <a:pt x="498560" y="799015"/>
                      <a:pt x="461350" y="949524"/>
                    </a:cubicBezTo>
                    <a:cubicBezTo>
                      <a:pt x="455009" y="975137"/>
                      <a:pt x="440326" y="971967"/>
                      <a:pt x="423890" y="972217"/>
                    </a:cubicBezTo>
                    <a:cubicBezTo>
                      <a:pt x="322021" y="973635"/>
                      <a:pt x="220068" y="974303"/>
                      <a:pt x="118200" y="976222"/>
                    </a:cubicBezTo>
                    <a:cubicBezTo>
                      <a:pt x="65138" y="977223"/>
                      <a:pt x="19168" y="991406"/>
                      <a:pt x="2732" y="1050475"/>
                    </a:cubicBezTo>
                    <a:cubicBezTo>
                      <a:pt x="-1690" y="1077257"/>
                      <a:pt x="-1690" y="1092358"/>
                      <a:pt x="9907" y="1106624"/>
                    </a:cubicBezTo>
                    <a:cubicBezTo>
                      <a:pt x="36521" y="1141748"/>
                      <a:pt x="71812" y="1156015"/>
                      <a:pt x="115864" y="1155348"/>
                    </a:cubicBezTo>
                    <a:cubicBezTo>
                      <a:pt x="206803" y="1154012"/>
                      <a:pt x="297826" y="1154931"/>
                      <a:pt x="390017" y="1154931"/>
                    </a:cubicBezTo>
                    <a:cubicBezTo>
                      <a:pt x="375083" y="1191473"/>
                      <a:pt x="307754" y="1261722"/>
                      <a:pt x="279972" y="1294259"/>
                    </a:cubicBezTo>
                    <a:cubicBezTo>
                      <a:pt x="229246" y="1353412"/>
                      <a:pt x="225992" y="1373352"/>
                      <a:pt x="262034" y="1439429"/>
                    </a:cubicBezTo>
                    <a:cubicBezTo>
                      <a:pt x="272046" y="1448940"/>
                      <a:pt x="279888" y="1453696"/>
                      <a:pt x="301163" y="1457200"/>
                    </a:cubicBezTo>
                    <a:cubicBezTo>
                      <a:pt x="347384" y="1463958"/>
                      <a:pt x="379171" y="1439929"/>
                      <a:pt x="407120" y="1407558"/>
                    </a:cubicBezTo>
                    <a:cubicBezTo>
                      <a:pt x="443329" y="1365677"/>
                      <a:pt x="512910" y="1282162"/>
                      <a:pt x="552957" y="1236025"/>
                    </a:cubicBezTo>
                    <a:cubicBezTo>
                      <a:pt x="581407" y="1311363"/>
                      <a:pt x="599344" y="1383530"/>
                      <a:pt x="641393" y="1445436"/>
                    </a:cubicBezTo>
                    <a:cubicBezTo>
                      <a:pt x="660749" y="1473969"/>
                      <a:pt x="689366" y="1504755"/>
                      <a:pt x="726743" y="1500584"/>
                    </a:cubicBezTo>
                    <a:cubicBezTo>
                      <a:pt x="754025" y="1499249"/>
                      <a:pt x="775216" y="1486984"/>
                      <a:pt x="785061" y="1476723"/>
                    </a:cubicBezTo>
                    <a:cubicBezTo>
                      <a:pt x="831115" y="1386367"/>
                      <a:pt x="763452" y="1332137"/>
                      <a:pt x="740008" y="1256549"/>
                    </a:cubicBezTo>
                    <a:cubicBezTo>
                      <a:pt x="737088" y="1247038"/>
                      <a:pt x="728578" y="1238945"/>
                      <a:pt x="735920" y="1223510"/>
                    </a:cubicBezTo>
                    <a:cubicBezTo>
                      <a:pt x="779221" y="1239946"/>
                      <a:pt x="822271" y="1257383"/>
                      <a:pt x="859064" y="1286834"/>
                    </a:cubicBezTo>
                    <a:cubicBezTo>
                      <a:pt x="897359" y="1317453"/>
                      <a:pt x="942995" y="1331303"/>
                      <a:pt x="988799" y="1342983"/>
                    </a:cubicBezTo>
                    <a:cubicBezTo>
                      <a:pt x="1006486" y="1347488"/>
                      <a:pt x="1032850" y="1346237"/>
                      <a:pt x="1053207" y="1326965"/>
                    </a:cubicBezTo>
                    <a:cubicBezTo>
                      <a:pt x="1068975" y="1312531"/>
                      <a:pt x="1077652" y="1297764"/>
                      <a:pt x="1082575" y="1260887"/>
                    </a:cubicBezTo>
                    <a:cubicBezTo>
                      <a:pt x="1084994" y="1221508"/>
                      <a:pt x="1064137" y="1195811"/>
                      <a:pt x="1031515" y="1179125"/>
                    </a:cubicBezTo>
                    <a:cubicBezTo>
                      <a:pt x="922054" y="1123144"/>
                      <a:pt x="811592" y="1069581"/>
                      <a:pt x="693955" y="1032287"/>
                    </a:cubicBezTo>
                    <a:cubicBezTo>
                      <a:pt x="641477" y="1015685"/>
                      <a:pt x="630881" y="993158"/>
                      <a:pt x="641227" y="940514"/>
                    </a:cubicBezTo>
                    <a:cubicBezTo>
                      <a:pt x="667841" y="804438"/>
                      <a:pt x="813261" y="48640"/>
                      <a:pt x="817432" y="2845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D3D0802B-8047-4FDD-B271-F75B8ACF63D8}"/>
                  </a:ext>
                </a:extLst>
              </p:cNvPr>
              <p:cNvSpPr/>
              <p:nvPr/>
            </p:nvSpPr>
            <p:spPr>
              <a:xfrm>
                <a:off x="6833179" y="6339585"/>
                <a:ext cx="134064" cy="65552"/>
              </a:xfrm>
              <a:custGeom>
                <a:avLst/>
                <a:gdLst>
                  <a:gd name="connsiteX0" fmla="*/ 47593 w 184752"/>
                  <a:gd name="connsiteY0" fmla="*/ 90303 h 90336"/>
                  <a:gd name="connsiteX1" fmla="*/ 955 w 184752"/>
                  <a:gd name="connsiteY1" fmla="*/ 37158 h 90336"/>
                  <a:gd name="connsiteX2" fmla="*/ 58522 w 184752"/>
                  <a:gd name="connsiteY2" fmla="*/ 1699 h 90336"/>
                  <a:gd name="connsiteX3" fmla="*/ 184753 w 184752"/>
                  <a:gd name="connsiteY3" fmla="*/ 55262 h 90336"/>
                  <a:gd name="connsiteX4" fmla="*/ 47593 w 184752"/>
                  <a:gd name="connsiteY4" fmla="*/ 90303 h 9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52" h="90336">
                    <a:moveTo>
                      <a:pt x="47593" y="90303"/>
                    </a:moveTo>
                    <a:cubicBezTo>
                      <a:pt x="16056" y="89302"/>
                      <a:pt x="-4802" y="71114"/>
                      <a:pt x="955" y="37158"/>
                    </a:cubicBezTo>
                    <a:cubicBezTo>
                      <a:pt x="6211" y="6288"/>
                      <a:pt x="29905" y="-4558"/>
                      <a:pt x="58522" y="1699"/>
                    </a:cubicBezTo>
                    <a:cubicBezTo>
                      <a:pt x="84719" y="7456"/>
                      <a:pt x="171237" y="38576"/>
                      <a:pt x="184753" y="55262"/>
                    </a:cubicBezTo>
                    <a:cubicBezTo>
                      <a:pt x="170236" y="73450"/>
                      <a:pt x="74374" y="91220"/>
                      <a:pt x="47593" y="9030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C48E49B8-C9D3-441F-9477-5142F8E31D98}"/>
                  </a:ext>
                </a:extLst>
              </p:cNvPr>
              <p:cNvSpPr/>
              <p:nvPr/>
            </p:nvSpPr>
            <p:spPr>
              <a:xfrm>
                <a:off x="6108142" y="6487986"/>
                <a:ext cx="127820" cy="76532"/>
              </a:xfrm>
              <a:custGeom>
                <a:avLst/>
                <a:gdLst>
                  <a:gd name="connsiteX0" fmla="*/ 124346 w 176147"/>
                  <a:gd name="connsiteY0" fmla="*/ 2095 h 105468"/>
                  <a:gd name="connsiteX1" fmla="*/ 173487 w 176147"/>
                  <a:gd name="connsiteY1" fmla="*/ 27458 h 105468"/>
                  <a:gd name="connsiteX2" fmla="*/ 142617 w 176147"/>
                  <a:gd name="connsiteY2" fmla="*/ 81021 h 105468"/>
                  <a:gd name="connsiteX3" fmla="*/ 869 w 176147"/>
                  <a:gd name="connsiteY3" fmla="*/ 94370 h 105468"/>
                  <a:gd name="connsiteX4" fmla="*/ 124346 w 176147"/>
                  <a:gd name="connsiteY4" fmla="*/ 2095 h 10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147" h="105468">
                    <a:moveTo>
                      <a:pt x="124346" y="2095"/>
                    </a:moveTo>
                    <a:cubicBezTo>
                      <a:pt x="147873" y="-2243"/>
                      <a:pt x="164893" y="-2410"/>
                      <a:pt x="173487" y="27458"/>
                    </a:cubicBezTo>
                    <a:cubicBezTo>
                      <a:pt x="183164" y="52654"/>
                      <a:pt x="164977" y="72427"/>
                      <a:pt x="142617" y="81021"/>
                    </a:cubicBezTo>
                    <a:cubicBezTo>
                      <a:pt x="126682" y="87195"/>
                      <a:pt x="13550" y="123320"/>
                      <a:pt x="869" y="94370"/>
                    </a:cubicBezTo>
                    <a:cubicBezTo>
                      <a:pt x="-10728" y="67755"/>
                      <a:pt x="97147" y="7185"/>
                      <a:pt x="124346" y="209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E86C61B-8A3A-412A-9D9D-5C53A26CA998}"/>
                  </a:ext>
                </a:extLst>
              </p:cNvPr>
              <p:cNvSpPr/>
              <p:nvPr/>
            </p:nvSpPr>
            <p:spPr>
              <a:xfrm>
                <a:off x="6351474" y="6594300"/>
                <a:ext cx="91611" cy="112185"/>
              </a:xfrm>
              <a:custGeom>
                <a:avLst/>
                <a:gdLst>
                  <a:gd name="connsiteX0" fmla="*/ 38305 w 126248"/>
                  <a:gd name="connsiteY0" fmla="*/ 28287 h 154600"/>
                  <a:gd name="connsiteX1" fmla="*/ 103798 w 126248"/>
                  <a:gd name="connsiteY1" fmla="*/ 5010 h 154600"/>
                  <a:gd name="connsiteX2" fmla="*/ 114561 w 126248"/>
                  <a:gd name="connsiteY2" fmla="*/ 67583 h 154600"/>
                  <a:gd name="connsiteX3" fmla="*/ 2847 w 126248"/>
                  <a:gd name="connsiteY3" fmla="*/ 154601 h 154600"/>
                  <a:gd name="connsiteX4" fmla="*/ 38305 w 126248"/>
                  <a:gd name="connsiteY4" fmla="*/ 28287 h 15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48" h="154600">
                    <a:moveTo>
                      <a:pt x="38305" y="28287"/>
                    </a:moveTo>
                    <a:cubicBezTo>
                      <a:pt x="51654" y="8597"/>
                      <a:pt x="74097" y="-8923"/>
                      <a:pt x="103798" y="5010"/>
                    </a:cubicBezTo>
                    <a:cubicBezTo>
                      <a:pt x="135835" y="20111"/>
                      <a:pt x="127993" y="45223"/>
                      <a:pt x="114561" y="67583"/>
                    </a:cubicBezTo>
                    <a:cubicBezTo>
                      <a:pt x="106468" y="81015"/>
                      <a:pt x="31714" y="150346"/>
                      <a:pt x="2847" y="154601"/>
                    </a:cubicBezTo>
                    <a:cubicBezTo>
                      <a:pt x="-9751" y="136580"/>
                      <a:pt x="22620" y="51481"/>
                      <a:pt x="38305" y="2828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26658708-6368-45BD-AB30-59DF8F87853E}"/>
                  </a:ext>
                </a:extLst>
              </p:cNvPr>
              <p:cNvSpPr/>
              <p:nvPr/>
            </p:nvSpPr>
            <p:spPr>
              <a:xfrm>
                <a:off x="6681317" y="6556268"/>
                <a:ext cx="101180" cy="108945"/>
              </a:xfrm>
              <a:custGeom>
                <a:avLst/>
                <a:gdLst>
                  <a:gd name="connsiteX0" fmla="*/ 13087 w 139435"/>
                  <a:gd name="connsiteY0" fmla="*/ 77028 h 150135"/>
                  <a:gd name="connsiteX1" fmla="*/ 20095 w 139435"/>
                  <a:gd name="connsiteY1" fmla="*/ 10032 h 150135"/>
                  <a:gd name="connsiteX2" fmla="*/ 83252 w 139435"/>
                  <a:gd name="connsiteY2" fmla="*/ 24549 h 150135"/>
                  <a:gd name="connsiteX3" fmla="*/ 132477 w 139435"/>
                  <a:gd name="connsiteY3" fmla="*/ 146108 h 150135"/>
                  <a:gd name="connsiteX4" fmla="*/ 13087 w 139435"/>
                  <a:gd name="connsiteY4" fmla="*/ 77028 h 150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435" h="150135">
                    <a:moveTo>
                      <a:pt x="13087" y="77028"/>
                    </a:moveTo>
                    <a:cubicBezTo>
                      <a:pt x="-7186" y="55002"/>
                      <a:pt x="-3182" y="29555"/>
                      <a:pt x="20095" y="10032"/>
                    </a:cubicBezTo>
                    <a:cubicBezTo>
                      <a:pt x="45124" y="-10909"/>
                      <a:pt x="69487" y="4359"/>
                      <a:pt x="83252" y="24549"/>
                    </a:cubicBezTo>
                    <a:cubicBezTo>
                      <a:pt x="102108" y="52248"/>
                      <a:pt x="159091" y="119661"/>
                      <a:pt x="132477" y="146108"/>
                    </a:cubicBezTo>
                    <a:cubicBezTo>
                      <a:pt x="110951" y="167383"/>
                      <a:pt x="32777" y="98469"/>
                      <a:pt x="13087" y="7702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90D54C9C-57E0-4482-ACA0-309B325A4762}"/>
                  </a:ext>
                </a:extLst>
              </p:cNvPr>
              <p:cNvSpPr/>
              <p:nvPr/>
            </p:nvSpPr>
            <p:spPr>
              <a:xfrm>
                <a:off x="5221423" y="6363680"/>
                <a:ext cx="134064" cy="65552"/>
              </a:xfrm>
              <a:custGeom>
                <a:avLst/>
                <a:gdLst>
                  <a:gd name="connsiteX0" fmla="*/ 137160 w 184752"/>
                  <a:gd name="connsiteY0" fmla="*/ 90303 h 90336"/>
                  <a:gd name="connsiteX1" fmla="*/ 183798 w 184752"/>
                  <a:gd name="connsiteY1" fmla="*/ 37158 h 90336"/>
                  <a:gd name="connsiteX2" fmla="*/ 126231 w 184752"/>
                  <a:gd name="connsiteY2" fmla="*/ 1699 h 90336"/>
                  <a:gd name="connsiteX3" fmla="*/ 0 w 184752"/>
                  <a:gd name="connsiteY3" fmla="*/ 55262 h 90336"/>
                  <a:gd name="connsiteX4" fmla="*/ 137160 w 184752"/>
                  <a:gd name="connsiteY4" fmla="*/ 90303 h 9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52" h="90336">
                    <a:moveTo>
                      <a:pt x="137160" y="90303"/>
                    </a:moveTo>
                    <a:cubicBezTo>
                      <a:pt x="168697" y="89302"/>
                      <a:pt x="189554" y="71114"/>
                      <a:pt x="183798" y="37158"/>
                    </a:cubicBezTo>
                    <a:cubicBezTo>
                      <a:pt x="178542" y="6288"/>
                      <a:pt x="154847" y="-4558"/>
                      <a:pt x="126231" y="1699"/>
                    </a:cubicBezTo>
                    <a:cubicBezTo>
                      <a:pt x="100033" y="7456"/>
                      <a:pt x="13516" y="38576"/>
                      <a:pt x="0" y="55262"/>
                    </a:cubicBezTo>
                    <a:cubicBezTo>
                      <a:pt x="14517" y="73450"/>
                      <a:pt x="110379" y="91221"/>
                      <a:pt x="137160" y="90303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48EEE2E3-4BA4-4517-B3CA-B5EC43937BB1}"/>
                  </a:ext>
                </a:extLst>
              </p:cNvPr>
              <p:cNvSpPr/>
              <p:nvPr/>
            </p:nvSpPr>
            <p:spPr>
              <a:xfrm>
                <a:off x="5952704" y="6512081"/>
                <a:ext cx="127820" cy="76532"/>
              </a:xfrm>
              <a:custGeom>
                <a:avLst/>
                <a:gdLst>
                  <a:gd name="connsiteX0" fmla="*/ 51802 w 176147"/>
                  <a:gd name="connsiteY0" fmla="*/ 2095 h 105468"/>
                  <a:gd name="connsiteX1" fmla="*/ 2661 w 176147"/>
                  <a:gd name="connsiteY1" fmla="*/ 27458 h 105468"/>
                  <a:gd name="connsiteX2" fmla="*/ 33530 w 176147"/>
                  <a:gd name="connsiteY2" fmla="*/ 81021 h 105468"/>
                  <a:gd name="connsiteX3" fmla="*/ 175279 w 176147"/>
                  <a:gd name="connsiteY3" fmla="*/ 94369 h 105468"/>
                  <a:gd name="connsiteX4" fmla="*/ 51802 w 176147"/>
                  <a:gd name="connsiteY4" fmla="*/ 2095 h 105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147" h="105468">
                    <a:moveTo>
                      <a:pt x="51802" y="2095"/>
                    </a:moveTo>
                    <a:cubicBezTo>
                      <a:pt x="28274" y="-2243"/>
                      <a:pt x="11255" y="-2410"/>
                      <a:pt x="2661" y="27458"/>
                    </a:cubicBezTo>
                    <a:cubicBezTo>
                      <a:pt x="-7017" y="52654"/>
                      <a:pt x="11171" y="72427"/>
                      <a:pt x="33530" y="81021"/>
                    </a:cubicBezTo>
                    <a:cubicBezTo>
                      <a:pt x="49466" y="87195"/>
                      <a:pt x="162598" y="123320"/>
                      <a:pt x="175279" y="94369"/>
                    </a:cubicBezTo>
                    <a:cubicBezTo>
                      <a:pt x="186876" y="67755"/>
                      <a:pt x="79000" y="7184"/>
                      <a:pt x="51802" y="2095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A606A2B8-1230-4C31-97E3-19C1CEBD5BD6}"/>
                  </a:ext>
                </a:extLst>
              </p:cNvPr>
              <p:cNvSpPr/>
              <p:nvPr/>
            </p:nvSpPr>
            <p:spPr>
              <a:xfrm>
                <a:off x="5752032" y="6626144"/>
                <a:ext cx="76104" cy="112185"/>
              </a:xfrm>
              <a:custGeom>
                <a:avLst/>
                <a:gdLst>
                  <a:gd name="connsiteX0" fmla="*/ 73048 w 104878"/>
                  <a:gd name="connsiteY0" fmla="*/ 28287 h 154600"/>
                  <a:gd name="connsiteX1" fmla="*/ 18651 w 104878"/>
                  <a:gd name="connsiteY1" fmla="*/ 5010 h 154600"/>
                  <a:gd name="connsiteX2" fmla="*/ 9724 w 104878"/>
                  <a:gd name="connsiteY2" fmla="*/ 67583 h 154600"/>
                  <a:gd name="connsiteX3" fmla="*/ 102499 w 104878"/>
                  <a:gd name="connsiteY3" fmla="*/ 154601 h 154600"/>
                  <a:gd name="connsiteX4" fmla="*/ 73048 w 104878"/>
                  <a:gd name="connsiteY4" fmla="*/ 28287 h 15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878" h="154600">
                    <a:moveTo>
                      <a:pt x="73048" y="28287"/>
                    </a:moveTo>
                    <a:cubicBezTo>
                      <a:pt x="61952" y="8597"/>
                      <a:pt x="43263" y="-8923"/>
                      <a:pt x="18651" y="5010"/>
                    </a:cubicBezTo>
                    <a:cubicBezTo>
                      <a:pt x="-7963" y="20027"/>
                      <a:pt x="-1456" y="45223"/>
                      <a:pt x="9724" y="67583"/>
                    </a:cubicBezTo>
                    <a:cubicBezTo>
                      <a:pt x="16482" y="81015"/>
                      <a:pt x="78554" y="150346"/>
                      <a:pt x="102499" y="154601"/>
                    </a:cubicBezTo>
                    <a:cubicBezTo>
                      <a:pt x="113011" y="136497"/>
                      <a:pt x="86063" y="51397"/>
                      <a:pt x="73048" y="28287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C47D5A33-C0FB-47F2-ADE4-2FE8637418C8}"/>
                  </a:ext>
                </a:extLst>
              </p:cNvPr>
              <p:cNvSpPr/>
              <p:nvPr/>
            </p:nvSpPr>
            <p:spPr>
              <a:xfrm>
                <a:off x="5414262" y="6599748"/>
                <a:ext cx="93990" cy="101279"/>
              </a:xfrm>
              <a:custGeom>
                <a:avLst/>
                <a:gdLst>
                  <a:gd name="connsiteX0" fmla="*/ 117365 w 129527"/>
                  <a:gd name="connsiteY0" fmla="*/ 71588 h 139571"/>
                  <a:gd name="connsiteX1" fmla="*/ 110857 w 129527"/>
                  <a:gd name="connsiteY1" fmla="*/ 9350 h 139571"/>
                  <a:gd name="connsiteX2" fmla="*/ 52206 w 129527"/>
                  <a:gd name="connsiteY2" fmla="*/ 22782 h 139571"/>
                  <a:gd name="connsiteX3" fmla="*/ 6486 w 129527"/>
                  <a:gd name="connsiteY3" fmla="*/ 135830 h 139571"/>
                  <a:gd name="connsiteX4" fmla="*/ 117365 w 129527"/>
                  <a:gd name="connsiteY4" fmla="*/ 71588 h 139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527" h="139571">
                    <a:moveTo>
                      <a:pt x="117365" y="71588"/>
                    </a:moveTo>
                    <a:cubicBezTo>
                      <a:pt x="136220" y="51065"/>
                      <a:pt x="132466" y="27454"/>
                      <a:pt x="110857" y="9350"/>
                    </a:cubicBezTo>
                    <a:cubicBezTo>
                      <a:pt x="87580" y="-10173"/>
                      <a:pt x="64971" y="4093"/>
                      <a:pt x="52206" y="22782"/>
                    </a:cubicBezTo>
                    <a:cubicBezTo>
                      <a:pt x="34685" y="48479"/>
                      <a:pt x="-18293" y="111135"/>
                      <a:pt x="6486" y="135830"/>
                    </a:cubicBezTo>
                    <a:cubicBezTo>
                      <a:pt x="26342" y="155603"/>
                      <a:pt x="99010" y="91529"/>
                      <a:pt x="117365" y="7158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834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561FF454-C6F4-4C0A-B256-15490F1A68B7}"/>
                </a:ext>
              </a:extLst>
            </p:cNvPr>
            <p:cNvSpPr/>
            <p:nvPr/>
          </p:nvSpPr>
          <p:spPr>
            <a:xfrm>
              <a:off x="4942802" y="4620818"/>
              <a:ext cx="2353408" cy="1496908"/>
            </a:xfrm>
            <a:custGeom>
              <a:avLst/>
              <a:gdLst>
                <a:gd name="connsiteX0" fmla="*/ 3243200 w 3243200"/>
                <a:gd name="connsiteY0" fmla="*/ 813532 h 2062868"/>
                <a:gd name="connsiteX1" fmla="*/ 1589104 w 3243200"/>
                <a:gd name="connsiteY1" fmla="*/ 0 h 2062868"/>
                <a:gd name="connsiteX2" fmla="*/ 0 w 3243200"/>
                <a:gd name="connsiteY2" fmla="*/ 934090 h 2062868"/>
                <a:gd name="connsiteX3" fmla="*/ 914650 w 3243200"/>
                <a:gd name="connsiteY3" fmla="*/ 1715251 h 2062868"/>
                <a:gd name="connsiteX4" fmla="*/ 904639 w 3243200"/>
                <a:gd name="connsiteY4" fmla="*/ 1749457 h 2062868"/>
                <a:gd name="connsiteX5" fmla="*/ 1065326 w 3243200"/>
                <a:gd name="connsiteY5" fmla="*/ 2043467 h 2062868"/>
                <a:gd name="connsiteX6" fmla="*/ 1099032 w 3243200"/>
                <a:gd name="connsiteY6" fmla="*/ 2053312 h 2062868"/>
                <a:gd name="connsiteX7" fmla="*/ 1393042 w 3243200"/>
                <a:gd name="connsiteY7" fmla="*/ 1892625 h 2062868"/>
                <a:gd name="connsiteX8" fmla="*/ 1410062 w 3243200"/>
                <a:gd name="connsiteY8" fmla="*/ 1834557 h 2062868"/>
                <a:gd name="connsiteX9" fmla="*/ 1589187 w 3243200"/>
                <a:gd name="connsiteY9" fmla="*/ 1843317 h 2062868"/>
                <a:gd name="connsiteX10" fmla="*/ 1713416 w 3243200"/>
                <a:gd name="connsiteY10" fmla="*/ 1839062 h 2062868"/>
                <a:gd name="connsiteX11" fmla="*/ 1729101 w 3243200"/>
                <a:gd name="connsiteY11" fmla="*/ 1892625 h 2062868"/>
                <a:gd name="connsiteX12" fmla="*/ 2023110 w 3243200"/>
                <a:gd name="connsiteY12" fmla="*/ 2053312 h 2062868"/>
                <a:gd name="connsiteX13" fmla="*/ 2056816 w 3243200"/>
                <a:gd name="connsiteY13" fmla="*/ 2043467 h 2062868"/>
                <a:gd name="connsiteX14" fmla="*/ 2217504 w 3243200"/>
                <a:gd name="connsiteY14" fmla="*/ 1749457 h 2062868"/>
                <a:gd name="connsiteX15" fmla="*/ 2212999 w 3243200"/>
                <a:gd name="connsiteY15" fmla="*/ 1734190 h 2062868"/>
                <a:gd name="connsiteX16" fmla="*/ 3243200 w 3243200"/>
                <a:gd name="connsiteY16" fmla="*/ 813532 h 2062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43200" h="2062868">
                  <a:moveTo>
                    <a:pt x="3243200" y="813532"/>
                  </a:moveTo>
                  <a:lnTo>
                    <a:pt x="1589104" y="0"/>
                  </a:lnTo>
                  <a:lnTo>
                    <a:pt x="0" y="934090"/>
                  </a:lnTo>
                  <a:cubicBezTo>
                    <a:pt x="211914" y="1294677"/>
                    <a:pt x="536793" y="1566494"/>
                    <a:pt x="914650" y="1715251"/>
                  </a:cubicBezTo>
                  <a:lnTo>
                    <a:pt x="904639" y="1749457"/>
                  </a:lnTo>
                  <a:cubicBezTo>
                    <a:pt x="868013" y="1874520"/>
                    <a:pt x="940347" y="2006841"/>
                    <a:pt x="1065326" y="2043467"/>
                  </a:cubicBezTo>
                  <a:lnTo>
                    <a:pt x="1099032" y="2053312"/>
                  </a:lnTo>
                  <a:cubicBezTo>
                    <a:pt x="1224095" y="2089938"/>
                    <a:pt x="1356416" y="2017604"/>
                    <a:pt x="1393042" y="1892625"/>
                  </a:cubicBezTo>
                  <a:lnTo>
                    <a:pt x="1410062" y="1834557"/>
                  </a:lnTo>
                  <a:cubicBezTo>
                    <a:pt x="1469214" y="1840313"/>
                    <a:pt x="1529034" y="1843317"/>
                    <a:pt x="1589187" y="1843317"/>
                  </a:cubicBezTo>
                  <a:cubicBezTo>
                    <a:pt x="1630819" y="1843317"/>
                    <a:pt x="1672284" y="1841899"/>
                    <a:pt x="1713416" y="1839062"/>
                  </a:cubicBezTo>
                  <a:lnTo>
                    <a:pt x="1729101" y="1892625"/>
                  </a:lnTo>
                  <a:cubicBezTo>
                    <a:pt x="1765726" y="2017687"/>
                    <a:pt x="1898048" y="2090021"/>
                    <a:pt x="2023110" y="2053312"/>
                  </a:cubicBezTo>
                  <a:lnTo>
                    <a:pt x="2056816" y="2043467"/>
                  </a:lnTo>
                  <a:cubicBezTo>
                    <a:pt x="2181879" y="2006841"/>
                    <a:pt x="2254213" y="1874520"/>
                    <a:pt x="2217504" y="1749457"/>
                  </a:cubicBezTo>
                  <a:lnTo>
                    <a:pt x="2212999" y="1734190"/>
                  </a:lnTo>
                  <a:cubicBezTo>
                    <a:pt x="2655264" y="1574670"/>
                    <a:pt x="3029034" y="1248957"/>
                    <a:pt x="3243200" y="8135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F2E560E6-03DA-4962-B349-1D6DB85EECE9}"/>
                </a:ext>
              </a:extLst>
            </p:cNvPr>
            <p:cNvSpPr/>
            <p:nvPr/>
          </p:nvSpPr>
          <p:spPr>
            <a:xfrm>
              <a:off x="4600708" y="4517232"/>
              <a:ext cx="2990530" cy="1250352"/>
            </a:xfrm>
            <a:custGeom>
              <a:avLst/>
              <a:gdLst>
                <a:gd name="connsiteX0" fmla="*/ 3245254 w 4121209"/>
                <a:gd name="connsiteY0" fmla="*/ 508009 h 1723093"/>
                <a:gd name="connsiteX1" fmla="*/ 2631455 w 4121209"/>
                <a:gd name="connsiteY1" fmla="*/ 216419 h 1723093"/>
                <a:gd name="connsiteX2" fmla="*/ 2060539 w 4121209"/>
                <a:gd name="connsiteY2" fmla="*/ 0 h 1723093"/>
                <a:gd name="connsiteX3" fmla="*/ 1489623 w 4121209"/>
                <a:gd name="connsiteY3" fmla="*/ 216419 h 1723093"/>
                <a:gd name="connsiteX4" fmla="*/ 875824 w 4121209"/>
                <a:gd name="connsiteY4" fmla="*/ 508009 h 1723093"/>
                <a:gd name="connsiteX5" fmla="*/ 30421 w 4121209"/>
                <a:gd name="connsiteY5" fmla="*/ 1591190 h 1723093"/>
                <a:gd name="connsiteX6" fmla="*/ 1352046 w 4121209"/>
                <a:gd name="connsiteY6" fmla="*/ 1351660 h 1723093"/>
                <a:gd name="connsiteX7" fmla="*/ 2060623 w 4121209"/>
                <a:gd name="connsiteY7" fmla="*/ 1723094 h 1723093"/>
                <a:gd name="connsiteX8" fmla="*/ 2769199 w 4121209"/>
                <a:gd name="connsiteY8" fmla="*/ 1351660 h 1723093"/>
                <a:gd name="connsiteX9" fmla="*/ 4090824 w 4121209"/>
                <a:gd name="connsiteY9" fmla="*/ 1591190 h 1723093"/>
                <a:gd name="connsiteX10" fmla="*/ 3245254 w 4121209"/>
                <a:gd name="connsiteY10" fmla="*/ 508009 h 1723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21209" h="1723093">
                  <a:moveTo>
                    <a:pt x="3245254" y="508009"/>
                  </a:moveTo>
                  <a:cubicBezTo>
                    <a:pt x="3034258" y="379276"/>
                    <a:pt x="2823262" y="280828"/>
                    <a:pt x="2631455" y="216419"/>
                  </a:cubicBezTo>
                  <a:cubicBezTo>
                    <a:pt x="2479445" y="81762"/>
                    <a:pt x="2279545" y="0"/>
                    <a:pt x="2060539" y="0"/>
                  </a:cubicBezTo>
                  <a:cubicBezTo>
                    <a:pt x="1841534" y="0"/>
                    <a:pt x="1641634" y="81762"/>
                    <a:pt x="1489623" y="216419"/>
                  </a:cubicBezTo>
                  <a:cubicBezTo>
                    <a:pt x="1297816" y="280828"/>
                    <a:pt x="1086736" y="379276"/>
                    <a:pt x="875824" y="508009"/>
                  </a:cubicBezTo>
                  <a:cubicBezTo>
                    <a:pt x="265278" y="880527"/>
                    <a:pt x="-113163" y="1365510"/>
                    <a:pt x="30421" y="1591190"/>
                  </a:cubicBezTo>
                  <a:cubicBezTo>
                    <a:pt x="170584" y="1811530"/>
                    <a:pt x="756351" y="1703321"/>
                    <a:pt x="1352046" y="1351660"/>
                  </a:cubicBezTo>
                  <a:cubicBezTo>
                    <a:pt x="1507561" y="1576089"/>
                    <a:pt x="1766863" y="1723094"/>
                    <a:pt x="2060623" y="1723094"/>
                  </a:cubicBezTo>
                  <a:cubicBezTo>
                    <a:pt x="2354382" y="1723094"/>
                    <a:pt x="2613684" y="1576089"/>
                    <a:pt x="2769199" y="1351660"/>
                  </a:cubicBezTo>
                  <a:cubicBezTo>
                    <a:pt x="3364894" y="1703404"/>
                    <a:pt x="3950661" y="1811530"/>
                    <a:pt x="4090824" y="1591190"/>
                  </a:cubicBezTo>
                  <a:cubicBezTo>
                    <a:pt x="4234325" y="1365426"/>
                    <a:pt x="3855800" y="880527"/>
                    <a:pt x="3245254" y="508009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A30089D9-13BC-4AD9-B6E0-3D75777A007D}"/>
                </a:ext>
              </a:extLst>
            </p:cNvPr>
            <p:cNvSpPr/>
            <p:nvPr/>
          </p:nvSpPr>
          <p:spPr>
            <a:xfrm>
              <a:off x="4060874" y="3424101"/>
              <a:ext cx="4088809" cy="2246756"/>
            </a:xfrm>
            <a:custGeom>
              <a:avLst/>
              <a:gdLst>
                <a:gd name="connsiteX0" fmla="*/ 4636948 w 5634732"/>
                <a:gd name="connsiteY0" fmla="*/ 1703408 h 3096223"/>
                <a:gd name="connsiteX1" fmla="*/ 3361376 w 5634732"/>
                <a:gd name="connsiteY1" fmla="*/ 1263144 h 3096223"/>
                <a:gd name="connsiteX2" fmla="*/ 3391077 w 5634732"/>
                <a:gd name="connsiteY2" fmla="*/ 1034211 h 3096223"/>
                <a:gd name="connsiteX3" fmla="*/ 2920195 w 5634732"/>
                <a:gd name="connsiteY3" fmla="*/ 321796 h 3096223"/>
                <a:gd name="connsiteX4" fmla="*/ 2922113 w 5634732"/>
                <a:gd name="connsiteY4" fmla="*/ 319877 h 3096223"/>
                <a:gd name="connsiteX5" fmla="*/ 2916774 w 5634732"/>
                <a:gd name="connsiteY5" fmla="*/ 317708 h 3096223"/>
                <a:gd name="connsiteX6" fmla="*/ 3110166 w 5634732"/>
                <a:gd name="connsiteY6" fmla="*/ 228437 h 3096223"/>
                <a:gd name="connsiteX7" fmla="*/ 2848611 w 5634732"/>
                <a:gd name="connsiteY7" fmla="*/ 253216 h 3096223"/>
                <a:gd name="connsiteX8" fmla="*/ 3009799 w 5634732"/>
                <a:gd name="connsiteY8" fmla="*/ 117141 h 3096223"/>
                <a:gd name="connsiteX9" fmla="*/ 3166649 w 5634732"/>
                <a:gd name="connsiteY9" fmla="*/ 9181 h 3096223"/>
                <a:gd name="connsiteX10" fmla="*/ 3166482 w 5634732"/>
                <a:gd name="connsiteY10" fmla="*/ 8848 h 3096223"/>
                <a:gd name="connsiteX11" fmla="*/ 2961493 w 5634732"/>
                <a:gd name="connsiteY11" fmla="*/ 2257 h 3096223"/>
                <a:gd name="connsiteX12" fmla="*/ 2780532 w 5634732"/>
                <a:gd name="connsiteY12" fmla="*/ 111718 h 3096223"/>
                <a:gd name="connsiteX13" fmla="*/ 2745825 w 5634732"/>
                <a:gd name="connsiteY13" fmla="*/ 198569 h 3096223"/>
                <a:gd name="connsiteX14" fmla="*/ 2723548 w 5634732"/>
                <a:gd name="connsiteY14" fmla="*/ 113136 h 3096223"/>
                <a:gd name="connsiteX15" fmla="*/ 2702274 w 5634732"/>
                <a:gd name="connsiteY15" fmla="*/ 70003 h 3096223"/>
                <a:gd name="connsiteX16" fmla="*/ 2654385 w 5634732"/>
                <a:gd name="connsiteY16" fmla="*/ 141586 h 3096223"/>
                <a:gd name="connsiteX17" fmla="*/ 2653216 w 5634732"/>
                <a:gd name="connsiteY17" fmla="*/ 157855 h 3096223"/>
                <a:gd name="connsiteX18" fmla="*/ 2666982 w 5634732"/>
                <a:gd name="connsiteY18" fmla="*/ 310116 h 3096223"/>
                <a:gd name="connsiteX19" fmla="*/ 2660809 w 5634732"/>
                <a:gd name="connsiteY19" fmla="*/ 329472 h 3096223"/>
                <a:gd name="connsiteX20" fmla="*/ 2217875 w 5634732"/>
                <a:gd name="connsiteY20" fmla="*/ 1034127 h 3096223"/>
                <a:gd name="connsiteX21" fmla="*/ 2247243 w 5634732"/>
                <a:gd name="connsiteY21" fmla="*/ 1261726 h 3096223"/>
                <a:gd name="connsiteX22" fmla="*/ 997785 w 5634732"/>
                <a:gd name="connsiteY22" fmla="*/ 1703324 h 3096223"/>
                <a:gd name="connsiteX23" fmla="*/ 34662 w 5634732"/>
                <a:gd name="connsiteY23" fmla="*/ 2963294 h 3096223"/>
                <a:gd name="connsiteX24" fmla="*/ 1590143 w 5634732"/>
                <a:gd name="connsiteY24" fmla="*/ 2654100 h 3096223"/>
                <a:gd name="connsiteX25" fmla="*/ 2552599 w 5634732"/>
                <a:gd name="connsiteY25" fmla="*/ 1690476 h 3096223"/>
                <a:gd name="connsiteX26" fmla="*/ 2804476 w 5634732"/>
                <a:gd name="connsiteY26" fmla="*/ 1760725 h 3096223"/>
                <a:gd name="connsiteX27" fmla="*/ 3077211 w 5634732"/>
                <a:gd name="connsiteY27" fmla="*/ 1677544 h 3096223"/>
                <a:gd name="connsiteX28" fmla="*/ 4044590 w 5634732"/>
                <a:gd name="connsiteY28" fmla="*/ 2654100 h 3096223"/>
                <a:gd name="connsiteX29" fmla="*/ 5600071 w 5634732"/>
                <a:gd name="connsiteY29" fmla="*/ 2963294 h 3096223"/>
                <a:gd name="connsiteX30" fmla="*/ 4636948 w 5634732"/>
                <a:gd name="connsiteY30" fmla="*/ 1703408 h 3096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634732" h="3096223">
                  <a:moveTo>
                    <a:pt x="4636948" y="1703408"/>
                  </a:moveTo>
                  <a:cubicBezTo>
                    <a:pt x="4151798" y="1401139"/>
                    <a:pt x="3666231" y="1242454"/>
                    <a:pt x="3361376" y="1263144"/>
                  </a:cubicBezTo>
                  <a:cubicBezTo>
                    <a:pt x="3380648" y="1191144"/>
                    <a:pt x="3391077" y="1114221"/>
                    <a:pt x="3391077" y="1034211"/>
                  </a:cubicBezTo>
                  <a:cubicBezTo>
                    <a:pt x="3391077" y="681966"/>
                    <a:pt x="3188758" y="388374"/>
                    <a:pt x="2920195" y="321796"/>
                  </a:cubicBezTo>
                  <a:lnTo>
                    <a:pt x="2922113" y="319877"/>
                  </a:lnTo>
                  <a:cubicBezTo>
                    <a:pt x="2920278" y="319210"/>
                    <a:pt x="2918526" y="318459"/>
                    <a:pt x="2916774" y="317708"/>
                  </a:cubicBezTo>
                  <a:cubicBezTo>
                    <a:pt x="2985854" y="295516"/>
                    <a:pt x="3031825" y="228270"/>
                    <a:pt x="3110166" y="228437"/>
                  </a:cubicBezTo>
                  <a:cubicBezTo>
                    <a:pt x="3072706" y="152766"/>
                    <a:pt x="3033577" y="156520"/>
                    <a:pt x="2848611" y="253216"/>
                  </a:cubicBezTo>
                  <a:cubicBezTo>
                    <a:pt x="2886155" y="172873"/>
                    <a:pt x="2927787" y="137248"/>
                    <a:pt x="3009799" y="117141"/>
                  </a:cubicBezTo>
                  <a:cubicBezTo>
                    <a:pt x="3073040" y="101623"/>
                    <a:pt x="3128688" y="75926"/>
                    <a:pt x="3166649" y="9181"/>
                  </a:cubicBezTo>
                  <a:cubicBezTo>
                    <a:pt x="3166566" y="9098"/>
                    <a:pt x="3166566" y="8931"/>
                    <a:pt x="3166482" y="8848"/>
                  </a:cubicBezTo>
                  <a:cubicBezTo>
                    <a:pt x="3093146" y="17525"/>
                    <a:pt x="3027570" y="9682"/>
                    <a:pt x="2961493" y="2257"/>
                  </a:cubicBezTo>
                  <a:cubicBezTo>
                    <a:pt x="2862544" y="-8839"/>
                    <a:pt x="2818993" y="19944"/>
                    <a:pt x="2780532" y="111718"/>
                  </a:cubicBezTo>
                  <a:cubicBezTo>
                    <a:pt x="2769269" y="138499"/>
                    <a:pt x="2758923" y="165697"/>
                    <a:pt x="2745825" y="198569"/>
                  </a:cubicBezTo>
                  <a:cubicBezTo>
                    <a:pt x="2726052" y="169118"/>
                    <a:pt x="2728805" y="140084"/>
                    <a:pt x="2723548" y="113136"/>
                  </a:cubicBezTo>
                  <a:cubicBezTo>
                    <a:pt x="2720378" y="96951"/>
                    <a:pt x="2722130" y="73340"/>
                    <a:pt x="2702274" y="70003"/>
                  </a:cubicBezTo>
                  <a:cubicBezTo>
                    <a:pt x="2683919" y="66916"/>
                    <a:pt x="2656887" y="127236"/>
                    <a:pt x="2654385" y="141586"/>
                  </a:cubicBezTo>
                  <a:cubicBezTo>
                    <a:pt x="2653467" y="146926"/>
                    <a:pt x="2653384" y="152432"/>
                    <a:pt x="2653216" y="157855"/>
                  </a:cubicBezTo>
                  <a:cubicBezTo>
                    <a:pt x="2652215" y="208831"/>
                    <a:pt x="2642454" y="262811"/>
                    <a:pt x="2666982" y="310116"/>
                  </a:cubicBezTo>
                  <a:cubicBezTo>
                    <a:pt x="2671488" y="318876"/>
                    <a:pt x="2667400" y="324967"/>
                    <a:pt x="2660809" y="329472"/>
                  </a:cubicBezTo>
                  <a:cubicBezTo>
                    <a:pt x="2406262" y="408814"/>
                    <a:pt x="2217875" y="694231"/>
                    <a:pt x="2217875" y="1034127"/>
                  </a:cubicBezTo>
                  <a:cubicBezTo>
                    <a:pt x="2217875" y="1113637"/>
                    <a:pt x="2228221" y="1190143"/>
                    <a:pt x="2247243" y="1261726"/>
                  </a:cubicBezTo>
                  <a:cubicBezTo>
                    <a:pt x="1941219" y="1251381"/>
                    <a:pt x="1469335" y="1409482"/>
                    <a:pt x="997785" y="1703324"/>
                  </a:cubicBezTo>
                  <a:cubicBezTo>
                    <a:pt x="302307" y="2136663"/>
                    <a:pt x="-128946" y="2700738"/>
                    <a:pt x="34662" y="2963294"/>
                  </a:cubicBezTo>
                  <a:cubicBezTo>
                    <a:pt x="198269" y="3225851"/>
                    <a:pt x="894665" y="3087439"/>
                    <a:pt x="1590143" y="2654100"/>
                  </a:cubicBezTo>
                  <a:cubicBezTo>
                    <a:pt x="2082551" y="2347326"/>
                    <a:pt x="2442387" y="1974975"/>
                    <a:pt x="2552599" y="1690476"/>
                  </a:cubicBezTo>
                  <a:cubicBezTo>
                    <a:pt x="2628938" y="1735529"/>
                    <a:pt x="2714371" y="1760725"/>
                    <a:pt x="2804476" y="1760725"/>
                  </a:cubicBezTo>
                  <a:cubicBezTo>
                    <a:pt x="2902924" y="1760725"/>
                    <a:pt x="2995699" y="1730606"/>
                    <a:pt x="3077211" y="1677544"/>
                  </a:cubicBezTo>
                  <a:cubicBezTo>
                    <a:pt x="3181332" y="1963628"/>
                    <a:pt x="3544673" y="2342654"/>
                    <a:pt x="4044590" y="2654100"/>
                  </a:cubicBezTo>
                  <a:cubicBezTo>
                    <a:pt x="4740068" y="3087439"/>
                    <a:pt x="5436547" y="3225851"/>
                    <a:pt x="5600071" y="2963294"/>
                  </a:cubicBezTo>
                  <a:cubicBezTo>
                    <a:pt x="5763679" y="2700822"/>
                    <a:pt x="5332425" y="2136747"/>
                    <a:pt x="4636948" y="17034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2258AD7F-6146-4BC0-82A4-F715B2F801FD}"/>
                </a:ext>
              </a:extLst>
            </p:cNvPr>
            <p:cNvSpPr/>
            <p:nvPr/>
          </p:nvSpPr>
          <p:spPr>
            <a:xfrm>
              <a:off x="5844680" y="3842200"/>
              <a:ext cx="267954" cy="364699"/>
            </a:xfrm>
            <a:custGeom>
              <a:avLst/>
              <a:gdLst>
                <a:gd name="connsiteX0" fmla="*/ 369264 w 369264"/>
                <a:gd name="connsiteY0" fmla="*/ 251293 h 502586"/>
                <a:gd name="connsiteX1" fmla="*/ 184632 w 369264"/>
                <a:gd name="connsiteY1" fmla="*/ 502586 h 502586"/>
                <a:gd name="connsiteX2" fmla="*/ 0 w 369264"/>
                <a:gd name="connsiteY2" fmla="*/ 251293 h 502586"/>
                <a:gd name="connsiteX3" fmla="*/ 184632 w 369264"/>
                <a:gd name="connsiteY3" fmla="*/ 0 h 502586"/>
                <a:gd name="connsiteX4" fmla="*/ 369264 w 369264"/>
                <a:gd name="connsiteY4" fmla="*/ 251293 h 50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264" h="502586">
                  <a:moveTo>
                    <a:pt x="369264" y="251293"/>
                  </a:moveTo>
                  <a:cubicBezTo>
                    <a:pt x="369264" y="390079"/>
                    <a:pt x="286602" y="502586"/>
                    <a:pt x="184632" y="502586"/>
                  </a:cubicBezTo>
                  <a:cubicBezTo>
                    <a:pt x="82663" y="502586"/>
                    <a:pt x="0" y="390079"/>
                    <a:pt x="0" y="251293"/>
                  </a:cubicBezTo>
                  <a:cubicBezTo>
                    <a:pt x="0" y="112508"/>
                    <a:pt x="82663" y="0"/>
                    <a:pt x="184632" y="0"/>
                  </a:cubicBezTo>
                  <a:cubicBezTo>
                    <a:pt x="286602" y="0"/>
                    <a:pt x="369264" y="112508"/>
                    <a:pt x="369264" y="25129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9E4239F5-34A4-4F76-B353-A4239BFC00B1}"/>
                </a:ext>
              </a:extLst>
            </p:cNvPr>
            <p:cNvSpPr/>
            <p:nvPr/>
          </p:nvSpPr>
          <p:spPr>
            <a:xfrm>
              <a:off x="6085633" y="3842200"/>
              <a:ext cx="267954" cy="364699"/>
            </a:xfrm>
            <a:custGeom>
              <a:avLst/>
              <a:gdLst>
                <a:gd name="connsiteX0" fmla="*/ 369264 w 369264"/>
                <a:gd name="connsiteY0" fmla="*/ 251293 h 502586"/>
                <a:gd name="connsiteX1" fmla="*/ 184632 w 369264"/>
                <a:gd name="connsiteY1" fmla="*/ 502586 h 502586"/>
                <a:gd name="connsiteX2" fmla="*/ 0 w 369264"/>
                <a:gd name="connsiteY2" fmla="*/ 251293 h 502586"/>
                <a:gd name="connsiteX3" fmla="*/ 184632 w 369264"/>
                <a:gd name="connsiteY3" fmla="*/ 0 h 502586"/>
                <a:gd name="connsiteX4" fmla="*/ 369264 w 369264"/>
                <a:gd name="connsiteY4" fmla="*/ 251293 h 502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264" h="502586">
                  <a:moveTo>
                    <a:pt x="369264" y="251293"/>
                  </a:moveTo>
                  <a:cubicBezTo>
                    <a:pt x="369264" y="390079"/>
                    <a:pt x="286601" y="502586"/>
                    <a:pt x="184632" y="502586"/>
                  </a:cubicBezTo>
                  <a:cubicBezTo>
                    <a:pt x="82663" y="502586"/>
                    <a:pt x="0" y="390079"/>
                    <a:pt x="0" y="251293"/>
                  </a:cubicBezTo>
                  <a:cubicBezTo>
                    <a:pt x="0" y="112508"/>
                    <a:pt x="82663" y="0"/>
                    <a:pt x="184632" y="0"/>
                  </a:cubicBezTo>
                  <a:cubicBezTo>
                    <a:pt x="286601" y="0"/>
                    <a:pt x="369264" y="112508"/>
                    <a:pt x="369264" y="251293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76D86A06-4014-4779-A3CB-BBE7F4131CAC}"/>
                </a:ext>
              </a:extLst>
            </p:cNvPr>
            <p:cNvSpPr/>
            <p:nvPr/>
          </p:nvSpPr>
          <p:spPr>
            <a:xfrm>
              <a:off x="6093625" y="3950569"/>
              <a:ext cx="153168" cy="179685"/>
            </a:xfrm>
            <a:custGeom>
              <a:avLst/>
              <a:gdLst>
                <a:gd name="connsiteX0" fmla="*/ 211079 w 211079"/>
                <a:gd name="connsiteY0" fmla="*/ 123811 h 247622"/>
                <a:gd name="connsiteX1" fmla="*/ 105539 w 211079"/>
                <a:gd name="connsiteY1" fmla="*/ 247622 h 247622"/>
                <a:gd name="connsiteX2" fmla="*/ -1 w 211079"/>
                <a:gd name="connsiteY2" fmla="*/ 123811 h 247622"/>
                <a:gd name="connsiteX3" fmla="*/ 105539 w 211079"/>
                <a:gd name="connsiteY3" fmla="*/ 0 h 247622"/>
                <a:gd name="connsiteX4" fmla="*/ 211079 w 211079"/>
                <a:gd name="connsiteY4" fmla="*/ 123811 h 24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79" h="247622">
                  <a:moveTo>
                    <a:pt x="211079" y="123811"/>
                  </a:moveTo>
                  <a:cubicBezTo>
                    <a:pt x="211079" y="192190"/>
                    <a:pt x="163828" y="247622"/>
                    <a:pt x="105539" y="247622"/>
                  </a:cubicBezTo>
                  <a:cubicBezTo>
                    <a:pt x="47252" y="247622"/>
                    <a:pt x="-1" y="192190"/>
                    <a:pt x="-1" y="123811"/>
                  </a:cubicBezTo>
                  <a:cubicBezTo>
                    <a:pt x="-1" y="55432"/>
                    <a:pt x="47251" y="0"/>
                    <a:pt x="105539" y="0"/>
                  </a:cubicBezTo>
                  <a:cubicBezTo>
                    <a:pt x="163827" y="0"/>
                    <a:pt x="211079" y="55432"/>
                    <a:pt x="211079" y="123811"/>
                  </a:cubicBezTo>
                  <a:close/>
                </a:path>
              </a:pathLst>
            </a:custGeom>
            <a:solidFill>
              <a:schemeClr val="accent2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B9DE2DDA-61CD-48DD-AFBE-AE4B4D53B00A}"/>
                </a:ext>
              </a:extLst>
            </p:cNvPr>
            <p:cNvSpPr/>
            <p:nvPr/>
          </p:nvSpPr>
          <p:spPr>
            <a:xfrm rot="19035435">
              <a:off x="6184761" y="3966163"/>
              <a:ext cx="27485" cy="48310"/>
            </a:xfrm>
            <a:custGeom>
              <a:avLst/>
              <a:gdLst>
                <a:gd name="connsiteX0" fmla="*/ 37877 w 37877"/>
                <a:gd name="connsiteY0" fmla="*/ 33288 h 66576"/>
                <a:gd name="connsiteX1" fmla="*/ 18938 w 37877"/>
                <a:gd name="connsiteY1" fmla="*/ 66577 h 66576"/>
                <a:gd name="connsiteX2" fmla="*/ -1 w 37877"/>
                <a:gd name="connsiteY2" fmla="*/ 33288 h 66576"/>
                <a:gd name="connsiteX3" fmla="*/ 18938 w 37877"/>
                <a:gd name="connsiteY3" fmla="*/ 0 h 66576"/>
                <a:gd name="connsiteX4" fmla="*/ 37877 w 37877"/>
                <a:gd name="connsiteY4" fmla="*/ 33288 h 6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7" h="66576">
                  <a:moveTo>
                    <a:pt x="37877" y="33288"/>
                  </a:moveTo>
                  <a:cubicBezTo>
                    <a:pt x="37877" y="51673"/>
                    <a:pt x="29398" y="66577"/>
                    <a:pt x="18938" y="66577"/>
                  </a:cubicBezTo>
                  <a:cubicBezTo>
                    <a:pt x="8479" y="66577"/>
                    <a:pt x="-1" y="51673"/>
                    <a:pt x="-1" y="33288"/>
                  </a:cubicBezTo>
                  <a:cubicBezTo>
                    <a:pt x="-1" y="14904"/>
                    <a:pt x="8478" y="0"/>
                    <a:pt x="18938" y="0"/>
                  </a:cubicBezTo>
                  <a:cubicBezTo>
                    <a:pt x="29397" y="0"/>
                    <a:pt x="37877" y="14904"/>
                    <a:pt x="37877" y="3328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AE59CD51-F78C-443B-9497-2D45D4813B9D}"/>
                </a:ext>
              </a:extLst>
            </p:cNvPr>
            <p:cNvSpPr/>
            <p:nvPr/>
          </p:nvSpPr>
          <p:spPr>
            <a:xfrm>
              <a:off x="5955833" y="3950569"/>
              <a:ext cx="153168" cy="179685"/>
            </a:xfrm>
            <a:custGeom>
              <a:avLst/>
              <a:gdLst>
                <a:gd name="connsiteX0" fmla="*/ 211079 w 211079"/>
                <a:gd name="connsiteY0" fmla="*/ 123811 h 247622"/>
                <a:gd name="connsiteX1" fmla="*/ 105540 w 211079"/>
                <a:gd name="connsiteY1" fmla="*/ 247622 h 247622"/>
                <a:gd name="connsiteX2" fmla="*/ 0 w 211079"/>
                <a:gd name="connsiteY2" fmla="*/ 123811 h 247622"/>
                <a:gd name="connsiteX3" fmla="*/ 105540 w 211079"/>
                <a:gd name="connsiteY3" fmla="*/ 0 h 247622"/>
                <a:gd name="connsiteX4" fmla="*/ 211079 w 211079"/>
                <a:gd name="connsiteY4" fmla="*/ 123811 h 24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079" h="247622">
                  <a:moveTo>
                    <a:pt x="211079" y="123811"/>
                  </a:moveTo>
                  <a:cubicBezTo>
                    <a:pt x="211079" y="192190"/>
                    <a:pt x="163828" y="247622"/>
                    <a:pt x="105540" y="247622"/>
                  </a:cubicBezTo>
                  <a:cubicBezTo>
                    <a:pt x="47252" y="247622"/>
                    <a:pt x="0" y="192190"/>
                    <a:pt x="0" y="123811"/>
                  </a:cubicBezTo>
                  <a:cubicBezTo>
                    <a:pt x="0" y="55432"/>
                    <a:pt x="47252" y="0"/>
                    <a:pt x="105540" y="0"/>
                  </a:cubicBezTo>
                  <a:cubicBezTo>
                    <a:pt x="163828" y="0"/>
                    <a:pt x="211079" y="55432"/>
                    <a:pt x="211079" y="123811"/>
                  </a:cubicBezTo>
                  <a:close/>
                </a:path>
              </a:pathLst>
            </a:custGeom>
            <a:solidFill>
              <a:schemeClr val="accent2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A2E5BCB3-78D7-43EF-8A98-CD56EEE65CBD}"/>
                </a:ext>
              </a:extLst>
            </p:cNvPr>
            <p:cNvSpPr/>
            <p:nvPr/>
          </p:nvSpPr>
          <p:spPr>
            <a:xfrm>
              <a:off x="5987436" y="4009778"/>
              <a:ext cx="61267" cy="61267"/>
            </a:xfrm>
            <a:custGeom>
              <a:avLst/>
              <a:gdLst>
                <a:gd name="connsiteX0" fmla="*/ 84432 w 84431"/>
                <a:gd name="connsiteY0" fmla="*/ 42216 h 84431"/>
                <a:gd name="connsiteX1" fmla="*/ 42216 w 84431"/>
                <a:gd name="connsiteY1" fmla="*/ 84432 h 84431"/>
                <a:gd name="connsiteX2" fmla="*/ 0 w 84431"/>
                <a:gd name="connsiteY2" fmla="*/ 42216 h 84431"/>
                <a:gd name="connsiteX3" fmla="*/ 42216 w 84431"/>
                <a:gd name="connsiteY3" fmla="*/ 0 h 84431"/>
                <a:gd name="connsiteX4" fmla="*/ 84432 w 84431"/>
                <a:gd name="connsiteY4" fmla="*/ 42216 h 8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31" h="84431">
                  <a:moveTo>
                    <a:pt x="84432" y="42216"/>
                  </a:moveTo>
                  <a:cubicBezTo>
                    <a:pt x="84432" y="65531"/>
                    <a:pt x="65531" y="84432"/>
                    <a:pt x="42216" y="84432"/>
                  </a:cubicBezTo>
                  <a:cubicBezTo>
                    <a:pt x="18901" y="84432"/>
                    <a:pt x="0" y="65531"/>
                    <a:pt x="0" y="42216"/>
                  </a:cubicBezTo>
                  <a:cubicBezTo>
                    <a:pt x="0" y="18901"/>
                    <a:pt x="18901" y="0"/>
                    <a:pt x="42216" y="0"/>
                  </a:cubicBezTo>
                  <a:cubicBezTo>
                    <a:pt x="65531" y="0"/>
                    <a:pt x="84432" y="18901"/>
                    <a:pt x="84432" y="42216"/>
                  </a:cubicBezTo>
                  <a:close/>
                </a:path>
              </a:pathLst>
            </a:custGeom>
            <a:solidFill>
              <a:schemeClr val="tx1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B71E80A3-A587-46B5-958A-B65C27552990}"/>
                </a:ext>
              </a:extLst>
            </p:cNvPr>
            <p:cNvSpPr/>
            <p:nvPr/>
          </p:nvSpPr>
          <p:spPr>
            <a:xfrm>
              <a:off x="6135398" y="4009778"/>
              <a:ext cx="61267" cy="61267"/>
            </a:xfrm>
            <a:custGeom>
              <a:avLst/>
              <a:gdLst>
                <a:gd name="connsiteX0" fmla="*/ 84432 w 84431"/>
                <a:gd name="connsiteY0" fmla="*/ 42216 h 84431"/>
                <a:gd name="connsiteX1" fmla="*/ 42216 w 84431"/>
                <a:gd name="connsiteY1" fmla="*/ 84432 h 84431"/>
                <a:gd name="connsiteX2" fmla="*/ 0 w 84431"/>
                <a:gd name="connsiteY2" fmla="*/ 42216 h 84431"/>
                <a:gd name="connsiteX3" fmla="*/ 42216 w 84431"/>
                <a:gd name="connsiteY3" fmla="*/ 0 h 84431"/>
                <a:gd name="connsiteX4" fmla="*/ 84432 w 84431"/>
                <a:gd name="connsiteY4" fmla="*/ 42216 h 8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31" h="84431">
                  <a:moveTo>
                    <a:pt x="84432" y="42216"/>
                  </a:moveTo>
                  <a:cubicBezTo>
                    <a:pt x="84432" y="65531"/>
                    <a:pt x="65531" y="84432"/>
                    <a:pt x="42216" y="84432"/>
                  </a:cubicBezTo>
                  <a:cubicBezTo>
                    <a:pt x="18901" y="84432"/>
                    <a:pt x="0" y="65531"/>
                    <a:pt x="0" y="42216"/>
                  </a:cubicBezTo>
                  <a:cubicBezTo>
                    <a:pt x="0" y="18901"/>
                    <a:pt x="18901" y="0"/>
                    <a:pt x="42216" y="0"/>
                  </a:cubicBezTo>
                  <a:cubicBezTo>
                    <a:pt x="65531" y="0"/>
                    <a:pt x="84432" y="18901"/>
                    <a:pt x="84432" y="42216"/>
                  </a:cubicBezTo>
                  <a:close/>
                </a:path>
              </a:pathLst>
            </a:custGeom>
            <a:solidFill>
              <a:schemeClr val="tx1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28501CD2-D633-46DF-884E-A59F0CF2DAF1}"/>
                </a:ext>
              </a:extLst>
            </p:cNvPr>
            <p:cNvSpPr/>
            <p:nvPr/>
          </p:nvSpPr>
          <p:spPr>
            <a:xfrm>
              <a:off x="5838721" y="4202888"/>
              <a:ext cx="537524" cy="550522"/>
            </a:xfrm>
            <a:custGeom>
              <a:avLst/>
              <a:gdLst>
                <a:gd name="connsiteX0" fmla="*/ 321578 w 740754"/>
                <a:gd name="connsiteY0" fmla="*/ 731457 h 758666"/>
                <a:gd name="connsiteX1" fmla="*/ 7462 w 740754"/>
                <a:gd name="connsiteY1" fmla="*/ 175726 h 758666"/>
                <a:gd name="connsiteX2" fmla="*/ 41585 w 740754"/>
                <a:gd name="connsiteY2" fmla="*/ 82284 h 758666"/>
                <a:gd name="connsiteX3" fmla="*/ 710699 w 740754"/>
                <a:gd name="connsiteY3" fmla="*/ 83285 h 758666"/>
                <a:gd name="connsiteX4" fmla="*/ 728887 w 740754"/>
                <a:gd name="connsiteY4" fmla="*/ 175642 h 758666"/>
                <a:gd name="connsiteX5" fmla="*/ 414770 w 740754"/>
                <a:gd name="connsiteY5" fmla="*/ 731374 h 758666"/>
                <a:gd name="connsiteX6" fmla="*/ 321578 w 740754"/>
                <a:gd name="connsiteY6" fmla="*/ 731457 h 75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0754" h="758666">
                  <a:moveTo>
                    <a:pt x="321578" y="731457"/>
                  </a:moveTo>
                  <a:lnTo>
                    <a:pt x="7462" y="175726"/>
                  </a:lnTo>
                  <a:cubicBezTo>
                    <a:pt x="-12729" y="140018"/>
                    <a:pt x="11216" y="109899"/>
                    <a:pt x="41585" y="82284"/>
                  </a:cubicBezTo>
                  <a:cubicBezTo>
                    <a:pt x="161558" y="-26760"/>
                    <a:pt x="557770" y="-28429"/>
                    <a:pt x="710699" y="83285"/>
                  </a:cubicBezTo>
                  <a:cubicBezTo>
                    <a:pt x="743821" y="107480"/>
                    <a:pt x="749077" y="140018"/>
                    <a:pt x="728887" y="175642"/>
                  </a:cubicBezTo>
                  <a:lnTo>
                    <a:pt x="414770" y="731374"/>
                  </a:lnTo>
                  <a:cubicBezTo>
                    <a:pt x="394330" y="767750"/>
                    <a:pt x="342102" y="767750"/>
                    <a:pt x="321578" y="731457"/>
                  </a:cubicBezTo>
                  <a:close/>
                </a:path>
              </a:pathLst>
            </a:custGeom>
            <a:solidFill>
              <a:schemeClr val="accent1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C2FA5F97-A17F-44B2-B546-A9EA01967256}"/>
                </a:ext>
              </a:extLst>
            </p:cNvPr>
            <p:cNvSpPr/>
            <p:nvPr/>
          </p:nvSpPr>
          <p:spPr>
            <a:xfrm>
              <a:off x="6106459" y="4180098"/>
              <a:ext cx="320140" cy="624175"/>
            </a:xfrm>
            <a:custGeom>
              <a:avLst/>
              <a:gdLst>
                <a:gd name="connsiteX0" fmla="*/ 129985 w 441181"/>
                <a:gd name="connsiteY0" fmla="*/ 3228 h 860167"/>
                <a:gd name="connsiteX1" fmla="*/ 407809 w 441181"/>
                <a:gd name="connsiteY1" fmla="*/ 109018 h 860167"/>
                <a:gd name="connsiteX2" fmla="*/ 437093 w 441181"/>
                <a:gd name="connsiteY2" fmla="*/ 270289 h 860167"/>
                <a:gd name="connsiteX3" fmla="*/ 385950 w 441181"/>
                <a:gd name="connsiteY3" fmla="*/ 513656 h 860167"/>
                <a:gd name="connsiteX4" fmla="*/ 374937 w 441181"/>
                <a:gd name="connsiteY4" fmla="*/ 812922 h 860167"/>
                <a:gd name="connsiteX5" fmla="*/ 212498 w 441181"/>
                <a:gd name="connsiteY5" fmla="*/ 832445 h 860167"/>
                <a:gd name="connsiteX6" fmla="*/ 171200 w 441181"/>
                <a:gd name="connsiteY6" fmla="*/ 714975 h 860167"/>
                <a:gd name="connsiteX7" fmla="*/ 201068 w 441181"/>
                <a:gd name="connsiteY7" fmla="*/ 555372 h 860167"/>
                <a:gd name="connsiteX8" fmla="*/ 272067 w 441181"/>
                <a:gd name="connsiteY8" fmla="*/ 250850 h 860167"/>
                <a:gd name="connsiteX9" fmla="*/ 175371 w 441181"/>
                <a:gd name="connsiteY9" fmla="*/ 72559 h 860167"/>
                <a:gd name="connsiteX10" fmla="*/ 53312 w 441181"/>
                <a:gd name="connsiteY10" fmla="*/ 49615 h 860167"/>
                <a:gd name="connsiteX11" fmla="*/ 0 w 441181"/>
                <a:gd name="connsiteY11" fmla="*/ 28841 h 860167"/>
                <a:gd name="connsiteX12" fmla="*/ 129985 w 441181"/>
                <a:gd name="connsiteY12" fmla="*/ 3228 h 86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1181" h="860167">
                  <a:moveTo>
                    <a:pt x="129985" y="3228"/>
                  </a:moveTo>
                  <a:cubicBezTo>
                    <a:pt x="239363" y="6148"/>
                    <a:pt x="374437" y="51617"/>
                    <a:pt x="407809" y="109018"/>
                  </a:cubicBezTo>
                  <a:cubicBezTo>
                    <a:pt x="431837" y="159160"/>
                    <a:pt x="449524" y="183104"/>
                    <a:pt x="437093" y="270289"/>
                  </a:cubicBezTo>
                  <a:cubicBezTo>
                    <a:pt x="418571" y="379083"/>
                    <a:pt x="413733" y="408117"/>
                    <a:pt x="385950" y="513656"/>
                  </a:cubicBezTo>
                  <a:cubicBezTo>
                    <a:pt x="356750" y="589829"/>
                    <a:pt x="440431" y="722233"/>
                    <a:pt x="374937" y="812922"/>
                  </a:cubicBezTo>
                  <a:cubicBezTo>
                    <a:pt x="318205" y="874494"/>
                    <a:pt x="258552" y="870239"/>
                    <a:pt x="212498" y="832445"/>
                  </a:cubicBezTo>
                  <a:cubicBezTo>
                    <a:pt x="182546" y="807833"/>
                    <a:pt x="175121" y="753102"/>
                    <a:pt x="171200" y="714975"/>
                  </a:cubicBezTo>
                  <a:cubicBezTo>
                    <a:pt x="168697" y="691030"/>
                    <a:pt x="191306" y="587242"/>
                    <a:pt x="201068" y="555372"/>
                  </a:cubicBezTo>
                  <a:cubicBezTo>
                    <a:pt x="226514" y="472108"/>
                    <a:pt x="273402" y="295736"/>
                    <a:pt x="272067" y="250850"/>
                  </a:cubicBezTo>
                  <a:cubicBezTo>
                    <a:pt x="278659" y="144559"/>
                    <a:pt x="271901" y="94835"/>
                    <a:pt x="175371" y="72559"/>
                  </a:cubicBezTo>
                  <a:cubicBezTo>
                    <a:pt x="133990" y="63048"/>
                    <a:pt x="96279" y="52452"/>
                    <a:pt x="53312" y="49615"/>
                  </a:cubicBezTo>
                  <a:cubicBezTo>
                    <a:pt x="34790" y="48364"/>
                    <a:pt x="0" y="47529"/>
                    <a:pt x="0" y="28841"/>
                  </a:cubicBezTo>
                  <a:cubicBezTo>
                    <a:pt x="11597" y="-1528"/>
                    <a:pt x="81428" y="-3614"/>
                    <a:pt x="129985" y="322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A31F5499-C6B5-4EAD-9F26-6410EF1424A1}"/>
                </a:ext>
              </a:extLst>
            </p:cNvPr>
            <p:cNvSpPr/>
            <p:nvPr/>
          </p:nvSpPr>
          <p:spPr>
            <a:xfrm>
              <a:off x="5974161" y="4272464"/>
              <a:ext cx="87711" cy="67398"/>
            </a:xfrm>
            <a:custGeom>
              <a:avLst/>
              <a:gdLst>
                <a:gd name="connsiteX0" fmla="*/ 34063 w 120873"/>
                <a:gd name="connsiteY0" fmla="*/ 0 h 92880"/>
                <a:gd name="connsiteX1" fmla="*/ 116742 w 120873"/>
                <a:gd name="connsiteY1" fmla="*/ 60237 h 92880"/>
                <a:gd name="connsiteX2" fmla="*/ 113572 w 120873"/>
                <a:gd name="connsiteY2" fmla="*/ 88019 h 92880"/>
                <a:gd name="connsiteX3" fmla="*/ 86624 w 120873"/>
                <a:gd name="connsiteY3" fmla="*/ 84515 h 92880"/>
                <a:gd name="connsiteX4" fmla="*/ 19045 w 120873"/>
                <a:gd name="connsiteY4" fmla="*/ 39296 h 92880"/>
                <a:gd name="connsiteX5" fmla="*/ 1274 w 120873"/>
                <a:gd name="connsiteY5" fmla="*/ 12598 h 92880"/>
                <a:gd name="connsiteX6" fmla="*/ 34063 w 120873"/>
                <a:gd name="connsiteY6" fmla="*/ 0 h 9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73" h="92880">
                  <a:moveTo>
                    <a:pt x="34063" y="0"/>
                  </a:moveTo>
                  <a:cubicBezTo>
                    <a:pt x="70438" y="6091"/>
                    <a:pt x="96552" y="29284"/>
                    <a:pt x="116742" y="60237"/>
                  </a:cubicBezTo>
                  <a:cubicBezTo>
                    <a:pt x="122582" y="69248"/>
                    <a:pt x="122833" y="79593"/>
                    <a:pt x="113572" y="88019"/>
                  </a:cubicBezTo>
                  <a:cubicBezTo>
                    <a:pt x="103143" y="97447"/>
                    <a:pt x="94049" y="91440"/>
                    <a:pt x="86624" y="84515"/>
                  </a:cubicBezTo>
                  <a:cubicBezTo>
                    <a:pt x="66600" y="65577"/>
                    <a:pt x="43407" y="51727"/>
                    <a:pt x="19045" y="39296"/>
                  </a:cubicBezTo>
                  <a:cubicBezTo>
                    <a:pt x="8867" y="34123"/>
                    <a:pt x="-4149" y="27699"/>
                    <a:pt x="1274" y="12598"/>
                  </a:cubicBezTo>
                  <a:cubicBezTo>
                    <a:pt x="6531" y="-1919"/>
                    <a:pt x="20630" y="1335"/>
                    <a:pt x="34063" y="0"/>
                  </a:cubicBezTo>
                  <a:close/>
                </a:path>
              </a:pathLst>
            </a:custGeom>
            <a:solidFill>
              <a:schemeClr val="tx1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2138FB37-376C-4D14-9D96-99F0A52AA45D}"/>
                </a:ext>
              </a:extLst>
            </p:cNvPr>
            <p:cNvSpPr/>
            <p:nvPr/>
          </p:nvSpPr>
          <p:spPr>
            <a:xfrm>
              <a:off x="6131977" y="4272464"/>
              <a:ext cx="87711" cy="67398"/>
            </a:xfrm>
            <a:custGeom>
              <a:avLst/>
              <a:gdLst>
                <a:gd name="connsiteX0" fmla="*/ 86811 w 120873"/>
                <a:gd name="connsiteY0" fmla="*/ 0 h 92880"/>
                <a:gd name="connsiteX1" fmla="*/ 4131 w 120873"/>
                <a:gd name="connsiteY1" fmla="*/ 60237 h 92880"/>
                <a:gd name="connsiteX2" fmla="*/ 7302 w 120873"/>
                <a:gd name="connsiteY2" fmla="*/ 88019 h 92880"/>
                <a:gd name="connsiteX3" fmla="*/ 34250 w 120873"/>
                <a:gd name="connsiteY3" fmla="*/ 84515 h 92880"/>
                <a:gd name="connsiteX4" fmla="*/ 101828 w 120873"/>
                <a:gd name="connsiteY4" fmla="*/ 39296 h 92880"/>
                <a:gd name="connsiteX5" fmla="*/ 119599 w 120873"/>
                <a:gd name="connsiteY5" fmla="*/ 12598 h 92880"/>
                <a:gd name="connsiteX6" fmla="*/ 86811 w 120873"/>
                <a:gd name="connsiteY6" fmla="*/ 0 h 9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873" h="92880">
                  <a:moveTo>
                    <a:pt x="86811" y="0"/>
                  </a:moveTo>
                  <a:cubicBezTo>
                    <a:pt x="50435" y="6091"/>
                    <a:pt x="24321" y="29284"/>
                    <a:pt x="4131" y="60237"/>
                  </a:cubicBezTo>
                  <a:cubicBezTo>
                    <a:pt x="-1709" y="69248"/>
                    <a:pt x="-1960" y="79593"/>
                    <a:pt x="7302" y="88019"/>
                  </a:cubicBezTo>
                  <a:cubicBezTo>
                    <a:pt x="17730" y="97447"/>
                    <a:pt x="26824" y="91440"/>
                    <a:pt x="34250" y="84515"/>
                  </a:cubicBezTo>
                  <a:cubicBezTo>
                    <a:pt x="54273" y="65577"/>
                    <a:pt x="77467" y="51727"/>
                    <a:pt x="101828" y="39296"/>
                  </a:cubicBezTo>
                  <a:cubicBezTo>
                    <a:pt x="112007" y="34123"/>
                    <a:pt x="125022" y="27699"/>
                    <a:pt x="119599" y="12598"/>
                  </a:cubicBezTo>
                  <a:cubicBezTo>
                    <a:pt x="114426" y="-1919"/>
                    <a:pt x="100243" y="1335"/>
                    <a:pt x="86811" y="0"/>
                  </a:cubicBezTo>
                  <a:close/>
                </a:path>
              </a:pathLst>
            </a:custGeom>
            <a:solidFill>
              <a:schemeClr val="tx1"/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148EFDF5-1451-4CC9-8DB6-B8828A23BAB8}"/>
                </a:ext>
              </a:extLst>
            </p:cNvPr>
            <p:cNvSpPr/>
            <p:nvPr/>
          </p:nvSpPr>
          <p:spPr>
            <a:xfrm rot="19035435">
              <a:off x="6048123" y="3966171"/>
              <a:ext cx="27485" cy="48310"/>
            </a:xfrm>
            <a:custGeom>
              <a:avLst/>
              <a:gdLst>
                <a:gd name="connsiteX0" fmla="*/ 37877 w 37877"/>
                <a:gd name="connsiteY0" fmla="*/ 33288 h 66576"/>
                <a:gd name="connsiteX1" fmla="*/ 18939 w 37877"/>
                <a:gd name="connsiteY1" fmla="*/ 66577 h 66576"/>
                <a:gd name="connsiteX2" fmla="*/ 0 w 37877"/>
                <a:gd name="connsiteY2" fmla="*/ 33288 h 66576"/>
                <a:gd name="connsiteX3" fmla="*/ 18939 w 37877"/>
                <a:gd name="connsiteY3" fmla="*/ 0 h 66576"/>
                <a:gd name="connsiteX4" fmla="*/ 37877 w 37877"/>
                <a:gd name="connsiteY4" fmla="*/ 33288 h 6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77" h="66576">
                  <a:moveTo>
                    <a:pt x="37877" y="33288"/>
                  </a:moveTo>
                  <a:cubicBezTo>
                    <a:pt x="37877" y="51673"/>
                    <a:pt x="29398" y="66577"/>
                    <a:pt x="18939" y="66577"/>
                  </a:cubicBezTo>
                  <a:cubicBezTo>
                    <a:pt x="8479" y="66577"/>
                    <a:pt x="0" y="51673"/>
                    <a:pt x="0" y="33288"/>
                  </a:cubicBezTo>
                  <a:cubicBezTo>
                    <a:pt x="0" y="14904"/>
                    <a:pt x="8479" y="0"/>
                    <a:pt x="18939" y="0"/>
                  </a:cubicBezTo>
                  <a:cubicBezTo>
                    <a:pt x="29398" y="0"/>
                    <a:pt x="37877" y="14904"/>
                    <a:pt x="37877" y="3328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83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그룹 125">
            <a:extLst>
              <a:ext uri="{FF2B5EF4-FFF2-40B4-BE49-F238E27FC236}">
                <a16:creationId xmlns:a16="http://schemas.microsoft.com/office/drawing/2014/main" id="{CA008865-5B0F-4A41-A6D0-80BB124E023B}"/>
              </a:ext>
            </a:extLst>
          </p:cNvPr>
          <p:cNvGrpSpPr/>
          <p:nvPr/>
        </p:nvGrpSpPr>
        <p:grpSpPr>
          <a:xfrm>
            <a:off x="6897562" y="2262722"/>
            <a:ext cx="440560" cy="616253"/>
            <a:chOff x="1019786" y="3002376"/>
            <a:chExt cx="2531613" cy="3541196"/>
          </a:xfrm>
          <a:solidFill>
            <a:schemeClr val="accent3"/>
          </a:solidFill>
        </p:grpSpPr>
        <p:sp>
          <p:nvSpPr>
            <p:cNvPr id="334" name="사각형: 둥근 모서리 132">
              <a:extLst>
                <a:ext uri="{FF2B5EF4-FFF2-40B4-BE49-F238E27FC236}">
                  <a16:creationId xmlns:a16="http://schemas.microsoft.com/office/drawing/2014/main" id="{1484CCF0-224F-49BB-BD26-963E5234636D}"/>
                </a:ext>
              </a:extLst>
            </p:cNvPr>
            <p:cNvSpPr/>
            <p:nvPr/>
          </p:nvSpPr>
          <p:spPr>
            <a:xfrm>
              <a:off x="1719599" y="3938796"/>
              <a:ext cx="1084494" cy="2604776"/>
            </a:xfrm>
            <a:custGeom>
              <a:avLst/>
              <a:gdLst>
                <a:gd name="connsiteX0" fmla="*/ 0 w 626166"/>
                <a:gd name="connsiteY0" fmla="*/ 293202 h 1175728"/>
                <a:gd name="connsiteX1" fmla="*/ 293202 w 626166"/>
                <a:gd name="connsiteY1" fmla="*/ 0 h 1175728"/>
                <a:gd name="connsiteX2" fmla="*/ 332964 w 626166"/>
                <a:gd name="connsiteY2" fmla="*/ 0 h 1175728"/>
                <a:gd name="connsiteX3" fmla="*/ 626166 w 626166"/>
                <a:gd name="connsiteY3" fmla="*/ 293202 h 1175728"/>
                <a:gd name="connsiteX4" fmla="*/ 626166 w 626166"/>
                <a:gd name="connsiteY4" fmla="*/ 882526 h 1175728"/>
                <a:gd name="connsiteX5" fmla="*/ 332964 w 626166"/>
                <a:gd name="connsiteY5" fmla="*/ 1175728 h 1175728"/>
                <a:gd name="connsiteX6" fmla="*/ 293202 w 626166"/>
                <a:gd name="connsiteY6" fmla="*/ 1175728 h 1175728"/>
                <a:gd name="connsiteX7" fmla="*/ 0 w 626166"/>
                <a:gd name="connsiteY7" fmla="*/ 882526 h 1175728"/>
                <a:gd name="connsiteX8" fmla="*/ 0 w 626166"/>
                <a:gd name="connsiteY8" fmla="*/ 293202 h 1175728"/>
                <a:gd name="connsiteX0" fmla="*/ 0 w 626166"/>
                <a:gd name="connsiteY0" fmla="*/ 303142 h 1185668"/>
                <a:gd name="connsiteX1" fmla="*/ 293202 w 626166"/>
                <a:gd name="connsiteY1" fmla="*/ 9940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03142 h 1185668"/>
                <a:gd name="connsiteX1" fmla="*/ 233567 w 626166"/>
                <a:gd name="connsiteY1" fmla="*/ 1 h 1185668"/>
                <a:gd name="connsiteX2" fmla="*/ 382660 w 626166"/>
                <a:gd name="connsiteY2" fmla="*/ 0 h 1185668"/>
                <a:gd name="connsiteX3" fmla="*/ 626166 w 626166"/>
                <a:gd name="connsiteY3" fmla="*/ 303142 h 1185668"/>
                <a:gd name="connsiteX4" fmla="*/ 626166 w 626166"/>
                <a:gd name="connsiteY4" fmla="*/ 892466 h 1185668"/>
                <a:gd name="connsiteX5" fmla="*/ 332964 w 626166"/>
                <a:gd name="connsiteY5" fmla="*/ 1185668 h 1185668"/>
                <a:gd name="connsiteX6" fmla="*/ 293202 w 626166"/>
                <a:gd name="connsiteY6" fmla="*/ 1185668 h 1185668"/>
                <a:gd name="connsiteX7" fmla="*/ 0 w 626166"/>
                <a:gd name="connsiteY7" fmla="*/ 892466 h 1185668"/>
                <a:gd name="connsiteX8" fmla="*/ 0 w 626166"/>
                <a:gd name="connsiteY8" fmla="*/ 303142 h 1185668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93202 w 626166"/>
                <a:gd name="connsiteY6" fmla="*/ 1205546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253446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32959 w 626166"/>
                <a:gd name="connsiteY6" fmla="*/ 1195607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05546"/>
                <a:gd name="connsiteX1" fmla="*/ 233567 w 626166"/>
                <a:gd name="connsiteY1" fmla="*/ 19879 h 1205546"/>
                <a:gd name="connsiteX2" fmla="*/ 432356 w 626166"/>
                <a:gd name="connsiteY2" fmla="*/ 0 h 1205546"/>
                <a:gd name="connsiteX3" fmla="*/ 626166 w 626166"/>
                <a:gd name="connsiteY3" fmla="*/ 323020 h 1205546"/>
                <a:gd name="connsiteX4" fmla="*/ 626166 w 626166"/>
                <a:gd name="connsiteY4" fmla="*/ 912344 h 1205546"/>
                <a:gd name="connsiteX5" fmla="*/ 332964 w 626166"/>
                <a:gd name="connsiteY5" fmla="*/ 1205546 h 1205546"/>
                <a:gd name="connsiteX6" fmla="*/ 303142 w 626166"/>
                <a:gd name="connsiteY6" fmla="*/ 1185668 h 1205546"/>
                <a:gd name="connsiteX7" fmla="*/ 0 w 626166"/>
                <a:gd name="connsiteY7" fmla="*/ 912344 h 1205546"/>
                <a:gd name="connsiteX8" fmla="*/ 0 w 626166"/>
                <a:gd name="connsiteY8" fmla="*/ 323020 h 1205546"/>
                <a:gd name="connsiteX0" fmla="*/ 0 w 626166"/>
                <a:gd name="connsiteY0" fmla="*/ 323020 h 1225711"/>
                <a:gd name="connsiteX1" fmla="*/ 233567 w 626166"/>
                <a:gd name="connsiteY1" fmla="*/ 19879 h 1225711"/>
                <a:gd name="connsiteX2" fmla="*/ 432356 w 626166"/>
                <a:gd name="connsiteY2" fmla="*/ 0 h 1225711"/>
                <a:gd name="connsiteX3" fmla="*/ 626166 w 626166"/>
                <a:gd name="connsiteY3" fmla="*/ 323020 h 1225711"/>
                <a:gd name="connsiteX4" fmla="*/ 626166 w 626166"/>
                <a:gd name="connsiteY4" fmla="*/ 912344 h 1225711"/>
                <a:gd name="connsiteX5" fmla="*/ 332964 w 626166"/>
                <a:gd name="connsiteY5" fmla="*/ 1205546 h 1225711"/>
                <a:gd name="connsiteX6" fmla="*/ 332960 w 626166"/>
                <a:gd name="connsiteY6" fmla="*/ 1225424 h 1225711"/>
                <a:gd name="connsiteX7" fmla="*/ 0 w 626166"/>
                <a:gd name="connsiteY7" fmla="*/ 912344 h 1225711"/>
                <a:gd name="connsiteX8" fmla="*/ 0 w 626166"/>
                <a:gd name="connsiteY8" fmla="*/ 323020 h 1225711"/>
                <a:gd name="connsiteX0" fmla="*/ 0 w 626166"/>
                <a:gd name="connsiteY0" fmla="*/ 303142 h 1205833"/>
                <a:gd name="connsiteX1" fmla="*/ 233567 w 626166"/>
                <a:gd name="connsiteY1" fmla="*/ 1 h 1205833"/>
                <a:gd name="connsiteX2" fmla="*/ 412478 w 626166"/>
                <a:gd name="connsiteY2" fmla="*/ 0 h 1205833"/>
                <a:gd name="connsiteX3" fmla="*/ 626166 w 626166"/>
                <a:gd name="connsiteY3" fmla="*/ 303142 h 1205833"/>
                <a:gd name="connsiteX4" fmla="*/ 626166 w 626166"/>
                <a:gd name="connsiteY4" fmla="*/ 892466 h 1205833"/>
                <a:gd name="connsiteX5" fmla="*/ 332964 w 626166"/>
                <a:gd name="connsiteY5" fmla="*/ 1185668 h 1205833"/>
                <a:gd name="connsiteX6" fmla="*/ 332960 w 626166"/>
                <a:gd name="connsiteY6" fmla="*/ 1205546 h 1205833"/>
                <a:gd name="connsiteX7" fmla="*/ 0 w 626166"/>
                <a:gd name="connsiteY7" fmla="*/ 892466 h 1205833"/>
                <a:gd name="connsiteX8" fmla="*/ 0 w 626166"/>
                <a:gd name="connsiteY8" fmla="*/ 303142 h 1205833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32960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6318"/>
                <a:gd name="connsiteX1" fmla="*/ 233567 w 626166"/>
                <a:gd name="connsiteY1" fmla="*/ 1 h 1206318"/>
                <a:gd name="connsiteX2" fmla="*/ 412478 w 626166"/>
                <a:gd name="connsiteY2" fmla="*/ 0 h 1206318"/>
                <a:gd name="connsiteX3" fmla="*/ 626166 w 626166"/>
                <a:gd name="connsiteY3" fmla="*/ 303142 h 1206318"/>
                <a:gd name="connsiteX4" fmla="*/ 626166 w 626166"/>
                <a:gd name="connsiteY4" fmla="*/ 892466 h 1206318"/>
                <a:gd name="connsiteX5" fmla="*/ 345672 w 626166"/>
                <a:gd name="connsiteY5" fmla="*/ 1203547 h 1206318"/>
                <a:gd name="connsiteX6" fmla="*/ 323429 w 626166"/>
                <a:gd name="connsiteY6" fmla="*/ 1205546 h 1206318"/>
                <a:gd name="connsiteX7" fmla="*/ 0 w 626166"/>
                <a:gd name="connsiteY7" fmla="*/ 892466 h 1206318"/>
                <a:gd name="connsiteX8" fmla="*/ 0 w 626166"/>
                <a:gd name="connsiteY8" fmla="*/ 303142 h 1206318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3429 w 626166"/>
                <a:gd name="connsiteY6" fmla="*/ 1205546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8656"/>
                <a:gd name="connsiteX1" fmla="*/ 233567 w 626166"/>
                <a:gd name="connsiteY1" fmla="*/ 1 h 1208656"/>
                <a:gd name="connsiteX2" fmla="*/ 412478 w 626166"/>
                <a:gd name="connsiteY2" fmla="*/ 0 h 1208656"/>
                <a:gd name="connsiteX3" fmla="*/ 626166 w 626166"/>
                <a:gd name="connsiteY3" fmla="*/ 303142 h 1208656"/>
                <a:gd name="connsiteX4" fmla="*/ 626166 w 626166"/>
                <a:gd name="connsiteY4" fmla="*/ 892466 h 1208656"/>
                <a:gd name="connsiteX5" fmla="*/ 345672 w 626166"/>
                <a:gd name="connsiteY5" fmla="*/ 1208656 h 1208656"/>
                <a:gd name="connsiteX6" fmla="*/ 320252 w 626166"/>
                <a:gd name="connsiteY6" fmla="*/ 1200437 h 1208656"/>
                <a:gd name="connsiteX7" fmla="*/ 0 w 626166"/>
                <a:gd name="connsiteY7" fmla="*/ 892466 h 1208656"/>
                <a:gd name="connsiteX8" fmla="*/ 0 w 626166"/>
                <a:gd name="connsiteY8" fmla="*/ 303142 h 1208656"/>
                <a:gd name="connsiteX0" fmla="*/ 0 w 626166"/>
                <a:gd name="connsiteY0" fmla="*/ 303142 h 1209124"/>
                <a:gd name="connsiteX1" fmla="*/ 233567 w 626166"/>
                <a:gd name="connsiteY1" fmla="*/ 1 h 1209124"/>
                <a:gd name="connsiteX2" fmla="*/ 412478 w 626166"/>
                <a:gd name="connsiteY2" fmla="*/ 0 h 1209124"/>
                <a:gd name="connsiteX3" fmla="*/ 626166 w 626166"/>
                <a:gd name="connsiteY3" fmla="*/ 303142 h 1209124"/>
                <a:gd name="connsiteX4" fmla="*/ 626166 w 626166"/>
                <a:gd name="connsiteY4" fmla="*/ 892466 h 1209124"/>
                <a:gd name="connsiteX5" fmla="*/ 345672 w 626166"/>
                <a:gd name="connsiteY5" fmla="*/ 1208656 h 1209124"/>
                <a:gd name="connsiteX6" fmla="*/ 313898 w 626166"/>
                <a:gd name="connsiteY6" fmla="*/ 1208099 h 1209124"/>
                <a:gd name="connsiteX7" fmla="*/ 0 w 626166"/>
                <a:gd name="connsiteY7" fmla="*/ 892466 h 1209124"/>
                <a:gd name="connsiteX8" fmla="*/ 0 w 626166"/>
                <a:gd name="connsiteY8" fmla="*/ 303142 h 1209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166" h="1209124">
                  <a:moveTo>
                    <a:pt x="0" y="303142"/>
                  </a:moveTo>
                  <a:cubicBezTo>
                    <a:pt x="0" y="141211"/>
                    <a:pt x="71636" y="1"/>
                    <a:pt x="233567" y="1"/>
                  </a:cubicBezTo>
                  <a:lnTo>
                    <a:pt x="412478" y="0"/>
                  </a:lnTo>
                  <a:cubicBezTo>
                    <a:pt x="574409" y="0"/>
                    <a:pt x="626166" y="141211"/>
                    <a:pt x="626166" y="303142"/>
                  </a:cubicBezTo>
                  <a:lnTo>
                    <a:pt x="626166" y="892466"/>
                  </a:lnTo>
                  <a:cubicBezTo>
                    <a:pt x="626166" y="1054397"/>
                    <a:pt x="507603" y="1208656"/>
                    <a:pt x="345672" y="1208656"/>
                  </a:cubicBezTo>
                  <a:cubicBezTo>
                    <a:pt x="345670" y="1205343"/>
                    <a:pt x="313900" y="1211412"/>
                    <a:pt x="313898" y="1208099"/>
                  </a:cubicBezTo>
                  <a:cubicBezTo>
                    <a:pt x="151967" y="1208099"/>
                    <a:pt x="0" y="1054397"/>
                    <a:pt x="0" y="892466"/>
                  </a:cubicBezTo>
                  <a:lnTo>
                    <a:pt x="0" y="303142"/>
                  </a:ln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5" name="막힌 원호 135">
              <a:extLst>
                <a:ext uri="{FF2B5EF4-FFF2-40B4-BE49-F238E27FC236}">
                  <a16:creationId xmlns:a16="http://schemas.microsoft.com/office/drawing/2014/main" id="{5050B5B6-CC7C-46C9-B770-818D4781E766}"/>
                </a:ext>
              </a:extLst>
            </p:cNvPr>
            <p:cNvSpPr/>
            <p:nvPr/>
          </p:nvSpPr>
          <p:spPr>
            <a:xfrm>
              <a:off x="2103734" y="3002376"/>
              <a:ext cx="861381" cy="963974"/>
            </a:xfrm>
            <a:custGeom>
              <a:avLst/>
              <a:gdLst>
                <a:gd name="connsiteX0" fmla="*/ 6421 w 1188673"/>
                <a:gd name="connsiteY0" fmla="*/ 681464 h 1188673"/>
                <a:gd name="connsiteX1" fmla="*/ 149811 w 1188673"/>
                <a:gd name="connsiteY1" fmla="*/ 199833 h 1188673"/>
                <a:gd name="connsiteX2" fmla="*/ 610993 w 1188673"/>
                <a:gd name="connsiteY2" fmla="*/ 233 h 1188673"/>
                <a:gd name="connsiteX3" fmla="*/ 605291 w 1188673"/>
                <a:gd name="connsiteY3" fmla="*/ 203607 h 1188673"/>
                <a:gd name="connsiteX4" fmla="*/ 301981 w 1188673"/>
                <a:gd name="connsiteY4" fmla="*/ 334880 h 1188673"/>
                <a:gd name="connsiteX5" fmla="*/ 207676 w 1188673"/>
                <a:gd name="connsiteY5" fmla="*/ 651639 h 1188673"/>
                <a:gd name="connsiteX6" fmla="*/ 6421 w 1188673"/>
                <a:gd name="connsiteY6" fmla="*/ 681464 h 1188673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605295 w 610997"/>
                <a:gd name="connsiteY3" fmla="*/ 203607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  <a:gd name="connsiteX0" fmla="*/ 6425 w 610997"/>
                <a:gd name="connsiteY0" fmla="*/ 681464 h 683767"/>
                <a:gd name="connsiteX1" fmla="*/ 149815 w 610997"/>
                <a:gd name="connsiteY1" fmla="*/ 199833 h 683767"/>
                <a:gd name="connsiteX2" fmla="*/ 610997 w 610997"/>
                <a:gd name="connsiteY2" fmla="*/ 233 h 683767"/>
                <a:gd name="connsiteX3" fmla="*/ 595567 w 610997"/>
                <a:gd name="connsiteY3" fmla="*/ 154969 h 683767"/>
                <a:gd name="connsiteX4" fmla="*/ 301985 w 610997"/>
                <a:gd name="connsiteY4" fmla="*/ 334880 h 683767"/>
                <a:gd name="connsiteX5" fmla="*/ 275773 w 610997"/>
                <a:gd name="connsiteY5" fmla="*/ 680822 h 683767"/>
                <a:gd name="connsiteX6" fmla="*/ 6425 w 610997"/>
                <a:gd name="connsiteY6" fmla="*/ 681464 h 68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0997" h="683767">
                  <a:moveTo>
                    <a:pt x="6425" y="681464"/>
                  </a:moveTo>
                  <a:cubicBezTo>
                    <a:pt x="-19339" y="507616"/>
                    <a:pt x="33160" y="331280"/>
                    <a:pt x="149815" y="199833"/>
                  </a:cubicBezTo>
                  <a:cubicBezTo>
                    <a:pt x="266470" y="68386"/>
                    <a:pt x="435320" y="-4692"/>
                    <a:pt x="610997" y="233"/>
                  </a:cubicBezTo>
                  <a:lnTo>
                    <a:pt x="595567" y="154969"/>
                  </a:lnTo>
                  <a:cubicBezTo>
                    <a:pt x="480028" y="151730"/>
                    <a:pt x="378707" y="248430"/>
                    <a:pt x="301985" y="334880"/>
                  </a:cubicBezTo>
                  <a:cubicBezTo>
                    <a:pt x="225263" y="421330"/>
                    <a:pt x="258829" y="566486"/>
                    <a:pt x="275773" y="680822"/>
                  </a:cubicBezTo>
                  <a:cubicBezTo>
                    <a:pt x="208688" y="690764"/>
                    <a:pt x="73510" y="671522"/>
                    <a:pt x="6425" y="681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36" name="자유형: 도형 128">
              <a:extLst>
                <a:ext uri="{FF2B5EF4-FFF2-40B4-BE49-F238E27FC236}">
                  <a16:creationId xmlns:a16="http://schemas.microsoft.com/office/drawing/2014/main" id="{A3F3FE69-BC4C-40CA-928D-FDDB72DE376C}"/>
                </a:ext>
              </a:extLst>
            </p:cNvPr>
            <p:cNvSpPr/>
            <p:nvPr/>
          </p:nvSpPr>
          <p:spPr>
            <a:xfrm rot="21000000">
              <a:off x="1019786" y="4024649"/>
              <a:ext cx="948277" cy="2492473"/>
            </a:xfrm>
            <a:custGeom>
              <a:avLst/>
              <a:gdLst>
                <a:gd name="connsiteX0" fmla="*/ 810820 w 948279"/>
                <a:gd name="connsiteY0" fmla="*/ 13176 h 2492471"/>
                <a:gd name="connsiteX1" fmla="*/ 890541 w 948279"/>
                <a:gd name="connsiteY1" fmla="*/ 50763 h 2492471"/>
                <a:gd name="connsiteX2" fmla="*/ 948279 w 948279"/>
                <a:gd name="connsiteY2" fmla="*/ 103894 h 2492471"/>
                <a:gd name="connsiteX3" fmla="*/ 938298 w 948279"/>
                <a:gd name="connsiteY3" fmla="*/ 110009 h 2492471"/>
                <a:gd name="connsiteX4" fmla="*/ 693849 w 948279"/>
                <a:gd name="connsiteY4" fmla="*/ 613610 h 2492471"/>
                <a:gd name="connsiteX5" fmla="*/ 473392 w 948279"/>
                <a:gd name="connsiteY5" fmla="*/ 1863884 h 2492471"/>
                <a:gd name="connsiteX6" fmla="*/ 621326 w 948279"/>
                <a:gd name="connsiteY6" fmla="*/ 2455353 h 2492471"/>
                <a:gd name="connsiteX7" fmla="*/ 654526 w 948279"/>
                <a:gd name="connsiteY7" fmla="*/ 2489310 h 2492471"/>
                <a:gd name="connsiteX8" fmla="*/ 632338 w 948279"/>
                <a:gd name="connsiteY8" fmla="*/ 2492471 h 2492471"/>
                <a:gd name="connsiteX9" fmla="*/ 576673 w 948279"/>
                <a:gd name="connsiteY9" fmla="*/ 2488230 h 2492471"/>
                <a:gd name="connsiteX10" fmla="*/ 0 w 948279"/>
                <a:gd name="connsiteY10" fmla="*/ 1842037 h 2492471"/>
                <a:gd name="connsiteX11" fmla="*/ 0 w 948279"/>
                <a:gd name="connsiteY11" fmla="*/ 625681 h 2492471"/>
                <a:gd name="connsiteX12" fmla="*/ 404528 w 948279"/>
                <a:gd name="connsiteY12" fmla="*/ 2 h 2492471"/>
                <a:gd name="connsiteX13" fmla="*/ 714395 w 948279"/>
                <a:gd name="connsiteY13" fmla="*/ 0 h 2492471"/>
                <a:gd name="connsiteX14" fmla="*/ 810820 w 948279"/>
                <a:gd name="connsiteY14" fmla="*/ 13176 h 249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8279" h="2492471">
                  <a:moveTo>
                    <a:pt x="810820" y="13176"/>
                  </a:moveTo>
                  <a:cubicBezTo>
                    <a:pt x="840111" y="21799"/>
                    <a:pt x="866619" y="34490"/>
                    <a:pt x="890541" y="50763"/>
                  </a:cubicBezTo>
                  <a:lnTo>
                    <a:pt x="948279" y="103894"/>
                  </a:lnTo>
                  <a:lnTo>
                    <a:pt x="938298" y="110009"/>
                  </a:lnTo>
                  <a:cubicBezTo>
                    <a:pt x="814270" y="209770"/>
                    <a:pt x="731709" y="398896"/>
                    <a:pt x="693849" y="613610"/>
                  </a:cubicBezTo>
                  <a:lnTo>
                    <a:pt x="473392" y="1863884"/>
                  </a:lnTo>
                  <a:cubicBezTo>
                    <a:pt x="435532" y="2078599"/>
                    <a:pt x="500125" y="2304347"/>
                    <a:pt x="621326" y="2455353"/>
                  </a:cubicBezTo>
                  <a:lnTo>
                    <a:pt x="654526" y="2489310"/>
                  </a:lnTo>
                  <a:lnTo>
                    <a:pt x="632338" y="2492471"/>
                  </a:lnTo>
                  <a:cubicBezTo>
                    <a:pt x="632335" y="2485633"/>
                    <a:pt x="576677" y="2495068"/>
                    <a:pt x="576673" y="2488230"/>
                  </a:cubicBezTo>
                  <a:cubicBezTo>
                    <a:pt x="296215" y="2488230"/>
                    <a:pt x="0" y="2176260"/>
                    <a:pt x="0" y="1842037"/>
                  </a:cubicBezTo>
                  <a:lnTo>
                    <a:pt x="0" y="625681"/>
                  </a:lnTo>
                  <a:cubicBezTo>
                    <a:pt x="0" y="291458"/>
                    <a:pt x="124071" y="2"/>
                    <a:pt x="404528" y="2"/>
                  </a:cubicBezTo>
                  <a:lnTo>
                    <a:pt x="714395" y="0"/>
                  </a:lnTo>
                  <a:cubicBezTo>
                    <a:pt x="749452" y="0"/>
                    <a:pt x="781528" y="4554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7" name="자유형: 도형 129">
              <a:extLst>
                <a:ext uri="{FF2B5EF4-FFF2-40B4-BE49-F238E27FC236}">
                  <a16:creationId xmlns:a16="http://schemas.microsoft.com/office/drawing/2014/main" id="{0DCFAC64-E3C9-4C59-8DB1-F859CC3F0A98}"/>
                </a:ext>
              </a:extLst>
            </p:cNvPr>
            <p:cNvSpPr/>
            <p:nvPr/>
          </p:nvSpPr>
          <p:spPr>
            <a:xfrm rot="638553" flipH="1">
              <a:off x="2580804" y="4025901"/>
              <a:ext cx="970595" cy="2486379"/>
            </a:xfrm>
            <a:custGeom>
              <a:avLst/>
              <a:gdLst>
                <a:gd name="connsiteX0" fmla="*/ 810820 w 970595"/>
                <a:gd name="connsiteY0" fmla="*/ 13176 h 2486380"/>
                <a:gd name="connsiteX1" fmla="*/ 714395 w 970595"/>
                <a:gd name="connsiteY1" fmla="*/ 0 h 2486380"/>
                <a:gd name="connsiteX2" fmla="*/ 404528 w 970595"/>
                <a:gd name="connsiteY2" fmla="*/ 2 h 2486380"/>
                <a:gd name="connsiteX3" fmla="*/ 0 w 970595"/>
                <a:gd name="connsiteY3" fmla="*/ 625681 h 2486380"/>
                <a:gd name="connsiteX4" fmla="*/ 0 w 970595"/>
                <a:gd name="connsiteY4" fmla="*/ 1842037 h 2486380"/>
                <a:gd name="connsiteX5" fmla="*/ 560449 w 970595"/>
                <a:gd name="connsiteY5" fmla="*/ 2485181 h 2486380"/>
                <a:gd name="connsiteX6" fmla="*/ 599656 w 970595"/>
                <a:gd name="connsiteY6" fmla="*/ 2473913 h 2486380"/>
                <a:gd name="connsiteX7" fmla="*/ 663413 w 970595"/>
                <a:gd name="connsiteY7" fmla="*/ 2465457 h 2486380"/>
                <a:gd name="connsiteX8" fmla="*/ 641917 w 970595"/>
                <a:gd name="connsiteY8" fmla="*/ 2440471 h 2486380"/>
                <a:gd name="connsiteX9" fmla="*/ 539647 w 970595"/>
                <a:gd name="connsiteY9" fmla="*/ 1853878 h 2486380"/>
                <a:gd name="connsiteX10" fmla="*/ 774111 w 970595"/>
                <a:gd name="connsiteY10" fmla="*/ 606155 h 2486380"/>
                <a:gd name="connsiteX11" fmla="*/ 937077 w 970595"/>
                <a:gd name="connsiteY11" fmla="*/ 171433 h 2486380"/>
                <a:gd name="connsiteX12" fmla="*/ 970595 w 970595"/>
                <a:gd name="connsiteY12" fmla="*/ 134526 h 2486380"/>
                <a:gd name="connsiteX13" fmla="*/ 954745 w 970595"/>
                <a:gd name="connsiteY13" fmla="*/ 109844 h 2486380"/>
                <a:gd name="connsiteX14" fmla="*/ 810820 w 970595"/>
                <a:gd name="connsiteY14" fmla="*/ 13176 h 24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0595" h="2486380">
                  <a:moveTo>
                    <a:pt x="810820" y="13176"/>
                  </a:moveTo>
                  <a:cubicBezTo>
                    <a:pt x="781528" y="4554"/>
                    <a:pt x="749452" y="0"/>
                    <a:pt x="714395" y="0"/>
                  </a:cubicBezTo>
                  <a:lnTo>
                    <a:pt x="404528" y="2"/>
                  </a:lnTo>
                  <a:cubicBezTo>
                    <a:pt x="124071" y="2"/>
                    <a:pt x="0" y="291457"/>
                    <a:pt x="0" y="625681"/>
                  </a:cubicBezTo>
                  <a:lnTo>
                    <a:pt x="0" y="1842037"/>
                  </a:lnTo>
                  <a:cubicBezTo>
                    <a:pt x="0" y="2176260"/>
                    <a:pt x="279992" y="2485181"/>
                    <a:pt x="560449" y="2485181"/>
                  </a:cubicBezTo>
                  <a:cubicBezTo>
                    <a:pt x="560454" y="2492019"/>
                    <a:pt x="599653" y="2467075"/>
                    <a:pt x="599656" y="2473913"/>
                  </a:cubicBezTo>
                  <a:lnTo>
                    <a:pt x="663413" y="2465457"/>
                  </a:lnTo>
                  <a:lnTo>
                    <a:pt x="641917" y="2440471"/>
                  </a:lnTo>
                  <a:cubicBezTo>
                    <a:pt x="539141" y="2290899"/>
                    <a:pt x="499381" y="2068154"/>
                    <a:pt x="539647" y="1853878"/>
                  </a:cubicBezTo>
                  <a:lnTo>
                    <a:pt x="774111" y="606155"/>
                  </a:lnTo>
                  <a:cubicBezTo>
                    <a:pt x="806323" y="434734"/>
                    <a:pt x="858499" y="278419"/>
                    <a:pt x="937077" y="171433"/>
                  </a:cubicBezTo>
                  <a:lnTo>
                    <a:pt x="970595" y="134526"/>
                  </a:lnTo>
                  <a:lnTo>
                    <a:pt x="954745" y="109844"/>
                  </a:lnTo>
                  <a:cubicBezTo>
                    <a:pt x="916851" y="63939"/>
                    <a:pt x="869403" y="30421"/>
                    <a:pt x="810820" y="13176"/>
                  </a:cubicBezTo>
                  <a:close/>
                </a:path>
              </a:pathLst>
            </a:custGeom>
            <a:grpFill/>
            <a:ln w="349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338" name="Freeform: Shape 337">
            <a:extLst>
              <a:ext uri="{FF2B5EF4-FFF2-40B4-BE49-F238E27FC236}">
                <a16:creationId xmlns:a16="http://schemas.microsoft.com/office/drawing/2014/main" id="{83076DE9-AA12-4845-BD00-3249D46C362B}"/>
              </a:ext>
            </a:extLst>
          </p:cNvPr>
          <p:cNvSpPr/>
          <p:nvPr/>
        </p:nvSpPr>
        <p:spPr>
          <a:xfrm>
            <a:off x="7498000" y="2323187"/>
            <a:ext cx="499270" cy="545560"/>
          </a:xfrm>
          <a:custGeom>
            <a:avLst/>
            <a:gdLst>
              <a:gd name="connsiteX0" fmla="*/ 1409099 w 1438275"/>
              <a:gd name="connsiteY0" fmla="*/ 372897 h 1571625"/>
              <a:gd name="connsiteX1" fmla="*/ 949042 w 1438275"/>
              <a:gd name="connsiteY1" fmla="*/ 243357 h 1571625"/>
              <a:gd name="connsiteX2" fmla="*/ 852839 w 1438275"/>
              <a:gd name="connsiteY2" fmla="*/ 270027 h 1571625"/>
              <a:gd name="connsiteX3" fmla="*/ 797594 w 1438275"/>
              <a:gd name="connsiteY3" fmla="*/ 227165 h 1571625"/>
              <a:gd name="connsiteX4" fmla="*/ 817597 w 1438275"/>
              <a:gd name="connsiteY4" fmla="*/ 33807 h 1571625"/>
              <a:gd name="connsiteX5" fmla="*/ 801404 w 1438275"/>
              <a:gd name="connsiteY5" fmla="*/ 2375 h 1571625"/>
              <a:gd name="connsiteX6" fmla="*/ 764257 w 1438275"/>
              <a:gd name="connsiteY6" fmla="*/ 36665 h 1571625"/>
              <a:gd name="connsiteX7" fmla="*/ 648052 w 1438275"/>
              <a:gd name="connsiteY7" fmla="*/ 163347 h 1571625"/>
              <a:gd name="connsiteX8" fmla="*/ 21307 w 1438275"/>
              <a:gd name="connsiteY8" fmla="*/ 350037 h 1571625"/>
              <a:gd name="connsiteX9" fmla="*/ 352 w 1438275"/>
              <a:gd name="connsiteY9" fmla="*/ 379565 h 1571625"/>
              <a:gd name="connsiteX10" fmla="*/ 35594 w 1438275"/>
              <a:gd name="connsiteY10" fmla="*/ 395757 h 1571625"/>
              <a:gd name="connsiteX11" fmla="*/ 163229 w 1438275"/>
              <a:gd name="connsiteY11" fmla="*/ 410997 h 1571625"/>
              <a:gd name="connsiteX12" fmla="*/ 615667 w 1438275"/>
              <a:gd name="connsiteY12" fmla="*/ 286220 h 1571625"/>
              <a:gd name="connsiteX13" fmla="*/ 705202 w 1438275"/>
              <a:gd name="connsiteY13" fmla="*/ 200495 h 1571625"/>
              <a:gd name="connsiteX14" fmla="*/ 744254 w 1438275"/>
              <a:gd name="connsiteY14" fmla="*/ 189065 h 1571625"/>
              <a:gd name="connsiteX15" fmla="*/ 754732 w 1438275"/>
              <a:gd name="connsiteY15" fmla="*/ 222402 h 1571625"/>
              <a:gd name="connsiteX16" fmla="*/ 746159 w 1438275"/>
              <a:gd name="connsiteY16" fmla="*/ 403377 h 1571625"/>
              <a:gd name="connsiteX17" fmla="*/ 699487 w 1438275"/>
              <a:gd name="connsiteY17" fmla="*/ 503390 h 1571625"/>
              <a:gd name="connsiteX18" fmla="*/ 649004 w 1438275"/>
              <a:gd name="connsiteY18" fmla="*/ 506247 h 1571625"/>
              <a:gd name="connsiteX19" fmla="*/ 553754 w 1438275"/>
              <a:gd name="connsiteY19" fmla="*/ 471005 h 1571625"/>
              <a:gd name="connsiteX20" fmla="*/ 229904 w 1438275"/>
              <a:gd name="connsiteY20" fmla="*/ 662457 h 1571625"/>
              <a:gd name="connsiteX21" fmla="*/ 215617 w 1438275"/>
              <a:gd name="connsiteY21" fmla="*/ 697700 h 1571625"/>
              <a:gd name="connsiteX22" fmla="*/ 378494 w 1438275"/>
              <a:gd name="connsiteY22" fmla="*/ 911060 h 1571625"/>
              <a:gd name="connsiteX23" fmla="*/ 676627 w 1438275"/>
              <a:gd name="connsiteY23" fmla="*/ 611022 h 1571625"/>
              <a:gd name="connsiteX24" fmla="*/ 679484 w 1438275"/>
              <a:gd name="connsiteY24" fmla="*/ 563397 h 1571625"/>
              <a:gd name="connsiteX25" fmla="*/ 730919 w 1438275"/>
              <a:gd name="connsiteY25" fmla="*/ 514820 h 1571625"/>
              <a:gd name="connsiteX26" fmla="*/ 742349 w 1438275"/>
              <a:gd name="connsiteY26" fmla="*/ 564350 h 1571625"/>
              <a:gd name="connsiteX27" fmla="*/ 766162 w 1438275"/>
              <a:gd name="connsiteY27" fmla="*/ 992022 h 1571625"/>
              <a:gd name="connsiteX28" fmla="*/ 739492 w 1438275"/>
              <a:gd name="connsiteY28" fmla="*/ 1039647 h 1571625"/>
              <a:gd name="connsiteX29" fmla="*/ 633764 w 1438275"/>
              <a:gd name="connsiteY29" fmla="*/ 1162520 h 1571625"/>
              <a:gd name="connsiteX30" fmla="*/ 627097 w 1438275"/>
              <a:gd name="connsiteY30" fmla="*/ 1419695 h 1571625"/>
              <a:gd name="connsiteX31" fmla="*/ 794737 w 1438275"/>
              <a:gd name="connsiteY31" fmla="*/ 1576857 h 1571625"/>
              <a:gd name="connsiteX32" fmla="*/ 961424 w 1438275"/>
              <a:gd name="connsiteY32" fmla="*/ 1406360 h 1571625"/>
              <a:gd name="connsiteX33" fmla="*/ 932849 w 1438275"/>
              <a:gd name="connsiteY33" fmla="*/ 1131087 h 1571625"/>
              <a:gd name="connsiteX34" fmla="*/ 833789 w 1438275"/>
              <a:gd name="connsiteY34" fmla="*/ 1033932 h 1571625"/>
              <a:gd name="connsiteX35" fmla="*/ 787117 w 1438275"/>
              <a:gd name="connsiteY35" fmla="*/ 979640 h 1571625"/>
              <a:gd name="connsiteX36" fmla="*/ 783307 w 1438275"/>
              <a:gd name="connsiteY36" fmla="*/ 695795 h 1571625"/>
              <a:gd name="connsiteX37" fmla="*/ 789022 w 1438275"/>
              <a:gd name="connsiteY37" fmla="*/ 702462 h 1571625"/>
              <a:gd name="connsiteX38" fmla="*/ 790927 w 1438275"/>
              <a:gd name="connsiteY38" fmla="*/ 726275 h 1571625"/>
              <a:gd name="connsiteX39" fmla="*/ 895702 w 1438275"/>
              <a:gd name="connsiteY39" fmla="*/ 929157 h 1571625"/>
              <a:gd name="connsiteX40" fmla="*/ 1098584 w 1438275"/>
              <a:gd name="connsiteY40" fmla="*/ 1019645 h 1571625"/>
              <a:gd name="connsiteX41" fmla="*/ 1300514 w 1438275"/>
              <a:gd name="connsiteY41" fmla="*/ 946302 h 1571625"/>
              <a:gd name="connsiteX42" fmla="*/ 1253842 w 1438275"/>
              <a:gd name="connsiteY42" fmla="*/ 741515 h 1571625"/>
              <a:gd name="connsiteX43" fmla="*/ 1015717 w 1438275"/>
              <a:gd name="connsiteY43" fmla="*/ 609117 h 1571625"/>
              <a:gd name="connsiteX44" fmla="*/ 835694 w 1438275"/>
              <a:gd name="connsiteY44" fmla="*/ 649122 h 1571625"/>
              <a:gd name="connsiteX45" fmla="*/ 792832 w 1438275"/>
              <a:gd name="connsiteY45" fmla="*/ 669125 h 1571625"/>
              <a:gd name="connsiteX46" fmla="*/ 772829 w 1438275"/>
              <a:gd name="connsiteY46" fmla="*/ 618642 h 1571625"/>
              <a:gd name="connsiteX47" fmla="*/ 784259 w 1438275"/>
              <a:gd name="connsiteY47" fmla="*/ 332892 h 1571625"/>
              <a:gd name="connsiteX48" fmla="*/ 843314 w 1438275"/>
              <a:gd name="connsiteY48" fmla="*/ 307175 h 1571625"/>
              <a:gd name="connsiteX49" fmla="*/ 889034 w 1438275"/>
              <a:gd name="connsiteY49" fmla="*/ 340512 h 1571625"/>
              <a:gd name="connsiteX50" fmla="*/ 1396717 w 1438275"/>
              <a:gd name="connsiteY50" fmla="*/ 431952 h 1571625"/>
              <a:gd name="connsiteX51" fmla="*/ 1437674 w 1438275"/>
              <a:gd name="connsiteY51" fmla="*/ 412902 h 1571625"/>
              <a:gd name="connsiteX52" fmla="*/ 1409099 w 1438275"/>
              <a:gd name="connsiteY52" fmla="*/ 372897 h 1571625"/>
              <a:gd name="connsiteX53" fmla="*/ 85124 w 1438275"/>
              <a:gd name="connsiteY53" fmla="*/ 362420 h 1571625"/>
              <a:gd name="connsiteX54" fmla="*/ 657577 w 1438275"/>
              <a:gd name="connsiteY54" fmla="*/ 196685 h 1571625"/>
              <a:gd name="connsiteX55" fmla="*/ 85124 w 1438275"/>
              <a:gd name="connsiteY55" fmla="*/ 362420 h 1571625"/>
              <a:gd name="connsiteX56" fmla="*/ 385162 w 1438275"/>
              <a:gd name="connsiteY56" fmla="*/ 549110 h 1571625"/>
              <a:gd name="connsiteX57" fmla="*/ 536609 w 1438275"/>
              <a:gd name="connsiteY57" fmla="*/ 498627 h 1571625"/>
              <a:gd name="connsiteX58" fmla="*/ 385162 w 1438275"/>
              <a:gd name="connsiteY58" fmla="*/ 549110 h 1571625"/>
              <a:gd name="connsiteX59" fmla="*/ 636622 w 1438275"/>
              <a:gd name="connsiteY59" fmla="*/ 1298727 h 1571625"/>
              <a:gd name="connsiteX60" fmla="*/ 724252 w 1438275"/>
              <a:gd name="connsiteY60" fmla="*/ 1077747 h 1571625"/>
              <a:gd name="connsiteX61" fmla="*/ 636622 w 1438275"/>
              <a:gd name="connsiteY61" fmla="*/ 1298727 h 1571625"/>
              <a:gd name="connsiteX62" fmla="*/ 814739 w 1438275"/>
              <a:gd name="connsiteY62" fmla="*/ 756755 h 1571625"/>
              <a:gd name="connsiteX63" fmla="*/ 909037 w 1438275"/>
              <a:gd name="connsiteY63" fmla="*/ 911060 h 1571625"/>
              <a:gd name="connsiteX64" fmla="*/ 814739 w 1438275"/>
              <a:gd name="connsiteY64" fmla="*/ 756755 h 1571625"/>
              <a:gd name="connsiteX65" fmla="*/ 971902 w 1438275"/>
              <a:gd name="connsiteY65" fmla="*/ 310032 h 1571625"/>
              <a:gd name="connsiteX66" fmla="*/ 971902 w 1438275"/>
              <a:gd name="connsiteY66" fmla="*/ 310032 h 1571625"/>
              <a:gd name="connsiteX67" fmla="*/ 971902 w 1438275"/>
              <a:gd name="connsiteY67" fmla="*/ 310032 h 1571625"/>
              <a:gd name="connsiteX68" fmla="*/ 873794 w 1438275"/>
              <a:gd name="connsiteY68" fmla="*/ 285267 h 1571625"/>
              <a:gd name="connsiteX69" fmla="*/ 978569 w 1438275"/>
              <a:gd name="connsiteY69" fmla="*/ 297650 h 1571625"/>
              <a:gd name="connsiteX70" fmla="*/ 989047 w 1438275"/>
              <a:gd name="connsiteY70" fmla="*/ 300507 h 1571625"/>
              <a:gd name="connsiteX71" fmla="*/ 1313849 w 1438275"/>
              <a:gd name="connsiteY71" fmla="*/ 376707 h 1571625"/>
              <a:gd name="connsiteX72" fmla="*/ 971902 w 1438275"/>
              <a:gd name="connsiteY72" fmla="*/ 310032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438275" h="1571625">
                <a:moveTo>
                  <a:pt x="1409099" y="372897"/>
                </a:moveTo>
                <a:cubicBezTo>
                  <a:pt x="1276702" y="253835"/>
                  <a:pt x="1126207" y="200495"/>
                  <a:pt x="949042" y="243357"/>
                </a:cubicBezTo>
                <a:cubicBezTo>
                  <a:pt x="916657" y="250977"/>
                  <a:pt x="885224" y="261455"/>
                  <a:pt x="852839" y="270027"/>
                </a:cubicBezTo>
                <a:cubicBezTo>
                  <a:pt x="805214" y="283362"/>
                  <a:pt x="794737" y="275742"/>
                  <a:pt x="797594" y="227165"/>
                </a:cubicBezTo>
                <a:cubicBezTo>
                  <a:pt x="801404" y="162395"/>
                  <a:pt x="804262" y="97625"/>
                  <a:pt x="817597" y="33807"/>
                </a:cubicBezTo>
                <a:cubicBezTo>
                  <a:pt x="821407" y="16662"/>
                  <a:pt x="819502" y="5232"/>
                  <a:pt x="801404" y="2375"/>
                </a:cubicBezTo>
                <a:cubicBezTo>
                  <a:pt x="776639" y="-1435"/>
                  <a:pt x="759494" y="-6198"/>
                  <a:pt x="764257" y="36665"/>
                </a:cubicBezTo>
                <a:cubicBezTo>
                  <a:pt x="778544" y="162395"/>
                  <a:pt x="772829" y="185255"/>
                  <a:pt x="648052" y="163347"/>
                </a:cubicBezTo>
                <a:cubicBezTo>
                  <a:pt x="409927" y="122390"/>
                  <a:pt x="197519" y="180492"/>
                  <a:pt x="21307" y="350037"/>
                </a:cubicBezTo>
                <a:cubicBezTo>
                  <a:pt x="12734" y="358610"/>
                  <a:pt x="-2506" y="366230"/>
                  <a:pt x="352" y="379565"/>
                </a:cubicBezTo>
                <a:cubicBezTo>
                  <a:pt x="4162" y="396710"/>
                  <a:pt x="22259" y="393852"/>
                  <a:pt x="35594" y="395757"/>
                </a:cubicBezTo>
                <a:cubicBezTo>
                  <a:pt x="78457" y="401472"/>
                  <a:pt x="120367" y="409092"/>
                  <a:pt x="163229" y="410997"/>
                </a:cubicBezTo>
                <a:cubicBezTo>
                  <a:pt x="328012" y="419570"/>
                  <a:pt x="483269" y="394805"/>
                  <a:pt x="615667" y="286220"/>
                </a:cubicBezTo>
                <a:cubicBezTo>
                  <a:pt x="647099" y="260502"/>
                  <a:pt x="675674" y="229070"/>
                  <a:pt x="705202" y="200495"/>
                </a:cubicBezTo>
                <a:cubicBezTo>
                  <a:pt x="716632" y="189065"/>
                  <a:pt x="729014" y="183350"/>
                  <a:pt x="744254" y="189065"/>
                </a:cubicBezTo>
                <a:cubicBezTo>
                  <a:pt x="759494" y="194780"/>
                  <a:pt x="754732" y="210972"/>
                  <a:pt x="754732" y="222402"/>
                </a:cubicBezTo>
                <a:cubicBezTo>
                  <a:pt x="751874" y="282410"/>
                  <a:pt x="746159" y="342417"/>
                  <a:pt x="746159" y="403377"/>
                </a:cubicBezTo>
                <a:cubicBezTo>
                  <a:pt x="746159" y="445287"/>
                  <a:pt x="729014" y="474815"/>
                  <a:pt x="699487" y="503390"/>
                </a:cubicBezTo>
                <a:cubicBezTo>
                  <a:pt x="682342" y="520535"/>
                  <a:pt x="669007" y="528155"/>
                  <a:pt x="649004" y="506247"/>
                </a:cubicBezTo>
                <a:cubicBezTo>
                  <a:pt x="624239" y="478625"/>
                  <a:pt x="589949" y="468147"/>
                  <a:pt x="553754" y="471005"/>
                </a:cubicBezTo>
                <a:cubicBezTo>
                  <a:pt x="415642" y="482435"/>
                  <a:pt x="308009" y="549110"/>
                  <a:pt x="229904" y="662457"/>
                </a:cubicBezTo>
                <a:cubicBezTo>
                  <a:pt x="223237" y="672935"/>
                  <a:pt x="217522" y="685317"/>
                  <a:pt x="215617" y="697700"/>
                </a:cubicBezTo>
                <a:cubicBezTo>
                  <a:pt x="187994" y="852957"/>
                  <a:pt x="230857" y="916775"/>
                  <a:pt x="378494" y="911060"/>
                </a:cubicBezTo>
                <a:cubicBezTo>
                  <a:pt x="521369" y="905345"/>
                  <a:pt x="667102" y="758660"/>
                  <a:pt x="676627" y="611022"/>
                </a:cubicBezTo>
                <a:cubicBezTo>
                  <a:pt x="677579" y="594830"/>
                  <a:pt x="675674" y="578637"/>
                  <a:pt x="679484" y="563397"/>
                </a:cubicBezTo>
                <a:cubicBezTo>
                  <a:pt x="686152" y="536727"/>
                  <a:pt x="708059" y="513867"/>
                  <a:pt x="730919" y="514820"/>
                </a:cubicBezTo>
                <a:cubicBezTo>
                  <a:pt x="750922" y="515772"/>
                  <a:pt x="741397" y="547205"/>
                  <a:pt x="742349" y="564350"/>
                </a:cubicBezTo>
                <a:cubicBezTo>
                  <a:pt x="743302" y="707225"/>
                  <a:pt x="744254" y="850100"/>
                  <a:pt x="766162" y="992022"/>
                </a:cubicBezTo>
                <a:cubicBezTo>
                  <a:pt x="769972" y="1017740"/>
                  <a:pt x="761399" y="1029170"/>
                  <a:pt x="739492" y="1039647"/>
                </a:cubicBezTo>
                <a:cubicBezTo>
                  <a:pt x="686152" y="1065365"/>
                  <a:pt x="652814" y="1108227"/>
                  <a:pt x="633764" y="1162520"/>
                </a:cubicBezTo>
                <a:cubicBezTo>
                  <a:pt x="605189" y="1247292"/>
                  <a:pt x="600427" y="1333970"/>
                  <a:pt x="627097" y="1419695"/>
                </a:cubicBezTo>
                <a:cubicBezTo>
                  <a:pt x="651862" y="1503515"/>
                  <a:pt x="732824" y="1578762"/>
                  <a:pt x="794737" y="1576857"/>
                </a:cubicBezTo>
                <a:cubicBezTo>
                  <a:pt x="860459" y="1574952"/>
                  <a:pt x="942374" y="1493037"/>
                  <a:pt x="961424" y="1406360"/>
                </a:cubicBezTo>
                <a:cubicBezTo>
                  <a:pt x="982379" y="1312062"/>
                  <a:pt x="970949" y="1219670"/>
                  <a:pt x="932849" y="1131087"/>
                </a:cubicBezTo>
                <a:cubicBezTo>
                  <a:pt x="913799" y="1086320"/>
                  <a:pt x="881414" y="1050125"/>
                  <a:pt x="833789" y="1033932"/>
                </a:cubicBezTo>
                <a:cubicBezTo>
                  <a:pt x="805214" y="1024407"/>
                  <a:pt x="794737" y="1005357"/>
                  <a:pt x="787117" y="979640"/>
                </a:cubicBezTo>
                <a:cubicBezTo>
                  <a:pt x="761399" y="886295"/>
                  <a:pt x="774734" y="791045"/>
                  <a:pt x="783307" y="695795"/>
                </a:cubicBezTo>
                <a:cubicBezTo>
                  <a:pt x="785212" y="697700"/>
                  <a:pt x="788069" y="700557"/>
                  <a:pt x="789022" y="702462"/>
                </a:cubicBezTo>
                <a:cubicBezTo>
                  <a:pt x="789974" y="710082"/>
                  <a:pt x="790927" y="718655"/>
                  <a:pt x="790927" y="726275"/>
                </a:cubicBezTo>
                <a:cubicBezTo>
                  <a:pt x="787117" y="813905"/>
                  <a:pt x="829027" y="877722"/>
                  <a:pt x="895702" y="929157"/>
                </a:cubicBezTo>
                <a:cubicBezTo>
                  <a:pt x="955709" y="974877"/>
                  <a:pt x="1024289" y="1005357"/>
                  <a:pt x="1098584" y="1019645"/>
                </a:cubicBezTo>
                <a:cubicBezTo>
                  <a:pt x="1183357" y="1035837"/>
                  <a:pt x="1266224" y="1005357"/>
                  <a:pt x="1300514" y="946302"/>
                </a:cubicBezTo>
                <a:cubicBezTo>
                  <a:pt x="1332899" y="891057"/>
                  <a:pt x="1314802" y="804380"/>
                  <a:pt x="1253842" y="741515"/>
                </a:cubicBezTo>
                <a:cubicBezTo>
                  <a:pt x="1189072" y="672935"/>
                  <a:pt x="1108109" y="628167"/>
                  <a:pt x="1015717" y="609117"/>
                </a:cubicBezTo>
                <a:cubicBezTo>
                  <a:pt x="951899" y="595782"/>
                  <a:pt x="889034" y="604355"/>
                  <a:pt x="835694" y="649122"/>
                </a:cubicBezTo>
                <a:cubicBezTo>
                  <a:pt x="823312" y="658647"/>
                  <a:pt x="814739" y="682460"/>
                  <a:pt x="792832" y="669125"/>
                </a:cubicBezTo>
                <a:cubicBezTo>
                  <a:pt x="774734" y="657695"/>
                  <a:pt x="771877" y="638645"/>
                  <a:pt x="772829" y="618642"/>
                </a:cubicBezTo>
                <a:cubicBezTo>
                  <a:pt x="776639" y="523392"/>
                  <a:pt x="779497" y="428142"/>
                  <a:pt x="784259" y="332892"/>
                </a:cubicBezTo>
                <a:cubicBezTo>
                  <a:pt x="786164" y="289077"/>
                  <a:pt x="805214" y="281457"/>
                  <a:pt x="843314" y="307175"/>
                </a:cubicBezTo>
                <a:cubicBezTo>
                  <a:pt x="858554" y="317652"/>
                  <a:pt x="873794" y="330035"/>
                  <a:pt x="889034" y="340512"/>
                </a:cubicBezTo>
                <a:cubicBezTo>
                  <a:pt x="1043339" y="451002"/>
                  <a:pt x="1213837" y="475767"/>
                  <a:pt x="1396717" y="431952"/>
                </a:cubicBezTo>
                <a:cubicBezTo>
                  <a:pt x="1411957" y="428142"/>
                  <a:pt x="1432912" y="428142"/>
                  <a:pt x="1437674" y="412902"/>
                </a:cubicBezTo>
                <a:cubicBezTo>
                  <a:pt x="1442437" y="393852"/>
                  <a:pt x="1421482" y="384327"/>
                  <a:pt x="1409099" y="372897"/>
                </a:cubicBezTo>
                <a:close/>
                <a:moveTo>
                  <a:pt x="85124" y="362420"/>
                </a:moveTo>
                <a:cubicBezTo>
                  <a:pt x="277529" y="311937"/>
                  <a:pt x="468029" y="253835"/>
                  <a:pt x="657577" y="196685"/>
                </a:cubicBezTo>
                <a:cubicBezTo>
                  <a:pt x="548992" y="254787"/>
                  <a:pt x="207044" y="353847"/>
                  <a:pt x="85124" y="362420"/>
                </a:cubicBezTo>
                <a:close/>
                <a:moveTo>
                  <a:pt x="385162" y="549110"/>
                </a:moveTo>
                <a:cubicBezTo>
                  <a:pt x="428977" y="511010"/>
                  <a:pt x="476602" y="487197"/>
                  <a:pt x="536609" y="498627"/>
                </a:cubicBezTo>
                <a:cubicBezTo>
                  <a:pt x="484222" y="510057"/>
                  <a:pt x="434692" y="529107"/>
                  <a:pt x="385162" y="549110"/>
                </a:cubicBezTo>
                <a:close/>
                <a:moveTo>
                  <a:pt x="636622" y="1298727"/>
                </a:moveTo>
                <a:cubicBezTo>
                  <a:pt x="615667" y="1210145"/>
                  <a:pt x="652814" y="1120610"/>
                  <a:pt x="724252" y="1077747"/>
                </a:cubicBezTo>
                <a:cubicBezTo>
                  <a:pt x="674722" y="1139660"/>
                  <a:pt x="642337" y="1208240"/>
                  <a:pt x="636622" y="1298727"/>
                </a:cubicBezTo>
                <a:close/>
                <a:moveTo>
                  <a:pt x="814739" y="756755"/>
                </a:moveTo>
                <a:cubicBezTo>
                  <a:pt x="834742" y="814857"/>
                  <a:pt x="861412" y="870102"/>
                  <a:pt x="909037" y="911060"/>
                </a:cubicBezTo>
                <a:cubicBezTo>
                  <a:pt x="845219" y="878675"/>
                  <a:pt x="809024" y="830097"/>
                  <a:pt x="814739" y="756755"/>
                </a:cubicBezTo>
                <a:close/>
                <a:moveTo>
                  <a:pt x="971902" y="310032"/>
                </a:moveTo>
                <a:cubicBezTo>
                  <a:pt x="971902" y="310032"/>
                  <a:pt x="971902" y="310032"/>
                  <a:pt x="971902" y="310032"/>
                </a:cubicBezTo>
                <a:cubicBezTo>
                  <a:pt x="971902" y="310032"/>
                  <a:pt x="971902" y="310032"/>
                  <a:pt x="971902" y="310032"/>
                </a:cubicBezTo>
                <a:cubicBezTo>
                  <a:pt x="943327" y="304317"/>
                  <a:pt x="912847" y="303365"/>
                  <a:pt x="873794" y="285267"/>
                </a:cubicBezTo>
                <a:cubicBezTo>
                  <a:pt x="915704" y="289077"/>
                  <a:pt x="948089" y="290030"/>
                  <a:pt x="978569" y="297650"/>
                </a:cubicBezTo>
                <a:cubicBezTo>
                  <a:pt x="981427" y="297650"/>
                  <a:pt x="985237" y="299555"/>
                  <a:pt x="989047" y="300507"/>
                </a:cubicBezTo>
                <a:cubicBezTo>
                  <a:pt x="1100489" y="312890"/>
                  <a:pt x="1209074" y="335750"/>
                  <a:pt x="1313849" y="376707"/>
                </a:cubicBezTo>
                <a:cubicBezTo>
                  <a:pt x="1199549" y="354800"/>
                  <a:pt x="1086202" y="331940"/>
                  <a:pt x="971902" y="31003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9" name="Graphic 43">
            <a:extLst>
              <a:ext uri="{FF2B5EF4-FFF2-40B4-BE49-F238E27FC236}">
                <a16:creationId xmlns:a16="http://schemas.microsoft.com/office/drawing/2014/main" id="{6778610E-9062-40DB-A329-070C710501CD}"/>
              </a:ext>
            </a:extLst>
          </p:cNvPr>
          <p:cNvGrpSpPr/>
          <p:nvPr/>
        </p:nvGrpSpPr>
        <p:grpSpPr>
          <a:xfrm>
            <a:off x="6078675" y="2353214"/>
            <a:ext cx="613312" cy="517906"/>
            <a:chOff x="10245572" y="2383008"/>
            <a:chExt cx="1072164" cy="905383"/>
          </a:xfrm>
          <a:solidFill>
            <a:schemeClr val="accent1"/>
          </a:solidFill>
        </p:grpSpPr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C6313027-BA45-4E1D-8119-9BDF7A32B5B8}"/>
                </a:ext>
              </a:extLst>
            </p:cNvPr>
            <p:cNvSpPr/>
            <p:nvPr/>
          </p:nvSpPr>
          <p:spPr>
            <a:xfrm>
              <a:off x="10246012" y="2441891"/>
              <a:ext cx="1072946" cy="845478"/>
            </a:xfrm>
            <a:custGeom>
              <a:avLst/>
              <a:gdLst>
                <a:gd name="connsiteX0" fmla="*/ 1063214 w 1072946"/>
                <a:gd name="connsiteY0" fmla="*/ 303610 h 845478"/>
                <a:gd name="connsiteX1" fmla="*/ 1059470 w 1072946"/>
                <a:gd name="connsiteY1" fmla="*/ 288293 h 845478"/>
                <a:gd name="connsiteX2" fmla="*/ 937618 w 1072946"/>
                <a:gd name="connsiteY2" fmla="*/ 98367 h 845478"/>
                <a:gd name="connsiteX3" fmla="*/ 671789 w 1072946"/>
                <a:gd name="connsiteY3" fmla="*/ 10551 h 845478"/>
                <a:gd name="connsiteX4" fmla="*/ 425702 w 1072946"/>
                <a:gd name="connsiteY4" fmla="*/ 7488 h 845478"/>
                <a:gd name="connsiteX5" fmla="*/ 264027 w 1072946"/>
                <a:gd name="connsiteY5" fmla="*/ 41185 h 845478"/>
                <a:gd name="connsiteX6" fmla="*/ 65932 w 1072946"/>
                <a:gd name="connsiteY6" fmla="*/ 184821 h 845478"/>
                <a:gd name="connsiteX7" fmla="*/ 11813 w 1072946"/>
                <a:gd name="connsiteY7" fmla="*/ 479921 h 845478"/>
                <a:gd name="connsiteX8" fmla="*/ 202079 w 1072946"/>
                <a:gd name="connsiteY8" fmla="*/ 731114 h 845478"/>
                <a:gd name="connsiteX9" fmla="*/ 319507 w 1072946"/>
                <a:gd name="connsiteY9" fmla="*/ 785573 h 845478"/>
                <a:gd name="connsiteX10" fmla="*/ 466547 w 1072946"/>
                <a:gd name="connsiteY10" fmla="*/ 828460 h 845478"/>
                <a:gd name="connsiteX11" fmla="*/ 538365 w 1072946"/>
                <a:gd name="connsiteY11" fmla="*/ 845478 h 845478"/>
                <a:gd name="connsiteX12" fmla="*/ 596908 w 1072946"/>
                <a:gd name="connsiteY12" fmla="*/ 831182 h 845478"/>
                <a:gd name="connsiteX13" fmla="*/ 800449 w 1072946"/>
                <a:gd name="connsiteY13" fmla="*/ 762087 h 845478"/>
                <a:gd name="connsiteX14" fmla="*/ 1033943 w 1072946"/>
                <a:gd name="connsiteY14" fmla="*/ 556845 h 845478"/>
                <a:gd name="connsiteX15" fmla="*/ 1063214 w 1072946"/>
                <a:gd name="connsiteY15" fmla="*/ 303610 h 845478"/>
                <a:gd name="connsiteX16" fmla="*/ 1059811 w 1072946"/>
                <a:gd name="connsiteY16" fmla="*/ 293058 h 845478"/>
                <a:gd name="connsiteX17" fmla="*/ 1059811 w 1072946"/>
                <a:gd name="connsiteY17" fmla="*/ 293058 h 845478"/>
                <a:gd name="connsiteX18" fmla="*/ 1059811 w 1072946"/>
                <a:gd name="connsiteY18" fmla="*/ 293058 h 845478"/>
                <a:gd name="connsiteX19" fmla="*/ 1059811 w 1072946"/>
                <a:gd name="connsiteY19" fmla="*/ 293058 h 845478"/>
                <a:gd name="connsiteX20" fmla="*/ 577167 w 1072946"/>
                <a:gd name="connsiteY20" fmla="*/ 0 h 845478"/>
                <a:gd name="connsiteX21" fmla="*/ 577507 w 1072946"/>
                <a:gd name="connsiteY21" fmla="*/ 340 h 845478"/>
                <a:gd name="connsiteX22" fmla="*/ 577167 w 1072946"/>
                <a:gd name="connsiteY22" fmla="*/ 0 h 845478"/>
                <a:gd name="connsiteX23" fmla="*/ 577167 w 1072946"/>
                <a:gd name="connsiteY23" fmla="*/ 0 h 845478"/>
                <a:gd name="connsiteX24" fmla="*/ 577167 w 1072946"/>
                <a:gd name="connsiteY24" fmla="*/ 0 h 845478"/>
                <a:gd name="connsiteX25" fmla="*/ 577167 w 1072946"/>
                <a:gd name="connsiteY25" fmla="*/ 0 h 845478"/>
                <a:gd name="connsiteX26" fmla="*/ 9090 w 1072946"/>
                <a:gd name="connsiteY26" fmla="*/ 307013 h 845478"/>
                <a:gd name="connsiteX27" fmla="*/ 9090 w 1072946"/>
                <a:gd name="connsiteY27" fmla="*/ 307013 h 845478"/>
                <a:gd name="connsiteX28" fmla="*/ 9090 w 1072946"/>
                <a:gd name="connsiteY28" fmla="*/ 307013 h 845478"/>
                <a:gd name="connsiteX29" fmla="*/ 9090 w 1072946"/>
                <a:gd name="connsiteY29" fmla="*/ 307013 h 84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72946" h="845478">
                  <a:moveTo>
                    <a:pt x="1063214" y="303610"/>
                  </a:moveTo>
                  <a:cubicBezTo>
                    <a:pt x="1062193" y="298504"/>
                    <a:pt x="1060832" y="293399"/>
                    <a:pt x="1059470" y="288293"/>
                  </a:cubicBezTo>
                  <a:cubicBezTo>
                    <a:pt x="1039388" y="215114"/>
                    <a:pt x="994800" y="148061"/>
                    <a:pt x="937618" y="98367"/>
                  </a:cubicBezTo>
                  <a:cubicBezTo>
                    <a:pt x="866140" y="36420"/>
                    <a:pt x="764710" y="6807"/>
                    <a:pt x="671789" y="10551"/>
                  </a:cubicBezTo>
                  <a:cubicBezTo>
                    <a:pt x="616990" y="12934"/>
                    <a:pt x="554022" y="18380"/>
                    <a:pt x="425702" y="7488"/>
                  </a:cubicBezTo>
                  <a:cubicBezTo>
                    <a:pt x="370222" y="2723"/>
                    <a:pt x="314742" y="20422"/>
                    <a:pt x="264027" y="41185"/>
                  </a:cubicBezTo>
                  <a:cubicBezTo>
                    <a:pt x="188124" y="72158"/>
                    <a:pt x="116306" y="119129"/>
                    <a:pt x="65932" y="184821"/>
                  </a:cubicBezTo>
                  <a:cubicBezTo>
                    <a:pt x="1942" y="268552"/>
                    <a:pt x="-14055" y="378831"/>
                    <a:pt x="11813" y="479921"/>
                  </a:cubicBezTo>
                  <a:cubicBezTo>
                    <a:pt x="39383" y="587138"/>
                    <a:pt x="108818" y="673251"/>
                    <a:pt x="202079" y="731114"/>
                  </a:cubicBezTo>
                  <a:cubicBezTo>
                    <a:pt x="238839" y="753919"/>
                    <a:pt x="278322" y="772299"/>
                    <a:pt x="319507" y="785573"/>
                  </a:cubicBezTo>
                  <a:cubicBezTo>
                    <a:pt x="368180" y="801570"/>
                    <a:pt x="417193" y="815866"/>
                    <a:pt x="466547" y="828460"/>
                  </a:cubicBezTo>
                  <a:cubicBezTo>
                    <a:pt x="488330" y="833905"/>
                    <a:pt x="515560" y="845478"/>
                    <a:pt x="538365" y="845478"/>
                  </a:cubicBezTo>
                  <a:cubicBezTo>
                    <a:pt x="557425" y="845478"/>
                    <a:pt x="578528" y="835948"/>
                    <a:pt x="596908" y="831182"/>
                  </a:cubicBezTo>
                  <a:cubicBezTo>
                    <a:pt x="665322" y="813143"/>
                    <a:pt x="735098" y="791700"/>
                    <a:pt x="800449" y="762087"/>
                  </a:cubicBezTo>
                  <a:cubicBezTo>
                    <a:pt x="898476" y="717839"/>
                    <a:pt x="984589" y="654871"/>
                    <a:pt x="1033943" y="556845"/>
                  </a:cubicBezTo>
                  <a:cubicBezTo>
                    <a:pt x="1073085" y="479240"/>
                    <a:pt x="1082615" y="388362"/>
                    <a:pt x="1063214" y="303610"/>
                  </a:cubicBezTo>
                  <a:close/>
                  <a:moveTo>
                    <a:pt x="1059811" y="293058"/>
                  </a:moveTo>
                  <a:cubicBezTo>
                    <a:pt x="1059811" y="293058"/>
                    <a:pt x="1059811" y="293058"/>
                    <a:pt x="1059811" y="293058"/>
                  </a:cubicBezTo>
                  <a:cubicBezTo>
                    <a:pt x="1059811" y="293058"/>
                    <a:pt x="1059811" y="293058"/>
                    <a:pt x="1059811" y="293058"/>
                  </a:cubicBezTo>
                  <a:lnTo>
                    <a:pt x="1059811" y="293058"/>
                  </a:lnTo>
                  <a:close/>
                  <a:moveTo>
                    <a:pt x="577167" y="0"/>
                  </a:moveTo>
                  <a:cubicBezTo>
                    <a:pt x="577167" y="0"/>
                    <a:pt x="577507" y="340"/>
                    <a:pt x="577507" y="340"/>
                  </a:cubicBezTo>
                  <a:cubicBezTo>
                    <a:pt x="577507" y="340"/>
                    <a:pt x="577507" y="34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cubicBezTo>
                    <a:pt x="577167" y="0"/>
                    <a:pt x="577167" y="0"/>
                    <a:pt x="577167" y="0"/>
                  </a:cubicBezTo>
                  <a:lnTo>
                    <a:pt x="577167" y="0"/>
                  </a:lnTo>
                  <a:close/>
                  <a:moveTo>
                    <a:pt x="9090" y="307013"/>
                  </a:move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ubicBezTo>
                    <a:pt x="9090" y="307013"/>
                    <a:pt x="9090" y="307013"/>
                    <a:pt x="9090" y="307013"/>
                  </a:cubicBezTo>
                  <a:close/>
                </a:path>
              </a:pathLst>
            </a:custGeom>
            <a:solidFill>
              <a:schemeClr val="accent3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75D5F089-1344-4816-8E6B-52A2F27924B8}"/>
                </a:ext>
              </a:extLst>
            </p:cNvPr>
            <p:cNvSpPr/>
            <p:nvPr/>
          </p:nvSpPr>
          <p:spPr>
            <a:xfrm>
              <a:off x="10498806" y="2383263"/>
              <a:ext cx="609271" cy="246382"/>
            </a:xfrm>
            <a:custGeom>
              <a:avLst/>
              <a:gdLst>
                <a:gd name="connsiteX0" fmla="*/ 173588 w 609271"/>
                <a:gd name="connsiteY0" fmla="*/ 234599 h 246382"/>
                <a:gd name="connsiteX1" fmla="*/ 188565 w 609271"/>
                <a:gd name="connsiteY1" fmla="*/ 222686 h 246382"/>
                <a:gd name="connsiteX2" fmla="*/ 204902 w 609271"/>
                <a:gd name="connsiteY2" fmla="*/ 205327 h 246382"/>
                <a:gd name="connsiteX3" fmla="*/ 219198 w 609271"/>
                <a:gd name="connsiteY3" fmla="*/ 185586 h 246382"/>
                <a:gd name="connsiteX4" fmla="*/ 226346 w 609271"/>
                <a:gd name="connsiteY4" fmla="*/ 175034 h 246382"/>
                <a:gd name="connsiteX5" fmla="*/ 233153 w 609271"/>
                <a:gd name="connsiteY5" fmla="*/ 165164 h 246382"/>
                <a:gd name="connsiteX6" fmla="*/ 0 w 609271"/>
                <a:gd name="connsiteY6" fmla="*/ 120235 h 246382"/>
                <a:gd name="connsiteX7" fmla="*/ 21443 w 609271"/>
                <a:gd name="connsiteY7" fmla="*/ 112406 h 246382"/>
                <a:gd name="connsiteX8" fmla="*/ 49013 w 609271"/>
                <a:gd name="connsiteY8" fmla="*/ 113768 h 246382"/>
                <a:gd name="connsiteX9" fmla="*/ 87815 w 609271"/>
                <a:gd name="connsiteY9" fmla="*/ 117852 h 246382"/>
                <a:gd name="connsiteX10" fmla="*/ 105174 w 609271"/>
                <a:gd name="connsiteY10" fmla="*/ 116150 h 246382"/>
                <a:gd name="connsiteX11" fmla="*/ 123554 w 609271"/>
                <a:gd name="connsiteY11" fmla="*/ 116150 h 246382"/>
                <a:gd name="connsiteX12" fmla="*/ 156570 w 609271"/>
                <a:gd name="connsiteY12" fmla="*/ 104237 h 246382"/>
                <a:gd name="connsiteX13" fmla="*/ 203541 w 609271"/>
                <a:gd name="connsiteY13" fmla="*/ 67478 h 246382"/>
                <a:gd name="connsiteX14" fmla="*/ 181417 w 609271"/>
                <a:gd name="connsiteY14" fmla="*/ 28675 h 246382"/>
                <a:gd name="connsiteX15" fmla="*/ 169164 w 609271"/>
                <a:gd name="connsiteY15" fmla="*/ 13018 h 246382"/>
                <a:gd name="connsiteX16" fmla="*/ 168143 w 609271"/>
                <a:gd name="connsiteY16" fmla="*/ 1106 h 246382"/>
                <a:gd name="connsiteX17" fmla="*/ 188224 w 609271"/>
                <a:gd name="connsiteY17" fmla="*/ 12678 h 246382"/>
                <a:gd name="connsiteX18" fmla="*/ 250512 w 609271"/>
                <a:gd name="connsiteY18" fmla="*/ 54544 h 246382"/>
                <a:gd name="connsiteX19" fmla="*/ 273317 w 609271"/>
                <a:gd name="connsiteY19" fmla="*/ 65776 h 246382"/>
                <a:gd name="connsiteX20" fmla="*/ 329137 w 609271"/>
                <a:gd name="connsiteY20" fmla="*/ 65776 h 246382"/>
                <a:gd name="connsiteX21" fmla="*/ 433971 w 609271"/>
                <a:gd name="connsiteY21" fmla="*/ 6211 h 246382"/>
                <a:gd name="connsiteX22" fmla="*/ 408784 w 609271"/>
                <a:gd name="connsiteY22" fmla="*/ 49098 h 246382"/>
                <a:gd name="connsiteX23" fmla="*/ 416272 w 609271"/>
                <a:gd name="connsiteY23" fmla="*/ 69860 h 246382"/>
                <a:gd name="connsiteX24" fmla="*/ 500003 w 609271"/>
                <a:gd name="connsiteY24" fmla="*/ 74966 h 246382"/>
                <a:gd name="connsiteX25" fmla="*/ 499662 w 609271"/>
                <a:gd name="connsiteY25" fmla="*/ 74966 h 246382"/>
                <a:gd name="connsiteX26" fmla="*/ 525190 w 609271"/>
                <a:gd name="connsiteY26" fmla="*/ 80412 h 246382"/>
                <a:gd name="connsiteX27" fmla="*/ 472093 w 609271"/>
                <a:gd name="connsiteY27" fmla="*/ 85177 h 246382"/>
                <a:gd name="connsiteX28" fmla="*/ 422058 w 609271"/>
                <a:gd name="connsiteY28" fmla="*/ 85517 h 246382"/>
                <a:gd name="connsiteX29" fmla="*/ 435673 w 609271"/>
                <a:gd name="connsiteY29" fmla="*/ 98451 h 246382"/>
                <a:gd name="connsiteX30" fmla="*/ 450649 w 609271"/>
                <a:gd name="connsiteY30" fmla="*/ 108662 h 246382"/>
                <a:gd name="connsiteX31" fmla="*/ 484686 w 609271"/>
                <a:gd name="connsiteY31" fmla="*/ 117512 h 246382"/>
                <a:gd name="connsiteX32" fmla="*/ 543230 w 609271"/>
                <a:gd name="connsiteY32" fmla="*/ 116831 h 246382"/>
                <a:gd name="connsiteX33" fmla="*/ 598710 w 609271"/>
                <a:gd name="connsiteY33" fmla="*/ 111045 h 246382"/>
                <a:gd name="connsiteX34" fmla="*/ 609261 w 609271"/>
                <a:gd name="connsiteY34" fmla="*/ 117512 h 246382"/>
                <a:gd name="connsiteX35" fmla="*/ 598710 w 609271"/>
                <a:gd name="connsiteY35" fmla="*/ 122958 h 246382"/>
                <a:gd name="connsiteX36" fmla="*/ 475156 w 609271"/>
                <a:gd name="connsiteY36" fmla="*/ 165164 h 246382"/>
                <a:gd name="connsiteX37" fmla="*/ 369982 w 609271"/>
                <a:gd name="connsiteY37" fmla="*/ 164823 h 246382"/>
                <a:gd name="connsiteX38" fmla="*/ 390063 w 609271"/>
                <a:gd name="connsiteY38" fmla="*/ 192053 h 246382"/>
                <a:gd name="connsiteX39" fmla="*/ 431929 w 609271"/>
                <a:gd name="connsiteY39" fmla="*/ 238343 h 246382"/>
                <a:gd name="connsiteX40" fmla="*/ 402998 w 609271"/>
                <a:gd name="connsiteY40" fmla="*/ 225069 h 246382"/>
                <a:gd name="connsiteX41" fmla="*/ 365897 w 609271"/>
                <a:gd name="connsiteY41" fmla="*/ 214177 h 246382"/>
                <a:gd name="connsiteX42" fmla="*/ 350921 w 609271"/>
                <a:gd name="connsiteY42" fmla="*/ 209412 h 246382"/>
                <a:gd name="connsiteX43" fmla="*/ 310077 w 609271"/>
                <a:gd name="connsiteY43" fmla="*/ 184565 h 246382"/>
                <a:gd name="connsiteX44" fmla="*/ 286932 w 609271"/>
                <a:gd name="connsiteY44" fmla="*/ 185586 h 246382"/>
                <a:gd name="connsiteX45" fmla="*/ 276040 w 609271"/>
                <a:gd name="connsiteY45" fmla="*/ 196137 h 246382"/>
                <a:gd name="connsiteX46" fmla="*/ 230771 w 609271"/>
                <a:gd name="connsiteY46" fmla="*/ 220984 h 246382"/>
                <a:gd name="connsiteX47" fmla="*/ 206604 w 609271"/>
                <a:gd name="connsiteY47" fmla="*/ 229834 h 246382"/>
                <a:gd name="connsiteX48" fmla="*/ 180736 w 609271"/>
                <a:gd name="connsiteY48" fmla="*/ 244810 h 246382"/>
                <a:gd name="connsiteX49" fmla="*/ 172908 w 609271"/>
                <a:gd name="connsiteY49" fmla="*/ 245491 h 246382"/>
                <a:gd name="connsiteX50" fmla="*/ 171546 w 609271"/>
                <a:gd name="connsiteY50" fmla="*/ 239024 h 246382"/>
                <a:gd name="connsiteX51" fmla="*/ 173588 w 609271"/>
                <a:gd name="connsiteY51" fmla="*/ 234599 h 24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9271" h="246382">
                  <a:moveTo>
                    <a:pt x="173588" y="234599"/>
                  </a:moveTo>
                  <a:cubicBezTo>
                    <a:pt x="177333" y="229834"/>
                    <a:pt x="184480" y="226430"/>
                    <a:pt x="188565" y="222686"/>
                  </a:cubicBezTo>
                  <a:cubicBezTo>
                    <a:pt x="194351" y="217240"/>
                    <a:pt x="199797" y="211454"/>
                    <a:pt x="204902" y="205327"/>
                  </a:cubicBezTo>
                  <a:cubicBezTo>
                    <a:pt x="210008" y="198860"/>
                    <a:pt x="214773" y="192393"/>
                    <a:pt x="219198" y="185586"/>
                  </a:cubicBezTo>
                  <a:cubicBezTo>
                    <a:pt x="221581" y="182182"/>
                    <a:pt x="223963" y="178438"/>
                    <a:pt x="226346" y="175034"/>
                  </a:cubicBezTo>
                  <a:cubicBezTo>
                    <a:pt x="227367" y="173333"/>
                    <a:pt x="231451" y="165504"/>
                    <a:pt x="233153" y="165164"/>
                  </a:cubicBezTo>
                  <a:cubicBezTo>
                    <a:pt x="147380" y="181842"/>
                    <a:pt x="74541" y="151889"/>
                    <a:pt x="0" y="120235"/>
                  </a:cubicBezTo>
                  <a:cubicBezTo>
                    <a:pt x="4084" y="114108"/>
                    <a:pt x="14636" y="113087"/>
                    <a:pt x="21443" y="112406"/>
                  </a:cubicBezTo>
                  <a:cubicBezTo>
                    <a:pt x="30633" y="111385"/>
                    <a:pt x="39823" y="112406"/>
                    <a:pt x="49013" y="113768"/>
                  </a:cubicBezTo>
                  <a:cubicBezTo>
                    <a:pt x="61947" y="115470"/>
                    <a:pt x="74881" y="118533"/>
                    <a:pt x="87815" y="117852"/>
                  </a:cubicBezTo>
                  <a:cubicBezTo>
                    <a:pt x="93602" y="117852"/>
                    <a:pt x="99388" y="116150"/>
                    <a:pt x="105174" y="116150"/>
                  </a:cubicBezTo>
                  <a:cubicBezTo>
                    <a:pt x="111301" y="116150"/>
                    <a:pt x="117427" y="116150"/>
                    <a:pt x="123554" y="116150"/>
                  </a:cubicBezTo>
                  <a:cubicBezTo>
                    <a:pt x="135467" y="116150"/>
                    <a:pt x="146699" y="110705"/>
                    <a:pt x="156570" y="104237"/>
                  </a:cubicBezTo>
                  <a:cubicBezTo>
                    <a:pt x="173248" y="93346"/>
                    <a:pt x="186863" y="78029"/>
                    <a:pt x="203541" y="67478"/>
                  </a:cubicBezTo>
                  <a:cubicBezTo>
                    <a:pt x="201158" y="50799"/>
                    <a:pt x="188565" y="42631"/>
                    <a:pt x="181417" y="28675"/>
                  </a:cubicBezTo>
                  <a:cubicBezTo>
                    <a:pt x="179034" y="25612"/>
                    <a:pt x="170865" y="16422"/>
                    <a:pt x="169164" y="13018"/>
                  </a:cubicBezTo>
                  <a:cubicBezTo>
                    <a:pt x="167121" y="8934"/>
                    <a:pt x="163718" y="4509"/>
                    <a:pt x="168143" y="1106"/>
                  </a:cubicBezTo>
                  <a:cubicBezTo>
                    <a:pt x="173929" y="-3660"/>
                    <a:pt x="184480" y="8253"/>
                    <a:pt x="188224" y="12678"/>
                  </a:cubicBezTo>
                  <a:cubicBezTo>
                    <a:pt x="208306" y="30718"/>
                    <a:pt x="225665" y="43992"/>
                    <a:pt x="250512" y="54544"/>
                  </a:cubicBezTo>
                  <a:cubicBezTo>
                    <a:pt x="253575" y="56245"/>
                    <a:pt x="270253" y="64755"/>
                    <a:pt x="273317" y="65776"/>
                  </a:cubicBezTo>
                  <a:cubicBezTo>
                    <a:pt x="288633" y="70541"/>
                    <a:pt x="307354" y="64414"/>
                    <a:pt x="329137" y="65776"/>
                  </a:cubicBezTo>
                  <a:cubicBezTo>
                    <a:pt x="358749" y="67478"/>
                    <a:pt x="389042" y="25952"/>
                    <a:pt x="433971" y="6211"/>
                  </a:cubicBezTo>
                  <a:cubicBezTo>
                    <a:pt x="428525" y="26974"/>
                    <a:pt x="415932" y="34121"/>
                    <a:pt x="408784" y="49098"/>
                  </a:cubicBezTo>
                  <a:cubicBezTo>
                    <a:pt x="400615" y="66456"/>
                    <a:pt x="407763" y="69520"/>
                    <a:pt x="416272" y="69860"/>
                  </a:cubicBezTo>
                  <a:cubicBezTo>
                    <a:pt x="444182" y="71222"/>
                    <a:pt x="472773" y="66456"/>
                    <a:pt x="500003" y="74966"/>
                  </a:cubicBezTo>
                  <a:lnTo>
                    <a:pt x="499662" y="74966"/>
                  </a:lnTo>
                  <a:cubicBezTo>
                    <a:pt x="501024" y="76327"/>
                    <a:pt x="525871" y="78369"/>
                    <a:pt x="525190" y="80412"/>
                  </a:cubicBezTo>
                  <a:cubicBezTo>
                    <a:pt x="517021" y="89602"/>
                    <a:pt x="481963" y="86198"/>
                    <a:pt x="472093" y="85177"/>
                  </a:cubicBezTo>
                  <a:cubicBezTo>
                    <a:pt x="456436" y="83135"/>
                    <a:pt x="441119" y="82113"/>
                    <a:pt x="422058" y="85517"/>
                  </a:cubicBezTo>
                  <a:cubicBezTo>
                    <a:pt x="423420" y="85177"/>
                    <a:pt x="433971" y="97090"/>
                    <a:pt x="435673" y="98451"/>
                  </a:cubicBezTo>
                  <a:cubicBezTo>
                    <a:pt x="440438" y="102195"/>
                    <a:pt x="445544" y="105599"/>
                    <a:pt x="450649" y="108662"/>
                  </a:cubicBezTo>
                  <a:cubicBezTo>
                    <a:pt x="461541" y="114449"/>
                    <a:pt x="472433" y="116150"/>
                    <a:pt x="484686" y="117512"/>
                  </a:cubicBezTo>
                  <a:cubicBezTo>
                    <a:pt x="504087" y="119214"/>
                    <a:pt x="523829" y="119214"/>
                    <a:pt x="543230" y="116831"/>
                  </a:cubicBezTo>
                  <a:cubicBezTo>
                    <a:pt x="560929" y="114789"/>
                    <a:pt x="581011" y="106280"/>
                    <a:pt x="598710" y="111045"/>
                  </a:cubicBezTo>
                  <a:cubicBezTo>
                    <a:pt x="602794" y="112066"/>
                    <a:pt x="608921" y="111726"/>
                    <a:pt x="609261" y="117512"/>
                  </a:cubicBezTo>
                  <a:cubicBezTo>
                    <a:pt x="609602" y="124319"/>
                    <a:pt x="601433" y="119554"/>
                    <a:pt x="598710" y="122958"/>
                  </a:cubicBezTo>
                  <a:cubicBezTo>
                    <a:pt x="558206" y="139296"/>
                    <a:pt x="518383" y="156995"/>
                    <a:pt x="475156" y="165164"/>
                  </a:cubicBezTo>
                  <a:cubicBezTo>
                    <a:pt x="441119" y="171631"/>
                    <a:pt x="406742" y="174354"/>
                    <a:pt x="369982" y="164823"/>
                  </a:cubicBezTo>
                  <a:cubicBezTo>
                    <a:pt x="375087" y="177757"/>
                    <a:pt x="383596" y="184224"/>
                    <a:pt x="390063" y="192053"/>
                  </a:cubicBezTo>
                  <a:cubicBezTo>
                    <a:pt x="403678" y="208050"/>
                    <a:pt x="422739" y="218602"/>
                    <a:pt x="431929" y="238343"/>
                  </a:cubicBezTo>
                  <a:cubicBezTo>
                    <a:pt x="422058" y="234259"/>
                    <a:pt x="412868" y="229153"/>
                    <a:pt x="402998" y="225069"/>
                  </a:cubicBezTo>
                  <a:cubicBezTo>
                    <a:pt x="391425" y="219963"/>
                    <a:pt x="378151" y="217581"/>
                    <a:pt x="365897" y="214177"/>
                  </a:cubicBezTo>
                  <a:cubicBezTo>
                    <a:pt x="360792" y="212815"/>
                    <a:pt x="355686" y="211114"/>
                    <a:pt x="350921" y="209412"/>
                  </a:cubicBezTo>
                  <a:cubicBezTo>
                    <a:pt x="335604" y="203625"/>
                    <a:pt x="323011" y="194095"/>
                    <a:pt x="310077" y="184565"/>
                  </a:cubicBezTo>
                  <a:cubicBezTo>
                    <a:pt x="302589" y="179119"/>
                    <a:pt x="294079" y="179800"/>
                    <a:pt x="286932" y="185586"/>
                  </a:cubicBezTo>
                  <a:cubicBezTo>
                    <a:pt x="282847" y="188649"/>
                    <a:pt x="279784" y="192734"/>
                    <a:pt x="276040" y="196137"/>
                  </a:cubicBezTo>
                  <a:cubicBezTo>
                    <a:pt x="263786" y="208731"/>
                    <a:pt x="247449" y="215538"/>
                    <a:pt x="230771" y="220984"/>
                  </a:cubicBezTo>
                  <a:cubicBezTo>
                    <a:pt x="222602" y="223707"/>
                    <a:pt x="214092" y="225749"/>
                    <a:pt x="206604" y="229834"/>
                  </a:cubicBezTo>
                  <a:cubicBezTo>
                    <a:pt x="197755" y="234599"/>
                    <a:pt x="189245" y="239705"/>
                    <a:pt x="180736" y="244810"/>
                  </a:cubicBezTo>
                  <a:cubicBezTo>
                    <a:pt x="178354" y="246172"/>
                    <a:pt x="174950" y="247193"/>
                    <a:pt x="172908" y="245491"/>
                  </a:cubicBezTo>
                  <a:cubicBezTo>
                    <a:pt x="170865" y="244129"/>
                    <a:pt x="170865" y="241066"/>
                    <a:pt x="171546" y="239024"/>
                  </a:cubicBezTo>
                  <a:cubicBezTo>
                    <a:pt x="171887" y="236641"/>
                    <a:pt x="172567" y="235620"/>
                    <a:pt x="173588" y="234599"/>
                  </a:cubicBezTo>
                  <a:close/>
                </a:path>
              </a:pathLst>
            </a:custGeom>
            <a:solidFill>
              <a:schemeClr val="accent2"/>
            </a:solidFill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8E480073-B73E-4C9D-B733-96178CBB2544}"/>
                </a:ext>
              </a:extLst>
            </p:cNvPr>
            <p:cNvSpPr/>
            <p:nvPr/>
          </p:nvSpPr>
          <p:spPr>
            <a:xfrm>
              <a:off x="10725483" y="2395412"/>
              <a:ext cx="148252" cy="120993"/>
            </a:xfrm>
            <a:custGeom>
              <a:avLst/>
              <a:gdLst>
                <a:gd name="connsiteX0" fmla="*/ 88165 w 148252"/>
                <a:gd name="connsiteY0" fmla="*/ 5975 h 120993"/>
                <a:gd name="connsiteX1" fmla="*/ 95313 w 148252"/>
                <a:gd name="connsiteY1" fmla="*/ 37630 h 120993"/>
                <a:gd name="connsiteX2" fmla="*/ 119479 w 148252"/>
                <a:gd name="connsiteY2" fmla="*/ 65200 h 120993"/>
                <a:gd name="connsiteX3" fmla="*/ 135817 w 148252"/>
                <a:gd name="connsiteY3" fmla="*/ 72007 h 120993"/>
                <a:gd name="connsiteX4" fmla="*/ 137178 w 148252"/>
                <a:gd name="connsiteY4" fmla="*/ 107406 h 120993"/>
                <a:gd name="connsiteX5" fmla="*/ 101780 w 148252"/>
                <a:gd name="connsiteY5" fmla="*/ 118978 h 120993"/>
                <a:gd name="connsiteX6" fmla="*/ 19410 w 148252"/>
                <a:gd name="connsiteY6" fmla="*/ 112171 h 120993"/>
                <a:gd name="connsiteX7" fmla="*/ 9 w 148252"/>
                <a:gd name="connsiteY7" fmla="*/ 89026 h 120993"/>
                <a:gd name="connsiteX8" fmla="*/ 17708 w 148252"/>
                <a:gd name="connsiteY8" fmla="*/ 69284 h 120993"/>
                <a:gd name="connsiteX9" fmla="*/ 25877 w 148252"/>
                <a:gd name="connsiteY9" fmla="*/ 65880 h 120993"/>
                <a:gd name="connsiteX10" fmla="*/ 59233 w 148252"/>
                <a:gd name="connsiteY10" fmla="*/ 17888 h 120993"/>
                <a:gd name="connsiteX11" fmla="*/ 58893 w 148252"/>
                <a:gd name="connsiteY11" fmla="*/ 5295 h 120993"/>
                <a:gd name="connsiteX12" fmla="*/ 88165 w 148252"/>
                <a:gd name="connsiteY12" fmla="*/ 5975 h 12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8252" h="120993">
                  <a:moveTo>
                    <a:pt x="88165" y="5975"/>
                  </a:moveTo>
                  <a:cubicBezTo>
                    <a:pt x="95313" y="15506"/>
                    <a:pt x="95653" y="26398"/>
                    <a:pt x="95313" y="37630"/>
                  </a:cubicBezTo>
                  <a:cubicBezTo>
                    <a:pt x="97014" y="52266"/>
                    <a:pt x="101780" y="63838"/>
                    <a:pt x="119479" y="65200"/>
                  </a:cubicBezTo>
                  <a:cubicBezTo>
                    <a:pt x="125265" y="65540"/>
                    <a:pt x="130711" y="68944"/>
                    <a:pt x="135817" y="72007"/>
                  </a:cubicBezTo>
                  <a:cubicBezTo>
                    <a:pt x="151814" y="81197"/>
                    <a:pt x="152495" y="97194"/>
                    <a:pt x="137178" y="107406"/>
                  </a:cubicBezTo>
                  <a:cubicBezTo>
                    <a:pt x="126627" y="114213"/>
                    <a:pt x="114033" y="117617"/>
                    <a:pt x="101780" y="118978"/>
                  </a:cubicBezTo>
                  <a:cubicBezTo>
                    <a:pt x="74210" y="121701"/>
                    <a:pt x="45959" y="123403"/>
                    <a:pt x="19410" y="112171"/>
                  </a:cubicBezTo>
                  <a:cubicBezTo>
                    <a:pt x="8859" y="107746"/>
                    <a:pt x="350" y="101279"/>
                    <a:pt x="9" y="89026"/>
                  </a:cubicBezTo>
                  <a:cubicBezTo>
                    <a:pt x="-331" y="77793"/>
                    <a:pt x="8859" y="73028"/>
                    <a:pt x="17708" y="69284"/>
                  </a:cubicBezTo>
                  <a:cubicBezTo>
                    <a:pt x="20431" y="68263"/>
                    <a:pt x="23154" y="66902"/>
                    <a:pt x="25877" y="65880"/>
                  </a:cubicBezTo>
                  <a:cubicBezTo>
                    <a:pt x="59574" y="54308"/>
                    <a:pt x="59574" y="54308"/>
                    <a:pt x="59233" y="17888"/>
                  </a:cubicBezTo>
                  <a:cubicBezTo>
                    <a:pt x="59233" y="13804"/>
                    <a:pt x="59233" y="9719"/>
                    <a:pt x="58893" y="5295"/>
                  </a:cubicBezTo>
                  <a:cubicBezTo>
                    <a:pt x="69104" y="-5597"/>
                    <a:pt x="78635" y="3252"/>
                    <a:pt x="88165" y="5975"/>
                  </a:cubicBezTo>
                  <a:close/>
                </a:path>
              </a:pathLst>
            </a:custGeom>
            <a:grpFill/>
            <a:ln w="33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3" name="Graphic 416">
            <a:extLst>
              <a:ext uri="{FF2B5EF4-FFF2-40B4-BE49-F238E27FC236}">
                <a16:creationId xmlns:a16="http://schemas.microsoft.com/office/drawing/2014/main" id="{5F3912BF-C8CD-4B03-8512-70C2DAE62280}"/>
              </a:ext>
            </a:extLst>
          </p:cNvPr>
          <p:cNvGrpSpPr/>
          <p:nvPr/>
        </p:nvGrpSpPr>
        <p:grpSpPr>
          <a:xfrm rot="3600000">
            <a:off x="8063236" y="2329153"/>
            <a:ext cx="484132" cy="606568"/>
            <a:chOff x="7143391" y="1135118"/>
            <a:chExt cx="1546562" cy="1937688"/>
          </a:xfrm>
          <a:solidFill>
            <a:schemeClr val="accent1"/>
          </a:solidFill>
        </p:grpSpPr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A74F3594-FF9C-4661-8685-E99355AA540A}"/>
                </a:ext>
              </a:extLst>
            </p:cNvPr>
            <p:cNvSpPr/>
            <p:nvPr/>
          </p:nvSpPr>
          <p:spPr>
            <a:xfrm>
              <a:off x="7143361" y="1306280"/>
              <a:ext cx="1542974" cy="1765449"/>
            </a:xfrm>
            <a:custGeom>
              <a:avLst/>
              <a:gdLst>
                <a:gd name="connsiteX0" fmla="*/ 1543722 w 1542973"/>
                <a:gd name="connsiteY0" fmla="*/ 1066805 h 1765449"/>
                <a:gd name="connsiteX1" fmla="*/ 1544439 w 1542973"/>
                <a:gd name="connsiteY1" fmla="*/ 1070034 h 1765449"/>
                <a:gd name="connsiteX2" fmla="*/ 1537263 w 1542973"/>
                <a:gd name="connsiteY2" fmla="*/ 1209261 h 1765449"/>
                <a:gd name="connsiteX3" fmla="*/ 1427461 w 1542973"/>
                <a:gd name="connsiteY3" fmla="*/ 1389394 h 1765449"/>
                <a:gd name="connsiteX4" fmla="*/ 1424949 w 1542973"/>
                <a:gd name="connsiteY4" fmla="*/ 1417024 h 1765449"/>
                <a:gd name="connsiteX5" fmla="*/ 1469803 w 1542973"/>
                <a:gd name="connsiteY5" fmla="*/ 1515703 h 1765449"/>
                <a:gd name="connsiteX6" fmla="*/ 1517527 w 1542973"/>
                <a:gd name="connsiteY6" fmla="*/ 1642370 h 1765449"/>
                <a:gd name="connsiteX7" fmla="*/ 1516092 w 1542973"/>
                <a:gd name="connsiteY7" fmla="*/ 1661388 h 1765449"/>
                <a:gd name="connsiteX8" fmla="*/ 1480209 w 1542973"/>
                <a:gd name="connsiteY8" fmla="*/ 1699065 h 1765449"/>
                <a:gd name="connsiteX9" fmla="*/ 1469085 w 1542973"/>
                <a:gd name="connsiteY9" fmla="*/ 1708754 h 1765449"/>
                <a:gd name="connsiteX10" fmla="*/ 1452220 w 1542973"/>
                <a:gd name="connsiteY10" fmla="*/ 1720236 h 1765449"/>
                <a:gd name="connsiteX11" fmla="*/ 1411672 w 1542973"/>
                <a:gd name="connsiteY11" fmla="*/ 1744278 h 1765449"/>
                <a:gd name="connsiteX12" fmla="*/ 1318735 w 1542973"/>
                <a:gd name="connsiteY12" fmla="*/ 1767602 h 1765449"/>
                <a:gd name="connsiteX13" fmla="*/ 1302228 w 1542973"/>
                <a:gd name="connsiteY13" fmla="*/ 1758990 h 1765449"/>
                <a:gd name="connsiteX14" fmla="*/ 1279622 w 1542973"/>
                <a:gd name="connsiteY14" fmla="*/ 1723107 h 1765449"/>
                <a:gd name="connsiteX15" fmla="*/ 1227951 w 1542973"/>
                <a:gd name="connsiteY15" fmla="*/ 1682918 h 1765449"/>
                <a:gd name="connsiteX16" fmla="*/ 1215391 w 1542973"/>
                <a:gd name="connsiteY16" fmla="*/ 1661388 h 1765449"/>
                <a:gd name="connsiteX17" fmla="*/ 1175561 w 1542973"/>
                <a:gd name="connsiteY17" fmla="*/ 1612228 h 1765449"/>
                <a:gd name="connsiteX18" fmla="*/ 1155467 w 1542973"/>
                <a:gd name="connsiteY18" fmla="*/ 1597516 h 1765449"/>
                <a:gd name="connsiteX19" fmla="*/ 1135731 w 1542973"/>
                <a:gd name="connsiteY19" fmla="*/ 1592134 h 1765449"/>
                <a:gd name="connsiteX20" fmla="*/ 1047817 w 1542973"/>
                <a:gd name="connsiteY20" fmla="*/ 1596081 h 1765449"/>
                <a:gd name="connsiteX21" fmla="*/ 1043152 w 1542973"/>
                <a:gd name="connsiteY21" fmla="*/ 1593928 h 1765449"/>
                <a:gd name="connsiteX22" fmla="*/ 983586 w 1542973"/>
                <a:gd name="connsiteY22" fmla="*/ 1583881 h 1765449"/>
                <a:gd name="connsiteX23" fmla="*/ 809195 w 1542973"/>
                <a:gd name="connsiteY23" fmla="*/ 1504938 h 1765449"/>
                <a:gd name="connsiteX24" fmla="*/ 533253 w 1542973"/>
                <a:gd name="connsiteY24" fmla="*/ 1216079 h 1765449"/>
                <a:gd name="connsiteX25" fmla="*/ 198823 w 1542973"/>
                <a:gd name="connsiteY25" fmla="*/ 805217 h 1765449"/>
                <a:gd name="connsiteX26" fmla="*/ 152892 w 1542973"/>
                <a:gd name="connsiteY26" fmla="*/ 761440 h 1765449"/>
                <a:gd name="connsiteX27" fmla="*/ 78256 w 1542973"/>
                <a:gd name="connsiteY27" fmla="*/ 693979 h 1765449"/>
                <a:gd name="connsiteX28" fmla="*/ 19407 w 1542973"/>
                <a:gd name="connsiteY28" fmla="*/ 658814 h 1765449"/>
                <a:gd name="connsiteX29" fmla="*/ 5772 w 1542973"/>
                <a:gd name="connsiteY29" fmla="*/ 657020 h 1765449"/>
                <a:gd name="connsiteX30" fmla="*/ 30 w 1542973"/>
                <a:gd name="connsiteY30" fmla="*/ 649126 h 1765449"/>
                <a:gd name="connsiteX31" fmla="*/ 6489 w 1542973"/>
                <a:gd name="connsiteY31" fmla="*/ 641231 h 1765449"/>
                <a:gd name="connsiteX32" fmla="*/ 24072 w 1542973"/>
                <a:gd name="connsiteY32" fmla="*/ 639078 h 1765449"/>
                <a:gd name="connsiteX33" fmla="*/ 122392 w 1542973"/>
                <a:gd name="connsiteY33" fmla="*/ 661685 h 1765449"/>
                <a:gd name="connsiteX34" fmla="*/ 212458 w 1542973"/>
                <a:gd name="connsiteY34" fmla="*/ 703309 h 1765449"/>
                <a:gd name="connsiteX35" fmla="*/ 227888 w 1542973"/>
                <a:gd name="connsiteY35" fmla="*/ 712280 h 1765449"/>
                <a:gd name="connsiteX36" fmla="*/ 254800 w 1542973"/>
                <a:gd name="connsiteY36" fmla="*/ 727710 h 1765449"/>
                <a:gd name="connsiteX37" fmla="*/ 305037 w 1542973"/>
                <a:gd name="connsiteY37" fmla="*/ 757851 h 1765449"/>
                <a:gd name="connsiteX38" fmla="*/ 367115 w 1542973"/>
                <a:gd name="connsiteY38" fmla="*/ 805576 h 1765449"/>
                <a:gd name="connsiteX39" fmla="*/ 377880 w 1542973"/>
                <a:gd name="connsiteY39" fmla="*/ 814905 h 1765449"/>
                <a:gd name="connsiteX40" fmla="*/ 399768 w 1542973"/>
                <a:gd name="connsiteY40" fmla="*/ 832847 h 1765449"/>
                <a:gd name="connsiteX41" fmla="*/ 502394 w 1542973"/>
                <a:gd name="connsiteY41" fmla="*/ 922196 h 1765449"/>
                <a:gd name="connsiteX42" fmla="*/ 704775 w 1542973"/>
                <a:gd name="connsiteY42" fmla="*/ 1120271 h 1765449"/>
                <a:gd name="connsiteX43" fmla="*/ 1052841 w 1542973"/>
                <a:gd name="connsiteY43" fmla="*/ 1375759 h 1765449"/>
                <a:gd name="connsiteX44" fmla="*/ 1280699 w 1542973"/>
                <a:gd name="connsiteY44" fmla="*/ 1431019 h 1765449"/>
                <a:gd name="connsiteX45" fmla="*/ 1346365 w 1542973"/>
                <a:gd name="connsiteY45" fmla="*/ 1423124 h 1765449"/>
                <a:gd name="connsiteX46" fmla="*/ 1368253 w 1542973"/>
                <a:gd name="connsiteY46" fmla="*/ 1404824 h 1765449"/>
                <a:gd name="connsiteX47" fmla="*/ 1353183 w 1542973"/>
                <a:gd name="connsiteY47" fmla="*/ 1382576 h 1765449"/>
                <a:gd name="connsiteX48" fmla="*/ 1302946 w 1542973"/>
                <a:gd name="connsiteY48" fmla="*/ 1366788 h 1765449"/>
                <a:gd name="connsiteX49" fmla="*/ 1287158 w 1542973"/>
                <a:gd name="connsiteY49" fmla="*/ 1344540 h 1765449"/>
                <a:gd name="connsiteX50" fmla="*/ 1320170 w 1542973"/>
                <a:gd name="connsiteY50" fmla="*/ 1133906 h 1765449"/>
                <a:gd name="connsiteX51" fmla="*/ 1309405 w 1542973"/>
                <a:gd name="connsiteY51" fmla="*/ 1023745 h 1765449"/>
                <a:gd name="connsiteX52" fmla="*/ 1296128 w 1542973"/>
                <a:gd name="connsiteY52" fmla="*/ 960950 h 1765449"/>
                <a:gd name="connsiteX53" fmla="*/ 1293617 w 1542973"/>
                <a:gd name="connsiteY53" fmla="*/ 944443 h 1765449"/>
                <a:gd name="connsiteX54" fmla="*/ 1284287 w 1542973"/>
                <a:gd name="connsiteY54" fmla="*/ 884878 h 1765449"/>
                <a:gd name="connsiteX55" fmla="*/ 1184891 w 1542973"/>
                <a:gd name="connsiteY55" fmla="*/ 538606 h 1765449"/>
                <a:gd name="connsiteX56" fmla="*/ 1154390 w 1542973"/>
                <a:gd name="connsiteY56" fmla="*/ 428444 h 1765449"/>
                <a:gd name="connsiteX57" fmla="*/ 1149366 w 1542973"/>
                <a:gd name="connsiteY57" fmla="*/ 400456 h 1765449"/>
                <a:gd name="connsiteX58" fmla="*/ 1138601 w 1542973"/>
                <a:gd name="connsiteY58" fmla="*/ 361343 h 1765449"/>
                <a:gd name="connsiteX59" fmla="*/ 1139678 w 1542973"/>
                <a:gd name="connsiteY59" fmla="*/ 340172 h 1765449"/>
                <a:gd name="connsiteX60" fmla="*/ 1119225 w 1542973"/>
                <a:gd name="connsiteY60" fmla="*/ 130615 h 1765449"/>
                <a:gd name="connsiteX61" fmla="*/ 1123531 w 1542973"/>
                <a:gd name="connsiteY61" fmla="*/ 72125 h 1765449"/>
                <a:gd name="connsiteX62" fmla="*/ 1142907 w 1542973"/>
                <a:gd name="connsiteY62" fmla="*/ 23683 h 1765449"/>
                <a:gd name="connsiteX63" fmla="*/ 1151519 w 1542973"/>
                <a:gd name="connsiteY63" fmla="*/ 0 h 1765449"/>
                <a:gd name="connsiteX64" fmla="*/ 1157261 w 1542973"/>
                <a:gd name="connsiteY64" fmla="*/ 44495 h 1765449"/>
                <a:gd name="connsiteX65" fmla="*/ 1176638 w 1542973"/>
                <a:gd name="connsiteY65" fmla="*/ 86119 h 1765449"/>
                <a:gd name="connsiteX66" fmla="*/ 1187761 w 1542973"/>
                <a:gd name="connsiteY66" fmla="*/ 141021 h 1765449"/>
                <a:gd name="connsiteX67" fmla="*/ 1271369 w 1542973"/>
                <a:gd name="connsiteY67" fmla="*/ 357037 h 1765449"/>
                <a:gd name="connsiteX68" fmla="*/ 1286799 w 1542973"/>
                <a:gd name="connsiteY68" fmla="*/ 386820 h 1765449"/>
                <a:gd name="connsiteX69" fmla="*/ 1311199 w 1542973"/>
                <a:gd name="connsiteY69" fmla="*/ 433109 h 1765449"/>
                <a:gd name="connsiteX70" fmla="*/ 1319452 w 1542973"/>
                <a:gd name="connsiteY70" fmla="*/ 454639 h 1765449"/>
                <a:gd name="connsiteX71" fmla="*/ 1331653 w 1542973"/>
                <a:gd name="connsiteY71" fmla="*/ 481551 h 1765449"/>
                <a:gd name="connsiteX72" fmla="*/ 1335241 w 1542973"/>
                <a:gd name="connsiteY72" fmla="*/ 504875 h 1765449"/>
                <a:gd name="connsiteX73" fmla="*/ 1410237 w 1542973"/>
                <a:gd name="connsiteY73" fmla="*/ 659890 h 1765449"/>
                <a:gd name="connsiteX74" fmla="*/ 1529010 w 1542973"/>
                <a:gd name="connsiteY74" fmla="*/ 978174 h 1765449"/>
                <a:gd name="connsiteX75" fmla="*/ 1543722 w 1542973"/>
                <a:gd name="connsiteY75" fmla="*/ 1066805 h 1765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542973" h="1765449">
                  <a:moveTo>
                    <a:pt x="1543722" y="1066805"/>
                  </a:moveTo>
                  <a:cubicBezTo>
                    <a:pt x="1544081" y="1067881"/>
                    <a:pt x="1544081" y="1068958"/>
                    <a:pt x="1544439" y="1070034"/>
                  </a:cubicBezTo>
                  <a:cubicBezTo>
                    <a:pt x="1545157" y="1116682"/>
                    <a:pt x="1547310" y="1163331"/>
                    <a:pt x="1537263" y="1209261"/>
                  </a:cubicBezTo>
                  <a:cubicBezTo>
                    <a:pt x="1521115" y="1282104"/>
                    <a:pt x="1485950" y="1343105"/>
                    <a:pt x="1427461" y="1389394"/>
                  </a:cubicBezTo>
                  <a:cubicBezTo>
                    <a:pt x="1414543" y="1399800"/>
                    <a:pt x="1415260" y="1405542"/>
                    <a:pt x="1424949" y="1417024"/>
                  </a:cubicBezTo>
                  <a:cubicBezTo>
                    <a:pt x="1448990" y="1445372"/>
                    <a:pt x="1462267" y="1479102"/>
                    <a:pt x="1469803" y="1515703"/>
                  </a:cubicBezTo>
                  <a:cubicBezTo>
                    <a:pt x="1478773" y="1560557"/>
                    <a:pt x="1490256" y="1604334"/>
                    <a:pt x="1517527" y="1642370"/>
                  </a:cubicBezTo>
                  <a:cubicBezTo>
                    <a:pt x="1522910" y="1649547"/>
                    <a:pt x="1521474" y="1654929"/>
                    <a:pt x="1516092" y="1661388"/>
                  </a:cubicBezTo>
                  <a:cubicBezTo>
                    <a:pt x="1505327" y="1675024"/>
                    <a:pt x="1492768" y="1686865"/>
                    <a:pt x="1480209" y="1699065"/>
                  </a:cubicBezTo>
                  <a:cubicBezTo>
                    <a:pt x="1476620" y="1702295"/>
                    <a:pt x="1472673" y="1705524"/>
                    <a:pt x="1469085" y="1708754"/>
                  </a:cubicBezTo>
                  <a:cubicBezTo>
                    <a:pt x="1468367" y="1719878"/>
                    <a:pt x="1460114" y="1719878"/>
                    <a:pt x="1452220" y="1720236"/>
                  </a:cubicBezTo>
                  <a:cubicBezTo>
                    <a:pt x="1438943" y="1728490"/>
                    <a:pt x="1423513" y="1733513"/>
                    <a:pt x="1411672" y="1744278"/>
                  </a:cubicBezTo>
                  <a:cubicBezTo>
                    <a:pt x="1381171" y="1754325"/>
                    <a:pt x="1350312" y="1762579"/>
                    <a:pt x="1318735" y="1767602"/>
                  </a:cubicBezTo>
                  <a:cubicBezTo>
                    <a:pt x="1310123" y="1769037"/>
                    <a:pt x="1305458" y="1766884"/>
                    <a:pt x="1302228" y="1758990"/>
                  </a:cubicBezTo>
                  <a:cubicBezTo>
                    <a:pt x="1296846" y="1745713"/>
                    <a:pt x="1288593" y="1734231"/>
                    <a:pt x="1279622" y="1723107"/>
                  </a:cubicBezTo>
                  <a:cubicBezTo>
                    <a:pt x="1259169" y="1713777"/>
                    <a:pt x="1246610" y="1694401"/>
                    <a:pt x="1227951" y="1682918"/>
                  </a:cubicBezTo>
                  <a:cubicBezTo>
                    <a:pt x="1223286" y="1676100"/>
                    <a:pt x="1215391" y="1671077"/>
                    <a:pt x="1215391" y="1661388"/>
                  </a:cubicBezTo>
                  <a:cubicBezTo>
                    <a:pt x="1202115" y="1644882"/>
                    <a:pt x="1188838" y="1628376"/>
                    <a:pt x="1175561" y="1612228"/>
                  </a:cubicBezTo>
                  <a:cubicBezTo>
                    <a:pt x="1169102" y="1607205"/>
                    <a:pt x="1161567" y="1603257"/>
                    <a:pt x="1155467" y="1597516"/>
                  </a:cubicBezTo>
                  <a:cubicBezTo>
                    <a:pt x="1149725" y="1592134"/>
                    <a:pt x="1143266" y="1592134"/>
                    <a:pt x="1135731" y="1592134"/>
                  </a:cubicBezTo>
                  <a:cubicBezTo>
                    <a:pt x="1106307" y="1592851"/>
                    <a:pt x="1077241" y="1597157"/>
                    <a:pt x="1047817" y="1596081"/>
                  </a:cubicBezTo>
                  <a:cubicBezTo>
                    <a:pt x="1046023" y="1596081"/>
                    <a:pt x="1044588" y="1595363"/>
                    <a:pt x="1043152" y="1593928"/>
                  </a:cubicBezTo>
                  <a:cubicBezTo>
                    <a:pt x="1023417" y="1590698"/>
                    <a:pt x="1003322" y="1588187"/>
                    <a:pt x="983586" y="1583881"/>
                  </a:cubicBezTo>
                  <a:cubicBezTo>
                    <a:pt x="919714" y="1570245"/>
                    <a:pt x="863019" y="1540462"/>
                    <a:pt x="809195" y="1504938"/>
                  </a:cubicBezTo>
                  <a:cubicBezTo>
                    <a:pt x="698316" y="1426713"/>
                    <a:pt x="612555" y="1324446"/>
                    <a:pt x="533253" y="1216079"/>
                  </a:cubicBezTo>
                  <a:cubicBezTo>
                    <a:pt x="428834" y="1073623"/>
                    <a:pt x="322978" y="931884"/>
                    <a:pt x="198823" y="805217"/>
                  </a:cubicBezTo>
                  <a:cubicBezTo>
                    <a:pt x="186623" y="787634"/>
                    <a:pt x="169399" y="774716"/>
                    <a:pt x="152892" y="761440"/>
                  </a:cubicBezTo>
                  <a:cubicBezTo>
                    <a:pt x="135310" y="757492"/>
                    <a:pt x="83638" y="710486"/>
                    <a:pt x="78256" y="693979"/>
                  </a:cubicBezTo>
                  <a:cubicBezTo>
                    <a:pt x="60673" y="678550"/>
                    <a:pt x="40937" y="667426"/>
                    <a:pt x="19407" y="658814"/>
                  </a:cubicBezTo>
                  <a:cubicBezTo>
                    <a:pt x="14742" y="660967"/>
                    <a:pt x="10078" y="659532"/>
                    <a:pt x="5772" y="657020"/>
                  </a:cubicBezTo>
                  <a:cubicBezTo>
                    <a:pt x="2542" y="655226"/>
                    <a:pt x="-328" y="653431"/>
                    <a:pt x="30" y="649126"/>
                  </a:cubicBezTo>
                  <a:cubicBezTo>
                    <a:pt x="748" y="645178"/>
                    <a:pt x="2901" y="642667"/>
                    <a:pt x="6489" y="641231"/>
                  </a:cubicBezTo>
                  <a:cubicBezTo>
                    <a:pt x="12231" y="638719"/>
                    <a:pt x="17972" y="638361"/>
                    <a:pt x="24072" y="639078"/>
                  </a:cubicBezTo>
                  <a:cubicBezTo>
                    <a:pt x="57802" y="643025"/>
                    <a:pt x="90815" y="648767"/>
                    <a:pt x="122392" y="661685"/>
                  </a:cubicBezTo>
                  <a:cubicBezTo>
                    <a:pt x="152892" y="674603"/>
                    <a:pt x="184470" y="685367"/>
                    <a:pt x="212458" y="703309"/>
                  </a:cubicBezTo>
                  <a:cubicBezTo>
                    <a:pt x="217482" y="706539"/>
                    <a:pt x="223223" y="708333"/>
                    <a:pt x="227888" y="712280"/>
                  </a:cubicBezTo>
                  <a:cubicBezTo>
                    <a:pt x="234347" y="721968"/>
                    <a:pt x="245471" y="723045"/>
                    <a:pt x="254800" y="727710"/>
                  </a:cubicBezTo>
                  <a:cubicBezTo>
                    <a:pt x="272024" y="736680"/>
                    <a:pt x="288172" y="748163"/>
                    <a:pt x="305037" y="757851"/>
                  </a:cubicBezTo>
                  <a:cubicBezTo>
                    <a:pt x="324414" y="775793"/>
                    <a:pt x="346661" y="789429"/>
                    <a:pt x="367115" y="805576"/>
                  </a:cubicBezTo>
                  <a:cubicBezTo>
                    <a:pt x="370703" y="808447"/>
                    <a:pt x="375727" y="810241"/>
                    <a:pt x="377880" y="814905"/>
                  </a:cubicBezTo>
                  <a:cubicBezTo>
                    <a:pt x="382544" y="823876"/>
                    <a:pt x="392233" y="827106"/>
                    <a:pt x="399768" y="832847"/>
                  </a:cubicBezTo>
                  <a:cubicBezTo>
                    <a:pt x="435651" y="860477"/>
                    <a:pt x="469023" y="891337"/>
                    <a:pt x="502394" y="922196"/>
                  </a:cubicBezTo>
                  <a:cubicBezTo>
                    <a:pt x="571648" y="986068"/>
                    <a:pt x="636956" y="1054605"/>
                    <a:pt x="704775" y="1120271"/>
                  </a:cubicBezTo>
                  <a:cubicBezTo>
                    <a:pt x="809195" y="1221102"/>
                    <a:pt x="921150" y="1312245"/>
                    <a:pt x="1052841" y="1375759"/>
                  </a:cubicBezTo>
                  <a:cubicBezTo>
                    <a:pt x="1124607" y="1410565"/>
                    <a:pt x="1199962" y="1432454"/>
                    <a:pt x="1280699" y="1431019"/>
                  </a:cubicBezTo>
                  <a:cubicBezTo>
                    <a:pt x="1302587" y="1430660"/>
                    <a:pt x="1324835" y="1428507"/>
                    <a:pt x="1346365" y="1423124"/>
                  </a:cubicBezTo>
                  <a:cubicBezTo>
                    <a:pt x="1356412" y="1420612"/>
                    <a:pt x="1366459" y="1416306"/>
                    <a:pt x="1368253" y="1404824"/>
                  </a:cubicBezTo>
                  <a:cubicBezTo>
                    <a:pt x="1370048" y="1393341"/>
                    <a:pt x="1361436" y="1387600"/>
                    <a:pt x="1353183" y="1382576"/>
                  </a:cubicBezTo>
                  <a:cubicBezTo>
                    <a:pt x="1337753" y="1372888"/>
                    <a:pt x="1321964" y="1365711"/>
                    <a:pt x="1302946" y="1366788"/>
                  </a:cubicBezTo>
                  <a:cubicBezTo>
                    <a:pt x="1286440" y="1367864"/>
                    <a:pt x="1280699" y="1359611"/>
                    <a:pt x="1287158" y="1344540"/>
                  </a:cubicBezTo>
                  <a:cubicBezTo>
                    <a:pt x="1315864" y="1277080"/>
                    <a:pt x="1321964" y="1206031"/>
                    <a:pt x="1320170" y="1133906"/>
                  </a:cubicBezTo>
                  <a:cubicBezTo>
                    <a:pt x="1319094" y="1096947"/>
                    <a:pt x="1316582" y="1059628"/>
                    <a:pt x="1309405" y="1023745"/>
                  </a:cubicBezTo>
                  <a:cubicBezTo>
                    <a:pt x="1305099" y="1002933"/>
                    <a:pt x="1297923" y="982480"/>
                    <a:pt x="1296128" y="960950"/>
                  </a:cubicBezTo>
                  <a:cubicBezTo>
                    <a:pt x="1295411" y="955567"/>
                    <a:pt x="1293617" y="949826"/>
                    <a:pt x="1293617" y="944443"/>
                  </a:cubicBezTo>
                  <a:cubicBezTo>
                    <a:pt x="1296487" y="923631"/>
                    <a:pt x="1288593" y="904613"/>
                    <a:pt x="1284287" y="884878"/>
                  </a:cubicBezTo>
                  <a:cubicBezTo>
                    <a:pt x="1258092" y="767540"/>
                    <a:pt x="1215750" y="654508"/>
                    <a:pt x="1184891" y="538606"/>
                  </a:cubicBezTo>
                  <a:cubicBezTo>
                    <a:pt x="1175202" y="501646"/>
                    <a:pt x="1162643" y="465763"/>
                    <a:pt x="1154390" y="428444"/>
                  </a:cubicBezTo>
                  <a:cubicBezTo>
                    <a:pt x="1156543" y="418397"/>
                    <a:pt x="1148649" y="410144"/>
                    <a:pt x="1149366" y="400456"/>
                  </a:cubicBezTo>
                  <a:cubicBezTo>
                    <a:pt x="1150084" y="386102"/>
                    <a:pt x="1137525" y="375696"/>
                    <a:pt x="1138601" y="361343"/>
                  </a:cubicBezTo>
                  <a:cubicBezTo>
                    <a:pt x="1136807" y="354166"/>
                    <a:pt x="1139678" y="347349"/>
                    <a:pt x="1139678" y="340172"/>
                  </a:cubicBezTo>
                  <a:cubicBezTo>
                    <a:pt x="1124607" y="271276"/>
                    <a:pt x="1119942" y="201304"/>
                    <a:pt x="1119225" y="130615"/>
                  </a:cubicBezTo>
                  <a:cubicBezTo>
                    <a:pt x="1118866" y="110879"/>
                    <a:pt x="1126042" y="91861"/>
                    <a:pt x="1123531" y="72125"/>
                  </a:cubicBezTo>
                  <a:cubicBezTo>
                    <a:pt x="1126401" y="54542"/>
                    <a:pt x="1127119" y="36242"/>
                    <a:pt x="1142907" y="23683"/>
                  </a:cubicBezTo>
                  <a:cubicBezTo>
                    <a:pt x="1147572" y="16865"/>
                    <a:pt x="1144343" y="7535"/>
                    <a:pt x="1151519" y="0"/>
                  </a:cubicBezTo>
                  <a:cubicBezTo>
                    <a:pt x="1156543" y="15071"/>
                    <a:pt x="1149366" y="30859"/>
                    <a:pt x="1157261" y="44495"/>
                  </a:cubicBezTo>
                  <a:cubicBezTo>
                    <a:pt x="1171255" y="54901"/>
                    <a:pt x="1169461" y="72484"/>
                    <a:pt x="1176638" y="86119"/>
                  </a:cubicBezTo>
                  <a:cubicBezTo>
                    <a:pt x="1172690" y="105855"/>
                    <a:pt x="1183097" y="123079"/>
                    <a:pt x="1187761" y="141021"/>
                  </a:cubicBezTo>
                  <a:cubicBezTo>
                    <a:pt x="1206779" y="216375"/>
                    <a:pt x="1238357" y="287065"/>
                    <a:pt x="1271369" y="357037"/>
                  </a:cubicBezTo>
                  <a:cubicBezTo>
                    <a:pt x="1276034" y="367084"/>
                    <a:pt x="1278187" y="378926"/>
                    <a:pt x="1286799" y="386820"/>
                  </a:cubicBezTo>
                  <a:cubicBezTo>
                    <a:pt x="1292899" y="403326"/>
                    <a:pt x="1304381" y="417321"/>
                    <a:pt x="1311199" y="433109"/>
                  </a:cubicBezTo>
                  <a:cubicBezTo>
                    <a:pt x="1310482" y="441721"/>
                    <a:pt x="1319811" y="446386"/>
                    <a:pt x="1319452" y="454639"/>
                  </a:cubicBezTo>
                  <a:cubicBezTo>
                    <a:pt x="1320888" y="464686"/>
                    <a:pt x="1327706" y="472581"/>
                    <a:pt x="1331653" y="481551"/>
                  </a:cubicBezTo>
                  <a:cubicBezTo>
                    <a:pt x="1335241" y="489446"/>
                    <a:pt x="1336317" y="496622"/>
                    <a:pt x="1335241" y="504875"/>
                  </a:cubicBezTo>
                  <a:cubicBezTo>
                    <a:pt x="1360359" y="556547"/>
                    <a:pt x="1384760" y="608219"/>
                    <a:pt x="1410237" y="659890"/>
                  </a:cubicBezTo>
                  <a:cubicBezTo>
                    <a:pt x="1460473" y="762157"/>
                    <a:pt x="1503533" y="866936"/>
                    <a:pt x="1529010" y="978174"/>
                  </a:cubicBezTo>
                  <a:cubicBezTo>
                    <a:pt x="1536545" y="1006521"/>
                    <a:pt x="1539416" y="1037022"/>
                    <a:pt x="1543722" y="1066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B9ABBA7F-16D5-47AF-981A-92A600BC3D11}"/>
                </a:ext>
              </a:extLst>
            </p:cNvPr>
            <p:cNvSpPr/>
            <p:nvPr/>
          </p:nvSpPr>
          <p:spPr>
            <a:xfrm>
              <a:off x="7358824" y="1135088"/>
              <a:ext cx="434186" cy="358831"/>
            </a:xfrm>
            <a:custGeom>
              <a:avLst/>
              <a:gdLst>
                <a:gd name="connsiteX0" fmla="*/ 132275 w 434185"/>
                <a:gd name="connsiteY0" fmla="*/ 350608 h 358831"/>
                <a:gd name="connsiteX1" fmla="*/ 144475 w 434185"/>
                <a:gd name="connsiteY1" fmla="*/ 333025 h 358831"/>
                <a:gd name="connsiteX2" fmla="*/ 232030 w 434185"/>
                <a:gd name="connsiteY2" fmla="*/ 250135 h 358831"/>
                <a:gd name="connsiteX3" fmla="*/ 372691 w 434185"/>
                <a:gd name="connsiteY3" fmla="*/ 213175 h 358831"/>
                <a:gd name="connsiteX4" fmla="*/ 403192 w 434185"/>
                <a:gd name="connsiteY4" fmla="*/ 192722 h 358831"/>
                <a:gd name="connsiteX5" fmla="*/ 415751 w 434185"/>
                <a:gd name="connsiteY5" fmla="*/ 175498 h 358831"/>
                <a:gd name="connsiteX6" fmla="*/ 430463 w 434185"/>
                <a:gd name="connsiteY6" fmla="*/ 158274 h 358831"/>
                <a:gd name="connsiteX7" fmla="*/ 436563 w 434185"/>
                <a:gd name="connsiteY7" fmla="*/ 141409 h 358831"/>
                <a:gd name="connsiteX8" fmla="*/ 338961 w 434185"/>
                <a:gd name="connsiteY8" fmla="*/ 101579 h 358831"/>
                <a:gd name="connsiteX9" fmla="*/ 308819 w 434185"/>
                <a:gd name="connsiteY9" fmla="*/ 120956 h 358831"/>
                <a:gd name="connsiteX10" fmla="*/ 271501 w 434185"/>
                <a:gd name="connsiteY10" fmla="*/ 135309 h 358831"/>
                <a:gd name="connsiteX11" fmla="*/ 291596 w 434185"/>
                <a:gd name="connsiteY11" fmla="*/ 104450 h 358831"/>
                <a:gd name="connsiteX12" fmla="*/ 299490 w 434185"/>
                <a:gd name="connsiteY12" fmla="*/ 78255 h 358831"/>
                <a:gd name="connsiteX13" fmla="*/ 284419 w 434185"/>
                <a:gd name="connsiteY13" fmla="*/ 9718 h 358831"/>
                <a:gd name="connsiteX14" fmla="*/ 260018 w 434185"/>
                <a:gd name="connsiteY14" fmla="*/ 9718 h 358831"/>
                <a:gd name="connsiteX15" fmla="*/ 174617 w 434185"/>
                <a:gd name="connsiteY15" fmla="*/ 32325 h 358831"/>
                <a:gd name="connsiteX16" fmla="*/ 96391 w 434185"/>
                <a:gd name="connsiteY16" fmla="*/ 24789 h 358831"/>
                <a:gd name="connsiteX17" fmla="*/ 77732 w 434185"/>
                <a:gd name="connsiteY17" fmla="*/ 53496 h 358831"/>
                <a:gd name="connsiteX18" fmla="*/ 79885 w 434185"/>
                <a:gd name="connsiteY18" fmla="*/ 89020 h 358831"/>
                <a:gd name="connsiteX19" fmla="*/ 59432 w 434185"/>
                <a:gd name="connsiteY19" fmla="*/ 128491 h 358831"/>
                <a:gd name="connsiteX20" fmla="*/ 11348 w 434185"/>
                <a:gd name="connsiteY20" fmla="*/ 142486 h 358831"/>
                <a:gd name="connsiteX21" fmla="*/ 1660 w 434185"/>
                <a:gd name="connsiteY21" fmla="*/ 159710 h 358831"/>
                <a:gd name="connsiteX22" fmla="*/ 45437 w 434185"/>
                <a:gd name="connsiteY22" fmla="*/ 206716 h 358831"/>
                <a:gd name="connsiteX23" fmla="*/ 66967 w 434185"/>
                <a:gd name="connsiteY23" fmla="*/ 216046 h 358831"/>
                <a:gd name="connsiteX24" fmla="*/ 113615 w 434185"/>
                <a:gd name="connsiteY24" fmla="*/ 217840 h 358831"/>
                <a:gd name="connsiteX25" fmla="*/ 126533 w 434185"/>
                <a:gd name="connsiteY25" fmla="*/ 225376 h 358831"/>
                <a:gd name="connsiteX26" fmla="*/ 114333 w 434185"/>
                <a:gd name="connsiteY26" fmla="*/ 233270 h 358831"/>
                <a:gd name="connsiteX27" fmla="*/ 55126 w 434185"/>
                <a:gd name="connsiteY27" fmla="*/ 253364 h 358831"/>
                <a:gd name="connsiteX28" fmla="*/ 25343 w 434185"/>
                <a:gd name="connsiteY28" fmla="*/ 321184 h 358831"/>
                <a:gd name="connsiteX29" fmla="*/ 43643 w 434185"/>
                <a:gd name="connsiteY29" fmla="*/ 337331 h 358831"/>
                <a:gd name="connsiteX30" fmla="*/ 106080 w 434185"/>
                <a:gd name="connsiteY30" fmla="*/ 356349 h 358831"/>
                <a:gd name="connsiteX31" fmla="*/ 132275 w 434185"/>
                <a:gd name="connsiteY31" fmla="*/ 350608 h 35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34185" h="358831">
                  <a:moveTo>
                    <a:pt x="132275" y="350608"/>
                  </a:moveTo>
                  <a:cubicBezTo>
                    <a:pt x="136222" y="344866"/>
                    <a:pt x="140528" y="338766"/>
                    <a:pt x="144475" y="333025"/>
                  </a:cubicBezTo>
                  <a:cubicBezTo>
                    <a:pt x="168158" y="299295"/>
                    <a:pt x="196505" y="270230"/>
                    <a:pt x="232030" y="250135"/>
                  </a:cubicBezTo>
                  <a:cubicBezTo>
                    <a:pt x="275448" y="225735"/>
                    <a:pt x="323173" y="214611"/>
                    <a:pt x="372691" y="213175"/>
                  </a:cubicBezTo>
                  <a:cubicBezTo>
                    <a:pt x="387762" y="212817"/>
                    <a:pt x="399604" y="210305"/>
                    <a:pt x="403192" y="192722"/>
                  </a:cubicBezTo>
                  <a:cubicBezTo>
                    <a:pt x="404627" y="185545"/>
                    <a:pt x="410369" y="180522"/>
                    <a:pt x="415751" y="175498"/>
                  </a:cubicBezTo>
                  <a:cubicBezTo>
                    <a:pt x="420416" y="169398"/>
                    <a:pt x="422569" y="161863"/>
                    <a:pt x="430463" y="158274"/>
                  </a:cubicBezTo>
                  <a:cubicBezTo>
                    <a:pt x="436922" y="155045"/>
                    <a:pt x="438716" y="148227"/>
                    <a:pt x="436563" y="141409"/>
                  </a:cubicBezTo>
                  <a:cubicBezTo>
                    <a:pt x="421134" y="91890"/>
                    <a:pt x="377715" y="78255"/>
                    <a:pt x="338961" y="101579"/>
                  </a:cubicBezTo>
                  <a:cubicBezTo>
                    <a:pt x="328914" y="107679"/>
                    <a:pt x="319584" y="115573"/>
                    <a:pt x="308819" y="120956"/>
                  </a:cubicBezTo>
                  <a:cubicBezTo>
                    <a:pt x="297696" y="126697"/>
                    <a:pt x="287290" y="134950"/>
                    <a:pt x="271501" y="135309"/>
                  </a:cubicBezTo>
                  <a:cubicBezTo>
                    <a:pt x="275807" y="122032"/>
                    <a:pt x="284778" y="113779"/>
                    <a:pt x="291596" y="104450"/>
                  </a:cubicBezTo>
                  <a:cubicBezTo>
                    <a:pt x="297696" y="96555"/>
                    <a:pt x="300566" y="88302"/>
                    <a:pt x="299490" y="78255"/>
                  </a:cubicBezTo>
                  <a:cubicBezTo>
                    <a:pt x="307743" y="52419"/>
                    <a:pt x="300566" y="30530"/>
                    <a:pt x="284419" y="9718"/>
                  </a:cubicBezTo>
                  <a:cubicBezTo>
                    <a:pt x="275448" y="-1764"/>
                    <a:pt x="270066" y="-4635"/>
                    <a:pt x="260018" y="9718"/>
                  </a:cubicBezTo>
                  <a:cubicBezTo>
                    <a:pt x="240283" y="38425"/>
                    <a:pt x="216959" y="56007"/>
                    <a:pt x="174617" y="32325"/>
                  </a:cubicBezTo>
                  <a:cubicBezTo>
                    <a:pt x="150216" y="18330"/>
                    <a:pt x="123663" y="16895"/>
                    <a:pt x="96391" y="24789"/>
                  </a:cubicBezTo>
                  <a:cubicBezTo>
                    <a:pt x="81321" y="29095"/>
                    <a:pt x="74503" y="37707"/>
                    <a:pt x="77732" y="53496"/>
                  </a:cubicBezTo>
                  <a:cubicBezTo>
                    <a:pt x="80244" y="65337"/>
                    <a:pt x="80962" y="77178"/>
                    <a:pt x="79885" y="89020"/>
                  </a:cubicBezTo>
                  <a:cubicBezTo>
                    <a:pt x="83474" y="111985"/>
                    <a:pt x="80244" y="118444"/>
                    <a:pt x="59432" y="128491"/>
                  </a:cubicBezTo>
                  <a:cubicBezTo>
                    <a:pt x="44002" y="135668"/>
                    <a:pt x="27855" y="139974"/>
                    <a:pt x="11348" y="142486"/>
                  </a:cubicBezTo>
                  <a:cubicBezTo>
                    <a:pt x="-134" y="144280"/>
                    <a:pt x="-1928" y="149303"/>
                    <a:pt x="1660" y="159710"/>
                  </a:cubicBezTo>
                  <a:cubicBezTo>
                    <a:pt x="9195" y="181957"/>
                    <a:pt x="24266" y="197028"/>
                    <a:pt x="45437" y="206716"/>
                  </a:cubicBezTo>
                  <a:cubicBezTo>
                    <a:pt x="49743" y="216046"/>
                    <a:pt x="58355" y="215687"/>
                    <a:pt x="66967" y="216046"/>
                  </a:cubicBezTo>
                  <a:cubicBezTo>
                    <a:pt x="82397" y="216764"/>
                    <a:pt x="98186" y="214970"/>
                    <a:pt x="113615" y="217840"/>
                  </a:cubicBezTo>
                  <a:cubicBezTo>
                    <a:pt x="118639" y="218917"/>
                    <a:pt x="126174" y="218917"/>
                    <a:pt x="126533" y="225376"/>
                  </a:cubicBezTo>
                  <a:cubicBezTo>
                    <a:pt x="126892" y="232193"/>
                    <a:pt x="119357" y="232193"/>
                    <a:pt x="114333" y="233270"/>
                  </a:cubicBezTo>
                  <a:cubicBezTo>
                    <a:pt x="93880" y="237935"/>
                    <a:pt x="73785" y="244035"/>
                    <a:pt x="55126" y="253364"/>
                  </a:cubicBezTo>
                  <a:cubicBezTo>
                    <a:pt x="25702" y="268077"/>
                    <a:pt x="16731" y="289248"/>
                    <a:pt x="25343" y="321184"/>
                  </a:cubicBezTo>
                  <a:cubicBezTo>
                    <a:pt x="28214" y="331231"/>
                    <a:pt x="32878" y="337331"/>
                    <a:pt x="43643" y="337331"/>
                  </a:cubicBezTo>
                  <a:cubicBezTo>
                    <a:pt x="66608" y="337331"/>
                    <a:pt x="87062" y="344508"/>
                    <a:pt x="106080" y="356349"/>
                  </a:cubicBezTo>
                  <a:cubicBezTo>
                    <a:pt x="116486" y="363167"/>
                    <a:pt x="125457" y="360655"/>
                    <a:pt x="132275" y="35060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DD26C09A-998F-4BD4-8166-22557653AD69}"/>
                </a:ext>
              </a:extLst>
            </p:cNvPr>
            <p:cNvSpPr/>
            <p:nvPr/>
          </p:nvSpPr>
          <p:spPr>
            <a:xfrm>
              <a:off x="7874716" y="1549785"/>
              <a:ext cx="175827" cy="172239"/>
            </a:xfrm>
            <a:custGeom>
              <a:avLst/>
              <a:gdLst>
                <a:gd name="connsiteX0" fmla="*/ 56668 w 175827"/>
                <a:gd name="connsiteY0" fmla="*/ 37819 h 172238"/>
                <a:gd name="connsiteX1" fmla="*/ 14326 w 175827"/>
                <a:gd name="connsiteY1" fmla="*/ 53966 h 172238"/>
                <a:gd name="connsiteX2" fmla="*/ 4997 w 175827"/>
                <a:gd name="connsiteY2" fmla="*/ 85544 h 172238"/>
                <a:gd name="connsiteX3" fmla="*/ 18991 w 175827"/>
                <a:gd name="connsiteY3" fmla="*/ 111738 h 172238"/>
                <a:gd name="connsiteX4" fmla="*/ 49851 w 175827"/>
                <a:gd name="connsiteY4" fmla="*/ 161616 h 172238"/>
                <a:gd name="connsiteX5" fmla="*/ 70304 w 175827"/>
                <a:gd name="connsiteY5" fmla="*/ 173457 h 172238"/>
                <a:gd name="connsiteX6" fmla="*/ 73534 w 175827"/>
                <a:gd name="connsiteY6" fmla="*/ 172381 h 172238"/>
                <a:gd name="connsiteX7" fmla="*/ 149606 w 175827"/>
                <a:gd name="connsiteY7" fmla="*/ 137215 h 172238"/>
                <a:gd name="connsiteX8" fmla="*/ 153194 w 175827"/>
                <a:gd name="connsiteY8" fmla="*/ 123221 h 172238"/>
                <a:gd name="connsiteX9" fmla="*/ 177953 w 175827"/>
                <a:gd name="connsiteY9" fmla="*/ 76573 h 172238"/>
                <a:gd name="connsiteX10" fmla="*/ 152117 w 175827"/>
                <a:gd name="connsiteY10" fmla="*/ 8036 h 172238"/>
                <a:gd name="connsiteX11" fmla="*/ 129870 w 175827"/>
                <a:gd name="connsiteY11" fmla="*/ 3371 h 172238"/>
                <a:gd name="connsiteX12" fmla="*/ 67075 w 175827"/>
                <a:gd name="connsiteY12" fmla="*/ 37101 h 172238"/>
                <a:gd name="connsiteX13" fmla="*/ 56668 w 175827"/>
                <a:gd name="connsiteY13" fmla="*/ 37819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827" h="172238">
                  <a:moveTo>
                    <a:pt x="56668" y="37819"/>
                  </a:moveTo>
                  <a:cubicBezTo>
                    <a:pt x="43033" y="44278"/>
                    <a:pt x="27603" y="46790"/>
                    <a:pt x="14326" y="53966"/>
                  </a:cubicBezTo>
                  <a:cubicBezTo>
                    <a:pt x="-1462" y="62219"/>
                    <a:pt x="-3615" y="70114"/>
                    <a:pt x="4997" y="85544"/>
                  </a:cubicBezTo>
                  <a:cubicBezTo>
                    <a:pt x="9662" y="94155"/>
                    <a:pt x="18991" y="100614"/>
                    <a:pt x="18991" y="111738"/>
                  </a:cubicBezTo>
                  <a:cubicBezTo>
                    <a:pt x="27962" y="129321"/>
                    <a:pt x="39086" y="145468"/>
                    <a:pt x="49851" y="161616"/>
                  </a:cubicBezTo>
                  <a:cubicBezTo>
                    <a:pt x="54515" y="168792"/>
                    <a:pt x="60616" y="174534"/>
                    <a:pt x="70304" y="173457"/>
                  </a:cubicBezTo>
                  <a:cubicBezTo>
                    <a:pt x="71380" y="173098"/>
                    <a:pt x="72457" y="172739"/>
                    <a:pt x="73534" y="172381"/>
                  </a:cubicBezTo>
                  <a:cubicBezTo>
                    <a:pt x="104034" y="171663"/>
                    <a:pt x="126641" y="154080"/>
                    <a:pt x="149606" y="137215"/>
                  </a:cubicBezTo>
                  <a:cubicBezTo>
                    <a:pt x="154629" y="133627"/>
                    <a:pt x="155347" y="128603"/>
                    <a:pt x="153194" y="123221"/>
                  </a:cubicBezTo>
                  <a:cubicBezTo>
                    <a:pt x="163959" y="108868"/>
                    <a:pt x="173289" y="94155"/>
                    <a:pt x="177953" y="76573"/>
                  </a:cubicBezTo>
                  <a:cubicBezTo>
                    <a:pt x="179389" y="50019"/>
                    <a:pt x="166112" y="28848"/>
                    <a:pt x="152117" y="8036"/>
                  </a:cubicBezTo>
                  <a:cubicBezTo>
                    <a:pt x="145659" y="-1294"/>
                    <a:pt x="139558" y="-2011"/>
                    <a:pt x="129870" y="3371"/>
                  </a:cubicBezTo>
                  <a:cubicBezTo>
                    <a:pt x="109058" y="14854"/>
                    <a:pt x="89681" y="28489"/>
                    <a:pt x="67075" y="37101"/>
                  </a:cubicBezTo>
                  <a:cubicBezTo>
                    <a:pt x="63845" y="39254"/>
                    <a:pt x="60257" y="36025"/>
                    <a:pt x="56668" y="3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54C106F8-9B13-484F-9BAD-636B9D9C5CB1}"/>
                </a:ext>
              </a:extLst>
            </p:cNvPr>
            <p:cNvSpPr/>
            <p:nvPr/>
          </p:nvSpPr>
          <p:spPr>
            <a:xfrm>
              <a:off x="7629099" y="1501105"/>
              <a:ext cx="172239" cy="157886"/>
            </a:xfrm>
            <a:custGeom>
              <a:avLst/>
              <a:gdLst>
                <a:gd name="connsiteX0" fmla="*/ 22038 w 172238"/>
                <a:gd name="connsiteY0" fmla="*/ 103364 h 157885"/>
                <a:gd name="connsiteX1" fmla="*/ 40698 w 172238"/>
                <a:gd name="connsiteY1" fmla="*/ 144988 h 157885"/>
                <a:gd name="connsiteX2" fmla="*/ 73351 w 172238"/>
                <a:gd name="connsiteY2" fmla="*/ 157189 h 157885"/>
                <a:gd name="connsiteX3" fmla="*/ 91293 w 172238"/>
                <a:gd name="connsiteY3" fmla="*/ 150730 h 157885"/>
                <a:gd name="connsiteX4" fmla="*/ 164135 w 172238"/>
                <a:gd name="connsiteY4" fmla="*/ 90446 h 157885"/>
                <a:gd name="connsiteX5" fmla="*/ 169518 w 172238"/>
                <a:gd name="connsiteY5" fmla="*/ 67840 h 157885"/>
                <a:gd name="connsiteX6" fmla="*/ 167006 w 172238"/>
                <a:gd name="connsiteY6" fmla="*/ 34109 h 157885"/>
                <a:gd name="connsiteX7" fmla="*/ 155523 w 172238"/>
                <a:gd name="connsiteY7" fmla="*/ 16168 h 157885"/>
                <a:gd name="connsiteX8" fmla="*/ 126817 w 172238"/>
                <a:gd name="connsiteY8" fmla="*/ 21 h 157885"/>
                <a:gd name="connsiteX9" fmla="*/ 13068 w 172238"/>
                <a:gd name="connsiteY9" fmla="*/ 36980 h 157885"/>
                <a:gd name="connsiteX10" fmla="*/ 4814 w 172238"/>
                <a:gd name="connsiteY10" fmla="*/ 67122 h 157885"/>
                <a:gd name="connsiteX11" fmla="*/ 23115 w 172238"/>
                <a:gd name="connsiteY11" fmla="*/ 96187 h 157885"/>
                <a:gd name="connsiteX12" fmla="*/ 22038 w 172238"/>
                <a:gd name="connsiteY12" fmla="*/ 103364 h 157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2238" h="157885">
                  <a:moveTo>
                    <a:pt x="22038" y="103364"/>
                  </a:moveTo>
                  <a:cubicBezTo>
                    <a:pt x="24191" y="119152"/>
                    <a:pt x="37109" y="129917"/>
                    <a:pt x="40698" y="144988"/>
                  </a:cubicBezTo>
                  <a:cubicBezTo>
                    <a:pt x="51462" y="161853"/>
                    <a:pt x="55051" y="163289"/>
                    <a:pt x="73351" y="157189"/>
                  </a:cubicBezTo>
                  <a:cubicBezTo>
                    <a:pt x="79451" y="155036"/>
                    <a:pt x="85193" y="152524"/>
                    <a:pt x="91293" y="150730"/>
                  </a:cubicBezTo>
                  <a:cubicBezTo>
                    <a:pt x="117487" y="132788"/>
                    <a:pt x="143682" y="114846"/>
                    <a:pt x="164135" y="90446"/>
                  </a:cubicBezTo>
                  <a:cubicBezTo>
                    <a:pt x="168800" y="83628"/>
                    <a:pt x="165571" y="75016"/>
                    <a:pt x="169518" y="67840"/>
                  </a:cubicBezTo>
                  <a:cubicBezTo>
                    <a:pt x="176695" y="55998"/>
                    <a:pt x="175977" y="44874"/>
                    <a:pt x="167006" y="34109"/>
                  </a:cubicBezTo>
                  <a:cubicBezTo>
                    <a:pt x="162341" y="28727"/>
                    <a:pt x="158753" y="22268"/>
                    <a:pt x="155523" y="16168"/>
                  </a:cubicBezTo>
                  <a:cubicBezTo>
                    <a:pt x="149423" y="3968"/>
                    <a:pt x="140453" y="-338"/>
                    <a:pt x="126817" y="21"/>
                  </a:cubicBezTo>
                  <a:cubicBezTo>
                    <a:pt x="85193" y="1815"/>
                    <a:pt x="47874" y="14374"/>
                    <a:pt x="13068" y="36980"/>
                  </a:cubicBezTo>
                  <a:cubicBezTo>
                    <a:pt x="508" y="45233"/>
                    <a:pt x="-4515" y="53845"/>
                    <a:pt x="4814" y="67122"/>
                  </a:cubicBezTo>
                  <a:cubicBezTo>
                    <a:pt x="12709" y="75734"/>
                    <a:pt x="18091" y="85781"/>
                    <a:pt x="23115" y="96187"/>
                  </a:cubicBezTo>
                  <a:cubicBezTo>
                    <a:pt x="22038" y="98340"/>
                    <a:pt x="21321" y="100852"/>
                    <a:pt x="22038" y="10336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53068B97-4147-40ED-9950-E951C6A07D2B}"/>
                </a:ext>
              </a:extLst>
            </p:cNvPr>
            <p:cNvSpPr/>
            <p:nvPr/>
          </p:nvSpPr>
          <p:spPr>
            <a:xfrm>
              <a:off x="7823216" y="1430832"/>
              <a:ext cx="143532" cy="154297"/>
            </a:xfrm>
            <a:custGeom>
              <a:avLst/>
              <a:gdLst>
                <a:gd name="connsiteX0" fmla="*/ 159 w 143532"/>
                <a:gd name="connsiteY0" fmla="*/ 105818 h 154297"/>
                <a:gd name="connsiteX1" fmla="*/ 159 w 143532"/>
                <a:gd name="connsiteY1" fmla="*/ 148877 h 154297"/>
                <a:gd name="connsiteX2" fmla="*/ 68696 w 143532"/>
                <a:gd name="connsiteY2" fmla="*/ 146007 h 154297"/>
                <a:gd name="connsiteX3" fmla="*/ 137592 w 143532"/>
                <a:gd name="connsiteY3" fmla="*/ 112277 h 154297"/>
                <a:gd name="connsiteX4" fmla="*/ 143333 w 143532"/>
                <a:gd name="connsiteY4" fmla="*/ 91464 h 154297"/>
                <a:gd name="connsiteX5" fmla="*/ 93097 w 143532"/>
                <a:gd name="connsiteY5" fmla="*/ 6780 h 154297"/>
                <a:gd name="connsiteX6" fmla="*/ 76949 w 143532"/>
                <a:gd name="connsiteY6" fmla="*/ 1398 h 154297"/>
                <a:gd name="connsiteX7" fmla="*/ 159 w 143532"/>
                <a:gd name="connsiteY7" fmla="*/ 105818 h 15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532" h="154297">
                  <a:moveTo>
                    <a:pt x="159" y="105818"/>
                  </a:moveTo>
                  <a:cubicBezTo>
                    <a:pt x="-199" y="120171"/>
                    <a:pt x="159" y="134524"/>
                    <a:pt x="159" y="148877"/>
                  </a:cubicBezTo>
                  <a:cubicBezTo>
                    <a:pt x="23484" y="157489"/>
                    <a:pt x="46449" y="159283"/>
                    <a:pt x="68696" y="146007"/>
                  </a:cubicBezTo>
                  <a:cubicBezTo>
                    <a:pt x="92020" y="135601"/>
                    <a:pt x="116421" y="127706"/>
                    <a:pt x="137592" y="112277"/>
                  </a:cubicBezTo>
                  <a:cubicBezTo>
                    <a:pt x="145486" y="106535"/>
                    <a:pt x="149074" y="101153"/>
                    <a:pt x="143333" y="91464"/>
                  </a:cubicBezTo>
                  <a:cubicBezTo>
                    <a:pt x="126468" y="63476"/>
                    <a:pt x="109603" y="35128"/>
                    <a:pt x="93097" y="6780"/>
                  </a:cubicBezTo>
                  <a:cubicBezTo>
                    <a:pt x="89150" y="-38"/>
                    <a:pt x="84844" y="-1473"/>
                    <a:pt x="76949" y="1398"/>
                  </a:cubicBezTo>
                  <a:cubicBezTo>
                    <a:pt x="32095" y="17545"/>
                    <a:pt x="1954" y="58093"/>
                    <a:pt x="159" y="10581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A2787E84-7128-4AF5-B30C-F4E29F94CDA8}"/>
                </a:ext>
              </a:extLst>
            </p:cNvPr>
            <p:cNvSpPr/>
            <p:nvPr/>
          </p:nvSpPr>
          <p:spPr>
            <a:xfrm>
              <a:off x="7713732" y="1346074"/>
              <a:ext cx="161474" cy="114826"/>
            </a:xfrm>
            <a:custGeom>
              <a:avLst/>
              <a:gdLst>
                <a:gd name="connsiteX0" fmla="*/ 560 w 161473"/>
                <a:gd name="connsiteY0" fmla="*/ 52785 h 114825"/>
                <a:gd name="connsiteX1" fmla="*/ 60843 w 161473"/>
                <a:gd name="connsiteY1" fmla="*/ 117733 h 114825"/>
                <a:gd name="connsiteX2" fmla="*/ 154498 w 161473"/>
                <a:gd name="connsiteY2" fmla="*/ 62114 h 114825"/>
                <a:gd name="connsiteX3" fmla="*/ 162392 w 161473"/>
                <a:gd name="connsiteY3" fmla="*/ 23002 h 114825"/>
                <a:gd name="connsiteX4" fmla="*/ 135480 w 161473"/>
                <a:gd name="connsiteY4" fmla="*/ 395 h 114825"/>
                <a:gd name="connsiteX5" fmla="*/ 8095 w 161473"/>
                <a:gd name="connsiteY5" fmla="*/ 43096 h 114825"/>
                <a:gd name="connsiteX6" fmla="*/ 560 w 161473"/>
                <a:gd name="connsiteY6" fmla="*/ 52785 h 11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473" h="114825">
                  <a:moveTo>
                    <a:pt x="560" y="52785"/>
                  </a:moveTo>
                  <a:cubicBezTo>
                    <a:pt x="-4823" y="84721"/>
                    <a:pt x="29625" y="123474"/>
                    <a:pt x="60843" y="117733"/>
                  </a:cubicBezTo>
                  <a:cubicBezTo>
                    <a:pt x="98162" y="110915"/>
                    <a:pt x="130456" y="92615"/>
                    <a:pt x="154498" y="62114"/>
                  </a:cubicBezTo>
                  <a:cubicBezTo>
                    <a:pt x="163469" y="50632"/>
                    <a:pt x="165622" y="37355"/>
                    <a:pt x="162392" y="23002"/>
                  </a:cubicBezTo>
                  <a:cubicBezTo>
                    <a:pt x="158804" y="7572"/>
                    <a:pt x="151269" y="-2117"/>
                    <a:pt x="135480" y="395"/>
                  </a:cubicBezTo>
                  <a:cubicBezTo>
                    <a:pt x="87397" y="1831"/>
                    <a:pt x="46131" y="17619"/>
                    <a:pt x="8095" y="43096"/>
                  </a:cubicBezTo>
                  <a:cubicBezTo>
                    <a:pt x="4507" y="45608"/>
                    <a:pt x="1277" y="48120"/>
                    <a:pt x="560" y="5278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B637B6C2-821E-4BBD-A2BD-1F81D2E9A6EB}"/>
                </a:ext>
              </a:extLst>
            </p:cNvPr>
            <p:cNvSpPr/>
            <p:nvPr/>
          </p:nvSpPr>
          <p:spPr>
            <a:xfrm>
              <a:off x="7574840" y="1382353"/>
              <a:ext cx="136356" cy="132768"/>
            </a:xfrm>
            <a:custGeom>
              <a:avLst/>
              <a:gdLst>
                <a:gd name="connsiteX0" fmla="*/ 134427 w 136355"/>
                <a:gd name="connsiteY0" fmla="*/ 67819 h 132767"/>
                <a:gd name="connsiteX1" fmla="*/ 110027 w 136355"/>
                <a:gd name="connsiteY1" fmla="*/ 30142 h 132767"/>
                <a:gd name="connsiteX2" fmla="*/ 54049 w 136355"/>
                <a:gd name="connsiteY2" fmla="*/ 0 h 132767"/>
                <a:gd name="connsiteX3" fmla="*/ 4889 w 136355"/>
                <a:gd name="connsiteY3" fmla="*/ 19018 h 132767"/>
                <a:gd name="connsiteX4" fmla="*/ 4530 w 136355"/>
                <a:gd name="connsiteY4" fmla="*/ 54901 h 132767"/>
                <a:gd name="connsiteX5" fmla="*/ 8836 w 136355"/>
                <a:gd name="connsiteY5" fmla="*/ 90425 h 132767"/>
                <a:gd name="connsiteX6" fmla="*/ 26060 w 136355"/>
                <a:gd name="connsiteY6" fmla="*/ 129179 h 132767"/>
                <a:gd name="connsiteX7" fmla="*/ 45437 w 136355"/>
                <a:gd name="connsiteY7" fmla="*/ 133126 h 132767"/>
                <a:gd name="connsiteX8" fmla="*/ 128327 w 136355"/>
                <a:gd name="connsiteY8" fmla="*/ 87196 h 132767"/>
                <a:gd name="connsiteX9" fmla="*/ 134427 w 136355"/>
                <a:gd name="connsiteY9" fmla="*/ 67819 h 13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355" h="132767">
                  <a:moveTo>
                    <a:pt x="134427" y="67819"/>
                  </a:moveTo>
                  <a:cubicBezTo>
                    <a:pt x="126174" y="55619"/>
                    <a:pt x="119356" y="41983"/>
                    <a:pt x="110027" y="30142"/>
                  </a:cubicBezTo>
                  <a:cubicBezTo>
                    <a:pt x="96032" y="11841"/>
                    <a:pt x="77373" y="359"/>
                    <a:pt x="54049" y="0"/>
                  </a:cubicBezTo>
                  <a:cubicBezTo>
                    <a:pt x="35390" y="1076"/>
                    <a:pt x="17807" y="6100"/>
                    <a:pt x="4889" y="19018"/>
                  </a:cubicBezTo>
                  <a:cubicBezTo>
                    <a:pt x="-5517" y="29424"/>
                    <a:pt x="3813" y="43060"/>
                    <a:pt x="4530" y="54901"/>
                  </a:cubicBezTo>
                  <a:cubicBezTo>
                    <a:pt x="5248" y="66743"/>
                    <a:pt x="7042" y="78584"/>
                    <a:pt x="8836" y="90425"/>
                  </a:cubicBezTo>
                  <a:cubicBezTo>
                    <a:pt x="10989" y="104779"/>
                    <a:pt x="17807" y="117338"/>
                    <a:pt x="26060" y="129179"/>
                  </a:cubicBezTo>
                  <a:cubicBezTo>
                    <a:pt x="31802" y="137073"/>
                    <a:pt x="37184" y="138150"/>
                    <a:pt x="45437" y="133126"/>
                  </a:cubicBezTo>
                  <a:cubicBezTo>
                    <a:pt x="72708" y="117338"/>
                    <a:pt x="100338" y="101908"/>
                    <a:pt x="128327" y="87196"/>
                  </a:cubicBezTo>
                  <a:cubicBezTo>
                    <a:pt x="137657" y="82172"/>
                    <a:pt x="140886" y="77149"/>
                    <a:pt x="134427" y="6781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E90B80C-CD5B-4B99-8AAD-BBCF6859DDB1}"/>
                </a:ext>
              </a:extLst>
            </p:cNvPr>
            <p:cNvSpPr/>
            <p:nvPr/>
          </p:nvSpPr>
          <p:spPr>
            <a:xfrm>
              <a:off x="7436197" y="1497762"/>
              <a:ext cx="150709" cy="118414"/>
            </a:xfrm>
            <a:custGeom>
              <a:avLst/>
              <a:gdLst>
                <a:gd name="connsiteX0" fmla="*/ 149991 w 150709"/>
                <a:gd name="connsiteY0" fmla="*/ 74054 h 118414"/>
                <a:gd name="connsiteX1" fmla="*/ 89349 w 150709"/>
                <a:gd name="connsiteY1" fmla="*/ 493 h 118414"/>
                <a:gd name="connsiteX2" fmla="*/ 0 w 150709"/>
                <a:gd name="connsiteY2" fmla="*/ 99531 h 118414"/>
                <a:gd name="connsiteX3" fmla="*/ 43419 w 150709"/>
                <a:gd name="connsiteY3" fmla="*/ 119267 h 118414"/>
                <a:gd name="connsiteX4" fmla="*/ 149991 w 150709"/>
                <a:gd name="connsiteY4" fmla="*/ 74054 h 118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709" h="118414">
                  <a:moveTo>
                    <a:pt x="149991" y="74054"/>
                  </a:moveTo>
                  <a:cubicBezTo>
                    <a:pt x="160398" y="40324"/>
                    <a:pt x="122720" y="-5248"/>
                    <a:pt x="89349" y="493"/>
                  </a:cubicBezTo>
                  <a:cubicBezTo>
                    <a:pt x="49160" y="7311"/>
                    <a:pt x="3229" y="58265"/>
                    <a:pt x="0" y="99531"/>
                  </a:cubicBezTo>
                  <a:cubicBezTo>
                    <a:pt x="8971" y="118549"/>
                    <a:pt x="25477" y="121061"/>
                    <a:pt x="43419" y="119267"/>
                  </a:cubicBezTo>
                  <a:cubicBezTo>
                    <a:pt x="83608" y="114961"/>
                    <a:pt x="119132" y="100607"/>
                    <a:pt x="149991" y="74054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14138CB-ABF1-4B81-A122-4B8802BF58B5}"/>
                </a:ext>
              </a:extLst>
            </p:cNvPr>
            <p:cNvSpPr/>
            <p:nvPr/>
          </p:nvSpPr>
          <p:spPr>
            <a:xfrm>
              <a:off x="7948111" y="2069789"/>
              <a:ext cx="204534" cy="172239"/>
            </a:xfrm>
            <a:custGeom>
              <a:avLst/>
              <a:gdLst>
                <a:gd name="connsiteX0" fmla="*/ 7314 w 204533"/>
                <a:gd name="connsiteY0" fmla="*/ 120293 h 172238"/>
                <a:gd name="connsiteX1" fmla="*/ 39609 w 204533"/>
                <a:gd name="connsiteY1" fmla="*/ 168017 h 172238"/>
                <a:gd name="connsiteX2" fmla="*/ 61498 w 204533"/>
                <a:gd name="connsiteY2" fmla="*/ 171605 h 172238"/>
                <a:gd name="connsiteX3" fmla="*/ 97022 w 204533"/>
                <a:gd name="connsiteY3" fmla="*/ 154740 h 172238"/>
                <a:gd name="connsiteX4" fmla="*/ 161612 w 204533"/>
                <a:gd name="connsiteY4" fmla="*/ 130340 h 172238"/>
                <a:gd name="connsiteX5" fmla="*/ 205030 w 204533"/>
                <a:gd name="connsiteY5" fmla="*/ 72209 h 172238"/>
                <a:gd name="connsiteX6" fmla="*/ 89846 w 204533"/>
                <a:gd name="connsiteY6" fmla="*/ 9055 h 172238"/>
                <a:gd name="connsiteX7" fmla="*/ 58986 w 204533"/>
                <a:gd name="connsiteY7" fmla="*/ 26638 h 172238"/>
                <a:gd name="connsiteX8" fmla="*/ 138 w 204533"/>
                <a:gd name="connsiteY8" fmla="*/ 104863 h 172238"/>
                <a:gd name="connsiteX9" fmla="*/ 7314 w 204533"/>
                <a:gd name="connsiteY9" fmla="*/ 120293 h 172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4533" h="172238">
                  <a:moveTo>
                    <a:pt x="7314" y="120293"/>
                  </a:moveTo>
                  <a:cubicBezTo>
                    <a:pt x="10544" y="141464"/>
                    <a:pt x="26691" y="153664"/>
                    <a:pt x="39609" y="168017"/>
                  </a:cubicBezTo>
                  <a:cubicBezTo>
                    <a:pt x="46427" y="175553"/>
                    <a:pt x="52886" y="176629"/>
                    <a:pt x="61498" y="171605"/>
                  </a:cubicBezTo>
                  <a:cubicBezTo>
                    <a:pt x="72981" y="165146"/>
                    <a:pt x="85181" y="160123"/>
                    <a:pt x="97022" y="154740"/>
                  </a:cubicBezTo>
                  <a:cubicBezTo>
                    <a:pt x="121423" y="154382"/>
                    <a:pt x="140082" y="138952"/>
                    <a:pt x="161612" y="130340"/>
                  </a:cubicBezTo>
                  <a:cubicBezTo>
                    <a:pt x="187806" y="119934"/>
                    <a:pt x="208619" y="105222"/>
                    <a:pt x="205030" y="72209"/>
                  </a:cubicBezTo>
                  <a:cubicBezTo>
                    <a:pt x="189242" y="10849"/>
                    <a:pt x="141876" y="-15346"/>
                    <a:pt x="89846" y="9055"/>
                  </a:cubicBezTo>
                  <a:cubicBezTo>
                    <a:pt x="79081" y="14079"/>
                    <a:pt x="69033" y="20896"/>
                    <a:pt x="58986" y="26638"/>
                  </a:cubicBezTo>
                  <a:cubicBezTo>
                    <a:pt x="29921" y="32738"/>
                    <a:pt x="-2374" y="75798"/>
                    <a:pt x="138" y="104863"/>
                  </a:cubicBezTo>
                  <a:cubicBezTo>
                    <a:pt x="497" y="111322"/>
                    <a:pt x="1932" y="117063"/>
                    <a:pt x="7314" y="12029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04A224C8-FEE8-495F-8276-442086A5B636}"/>
                </a:ext>
              </a:extLst>
            </p:cNvPr>
            <p:cNvSpPr/>
            <p:nvPr/>
          </p:nvSpPr>
          <p:spPr>
            <a:xfrm>
              <a:off x="8146844" y="1966373"/>
              <a:ext cx="204534" cy="150709"/>
            </a:xfrm>
            <a:custGeom>
              <a:avLst/>
              <a:gdLst>
                <a:gd name="connsiteX0" fmla="*/ 4504 w 204533"/>
                <a:gd name="connsiteY0" fmla="*/ 82688 h 150709"/>
                <a:gd name="connsiteX1" fmla="*/ 557 w 204533"/>
                <a:gd name="connsiteY1" fmla="*/ 103141 h 150709"/>
                <a:gd name="connsiteX2" fmla="*/ 65505 w 204533"/>
                <a:gd name="connsiteY2" fmla="*/ 151942 h 150709"/>
                <a:gd name="connsiteX3" fmla="*/ 93853 w 204533"/>
                <a:gd name="connsiteY3" fmla="*/ 146201 h 150709"/>
                <a:gd name="connsiteX4" fmla="*/ 174949 w 204533"/>
                <a:gd name="connsiteY4" fmla="*/ 104218 h 150709"/>
                <a:gd name="connsiteX5" fmla="*/ 194684 w 204533"/>
                <a:gd name="connsiteY5" fmla="*/ 44293 h 150709"/>
                <a:gd name="connsiteX6" fmla="*/ 173154 w 204533"/>
                <a:gd name="connsiteY6" fmla="*/ 13792 h 150709"/>
                <a:gd name="connsiteX7" fmla="*/ 140860 w 204533"/>
                <a:gd name="connsiteY7" fmla="*/ 157 h 150709"/>
                <a:gd name="connsiteX8" fmla="*/ 4504 w 204533"/>
                <a:gd name="connsiteY8" fmla="*/ 82688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533" h="150709">
                  <a:moveTo>
                    <a:pt x="4504" y="82688"/>
                  </a:moveTo>
                  <a:cubicBezTo>
                    <a:pt x="1633" y="89147"/>
                    <a:pt x="-1237" y="95606"/>
                    <a:pt x="557" y="103141"/>
                  </a:cubicBezTo>
                  <a:cubicBezTo>
                    <a:pt x="7733" y="130771"/>
                    <a:pt x="35005" y="151942"/>
                    <a:pt x="65505" y="151942"/>
                  </a:cubicBezTo>
                  <a:cubicBezTo>
                    <a:pt x="74476" y="152301"/>
                    <a:pt x="84164" y="150148"/>
                    <a:pt x="93853" y="146201"/>
                  </a:cubicBezTo>
                  <a:cubicBezTo>
                    <a:pt x="122201" y="134359"/>
                    <a:pt x="148395" y="118930"/>
                    <a:pt x="174949" y="104218"/>
                  </a:cubicBezTo>
                  <a:cubicBezTo>
                    <a:pt x="211549" y="84482"/>
                    <a:pt x="211908" y="82688"/>
                    <a:pt x="194684" y="44293"/>
                  </a:cubicBezTo>
                  <a:cubicBezTo>
                    <a:pt x="189661" y="32810"/>
                    <a:pt x="182484" y="22404"/>
                    <a:pt x="173154" y="13792"/>
                  </a:cubicBezTo>
                  <a:cubicBezTo>
                    <a:pt x="164184" y="5180"/>
                    <a:pt x="153419" y="874"/>
                    <a:pt x="140860" y="157"/>
                  </a:cubicBezTo>
                  <a:cubicBezTo>
                    <a:pt x="87753" y="-2714"/>
                    <a:pt x="26034" y="34245"/>
                    <a:pt x="4504" y="82688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5E86EBB4-E781-494F-BF67-EC5D8D06A62E}"/>
                </a:ext>
              </a:extLst>
            </p:cNvPr>
            <p:cNvSpPr/>
            <p:nvPr/>
          </p:nvSpPr>
          <p:spPr>
            <a:xfrm>
              <a:off x="8052021" y="1817256"/>
              <a:ext cx="204534" cy="161474"/>
            </a:xfrm>
            <a:custGeom>
              <a:avLst/>
              <a:gdLst>
                <a:gd name="connsiteX0" fmla="*/ 3519 w 204533"/>
                <a:gd name="connsiteY0" fmla="*/ 76431 h 161474"/>
                <a:gd name="connsiteX1" fmla="*/ 3519 w 204533"/>
                <a:gd name="connsiteY1" fmla="*/ 99755 h 161474"/>
                <a:gd name="connsiteX2" fmla="*/ 37967 w 204533"/>
                <a:gd name="connsiteY2" fmla="*/ 156450 h 161474"/>
                <a:gd name="connsiteX3" fmla="*/ 56626 w 204533"/>
                <a:gd name="connsiteY3" fmla="*/ 162192 h 161474"/>
                <a:gd name="connsiteX4" fmla="*/ 195494 w 204533"/>
                <a:gd name="connsiteY4" fmla="*/ 87555 h 161474"/>
                <a:gd name="connsiteX5" fmla="*/ 204465 w 204533"/>
                <a:gd name="connsiteY5" fmla="*/ 72125 h 161474"/>
                <a:gd name="connsiteX6" fmla="*/ 121575 w 204533"/>
                <a:gd name="connsiteY6" fmla="*/ 0 h 161474"/>
                <a:gd name="connsiteX7" fmla="*/ 3519 w 204533"/>
                <a:gd name="connsiteY7" fmla="*/ 7643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61474">
                  <a:moveTo>
                    <a:pt x="3519" y="76431"/>
                  </a:moveTo>
                  <a:cubicBezTo>
                    <a:pt x="-428" y="84325"/>
                    <a:pt x="-1863" y="91502"/>
                    <a:pt x="3519" y="99755"/>
                  </a:cubicBezTo>
                  <a:cubicBezTo>
                    <a:pt x="15360" y="118414"/>
                    <a:pt x="26843" y="137432"/>
                    <a:pt x="37967" y="156450"/>
                  </a:cubicBezTo>
                  <a:cubicBezTo>
                    <a:pt x="42632" y="164703"/>
                    <a:pt x="47655" y="167215"/>
                    <a:pt x="56626" y="162192"/>
                  </a:cubicBezTo>
                  <a:cubicBezTo>
                    <a:pt x="102915" y="137073"/>
                    <a:pt x="149204" y="112314"/>
                    <a:pt x="195494" y="87555"/>
                  </a:cubicBezTo>
                  <a:cubicBezTo>
                    <a:pt x="201594" y="84325"/>
                    <a:pt x="205541" y="80737"/>
                    <a:pt x="204465" y="72125"/>
                  </a:cubicBezTo>
                  <a:cubicBezTo>
                    <a:pt x="199441" y="33012"/>
                    <a:pt x="164275" y="718"/>
                    <a:pt x="121575" y="0"/>
                  </a:cubicBezTo>
                  <a:cubicBezTo>
                    <a:pt x="71697" y="5382"/>
                    <a:pt x="28637" y="26195"/>
                    <a:pt x="3519" y="7643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AD3166D8-A551-4C7B-BD2A-F1C091C955CC}"/>
                </a:ext>
              </a:extLst>
            </p:cNvPr>
            <p:cNvSpPr/>
            <p:nvPr/>
          </p:nvSpPr>
          <p:spPr>
            <a:xfrm>
              <a:off x="7771521" y="1765880"/>
              <a:ext cx="200945" cy="161474"/>
            </a:xfrm>
            <a:custGeom>
              <a:avLst/>
              <a:gdLst>
                <a:gd name="connsiteX0" fmla="*/ 32478 w 200945"/>
                <a:gd name="connsiteY0" fmla="*/ 154361 h 161474"/>
                <a:gd name="connsiteX1" fmla="*/ 54008 w 200945"/>
                <a:gd name="connsiteY1" fmla="*/ 160820 h 161474"/>
                <a:gd name="connsiteX2" fmla="*/ 195388 w 200945"/>
                <a:gd name="connsiteY2" fmla="*/ 82953 h 161474"/>
                <a:gd name="connsiteX3" fmla="*/ 204000 w 200945"/>
                <a:gd name="connsiteY3" fmla="*/ 69318 h 161474"/>
                <a:gd name="connsiteX4" fmla="*/ 115010 w 200945"/>
                <a:gd name="connsiteY4" fmla="*/ 63 h 161474"/>
                <a:gd name="connsiteX5" fmla="*/ 4131 w 200945"/>
                <a:gd name="connsiteY5" fmla="*/ 71830 h 161474"/>
                <a:gd name="connsiteX6" fmla="*/ 4490 w 200945"/>
                <a:gd name="connsiteY6" fmla="*/ 102330 h 161474"/>
                <a:gd name="connsiteX7" fmla="*/ 32478 w 200945"/>
                <a:gd name="connsiteY7" fmla="*/ 154361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945" h="161474">
                  <a:moveTo>
                    <a:pt x="32478" y="154361"/>
                  </a:moveTo>
                  <a:cubicBezTo>
                    <a:pt x="37861" y="164767"/>
                    <a:pt x="43961" y="166202"/>
                    <a:pt x="54008" y="160820"/>
                  </a:cubicBezTo>
                  <a:cubicBezTo>
                    <a:pt x="101015" y="134625"/>
                    <a:pt x="148381" y="108789"/>
                    <a:pt x="195388" y="82953"/>
                  </a:cubicBezTo>
                  <a:cubicBezTo>
                    <a:pt x="200770" y="80083"/>
                    <a:pt x="205435" y="77212"/>
                    <a:pt x="204000" y="69318"/>
                  </a:cubicBezTo>
                  <a:cubicBezTo>
                    <a:pt x="196823" y="34870"/>
                    <a:pt x="172781" y="-1731"/>
                    <a:pt x="115010" y="63"/>
                  </a:cubicBezTo>
                  <a:cubicBezTo>
                    <a:pt x="75538" y="5087"/>
                    <a:pt x="29608" y="20876"/>
                    <a:pt x="4131" y="71830"/>
                  </a:cubicBezTo>
                  <a:cubicBezTo>
                    <a:pt x="-893" y="82236"/>
                    <a:pt x="-1969" y="91565"/>
                    <a:pt x="4490" y="102330"/>
                  </a:cubicBezTo>
                  <a:cubicBezTo>
                    <a:pt x="14178" y="119554"/>
                    <a:pt x="23508" y="136778"/>
                    <a:pt x="32478" y="15436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3C11D08B-9138-4DA2-9F95-2287F896D7D0}"/>
                </a:ext>
              </a:extLst>
            </p:cNvPr>
            <p:cNvSpPr/>
            <p:nvPr/>
          </p:nvSpPr>
          <p:spPr>
            <a:xfrm>
              <a:off x="7672603" y="2029452"/>
              <a:ext cx="211710" cy="161474"/>
            </a:xfrm>
            <a:custGeom>
              <a:avLst/>
              <a:gdLst>
                <a:gd name="connsiteX0" fmla="*/ 145032 w 211710"/>
                <a:gd name="connsiteY0" fmla="*/ 120800 h 161474"/>
                <a:gd name="connsiteX1" fmla="*/ 197062 w 211710"/>
                <a:gd name="connsiteY1" fmla="*/ 89940 h 161474"/>
                <a:gd name="connsiteX2" fmla="*/ 211415 w 211710"/>
                <a:gd name="connsiteY2" fmla="*/ 66257 h 161474"/>
                <a:gd name="connsiteX3" fmla="*/ 190244 w 211710"/>
                <a:gd name="connsiteY3" fmla="*/ 31092 h 161474"/>
                <a:gd name="connsiteX4" fmla="*/ 168356 w 211710"/>
                <a:gd name="connsiteY4" fmla="*/ 11356 h 161474"/>
                <a:gd name="connsiteX5" fmla="*/ 86901 w 211710"/>
                <a:gd name="connsiteY5" fmla="*/ 2744 h 161474"/>
                <a:gd name="connsiteX6" fmla="*/ 47430 w 211710"/>
                <a:gd name="connsiteY6" fmla="*/ 22480 h 161474"/>
                <a:gd name="connsiteX7" fmla="*/ 64 w 211710"/>
                <a:gd name="connsiteY7" fmla="*/ 96040 h 161474"/>
                <a:gd name="connsiteX8" fmla="*/ 37023 w 211710"/>
                <a:gd name="connsiteY8" fmla="*/ 155247 h 161474"/>
                <a:gd name="connsiteX9" fmla="*/ 57118 w 211710"/>
                <a:gd name="connsiteY9" fmla="*/ 159912 h 161474"/>
                <a:gd name="connsiteX10" fmla="*/ 118837 w 211710"/>
                <a:gd name="connsiteY10" fmla="*/ 127617 h 161474"/>
                <a:gd name="connsiteX11" fmla="*/ 145032 w 211710"/>
                <a:gd name="connsiteY11" fmla="*/ 120800 h 16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710" h="161474">
                  <a:moveTo>
                    <a:pt x="145032" y="120800"/>
                  </a:moveTo>
                  <a:cubicBezTo>
                    <a:pt x="162256" y="110035"/>
                    <a:pt x="180197" y="100705"/>
                    <a:pt x="197062" y="89940"/>
                  </a:cubicBezTo>
                  <a:cubicBezTo>
                    <a:pt x="206033" y="84199"/>
                    <a:pt x="214645" y="78458"/>
                    <a:pt x="211415" y="66257"/>
                  </a:cubicBezTo>
                  <a:cubicBezTo>
                    <a:pt x="207827" y="52622"/>
                    <a:pt x="209621" y="35398"/>
                    <a:pt x="190244" y="31092"/>
                  </a:cubicBezTo>
                  <a:cubicBezTo>
                    <a:pt x="184144" y="23556"/>
                    <a:pt x="179121" y="13868"/>
                    <a:pt x="168356" y="11356"/>
                  </a:cubicBezTo>
                  <a:cubicBezTo>
                    <a:pt x="141443" y="4897"/>
                    <a:pt x="115249" y="-4791"/>
                    <a:pt x="86901" y="2744"/>
                  </a:cubicBezTo>
                  <a:cubicBezTo>
                    <a:pt x="73624" y="9203"/>
                    <a:pt x="59271" y="14227"/>
                    <a:pt x="47430" y="22480"/>
                  </a:cubicBezTo>
                  <a:cubicBezTo>
                    <a:pt x="21594" y="40063"/>
                    <a:pt x="-1371" y="60157"/>
                    <a:pt x="64" y="96040"/>
                  </a:cubicBezTo>
                  <a:cubicBezTo>
                    <a:pt x="12264" y="115776"/>
                    <a:pt x="25182" y="135153"/>
                    <a:pt x="37023" y="155247"/>
                  </a:cubicBezTo>
                  <a:cubicBezTo>
                    <a:pt x="42765" y="164936"/>
                    <a:pt x="48147" y="164936"/>
                    <a:pt x="57118" y="159912"/>
                  </a:cubicBezTo>
                  <a:cubicBezTo>
                    <a:pt x="77213" y="148430"/>
                    <a:pt x="98025" y="138382"/>
                    <a:pt x="118837" y="127617"/>
                  </a:cubicBezTo>
                  <a:cubicBezTo>
                    <a:pt x="127808" y="127617"/>
                    <a:pt x="136779" y="125823"/>
                    <a:pt x="145032" y="12080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D45FBB29-459A-42E4-B4BD-4E35C644433B}"/>
                </a:ext>
              </a:extLst>
            </p:cNvPr>
            <p:cNvSpPr/>
            <p:nvPr/>
          </p:nvSpPr>
          <p:spPr>
            <a:xfrm>
              <a:off x="7861270" y="1924142"/>
              <a:ext cx="204534" cy="143532"/>
            </a:xfrm>
            <a:custGeom>
              <a:avLst/>
              <a:gdLst>
                <a:gd name="connsiteX0" fmla="*/ 30642 w 204533"/>
                <a:gd name="connsiteY0" fmla="*/ 130660 h 143532"/>
                <a:gd name="connsiteX1" fmla="*/ 33513 w 204533"/>
                <a:gd name="connsiteY1" fmla="*/ 132813 h 143532"/>
                <a:gd name="connsiteX2" fmla="*/ 66167 w 204533"/>
                <a:gd name="connsiteY2" fmla="*/ 139989 h 143532"/>
                <a:gd name="connsiteX3" fmla="*/ 200011 w 204533"/>
                <a:gd name="connsiteY3" fmla="*/ 80782 h 143532"/>
                <a:gd name="connsiteX4" fmla="*/ 205034 w 204533"/>
                <a:gd name="connsiteY4" fmla="*/ 68582 h 143532"/>
                <a:gd name="connsiteX5" fmla="*/ 138650 w 204533"/>
                <a:gd name="connsiteY5" fmla="*/ 404 h 143532"/>
                <a:gd name="connsiteX6" fmla="*/ 32078 w 204533"/>
                <a:gd name="connsiteY6" fmla="*/ 33775 h 143532"/>
                <a:gd name="connsiteX7" fmla="*/ 30642 w 204533"/>
                <a:gd name="connsiteY7" fmla="*/ 130660 h 14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33" h="143532">
                  <a:moveTo>
                    <a:pt x="30642" y="130660"/>
                  </a:moveTo>
                  <a:cubicBezTo>
                    <a:pt x="31360" y="131377"/>
                    <a:pt x="32436" y="132095"/>
                    <a:pt x="33513" y="132813"/>
                  </a:cubicBezTo>
                  <a:cubicBezTo>
                    <a:pt x="43919" y="148242"/>
                    <a:pt x="51454" y="149678"/>
                    <a:pt x="66167" y="139989"/>
                  </a:cubicBezTo>
                  <a:cubicBezTo>
                    <a:pt x="115685" y="131019"/>
                    <a:pt x="155874" y="101594"/>
                    <a:pt x="200011" y="80782"/>
                  </a:cubicBezTo>
                  <a:cubicBezTo>
                    <a:pt x="205034" y="78270"/>
                    <a:pt x="205752" y="73964"/>
                    <a:pt x="205034" y="68582"/>
                  </a:cubicBezTo>
                  <a:cubicBezTo>
                    <a:pt x="201805" y="34852"/>
                    <a:pt x="171304" y="2198"/>
                    <a:pt x="138650" y="404"/>
                  </a:cubicBezTo>
                  <a:cubicBezTo>
                    <a:pt x="99179" y="-2108"/>
                    <a:pt x="61143" y="6863"/>
                    <a:pt x="32078" y="33775"/>
                  </a:cubicBezTo>
                  <a:cubicBezTo>
                    <a:pt x="-9906" y="72888"/>
                    <a:pt x="-10982" y="94059"/>
                    <a:pt x="30642" y="130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5B2E4DA2-2885-40AA-972E-5B7C3267A0AE}"/>
                </a:ext>
              </a:extLst>
            </p:cNvPr>
            <p:cNvSpPr/>
            <p:nvPr/>
          </p:nvSpPr>
          <p:spPr>
            <a:xfrm>
              <a:off x="7976206" y="1687437"/>
              <a:ext cx="190180" cy="139944"/>
            </a:xfrm>
            <a:custGeom>
              <a:avLst/>
              <a:gdLst>
                <a:gd name="connsiteX0" fmla="*/ 20127 w 190180"/>
                <a:gd name="connsiteY0" fmla="*/ 46929 h 139944"/>
                <a:gd name="connsiteX1" fmla="*/ 3621 w 190180"/>
                <a:gd name="connsiteY1" fmla="*/ 76712 h 139944"/>
                <a:gd name="connsiteX2" fmla="*/ 1109 w 190180"/>
                <a:gd name="connsiteY2" fmla="*/ 95372 h 139944"/>
                <a:gd name="connsiteX3" fmla="*/ 74310 w 190180"/>
                <a:gd name="connsiteY3" fmla="*/ 142020 h 139944"/>
                <a:gd name="connsiteX4" fmla="*/ 153971 w 190180"/>
                <a:gd name="connsiteY4" fmla="*/ 107213 h 139944"/>
                <a:gd name="connsiteX5" fmla="*/ 191289 w 190180"/>
                <a:gd name="connsiteY5" fmla="*/ 46929 h 139944"/>
                <a:gd name="connsiteX6" fmla="*/ 163659 w 190180"/>
                <a:gd name="connsiteY6" fmla="*/ 10329 h 139944"/>
                <a:gd name="connsiteX7" fmla="*/ 108758 w 190180"/>
                <a:gd name="connsiteY7" fmla="*/ 2793 h 139944"/>
                <a:gd name="connsiteX8" fmla="*/ 33762 w 190180"/>
                <a:gd name="connsiteY8" fmla="*/ 23964 h 139944"/>
                <a:gd name="connsiteX9" fmla="*/ 20127 w 190180"/>
                <a:gd name="connsiteY9" fmla="*/ 46929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180" h="139944">
                  <a:moveTo>
                    <a:pt x="20127" y="46929"/>
                  </a:moveTo>
                  <a:cubicBezTo>
                    <a:pt x="14744" y="56977"/>
                    <a:pt x="9003" y="66665"/>
                    <a:pt x="3621" y="76712"/>
                  </a:cubicBezTo>
                  <a:cubicBezTo>
                    <a:pt x="750" y="82454"/>
                    <a:pt x="-1403" y="88195"/>
                    <a:pt x="1109" y="95372"/>
                  </a:cubicBezTo>
                  <a:cubicBezTo>
                    <a:pt x="11156" y="128025"/>
                    <a:pt x="40580" y="147402"/>
                    <a:pt x="74310" y="142020"/>
                  </a:cubicBezTo>
                  <a:cubicBezTo>
                    <a:pt x="103734" y="137355"/>
                    <a:pt x="130647" y="125872"/>
                    <a:pt x="153971" y="107213"/>
                  </a:cubicBezTo>
                  <a:cubicBezTo>
                    <a:pt x="172989" y="91783"/>
                    <a:pt x="189854" y="73842"/>
                    <a:pt x="191289" y="46929"/>
                  </a:cubicBezTo>
                  <a:cubicBezTo>
                    <a:pt x="195236" y="26117"/>
                    <a:pt x="188060" y="16429"/>
                    <a:pt x="163659" y="10329"/>
                  </a:cubicBezTo>
                  <a:cubicBezTo>
                    <a:pt x="145359" y="7817"/>
                    <a:pt x="127058" y="5305"/>
                    <a:pt x="108758" y="2793"/>
                  </a:cubicBezTo>
                  <a:cubicBezTo>
                    <a:pt x="78975" y="-6895"/>
                    <a:pt x="57086" y="10687"/>
                    <a:pt x="33762" y="23964"/>
                  </a:cubicBezTo>
                  <a:cubicBezTo>
                    <a:pt x="25150" y="28988"/>
                    <a:pt x="20127" y="36523"/>
                    <a:pt x="20127" y="4692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85F94743-6662-41BD-A842-9BAD4090CA0D}"/>
                </a:ext>
              </a:extLst>
            </p:cNvPr>
            <p:cNvSpPr/>
            <p:nvPr/>
          </p:nvSpPr>
          <p:spPr>
            <a:xfrm>
              <a:off x="7691071" y="1625139"/>
              <a:ext cx="197357" cy="150709"/>
            </a:xfrm>
            <a:custGeom>
              <a:avLst/>
              <a:gdLst>
                <a:gd name="connsiteX0" fmla="*/ 69510 w 197357"/>
                <a:gd name="connsiteY0" fmla="*/ 152646 h 150709"/>
                <a:gd name="connsiteX1" fmla="*/ 182900 w 197357"/>
                <a:gd name="connsiteY1" fmla="*/ 80162 h 150709"/>
                <a:gd name="connsiteX2" fmla="*/ 194024 w 197357"/>
                <a:gd name="connsiteY2" fmla="*/ 42843 h 150709"/>
                <a:gd name="connsiteX3" fmla="*/ 186130 w 197357"/>
                <a:gd name="connsiteY3" fmla="*/ 25261 h 150709"/>
                <a:gd name="connsiteX4" fmla="*/ 99293 w 197357"/>
                <a:gd name="connsiteY4" fmla="*/ 4090 h 150709"/>
                <a:gd name="connsiteX5" fmla="*/ 71304 w 197357"/>
                <a:gd name="connsiteY5" fmla="*/ 15931 h 150709"/>
                <a:gd name="connsiteX6" fmla="*/ 57668 w 197357"/>
                <a:gd name="connsiteY6" fmla="*/ 26696 h 150709"/>
                <a:gd name="connsiteX7" fmla="*/ 6714 w 197357"/>
                <a:gd name="connsiteY7" fmla="*/ 67244 h 150709"/>
                <a:gd name="connsiteX8" fmla="*/ 614 w 197357"/>
                <a:gd name="connsiteY8" fmla="*/ 92003 h 150709"/>
                <a:gd name="connsiteX9" fmla="*/ 69510 w 197357"/>
                <a:gd name="connsiteY9" fmla="*/ 152646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7357" h="150709">
                  <a:moveTo>
                    <a:pt x="69510" y="152646"/>
                  </a:moveTo>
                  <a:cubicBezTo>
                    <a:pt x="117593" y="145469"/>
                    <a:pt x="157064" y="123580"/>
                    <a:pt x="182900" y="80162"/>
                  </a:cubicBezTo>
                  <a:cubicBezTo>
                    <a:pt x="197971" y="70115"/>
                    <a:pt x="201918" y="58273"/>
                    <a:pt x="194024" y="42843"/>
                  </a:cubicBezTo>
                  <a:cubicBezTo>
                    <a:pt x="191153" y="37102"/>
                    <a:pt x="189359" y="30643"/>
                    <a:pt x="186130" y="25261"/>
                  </a:cubicBezTo>
                  <a:cubicBezTo>
                    <a:pt x="161370" y="1219"/>
                    <a:pt x="132305" y="-5240"/>
                    <a:pt x="99293" y="4090"/>
                  </a:cubicBezTo>
                  <a:cubicBezTo>
                    <a:pt x="89604" y="6960"/>
                    <a:pt x="80992" y="12343"/>
                    <a:pt x="71304" y="15931"/>
                  </a:cubicBezTo>
                  <a:cubicBezTo>
                    <a:pt x="66280" y="18802"/>
                    <a:pt x="63768" y="24543"/>
                    <a:pt x="57668" y="26696"/>
                  </a:cubicBezTo>
                  <a:cubicBezTo>
                    <a:pt x="35780" y="33873"/>
                    <a:pt x="21785" y="51455"/>
                    <a:pt x="6714" y="67244"/>
                  </a:cubicBezTo>
                  <a:cubicBezTo>
                    <a:pt x="-104" y="74420"/>
                    <a:pt x="-821" y="82674"/>
                    <a:pt x="614" y="92003"/>
                  </a:cubicBezTo>
                  <a:cubicBezTo>
                    <a:pt x="-1539" y="127886"/>
                    <a:pt x="31474" y="158387"/>
                    <a:pt x="69510" y="15264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F33244DC-780C-499B-B13D-357CE07F6FE7}"/>
                </a:ext>
              </a:extLst>
            </p:cNvPr>
            <p:cNvSpPr/>
            <p:nvPr/>
          </p:nvSpPr>
          <p:spPr>
            <a:xfrm>
              <a:off x="8215579" y="2125245"/>
              <a:ext cx="183004" cy="150709"/>
            </a:xfrm>
            <a:custGeom>
              <a:avLst/>
              <a:gdLst>
                <a:gd name="connsiteX0" fmla="*/ 38394 w 183003"/>
                <a:gd name="connsiteY0" fmla="*/ 53713 h 150709"/>
                <a:gd name="connsiteX1" fmla="*/ 30141 w 183003"/>
                <a:gd name="connsiteY1" fmla="*/ 55507 h 150709"/>
                <a:gd name="connsiteX2" fmla="*/ 2870 w 183003"/>
                <a:gd name="connsiteY2" fmla="*/ 93543 h 150709"/>
                <a:gd name="connsiteX3" fmla="*/ 28705 w 183003"/>
                <a:gd name="connsiteY3" fmla="*/ 137320 h 150709"/>
                <a:gd name="connsiteX4" fmla="*/ 53465 w 183003"/>
                <a:gd name="connsiteY4" fmla="*/ 150238 h 150709"/>
                <a:gd name="connsiteX5" fmla="*/ 56335 w 183003"/>
                <a:gd name="connsiteY5" fmla="*/ 151315 h 150709"/>
                <a:gd name="connsiteX6" fmla="*/ 181567 w 183003"/>
                <a:gd name="connsiteY6" fmla="*/ 96414 h 150709"/>
                <a:gd name="connsiteX7" fmla="*/ 155373 w 183003"/>
                <a:gd name="connsiteY7" fmla="*/ 8500 h 150709"/>
                <a:gd name="connsiteX8" fmla="*/ 129537 w 183003"/>
                <a:gd name="connsiteY8" fmla="*/ 3835 h 150709"/>
                <a:gd name="connsiteX9" fmla="*/ 38394 w 183003"/>
                <a:gd name="connsiteY9" fmla="*/ 53713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003" h="150709">
                  <a:moveTo>
                    <a:pt x="38394" y="53713"/>
                  </a:moveTo>
                  <a:cubicBezTo>
                    <a:pt x="35882" y="55866"/>
                    <a:pt x="33011" y="55507"/>
                    <a:pt x="30141" y="55507"/>
                  </a:cubicBezTo>
                  <a:cubicBezTo>
                    <a:pt x="4305" y="55866"/>
                    <a:pt x="-5384" y="69501"/>
                    <a:pt x="2870" y="93543"/>
                  </a:cubicBezTo>
                  <a:cubicBezTo>
                    <a:pt x="8611" y="109690"/>
                    <a:pt x="18658" y="123685"/>
                    <a:pt x="28705" y="137320"/>
                  </a:cubicBezTo>
                  <a:cubicBezTo>
                    <a:pt x="34447" y="145574"/>
                    <a:pt x="42341" y="151315"/>
                    <a:pt x="53465" y="150238"/>
                  </a:cubicBezTo>
                  <a:cubicBezTo>
                    <a:pt x="54541" y="150597"/>
                    <a:pt x="55618" y="150597"/>
                    <a:pt x="56335" y="151315"/>
                  </a:cubicBezTo>
                  <a:cubicBezTo>
                    <a:pt x="110878" y="161721"/>
                    <a:pt x="149990" y="137320"/>
                    <a:pt x="181567" y="96414"/>
                  </a:cubicBezTo>
                  <a:cubicBezTo>
                    <a:pt x="192691" y="61248"/>
                    <a:pt x="177262" y="33977"/>
                    <a:pt x="155373" y="8500"/>
                  </a:cubicBezTo>
                  <a:cubicBezTo>
                    <a:pt x="147478" y="-830"/>
                    <a:pt x="140661" y="-2624"/>
                    <a:pt x="129537" y="3835"/>
                  </a:cubicBezTo>
                  <a:cubicBezTo>
                    <a:pt x="99395" y="21059"/>
                    <a:pt x="68894" y="36848"/>
                    <a:pt x="38394" y="53713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E8EA07C2-60F6-4E40-A4B9-45BB4CBA5134}"/>
                </a:ext>
              </a:extLst>
            </p:cNvPr>
            <p:cNvSpPr/>
            <p:nvPr/>
          </p:nvSpPr>
          <p:spPr>
            <a:xfrm>
              <a:off x="7600193" y="1892475"/>
              <a:ext cx="175827" cy="150709"/>
            </a:xfrm>
            <a:custGeom>
              <a:avLst/>
              <a:gdLst>
                <a:gd name="connsiteX0" fmla="*/ 122710 w 175827"/>
                <a:gd name="connsiteY0" fmla="*/ 124649 h 150709"/>
                <a:gd name="connsiteX1" fmla="*/ 158235 w 175827"/>
                <a:gd name="connsiteY1" fmla="*/ 97737 h 150709"/>
                <a:gd name="connsiteX2" fmla="*/ 168641 w 175827"/>
                <a:gd name="connsiteY2" fmla="*/ 23818 h 150709"/>
                <a:gd name="connsiteX3" fmla="*/ 113022 w 175827"/>
                <a:gd name="connsiteY3" fmla="*/ 1929 h 150709"/>
                <a:gd name="connsiteX4" fmla="*/ 55609 w 175827"/>
                <a:gd name="connsiteY4" fmla="*/ 22024 h 150709"/>
                <a:gd name="connsiteX5" fmla="*/ 1426 w 175827"/>
                <a:gd name="connsiteY5" fmla="*/ 110296 h 150709"/>
                <a:gd name="connsiteX6" fmla="*/ 13267 w 175827"/>
                <a:gd name="connsiteY6" fmla="*/ 117114 h 150709"/>
                <a:gd name="connsiteX7" fmla="*/ 60992 w 175827"/>
                <a:gd name="connsiteY7" fmla="*/ 146897 h 150709"/>
                <a:gd name="connsiteX8" fmla="*/ 77498 w 175827"/>
                <a:gd name="connsiteY8" fmla="*/ 149409 h 150709"/>
                <a:gd name="connsiteX9" fmla="*/ 122710 w 175827"/>
                <a:gd name="connsiteY9" fmla="*/ 124649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827" h="150709">
                  <a:moveTo>
                    <a:pt x="122710" y="124649"/>
                  </a:moveTo>
                  <a:cubicBezTo>
                    <a:pt x="134552" y="115679"/>
                    <a:pt x="147470" y="107426"/>
                    <a:pt x="158235" y="97737"/>
                  </a:cubicBezTo>
                  <a:cubicBezTo>
                    <a:pt x="179047" y="79437"/>
                    <a:pt x="182276" y="51089"/>
                    <a:pt x="168641" y="23818"/>
                  </a:cubicBezTo>
                  <a:cubicBezTo>
                    <a:pt x="157158" y="853"/>
                    <a:pt x="146034" y="-3094"/>
                    <a:pt x="113022" y="1929"/>
                  </a:cubicBezTo>
                  <a:cubicBezTo>
                    <a:pt x="92569" y="5159"/>
                    <a:pt x="73909" y="12694"/>
                    <a:pt x="55609" y="22024"/>
                  </a:cubicBezTo>
                  <a:cubicBezTo>
                    <a:pt x="19367" y="40324"/>
                    <a:pt x="-6469" y="65084"/>
                    <a:pt x="1426" y="110296"/>
                  </a:cubicBezTo>
                  <a:cubicBezTo>
                    <a:pt x="4655" y="113885"/>
                    <a:pt x="8243" y="117473"/>
                    <a:pt x="13267" y="117114"/>
                  </a:cubicBezTo>
                  <a:cubicBezTo>
                    <a:pt x="36591" y="115679"/>
                    <a:pt x="51662" y="126444"/>
                    <a:pt x="60992" y="146897"/>
                  </a:cubicBezTo>
                  <a:cubicBezTo>
                    <a:pt x="64939" y="155509"/>
                    <a:pt x="71398" y="152638"/>
                    <a:pt x="77498" y="149409"/>
                  </a:cubicBezTo>
                  <a:cubicBezTo>
                    <a:pt x="92569" y="141156"/>
                    <a:pt x="107640" y="132903"/>
                    <a:pt x="122710" y="124649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B125274F-2B9E-4E04-9DB9-A656BFCA5376}"/>
                </a:ext>
              </a:extLst>
            </p:cNvPr>
            <p:cNvSpPr/>
            <p:nvPr/>
          </p:nvSpPr>
          <p:spPr>
            <a:xfrm>
              <a:off x="7530044" y="1739838"/>
              <a:ext cx="190180" cy="147121"/>
            </a:xfrm>
            <a:custGeom>
              <a:avLst/>
              <a:gdLst>
                <a:gd name="connsiteX0" fmla="*/ 186400 w 190180"/>
                <a:gd name="connsiteY0" fmla="*/ 107201 h 147120"/>
                <a:gd name="connsiteX1" fmla="*/ 187476 w 190180"/>
                <a:gd name="connsiteY1" fmla="*/ 93206 h 147120"/>
                <a:gd name="connsiteX2" fmla="*/ 136522 w 190180"/>
                <a:gd name="connsiteY2" fmla="*/ 6728 h 147120"/>
                <a:gd name="connsiteX3" fmla="*/ 120734 w 190180"/>
                <a:gd name="connsiteY3" fmla="*/ 2422 h 147120"/>
                <a:gd name="connsiteX4" fmla="*/ 8061 w 190180"/>
                <a:gd name="connsiteY4" fmla="*/ 65218 h 147120"/>
                <a:gd name="connsiteX5" fmla="*/ 525 w 190180"/>
                <a:gd name="connsiteY5" fmla="*/ 81365 h 147120"/>
                <a:gd name="connsiteX6" fmla="*/ 88798 w 190180"/>
                <a:gd name="connsiteY6" fmla="*/ 147749 h 147120"/>
                <a:gd name="connsiteX7" fmla="*/ 186400 w 190180"/>
                <a:gd name="connsiteY7" fmla="*/ 107201 h 14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180" h="147120">
                  <a:moveTo>
                    <a:pt x="186400" y="107201"/>
                  </a:moveTo>
                  <a:cubicBezTo>
                    <a:pt x="192500" y="102895"/>
                    <a:pt x="190347" y="98230"/>
                    <a:pt x="187476" y="93206"/>
                  </a:cubicBezTo>
                  <a:cubicBezTo>
                    <a:pt x="170253" y="64500"/>
                    <a:pt x="153388" y="35793"/>
                    <a:pt x="136522" y="6728"/>
                  </a:cubicBezTo>
                  <a:cubicBezTo>
                    <a:pt x="132217" y="-449"/>
                    <a:pt x="127910" y="-1884"/>
                    <a:pt x="120734" y="2422"/>
                  </a:cubicBezTo>
                  <a:cubicBezTo>
                    <a:pt x="83415" y="23593"/>
                    <a:pt x="45738" y="44405"/>
                    <a:pt x="8061" y="65218"/>
                  </a:cubicBezTo>
                  <a:cubicBezTo>
                    <a:pt x="1602" y="68806"/>
                    <a:pt x="-1269" y="73112"/>
                    <a:pt x="525" y="81365"/>
                  </a:cubicBezTo>
                  <a:cubicBezTo>
                    <a:pt x="9137" y="117248"/>
                    <a:pt x="46456" y="147390"/>
                    <a:pt x="88798" y="147749"/>
                  </a:cubicBezTo>
                  <a:cubicBezTo>
                    <a:pt x="121810" y="145596"/>
                    <a:pt x="154823" y="128372"/>
                    <a:pt x="186400" y="107201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2DBDA4D2-EA4F-494A-8C7B-9DC653DA43C2}"/>
                </a:ext>
              </a:extLst>
            </p:cNvPr>
            <p:cNvSpPr/>
            <p:nvPr/>
          </p:nvSpPr>
          <p:spPr>
            <a:xfrm>
              <a:off x="7478936" y="1615703"/>
              <a:ext cx="179416" cy="150709"/>
            </a:xfrm>
            <a:custGeom>
              <a:avLst/>
              <a:gdLst>
                <a:gd name="connsiteX0" fmla="*/ 71369 w 179415"/>
                <a:gd name="connsiteY0" fmla="*/ 148805 h 150709"/>
                <a:gd name="connsiteX1" fmla="*/ 157848 w 179415"/>
                <a:gd name="connsiteY1" fmla="*/ 93186 h 150709"/>
                <a:gd name="connsiteX2" fmla="*/ 175072 w 179415"/>
                <a:gd name="connsiteY2" fmla="*/ 77038 h 150709"/>
                <a:gd name="connsiteX3" fmla="*/ 172201 w 179415"/>
                <a:gd name="connsiteY3" fmla="*/ 22137 h 150709"/>
                <a:gd name="connsiteX4" fmla="*/ 142418 w 179415"/>
                <a:gd name="connsiteY4" fmla="*/ 2402 h 150709"/>
                <a:gd name="connsiteX5" fmla="*/ 71010 w 179415"/>
                <a:gd name="connsiteY5" fmla="*/ 12808 h 150709"/>
                <a:gd name="connsiteX6" fmla="*/ 59169 w 179415"/>
                <a:gd name="connsiteY6" fmla="*/ 14961 h 150709"/>
                <a:gd name="connsiteX7" fmla="*/ 25798 w 179415"/>
                <a:gd name="connsiteY7" fmla="*/ 29314 h 150709"/>
                <a:gd name="connsiteX8" fmla="*/ 11086 w 179415"/>
                <a:gd name="connsiteY8" fmla="*/ 39002 h 150709"/>
                <a:gd name="connsiteX9" fmla="*/ 4986 w 179415"/>
                <a:gd name="connsiteY9" fmla="*/ 64121 h 150709"/>
                <a:gd name="connsiteX10" fmla="*/ 21492 w 179415"/>
                <a:gd name="connsiteY10" fmla="*/ 93186 h 150709"/>
                <a:gd name="connsiteX11" fmla="*/ 51992 w 179415"/>
                <a:gd name="connsiteY11" fmla="*/ 143063 h 150709"/>
                <a:gd name="connsiteX12" fmla="*/ 71369 w 179415"/>
                <a:gd name="connsiteY12" fmla="*/ 148805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9415" h="150709">
                  <a:moveTo>
                    <a:pt x="71369" y="148805"/>
                  </a:moveTo>
                  <a:cubicBezTo>
                    <a:pt x="101152" y="131581"/>
                    <a:pt x="132012" y="116151"/>
                    <a:pt x="157848" y="93186"/>
                  </a:cubicBezTo>
                  <a:cubicBezTo>
                    <a:pt x="167177" y="91751"/>
                    <a:pt x="171483" y="84933"/>
                    <a:pt x="175072" y="77038"/>
                  </a:cubicBezTo>
                  <a:cubicBezTo>
                    <a:pt x="184042" y="58020"/>
                    <a:pt x="180454" y="40079"/>
                    <a:pt x="172201" y="22137"/>
                  </a:cubicBezTo>
                  <a:cubicBezTo>
                    <a:pt x="164665" y="11731"/>
                    <a:pt x="160001" y="-6569"/>
                    <a:pt x="142418" y="2402"/>
                  </a:cubicBezTo>
                  <a:cubicBezTo>
                    <a:pt x="119094" y="13884"/>
                    <a:pt x="96129" y="18190"/>
                    <a:pt x="71010" y="12808"/>
                  </a:cubicBezTo>
                  <a:cubicBezTo>
                    <a:pt x="66705" y="12449"/>
                    <a:pt x="61322" y="13525"/>
                    <a:pt x="59169" y="14961"/>
                  </a:cubicBezTo>
                  <a:cubicBezTo>
                    <a:pt x="48763" y="21420"/>
                    <a:pt x="32616" y="14602"/>
                    <a:pt x="25798" y="29314"/>
                  </a:cubicBezTo>
                  <a:cubicBezTo>
                    <a:pt x="20774" y="32543"/>
                    <a:pt x="16109" y="36491"/>
                    <a:pt x="11086" y="39002"/>
                  </a:cubicBezTo>
                  <a:cubicBezTo>
                    <a:pt x="-756" y="45103"/>
                    <a:pt x="-3626" y="52279"/>
                    <a:pt x="4986" y="64121"/>
                  </a:cubicBezTo>
                  <a:cubicBezTo>
                    <a:pt x="11445" y="73091"/>
                    <a:pt x="18621" y="82062"/>
                    <a:pt x="21492" y="93186"/>
                  </a:cubicBezTo>
                  <a:cubicBezTo>
                    <a:pt x="34051" y="108257"/>
                    <a:pt x="42304" y="126198"/>
                    <a:pt x="51992" y="143063"/>
                  </a:cubicBezTo>
                  <a:cubicBezTo>
                    <a:pt x="57016" y="152393"/>
                    <a:pt x="62040" y="154187"/>
                    <a:pt x="71369" y="148805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86BD8A90-9B55-47BB-AE13-39BCFF1B0112}"/>
                </a:ext>
              </a:extLst>
            </p:cNvPr>
            <p:cNvSpPr/>
            <p:nvPr/>
          </p:nvSpPr>
          <p:spPr>
            <a:xfrm>
              <a:off x="8002940" y="2287237"/>
              <a:ext cx="427009" cy="315771"/>
            </a:xfrm>
            <a:custGeom>
              <a:avLst/>
              <a:gdLst>
                <a:gd name="connsiteX0" fmla="*/ 419684 w 427008"/>
                <a:gd name="connsiteY0" fmla="*/ 24847 h 315771"/>
                <a:gd name="connsiteX1" fmla="*/ 406049 w 427008"/>
                <a:gd name="connsiteY1" fmla="*/ 11212 h 315771"/>
                <a:gd name="connsiteX2" fmla="*/ 362630 w 427008"/>
                <a:gd name="connsiteY2" fmla="*/ 14441 h 315771"/>
                <a:gd name="connsiteX3" fmla="*/ 349712 w 427008"/>
                <a:gd name="connsiteY3" fmla="*/ 31306 h 315771"/>
                <a:gd name="connsiteX4" fmla="*/ 146614 w 427008"/>
                <a:gd name="connsiteY4" fmla="*/ 168738 h 315771"/>
                <a:gd name="connsiteX5" fmla="*/ 14923 w 427008"/>
                <a:gd name="connsiteY5" fmla="*/ 201392 h 315771"/>
                <a:gd name="connsiteX6" fmla="*/ 2364 w 427008"/>
                <a:gd name="connsiteY6" fmla="*/ 216463 h 315771"/>
                <a:gd name="connsiteX7" fmla="*/ 85254 w 427008"/>
                <a:gd name="connsiteY7" fmla="*/ 312988 h 315771"/>
                <a:gd name="connsiteX8" fmla="*/ 110372 w 427008"/>
                <a:gd name="connsiteY8" fmla="*/ 314783 h 315771"/>
                <a:gd name="connsiteX9" fmla="*/ 415737 w 427008"/>
                <a:gd name="connsiteY9" fmla="*/ 149003 h 315771"/>
                <a:gd name="connsiteX10" fmla="*/ 426502 w 427008"/>
                <a:gd name="connsiteY10" fmla="*/ 136085 h 315771"/>
                <a:gd name="connsiteX11" fmla="*/ 419684 w 427008"/>
                <a:gd name="connsiteY11" fmla="*/ 24847 h 315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7008" h="315771">
                  <a:moveTo>
                    <a:pt x="419684" y="24847"/>
                  </a:moveTo>
                  <a:cubicBezTo>
                    <a:pt x="415020" y="20182"/>
                    <a:pt x="411072" y="15159"/>
                    <a:pt x="406049" y="11212"/>
                  </a:cubicBezTo>
                  <a:cubicBezTo>
                    <a:pt x="386313" y="-4577"/>
                    <a:pt x="378778" y="-3859"/>
                    <a:pt x="362630" y="14441"/>
                  </a:cubicBezTo>
                  <a:cubicBezTo>
                    <a:pt x="358324" y="20182"/>
                    <a:pt x="354377" y="26282"/>
                    <a:pt x="349712" y="31306"/>
                  </a:cubicBezTo>
                  <a:cubicBezTo>
                    <a:pt x="291940" y="91590"/>
                    <a:pt x="224121" y="137520"/>
                    <a:pt x="146614" y="168738"/>
                  </a:cubicBezTo>
                  <a:cubicBezTo>
                    <a:pt x="104272" y="185962"/>
                    <a:pt x="60494" y="197086"/>
                    <a:pt x="14923" y="201392"/>
                  </a:cubicBezTo>
                  <a:cubicBezTo>
                    <a:pt x="7029" y="202110"/>
                    <a:pt x="-5172" y="201033"/>
                    <a:pt x="2364" y="216463"/>
                  </a:cubicBezTo>
                  <a:cubicBezTo>
                    <a:pt x="21741" y="255934"/>
                    <a:pt x="47935" y="289306"/>
                    <a:pt x="85254" y="312988"/>
                  </a:cubicBezTo>
                  <a:cubicBezTo>
                    <a:pt x="93507" y="318371"/>
                    <a:pt x="101401" y="319447"/>
                    <a:pt x="110372" y="314783"/>
                  </a:cubicBezTo>
                  <a:cubicBezTo>
                    <a:pt x="214792" y="264546"/>
                    <a:pt x="317776" y="211080"/>
                    <a:pt x="415737" y="149003"/>
                  </a:cubicBezTo>
                  <a:cubicBezTo>
                    <a:pt x="420761" y="145773"/>
                    <a:pt x="426861" y="142903"/>
                    <a:pt x="426502" y="136085"/>
                  </a:cubicBezTo>
                  <a:cubicBezTo>
                    <a:pt x="425067" y="99125"/>
                    <a:pt x="433320" y="61089"/>
                    <a:pt x="419684" y="24847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186AC3E9-B58D-4AEF-8660-79733D990C75}"/>
                </a:ext>
              </a:extLst>
            </p:cNvPr>
            <p:cNvSpPr/>
            <p:nvPr/>
          </p:nvSpPr>
          <p:spPr>
            <a:xfrm>
              <a:off x="8032358" y="2217277"/>
              <a:ext cx="218887" cy="190180"/>
            </a:xfrm>
            <a:custGeom>
              <a:avLst/>
              <a:gdLst>
                <a:gd name="connsiteX0" fmla="*/ 26411 w 218886"/>
                <a:gd name="connsiteY0" fmla="*/ 157602 h 190180"/>
                <a:gd name="connsiteX1" fmla="*/ 102483 w 218886"/>
                <a:gd name="connsiteY1" fmla="*/ 189179 h 190180"/>
                <a:gd name="connsiteX2" fmla="*/ 189321 w 218886"/>
                <a:gd name="connsiteY2" fmla="*/ 147914 h 190180"/>
                <a:gd name="connsiteX3" fmla="*/ 218027 w 218886"/>
                <a:gd name="connsiteY3" fmla="*/ 69689 h 190180"/>
                <a:gd name="connsiteX4" fmla="*/ 174250 w 218886"/>
                <a:gd name="connsiteY4" fmla="*/ 9405 h 190180"/>
                <a:gd name="connsiteX5" fmla="*/ 143390 w 218886"/>
                <a:gd name="connsiteY5" fmla="*/ 4381 h 190180"/>
                <a:gd name="connsiteX6" fmla="*/ 92795 w 218886"/>
                <a:gd name="connsiteY6" fmla="*/ 30576 h 190180"/>
                <a:gd name="connsiteX7" fmla="*/ 11340 w 218886"/>
                <a:gd name="connsiteY7" fmla="*/ 75789 h 190180"/>
                <a:gd name="connsiteX8" fmla="*/ 575 w 218886"/>
                <a:gd name="connsiteY8" fmla="*/ 93730 h 190180"/>
                <a:gd name="connsiteX9" fmla="*/ 26411 w 218886"/>
                <a:gd name="connsiteY9" fmla="*/ 157602 h 19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886" h="190180">
                  <a:moveTo>
                    <a:pt x="26411" y="157602"/>
                  </a:moveTo>
                  <a:cubicBezTo>
                    <a:pt x="45070" y="183797"/>
                    <a:pt x="70189" y="195280"/>
                    <a:pt x="102483" y="189179"/>
                  </a:cubicBezTo>
                  <a:cubicBezTo>
                    <a:pt x="135137" y="183079"/>
                    <a:pt x="163126" y="166932"/>
                    <a:pt x="189321" y="147914"/>
                  </a:cubicBezTo>
                  <a:cubicBezTo>
                    <a:pt x="215515" y="128537"/>
                    <a:pt x="228074" y="102701"/>
                    <a:pt x="218027" y="69689"/>
                  </a:cubicBezTo>
                  <a:cubicBezTo>
                    <a:pt x="207262" y="46724"/>
                    <a:pt x="191832" y="27705"/>
                    <a:pt x="174250" y="9405"/>
                  </a:cubicBezTo>
                  <a:cubicBezTo>
                    <a:pt x="164561" y="-642"/>
                    <a:pt x="155949" y="-3154"/>
                    <a:pt x="143390" y="4381"/>
                  </a:cubicBezTo>
                  <a:cubicBezTo>
                    <a:pt x="127243" y="14070"/>
                    <a:pt x="109660" y="21964"/>
                    <a:pt x="92795" y="30576"/>
                  </a:cubicBezTo>
                  <a:cubicBezTo>
                    <a:pt x="65524" y="45647"/>
                    <a:pt x="38612" y="60718"/>
                    <a:pt x="11340" y="75789"/>
                  </a:cubicBezTo>
                  <a:cubicBezTo>
                    <a:pt x="4164" y="79736"/>
                    <a:pt x="-1936" y="83324"/>
                    <a:pt x="575" y="93730"/>
                  </a:cubicBezTo>
                  <a:cubicBezTo>
                    <a:pt x="5958" y="115978"/>
                    <a:pt x="12776" y="138225"/>
                    <a:pt x="26411" y="157602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3DF90150-EDDF-435C-ABDC-7452F30D4C50}"/>
                </a:ext>
              </a:extLst>
            </p:cNvPr>
            <p:cNvSpPr/>
            <p:nvPr/>
          </p:nvSpPr>
          <p:spPr>
            <a:xfrm>
              <a:off x="7747012" y="2182112"/>
              <a:ext cx="204534" cy="139944"/>
            </a:xfrm>
            <a:custGeom>
              <a:avLst/>
              <a:gdLst>
                <a:gd name="connsiteX0" fmla="*/ 186525 w 204533"/>
                <a:gd name="connsiteY0" fmla="*/ 94806 h 139944"/>
                <a:gd name="connsiteX1" fmla="*/ 187602 w 204533"/>
                <a:gd name="connsiteY1" fmla="*/ 22323 h 139944"/>
                <a:gd name="connsiteX2" fmla="*/ 119424 w 204533"/>
                <a:gd name="connsiteY2" fmla="*/ 2946 h 139944"/>
                <a:gd name="connsiteX3" fmla="*/ 11416 w 204533"/>
                <a:gd name="connsiteY3" fmla="*/ 58564 h 139944"/>
                <a:gd name="connsiteX4" fmla="*/ 292 w 204533"/>
                <a:gd name="connsiteY4" fmla="*/ 73994 h 139944"/>
                <a:gd name="connsiteX5" fmla="*/ 63805 w 204533"/>
                <a:gd name="connsiteY5" fmla="*/ 141813 h 139944"/>
                <a:gd name="connsiteX6" fmla="*/ 186525 w 204533"/>
                <a:gd name="connsiteY6" fmla="*/ 94806 h 139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4533" h="139944">
                  <a:moveTo>
                    <a:pt x="186525" y="94806"/>
                  </a:moveTo>
                  <a:cubicBezTo>
                    <a:pt x="210926" y="64306"/>
                    <a:pt x="210208" y="53541"/>
                    <a:pt x="187602" y="22323"/>
                  </a:cubicBezTo>
                  <a:cubicBezTo>
                    <a:pt x="168943" y="1510"/>
                    <a:pt x="145977" y="-4231"/>
                    <a:pt x="119424" y="2946"/>
                  </a:cubicBezTo>
                  <a:cubicBezTo>
                    <a:pt x="83541" y="21605"/>
                    <a:pt x="47299" y="39905"/>
                    <a:pt x="11416" y="58564"/>
                  </a:cubicBezTo>
                  <a:cubicBezTo>
                    <a:pt x="5316" y="61794"/>
                    <a:pt x="-1502" y="63947"/>
                    <a:pt x="292" y="73994"/>
                  </a:cubicBezTo>
                  <a:cubicBezTo>
                    <a:pt x="5316" y="104854"/>
                    <a:pt x="33304" y="138225"/>
                    <a:pt x="63805" y="141813"/>
                  </a:cubicBezTo>
                  <a:cubicBezTo>
                    <a:pt x="111888" y="147196"/>
                    <a:pt x="154948" y="134278"/>
                    <a:pt x="186525" y="94806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7711964F-4B6C-497D-A328-4496265B0E94}"/>
                </a:ext>
              </a:extLst>
            </p:cNvPr>
            <p:cNvSpPr/>
            <p:nvPr/>
          </p:nvSpPr>
          <p:spPr>
            <a:xfrm>
              <a:off x="8159601" y="2486087"/>
              <a:ext cx="258358" cy="179416"/>
            </a:xfrm>
            <a:custGeom>
              <a:avLst/>
              <a:gdLst>
                <a:gd name="connsiteX0" fmla="*/ 238623 w 258358"/>
                <a:gd name="connsiteY0" fmla="*/ 30 h 179415"/>
                <a:gd name="connsiteX1" fmla="*/ 230728 w 258358"/>
                <a:gd name="connsiteY1" fmla="*/ 12230 h 179415"/>
                <a:gd name="connsiteX2" fmla="*/ 213146 w 258358"/>
                <a:gd name="connsiteY2" fmla="*/ 42731 h 179415"/>
                <a:gd name="connsiteX3" fmla="*/ 161474 w 258358"/>
                <a:gd name="connsiteY3" fmla="*/ 77537 h 179415"/>
                <a:gd name="connsiteX4" fmla="*/ 35883 w 258358"/>
                <a:gd name="connsiteY4" fmla="*/ 129927 h 179415"/>
                <a:gd name="connsiteX5" fmla="*/ 0 w 258358"/>
                <a:gd name="connsiteY5" fmla="*/ 156480 h 179415"/>
                <a:gd name="connsiteX6" fmla="*/ 94014 w 258358"/>
                <a:gd name="connsiteY6" fmla="*/ 175498 h 179415"/>
                <a:gd name="connsiteX7" fmla="*/ 158962 w 258358"/>
                <a:gd name="connsiteY7" fmla="*/ 175139 h 179415"/>
                <a:gd name="connsiteX8" fmla="*/ 260153 w 258358"/>
                <a:gd name="connsiteY8" fmla="*/ 33042 h 179415"/>
                <a:gd name="connsiteX9" fmla="*/ 255847 w 258358"/>
                <a:gd name="connsiteY9" fmla="*/ 8642 h 179415"/>
                <a:gd name="connsiteX10" fmla="*/ 238623 w 258358"/>
                <a:gd name="connsiteY10" fmla="*/ 30 h 17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358" h="179415">
                  <a:moveTo>
                    <a:pt x="238623" y="30"/>
                  </a:moveTo>
                  <a:cubicBezTo>
                    <a:pt x="231087" y="389"/>
                    <a:pt x="231446" y="6848"/>
                    <a:pt x="230728" y="12230"/>
                  </a:cubicBezTo>
                  <a:cubicBezTo>
                    <a:pt x="228216" y="24430"/>
                    <a:pt x="221758" y="34119"/>
                    <a:pt x="213146" y="42731"/>
                  </a:cubicBezTo>
                  <a:cubicBezTo>
                    <a:pt x="198075" y="57802"/>
                    <a:pt x="180133" y="68208"/>
                    <a:pt x="161474" y="77537"/>
                  </a:cubicBezTo>
                  <a:cubicBezTo>
                    <a:pt x="120926" y="97991"/>
                    <a:pt x="76790" y="110191"/>
                    <a:pt x="35883" y="129927"/>
                  </a:cubicBezTo>
                  <a:cubicBezTo>
                    <a:pt x="24400" y="135309"/>
                    <a:pt x="11483" y="139615"/>
                    <a:pt x="0" y="156480"/>
                  </a:cubicBezTo>
                  <a:cubicBezTo>
                    <a:pt x="36960" y="150739"/>
                    <a:pt x="64948" y="165092"/>
                    <a:pt x="94014" y="175498"/>
                  </a:cubicBezTo>
                  <a:cubicBezTo>
                    <a:pt x="115544" y="183034"/>
                    <a:pt x="137432" y="183034"/>
                    <a:pt x="158962" y="175139"/>
                  </a:cubicBezTo>
                  <a:cubicBezTo>
                    <a:pt x="216016" y="153610"/>
                    <a:pt x="258358" y="94044"/>
                    <a:pt x="260153" y="33042"/>
                  </a:cubicBezTo>
                  <a:cubicBezTo>
                    <a:pt x="260511" y="24789"/>
                    <a:pt x="260511" y="16177"/>
                    <a:pt x="255847" y="8642"/>
                  </a:cubicBezTo>
                  <a:cubicBezTo>
                    <a:pt x="251541" y="2542"/>
                    <a:pt x="245799" y="-329"/>
                    <a:pt x="238623" y="3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DB224F87-2039-4769-AB3B-F9F880D9D5D9}"/>
                </a:ext>
              </a:extLst>
            </p:cNvPr>
            <p:cNvSpPr/>
            <p:nvPr/>
          </p:nvSpPr>
          <p:spPr>
            <a:xfrm>
              <a:off x="7870194" y="2319672"/>
              <a:ext cx="168651" cy="150709"/>
            </a:xfrm>
            <a:custGeom>
              <a:avLst/>
              <a:gdLst>
                <a:gd name="connsiteX0" fmla="*/ 168839 w 168650"/>
                <a:gd name="connsiteY0" fmla="*/ 75660 h 150709"/>
                <a:gd name="connsiteX1" fmla="*/ 141209 w 168650"/>
                <a:gd name="connsiteY1" fmla="*/ 8918 h 150709"/>
                <a:gd name="connsiteX2" fmla="*/ 117885 w 168650"/>
                <a:gd name="connsiteY2" fmla="*/ 3535 h 150709"/>
                <a:gd name="connsiteX3" fmla="*/ 16336 w 168650"/>
                <a:gd name="connsiteY3" fmla="*/ 60589 h 150709"/>
                <a:gd name="connsiteX4" fmla="*/ 12030 w 168650"/>
                <a:gd name="connsiteY4" fmla="*/ 92525 h 150709"/>
                <a:gd name="connsiteX5" fmla="*/ 34278 w 168650"/>
                <a:gd name="connsiteY5" fmla="*/ 110467 h 150709"/>
                <a:gd name="connsiteX6" fmla="*/ 65496 w 168650"/>
                <a:gd name="connsiteY6" fmla="*/ 134150 h 150709"/>
                <a:gd name="connsiteX7" fmla="*/ 121474 w 168650"/>
                <a:gd name="connsiteY7" fmla="*/ 141685 h 150709"/>
                <a:gd name="connsiteX8" fmla="*/ 152692 w 168650"/>
                <a:gd name="connsiteY8" fmla="*/ 118002 h 150709"/>
                <a:gd name="connsiteX9" fmla="*/ 168839 w 168650"/>
                <a:gd name="connsiteY9" fmla="*/ 75660 h 15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50" h="150709">
                  <a:moveTo>
                    <a:pt x="168839" y="75660"/>
                  </a:moveTo>
                  <a:cubicBezTo>
                    <a:pt x="167763" y="50183"/>
                    <a:pt x="155563" y="29371"/>
                    <a:pt x="141209" y="8918"/>
                  </a:cubicBezTo>
                  <a:cubicBezTo>
                    <a:pt x="134392" y="-771"/>
                    <a:pt x="128650" y="-2565"/>
                    <a:pt x="117885" y="3535"/>
                  </a:cubicBezTo>
                  <a:cubicBezTo>
                    <a:pt x="84514" y="23271"/>
                    <a:pt x="50425" y="41571"/>
                    <a:pt x="16336" y="60589"/>
                  </a:cubicBezTo>
                  <a:cubicBezTo>
                    <a:pt x="-4476" y="72072"/>
                    <a:pt x="-4835" y="74943"/>
                    <a:pt x="12030" y="92525"/>
                  </a:cubicBezTo>
                  <a:cubicBezTo>
                    <a:pt x="18489" y="99343"/>
                    <a:pt x="26383" y="105084"/>
                    <a:pt x="34278" y="110467"/>
                  </a:cubicBezTo>
                  <a:cubicBezTo>
                    <a:pt x="45043" y="118002"/>
                    <a:pt x="56166" y="124820"/>
                    <a:pt x="65496" y="134150"/>
                  </a:cubicBezTo>
                  <a:cubicBezTo>
                    <a:pt x="89897" y="158192"/>
                    <a:pt x="89897" y="158192"/>
                    <a:pt x="121474" y="141685"/>
                  </a:cubicBezTo>
                  <a:cubicBezTo>
                    <a:pt x="133315" y="135585"/>
                    <a:pt x="143721" y="127691"/>
                    <a:pt x="152692" y="118002"/>
                  </a:cubicBezTo>
                  <a:cubicBezTo>
                    <a:pt x="163457" y="105802"/>
                    <a:pt x="169557" y="91808"/>
                    <a:pt x="168839" y="75660"/>
                  </a:cubicBezTo>
                  <a:close/>
                </a:path>
              </a:pathLst>
            </a:custGeom>
            <a:grpFill/>
            <a:ln w="3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6A9E444A-C0B3-4C84-83FF-FE455E173AE3}"/>
              </a:ext>
            </a:extLst>
          </p:cNvPr>
          <p:cNvGrpSpPr/>
          <p:nvPr/>
        </p:nvGrpSpPr>
        <p:grpSpPr>
          <a:xfrm>
            <a:off x="2541844" y="4441149"/>
            <a:ext cx="2960109" cy="2103964"/>
            <a:chOff x="6480763" y="1393798"/>
            <a:chExt cx="5005231" cy="3557580"/>
          </a:xfrm>
        </p:grpSpPr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C16DF8A5-BB9A-4E36-9EAB-B35D406ADC2A}"/>
                </a:ext>
              </a:extLst>
            </p:cNvPr>
            <p:cNvGrpSpPr/>
            <p:nvPr/>
          </p:nvGrpSpPr>
          <p:grpSpPr>
            <a:xfrm>
              <a:off x="6480763" y="1819340"/>
              <a:ext cx="5005231" cy="3120921"/>
              <a:chOff x="68618" y="3216471"/>
              <a:chExt cx="5886029" cy="3670126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79B68FF4-B804-4D97-B336-AF34C814A8E2}"/>
                  </a:ext>
                </a:extLst>
              </p:cNvPr>
              <p:cNvSpPr/>
              <p:nvPr/>
            </p:nvSpPr>
            <p:spPr>
              <a:xfrm>
                <a:off x="68618" y="6081044"/>
                <a:ext cx="5886029" cy="800622"/>
              </a:xfrm>
              <a:custGeom>
                <a:avLst/>
                <a:gdLst>
                  <a:gd name="connsiteX0" fmla="*/ 0 w 9030557"/>
                  <a:gd name="connsiteY0" fmla="*/ 614172 h 1228343"/>
                  <a:gd name="connsiteX1" fmla="*/ 0 w 9030557"/>
                  <a:gd name="connsiteY1" fmla="*/ 614172 h 1228343"/>
                  <a:gd name="connsiteX2" fmla="*/ 614172 w 9030557"/>
                  <a:gd name="connsiteY2" fmla="*/ 0 h 1228343"/>
                  <a:gd name="connsiteX3" fmla="*/ 8416385 w 9030557"/>
                  <a:gd name="connsiteY3" fmla="*/ 0 h 1228343"/>
                  <a:gd name="connsiteX4" fmla="*/ 9030558 w 9030557"/>
                  <a:gd name="connsiteY4" fmla="*/ 614172 h 1228343"/>
                  <a:gd name="connsiteX5" fmla="*/ 9030558 w 9030557"/>
                  <a:gd name="connsiteY5" fmla="*/ 614172 h 1228343"/>
                  <a:gd name="connsiteX6" fmla="*/ 8416385 w 9030557"/>
                  <a:gd name="connsiteY6" fmla="*/ 1228344 h 1228343"/>
                  <a:gd name="connsiteX7" fmla="*/ 614172 w 9030557"/>
                  <a:gd name="connsiteY7" fmla="*/ 1228344 h 1228343"/>
                  <a:gd name="connsiteX8" fmla="*/ 0 w 9030557"/>
                  <a:gd name="connsiteY8" fmla="*/ 614172 h 122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30557" h="1228343">
                    <a:moveTo>
                      <a:pt x="0" y="614172"/>
                    </a:moveTo>
                    <a:lnTo>
                      <a:pt x="0" y="614172"/>
                    </a:lnTo>
                    <a:cubicBezTo>
                      <a:pt x="0" y="274987"/>
                      <a:pt x="274987" y="0"/>
                      <a:pt x="614172" y="0"/>
                    </a:cubicBezTo>
                    <a:lnTo>
                      <a:pt x="8416385" y="0"/>
                    </a:lnTo>
                    <a:cubicBezTo>
                      <a:pt x="8755570" y="0"/>
                      <a:pt x="9030558" y="274987"/>
                      <a:pt x="9030558" y="614172"/>
                    </a:cubicBezTo>
                    <a:lnTo>
                      <a:pt x="9030558" y="614172"/>
                    </a:lnTo>
                    <a:cubicBezTo>
                      <a:pt x="9030558" y="953357"/>
                      <a:pt x="8755570" y="1228344"/>
                      <a:pt x="8416385" y="1228344"/>
                    </a:cubicBezTo>
                    <a:lnTo>
                      <a:pt x="614172" y="1228344"/>
                    </a:lnTo>
                    <a:cubicBezTo>
                      <a:pt x="274987" y="1228344"/>
                      <a:pt x="0" y="953357"/>
                      <a:pt x="0" y="6141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CFE63825-ECD7-402F-9A96-F5E27DBC5BBE}"/>
                  </a:ext>
                </a:extLst>
              </p:cNvPr>
              <p:cNvSpPr/>
              <p:nvPr/>
            </p:nvSpPr>
            <p:spPr>
              <a:xfrm>
                <a:off x="218375" y="5416060"/>
                <a:ext cx="2376986" cy="1470537"/>
              </a:xfrm>
              <a:custGeom>
                <a:avLst/>
                <a:gdLst>
                  <a:gd name="connsiteX0" fmla="*/ 41033 w 3646858"/>
                  <a:gd name="connsiteY0" fmla="*/ 393973 h 2256151"/>
                  <a:gd name="connsiteX1" fmla="*/ 41033 w 3646858"/>
                  <a:gd name="connsiteY1" fmla="*/ 393973 h 2256151"/>
                  <a:gd name="connsiteX2" fmla="*/ 834656 w 3646858"/>
                  <a:gd name="connsiteY2" fmla="*/ 41072 h 2256151"/>
                  <a:gd name="connsiteX3" fmla="*/ 3602240 w 3646858"/>
                  <a:gd name="connsiteY3" fmla="*/ 1104919 h 2256151"/>
                  <a:gd name="connsiteX4" fmla="*/ 3642245 w 3646858"/>
                  <a:gd name="connsiteY4" fmla="*/ 1194835 h 2256151"/>
                  <a:gd name="connsiteX5" fmla="*/ 3251435 w 3646858"/>
                  <a:gd name="connsiteY5" fmla="*/ 2211534 h 2256151"/>
                  <a:gd name="connsiteX6" fmla="*/ 3161519 w 3646858"/>
                  <a:gd name="connsiteY6" fmla="*/ 2251539 h 2256151"/>
                  <a:gd name="connsiteX7" fmla="*/ 393935 w 3646858"/>
                  <a:gd name="connsiteY7" fmla="*/ 1187691 h 2256151"/>
                  <a:gd name="connsiteX8" fmla="*/ 41033 w 3646858"/>
                  <a:gd name="connsiteY8" fmla="*/ 393973 h 225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6858" h="2256151">
                    <a:moveTo>
                      <a:pt x="41033" y="393973"/>
                    </a:moveTo>
                    <a:lnTo>
                      <a:pt x="41033" y="393973"/>
                    </a:lnTo>
                    <a:cubicBezTo>
                      <a:pt x="162763" y="77362"/>
                      <a:pt x="518045" y="-80657"/>
                      <a:pt x="834656" y="41072"/>
                    </a:cubicBezTo>
                    <a:lnTo>
                      <a:pt x="3602240" y="1104919"/>
                    </a:lnTo>
                    <a:cubicBezTo>
                      <a:pt x="3638054" y="1118731"/>
                      <a:pt x="3655962" y="1158926"/>
                      <a:pt x="3642245" y="1194835"/>
                    </a:cubicBezTo>
                    <a:lnTo>
                      <a:pt x="3251435" y="2211534"/>
                    </a:lnTo>
                    <a:cubicBezTo>
                      <a:pt x="3237623" y="2247348"/>
                      <a:pt x="3197428" y="2265255"/>
                      <a:pt x="3161519" y="2251539"/>
                    </a:cubicBezTo>
                    <a:lnTo>
                      <a:pt x="393935" y="1187691"/>
                    </a:lnTo>
                    <a:cubicBezTo>
                      <a:pt x="77324" y="1065962"/>
                      <a:pt x="-80601" y="710585"/>
                      <a:pt x="41033" y="393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05A5C29E-D9A8-4CDB-997A-0024F9DBCE26}"/>
                  </a:ext>
                </a:extLst>
              </p:cNvPr>
              <p:cNvSpPr/>
              <p:nvPr/>
            </p:nvSpPr>
            <p:spPr>
              <a:xfrm>
                <a:off x="468843" y="4723839"/>
                <a:ext cx="2198064" cy="1899117"/>
              </a:xfrm>
              <a:custGeom>
                <a:avLst/>
                <a:gdLst>
                  <a:gd name="connsiteX0" fmla="*/ 125577 w 3372348"/>
                  <a:gd name="connsiteY0" fmla="*/ 242042 h 2913693"/>
                  <a:gd name="connsiteX1" fmla="*/ 125577 w 3372348"/>
                  <a:gd name="connsiteY1" fmla="*/ 242042 h 2913693"/>
                  <a:gd name="connsiteX2" fmla="*/ 986351 w 3372348"/>
                  <a:gd name="connsiteY2" fmla="*/ 125646 h 2913693"/>
                  <a:gd name="connsiteX3" fmla="*/ 3344932 w 3372348"/>
                  <a:gd name="connsiteY3" fmla="*/ 1922347 h 2913693"/>
                  <a:gd name="connsiteX4" fmla="*/ 3358076 w 3372348"/>
                  <a:gd name="connsiteY4" fmla="*/ 2019788 h 2913693"/>
                  <a:gd name="connsiteX5" fmla="*/ 2697994 w 3372348"/>
                  <a:gd name="connsiteY5" fmla="*/ 2886277 h 2913693"/>
                  <a:gd name="connsiteX6" fmla="*/ 2600553 w 3372348"/>
                  <a:gd name="connsiteY6" fmla="*/ 2899421 h 2913693"/>
                  <a:gd name="connsiteX7" fmla="*/ 241972 w 3372348"/>
                  <a:gd name="connsiteY7" fmla="*/ 1102721 h 2913693"/>
                  <a:gd name="connsiteX8" fmla="*/ 125577 w 3372348"/>
                  <a:gd name="connsiteY8" fmla="*/ 242042 h 29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348" h="2913693">
                    <a:moveTo>
                      <a:pt x="125577" y="242042"/>
                    </a:moveTo>
                    <a:lnTo>
                      <a:pt x="125577" y="242042"/>
                    </a:lnTo>
                    <a:cubicBezTo>
                      <a:pt x="331126" y="-27802"/>
                      <a:pt x="716508" y="-79904"/>
                      <a:pt x="986351" y="125646"/>
                    </a:cubicBezTo>
                    <a:lnTo>
                      <a:pt x="3344932" y="1922347"/>
                    </a:lnTo>
                    <a:cubicBezTo>
                      <a:pt x="3375507" y="1945588"/>
                      <a:pt x="3381412" y="1989308"/>
                      <a:pt x="3358076" y="2019788"/>
                    </a:cubicBezTo>
                    <a:lnTo>
                      <a:pt x="2697994" y="2886277"/>
                    </a:lnTo>
                    <a:cubicBezTo>
                      <a:pt x="2674753" y="2916852"/>
                      <a:pt x="2631033" y="2922758"/>
                      <a:pt x="2600553" y="2899421"/>
                    </a:cubicBezTo>
                    <a:lnTo>
                      <a:pt x="241972" y="1102721"/>
                    </a:lnTo>
                    <a:cubicBezTo>
                      <a:pt x="-27776" y="897171"/>
                      <a:pt x="-79877" y="511790"/>
                      <a:pt x="125577" y="242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53F914A3-DE28-4630-B000-9F81CFC5DEF4}"/>
                  </a:ext>
                </a:extLst>
              </p:cNvPr>
              <p:cNvSpPr/>
              <p:nvPr/>
            </p:nvSpPr>
            <p:spPr>
              <a:xfrm>
                <a:off x="938356" y="4161206"/>
                <a:ext cx="2411743" cy="2609788"/>
              </a:xfrm>
              <a:custGeom>
                <a:avLst/>
                <a:gdLst>
                  <a:gd name="connsiteX0" fmla="*/ 208189 w 3700183"/>
                  <a:gd name="connsiteY0" fmla="*/ 153325 h 4004031"/>
                  <a:gd name="connsiteX1" fmla="*/ 208189 w 3700183"/>
                  <a:gd name="connsiteY1" fmla="*/ 153325 h 4004031"/>
                  <a:gd name="connsiteX2" fmla="*/ 1075059 w 3700183"/>
                  <a:gd name="connsiteY2" fmla="*/ 208189 h 4004031"/>
                  <a:gd name="connsiteX3" fmla="*/ 3682814 w 3700183"/>
                  <a:gd name="connsiteY3" fmla="*/ 3168464 h 4004031"/>
                  <a:gd name="connsiteX4" fmla="*/ 3676623 w 3700183"/>
                  <a:gd name="connsiteY4" fmla="*/ 3266666 h 4004031"/>
                  <a:gd name="connsiteX5" fmla="*/ 2859282 w 3700183"/>
                  <a:gd name="connsiteY5" fmla="*/ 3986661 h 4004031"/>
                  <a:gd name="connsiteX6" fmla="*/ 2761080 w 3700183"/>
                  <a:gd name="connsiteY6" fmla="*/ 3980470 h 4004031"/>
                  <a:gd name="connsiteX7" fmla="*/ 153325 w 3700183"/>
                  <a:gd name="connsiteY7" fmla="*/ 1020195 h 4004031"/>
                  <a:gd name="connsiteX8" fmla="*/ 208189 w 3700183"/>
                  <a:gd name="connsiteY8" fmla="*/ 153325 h 400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183" h="4004031">
                    <a:moveTo>
                      <a:pt x="208189" y="153325"/>
                    </a:moveTo>
                    <a:lnTo>
                      <a:pt x="208189" y="153325"/>
                    </a:lnTo>
                    <a:cubicBezTo>
                      <a:pt x="462697" y="-70894"/>
                      <a:pt x="850841" y="-46319"/>
                      <a:pt x="1075059" y="208189"/>
                    </a:cubicBezTo>
                    <a:lnTo>
                      <a:pt x="3682814" y="3168464"/>
                    </a:lnTo>
                    <a:cubicBezTo>
                      <a:pt x="3708245" y="3197325"/>
                      <a:pt x="3705388" y="3241235"/>
                      <a:pt x="3676623" y="3266666"/>
                    </a:cubicBezTo>
                    <a:lnTo>
                      <a:pt x="2859282" y="3986661"/>
                    </a:lnTo>
                    <a:cubicBezTo>
                      <a:pt x="2830422" y="4012093"/>
                      <a:pt x="2786511" y="4009236"/>
                      <a:pt x="2761080" y="3980470"/>
                    </a:cubicBezTo>
                    <a:lnTo>
                      <a:pt x="153325" y="1020195"/>
                    </a:lnTo>
                    <a:cubicBezTo>
                      <a:pt x="-70894" y="765592"/>
                      <a:pt x="-46319" y="377544"/>
                      <a:pt x="208189" y="153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B4C093FF-9C76-4FA5-837A-7E5A0040EDC9}"/>
                  </a:ext>
                </a:extLst>
              </p:cNvPr>
              <p:cNvSpPr/>
              <p:nvPr/>
            </p:nvSpPr>
            <p:spPr>
              <a:xfrm>
                <a:off x="1488981" y="3744504"/>
                <a:ext cx="1921042" cy="2901345"/>
              </a:xfrm>
              <a:custGeom>
                <a:avLst/>
                <a:gdLst>
                  <a:gd name="connsiteX0" fmla="*/ 337618 w 2947332"/>
                  <a:gd name="connsiteY0" fmla="*/ 65983 h 4451347"/>
                  <a:gd name="connsiteX1" fmla="*/ 337618 w 2947332"/>
                  <a:gd name="connsiteY1" fmla="*/ 65983 h 4451347"/>
                  <a:gd name="connsiteX2" fmla="*/ 1162579 w 2947332"/>
                  <a:gd name="connsiteY2" fmla="*/ 337636 h 4451347"/>
                  <a:gd name="connsiteX3" fmla="*/ 2939848 w 2947332"/>
                  <a:gd name="connsiteY3" fmla="*/ 3859695 h 4451347"/>
                  <a:gd name="connsiteX4" fmla="*/ 2909083 w 2947332"/>
                  <a:gd name="connsiteY4" fmla="*/ 3953135 h 4451347"/>
                  <a:gd name="connsiteX5" fmla="*/ 1936675 w 2947332"/>
                  <a:gd name="connsiteY5" fmla="*/ 4443864 h 4451347"/>
                  <a:gd name="connsiteX6" fmla="*/ 1843235 w 2947332"/>
                  <a:gd name="connsiteY6" fmla="*/ 4413097 h 4451347"/>
                  <a:gd name="connsiteX7" fmla="*/ 65965 w 2947332"/>
                  <a:gd name="connsiteY7" fmla="*/ 891038 h 4451347"/>
                  <a:gd name="connsiteX8" fmla="*/ 337618 w 2947332"/>
                  <a:gd name="connsiteY8" fmla="*/ 65983 h 44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332" h="4451347">
                    <a:moveTo>
                      <a:pt x="337618" y="65983"/>
                    </a:moveTo>
                    <a:lnTo>
                      <a:pt x="337618" y="65983"/>
                    </a:lnTo>
                    <a:cubicBezTo>
                      <a:pt x="640418" y="-86798"/>
                      <a:pt x="1009797" y="34741"/>
                      <a:pt x="1162579" y="337636"/>
                    </a:cubicBezTo>
                    <a:lnTo>
                      <a:pt x="2939848" y="3859695"/>
                    </a:lnTo>
                    <a:cubicBezTo>
                      <a:pt x="2957184" y="3893985"/>
                      <a:pt x="2943372" y="3935800"/>
                      <a:pt x="2909083" y="3953135"/>
                    </a:cubicBezTo>
                    <a:lnTo>
                      <a:pt x="1936675" y="4443864"/>
                    </a:lnTo>
                    <a:cubicBezTo>
                      <a:pt x="1902385" y="4461199"/>
                      <a:pt x="1860571" y="4447388"/>
                      <a:pt x="1843235" y="4413097"/>
                    </a:cubicBezTo>
                    <a:lnTo>
                      <a:pt x="65965" y="891038"/>
                    </a:lnTo>
                    <a:cubicBezTo>
                      <a:pt x="-86816" y="588238"/>
                      <a:pt x="34819" y="218859"/>
                      <a:pt x="337618" y="65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9C39C935-C7A7-46F9-B8BB-6FB92F7AEF43}"/>
                  </a:ext>
                </a:extLst>
              </p:cNvPr>
              <p:cNvSpPr/>
              <p:nvPr/>
            </p:nvSpPr>
            <p:spPr>
              <a:xfrm>
                <a:off x="2005814" y="3375795"/>
                <a:ext cx="1663174" cy="2982438"/>
              </a:xfrm>
              <a:custGeom>
                <a:avLst/>
                <a:gdLst>
                  <a:gd name="connsiteX0" fmla="*/ 403163 w 2551702"/>
                  <a:gd name="connsiteY0" fmla="*/ 37594 h 4575764"/>
                  <a:gd name="connsiteX1" fmla="*/ 403163 w 2551702"/>
                  <a:gd name="connsiteY1" fmla="*/ 37594 h 4575764"/>
                  <a:gd name="connsiteX2" fmla="*/ 1191071 w 2551702"/>
                  <a:gd name="connsiteY2" fmla="*/ 403164 h 4575764"/>
                  <a:gd name="connsiteX3" fmla="*/ 2547431 w 2551702"/>
                  <a:gd name="connsiteY3" fmla="*/ 4107722 h 4575764"/>
                  <a:gd name="connsiteX4" fmla="*/ 2505998 w 2551702"/>
                  <a:gd name="connsiteY4" fmla="*/ 4196971 h 4575764"/>
                  <a:gd name="connsiteX5" fmla="*/ 1483203 w 2551702"/>
                  <a:gd name="connsiteY5" fmla="*/ 4571494 h 4575764"/>
                  <a:gd name="connsiteX6" fmla="*/ 1393954 w 2551702"/>
                  <a:gd name="connsiteY6" fmla="*/ 4530060 h 4575764"/>
                  <a:gd name="connsiteX7" fmla="*/ 37594 w 2551702"/>
                  <a:gd name="connsiteY7" fmla="*/ 825502 h 4575764"/>
                  <a:gd name="connsiteX8" fmla="*/ 403163 w 2551702"/>
                  <a:gd name="connsiteY8" fmla="*/ 37594 h 457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702" h="4575764">
                    <a:moveTo>
                      <a:pt x="403163" y="37594"/>
                    </a:moveTo>
                    <a:lnTo>
                      <a:pt x="403163" y="37594"/>
                    </a:lnTo>
                    <a:cubicBezTo>
                      <a:pt x="721679" y="-78992"/>
                      <a:pt x="1074390" y="84647"/>
                      <a:pt x="1191071" y="403164"/>
                    </a:cubicBezTo>
                    <a:lnTo>
                      <a:pt x="2547431" y="4107722"/>
                    </a:lnTo>
                    <a:cubicBezTo>
                      <a:pt x="2560671" y="4143822"/>
                      <a:pt x="2542097" y="4183731"/>
                      <a:pt x="2505998" y="4196971"/>
                    </a:cubicBezTo>
                    <a:lnTo>
                      <a:pt x="1483203" y="4571494"/>
                    </a:lnTo>
                    <a:cubicBezTo>
                      <a:pt x="1447103" y="4584734"/>
                      <a:pt x="1407194" y="4566160"/>
                      <a:pt x="1393954" y="4530060"/>
                    </a:cubicBezTo>
                    <a:lnTo>
                      <a:pt x="37594" y="825502"/>
                    </a:lnTo>
                    <a:cubicBezTo>
                      <a:pt x="-78992" y="506986"/>
                      <a:pt x="84648" y="154180"/>
                      <a:pt x="403163" y="37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190EEB8A-5F02-4500-8003-44E6773A494B}"/>
                  </a:ext>
                </a:extLst>
              </p:cNvPr>
              <p:cNvSpPr/>
              <p:nvPr/>
            </p:nvSpPr>
            <p:spPr>
              <a:xfrm>
                <a:off x="3397358" y="5368007"/>
                <a:ext cx="2377012" cy="1470599"/>
              </a:xfrm>
              <a:custGeom>
                <a:avLst/>
                <a:gdLst>
                  <a:gd name="connsiteX0" fmla="*/ 3605825 w 3646897"/>
                  <a:gd name="connsiteY0" fmla="*/ 393973 h 2256246"/>
                  <a:gd name="connsiteX1" fmla="*/ 3605825 w 3646897"/>
                  <a:gd name="connsiteY1" fmla="*/ 393973 h 2256246"/>
                  <a:gd name="connsiteX2" fmla="*/ 2812202 w 3646897"/>
                  <a:gd name="connsiteY2" fmla="*/ 41072 h 2256246"/>
                  <a:gd name="connsiteX3" fmla="*/ 44618 w 3646897"/>
                  <a:gd name="connsiteY3" fmla="*/ 1105015 h 2256246"/>
                  <a:gd name="connsiteX4" fmla="*/ 4613 w 3646897"/>
                  <a:gd name="connsiteY4" fmla="*/ 1194931 h 2256246"/>
                  <a:gd name="connsiteX5" fmla="*/ 395424 w 3646897"/>
                  <a:gd name="connsiteY5" fmla="*/ 2211629 h 2256246"/>
                  <a:gd name="connsiteX6" fmla="*/ 485340 w 3646897"/>
                  <a:gd name="connsiteY6" fmla="*/ 2251634 h 2256246"/>
                  <a:gd name="connsiteX7" fmla="*/ 3252924 w 3646897"/>
                  <a:gd name="connsiteY7" fmla="*/ 1187787 h 2256246"/>
                  <a:gd name="connsiteX8" fmla="*/ 3605825 w 3646897"/>
                  <a:gd name="connsiteY8" fmla="*/ 393973 h 225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6897" h="2256246">
                    <a:moveTo>
                      <a:pt x="3605825" y="393973"/>
                    </a:moveTo>
                    <a:lnTo>
                      <a:pt x="3605825" y="393973"/>
                    </a:lnTo>
                    <a:cubicBezTo>
                      <a:pt x="3484096" y="77362"/>
                      <a:pt x="3128813" y="-80657"/>
                      <a:pt x="2812202" y="41072"/>
                    </a:cubicBezTo>
                    <a:lnTo>
                      <a:pt x="44618" y="1105015"/>
                    </a:lnTo>
                    <a:cubicBezTo>
                      <a:pt x="8804" y="1118826"/>
                      <a:pt x="-9103" y="1159021"/>
                      <a:pt x="4613" y="1194931"/>
                    </a:cubicBezTo>
                    <a:lnTo>
                      <a:pt x="395424" y="2211629"/>
                    </a:lnTo>
                    <a:cubicBezTo>
                      <a:pt x="409235" y="2247443"/>
                      <a:pt x="449430" y="2265350"/>
                      <a:pt x="485340" y="2251634"/>
                    </a:cubicBezTo>
                    <a:lnTo>
                      <a:pt x="3252924" y="1187787"/>
                    </a:lnTo>
                    <a:cubicBezTo>
                      <a:pt x="3569535" y="1065962"/>
                      <a:pt x="3727555" y="710584"/>
                      <a:pt x="3605825" y="393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A7C0320C-F4BA-4007-A530-789570AFCE7D}"/>
                  </a:ext>
                </a:extLst>
              </p:cNvPr>
              <p:cNvSpPr/>
              <p:nvPr/>
            </p:nvSpPr>
            <p:spPr>
              <a:xfrm>
                <a:off x="3325813" y="4675725"/>
                <a:ext cx="2198109" cy="1899117"/>
              </a:xfrm>
              <a:custGeom>
                <a:avLst/>
                <a:gdLst>
                  <a:gd name="connsiteX0" fmla="*/ 3246772 w 3372417"/>
                  <a:gd name="connsiteY0" fmla="*/ 242042 h 2913693"/>
                  <a:gd name="connsiteX1" fmla="*/ 3246772 w 3372417"/>
                  <a:gd name="connsiteY1" fmla="*/ 242042 h 2913693"/>
                  <a:gd name="connsiteX2" fmla="*/ 2385998 w 3372417"/>
                  <a:gd name="connsiteY2" fmla="*/ 125646 h 2913693"/>
                  <a:gd name="connsiteX3" fmla="*/ 27417 w 3372417"/>
                  <a:gd name="connsiteY3" fmla="*/ 1922347 h 2913693"/>
                  <a:gd name="connsiteX4" fmla="*/ 14273 w 3372417"/>
                  <a:gd name="connsiteY4" fmla="*/ 2019788 h 2913693"/>
                  <a:gd name="connsiteX5" fmla="*/ 674355 w 3372417"/>
                  <a:gd name="connsiteY5" fmla="*/ 2886277 h 2913693"/>
                  <a:gd name="connsiteX6" fmla="*/ 771796 w 3372417"/>
                  <a:gd name="connsiteY6" fmla="*/ 2899421 h 2913693"/>
                  <a:gd name="connsiteX7" fmla="*/ 3130376 w 3372417"/>
                  <a:gd name="connsiteY7" fmla="*/ 1102816 h 2913693"/>
                  <a:gd name="connsiteX8" fmla="*/ 3246772 w 3372417"/>
                  <a:gd name="connsiteY8" fmla="*/ 242042 h 29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417" h="2913693">
                    <a:moveTo>
                      <a:pt x="3246772" y="242042"/>
                    </a:moveTo>
                    <a:lnTo>
                      <a:pt x="3246772" y="242042"/>
                    </a:lnTo>
                    <a:cubicBezTo>
                      <a:pt x="3041222" y="-27802"/>
                      <a:pt x="2655841" y="-79904"/>
                      <a:pt x="2385998" y="125646"/>
                    </a:cubicBezTo>
                    <a:lnTo>
                      <a:pt x="27417" y="1922347"/>
                    </a:lnTo>
                    <a:cubicBezTo>
                      <a:pt x="-3158" y="1945588"/>
                      <a:pt x="-9064" y="1989308"/>
                      <a:pt x="14273" y="2019788"/>
                    </a:cubicBezTo>
                    <a:lnTo>
                      <a:pt x="674355" y="2886277"/>
                    </a:lnTo>
                    <a:cubicBezTo>
                      <a:pt x="697596" y="2916852"/>
                      <a:pt x="741315" y="2922758"/>
                      <a:pt x="771796" y="2899421"/>
                    </a:cubicBezTo>
                    <a:lnTo>
                      <a:pt x="3130376" y="1102816"/>
                    </a:lnTo>
                    <a:cubicBezTo>
                      <a:pt x="3400220" y="897266"/>
                      <a:pt x="3452321" y="511885"/>
                      <a:pt x="3246772" y="242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F3AC7809-58CF-4B77-B834-8249CD43D29A}"/>
                  </a:ext>
                </a:extLst>
              </p:cNvPr>
              <p:cNvSpPr/>
              <p:nvPr/>
            </p:nvSpPr>
            <p:spPr>
              <a:xfrm>
                <a:off x="2661307" y="4113154"/>
                <a:ext cx="2411743" cy="2609788"/>
              </a:xfrm>
              <a:custGeom>
                <a:avLst/>
                <a:gdLst>
                  <a:gd name="connsiteX0" fmla="*/ 3491995 w 3700183"/>
                  <a:gd name="connsiteY0" fmla="*/ 153325 h 4004031"/>
                  <a:gd name="connsiteX1" fmla="*/ 3491995 w 3700183"/>
                  <a:gd name="connsiteY1" fmla="*/ 153325 h 4004031"/>
                  <a:gd name="connsiteX2" fmla="*/ 2625124 w 3700183"/>
                  <a:gd name="connsiteY2" fmla="*/ 208189 h 4004031"/>
                  <a:gd name="connsiteX3" fmla="*/ 17370 w 3700183"/>
                  <a:gd name="connsiteY3" fmla="*/ 3168464 h 4004031"/>
                  <a:gd name="connsiteX4" fmla="*/ 23561 w 3700183"/>
                  <a:gd name="connsiteY4" fmla="*/ 3266667 h 4004031"/>
                  <a:gd name="connsiteX5" fmla="*/ 840901 w 3700183"/>
                  <a:gd name="connsiteY5" fmla="*/ 3986662 h 4004031"/>
                  <a:gd name="connsiteX6" fmla="*/ 939104 w 3700183"/>
                  <a:gd name="connsiteY6" fmla="*/ 3980470 h 4004031"/>
                  <a:gd name="connsiteX7" fmla="*/ 3546859 w 3700183"/>
                  <a:gd name="connsiteY7" fmla="*/ 1020195 h 4004031"/>
                  <a:gd name="connsiteX8" fmla="*/ 3491995 w 3700183"/>
                  <a:gd name="connsiteY8" fmla="*/ 153325 h 400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183" h="4004031">
                    <a:moveTo>
                      <a:pt x="3491995" y="153325"/>
                    </a:moveTo>
                    <a:lnTo>
                      <a:pt x="3491995" y="153325"/>
                    </a:lnTo>
                    <a:cubicBezTo>
                      <a:pt x="3237487" y="-70894"/>
                      <a:pt x="2849343" y="-46319"/>
                      <a:pt x="2625124" y="208189"/>
                    </a:cubicBezTo>
                    <a:lnTo>
                      <a:pt x="17370" y="3168464"/>
                    </a:lnTo>
                    <a:cubicBezTo>
                      <a:pt x="-8062" y="3197324"/>
                      <a:pt x="-5204" y="3241235"/>
                      <a:pt x="23561" y="3266667"/>
                    </a:cubicBezTo>
                    <a:lnTo>
                      <a:pt x="840901" y="3986662"/>
                    </a:lnTo>
                    <a:cubicBezTo>
                      <a:pt x="869762" y="4012093"/>
                      <a:pt x="913672" y="4009236"/>
                      <a:pt x="939104" y="3980470"/>
                    </a:cubicBezTo>
                    <a:lnTo>
                      <a:pt x="3546859" y="1020195"/>
                    </a:lnTo>
                    <a:cubicBezTo>
                      <a:pt x="3771077" y="765592"/>
                      <a:pt x="3746503" y="377543"/>
                      <a:pt x="3491995" y="153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6EFA51F4-450D-4F68-A5B2-0E2EC1408B55}"/>
                  </a:ext>
                </a:extLst>
              </p:cNvPr>
              <p:cNvSpPr/>
              <p:nvPr/>
            </p:nvSpPr>
            <p:spPr>
              <a:xfrm>
                <a:off x="2582696" y="3696451"/>
                <a:ext cx="1921083" cy="2901345"/>
              </a:xfrm>
              <a:custGeom>
                <a:avLst/>
                <a:gdLst>
                  <a:gd name="connsiteX0" fmla="*/ 2609810 w 2947394"/>
                  <a:gd name="connsiteY0" fmla="*/ 65983 h 4451347"/>
                  <a:gd name="connsiteX1" fmla="*/ 2609810 w 2947394"/>
                  <a:gd name="connsiteY1" fmla="*/ 65983 h 4451347"/>
                  <a:gd name="connsiteX2" fmla="*/ 1784850 w 2947394"/>
                  <a:gd name="connsiteY2" fmla="*/ 337636 h 4451347"/>
                  <a:gd name="connsiteX3" fmla="*/ 7484 w 2947394"/>
                  <a:gd name="connsiteY3" fmla="*/ 3859695 h 4451347"/>
                  <a:gd name="connsiteX4" fmla="*/ 38250 w 2947394"/>
                  <a:gd name="connsiteY4" fmla="*/ 3953135 h 4451347"/>
                  <a:gd name="connsiteX5" fmla="*/ 1010657 w 2947394"/>
                  <a:gd name="connsiteY5" fmla="*/ 4443863 h 4451347"/>
                  <a:gd name="connsiteX6" fmla="*/ 1104098 w 2947394"/>
                  <a:gd name="connsiteY6" fmla="*/ 4413097 h 4451347"/>
                  <a:gd name="connsiteX7" fmla="*/ 2881368 w 2947394"/>
                  <a:gd name="connsiteY7" fmla="*/ 891038 h 4451347"/>
                  <a:gd name="connsiteX8" fmla="*/ 2609810 w 2947394"/>
                  <a:gd name="connsiteY8" fmla="*/ 65983 h 44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394" h="4451347">
                    <a:moveTo>
                      <a:pt x="2609810" y="65983"/>
                    </a:moveTo>
                    <a:lnTo>
                      <a:pt x="2609810" y="65983"/>
                    </a:lnTo>
                    <a:cubicBezTo>
                      <a:pt x="2307010" y="-86798"/>
                      <a:pt x="1937631" y="34741"/>
                      <a:pt x="1784850" y="337636"/>
                    </a:cubicBezTo>
                    <a:lnTo>
                      <a:pt x="7484" y="3859695"/>
                    </a:lnTo>
                    <a:cubicBezTo>
                      <a:pt x="-9851" y="3893985"/>
                      <a:pt x="3960" y="3935800"/>
                      <a:pt x="38250" y="3953135"/>
                    </a:cubicBezTo>
                    <a:lnTo>
                      <a:pt x="1010657" y="4443863"/>
                    </a:lnTo>
                    <a:cubicBezTo>
                      <a:pt x="1044947" y="4461199"/>
                      <a:pt x="1086762" y="4447388"/>
                      <a:pt x="1104098" y="4413097"/>
                    </a:cubicBezTo>
                    <a:lnTo>
                      <a:pt x="2881368" y="891038"/>
                    </a:lnTo>
                    <a:cubicBezTo>
                      <a:pt x="3034244" y="588143"/>
                      <a:pt x="2912610" y="218764"/>
                      <a:pt x="2609810" y="65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509D03E9-F470-4DF3-9C43-749EBD22163C}"/>
                  </a:ext>
                </a:extLst>
              </p:cNvPr>
              <p:cNvSpPr/>
              <p:nvPr/>
            </p:nvSpPr>
            <p:spPr>
              <a:xfrm>
                <a:off x="2310073" y="3352017"/>
                <a:ext cx="1663199" cy="2982439"/>
              </a:xfrm>
              <a:custGeom>
                <a:avLst/>
                <a:gdLst>
                  <a:gd name="connsiteX0" fmla="*/ 2148539 w 2551740"/>
                  <a:gd name="connsiteY0" fmla="*/ 37594 h 4575765"/>
                  <a:gd name="connsiteX1" fmla="*/ 2148539 w 2551740"/>
                  <a:gd name="connsiteY1" fmla="*/ 37594 h 4575765"/>
                  <a:gd name="connsiteX2" fmla="*/ 1360631 w 2551740"/>
                  <a:gd name="connsiteY2" fmla="*/ 403164 h 4575765"/>
                  <a:gd name="connsiteX3" fmla="*/ 4271 w 2551740"/>
                  <a:gd name="connsiteY3" fmla="*/ 4107722 h 4575765"/>
                  <a:gd name="connsiteX4" fmla="*/ 45705 w 2551740"/>
                  <a:gd name="connsiteY4" fmla="*/ 4196971 h 4575765"/>
                  <a:gd name="connsiteX5" fmla="*/ 1068500 w 2551740"/>
                  <a:gd name="connsiteY5" fmla="*/ 4571494 h 4575765"/>
                  <a:gd name="connsiteX6" fmla="*/ 1157749 w 2551740"/>
                  <a:gd name="connsiteY6" fmla="*/ 4530060 h 4575765"/>
                  <a:gd name="connsiteX7" fmla="*/ 2514109 w 2551740"/>
                  <a:gd name="connsiteY7" fmla="*/ 825502 h 4575765"/>
                  <a:gd name="connsiteX8" fmla="*/ 2148539 w 2551740"/>
                  <a:gd name="connsiteY8" fmla="*/ 37594 h 457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740" h="4575765">
                    <a:moveTo>
                      <a:pt x="2148539" y="37594"/>
                    </a:moveTo>
                    <a:lnTo>
                      <a:pt x="2148539" y="37594"/>
                    </a:lnTo>
                    <a:cubicBezTo>
                      <a:pt x="1830023" y="-78992"/>
                      <a:pt x="1477313" y="84647"/>
                      <a:pt x="1360631" y="403164"/>
                    </a:cubicBezTo>
                    <a:lnTo>
                      <a:pt x="4271" y="4107722"/>
                    </a:lnTo>
                    <a:cubicBezTo>
                      <a:pt x="-8968" y="4143821"/>
                      <a:pt x="9605" y="4183731"/>
                      <a:pt x="45705" y="4196971"/>
                    </a:cubicBezTo>
                    <a:lnTo>
                      <a:pt x="1068500" y="4571494"/>
                    </a:lnTo>
                    <a:cubicBezTo>
                      <a:pt x="1104599" y="4584734"/>
                      <a:pt x="1144509" y="4566160"/>
                      <a:pt x="1157749" y="4530060"/>
                    </a:cubicBezTo>
                    <a:lnTo>
                      <a:pt x="2514109" y="825502"/>
                    </a:lnTo>
                    <a:cubicBezTo>
                      <a:pt x="2630790" y="506986"/>
                      <a:pt x="2467055" y="154180"/>
                      <a:pt x="2148539" y="37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FFFD4141-F4B5-4E5B-90F6-683C70024755}"/>
                  </a:ext>
                </a:extLst>
              </p:cNvPr>
              <p:cNvSpPr/>
              <p:nvPr/>
            </p:nvSpPr>
            <p:spPr>
              <a:xfrm>
                <a:off x="2624079" y="3216471"/>
                <a:ext cx="800623" cy="3016987"/>
              </a:xfrm>
              <a:custGeom>
                <a:avLst/>
                <a:gdLst>
                  <a:gd name="connsiteX0" fmla="*/ 614172 w 1228344"/>
                  <a:gd name="connsiteY0" fmla="*/ 0 h 4628769"/>
                  <a:gd name="connsiteX1" fmla="*/ 614172 w 1228344"/>
                  <a:gd name="connsiteY1" fmla="*/ 0 h 4628769"/>
                  <a:gd name="connsiteX2" fmla="*/ 0 w 1228344"/>
                  <a:gd name="connsiteY2" fmla="*/ 614172 h 4628769"/>
                  <a:gd name="connsiteX3" fmla="*/ 0 w 1228344"/>
                  <a:gd name="connsiteY3" fmla="*/ 4559237 h 4628769"/>
                  <a:gd name="connsiteX4" fmla="*/ 69533 w 1228344"/>
                  <a:gd name="connsiteY4" fmla="*/ 4628769 h 4628769"/>
                  <a:gd name="connsiteX5" fmla="*/ 1158812 w 1228344"/>
                  <a:gd name="connsiteY5" fmla="*/ 4628769 h 4628769"/>
                  <a:gd name="connsiteX6" fmla="*/ 1228344 w 1228344"/>
                  <a:gd name="connsiteY6" fmla="*/ 4559237 h 4628769"/>
                  <a:gd name="connsiteX7" fmla="*/ 1228344 w 1228344"/>
                  <a:gd name="connsiteY7" fmla="*/ 614172 h 4628769"/>
                  <a:gd name="connsiteX8" fmla="*/ 614172 w 1228344"/>
                  <a:gd name="connsiteY8" fmla="*/ 0 h 46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344" h="4628769">
                    <a:moveTo>
                      <a:pt x="614172" y="0"/>
                    </a:moveTo>
                    <a:lnTo>
                      <a:pt x="614172" y="0"/>
                    </a:lnTo>
                    <a:cubicBezTo>
                      <a:pt x="274987" y="0"/>
                      <a:pt x="0" y="274987"/>
                      <a:pt x="0" y="614172"/>
                    </a:cubicBezTo>
                    <a:lnTo>
                      <a:pt x="0" y="4559237"/>
                    </a:lnTo>
                    <a:cubicBezTo>
                      <a:pt x="0" y="4597622"/>
                      <a:pt x="31147" y="4628769"/>
                      <a:pt x="69533" y="4628769"/>
                    </a:cubicBezTo>
                    <a:lnTo>
                      <a:pt x="1158812" y="4628769"/>
                    </a:lnTo>
                    <a:cubicBezTo>
                      <a:pt x="1197197" y="4628769"/>
                      <a:pt x="1228344" y="4597622"/>
                      <a:pt x="1228344" y="4559237"/>
                    </a:cubicBezTo>
                    <a:lnTo>
                      <a:pt x="1228344" y="614172"/>
                    </a:lnTo>
                    <a:cubicBezTo>
                      <a:pt x="1228344" y="274987"/>
                      <a:pt x="953357" y="0"/>
                      <a:pt x="61417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1" name="Group 380">
              <a:extLst>
                <a:ext uri="{FF2B5EF4-FFF2-40B4-BE49-F238E27FC236}">
                  <a16:creationId xmlns:a16="http://schemas.microsoft.com/office/drawing/2014/main" id="{465367AD-BB61-4AFC-8941-90D293E427D5}"/>
                </a:ext>
              </a:extLst>
            </p:cNvPr>
            <p:cNvGrpSpPr/>
            <p:nvPr/>
          </p:nvGrpSpPr>
          <p:grpSpPr>
            <a:xfrm>
              <a:off x="6705713" y="2187623"/>
              <a:ext cx="4538859" cy="2763755"/>
              <a:chOff x="333154" y="3649562"/>
              <a:chExt cx="5337587" cy="3250108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F802C973-1993-400B-89EC-6F38B2F63604}"/>
                  </a:ext>
                </a:extLst>
              </p:cNvPr>
              <p:cNvSpPr/>
              <p:nvPr/>
            </p:nvSpPr>
            <p:spPr>
              <a:xfrm>
                <a:off x="333154" y="6189689"/>
                <a:ext cx="5337587" cy="709981"/>
              </a:xfrm>
              <a:custGeom>
                <a:avLst/>
                <a:gdLst>
                  <a:gd name="connsiteX0" fmla="*/ 0 w 8189118"/>
                  <a:gd name="connsiteY0" fmla="*/ 544639 h 1089278"/>
                  <a:gd name="connsiteX1" fmla="*/ 0 w 8189118"/>
                  <a:gd name="connsiteY1" fmla="*/ 544639 h 1089278"/>
                  <a:gd name="connsiteX2" fmla="*/ 544640 w 8189118"/>
                  <a:gd name="connsiteY2" fmla="*/ 0 h 1089278"/>
                  <a:gd name="connsiteX3" fmla="*/ 7644479 w 8189118"/>
                  <a:gd name="connsiteY3" fmla="*/ 0 h 1089278"/>
                  <a:gd name="connsiteX4" fmla="*/ 8189119 w 8189118"/>
                  <a:gd name="connsiteY4" fmla="*/ 544639 h 1089278"/>
                  <a:gd name="connsiteX5" fmla="*/ 8189119 w 8189118"/>
                  <a:gd name="connsiteY5" fmla="*/ 544639 h 1089278"/>
                  <a:gd name="connsiteX6" fmla="*/ 7644479 w 8189118"/>
                  <a:gd name="connsiteY6" fmla="*/ 1089279 h 1089278"/>
                  <a:gd name="connsiteX7" fmla="*/ 544544 w 8189118"/>
                  <a:gd name="connsiteY7" fmla="*/ 1089279 h 1089278"/>
                  <a:gd name="connsiteX8" fmla="*/ 0 w 8189118"/>
                  <a:gd name="connsiteY8" fmla="*/ 544639 h 10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89118" h="1089278">
                    <a:moveTo>
                      <a:pt x="0" y="544639"/>
                    </a:moveTo>
                    <a:lnTo>
                      <a:pt x="0" y="544639"/>
                    </a:lnTo>
                    <a:cubicBezTo>
                      <a:pt x="0" y="243840"/>
                      <a:pt x="243840" y="0"/>
                      <a:pt x="544640" y="0"/>
                    </a:cubicBezTo>
                    <a:lnTo>
                      <a:pt x="7644479" y="0"/>
                    </a:lnTo>
                    <a:cubicBezTo>
                      <a:pt x="7945279" y="0"/>
                      <a:pt x="8189119" y="243840"/>
                      <a:pt x="8189119" y="544639"/>
                    </a:cubicBezTo>
                    <a:lnTo>
                      <a:pt x="8189119" y="544639"/>
                    </a:lnTo>
                    <a:cubicBezTo>
                      <a:pt x="8189119" y="845439"/>
                      <a:pt x="7945279" y="1089279"/>
                      <a:pt x="7644479" y="1089279"/>
                    </a:cubicBezTo>
                    <a:lnTo>
                      <a:pt x="544544" y="1089279"/>
                    </a:lnTo>
                    <a:cubicBezTo>
                      <a:pt x="243840" y="1089279"/>
                      <a:pt x="0" y="845439"/>
                      <a:pt x="0" y="5446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57FB45D1-A7BE-44A0-BA78-876C3DD4A590}"/>
                  </a:ext>
                </a:extLst>
              </p:cNvPr>
              <p:cNvSpPr/>
              <p:nvPr/>
            </p:nvSpPr>
            <p:spPr>
              <a:xfrm>
                <a:off x="477232" y="5565483"/>
                <a:ext cx="2119529" cy="1315686"/>
              </a:xfrm>
              <a:custGeom>
                <a:avLst/>
                <a:gdLst>
                  <a:gd name="connsiteX0" fmla="*/ 36409 w 3251858"/>
                  <a:gd name="connsiteY0" fmla="*/ 349317 h 2018573"/>
                  <a:gd name="connsiteX1" fmla="*/ 36409 w 3251858"/>
                  <a:gd name="connsiteY1" fmla="*/ 349317 h 2018573"/>
                  <a:gd name="connsiteX2" fmla="*/ 740211 w 3251858"/>
                  <a:gd name="connsiteY2" fmla="*/ 36421 h 2018573"/>
                  <a:gd name="connsiteX3" fmla="*/ 3251859 w 3251858"/>
                  <a:gd name="connsiteY3" fmla="*/ 1001970 h 2018573"/>
                  <a:gd name="connsiteX4" fmla="*/ 2861048 w 3251858"/>
                  <a:gd name="connsiteY4" fmla="*/ 2018574 h 2018573"/>
                  <a:gd name="connsiteX5" fmla="*/ 349305 w 3251858"/>
                  <a:gd name="connsiteY5" fmla="*/ 1053119 h 2018573"/>
                  <a:gd name="connsiteX6" fmla="*/ 36409 w 3251858"/>
                  <a:gd name="connsiteY6" fmla="*/ 349317 h 20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8" h="2018573">
                    <a:moveTo>
                      <a:pt x="36409" y="349317"/>
                    </a:moveTo>
                    <a:lnTo>
                      <a:pt x="36409" y="349317"/>
                    </a:lnTo>
                    <a:cubicBezTo>
                      <a:pt x="144327" y="68520"/>
                      <a:pt x="459414" y="-71498"/>
                      <a:pt x="740211" y="36421"/>
                    </a:cubicBezTo>
                    <a:lnTo>
                      <a:pt x="3251859" y="1001970"/>
                    </a:lnTo>
                    <a:lnTo>
                      <a:pt x="2861048" y="2018574"/>
                    </a:lnTo>
                    <a:lnTo>
                      <a:pt x="349305" y="1053119"/>
                    </a:lnTo>
                    <a:cubicBezTo>
                      <a:pt x="68604" y="945106"/>
                      <a:pt x="-71509" y="630019"/>
                      <a:pt x="36409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44CC1FA2-7000-4FC0-8BB4-BE3FE3922BC7}"/>
                  </a:ext>
                </a:extLst>
              </p:cNvPr>
              <p:cNvSpPr/>
              <p:nvPr/>
            </p:nvSpPr>
            <p:spPr>
              <a:xfrm>
                <a:off x="699314" y="4951612"/>
                <a:ext cx="1965304" cy="1700160"/>
              </a:xfrm>
              <a:custGeom>
                <a:avLst/>
                <a:gdLst>
                  <a:gd name="connsiteX0" fmla="*/ 111449 w 3015240"/>
                  <a:gd name="connsiteY0" fmla="*/ 214624 h 2608447"/>
                  <a:gd name="connsiteX1" fmla="*/ 111449 w 3015240"/>
                  <a:gd name="connsiteY1" fmla="*/ 214624 h 2608447"/>
                  <a:gd name="connsiteX2" fmla="*/ 874688 w 3015240"/>
                  <a:gd name="connsiteY2" fmla="*/ 111374 h 2608447"/>
                  <a:gd name="connsiteX3" fmla="*/ 3015241 w 3015240"/>
                  <a:gd name="connsiteY3" fmla="*/ 1741958 h 2608447"/>
                  <a:gd name="connsiteX4" fmla="*/ 2355159 w 3015240"/>
                  <a:gd name="connsiteY4" fmla="*/ 2608448 h 2608447"/>
                  <a:gd name="connsiteX5" fmla="*/ 214605 w 3015240"/>
                  <a:gd name="connsiteY5" fmla="*/ 977863 h 2608447"/>
                  <a:gd name="connsiteX6" fmla="*/ 111449 w 3015240"/>
                  <a:gd name="connsiteY6" fmla="*/ 214624 h 260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40" h="2608447">
                    <a:moveTo>
                      <a:pt x="111449" y="214624"/>
                    </a:moveTo>
                    <a:lnTo>
                      <a:pt x="111449" y="214624"/>
                    </a:lnTo>
                    <a:cubicBezTo>
                      <a:pt x="293758" y="-24643"/>
                      <a:pt x="635420" y="-70840"/>
                      <a:pt x="874688" y="111374"/>
                    </a:cubicBezTo>
                    <a:lnTo>
                      <a:pt x="3015241" y="1741958"/>
                    </a:lnTo>
                    <a:lnTo>
                      <a:pt x="2355159" y="2608448"/>
                    </a:lnTo>
                    <a:lnTo>
                      <a:pt x="214605" y="977863"/>
                    </a:lnTo>
                    <a:cubicBezTo>
                      <a:pt x="-24663" y="795554"/>
                      <a:pt x="-70859" y="453892"/>
                      <a:pt x="111449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93969861-E8F8-4F9B-B640-F6393D5E7FC2}"/>
                  </a:ext>
                </a:extLst>
              </p:cNvPr>
              <p:cNvSpPr/>
              <p:nvPr/>
            </p:nvSpPr>
            <p:spPr>
              <a:xfrm>
                <a:off x="1115657" y="4452709"/>
                <a:ext cx="2155140" cy="2330742"/>
              </a:xfrm>
              <a:custGeom>
                <a:avLst/>
                <a:gdLst>
                  <a:gd name="connsiteX0" fmla="*/ 184580 w 3306493"/>
                  <a:gd name="connsiteY0" fmla="*/ 135955 h 3575908"/>
                  <a:gd name="connsiteX1" fmla="*/ 184580 w 3306493"/>
                  <a:gd name="connsiteY1" fmla="*/ 135955 h 3575908"/>
                  <a:gd name="connsiteX2" fmla="*/ 953248 w 3306493"/>
                  <a:gd name="connsiteY2" fmla="*/ 184628 h 3575908"/>
                  <a:gd name="connsiteX3" fmla="*/ 3306494 w 3306493"/>
                  <a:gd name="connsiteY3" fmla="*/ 2855914 h 3575908"/>
                  <a:gd name="connsiteX4" fmla="*/ 2489154 w 3306493"/>
                  <a:gd name="connsiteY4" fmla="*/ 3575909 h 3575908"/>
                  <a:gd name="connsiteX5" fmla="*/ 136003 w 3306493"/>
                  <a:gd name="connsiteY5" fmla="*/ 904622 h 3575908"/>
                  <a:gd name="connsiteX6" fmla="*/ 184580 w 3306493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493" h="3575908">
                    <a:moveTo>
                      <a:pt x="184580" y="135955"/>
                    </a:moveTo>
                    <a:lnTo>
                      <a:pt x="184580" y="135955"/>
                    </a:lnTo>
                    <a:cubicBezTo>
                      <a:pt x="410323" y="-62832"/>
                      <a:pt x="754461" y="-41115"/>
                      <a:pt x="953248" y="184628"/>
                    </a:cubicBezTo>
                    <a:lnTo>
                      <a:pt x="3306494" y="2855914"/>
                    </a:lnTo>
                    <a:lnTo>
                      <a:pt x="2489154" y="3575909"/>
                    </a:lnTo>
                    <a:lnTo>
                      <a:pt x="136003" y="904622"/>
                    </a:lnTo>
                    <a:cubicBezTo>
                      <a:pt x="-62879" y="678880"/>
                      <a:pt x="-41067" y="334742"/>
                      <a:pt x="184580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6585AA89-EEB8-4715-8406-1A8CC16DF636}"/>
                  </a:ext>
                </a:extLst>
              </p:cNvPr>
              <p:cNvSpPr/>
              <p:nvPr/>
            </p:nvSpPr>
            <p:spPr>
              <a:xfrm>
                <a:off x="1603933" y="4083186"/>
                <a:ext cx="1717338" cy="2586590"/>
              </a:xfrm>
              <a:custGeom>
                <a:avLst/>
                <a:gdLst>
                  <a:gd name="connsiteX0" fmla="*/ 299368 w 2634802"/>
                  <a:gd name="connsiteY0" fmla="*/ 58523 h 3968439"/>
                  <a:gd name="connsiteX1" fmla="*/ 299368 w 2634802"/>
                  <a:gd name="connsiteY1" fmla="*/ 58523 h 3968439"/>
                  <a:gd name="connsiteX2" fmla="*/ 1030983 w 2634802"/>
                  <a:gd name="connsiteY2" fmla="*/ 299410 h 3968439"/>
                  <a:gd name="connsiteX3" fmla="*/ 2634803 w 2634802"/>
                  <a:gd name="connsiteY3" fmla="*/ 3477712 h 3968439"/>
                  <a:gd name="connsiteX4" fmla="*/ 1662395 w 2634802"/>
                  <a:gd name="connsiteY4" fmla="*/ 3968440 h 3968439"/>
                  <a:gd name="connsiteX5" fmla="*/ 58481 w 2634802"/>
                  <a:gd name="connsiteY5" fmla="*/ 790138 h 3968439"/>
                  <a:gd name="connsiteX6" fmla="*/ 299368 w 2634802"/>
                  <a:gd name="connsiteY6" fmla="*/ 58523 h 396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802" h="3968439">
                    <a:moveTo>
                      <a:pt x="299368" y="58523"/>
                    </a:moveTo>
                    <a:lnTo>
                      <a:pt x="299368" y="58523"/>
                    </a:lnTo>
                    <a:cubicBezTo>
                      <a:pt x="567878" y="-77018"/>
                      <a:pt x="895443" y="30900"/>
                      <a:pt x="1030983" y="299410"/>
                    </a:cubicBezTo>
                    <a:lnTo>
                      <a:pt x="2634803" y="3477712"/>
                    </a:lnTo>
                    <a:lnTo>
                      <a:pt x="1662395" y="3968440"/>
                    </a:lnTo>
                    <a:lnTo>
                      <a:pt x="58481" y="790138"/>
                    </a:lnTo>
                    <a:cubicBezTo>
                      <a:pt x="-76965" y="521533"/>
                      <a:pt x="30858" y="194063"/>
                      <a:pt x="299368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93A0BF94-1B2E-4441-9008-CCA739A99619}"/>
                  </a:ext>
                </a:extLst>
              </p:cNvPr>
              <p:cNvSpPr/>
              <p:nvPr/>
            </p:nvSpPr>
            <p:spPr>
              <a:xfrm>
                <a:off x="2074381" y="3777748"/>
                <a:ext cx="1486159" cy="2656051"/>
              </a:xfrm>
              <a:custGeom>
                <a:avLst/>
                <a:gdLst>
                  <a:gd name="connsiteX0" fmla="*/ 357497 w 2280118"/>
                  <a:gd name="connsiteY0" fmla="*/ 33361 h 4075009"/>
                  <a:gd name="connsiteX1" fmla="*/ 357497 w 2280118"/>
                  <a:gd name="connsiteY1" fmla="*/ 33361 h 4075009"/>
                  <a:gd name="connsiteX2" fmla="*/ 1056156 w 2280118"/>
                  <a:gd name="connsiteY2" fmla="*/ 357497 h 4075009"/>
                  <a:gd name="connsiteX3" fmla="*/ 2280118 w 2280118"/>
                  <a:gd name="connsiteY3" fmla="*/ 3700486 h 4075009"/>
                  <a:gd name="connsiteX4" fmla="*/ 1257323 w 2280118"/>
                  <a:gd name="connsiteY4" fmla="*/ 4075009 h 4075009"/>
                  <a:gd name="connsiteX5" fmla="*/ 33361 w 2280118"/>
                  <a:gd name="connsiteY5" fmla="*/ 732020 h 4075009"/>
                  <a:gd name="connsiteX6" fmla="*/ 357497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357497" y="33361"/>
                    </a:moveTo>
                    <a:lnTo>
                      <a:pt x="357497" y="33361"/>
                    </a:lnTo>
                    <a:cubicBezTo>
                      <a:pt x="639913" y="-70081"/>
                      <a:pt x="952714" y="75080"/>
                      <a:pt x="1056156" y="357497"/>
                    </a:cubicBezTo>
                    <a:lnTo>
                      <a:pt x="2280118" y="3700486"/>
                    </a:lnTo>
                    <a:lnTo>
                      <a:pt x="1257323" y="4075009"/>
                    </a:lnTo>
                    <a:lnTo>
                      <a:pt x="33361" y="732020"/>
                    </a:lnTo>
                    <a:cubicBezTo>
                      <a:pt x="-70080" y="449603"/>
                      <a:pt x="75080" y="136802"/>
                      <a:pt x="357497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51360162-B67C-4C1B-93CF-9B99ABCACE4F}"/>
                  </a:ext>
                </a:extLst>
              </p:cNvPr>
              <p:cNvSpPr/>
              <p:nvPr/>
            </p:nvSpPr>
            <p:spPr>
              <a:xfrm>
                <a:off x="3363364" y="5542016"/>
                <a:ext cx="2119529" cy="1315748"/>
              </a:xfrm>
              <a:custGeom>
                <a:avLst/>
                <a:gdLst>
                  <a:gd name="connsiteX0" fmla="*/ 3215450 w 3251857"/>
                  <a:gd name="connsiteY0" fmla="*/ 349317 h 2018668"/>
                  <a:gd name="connsiteX1" fmla="*/ 3215450 w 3251857"/>
                  <a:gd name="connsiteY1" fmla="*/ 349317 h 2018668"/>
                  <a:gd name="connsiteX2" fmla="*/ 2511647 w 3251857"/>
                  <a:gd name="connsiteY2" fmla="*/ 36421 h 2018668"/>
                  <a:gd name="connsiteX3" fmla="*/ 0 w 3251857"/>
                  <a:gd name="connsiteY3" fmla="*/ 1001970 h 2018668"/>
                  <a:gd name="connsiteX4" fmla="*/ 390810 w 3251857"/>
                  <a:gd name="connsiteY4" fmla="*/ 2018669 h 2018668"/>
                  <a:gd name="connsiteX5" fmla="*/ 2902458 w 3251857"/>
                  <a:gd name="connsiteY5" fmla="*/ 1053119 h 2018668"/>
                  <a:gd name="connsiteX6" fmla="*/ 3215450 w 3251857"/>
                  <a:gd name="connsiteY6" fmla="*/ 349317 h 20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7" h="2018668">
                    <a:moveTo>
                      <a:pt x="3215450" y="349317"/>
                    </a:moveTo>
                    <a:lnTo>
                      <a:pt x="3215450" y="349317"/>
                    </a:lnTo>
                    <a:cubicBezTo>
                      <a:pt x="3107531" y="68520"/>
                      <a:pt x="2792444" y="-71498"/>
                      <a:pt x="2511647" y="36421"/>
                    </a:cubicBezTo>
                    <a:lnTo>
                      <a:pt x="0" y="1001970"/>
                    </a:lnTo>
                    <a:lnTo>
                      <a:pt x="390810" y="2018669"/>
                    </a:lnTo>
                    <a:lnTo>
                      <a:pt x="2902458" y="1053119"/>
                    </a:lnTo>
                    <a:cubicBezTo>
                      <a:pt x="3183255" y="945201"/>
                      <a:pt x="3323368" y="630114"/>
                      <a:pt x="3215450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94396F29-3609-4F21-BCF4-DAC1AC3A3E7A}"/>
                  </a:ext>
                </a:extLst>
              </p:cNvPr>
              <p:cNvSpPr/>
              <p:nvPr/>
            </p:nvSpPr>
            <p:spPr>
              <a:xfrm>
                <a:off x="3295507" y="4928145"/>
                <a:ext cx="1965286" cy="1700222"/>
              </a:xfrm>
              <a:custGeom>
                <a:avLst/>
                <a:gdLst>
                  <a:gd name="connsiteX0" fmla="*/ 2903791 w 3015212"/>
                  <a:gd name="connsiteY0" fmla="*/ 214624 h 2608542"/>
                  <a:gd name="connsiteX1" fmla="*/ 2903791 w 3015212"/>
                  <a:gd name="connsiteY1" fmla="*/ 214624 h 2608542"/>
                  <a:gd name="connsiteX2" fmla="*/ 2140553 w 3015212"/>
                  <a:gd name="connsiteY2" fmla="*/ 111374 h 2608542"/>
                  <a:gd name="connsiteX3" fmla="*/ 0 w 3015212"/>
                  <a:gd name="connsiteY3" fmla="*/ 1742054 h 2608542"/>
                  <a:gd name="connsiteX4" fmla="*/ 660082 w 3015212"/>
                  <a:gd name="connsiteY4" fmla="*/ 2608543 h 2608542"/>
                  <a:gd name="connsiteX5" fmla="*/ 2800636 w 3015212"/>
                  <a:gd name="connsiteY5" fmla="*/ 977958 h 2608542"/>
                  <a:gd name="connsiteX6" fmla="*/ 2903791 w 3015212"/>
                  <a:gd name="connsiteY6" fmla="*/ 214624 h 260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12" h="2608542">
                    <a:moveTo>
                      <a:pt x="2903791" y="214624"/>
                    </a:moveTo>
                    <a:lnTo>
                      <a:pt x="2903791" y="214624"/>
                    </a:lnTo>
                    <a:cubicBezTo>
                      <a:pt x="2721483" y="-24643"/>
                      <a:pt x="2379821" y="-70840"/>
                      <a:pt x="2140553" y="111374"/>
                    </a:cubicBezTo>
                    <a:lnTo>
                      <a:pt x="0" y="1742054"/>
                    </a:lnTo>
                    <a:lnTo>
                      <a:pt x="660082" y="2608543"/>
                    </a:lnTo>
                    <a:lnTo>
                      <a:pt x="2800636" y="977958"/>
                    </a:lnTo>
                    <a:cubicBezTo>
                      <a:pt x="3039808" y="795649"/>
                      <a:pt x="3086100" y="453892"/>
                      <a:pt x="2903791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04334237-0AAA-4E83-AC99-79E3A268ECD3}"/>
                  </a:ext>
                </a:extLst>
              </p:cNvPr>
              <p:cNvSpPr/>
              <p:nvPr/>
            </p:nvSpPr>
            <p:spPr>
              <a:xfrm>
                <a:off x="2689328" y="4429241"/>
                <a:ext cx="2155144" cy="2330742"/>
              </a:xfrm>
              <a:custGeom>
                <a:avLst/>
                <a:gdLst>
                  <a:gd name="connsiteX0" fmla="*/ 3121819 w 3306500"/>
                  <a:gd name="connsiteY0" fmla="*/ 135955 h 3575908"/>
                  <a:gd name="connsiteX1" fmla="*/ 3121819 w 3306500"/>
                  <a:gd name="connsiteY1" fmla="*/ 135955 h 3575908"/>
                  <a:gd name="connsiteX2" fmla="*/ 2353151 w 3306500"/>
                  <a:gd name="connsiteY2" fmla="*/ 184628 h 3575908"/>
                  <a:gd name="connsiteX3" fmla="*/ 0 w 3306500"/>
                  <a:gd name="connsiteY3" fmla="*/ 2855914 h 3575908"/>
                  <a:gd name="connsiteX4" fmla="*/ 817340 w 3306500"/>
                  <a:gd name="connsiteY4" fmla="*/ 3575909 h 3575908"/>
                  <a:gd name="connsiteX5" fmla="*/ 3170587 w 3306500"/>
                  <a:gd name="connsiteY5" fmla="*/ 904623 h 3575908"/>
                  <a:gd name="connsiteX6" fmla="*/ 3121819 w 3306500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500" h="3575908">
                    <a:moveTo>
                      <a:pt x="3121819" y="135955"/>
                    </a:moveTo>
                    <a:lnTo>
                      <a:pt x="3121819" y="135955"/>
                    </a:lnTo>
                    <a:cubicBezTo>
                      <a:pt x="2896076" y="-62832"/>
                      <a:pt x="2551938" y="-41115"/>
                      <a:pt x="2353151" y="184628"/>
                    </a:cubicBezTo>
                    <a:lnTo>
                      <a:pt x="0" y="2855914"/>
                    </a:lnTo>
                    <a:lnTo>
                      <a:pt x="817340" y="3575909"/>
                    </a:lnTo>
                    <a:lnTo>
                      <a:pt x="3170587" y="904623"/>
                    </a:lnTo>
                    <a:cubicBezTo>
                      <a:pt x="3369374" y="678975"/>
                      <a:pt x="3347561" y="334837"/>
                      <a:pt x="3121819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194A1D62-F1E9-43D8-9ECC-409E4CFAFA38}"/>
                  </a:ext>
                </a:extLst>
              </p:cNvPr>
              <p:cNvSpPr/>
              <p:nvPr/>
            </p:nvSpPr>
            <p:spPr>
              <a:xfrm>
                <a:off x="2638917" y="4059781"/>
                <a:ext cx="1717276" cy="2586528"/>
              </a:xfrm>
              <a:custGeom>
                <a:avLst/>
                <a:gdLst>
                  <a:gd name="connsiteX0" fmla="*/ 2335340 w 2634707"/>
                  <a:gd name="connsiteY0" fmla="*/ 58523 h 3968344"/>
                  <a:gd name="connsiteX1" fmla="*/ 2335340 w 2634707"/>
                  <a:gd name="connsiteY1" fmla="*/ 58523 h 3968344"/>
                  <a:gd name="connsiteX2" fmla="*/ 1603724 w 2634707"/>
                  <a:gd name="connsiteY2" fmla="*/ 299410 h 3968344"/>
                  <a:gd name="connsiteX3" fmla="*/ 0 w 2634707"/>
                  <a:gd name="connsiteY3" fmla="*/ 3477617 h 3968344"/>
                  <a:gd name="connsiteX4" fmla="*/ 972407 w 2634707"/>
                  <a:gd name="connsiteY4" fmla="*/ 3968345 h 3968344"/>
                  <a:gd name="connsiteX5" fmla="*/ 2576227 w 2634707"/>
                  <a:gd name="connsiteY5" fmla="*/ 790043 h 3968344"/>
                  <a:gd name="connsiteX6" fmla="*/ 2335340 w 2634707"/>
                  <a:gd name="connsiteY6" fmla="*/ 58523 h 396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707" h="3968344">
                    <a:moveTo>
                      <a:pt x="2335340" y="58523"/>
                    </a:moveTo>
                    <a:lnTo>
                      <a:pt x="2335340" y="58523"/>
                    </a:lnTo>
                    <a:cubicBezTo>
                      <a:pt x="2066830" y="-77018"/>
                      <a:pt x="1739265" y="30900"/>
                      <a:pt x="1603724" y="299410"/>
                    </a:cubicBezTo>
                    <a:lnTo>
                      <a:pt x="0" y="3477617"/>
                    </a:lnTo>
                    <a:lnTo>
                      <a:pt x="972407" y="3968345"/>
                    </a:lnTo>
                    <a:lnTo>
                      <a:pt x="2576227" y="790043"/>
                    </a:lnTo>
                    <a:cubicBezTo>
                      <a:pt x="2711672" y="521533"/>
                      <a:pt x="2603849" y="193968"/>
                      <a:pt x="2335340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1B3EC672-BCFB-4437-850A-804200F9A180}"/>
                  </a:ext>
                </a:extLst>
              </p:cNvPr>
              <p:cNvSpPr/>
              <p:nvPr/>
            </p:nvSpPr>
            <p:spPr>
              <a:xfrm>
                <a:off x="2399587" y="3754343"/>
                <a:ext cx="1486159" cy="2656051"/>
              </a:xfrm>
              <a:custGeom>
                <a:avLst/>
                <a:gdLst>
                  <a:gd name="connsiteX0" fmla="*/ 1922621 w 2280118"/>
                  <a:gd name="connsiteY0" fmla="*/ 33361 h 4075009"/>
                  <a:gd name="connsiteX1" fmla="*/ 1922621 w 2280118"/>
                  <a:gd name="connsiteY1" fmla="*/ 33361 h 4075009"/>
                  <a:gd name="connsiteX2" fmla="*/ 1223963 w 2280118"/>
                  <a:gd name="connsiteY2" fmla="*/ 357497 h 4075009"/>
                  <a:gd name="connsiteX3" fmla="*/ 0 w 2280118"/>
                  <a:gd name="connsiteY3" fmla="*/ 3700486 h 4075009"/>
                  <a:gd name="connsiteX4" fmla="*/ 1022795 w 2280118"/>
                  <a:gd name="connsiteY4" fmla="*/ 4075009 h 4075009"/>
                  <a:gd name="connsiteX5" fmla="*/ 2246757 w 2280118"/>
                  <a:gd name="connsiteY5" fmla="*/ 732020 h 4075009"/>
                  <a:gd name="connsiteX6" fmla="*/ 1922621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1922621" y="33361"/>
                    </a:moveTo>
                    <a:lnTo>
                      <a:pt x="1922621" y="33361"/>
                    </a:lnTo>
                    <a:cubicBezTo>
                      <a:pt x="1640205" y="-70081"/>
                      <a:pt x="1327404" y="75081"/>
                      <a:pt x="1223963" y="357497"/>
                    </a:cubicBezTo>
                    <a:lnTo>
                      <a:pt x="0" y="3700486"/>
                    </a:lnTo>
                    <a:lnTo>
                      <a:pt x="1022795" y="4075009"/>
                    </a:lnTo>
                    <a:lnTo>
                      <a:pt x="2246757" y="732020"/>
                    </a:lnTo>
                    <a:cubicBezTo>
                      <a:pt x="2350199" y="449508"/>
                      <a:pt x="2205038" y="136707"/>
                      <a:pt x="1922621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DDFBB110-D52E-4CDB-95F5-31AA49D563D7}"/>
                  </a:ext>
                </a:extLst>
              </p:cNvPr>
              <p:cNvSpPr/>
              <p:nvPr/>
            </p:nvSpPr>
            <p:spPr>
              <a:xfrm>
                <a:off x="2599122" y="3649562"/>
                <a:ext cx="709981" cy="2675344"/>
              </a:xfrm>
              <a:custGeom>
                <a:avLst/>
                <a:gdLst>
                  <a:gd name="connsiteX0" fmla="*/ 544639 w 1089279"/>
                  <a:gd name="connsiteY0" fmla="*/ 0 h 4104608"/>
                  <a:gd name="connsiteX1" fmla="*/ 544639 w 1089279"/>
                  <a:gd name="connsiteY1" fmla="*/ 0 h 4104608"/>
                  <a:gd name="connsiteX2" fmla="*/ 0 w 1089279"/>
                  <a:gd name="connsiteY2" fmla="*/ 544640 h 4104608"/>
                  <a:gd name="connsiteX3" fmla="*/ 0 w 1089279"/>
                  <a:gd name="connsiteY3" fmla="*/ 4104608 h 4104608"/>
                  <a:gd name="connsiteX4" fmla="*/ 1089279 w 1089279"/>
                  <a:gd name="connsiteY4" fmla="*/ 4104608 h 4104608"/>
                  <a:gd name="connsiteX5" fmla="*/ 1089279 w 1089279"/>
                  <a:gd name="connsiteY5" fmla="*/ 544640 h 4104608"/>
                  <a:gd name="connsiteX6" fmla="*/ 544639 w 1089279"/>
                  <a:gd name="connsiteY6" fmla="*/ 0 h 41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9279" h="4104608">
                    <a:moveTo>
                      <a:pt x="544639" y="0"/>
                    </a:moveTo>
                    <a:lnTo>
                      <a:pt x="544639" y="0"/>
                    </a:lnTo>
                    <a:cubicBezTo>
                      <a:pt x="243840" y="0"/>
                      <a:pt x="0" y="243840"/>
                      <a:pt x="0" y="544640"/>
                    </a:cubicBezTo>
                    <a:lnTo>
                      <a:pt x="0" y="4104608"/>
                    </a:lnTo>
                    <a:lnTo>
                      <a:pt x="1089279" y="4104608"/>
                    </a:lnTo>
                    <a:lnTo>
                      <a:pt x="1089279" y="544640"/>
                    </a:lnTo>
                    <a:cubicBezTo>
                      <a:pt x="1089279" y="243840"/>
                      <a:pt x="845439" y="0"/>
                      <a:pt x="54463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2" name="Group 381">
              <a:extLst>
                <a:ext uri="{FF2B5EF4-FFF2-40B4-BE49-F238E27FC236}">
                  <a16:creationId xmlns:a16="http://schemas.microsoft.com/office/drawing/2014/main" id="{E7C7305A-671B-4E22-B63E-44F741E925B6}"/>
                </a:ext>
              </a:extLst>
            </p:cNvPr>
            <p:cNvGrpSpPr/>
            <p:nvPr/>
          </p:nvGrpSpPr>
          <p:grpSpPr>
            <a:xfrm>
              <a:off x="6602925" y="2132929"/>
              <a:ext cx="4700828" cy="2573859"/>
              <a:chOff x="212278" y="3585244"/>
              <a:chExt cx="5528058" cy="3026795"/>
            </a:xfrm>
          </p:grpSpPr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C50F063B-66CB-4CD8-8A54-771D6DC01D77}"/>
                  </a:ext>
                </a:extLst>
              </p:cNvPr>
              <p:cNvSpPr/>
              <p:nvPr/>
            </p:nvSpPr>
            <p:spPr>
              <a:xfrm>
                <a:off x="212278" y="6003378"/>
                <a:ext cx="1731557" cy="608661"/>
              </a:xfrm>
              <a:custGeom>
                <a:avLst/>
                <a:gdLst>
                  <a:gd name="connsiteX0" fmla="*/ 2602897 w 2656617"/>
                  <a:gd name="connsiteY0" fmla="*/ 646176 h 933830"/>
                  <a:gd name="connsiteX1" fmla="*/ 69247 w 2656617"/>
                  <a:gd name="connsiteY1" fmla="*/ 0 h 933830"/>
                  <a:gd name="connsiteX2" fmla="*/ 184118 w 2656617"/>
                  <a:gd name="connsiteY2" fmla="*/ 154877 h 933830"/>
                  <a:gd name="connsiteX3" fmla="*/ 0 w 2656617"/>
                  <a:gd name="connsiteY3" fmla="*/ 256318 h 933830"/>
                  <a:gd name="connsiteX4" fmla="*/ 2656618 w 2656617"/>
                  <a:gd name="connsiteY4" fmla="*/ 933831 h 933830"/>
                  <a:gd name="connsiteX5" fmla="*/ 2602897 w 2656617"/>
                  <a:gd name="connsiteY5" fmla="*/ 646176 h 933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56617" h="933830">
                    <a:moveTo>
                      <a:pt x="2602897" y="646176"/>
                    </a:moveTo>
                    <a:lnTo>
                      <a:pt x="69247" y="0"/>
                    </a:lnTo>
                    <a:cubicBezTo>
                      <a:pt x="98965" y="56959"/>
                      <a:pt x="137541" y="109347"/>
                      <a:pt x="184118" y="154877"/>
                    </a:cubicBezTo>
                    <a:cubicBezTo>
                      <a:pt x="116681" y="178022"/>
                      <a:pt x="54483" y="212598"/>
                      <a:pt x="0" y="256318"/>
                    </a:cubicBezTo>
                    <a:lnTo>
                      <a:pt x="2656618" y="933831"/>
                    </a:lnTo>
                    <a:cubicBezTo>
                      <a:pt x="2630710" y="840962"/>
                      <a:pt x="2612612" y="744760"/>
                      <a:pt x="2602897" y="646176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F44A9337-7C7D-4782-BF48-6A9079BE4CB9}"/>
                  </a:ext>
                </a:extLst>
              </p:cNvPr>
              <p:cNvSpPr/>
              <p:nvPr/>
            </p:nvSpPr>
            <p:spPr>
              <a:xfrm>
                <a:off x="424850" y="5312456"/>
                <a:ext cx="1526683" cy="854696"/>
              </a:xfrm>
              <a:custGeom>
                <a:avLst/>
                <a:gdLst>
                  <a:gd name="connsiteX0" fmla="*/ 2342293 w 2342292"/>
                  <a:gd name="connsiteY0" fmla="*/ 1045178 h 1311306"/>
                  <a:gd name="connsiteX1" fmla="*/ 128111 w 2342292"/>
                  <a:gd name="connsiteY1" fmla="*/ 0 h 1311306"/>
                  <a:gd name="connsiteX2" fmla="*/ 252412 w 2342292"/>
                  <a:gd name="connsiteY2" fmla="*/ 162687 h 1311306"/>
                  <a:gd name="connsiteX3" fmla="*/ 0 w 2342292"/>
                  <a:gd name="connsiteY3" fmla="*/ 233172 h 1311306"/>
                  <a:gd name="connsiteX4" fmla="*/ 2284000 w 2342292"/>
                  <a:gd name="connsiteY4" fmla="*/ 1311307 h 1311306"/>
                  <a:gd name="connsiteX5" fmla="*/ 2342293 w 2342292"/>
                  <a:gd name="connsiteY5" fmla="*/ 1045178 h 1311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42292" h="1311306">
                    <a:moveTo>
                      <a:pt x="2342293" y="1045178"/>
                    </a:moveTo>
                    <a:lnTo>
                      <a:pt x="128111" y="0"/>
                    </a:lnTo>
                    <a:cubicBezTo>
                      <a:pt x="159449" y="59627"/>
                      <a:pt x="200978" y="114776"/>
                      <a:pt x="252412" y="162687"/>
                    </a:cubicBezTo>
                    <a:cubicBezTo>
                      <a:pt x="163639" y="167830"/>
                      <a:pt x="77629" y="192214"/>
                      <a:pt x="0" y="233172"/>
                    </a:cubicBezTo>
                    <a:lnTo>
                      <a:pt x="2284000" y="1311307"/>
                    </a:lnTo>
                    <a:cubicBezTo>
                      <a:pt x="2296382" y="1220057"/>
                      <a:pt x="2316004" y="1131094"/>
                      <a:pt x="2342293" y="1045178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E1207AFE-2709-4388-9680-4CC30EB525D0}"/>
                  </a:ext>
                </a:extLst>
              </p:cNvPr>
              <p:cNvSpPr/>
              <p:nvPr/>
            </p:nvSpPr>
            <p:spPr>
              <a:xfrm>
                <a:off x="808585" y="4610545"/>
                <a:ext cx="1256746" cy="1293375"/>
              </a:xfrm>
              <a:custGeom>
                <a:avLst/>
                <a:gdLst>
                  <a:gd name="connsiteX0" fmla="*/ 1928146 w 1928145"/>
                  <a:gd name="connsiteY0" fmla="*/ 1734693 h 1984343"/>
                  <a:gd name="connsiteX1" fmla="*/ 193358 w 1928145"/>
                  <a:gd name="connsiteY1" fmla="*/ 0 h 1984343"/>
                  <a:gd name="connsiteX2" fmla="*/ 252889 w 1928145"/>
                  <a:gd name="connsiteY2" fmla="*/ 200311 h 1984343"/>
                  <a:gd name="connsiteX3" fmla="*/ 0 w 1928145"/>
                  <a:gd name="connsiteY3" fmla="*/ 182023 h 1984343"/>
                  <a:gd name="connsiteX4" fmla="*/ 1802321 w 1928145"/>
                  <a:gd name="connsiteY4" fmla="*/ 1984343 h 1984343"/>
                  <a:gd name="connsiteX5" fmla="*/ 1928146 w 1928145"/>
                  <a:gd name="connsiteY5" fmla="*/ 1734693 h 198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8145" h="1984343">
                    <a:moveTo>
                      <a:pt x="1928146" y="1734693"/>
                    </a:moveTo>
                    <a:lnTo>
                      <a:pt x="193358" y="0"/>
                    </a:lnTo>
                    <a:cubicBezTo>
                      <a:pt x="201549" y="68771"/>
                      <a:pt x="221266" y="136684"/>
                      <a:pt x="252889" y="200311"/>
                    </a:cubicBezTo>
                    <a:cubicBezTo>
                      <a:pt x="170117" y="176498"/>
                      <a:pt x="83915" y="170688"/>
                      <a:pt x="0" y="182023"/>
                    </a:cubicBezTo>
                    <a:lnTo>
                      <a:pt x="1802321" y="1984343"/>
                    </a:lnTo>
                    <a:cubicBezTo>
                      <a:pt x="1837468" y="1897285"/>
                      <a:pt x="1879568" y="1813846"/>
                      <a:pt x="1928146" y="1734693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FF39B9B0-DD91-41F9-A66B-A9F765F8E9E9}"/>
                  </a:ext>
                </a:extLst>
              </p:cNvPr>
              <p:cNvSpPr/>
              <p:nvPr/>
            </p:nvSpPr>
            <p:spPr>
              <a:xfrm>
                <a:off x="1336974" y="4078556"/>
                <a:ext cx="887973" cy="1604101"/>
              </a:xfrm>
              <a:custGeom>
                <a:avLst/>
                <a:gdLst>
                  <a:gd name="connsiteX0" fmla="*/ 1362361 w 1362360"/>
                  <a:gd name="connsiteY0" fmla="*/ 2239899 h 2461069"/>
                  <a:gd name="connsiteX1" fmla="*/ 232124 w 1362360"/>
                  <a:gd name="connsiteY1" fmla="*/ 0 h 2461069"/>
                  <a:gd name="connsiteX2" fmla="*/ 227171 w 1362360"/>
                  <a:gd name="connsiteY2" fmla="*/ 175831 h 2461069"/>
                  <a:gd name="connsiteX3" fmla="*/ 0 w 1362360"/>
                  <a:gd name="connsiteY3" fmla="*/ 129350 h 2461069"/>
                  <a:gd name="connsiteX4" fmla="*/ 1176623 w 1362360"/>
                  <a:gd name="connsiteY4" fmla="*/ 2461070 h 2461069"/>
                  <a:gd name="connsiteX5" fmla="*/ 1362361 w 1362360"/>
                  <a:gd name="connsiteY5" fmla="*/ 2239899 h 2461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2360" h="2461069">
                    <a:moveTo>
                      <a:pt x="1362361" y="2239899"/>
                    </a:moveTo>
                    <a:lnTo>
                      <a:pt x="232124" y="0"/>
                    </a:lnTo>
                    <a:cubicBezTo>
                      <a:pt x="222123" y="57531"/>
                      <a:pt x="220218" y="116776"/>
                      <a:pt x="227171" y="175831"/>
                    </a:cubicBezTo>
                    <a:cubicBezTo>
                      <a:pt x="154781" y="145923"/>
                      <a:pt x="77533" y="130397"/>
                      <a:pt x="0" y="129350"/>
                    </a:cubicBezTo>
                    <a:lnTo>
                      <a:pt x="1176623" y="2461070"/>
                    </a:lnTo>
                    <a:cubicBezTo>
                      <a:pt x="1232154" y="2382107"/>
                      <a:pt x="1294352" y="2308098"/>
                      <a:pt x="1362361" y="2239899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381A020F-FED4-434E-AD62-DC86072BD10E}"/>
                  </a:ext>
                </a:extLst>
              </p:cNvPr>
              <p:cNvSpPr/>
              <p:nvPr/>
            </p:nvSpPr>
            <p:spPr>
              <a:xfrm>
                <a:off x="1876661" y="3635904"/>
                <a:ext cx="626541" cy="1794510"/>
              </a:xfrm>
              <a:custGeom>
                <a:avLst/>
                <a:gdLst>
                  <a:gd name="connsiteX0" fmla="*/ 961263 w 961262"/>
                  <a:gd name="connsiteY0" fmla="*/ 2607278 h 2753201"/>
                  <a:gd name="connsiteX1" fmla="*/ 228124 w 961262"/>
                  <a:gd name="connsiteY1" fmla="*/ 0 h 2753201"/>
                  <a:gd name="connsiteX2" fmla="*/ 188500 w 961262"/>
                  <a:gd name="connsiteY2" fmla="*/ 196120 h 2753201"/>
                  <a:gd name="connsiteX3" fmla="*/ 0 w 961262"/>
                  <a:gd name="connsiteY3" fmla="*/ 169450 h 2753201"/>
                  <a:gd name="connsiteX4" fmla="*/ 726567 w 961262"/>
                  <a:gd name="connsiteY4" fmla="*/ 2753201 h 2753201"/>
                  <a:gd name="connsiteX5" fmla="*/ 961263 w 961262"/>
                  <a:gd name="connsiteY5" fmla="*/ 2607278 h 275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1262" h="2753201">
                    <a:moveTo>
                      <a:pt x="961263" y="2607278"/>
                    </a:moveTo>
                    <a:lnTo>
                      <a:pt x="228124" y="0"/>
                    </a:lnTo>
                    <a:cubicBezTo>
                      <a:pt x="204502" y="62294"/>
                      <a:pt x="190881" y="128492"/>
                      <a:pt x="188500" y="196120"/>
                    </a:cubicBezTo>
                    <a:cubicBezTo>
                      <a:pt x="127730" y="177546"/>
                      <a:pt x="64198" y="168497"/>
                      <a:pt x="0" y="169450"/>
                    </a:cubicBezTo>
                    <a:lnTo>
                      <a:pt x="726567" y="2753201"/>
                    </a:lnTo>
                    <a:cubicBezTo>
                      <a:pt x="800386" y="2698433"/>
                      <a:pt x="878872" y="2649569"/>
                      <a:pt x="961263" y="2607278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9303E8A0-C2AB-4CFC-A802-E9A31FDBACE3}"/>
                  </a:ext>
                </a:extLst>
              </p:cNvPr>
              <p:cNvSpPr/>
              <p:nvPr/>
            </p:nvSpPr>
            <p:spPr>
              <a:xfrm>
                <a:off x="4080174" y="5958678"/>
                <a:ext cx="1660162" cy="596804"/>
              </a:xfrm>
              <a:custGeom>
                <a:avLst/>
                <a:gdLst>
                  <a:gd name="connsiteX0" fmla="*/ 0 w 2547080"/>
                  <a:gd name="connsiteY0" fmla="*/ 915638 h 915638"/>
                  <a:gd name="connsiteX1" fmla="*/ 2547081 w 2547080"/>
                  <a:gd name="connsiteY1" fmla="*/ 266129 h 915638"/>
                  <a:gd name="connsiteX2" fmla="*/ 2348484 w 2547080"/>
                  <a:gd name="connsiteY2" fmla="*/ 197930 h 915638"/>
                  <a:gd name="connsiteX3" fmla="*/ 2516124 w 2547080"/>
                  <a:gd name="connsiteY3" fmla="*/ 0 h 915638"/>
                  <a:gd name="connsiteX4" fmla="*/ 38005 w 2547080"/>
                  <a:gd name="connsiteY4" fmla="*/ 631984 h 915638"/>
                  <a:gd name="connsiteX5" fmla="*/ 0 w 2547080"/>
                  <a:gd name="connsiteY5" fmla="*/ 915638 h 915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47080" h="915638">
                    <a:moveTo>
                      <a:pt x="0" y="915638"/>
                    </a:moveTo>
                    <a:lnTo>
                      <a:pt x="2547081" y="266129"/>
                    </a:lnTo>
                    <a:cubicBezTo>
                      <a:pt x="2486406" y="232696"/>
                      <a:pt x="2419541" y="209169"/>
                      <a:pt x="2348484" y="197930"/>
                    </a:cubicBezTo>
                    <a:cubicBezTo>
                      <a:pt x="2418779" y="144018"/>
                      <a:pt x="2475453" y="76200"/>
                      <a:pt x="2516124" y="0"/>
                    </a:cubicBezTo>
                    <a:lnTo>
                      <a:pt x="38005" y="631984"/>
                    </a:lnTo>
                    <a:cubicBezTo>
                      <a:pt x="33433" y="728949"/>
                      <a:pt x="20384" y="823627"/>
                      <a:pt x="0" y="915638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49CAE055-6FE1-4D17-AA9D-95E2B7A7EAE6}"/>
                  </a:ext>
                </a:extLst>
              </p:cNvPr>
              <p:cNvSpPr/>
              <p:nvPr/>
            </p:nvSpPr>
            <p:spPr>
              <a:xfrm>
                <a:off x="4039324" y="5259996"/>
                <a:ext cx="1511845" cy="846067"/>
              </a:xfrm>
              <a:custGeom>
                <a:avLst/>
                <a:gdLst>
                  <a:gd name="connsiteX0" fmla="*/ 72009 w 2319527"/>
                  <a:gd name="connsiteY0" fmla="*/ 1298067 h 1298066"/>
                  <a:gd name="connsiteX1" fmla="*/ 2319528 w 2319527"/>
                  <a:gd name="connsiteY1" fmla="*/ 237173 h 1298066"/>
                  <a:gd name="connsiteX2" fmla="*/ 2072259 w 2319527"/>
                  <a:gd name="connsiteY2" fmla="*/ 169354 h 1298066"/>
                  <a:gd name="connsiteX3" fmla="*/ 2199989 w 2319527"/>
                  <a:gd name="connsiteY3" fmla="*/ 0 h 1298066"/>
                  <a:gd name="connsiteX4" fmla="*/ 0 w 2319527"/>
                  <a:gd name="connsiteY4" fmla="*/ 1038511 h 1298066"/>
                  <a:gd name="connsiteX5" fmla="*/ 72009 w 2319527"/>
                  <a:gd name="connsiteY5" fmla="*/ 1298067 h 129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19527" h="1298066">
                    <a:moveTo>
                      <a:pt x="72009" y="1298067"/>
                    </a:moveTo>
                    <a:lnTo>
                      <a:pt x="2319528" y="237173"/>
                    </a:lnTo>
                    <a:cubicBezTo>
                      <a:pt x="2243328" y="197834"/>
                      <a:pt x="2159032" y="174403"/>
                      <a:pt x="2072259" y="169354"/>
                    </a:cubicBezTo>
                    <a:cubicBezTo>
                      <a:pt x="2125599" y="119634"/>
                      <a:pt x="2168271" y="62103"/>
                      <a:pt x="2199989" y="0"/>
                    </a:cubicBezTo>
                    <a:lnTo>
                      <a:pt x="0" y="1038511"/>
                    </a:lnTo>
                    <a:cubicBezTo>
                      <a:pt x="30670" y="1122141"/>
                      <a:pt x="54864" y="1208913"/>
                      <a:pt x="72009" y="1298067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BDF8EC74-1B7A-47D0-9732-4F299FBED841}"/>
                  </a:ext>
                </a:extLst>
              </p:cNvPr>
              <p:cNvSpPr/>
              <p:nvPr/>
            </p:nvSpPr>
            <p:spPr>
              <a:xfrm>
                <a:off x="3906093" y="4524870"/>
                <a:ext cx="1248241" cy="1311814"/>
              </a:xfrm>
              <a:custGeom>
                <a:avLst/>
                <a:gdLst>
                  <a:gd name="connsiteX0" fmla="*/ 0 w 1915096"/>
                  <a:gd name="connsiteY0" fmla="*/ 1776413 h 2012632"/>
                  <a:gd name="connsiteX1" fmla="*/ 139160 w 1915096"/>
                  <a:gd name="connsiteY1" fmla="*/ 2012633 h 2012632"/>
                  <a:gd name="connsiteX2" fmla="*/ 1915097 w 1915096"/>
                  <a:gd name="connsiteY2" fmla="*/ 236696 h 2012632"/>
                  <a:gd name="connsiteX3" fmla="*/ 1720120 w 1915096"/>
                  <a:gd name="connsiteY3" fmla="*/ 249460 h 2012632"/>
                  <a:gd name="connsiteX4" fmla="*/ 1779651 w 1915096"/>
                  <a:gd name="connsiteY4" fmla="*/ 3239 h 2012632"/>
                  <a:gd name="connsiteX5" fmla="*/ 1776413 w 1915096"/>
                  <a:gd name="connsiteY5" fmla="*/ 0 h 2012632"/>
                  <a:gd name="connsiteX6" fmla="*/ 0 w 1915096"/>
                  <a:gd name="connsiteY6" fmla="*/ 1776413 h 2012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15096" h="2012632">
                    <a:moveTo>
                      <a:pt x="0" y="1776413"/>
                    </a:moveTo>
                    <a:cubicBezTo>
                      <a:pt x="52483" y="1850993"/>
                      <a:pt x="99156" y="1929956"/>
                      <a:pt x="139160" y="2012633"/>
                    </a:cubicBezTo>
                    <a:lnTo>
                      <a:pt x="1915097" y="236696"/>
                    </a:lnTo>
                    <a:cubicBezTo>
                      <a:pt x="1850231" y="230600"/>
                      <a:pt x="1784414" y="234791"/>
                      <a:pt x="1720120" y="249460"/>
                    </a:cubicBezTo>
                    <a:cubicBezTo>
                      <a:pt x="1757458" y="171355"/>
                      <a:pt x="1777079" y="87440"/>
                      <a:pt x="1779651" y="3239"/>
                    </a:cubicBezTo>
                    <a:lnTo>
                      <a:pt x="1776413" y="0"/>
                    </a:lnTo>
                    <a:lnTo>
                      <a:pt x="0" y="1776413"/>
                    </a:ln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ACBCEDE1-47AF-49F8-A16F-627723FDE7D0}"/>
                  </a:ext>
                </a:extLst>
              </p:cNvPr>
              <p:cNvSpPr/>
              <p:nvPr/>
            </p:nvSpPr>
            <p:spPr>
              <a:xfrm>
                <a:off x="3731888" y="3998096"/>
                <a:ext cx="885676" cy="1622664"/>
              </a:xfrm>
              <a:custGeom>
                <a:avLst/>
                <a:gdLst>
                  <a:gd name="connsiteX0" fmla="*/ 195167 w 1358836"/>
                  <a:gd name="connsiteY0" fmla="*/ 2489549 h 2489549"/>
                  <a:gd name="connsiteX1" fmla="*/ 1358836 w 1358836"/>
                  <a:gd name="connsiteY1" fmla="*/ 183547 h 2489549"/>
                  <a:gd name="connsiteX2" fmla="*/ 1167956 w 1358836"/>
                  <a:gd name="connsiteY2" fmla="*/ 239078 h 2489549"/>
                  <a:gd name="connsiteX3" fmla="*/ 1154049 w 1358836"/>
                  <a:gd name="connsiteY3" fmla="*/ 0 h 2489549"/>
                  <a:gd name="connsiteX4" fmla="*/ 0 w 1358836"/>
                  <a:gd name="connsiteY4" fmla="*/ 2286953 h 2489549"/>
                  <a:gd name="connsiteX5" fmla="*/ 195167 w 1358836"/>
                  <a:gd name="connsiteY5" fmla="*/ 2489549 h 248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8836" h="2489549">
                    <a:moveTo>
                      <a:pt x="195167" y="2489549"/>
                    </a:moveTo>
                    <a:lnTo>
                      <a:pt x="1358836" y="183547"/>
                    </a:lnTo>
                    <a:cubicBezTo>
                      <a:pt x="1293114" y="191548"/>
                      <a:pt x="1228630" y="210122"/>
                      <a:pt x="1167956" y="239078"/>
                    </a:cubicBezTo>
                    <a:cubicBezTo>
                      <a:pt x="1179290" y="158401"/>
                      <a:pt x="1174052" y="77153"/>
                      <a:pt x="1154049" y="0"/>
                    </a:cubicBezTo>
                    <a:lnTo>
                      <a:pt x="0" y="2286953"/>
                    </a:lnTo>
                    <a:cubicBezTo>
                      <a:pt x="70485" y="2348960"/>
                      <a:pt x="135827" y="2416683"/>
                      <a:pt x="195167" y="2489549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:a16="http://schemas.microsoft.com/office/drawing/2014/main" id="{D7EF47BE-435A-4C7D-AFCE-A15C71B5D3C2}"/>
                  </a:ext>
                </a:extLst>
              </p:cNvPr>
              <p:cNvSpPr/>
              <p:nvPr/>
            </p:nvSpPr>
            <p:spPr>
              <a:xfrm>
                <a:off x="3445065" y="3585244"/>
                <a:ext cx="631819" cy="1804753"/>
              </a:xfrm>
              <a:custGeom>
                <a:avLst/>
                <a:gdLst>
                  <a:gd name="connsiteX0" fmla="*/ 239745 w 969359"/>
                  <a:gd name="connsiteY0" fmla="*/ 2768918 h 2768917"/>
                  <a:gd name="connsiteX1" fmla="*/ 969359 w 969359"/>
                  <a:gd name="connsiteY1" fmla="*/ 174117 h 2768917"/>
                  <a:gd name="connsiteX2" fmla="*/ 797719 w 969359"/>
                  <a:gd name="connsiteY2" fmla="*/ 207550 h 2768917"/>
                  <a:gd name="connsiteX3" fmla="*/ 742474 w 969359"/>
                  <a:gd name="connsiteY3" fmla="*/ 0 h 2768917"/>
                  <a:gd name="connsiteX4" fmla="*/ 0 w 969359"/>
                  <a:gd name="connsiteY4" fmla="*/ 2640425 h 2768917"/>
                  <a:gd name="connsiteX5" fmla="*/ 239745 w 969359"/>
                  <a:gd name="connsiteY5" fmla="*/ 2768918 h 2768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9359" h="2768917">
                    <a:moveTo>
                      <a:pt x="239745" y="2768918"/>
                    </a:moveTo>
                    <a:lnTo>
                      <a:pt x="969359" y="174117"/>
                    </a:lnTo>
                    <a:cubicBezTo>
                      <a:pt x="910685" y="177070"/>
                      <a:pt x="852869" y="188404"/>
                      <a:pt x="797719" y="207550"/>
                    </a:cubicBezTo>
                    <a:cubicBezTo>
                      <a:pt x="791623" y="135255"/>
                      <a:pt x="772668" y="65056"/>
                      <a:pt x="742474" y="0"/>
                    </a:cubicBezTo>
                    <a:lnTo>
                      <a:pt x="0" y="2640425"/>
                    </a:lnTo>
                    <a:cubicBezTo>
                      <a:pt x="83725" y="2676906"/>
                      <a:pt x="163830" y="2719864"/>
                      <a:pt x="239745" y="2768918"/>
                    </a:cubicBezTo>
                    <a:close/>
                  </a:path>
                </a:pathLst>
              </a:custGeom>
              <a:solidFill>
                <a:schemeClr val="tx1">
                  <a:alpha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396C816C-9CBC-4222-85C7-DB0924BAFF0C}"/>
                </a:ext>
              </a:extLst>
            </p:cNvPr>
            <p:cNvGrpSpPr/>
            <p:nvPr/>
          </p:nvGrpSpPr>
          <p:grpSpPr>
            <a:xfrm>
              <a:off x="8027178" y="1393798"/>
              <a:ext cx="1539691" cy="1190216"/>
              <a:chOff x="1887164" y="2716044"/>
              <a:chExt cx="1810639" cy="1399664"/>
            </a:xfrm>
          </p:grpSpPr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890527FC-9C8E-433A-97F2-EE0CF49947A9}"/>
                  </a:ext>
                </a:extLst>
              </p:cNvPr>
              <p:cNvSpPr/>
              <p:nvPr/>
            </p:nvSpPr>
            <p:spPr>
              <a:xfrm>
                <a:off x="1887164" y="2716044"/>
                <a:ext cx="1810639" cy="1399664"/>
              </a:xfrm>
              <a:custGeom>
                <a:avLst/>
                <a:gdLst>
                  <a:gd name="connsiteX0" fmla="*/ 2756710 w 2777948"/>
                  <a:gd name="connsiteY0" fmla="*/ 1840955 h 2147415"/>
                  <a:gd name="connsiteX1" fmla="*/ 2557351 w 2777948"/>
                  <a:gd name="connsiteY1" fmla="*/ 1592067 h 2147415"/>
                  <a:gd name="connsiteX2" fmla="*/ 2347135 w 2777948"/>
                  <a:gd name="connsiteY2" fmla="*/ 1438143 h 2147415"/>
                  <a:gd name="connsiteX3" fmla="*/ 2344373 w 2777948"/>
                  <a:gd name="connsiteY3" fmla="*/ 1437857 h 2147415"/>
                  <a:gd name="connsiteX4" fmla="*/ 2258648 w 2777948"/>
                  <a:gd name="connsiteY4" fmla="*/ 177223 h 2147415"/>
                  <a:gd name="connsiteX5" fmla="*/ 2240836 w 2777948"/>
                  <a:gd name="connsiteY5" fmla="*/ 159792 h 2147415"/>
                  <a:gd name="connsiteX6" fmla="*/ 926386 w 2777948"/>
                  <a:gd name="connsiteY6" fmla="*/ 534 h 2147415"/>
                  <a:gd name="connsiteX7" fmla="*/ 892763 w 2777948"/>
                  <a:gd name="connsiteY7" fmla="*/ 25109 h 2147415"/>
                  <a:gd name="connsiteX8" fmla="*/ 559388 w 2777948"/>
                  <a:gd name="connsiteY8" fmla="*/ 1248976 h 2147415"/>
                  <a:gd name="connsiteX9" fmla="*/ 264303 w 2777948"/>
                  <a:gd name="connsiteY9" fmla="*/ 1375278 h 2147415"/>
                  <a:gd name="connsiteX10" fmla="*/ 6080 w 2777948"/>
                  <a:gd name="connsiteY10" fmla="*/ 1681030 h 2147415"/>
                  <a:gd name="connsiteX11" fmla="*/ 28274 w 2777948"/>
                  <a:gd name="connsiteY11" fmla="*/ 1873721 h 2147415"/>
                  <a:gd name="connsiteX12" fmla="*/ 131334 w 2777948"/>
                  <a:gd name="connsiteY12" fmla="*/ 1970019 h 2147415"/>
                  <a:gd name="connsiteX13" fmla="*/ 295831 w 2777948"/>
                  <a:gd name="connsiteY13" fmla="*/ 1996498 h 2147415"/>
                  <a:gd name="connsiteX14" fmla="*/ 532432 w 2777948"/>
                  <a:gd name="connsiteY14" fmla="*/ 1966971 h 2147415"/>
                  <a:gd name="connsiteX15" fmla="*/ 1031161 w 2777948"/>
                  <a:gd name="connsiteY15" fmla="*/ 1902201 h 2147415"/>
                  <a:gd name="connsiteX16" fmla="*/ 1489504 w 2777948"/>
                  <a:gd name="connsiteY16" fmla="*/ 1912964 h 2147415"/>
                  <a:gd name="connsiteX17" fmla="*/ 1974612 w 2777948"/>
                  <a:gd name="connsiteY17" fmla="*/ 2007357 h 2147415"/>
                  <a:gd name="connsiteX18" fmla="*/ 2555065 w 2777948"/>
                  <a:gd name="connsiteY18" fmla="*/ 2145850 h 2147415"/>
                  <a:gd name="connsiteX19" fmla="*/ 2712323 w 2777948"/>
                  <a:gd name="connsiteY19" fmla="*/ 2103750 h 2147415"/>
                  <a:gd name="connsiteX20" fmla="*/ 2756710 w 2777948"/>
                  <a:gd name="connsiteY20" fmla="*/ 1840955 h 2147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77948" h="2147415">
                    <a:moveTo>
                      <a:pt x="2756710" y="1840955"/>
                    </a:moveTo>
                    <a:cubicBezTo>
                      <a:pt x="2710609" y="1741514"/>
                      <a:pt x="2633457" y="1667219"/>
                      <a:pt x="2557351" y="1592067"/>
                    </a:cubicBezTo>
                    <a:cubicBezTo>
                      <a:pt x="2489057" y="1538250"/>
                      <a:pt x="2419906" y="1485672"/>
                      <a:pt x="2347135" y="1438143"/>
                    </a:cubicBezTo>
                    <a:cubicBezTo>
                      <a:pt x="2346182" y="1438047"/>
                      <a:pt x="2345230" y="1437952"/>
                      <a:pt x="2344373" y="1437857"/>
                    </a:cubicBezTo>
                    <a:cubicBezTo>
                      <a:pt x="2327418" y="1190397"/>
                      <a:pt x="2265506" y="281808"/>
                      <a:pt x="2258648" y="177223"/>
                    </a:cubicBezTo>
                    <a:cubicBezTo>
                      <a:pt x="2257791" y="164364"/>
                      <a:pt x="2252551" y="161221"/>
                      <a:pt x="2240836" y="159792"/>
                    </a:cubicBezTo>
                    <a:cubicBezTo>
                      <a:pt x="2109296" y="144362"/>
                      <a:pt x="1076309" y="19299"/>
                      <a:pt x="926386" y="534"/>
                    </a:cubicBezTo>
                    <a:cubicBezTo>
                      <a:pt x="906097" y="-2037"/>
                      <a:pt x="898192" y="4440"/>
                      <a:pt x="892763" y="25109"/>
                    </a:cubicBezTo>
                    <a:cubicBezTo>
                      <a:pt x="870760" y="110167"/>
                      <a:pt x="634826" y="930174"/>
                      <a:pt x="559388" y="1248976"/>
                    </a:cubicBezTo>
                    <a:cubicBezTo>
                      <a:pt x="482711" y="1280408"/>
                      <a:pt x="314595" y="1345274"/>
                      <a:pt x="264303" y="1375278"/>
                    </a:cubicBezTo>
                    <a:cubicBezTo>
                      <a:pt x="143240" y="1447382"/>
                      <a:pt x="38561" y="1533774"/>
                      <a:pt x="6080" y="1681030"/>
                    </a:cubicBezTo>
                    <a:cubicBezTo>
                      <a:pt x="-7921" y="1741990"/>
                      <a:pt x="3413" y="1823143"/>
                      <a:pt x="28274" y="1873721"/>
                    </a:cubicBezTo>
                    <a:cubicBezTo>
                      <a:pt x="50562" y="1919060"/>
                      <a:pt x="85043" y="1950492"/>
                      <a:pt x="131334" y="1970019"/>
                    </a:cubicBezTo>
                    <a:cubicBezTo>
                      <a:pt x="184103" y="1992212"/>
                      <a:pt x="239919" y="1998879"/>
                      <a:pt x="295831" y="1996498"/>
                    </a:cubicBezTo>
                    <a:cubicBezTo>
                      <a:pt x="375269" y="1992974"/>
                      <a:pt x="454136" y="1981449"/>
                      <a:pt x="532432" y="1966971"/>
                    </a:cubicBezTo>
                    <a:cubicBezTo>
                      <a:pt x="697976" y="1940015"/>
                      <a:pt x="863045" y="1910487"/>
                      <a:pt x="1031161" y="1902201"/>
                    </a:cubicBezTo>
                    <a:cubicBezTo>
                      <a:pt x="1184418" y="1894676"/>
                      <a:pt x="1337104" y="1896105"/>
                      <a:pt x="1489504" y="1912964"/>
                    </a:cubicBezTo>
                    <a:cubicBezTo>
                      <a:pt x="1653810" y="1931061"/>
                      <a:pt x="1814687" y="1966494"/>
                      <a:pt x="1974612" y="2007357"/>
                    </a:cubicBezTo>
                    <a:cubicBezTo>
                      <a:pt x="2065004" y="2030407"/>
                      <a:pt x="2463150" y="2136135"/>
                      <a:pt x="2555065" y="2145850"/>
                    </a:cubicBezTo>
                    <a:cubicBezTo>
                      <a:pt x="2612025" y="2151851"/>
                      <a:pt x="2664603" y="2141183"/>
                      <a:pt x="2712323" y="2103750"/>
                    </a:cubicBezTo>
                    <a:cubicBezTo>
                      <a:pt x="2793000" y="2040408"/>
                      <a:pt x="2788238" y="1909058"/>
                      <a:pt x="2756710" y="1840955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3CEE9BC9-F40C-496A-9FF3-DC84A4CAA04F}"/>
                  </a:ext>
                </a:extLst>
              </p:cNvPr>
              <p:cNvSpPr/>
              <p:nvPr/>
            </p:nvSpPr>
            <p:spPr>
              <a:xfrm>
                <a:off x="2257839" y="3272718"/>
                <a:ext cx="1159101" cy="385948"/>
              </a:xfrm>
              <a:custGeom>
                <a:avLst/>
                <a:gdLst>
                  <a:gd name="connsiteX0" fmla="*/ 1778336 w 1778335"/>
                  <a:gd name="connsiteY0" fmla="*/ 583978 h 592135"/>
                  <a:gd name="connsiteX1" fmla="*/ 1733473 w 1778335"/>
                  <a:gd name="connsiteY1" fmla="*/ 589788 h 592135"/>
                  <a:gd name="connsiteX2" fmla="*/ 961281 w 1778335"/>
                  <a:gd name="connsiteY2" fmla="*/ 513207 h 592135"/>
                  <a:gd name="connsiteX3" fmla="*/ 37928 w 1778335"/>
                  <a:gd name="connsiteY3" fmla="*/ 402050 h 592135"/>
                  <a:gd name="connsiteX4" fmla="*/ 5828 w 1778335"/>
                  <a:gd name="connsiteY4" fmla="*/ 389001 h 592135"/>
                  <a:gd name="connsiteX5" fmla="*/ 590 w 1778335"/>
                  <a:gd name="connsiteY5" fmla="*/ 358045 h 592135"/>
                  <a:gd name="connsiteX6" fmla="*/ 71075 w 1778335"/>
                  <a:gd name="connsiteY6" fmla="*/ 29147 h 592135"/>
                  <a:gd name="connsiteX7" fmla="*/ 86886 w 1778335"/>
                  <a:gd name="connsiteY7" fmla="*/ 0 h 592135"/>
                  <a:gd name="connsiteX8" fmla="*/ 881081 w 1778335"/>
                  <a:gd name="connsiteY8" fmla="*/ 116396 h 592135"/>
                  <a:gd name="connsiteX9" fmla="*/ 1749189 w 1778335"/>
                  <a:gd name="connsiteY9" fmla="*/ 201740 h 592135"/>
                  <a:gd name="connsiteX10" fmla="*/ 1778336 w 1778335"/>
                  <a:gd name="connsiteY10" fmla="*/ 583978 h 592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78335" h="592135">
                    <a:moveTo>
                      <a:pt x="1778336" y="583978"/>
                    </a:moveTo>
                    <a:cubicBezTo>
                      <a:pt x="1764810" y="596551"/>
                      <a:pt x="1748427" y="591217"/>
                      <a:pt x="1733473" y="589788"/>
                    </a:cubicBezTo>
                    <a:cubicBezTo>
                      <a:pt x="1626221" y="579501"/>
                      <a:pt x="1111395" y="528161"/>
                      <a:pt x="961281" y="513207"/>
                    </a:cubicBezTo>
                    <a:cubicBezTo>
                      <a:pt x="820883" y="499300"/>
                      <a:pt x="178231" y="416909"/>
                      <a:pt x="37928" y="402050"/>
                    </a:cubicBezTo>
                    <a:cubicBezTo>
                      <a:pt x="26021" y="400812"/>
                      <a:pt x="14877" y="397383"/>
                      <a:pt x="5828" y="389001"/>
                    </a:cubicBezTo>
                    <a:cubicBezTo>
                      <a:pt x="-1030" y="379571"/>
                      <a:pt x="-363" y="368808"/>
                      <a:pt x="590" y="358045"/>
                    </a:cubicBezTo>
                    <a:cubicBezTo>
                      <a:pt x="32499" y="228410"/>
                      <a:pt x="50977" y="134493"/>
                      <a:pt x="71075" y="29147"/>
                    </a:cubicBezTo>
                    <a:cubicBezTo>
                      <a:pt x="72218" y="17431"/>
                      <a:pt x="73932" y="5525"/>
                      <a:pt x="86886" y="0"/>
                    </a:cubicBezTo>
                    <a:cubicBezTo>
                      <a:pt x="196900" y="11049"/>
                      <a:pt x="771067" y="105442"/>
                      <a:pt x="881081" y="116396"/>
                    </a:cubicBezTo>
                    <a:cubicBezTo>
                      <a:pt x="989190" y="127254"/>
                      <a:pt x="1676037" y="195263"/>
                      <a:pt x="1749189" y="201740"/>
                    </a:cubicBezTo>
                    <a:cubicBezTo>
                      <a:pt x="1767096" y="249365"/>
                      <a:pt x="1776812" y="544449"/>
                      <a:pt x="1778336" y="58397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07E2B206-9279-4A78-9776-8A581D51672C}"/>
                  </a:ext>
                </a:extLst>
              </p:cNvPr>
              <p:cNvSpPr/>
              <p:nvPr/>
            </p:nvSpPr>
            <p:spPr>
              <a:xfrm>
                <a:off x="2170009" y="3172956"/>
                <a:ext cx="485851" cy="485850"/>
              </a:xfrm>
              <a:custGeom>
                <a:avLst/>
                <a:gdLst>
                  <a:gd name="connsiteX0" fmla="*/ 729512 w 745410"/>
                  <a:gd name="connsiteY0" fmla="*/ 116768 h 745409"/>
                  <a:gd name="connsiteX1" fmla="*/ 139914 w 745410"/>
                  <a:gd name="connsiteY1" fmla="*/ 373 h 745409"/>
                  <a:gd name="connsiteX2" fmla="*/ 116768 w 745410"/>
                  <a:gd name="connsiteY2" fmla="*/ 15898 h 745409"/>
                  <a:gd name="connsiteX3" fmla="*/ 373 w 745410"/>
                  <a:gd name="connsiteY3" fmla="*/ 605496 h 745409"/>
                  <a:gd name="connsiteX4" fmla="*/ 15898 w 745410"/>
                  <a:gd name="connsiteY4" fmla="*/ 628642 h 745409"/>
                  <a:gd name="connsiteX5" fmla="*/ 605496 w 745410"/>
                  <a:gd name="connsiteY5" fmla="*/ 745037 h 745409"/>
                  <a:gd name="connsiteX6" fmla="*/ 628642 w 745410"/>
                  <a:gd name="connsiteY6" fmla="*/ 729512 h 745409"/>
                  <a:gd name="connsiteX7" fmla="*/ 745037 w 745410"/>
                  <a:gd name="connsiteY7" fmla="*/ 139914 h 745409"/>
                  <a:gd name="connsiteX8" fmla="*/ 729512 w 745410"/>
                  <a:gd name="connsiteY8" fmla="*/ 116768 h 745409"/>
                  <a:gd name="connsiteX9" fmla="*/ 576921 w 745410"/>
                  <a:gd name="connsiteY9" fmla="*/ 251071 h 745409"/>
                  <a:gd name="connsiteX10" fmla="*/ 514437 w 745410"/>
                  <a:gd name="connsiteY10" fmla="*/ 567396 h 745409"/>
                  <a:gd name="connsiteX11" fmla="*/ 491291 w 745410"/>
                  <a:gd name="connsiteY11" fmla="*/ 582922 h 745409"/>
                  <a:gd name="connsiteX12" fmla="*/ 174966 w 745410"/>
                  <a:gd name="connsiteY12" fmla="*/ 520438 h 745409"/>
                  <a:gd name="connsiteX13" fmla="*/ 159440 w 745410"/>
                  <a:gd name="connsiteY13" fmla="*/ 497292 h 745409"/>
                  <a:gd name="connsiteX14" fmla="*/ 221924 w 745410"/>
                  <a:gd name="connsiteY14" fmla="*/ 180967 h 745409"/>
                  <a:gd name="connsiteX15" fmla="*/ 245070 w 745410"/>
                  <a:gd name="connsiteY15" fmla="*/ 165441 h 745409"/>
                  <a:gd name="connsiteX16" fmla="*/ 561395 w 745410"/>
                  <a:gd name="connsiteY16" fmla="*/ 227925 h 745409"/>
                  <a:gd name="connsiteX17" fmla="*/ 576921 w 745410"/>
                  <a:gd name="connsiteY17" fmla="*/ 251071 h 745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45410" h="745409">
                    <a:moveTo>
                      <a:pt x="729512" y="116768"/>
                    </a:moveTo>
                    <a:lnTo>
                      <a:pt x="139914" y="373"/>
                    </a:lnTo>
                    <a:cubicBezTo>
                      <a:pt x="129246" y="-1723"/>
                      <a:pt x="118864" y="5230"/>
                      <a:pt x="116768" y="15898"/>
                    </a:cubicBezTo>
                    <a:lnTo>
                      <a:pt x="373" y="605496"/>
                    </a:lnTo>
                    <a:cubicBezTo>
                      <a:pt x="-1723" y="616164"/>
                      <a:pt x="5231" y="626546"/>
                      <a:pt x="15898" y="628642"/>
                    </a:cubicBezTo>
                    <a:lnTo>
                      <a:pt x="605496" y="745037"/>
                    </a:lnTo>
                    <a:cubicBezTo>
                      <a:pt x="616164" y="747133"/>
                      <a:pt x="626546" y="740179"/>
                      <a:pt x="628642" y="729512"/>
                    </a:cubicBezTo>
                    <a:lnTo>
                      <a:pt x="745037" y="139914"/>
                    </a:lnTo>
                    <a:cubicBezTo>
                      <a:pt x="747133" y="129246"/>
                      <a:pt x="740180" y="118864"/>
                      <a:pt x="729512" y="116768"/>
                    </a:cubicBezTo>
                    <a:close/>
                    <a:moveTo>
                      <a:pt x="576921" y="251071"/>
                    </a:moveTo>
                    <a:lnTo>
                      <a:pt x="514437" y="567396"/>
                    </a:lnTo>
                    <a:cubicBezTo>
                      <a:pt x="512341" y="578064"/>
                      <a:pt x="501959" y="585017"/>
                      <a:pt x="491291" y="582922"/>
                    </a:cubicBezTo>
                    <a:lnTo>
                      <a:pt x="174966" y="520438"/>
                    </a:lnTo>
                    <a:cubicBezTo>
                      <a:pt x="164298" y="518342"/>
                      <a:pt x="157345" y="507960"/>
                      <a:pt x="159440" y="497292"/>
                    </a:cubicBezTo>
                    <a:lnTo>
                      <a:pt x="221924" y="180967"/>
                    </a:lnTo>
                    <a:cubicBezTo>
                      <a:pt x="224020" y="170299"/>
                      <a:pt x="234402" y="163345"/>
                      <a:pt x="245070" y="165441"/>
                    </a:cubicBezTo>
                    <a:lnTo>
                      <a:pt x="561395" y="227925"/>
                    </a:lnTo>
                    <a:cubicBezTo>
                      <a:pt x="572063" y="230116"/>
                      <a:pt x="579016" y="240498"/>
                      <a:pt x="576921" y="25107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F94ADE4E-2B51-4C2F-9245-27FF592467FB}"/>
                </a:ext>
              </a:extLst>
            </p:cNvPr>
            <p:cNvGrpSpPr/>
            <p:nvPr/>
          </p:nvGrpSpPr>
          <p:grpSpPr>
            <a:xfrm>
              <a:off x="7827924" y="2439091"/>
              <a:ext cx="2667942" cy="2504707"/>
              <a:chOff x="1652846" y="3945283"/>
              <a:chExt cx="3137434" cy="2945474"/>
            </a:xfrm>
          </p:grpSpPr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530CADAB-A338-4C7A-99BB-CDD8BE531F9D}"/>
                  </a:ext>
                </a:extLst>
              </p:cNvPr>
              <p:cNvSpPr/>
              <p:nvPr/>
            </p:nvSpPr>
            <p:spPr>
              <a:xfrm>
                <a:off x="1652975" y="3945283"/>
                <a:ext cx="3137305" cy="2945474"/>
              </a:xfrm>
              <a:custGeom>
                <a:avLst/>
                <a:gdLst>
                  <a:gd name="connsiteX0" fmla="*/ 4812413 w 4813366"/>
                  <a:gd name="connsiteY0" fmla="*/ 3121598 h 4519052"/>
                  <a:gd name="connsiteX1" fmla="*/ 4605911 w 4813366"/>
                  <a:gd name="connsiteY1" fmla="*/ 2441322 h 4519052"/>
                  <a:gd name="connsiteX2" fmla="*/ 3478818 w 4813366"/>
                  <a:gd name="connsiteY2" fmla="*/ 1719899 h 4519052"/>
                  <a:gd name="connsiteX3" fmla="*/ 2668812 w 4813366"/>
                  <a:gd name="connsiteY3" fmla="*/ 1046386 h 4519052"/>
                  <a:gd name="connsiteX4" fmla="*/ 2671288 w 4813366"/>
                  <a:gd name="connsiteY4" fmla="*/ 1032860 h 4519052"/>
                  <a:gd name="connsiteX5" fmla="*/ 2646428 w 4813366"/>
                  <a:gd name="connsiteY5" fmla="*/ 196470 h 4519052"/>
                  <a:gd name="connsiteX6" fmla="*/ 1661162 w 4813366"/>
                  <a:gd name="connsiteY6" fmla="*/ 1398 h 4519052"/>
                  <a:gd name="connsiteX7" fmla="*/ 891351 w 4813366"/>
                  <a:gd name="connsiteY7" fmla="*/ 72931 h 4519052"/>
                  <a:gd name="connsiteX8" fmla="*/ 916783 w 4813366"/>
                  <a:gd name="connsiteY8" fmla="*/ 1079247 h 4519052"/>
                  <a:gd name="connsiteX9" fmla="*/ 850394 w 4813366"/>
                  <a:gd name="connsiteY9" fmla="*/ 1355758 h 4519052"/>
                  <a:gd name="connsiteX10" fmla="*/ 406529 w 4813366"/>
                  <a:gd name="connsiteY10" fmla="*/ 2082039 h 4519052"/>
                  <a:gd name="connsiteX11" fmla="*/ 406148 w 4813366"/>
                  <a:gd name="connsiteY11" fmla="*/ 2081753 h 4519052"/>
                  <a:gd name="connsiteX12" fmla="*/ 25624 w 4813366"/>
                  <a:gd name="connsiteY12" fmla="*/ 3540317 h 4519052"/>
                  <a:gd name="connsiteX13" fmla="*/ 547308 w 4813366"/>
                  <a:gd name="connsiteY13" fmla="*/ 4412140 h 4519052"/>
                  <a:gd name="connsiteX14" fmla="*/ 857347 w 4813366"/>
                  <a:gd name="connsiteY14" fmla="*/ 4519011 h 4519052"/>
                  <a:gd name="connsiteX15" fmla="*/ 1303498 w 4813366"/>
                  <a:gd name="connsiteY15" fmla="*/ 4519011 h 4519052"/>
                  <a:gd name="connsiteX16" fmla="*/ 2195800 w 4813366"/>
                  <a:gd name="connsiteY16" fmla="*/ 4519011 h 4519052"/>
                  <a:gd name="connsiteX17" fmla="*/ 3962592 w 4813366"/>
                  <a:gd name="connsiteY17" fmla="*/ 4519011 h 4519052"/>
                  <a:gd name="connsiteX18" fmla="*/ 3986119 w 4813366"/>
                  <a:gd name="connsiteY18" fmla="*/ 4518058 h 4519052"/>
                  <a:gd name="connsiteX19" fmla="*/ 4812413 w 4813366"/>
                  <a:gd name="connsiteY19" fmla="*/ 3121598 h 451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13366" h="4519052">
                    <a:moveTo>
                      <a:pt x="4812413" y="3121598"/>
                    </a:moveTo>
                    <a:cubicBezTo>
                      <a:pt x="4804698" y="2881472"/>
                      <a:pt x="4741833" y="2639347"/>
                      <a:pt x="4605911" y="2441322"/>
                    </a:cubicBezTo>
                    <a:cubicBezTo>
                      <a:pt x="4346736" y="2063751"/>
                      <a:pt x="3876106" y="1905827"/>
                      <a:pt x="3478818" y="1719899"/>
                    </a:cubicBezTo>
                    <a:cubicBezTo>
                      <a:pt x="3145729" y="1563975"/>
                      <a:pt x="2860550" y="1365473"/>
                      <a:pt x="2668812" y="1046386"/>
                    </a:cubicBezTo>
                    <a:cubicBezTo>
                      <a:pt x="2669669" y="1041338"/>
                      <a:pt x="2670431" y="1036670"/>
                      <a:pt x="2671288" y="1032860"/>
                    </a:cubicBezTo>
                    <a:cubicBezTo>
                      <a:pt x="2529175" y="742729"/>
                      <a:pt x="2646999" y="542990"/>
                      <a:pt x="2646428" y="196470"/>
                    </a:cubicBezTo>
                    <a:cubicBezTo>
                      <a:pt x="2510792" y="158275"/>
                      <a:pt x="2050544" y="14352"/>
                      <a:pt x="1661162" y="1398"/>
                    </a:cubicBezTo>
                    <a:cubicBezTo>
                      <a:pt x="1310928" y="-10318"/>
                      <a:pt x="969647" y="54929"/>
                      <a:pt x="891351" y="72931"/>
                    </a:cubicBezTo>
                    <a:cubicBezTo>
                      <a:pt x="893256" y="129224"/>
                      <a:pt x="930690" y="879984"/>
                      <a:pt x="916783" y="1079247"/>
                    </a:cubicBezTo>
                    <a:cubicBezTo>
                      <a:pt x="910116" y="1175450"/>
                      <a:pt x="888018" y="1267271"/>
                      <a:pt x="850394" y="1355758"/>
                    </a:cubicBezTo>
                    <a:cubicBezTo>
                      <a:pt x="803817" y="1465295"/>
                      <a:pt x="486729" y="1952499"/>
                      <a:pt x="406529" y="2082039"/>
                    </a:cubicBezTo>
                    <a:cubicBezTo>
                      <a:pt x="406434" y="2081944"/>
                      <a:pt x="406243" y="2081849"/>
                      <a:pt x="406148" y="2081753"/>
                    </a:cubicBezTo>
                    <a:cubicBezTo>
                      <a:pt x="89537" y="2550384"/>
                      <a:pt x="-64863" y="3032825"/>
                      <a:pt x="25624" y="3540317"/>
                    </a:cubicBezTo>
                    <a:cubicBezTo>
                      <a:pt x="86203" y="3880169"/>
                      <a:pt x="270798" y="4202495"/>
                      <a:pt x="547308" y="4412140"/>
                    </a:cubicBezTo>
                    <a:cubicBezTo>
                      <a:pt x="656846" y="4495198"/>
                      <a:pt x="722187" y="4519011"/>
                      <a:pt x="857347" y="4519011"/>
                    </a:cubicBezTo>
                    <a:cubicBezTo>
                      <a:pt x="1006032" y="4519106"/>
                      <a:pt x="1154813" y="4519011"/>
                      <a:pt x="1303498" y="4519011"/>
                    </a:cubicBezTo>
                    <a:cubicBezTo>
                      <a:pt x="1600964" y="4519011"/>
                      <a:pt x="1898334" y="4519011"/>
                      <a:pt x="2195800" y="4519011"/>
                    </a:cubicBezTo>
                    <a:cubicBezTo>
                      <a:pt x="2784731" y="4519011"/>
                      <a:pt x="3373662" y="4519011"/>
                      <a:pt x="3962592" y="4519011"/>
                    </a:cubicBezTo>
                    <a:cubicBezTo>
                      <a:pt x="3970403" y="4519011"/>
                      <a:pt x="3978213" y="4518439"/>
                      <a:pt x="3986119" y="4518058"/>
                    </a:cubicBezTo>
                    <a:cubicBezTo>
                      <a:pt x="4554286" y="4261264"/>
                      <a:pt x="4831844" y="3727864"/>
                      <a:pt x="4812413" y="312159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BD6884F3-3B3B-4A45-92F8-9A193507982D}"/>
                  </a:ext>
                </a:extLst>
              </p:cNvPr>
              <p:cNvSpPr/>
              <p:nvPr/>
            </p:nvSpPr>
            <p:spPr>
              <a:xfrm>
                <a:off x="1652846" y="4619299"/>
                <a:ext cx="3137430" cy="2271432"/>
              </a:xfrm>
              <a:custGeom>
                <a:avLst/>
                <a:gdLst>
                  <a:gd name="connsiteX0" fmla="*/ 2663486 w 4813557"/>
                  <a:gd name="connsiteY0" fmla="*/ 3334 h 3484912"/>
                  <a:gd name="connsiteX1" fmla="*/ 3478921 w 4813557"/>
                  <a:gd name="connsiteY1" fmla="*/ 685800 h 3484912"/>
                  <a:gd name="connsiteX2" fmla="*/ 4606015 w 4813557"/>
                  <a:gd name="connsiteY2" fmla="*/ 1407223 h 3484912"/>
                  <a:gd name="connsiteX3" fmla="*/ 4812517 w 4813557"/>
                  <a:gd name="connsiteY3" fmla="*/ 2087499 h 3484912"/>
                  <a:gd name="connsiteX4" fmla="*/ 4008988 w 4813557"/>
                  <a:gd name="connsiteY4" fmla="*/ 3473386 h 3484912"/>
                  <a:gd name="connsiteX5" fmla="*/ 857356 w 4813557"/>
                  <a:gd name="connsiteY5" fmla="*/ 3484912 h 3484912"/>
                  <a:gd name="connsiteX6" fmla="*/ 547317 w 4813557"/>
                  <a:gd name="connsiteY6" fmla="*/ 3378041 h 3484912"/>
                  <a:gd name="connsiteX7" fmla="*/ 25633 w 4813557"/>
                  <a:gd name="connsiteY7" fmla="*/ 2506218 h 3484912"/>
                  <a:gd name="connsiteX8" fmla="*/ 406156 w 4813557"/>
                  <a:gd name="connsiteY8" fmla="*/ 1047655 h 3484912"/>
                  <a:gd name="connsiteX9" fmla="*/ 1908820 w 4813557"/>
                  <a:gd name="connsiteY9" fmla="*/ 1135666 h 3484912"/>
                  <a:gd name="connsiteX10" fmla="*/ 2661296 w 4813557"/>
                  <a:gd name="connsiteY10" fmla="*/ 0 h 3484912"/>
                  <a:gd name="connsiteX11" fmla="*/ 2663486 w 4813557"/>
                  <a:gd name="connsiteY11" fmla="*/ 3334 h 3484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13557" h="3484912">
                    <a:moveTo>
                      <a:pt x="2663486" y="3334"/>
                    </a:moveTo>
                    <a:cubicBezTo>
                      <a:pt x="2855225" y="327755"/>
                      <a:pt x="3142689" y="528447"/>
                      <a:pt x="3478921" y="685800"/>
                    </a:cubicBezTo>
                    <a:cubicBezTo>
                      <a:pt x="3876305" y="871728"/>
                      <a:pt x="4346839" y="1029653"/>
                      <a:pt x="4606015" y="1407223"/>
                    </a:cubicBezTo>
                    <a:cubicBezTo>
                      <a:pt x="4741937" y="1605248"/>
                      <a:pt x="4804802" y="1847469"/>
                      <a:pt x="4812517" y="2087499"/>
                    </a:cubicBezTo>
                    <a:cubicBezTo>
                      <a:pt x="4832043" y="2693670"/>
                      <a:pt x="4577249" y="3216497"/>
                      <a:pt x="4008988" y="3473386"/>
                    </a:cubicBezTo>
                    <a:cubicBezTo>
                      <a:pt x="4001177" y="3473672"/>
                      <a:pt x="1006136" y="3485007"/>
                      <a:pt x="857356" y="3484912"/>
                    </a:cubicBezTo>
                    <a:cubicBezTo>
                      <a:pt x="722196" y="3484816"/>
                      <a:pt x="656855" y="3461099"/>
                      <a:pt x="547317" y="3378041"/>
                    </a:cubicBezTo>
                    <a:cubicBezTo>
                      <a:pt x="270901" y="3168396"/>
                      <a:pt x="86307" y="2846070"/>
                      <a:pt x="25633" y="2506218"/>
                    </a:cubicBezTo>
                    <a:cubicBezTo>
                      <a:pt x="-64855" y="1998631"/>
                      <a:pt x="89450" y="1516285"/>
                      <a:pt x="406156" y="1047655"/>
                    </a:cubicBezTo>
                    <a:cubicBezTo>
                      <a:pt x="814112" y="1373886"/>
                      <a:pt x="1461050" y="1376267"/>
                      <a:pt x="1908820" y="1135666"/>
                    </a:cubicBezTo>
                    <a:cubicBezTo>
                      <a:pt x="2325539" y="911828"/>
                      <a:pt x="2617576" y="471011"/>
                      <a:pt x="2661296" y="0"/>
                    </a:cubicBezTo>
                    <a:cubicBezTo>
                      <a:pt x="2662153" y="1048"/>
                      <a:pt x="2662819" y="2191"/>
                      <a:pt x="2663486" y="333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6A0ACE5F-7F3C-49E8-9753-CBB0B294ED23}"/>
                  </a:ext>
                </a:extLst>
              </p:cNvPr>
              <p:cNvSpPr/>
              <p:nvPr/>
            </p:nvSpPr>
            <p:spPr>
              <a:xfrm>
                <a:off x="3011607" y="5288789"/>
                <a:ext cx="1527098" cy="1448277"/>
              </a:xfrm>
              <a:custGeom>
                <a:avLst/>
                <a:gdLst>
                  <a:gd name="connsiteX0" fmla="*/ 753 w 2342928"/>
                  <a:gd name="connsiteY0" fmla="*/ 854508 h 2221998"/>
                  <a:gd name="connsiteX1" fmla="*/ 258500 w 2342928"/>
                  <a:gd name="connsiteY1" fmla="*/ 218619 h 2221998"/>
                  <a:gd name="connsiteX2" fmla="*/ 685982 w 2342928"/>
                  <a:gd name="connsiteY2" fmla="*/ 10689 h 2221998"/>
                  <a:gd name="connsiteX3" fmla="*/ 1351589 w 2342928"/>
                  <a:gd name="connsiteY3" fmla="*/ 194235 h 2221998"/>
                  <a:gd name="connsiteX4" fmla="*/ 2036913 w 2342928"/>
                  <a:gd name="connsiteY4" fmla="*/ 713062 h 2221998"/>
                  <a:gd name="connsiteX5" fmla="*/ 2234366 w 2342928"/>
                  <a:gd name="connsiteY5" fmla="*/ 866510 h 2221998"/>
                  <a:gd name="connsiteX6" fmla="*/ 2273228 w 2342928"/>
                  <a:gd name="connsiteY6" fmla="*/ 1275133 h 2221998"/>
                  <a:gd name="connsiteX7" fmla="*/ 2047866 w 2342928"/>
                  <a:gd name="connsiteY7" fmla="*/ 1396291 h 2221998"/>
                  <a:gd name="connsiteX8" fmla="*/ 2033389 w 2342928"/>
                  <a:gd name="connsiteY8" fmla="*/ 1419532 h 2221998"/>
                  <a:gd name="connsiteX9" fmla="*/ 1906992 w 2342928"/>
                  <a:gd name="connsiteY9" fmla="*/ 1741858 h 2221998"/>
                  <a:gd name="connsiteX10" fmla="*/ 1722112 w 2342928"/>
                  <a:gd name="connsiteY10" fmla="*/ 1796912 h 2221998"/>
                  <a:gd name="connsiteX11" fmla="*/ 1701537 w 2342928"/>
                  <a:gd name="connsiteY11" fmla="*/ 1823677 h 2221998"/>
                  <a:gd name="connsiteX12" fmla="*/ 1644959 w 2342928"/>
                  <a:gd name="connsiteY12" fmla="*/ 2103617 h 2221998"/>
                  <a:gd name="connsiteX13" fmla="*/ 1394356 w 2342928"/>
                  <a:gd name="connsiteY13" fmla="*/ 2221822 h 2221998"/>
                  <a:gd name="connsiteX14" fmla="*/ 1236146 w 2342928"/>
                  <a:gd name="connsiteY14" fmla="*/ 2165148 h 2221998"/>
                  <a:gd name="connsiteX15" fmla="*/ 439475 w 2342928"/>
                  <a:gd name="connsiteY15" fmla="*/ 1559454 h 2221998"/>
                  <a:gd name="connsiteX16" fmla="*/ 276693 w 2342928"/>
                  <a:gd name="connsiteY16" fmla="*/ 1433152 h 2221998"/>
                  <a:gd name="connsiteX17" fmla="*/ 14184 w 2342928"/>
                  <a:gd name="connsiteY17" fmla="*/ 974428 h 2221998"/>
                  <a:gd name="connsiteX18" fmla="*/ 753 w 2342928"/>
                  <a:gd name="connsiteY18" fmla="*/ 854508 h 2221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42928" h="2221998">
                    <a:moveTo>
                      <a:pt x="753" y="854508"/>
                    </a:moveTo>
                    <a:cubicBezTo>
                      <a:pt x="-9057" y="603810"/>
                      <a:pt x="76953" y="390736"/>
                      <a:pt x="258500" y="218619"/>
                    </a:cubicBezTo>
                    <a:cubicBezTo>
                      <a:pt x="378229" y="105082"/>
                      <a:pt x="522533" y="36216"/>
                      <a:pt x="685982" y="10689"/>
                    </a:cubicBezTo>
                    <a:cubicBezTo>
                      <a:pt x="935156" y="-28268"/>
                      <a:pt x="1153755" y="40692"/>
                      <a:pt x="1351589" y="194235"/>
                    </a:cubicBezTo>
                    <a:cubicBezTo>
                      <a:pt x="1577903" y="369876"/>
                      <a:pt x="1808503" y="540088"/>
                      <a:pt x="2036913" y="713062"/>
                    </a:cubicBezTo>
                    <a:cubicBezTo>
                      <a:pt x="2103397" y="763354"/>
                      <a:pt x="2169596" y="814123"/>
                      <a:pt x="2234366" y="866510"/>
                    </a:cubicBezTo>
                    <a:cubicBezTo>
                      <a:pt x="2363620" y="971190"/>
                      <a:pt x="2378575" y="1146831"/>
                      <a:pt x="2273228" y="1275133"/>
                    </a:cubicBezTo>
                    <a:cubicBezTo>
                      <a:pt x="2213982" y="1347237"/>
                      <a:pt x="2142545" y="1392386"/>
                      <a:pt x="2047866" y="1396291"/>
                    </a:cubicBezTo>
                    <a:cubicBezTo>
                      <a:pt x="2029864" y="1397053"/>
                      <a:pt x="2030341" y="1405625"/>
                      <a:pt x="2033389" y="1419532"/>
                    </a:cubicBezTo>
                    <a:cubicBezTo>
                      <a:pt x="2063964" y="1555358"/>
                      <a:pt x="2011195" y="1659466"/>
                      <a:pt x="1906992" y="1741858"/>
                    </a:cubicBezTo>
                    <a:cubicBezTo>
                      <a:pt x="1853461" y="1784148"/>
                      <a:pt x="1790120" y="1800722"/>
                      <a:pt x="1722112" y="1796912"/>
                    </a:cubicBezTo>
                    <a:cubicBezTo>
                      <a:pt x="1699347" y="1795674"/>
                      <a:pt x="1693155" y="1799484"/>
                      <a:pt x="1701537" y="1823677"/>
                    </a:cubicBezTo>
                    <a:cubicBezTo>
                      <a:pt x="1737732" y="1927690"/>
                      <a:pt x="1713444" y="2019702"/>
                      <a:pt x="1644959" y="2103617"/>
                    </a:cubicBezTo>
                    <a:cubicBezTo>
                      <a:pt x="1579808" y="2183532"/>
                      <a:pt x="1497798" y="2225061"/>
                      <a:pt x="1394356" y="2221822"/>
                    </a:cubicBezTo>
                    <a:cubicBezTo>
                      <a:pt x="1335682" y="2220012"/>
                      <a:pt x="1282342" y="2200106"/>
                      <a:pt x="1236146" y="2165148"/>
                    </a:cubicBezTo>
                    <a:cubicBezTo>
                      <a:pt x="970208" y="1963790"/>
                      <a:pt x="704841" y="1761574"/>
                      <a:pt x="439475" y="1559454"/>
                    </a:cubicBezTo>
                    <a:cubicBezTo>
                      <a:pt x="384897" y="1517830"/>
                      <a:pt x="328509" y="1478491"/>
                      <a:pt x="276693" y="1433152"/>
                    </a:cubicBezTo>
                    <a:cubicBezTo>
                      <a:pt x="136294" y="1310470"/>
                      <a:pt x="51141" y="1156165"/>
                      <a:pt x="14184" y="974428"/>
                    </a:cubicBezTo>
                    <a:cubicBezTo>
                      <a:pt x="6278" y="934900"/>
                      <a:pt x="1039" y="895085"/>
                      <a:pt x="753" y="85450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D8419509-FBBB-429A-ADCE-483D48D8F716}"/>
                  </a:ext>
                </a:extLst>
              </p:cNvPr>
              <p:cNvSpPr/>
              <p:nvPr/>
            </p:nvSpPr>
            <p:spPr>
              <a:xfrm>
                <a:off x="2000913" y="4309504"/>
                <a:ext cx="251554" cy="748535"/>
              </a:xfrm>
              <a:custGeom>
                <a:avLst/>
                <a:gdLst>
                  <a:gd name="connsiteX0" fmla="*/ 385916 w 385943"/>
                  <a:gd name="connsiteY0" fmla="*/ 399097 h 1148429"/>
                  <a:gd name="connsiteX1" fmla="*/ 335529 w 385943"/>
                  <a:gd name="connsiteY1" fmla="*/ 761619 h 1148429"/>
                  <a:gd name="connsiteX2" fmla="*/ 109691 w 385943"/>
                  <a:gd name="connsiteY2" fmla="*/ 1148429 h 1148429"/>
                  <a:gd name="connsiteX3" fmla="*/ 14822 w 385943"/>
                  <a:gd name="connsiteY3" fmla="*/ 839819 h 1148429"/>
                  <a:gd name="connsiteX4" fmla="*/ 6631 w 385943"/>
                  <a:gd name="connsiteY4" fmla="*/ 467106 h 1148429"/>
                  <a:gd name="connsiteX5" fmla="*/ 113311 w 385943"/>
                  <a:gd name="connsiteY5" fmla="*/ 185928 h 1148429"/>
                  <a:gd name="connsiteX6" fmla="*/ 384868 w 385943"/>
                  <a:gd name="connsiteY6" fmla="*/ 0 h 1148429"/>
                  <a:gd name="connsiteX7" fmla="*/ 385916 w 385943"/>
                  <a:gd name="connsiteY7" fmla="*/ 399097 h 1148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5943" h="1148429">
                    <a:moveTo>
                      <a:pt x="385916" y="399097"/>
                    </a:moveTo>
                    <a:cubicBezTo>
                      <a:pt x="386488" y="521113"/>
                      <a:pt x="378487" y="645795"/>
                      <a:pt x="335529" y="761619"/>
                    </a:cubicBezTo>
                    <a:cubicBezTo>
                      <a:pt x="283237" y="902494"/>
                      <a:pt x="112644" y="1145857"/>
                      <a:pt x="109691" y="1148429"/>
                    </a:cubicBezTo>
                    <a:cubicBezTo>
                      <a:pt x="47398" y="1054894"/>
                      <a:pt x="30157" y="949071"/>
                      <a:pt x="14822" y="839819"/>
                    </a:cubicBezTo>
                    <a:cubicBezTo>
                      <a:pt x="-2609" y="716185"/>
                      <a:pt x="-3752" y="591693"/>
                      <a:pt x="6631" y="467106"/>
                    </a:cubicBezTo>
                    <a:cubicBezTo>
                      <a:pt x="15298" y="362998"/>
                      <a:pt x="47588" y="268224"/>
                      <a:pt x="113311" y="185928"/>
                    </a:cubicBezTo>
                    <a:cubicBezTo>
                      <a:pt x="122074" y="175355"/>
                      <a:pt x="284380" y="10287"/>
                      <a:pt x="384868" y="0"/>
                    </a:cubicBezTo>
                    <a:cubicBezTo>
                      <a:pt x="384868" y="82963"/>
                      <a:pt x="385916" y="308705"/>
                      <a:pt x="385916" y="39909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FA4C0AAD-96C3-451A-A283-A2DDC7102C6B}"/>
                  </a:ext>
                </a:extLst>
              </p:cNvPr>
              <p:cNvSpPr/>
              <p:nvPr/>
            </p:nvSpPr>
            <p:spPr>
              <a:xfrm>
                <a:off x="1929370" y="4278202"/>
                <a:ext cx="563670" cy="291473"/>
              </a:xfrm>
              <a:custGeom>
                <a:avLst/>
                <a:gdLst>
                  <a:gd name="connsiteX0" fmla="*/ 221456 w 864802"/>
                  <a:gd name="connsiteY0" fmla="*/ 431978 h 447189"/>
                  <a:gd name="connsiteX1" fmla="*/ 350520 w 864802"/>
                  <a:gd name="connsiteY1" fmla="*/ 276340 h 447189"/>
                  <a:gd name="connsiteX2" fmla="*/ 333756 w 864802"/>
                  <a:gd name="connsiteY2" fmla="*/ 244240 h 447189"/>
                  <a:gd name="connsiteX3" fmla="*/ 0 w 864802"/>
                  <a:gd name="connsiteY3" fmla="*/ 340347 h 447189"/>
                  <a:gd name="connsiteX4" fmla="*/ 62960 w 864802"/>
                  <a:gd name="connsiteY4" fmla="*/ 172898 h 447189"/>
                  <a:gd name="connsiteX5" fmla="*/ 463105 w 864802"/>
                  <a:gd name="connsiteY5" fmla="*/ 19 h 447189"/>
                  <a:gd name="connsiteX6" fmla="*/ 860679 w 864802"/>
                  <a:gd name="connsiteY6" fmla="*/ 156896 h 447189"/>
                  <a:gd name="connsiteX7" fmla="*/ 768668 w 864802"/>
                  <a:gd name="connsiteY7" fmla="*/ 300057 h 447189"/>
                  <a:gd name="connsiteX8" fmla="*/ 608743 w 864802"/>
                  <a:gd name="connsiteY8" fmla="*/ 405784 h 447189"/>
                  <a:gd name="connsiteX9" fmla="*/ 221456 w 864802"/>
                  <a:gd name="connsiteY9" fmla="*/ 431978 h 44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802" h="447189">
                    <a:moveTo>
                      <a:pt x="221456" y="431978"/>
                    </a:moveTo>
                    <a:cubicBezTo>
                      <a:pt x="294037" y="401307"/>
                      <a:pt x="321469" y="338347"/>
                      <a:pt x="350520" y="276340"/>
                    </a:cubicBezTo>
                    <a:cubicBezTo>
                      <a:pt x="359664" y="256813"/>
                      <a:pt x="362426" y="249288"/>
                      <a:pt x="333756" y="244240"/>
                    </a:cubicBezTo>
                    <a:cubicBezTo>
                      <a:pt x="258318" y="231000"/>
                      <a:pt x="136874" y="196425"/>
                      <a:pt x="0" y="340347"/>
                    </a:cubicBezTo>
                    <a:cubicBezTo>
                      <a:pt x="4381" y="274625"/>
                      <a:pt x="25337" y="220332"/>
                      <a:pt x="62960" y="172898"/>
                    </a:cubicBezTo>
                    <a:cubicBezTo>
                      <a:pt x="156972" y="54216"/>
                      <a:pt x="317659" y="1162"/>
                      <a:pt x="463105" y="19"/>
                    </a:cubicBezTo>
                    <a:cubicBezTo>
                      <a:pt x="578168" y="-933"/>
                      <a:pt x="791718" y="33357"/>
                      <a:pt x="860679" y="156896"/>
                    </a:cubicBezTo>
                    <a:cubicBezTo>
                      <a:pt x="884587" y="199854"/>
                      <a:pt x="798005" y="272244"/>
                      <a:pt x="768668" y="300057"/>
                    </a:cubicBezTo>
                    <a:cubicBezTo>
                      <a:pt x="721995" y="344253"/>
                      <a:pt x="667703" y="380352"/>
                      <a:pt x="608743" y="405784"/>
                    </a:cubicBezTo>
                    <a:cubicBezTo>
                      <a:pt x="575405" y="420262"/>
                      <a:pt x="455962" y="472745"/>
                      <a:pt x="221456" y="4319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E37285A9-33A6-44E0-B782-ACC95A248F23}"/>
                  </a:ext>
                </a:extLst>
              </p:cNvPr>
              <p:cNvSpPr/>
              <p:nvPr/>
            </p:nvSpPr>
            <p:spPr>
              <a:xfrm>
                <a:off x="2417591" y="4305963"/>
                <a:ext cx="500297" cy="836663"/>
              </a:xfrm>
              <a:custGeom>
                <a:avLst/>
                <a:gdLst>
                  <a:gd name="connsiteX0" fmla="*/ 0 w 767573"/>
                  <a:gd name="connsiteY0" fmla="*/ 19625 h 1283639"/>
                  <a:gd name="connsiteX1" fmla="*/ 402908 w 767573"/>
                  <a:gd name="connsiteY1" fmla="*/ 38485 h 1283639"/>
                  <a:gd name="connsiteX2" fmla="*/ 753809 w 767573"/>
                  <a:gd name="connsiteY2" fmla="*/ 427010 h 1283639"/>
                  <a:gd name="connsiteX3" fmla="*/ 755142 w 767573"/>
                  <a:gd name="connsiteY3" fmla="*/ 814010 h 1283639"/>
                  <a:gd name="connsiteX4" fmla="*/ 677323 w 767573"/>
                  <a:gd name="connsiteY4" fmla="*/ 1098713 h 1283639"/>
                  <a:gd name="connsiteX5" fmla="*/ 486823 w 767573"/>
                  <a:gd name="connsiteY5" fmla="*/ 1275306 h 1283639"/>
                  <a:gd name="connsiteX6" fmla="*/ 215741 w 767573"/>
                  <a:gd name="connsiteY6" fmla="*/ 1104999 h 1283639"/>
                  <a:gd name="connsiteX7" fmla="*/ 269177 w 767573"/>
                  <a:gd name="connsiteY7" fmla="*/ 518545 h 1283639"/>
                  <a:gd name="connsiteX8" fmla="*/ 171641 w 767573"/>
                  <a:gd name="connsiteY8" fmla="*/ 182217 h 1283639"/>
                  <a:gd name="connsiteX9" fmla="*/ 0 w 767573"/>
                  <a:gd name="connsiteY9" fmla="*/ 19625 h 1283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67573" h="1283639">
                    <a:moveTo>
                      <a:pt x="0" y="19625"/>
                    </a:moveTo>
                    <a:cubicBezTo>
                      <a:pt x="115729" y="-17522"/>
                      <a:pt x="285655" y="3338"/>
                      <a:pt x="402908" y="38485"/>
                    </a:cubicBezTo>
                    <a:cubicBezTo>
                      <a:pt x="598266" y="97064"/>
                      <a:pt x="721519" y="222127"/>
                      <a:pt x="753809" y="427010"/>
                    </a:cubicBezTo>
                    <a:cubicBezTo>
                      <a:pt x="774097" y="555597"/>
                      <a:pt x="769716" y="684851"/>
                      <a:pt x="755142" y="814010"/>
                    </a:cubicBezTo>
                    <a:cubicBezTo>
                      <a:pt x="743998" y="913166"/>
                      <a:pt x="722471" y="1009273"/>
                      <a:pt x="677323" y="1098713"/>
                    </a:cubicBezTo>
                    <a:cubicBezTo>
                      <a:pt x="635889" y="1180913"/>
                      <a:pt x="579692" y="1250065"/>
                      <a:pt x="486823" y="1275306"/>
                    </a:cubicBezTo>
                    <a:cubicBezTo>
                      <a:pt x="383096" y="1303500"/>
                      <a:pt x="231267" y="1263400"/>
                      <a:pt x="215741" y="1104999"/>
                    </a:cubicBezTo>
                    <a:cubicBezTo>
                      <a:pt x="198596" y="890877"/>
                      <a:pt x="234315" y="789626"/>
                      <a:pt x="269177" y="518545"/>
                    </a:cubicBezTo>
                    <a:cubicBezTo>
                      <a:pt x="284321" y="404531"/>
                      <a:pt x="244031" y="282611"/>
                      <a:pt x="171641" y="182217"/>
                    </a:cubicBezTo>
                    <a:cubicBezTo>
                      <a:pt x="129159" y="122686"/>
                      <a:pt x="58198" y="36008"/>
                      <a:pt x="0" y="1962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7765885D-D45D-4EF0-9608-1E1C3A25AB0E}"/>
                  </a:ext>
                </a:extLst>
              </p:cNvPr>
              <p:cNvSpPr/>
              <p:nvPr/>
            </p:nvSpPr>
            <p:spPr>
              <a:xfrm>
                <a:off x="2608083" y="4045758"/>
                <a:ext cx="347016" cy="222126"/>
              </a:xfrm>
              <a:custGeom>
                <a:avLst/>
                <a:gdLst>
                  <a:gd name="connsiteX0" fmla="*/ 532225 w 532405"/>
                  <a:gd name="connsiteY0" fmla="*/ 300827 h 340793"/>
                  <a:gd name="connsiteX1" fmla="*/ 481457 w 532405"/>
                  <a:gd name="connsiteY1" fmla="*/ 340260 h 340793"/>
                  <a:gd name="connsiteX2" fmla="*/ 444214 w 532405"/>
                  <a:gd name="connsiteY2" fmla="*/ 295207 h 340793"/>
                  <a:gd name="connsiteX3" fmla="*/ 441928 w 532405"/>
                  <a:gd name="connsiteY3" fmla="*/ 218911 h 340793"/>
                  <a:gd name="connsiteX4" fmla="*/ 241808 w 532405"/>
                  <a:gd name="connsiteY4" fmla="*/ 91467 h 340793"/>
                  <a:gd name="connsiteX5" fmla="*/ 94837 w 532405"/>
                  <a:gd name="connsiteY5" fmla="*/ 231865 h 340793"/>
                  <a:gd name="connsiteX6" fmla="*/ 82073 w 532405"/>
                  <a:gd name="connsiteY6" fmla="*/ 276157 h 340793"/>
                  <a:gd name="connsiteX7" fmla="*/ 28543 w 532405"/>
                  <a:gd name="connsiteY7" fmla="*/ 291587 h 340793"/>
                  <a:gd name="connsiteX8" fmla="*/ 254 w 532405"/>
                  <a:gd name="connsiteY8" fmla="*/ 241676 h 340793"/>
                  <a:gd name="connsiteX9" fmla="*/ 84455 w 532405"/>
                  <a:gd name="connsiteY9" fmla="*/ 65559 h 340793"/>
                  <a:gd name="connsiteX10" fmla="*/ 529653 w 532405"/>
                  <a:gd name="connsiteY10" fmla="*/ 215578 h 340793"/>
                  <a:gd name="connsiteX11" fmla="*/ 532225 w 532405"/>
                  <a:gd name="connsiteY11" fmla="*/ 300827 h 340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2405" h="340793">
                    <a:moveTo>
                      <a:pt x="532225" y="300827"/>
                    </a:moveTo>
                    <a:cubicBezTo>
                      <a:pt x="531844" y="324258"/>
                      <a:pt x="503650" y="344356"/>
                      <a:pt x="481457" y="340260"/>
                    </a:cubicBezTo>
                    <a:cubicBezTo>
                      <a:pt x="457454" y="335878"/>
                      <a:pt x="443166" y="321400"/>
                      <a:pt x="444214" y="295207"/>
                    </a:cubicBezTo>
                    <a:cubicBezTo>
                      <a:pt x="445262" y="269680"/>
                      <a:pt x="447738" y="244057"/>
                      <a:pt x="441928" y="218911"/>
                    </a:cubicBezTo>
                    <a:cubicBezTo>
                      <a:pt x="422973" y="137092"/>
                      <a:pt x="330962" y="78703"/>
                      <a:pt x="241808" y="91467"/>
                    </a:cubicBezTo>
                    <a:cubicBezTo>
                      <a:pt x="156178" y="103754"/>
                      <a:pt x="111696" y="146807"/>
                      <a:pt x="94837" y="231865"/>
                    </a:cubicBezTo>
                    <a:cubicBezTo>
                      <a:pt x="91884" y="246820"/>
                      <a:pt x="95027" y="264536"/>
                      <a:pt x="82073" y="276157"/>
                    </a:cubicBezTo>
                    <a:cubicBezTo>
                      <a:pt x="67024" y="289778"/>
                      <a:pt x="49307" y="299303"/>
                      <a:pt x="28543" y="291587"/>
                    </a:cubicBezTo>
                    <a:cubicBezTo>
                      <a:pt x="6159" y="283205"/>
                      <a:pt x="-1556" y="263869"/>
                      <a:pt x="254" y="241676"/>
                    </a:cubicBezTo>
                    <a:cubicBezTo>
                      <a:pt x="6064" y="172525"/>
                      <a:pt x="31877" y="111469"/>
                      <a:pt x="84455" y="65559"/>
                    </a:cubicBezTo>
                    <a:cubicBezTo>
                      <a:pt x="242474" y="-72458"/>
                      <a:pt x="501554" y="21649"/>
                      <a:pt x="529653" y="215578"/>
                    </a:cubicBezTo>
                    <a:cubicBezTo>
                      <a:pt x="532034" y="232056"/>
                      <a:pt x="532796" y="266441"/>
                      <a:pt x="532225" y="300827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32" name="Freeform: Shape 431">
            <a:extLst>
              <a:ext uri="{FF2B5EF4-FFF2-40B4-BE49-F238E27FC236}">
                <a16:creationId xmlns:a16="http://schemas.microsoft.com/office/drawing/2014/main" id="{AF312E87-3A5F-4348-83AF-3C164FA5BF82}"/>
              </a:ext>
            </a:extLst>
          </p:cNvPr>
          <p:cNvSpPr/>
          <p:nvPr/>
        </p:nvSpPr>
        <p:spPr>
          <a:xfrm rot="6837770">
            <a:off x="6313405" y="3096153"/>
            <a:ext cx="490097" cy="620237"/>
          </a:xfrm>
          <a:custGeom>
            <a:avLst/>
            <a:gdLst>
              <a:gd name="connsiteX0" fmla="*/ 983888 w 1892558"/>
              <a:gd name="connsiteY0" fmla="*/ 1787 h 2395107"/>
              <a:gd name="connsiteX1" fmla="*/ 1011679 w 1892558"/>
              <a:gd name="connsiteY1" fmla="*/ 7488 h 2395107"/>
              <a:gd name="connsiteX2" fmla="*/ 1023793 w 1892558"/>
              <a:gd name="connsiteY2" fmla="*/ 34567 h 2395107"/>
              <a:gd name="connsiteX3" fmla="*/ 941845 w 1892558"/>
              <a:gd name="connsiteY3" fmla="*/ 301077 h 2395107"/>
              <a:gd name="connsiteX4" fmla="*/ 903365 w 1892558"/>
              <a:gd name="connsiteY4" fmla="*/ 441458 h 2395107"/>
              <a:gd name="connsiteX5" fmla="*/ 880562 w 1892558"/>
              <a:gd name="connsiteY5" fmla="*/ 582551 h 2395107"/>
              <a:gd name="connsiteX6" fmla="*/ 978187 w 1892558"/>
              <a:gd name="connsiteY6" fmla="*/ 518418 h 2395107"/>
              <a:gd name="connsiteX7" fmla="*/ 1204079 w 1892558"/>
              <a:gd name="connsiteY7" fmla="*/ 420793 h 2395107"/>
              <a:gd name="connsiteX8" fmla="*/ 1223319 w 1892558"/>
              <a:gd name="connsiteY8" fmla="*/ 430056 h 2395107"/>
              <a:gd name="connsiteX9" fmla="*/ 1244697 w 1892558"/>
              <a:gd name="connsiteY9" fmla="*/ 450722 h 2395107"/>
              <a:gd name="connsiteX10" fmla="*/ 1307405 w 1892558"/>
              <a:gd name="connsiteY10" fmla="*/ 440032 h 2395107"/>
              <a:gd name="connsiteX11" fmla="*/ 1416433 w 1892558"/>
              <a:gd name="connsiteY11" fmla="*/ 437182 h 2395107"/>
              <a:gd name="connsiteX12" fmla="*/ 1501944 w 1892558"/>
              <a:gd name="connsiteY12" fmla="*/ 438607 h 2395107"/>
              <a:gd name="connsiteX13" fmla="*/ 1390066 w 1892558"/>
              <a:gd name="connsiteY13" fmla="*/ 526969 h 2395107"/>
              <a:gd name="connsiteX14" fmla="*/ 1550400 w 1892558"/>
              <a:gd name="connsiteY14" fmla="*/ 545496 h 2395107"/>
              <a:gd name="connsiteX15" fmla="*/ 1499806 w 1892558"/>
              <a:gd name="connsiteY15" fmla="*/ 579701 h 2395107"/>
              <a:gd name="connsiteX16" fmla="*/ 1578192 w 1892558"/>
              <a:gd name="connsiteY16" fmla="*/ 614618 h 2395107"/>
              <a:gd name="connsiteX17" fmla="*/ 1585318 w 1892558"/>
              <a:gd name="connsiteY17" fmla="*/ 650248 h 2395107"/>
              <a:gd name="connsiteX18" fmla="*/ 1655864 w 1892558"/>
              <a:gd name="connsiteY18" fmla="*/ 658799 h 2395107"/>
              <a:gd name="connsiteX19" fmla="*/ 1758478 w 1892558"/>
              <a:gd name="connsiteY19" fmla="*/ 695854 h 2395107"/>
              <a:gd name="connsiteX20" fmla="*/ 1772017 w 1892558"/>
              <a:gd name="connsiteY20" fmla="*/ 715094 h 2395107"/>
              <a:gd name="connsiteX21" fmla="*/ 1753489 w 1892558"/>
              <a:gd name="connsiteY21" fmla="*/ 728633 h 2395107"/>
              <a:gd name="connsiteX22" fmla="*/ 1679380 w 1892558"/>
              <a:gd name="connsiteY22" fmla="*/ 752149 h 2395107"/>
              <a:gd name="connsiteX23" fmla="*/ 1715010 w 1892558"/>
              <a:gd name="connsiteY23" fmla="*/ 772101 h 2395107"/>
              <a:gd name="connsiteX24" fmla="*/ 1737100 w 1892558"/>
              <a:gd name="connsiteY24" fmla="*/ 785641 h 2395107"/>
              <a:gd name="connsiteX25" fmla="*/ 1715722 w 1892558"/>
              <a:gd name="connsiteY25" fmla="*/ 800605 h 2395107"/>
              <a:gd name="connsiteX26" fmla="*/ 1699333 w 1892558"/>
              <a:gd name="connsiteY26" fmla="*/ 807731 h 2395107"/>
              <a:gd name="connsiteX27" fmla="*/ 1764891 w 1892558"/>
              <a:gd name="connsiteY27" fmla="*/ 851200 h 2395107"/>
              <a:gd name="connsiteX28" fmla="*/ 1796245 w 1892558"/>
              <a:gd name="connsiteY28" fmla="*/ 881129 h 2395107"/>
              <a:gd name="connsiteX29" fmla="*/ 1759903 w 1892558"/>
              <a:gd name="connsiteY29" fmla="*/ 896093 h 2395107"/>
              <a:gd name="connsiteX30" fmla="*/ 1747788 w 1892558"/>
              <a:gd name="connsiteY30" fmla="*/ 903219 h 2395107"/>
              <a:gd name="connsiteX31" fmla="*/ 1778430 w 1892558"/>
              <a:gd name="connsiteY31" fmla="*/ 933148 h 2395107"/>
              <a:gd name="connsiteX32" fmla="*/ 1796958 w 1892558"/>
              <a:gd name="connsiteY32" fmla="*/ 940986 h 2395107"/>
              <a:gd name="connsiteX33" fmla="*/ 1846127 w 1892558"/>
              <a:gd name="connsiteY33" fmla="*/ 960939 h 2395107"/>
              <a:gd name="connsiteX34" fmla="*/ 1848977 w 1892558"/>
              <a:gd name="connsiteY34" fmla="*/ 994431 h 2395107"/>
              <a:gd name="connsiteX35" fmla="*/ 1847551 w 1892558"/>
              <a:gd name="connsiteY35" fmla="*/ 1016521 h 2395107"/>
              <a:gd name="connsiteX36" fmla="*/ 1892445 w 1892558"/>
              <a:gd name="connsiteY36" fmla="*/ 1062840 h 2395107"/>
              <a:gd name="connsiteX37" fmla="*/ 1836150 w 1892558"/>
              <a:gd name="connsiteY37" fmla="*/ 1089206 h 2395107"/>
              <a:gd name="connsiteX38" fmla="*/ 1774867 w 1892558"/>
              <a:gd name="connsiteY38" fmla="*/ 1107021 h 2395107"/>
              <a:gd name="connsiteX39" fmla="*/ 1729262 w 1892558"/>
              <a:gd name="connsiteY39" fmla="*/ 1121272 h 2395107"/>
              <a:gd name="connsiteX40" fmla="*/ 1637337 w 1892558"/>
              <a:gd name="connsiteY40" fmla="*/ 1124123 h 2395107"/>
              <a:gd name="connsiteX41" fmla="*/ 1583179 w 1892558"/>
              <a:gd name="connsiteY41" fmla="*/ 1096332 h 2395107"/>
              <a:gd name="connsiteX42" fmla="*/ 1543274 w 1892558"/>
              <a:gd name="connsiteY42" fmla="*/ 1088493 h 2395107"/>
              <a:gd name="connsiteX43" fmla="*/ 1565364 w 1892558"/>
              <a:gd name="connsiteY43" fmla="*/ 1124836 h 2395107"/>
              <a:gd name="connsiteX44" fmla="*/ 1569640 w 1892558"/>
              <a:gd name="connsiteY44" fmla="*/ 1135524 h 2395107"/>
              <a:gd name="connsiteX45" fmla="*/ 1427834 w 1892558"/>
              <a:gd name="connsiteY45" fmla="*/ 1101320 h 2395107"/>
              <a:gd name="connsiteX46" fmla="*/ 1426409 w 1892558"/>
              <a:gd name="connsiteY46" fmla="*/ 1109871 h 2395107"/>
              <a:gd name="connsiteX47" fmla="*/ 1434960 w 1892558"/>
              <a:gd name="connsiteY47" fmla="*/ 1146926 h 2395107"/>
              <a:gd name="connsiteX48" fmla="*/ 1400755 w 1892558"/>
              <a:gd name="connsiteY48" fmla="*/ 1136237 h 2395107"/>
              <a:gd name="connsiteX49" fmla="*/ 1324508 w 1892558"/>
              <a:gd name="connsiteY49" fmla="*/ 1078517 h 2395107"/>
              <a:gd name="connsiteX50" fmla="*/ 1286027 w 1892558"/>
              <a:gd name="connsiteY50" fmla="*/ 1032911 h 2395107"/>
              <a:gd name="connsiteX51" fmla="*/ 1311681 w 1892558"/>
              <a:gd name="connsiteY51" fmla="*/ 1091343 h 2395107"/>
              <a:gd name="connsiteX52" fmla="*/ 1346598 w 1892558"/>
              <a:gd name="connsiteY52" fmla="*/ 1133387 h 2395107"/>
              <a:gd name="connsiteX53" fmla="*/ 1407881 w 1892558"/>
              <a:gd name="connsiteY53" fmla="*/ 1191820 h 2395107"/>
              <a:gd name="connsiteX54" fmla="*/ 1404318 w 1892558"/>
              <a:gd name="connsiteY54" fmla="*/ 1221036 h 2395107"/>
              <a:gd name="connsiteX55" fmla="*/ 1404318 w 1892558"/>
              <a:gd name="connsiteY55" fmla="*/ 1236000 h 2395107"/>
              <a:gd name="connsiteX56" fmla="*/ 1545412 w 1892558"/>
              <a:gd name="connsiteY56" fmla="*/ 1415574 h 2395107"/>
              <a:gd name="connsiteX57" fmla="*/ 1562514 w 1892558"/>
              <a:gd name="connsiteY57" fmla="*/ 1443365 h 2395107"/>
              <a:gd name="connsiteX58" fmla="*/ 1530448 w 1892558"/>
              <a:gd name="connsiteY58" fmla="*/ 1453341 h 2395107"/>
              <a:gd name="connsiteX59" fmla="*/ 1510495 w 1892558"/>
              <a:gd name="connsiteY59" fmla="*/ 1456192 h 2395107"/>
              <a:gd name="connsiteX60" fmla="*/ 1577479 w 1892558"/>
              <a:gd name="connsiteY60" fmla="*/ 1544553 h 2395107"/>
              <a:gd name="connsiteX61" fmla="*/ 1591018 w 1892558"/>
              <a:gd name="connsiteY61" fmla="*/ 1575195 h 2395107"/>
              <a:gd name="connsiteX62" fmla="*/ 1556101 w 1892558"/>
              <a:gd name="connsiteY62" fmla="*/ 1582321 h 2395107"/>
              <a:gd name="connsiteX63" fmla="*/ 1474865 w 1892558"/>
              <a:gd name="connsiteY63" fmla="*/ 1594435 h 2395107"/>
              <a:gd name="connsiteX64" fmla="*/ 1459900 w 1892558"/>
              <a:gd name="connsiteY64" fmla="*/ 1608687 h 2395107"/>
              <a:gd name="connsiteX65" fmla="*/ 1479141 w 1892558"/>
              <a:gd name="connsiteY65" fmla="*/ 1627927 h 2395107"/>
              <a:gd name="connsiteX66" fmla="*/ 1512632 w 1892558"/>
              <a:gd name="connsiteY66" fmla="*/ 1631490 h 2395107"/>
              <a:gd name="connsiteX67" fmla="*/ 1535435 w 1892558"/>
              <a:gd name="connsiteY67" fmla="*/ 1662132 h 2395107"/>
              <a:gd name="connsiteX68" fmla="*/ 1506932 w 1892558"/>
              <a:gd name="connsiteY68" fmla="*/ 1699187 h 2395107"/>
              <a:gd name="connsiteX69" fmla="*/ 1477716 w 1892558"/>
              <a:gd name="connsiteY69" fmla="*/ 1726265 h 2395107"/>
              <a:gd name="connsiteX70" fmla="*/ 1453487 w 1892558"/>
              <a:gd name="connsiteY70" fmla="*/ 1747643 h 2395107"/>
              <a:gd name="connsiteX71" fmla="*/ 1449924 w 1892558"/>
              <a:gd name="connsiteY71" fmla="*/ 1789686 h 2395107"/>
              <a:gd name="connsiteX72" fmla="*/ 1457050 w 1892558"/>
              <a:gd name="connsiteY72" fmla="*/ 1813914 h 2395107"/>
              <a:gd name="connsiteX73" fmla="*/ 1526884 w 1892558"/>
              <a:gd name="connsiteY73" fmla="*/ 1912965 h 2395107"/>
              <a:gd name="connsiteX74" fmla="*/ 1510495 w 1892558"/>
              <a:gd name="connsiteY74" fmla="*/ 1948595 h 2395107"/>
              <a:gd name="connsiteX75" fmla="*/ 1395767 w 1892558"/>
              <a:gd name="connsiteY75" fmla="*/ 1969259 h 2395107"/>
              <a:gd name="connsiteX76" fmla="*/ 1387929 w 1892558"/>
              <a:gd name="connsiteY76" fmla="*/ 1986362 h 2395107"/>
              <a:gd name="connsiteX77" fmla="*/ 1410732 w 1892558"/>
              <a:gd name="connsiteY77" fmla="*/ 2026267 h 2395107"/>
              <a:gd name="connsiteX78" fmla="*/ 1396480 w 1892558"/>
              <a:gd name="connsiteY78" fmla="*/ 2064035 h 2395107"/>
              <a:gd name="connsiteX79" fmla="*/ 1413582 w 1892558"/>
              <a:gd name="connsiteY79" fmla="*/ 2091113 h 2395107"/>
              <a:gd name="connsiteX80" fmla="*/ 1415007 w 1892558"/>
              <a:gd name="connsiteY80" fmla="*/ 2113203 h 2395107"/>
              <a:gd name="connsiteX81" fmla="*/ 1416433 w 1892558"/>
              <a:gd name="connsiteY81" fmla="*/ 2162373 h 2395107"/>
              <a:gd name="connsiteX82" fmla="*/ 1471302 w 1892558"/>
              <a:gd name="connsiteY82" fmla="*/ 2232207 h 2395107"/>
              <a:gd name="connsiteX83" fmla="*/ 1473440 w 1892558"/>
              <a:gd name="connsiteY83" fmla="*/ 2262136 h 2395107"/>
              <a:gd name="connsiteX84" fmla="*/ 1472015 w 1892558"/>
              <a:gd name="connsiteY84" fmla="*/ 2294915 h 2395107"/>
              <a:gd name="connsiteX85" fmla="*/ 1528309 w 1892558"/>
              <a:gd name="connsiteY85" fmla="*/ 2359049 h 2395107"/>
              <a:gd name="connsiteX86" fmla="*/ 1536861 w 1892558"/>
              <a:gd name="connsiteY86" fmla="*/ 2386840 h 2395107"/>
              <a:gd name="connsiteX87" fmla="*/ 1511207 w 1892558"/>
              <a:gd name="connsiteY87" fmla="*/ 2393253 h 2395107"/>
              <a:gd name="connsiteX88" fmla="*/ 1335197 w 1892558"/>
              <a:gd name="connsiteY88" fmla="*/ 2297766 h 2395107"/>
              <a:gd name="connsiteX89" fmla="*/ 1328071 w 1892558"/>
              <a:gd name="connsiteY89" fmla="*/ 2289927 h 2395107"/>
              <a:gd name="connsiteX90" fmla="*/ 1214056 w 1892558"/>
              <a:gd name="connsiteY90" fmla="*/ 2233632 h 2395107"/>
              <a:gd name="connsiteX91" fmla="*/ 1170587 w 1892558"/>
              <a:gd name="connsiteY91" fmla="*/ 2238621 h 2395107"/>
              <a:gd name="connsiteX92" fmla="*/ 1139233 w 1892558"/>
              <a:gd name="connsiteY92" fmla="*/ 2238621 h 2395107"/>
              <a:gd name="connsiteX93" fmla="*/ 1085789 w 1892558"/>
              <a:gd name="connsiteY93" fmla="*/ 2176625 h 2395107"/>
              <a:gd name="connsiteX94" fmla="*/ 1056572 w 1892558"/>
              <a:gd name="connsiteY94" fmla="*/ 2168074 h 2395107"/>
              <a:gd name="connsiteX95" fmla="*/ 1003840 w 1892558"/>
              <a:gd name="connsiteY95" fmla="*/ 2150259 h 2395107"/>
              <a:gd name="connsiteX96" fmla="*/ 964648 w 1892558"/>
              <a:gd name="connsiteY96" fmla="*/ 2065460 h 2395107"/>
              <a:gd name="connsiteX97" fmla="*/ 944695 w 1892558"/>
              <a:gd name="connsiteY97" fmla="*/ 2121755 h 2395107"/>
              <a:gd name="connsiteX98" fmla="*/ 903365 w 1892558"/>
              <a:gd name="connsiteY98" fmla="*/ 2133869 h 2395107"/>
              <a:gd name="connsiteX99" fmla="*/ 877711 w 1892558"/>
              <a:gd name="connsiteY99" fmla="*/ 2100377 h 2395107"/>
              <a:gd name="connsiteX100" fmla="*/ 842082 w 1892558"/>
              <a:gd name="connsiteY100" fmla="*/ 2082562 h 2395107"/>
              <a:gd name="connsiteX101" fmla="*/ 797901 w 1892558"/>
              <a:gd name="connsiteY101" fmla="*/ 2039094 h 2395107"/>
              <a:gd name="connsiteX102" fmla="*/ 765122 w 1892558"/>
              <a:gd name="connsiteY102" fmla="*/ 2012015 h 2395107"/>
              <a:gd name="connsiteX103" fmla="*/ 742319 w 1892558"/>
              <a:gd name="connsiteY103" fmla="*/ 1982087 h 2395107"/>
              <a:gd name="connsiteX104" fmla="*/ 699563 w 1892558"/>
              <a:gd name="connsiteY104" fmla="*/ 1970685 h 2395107"/>
              <a:gd name="connsiteX105" fmla="*/ 620465 w 1892558"/>
              <a:gd name="connsiteY105" fmla="*/ 2017004 h 2395107"/>
              <a:gd name="connsiteX106" fmla="*/ 564170 w 1892558"/>
              <a:gd name="connsiteY106" fmla="*/ 2060472 h 2395107"/>
              <a:gd name="connsiteX107" fmla="*/ 526402 w 1892558"/>
              <a:gd name="connsiteY107" fmla="*/ 2091826 h 2395107"/>
              <a:gd name="connsiteX108" fmla="*/ 510725 w 1892558"/>
              <a:gd name="connsiteY108" fmla="*/ 2049070 h 2395107"/>
              <a:gd name="connsiteX109" fmla="*/ 480796 w 1892558"/>
              <a:gd name="connsiteY109" fmla="*/ 1880186 h 2395107"/>
              <a:gd name="connsiteX110" fmla="*/ 457281 w 1892558"/>
              <a:gd name="connsiteY110" fmla="*/ 1885173 h 2395107"/>
              <a:gd name="connsiteX111" fmla="*/ 431628 w 1892558"/>
              <a:gd name="connsiteY111" fmla="*/ 1890162 h 2395107"/>
              <a:gd name="connsiteX112" fmla="*/ 424502 w 1892558"/>
              <a:gd name="connsiteY112" fmla="*/ 1861658 h 2395107"/>
              <a:gd name="connsiteX113" fmla="*/ 462269 w 1892558"/>
              <a:gd name="connsiteY113" fmla="*/ 1761895 h 2395107"/>
              <a:gd name="connsiteX114" fmla="*/ 476521 w 1892558"/>
              <a:gd name="connsiteY114" fmla="*/ 1729116 h 2395107"/>
              <a:gd name="connsiteX115" fmla="*/ 428777 w 1892558"/>
              <a:gd name="connsiteY115" fmla="*/ 1726265 h 2395107"/>
              <a:gd name="connsiteX116" fmla="*/ 419513 w 1892558"/>
              <a:gd name="connsiteY116" fmla="*/ 1674958 h 2395107"/>
              <a:gd name="connsiteX117" fmla="*/ 440891 w 1892558"/>
              <a:gd name="connsiteY117" fmla="*/ 1548117 h 2395107"/>
              <a:gd name="connsiteX118" fmla="*/ 285546 w 1892558"/>
              <a:gd name="connsiteY118" fmla="*/ 1671395 h 2395107"/>
              <a:gd name="connsiteX119" fmla="*/ 244215 w 1892558"/>
              <a:gd name="connsiteY119" fmla="*/ 1672820 h 2395107"/>
              <a:gd name="connsiteX120" fmla="*/ 227826 w 1892558"/>
              <a:gd name="connsiteY120" fmla="*/ 1679946 h 2395107"/>
              <a:gd name="connsiteX121" fmla="*/ 172244 w 1892558"/>
              <a:gd name="connsiteY121" fmla="*/ 1724127 h 2395107"/>
              <a:gd name="connsiteX122" fmla="*/ 133050 w 1892558"/>
              <a:gd name="connsiteY122" fmla="*/ 1704175 h 2395107"/>
              <a:gd name="connsiteX123" fmla="*/ 51815 w 1892558"/>
              <a:gd name="connsiteY123" fmla="*/ 1771158 h 2395107"/>
              <a:gd name="connsiteX124" fmla="*/ 21886 w 1892558"/>
              <a:gd name="connsiteY124" fmla="*/ 1784698 h 2395107"/>
              <a:gd name="connsiteX125" fmla="*/ 17610 w 1892558"/>
              <a:gd name="connsiteY125" fmla="*/ 1752631 h 2395107"/>
              <a:gd name="connsiteX126" fmla="*/ 34000 w 1892558"/>
              <a:gd name="connsiteY126" fmla="*/ 1679946 h 2395107"/>
              <a:gd name="connsiteX127" fmla="*/ 19036 w 1892558"/>
              <a:gd name="connsiteY127" fmla="*/ 1638616 h 2395107"/>
              <a:gd name="connsiteX128" fmla="*/ 14048 w 1892558"/>
              <a:gd name="connsiteY128" fmla="*/ 1596573 h 2395107"/>
              <a:gd name="connsiteX129" fmla="*/ 4784 w 1892558"/>
              <a:gd name="connsiteY129" fmla="*/ 1548829 h 2395107"/>
              <a:gd name="connsiteX130" fmla="*/ 8347 w 1892558"/>
              <a:gd name="connsiteY130" fmla="*/ 1520325 h 2395107"/>
              <a:gd name="connsiteX131" fmla="*/ 38988 w 1892558"/>
              <a:gd name="connsiteY131" fmla="*/ 1476857 h 2395107"/>
              <a:gd name="connsiteX132" fmla="*/ 1933 w 1892558"/>
              <a:gd name="connsiteY132" fmla="*/ 1458330 h 2395107"/>
              <a:gd name="connsiteX133" fmla="*/ 20461 w 1892558"/>
              <a:gd name="connsiteY133" fmla="*/ 1417712 h 2395107"/>
              <a:gd name="connsiteX134" fmla="*/ 73193 w 1892558"/>
              <a:gd name="connsiteY134" fmla="*/ 1347165 h 2395107"/>
              <a:gd name="connsiteX135" fmla="*/ 59654 w 1892558"/>
              <a:gd name="connsiteY135" fmla="*/ 1301559 h 2395107"/>
              <a:gd name="connsiteX136" fmla="*/ 38988 w 1892558"/>
              <a:gd name="connsiteY136" fmla="*/ 1268780 h 2395107"/>
              <a:gd name="connsiteX137" fmla="*/ 26162 w 1892558"/>
              <a:gd name="connsiteY137" fmla="*/ 1236713 h 2395107"/>
              <a:gd name="connsiteX138" fmla="*/ 119512 w 1892558"/>
              <a:gd name="connsiteY138" fmla="*/ 1092769 h 2395107"/>
              <a:gd name="connsiteX139" fmla="*/ 138751 w 1892558"/>
              <a:gd name="connsiteY139" fmla="*/ 1072104 h 2395107"/>
              <a:gd name="connsiteX140" fmla="*/ 103834 w 1892558"/>
              <a:gd name="connsiteY140" fmla="*/ 1072816 h 2395107"/>
              <a:gd name="connsiteX141" fmla="*/ 119512 w 1892558"/>
              <a:gd name="connsiteY141" fmla="*/ 1040037 h 2395107"/>
              <a:gd name="connsiteX142" fmla="*/ 263456 w 1892558"/>
              <a:gd name="connsiteY142" fmla="*/ 908207 h 2395107"/>
              <a:gd name="connsiteX143" fmla="*/ 237089 w 1892558"/>
              <a:gd name="connsiteY143" fmla="*/ 901793 h 2395107"/>
              <a:gd name="connsiteX144" fmla="*/ 155853 w 1892558"/>
              <a:gd name="connsiteY144" fmla="*/ 861888 h 2395107"/>
              <a:gd name="connsiteX145" fmla="*/ 165118 w 1892558"/>
              <a:gd name="connsiteY145" fmla="*/ 831959 h 2395107"/>
              <a:gd name="connsiteX146" fmla="*/ 257042 w 1892558"/>
              <a:gd name="connsiteY146" fmla="*/ 772101 h 2395107"/>
              <a:gd name="connsiteX147" fmla="*/ 267018 w 1892558"/>
              <a:gd name="connsiteY147" fmla="*/ 743598 h 2395107"/>
              <a:gd name="connsiteX148" fmla="*/ 279845 w 1892558"/>
              <a:gd name="connsiteY148" fmla="*/ 713669 h 2395107"/>
              <a:gd name="connsiteX149" fmla="*/ 441604 w 1892558"/>
              <a:gd name="connsiteY149" fmla="*/ 641697 h 2395107"/>
              <a:gd name="connsiteX150" fmla="*/ 450155 w 1892558"/>
              <a:gd name="connsiteY150" fmla="*/ 635996 h 2395107"/>
              <a:gd name="connsiteX151" fmla="*/ 549205 w 1892558"/>
              <a:gd name="connsiteY151" fmla="*/ 579701 h 2395107"/>
              <a:gd name="connsiteX152" fmla="*/ 614052 w 1892558"/>
              <a:gd name="connsiteY152" fmla="*/ 566162 h 2395107"/>
              <a:gd name="connsiteX153" fmla="*/ 713815 w 1892558"/>
              <a:gd name="connsiteY153" fmla="*/ 586827 h 2395107"/>
              <a:gd name="connsiteX154" fmla="*/ 733055 w 1892558"/>
              <a:gd name="connsiteY154" fmla="*/ 596091 h 2395107"/>
              <a:gd name="connsiteX155" fmla="*/ 834956 w 1892558"/>
              <a:gd name="connsiteY155" fmla="*/ 544071 h 2395107"/>
              <a:gd name="connsiteX156" fmla="*/ 946833 w 1892558"/>
              <a:gd name="connsiteY156" fmla="*/ 26728 h 2395107"/>
              <a:gd name="connsiteX157" fmla="*/ 983888 w 1892558"/>
              <a:gd name="connsiteY157" fmla="*/ 1787 h 239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1892558" h="2395107">
                <a:moveTo>
                  <a:pt x="983888" y="1787"/>
                </a:moveTo>
                <a:cubicBezTo>
                  <a:pt x="993152" y="3925"/>
                  <a:pt x="1002415" y="6063"/>
                  <a:pt x="1011679" y="7488"/>
                </a:cubicBezTo>
                <a:cubicBezTo>
                  <a:pt x="1030207" y="10339"/>
                  <a:pt x="1033057" y="19602"/>
                  <a:pt x="1023793" y="34567"/>
                </a:cubicBezTo>
                <a:cubicBezTo>
                  <a:pt x="973199" y="116515"/>
                  <a:pt x="955384" y="208440"/>
                  <a:pt x="941845" y="301077"/>
                </a:cubicBezTo>
                <a:cubicBezTo>
                  <a:pt x="934719" y="349533"/>
                  <a:pt x="919042" y="395852"/>
                  <a:pt x="903365" y="441458"/>
                </a:cubicBezTo>
                <a:cubicBezTo>
                  <a:pt x="887688" y="485638"/>
                  <a:pt x="883412" y="530532"/>
                  <a:pt x="880562" y="582551"/>
                </a:cubicBezTo>
                <a:cubicBezTo>
                  <a:pt x="916192" y="559748"/>
                  <a:pt x="951108" y="543359"/>
                  <a:pt x="978187" y="518418"/>
                </a:cubicBezTo>
                <a:cubicBezTo>
                  <a:pt x="1043033" y="459273"/>
                  <a:pt x="1124981" y="444308"/>
                  <a:pt x="1204079" y="420793"/>
                </a:cubicBezTo>
                <a:cubicBezTo>
                  <a:pt x="1211918" y="418655"/>
                  <a:pt x="1229733" y="415804"/>
                  <a:pt x="1223319" y="430056"/>
                </a:cubicBezTo>
                <a:cubicBezTo>
                  <a:pt x="1209780" y="462123"/>
                  <a:pt x="1234009" y="451434"/>
                  <a:pt x="1244697" y="450722"/>
                </a:cubicBezTo>
                <a:cubicBezTo>
                  <a:pt x="1265363" y="449297"/>
                  <a:pt x="1286027" y="442883"/>
                  <a:pt x="1307405" y="440032"/>
                </a:cubicBezTo>
                <a:cubicBezTo>
                  <a:pt x="1343035" y="434332"/>
                  <a:pt x="1377952" y="420793"/>
                  <a:pt x="1416433" y="437182"/>
                </a:cubicBezTo>
                <a:cubicBezTo>
                  <a:pt x="1438523" y="446446"/>
                  <a:pt x="1467739" y="438607"/>
                  <a:pt x="1501944" y="438607"/>
                </a:cubicBezTo>
                <a:cubicBezTo>
                  <a:pt x="1455625" y="460698"/>
                  <a:pt x="1433535" y="502741"/>
                  <a:pt x="1390066" y="526969"/>
                </a:cubicBezTo>
                <a:cubicBezTo>
                  <a:pt x="1443511" y="551197"/>
                  <a:pt x="1496243" y="535520"/>
                  <a:pt x="1550400" y="545496"/>
                </a:cubicBezTo>
                <a:cubicBezTo>
                  <a:pt x="1535435" y="565449"/>
                  <a:pt x="1511207" y="560461"/>
                  <a:pt x="1499806" y="579701"/>
                </a:cubicBezTo>
                <a:cubicBezTo>
                  <a:pt x="1523322" y="596803"/>
                  <a:pt x="1551825" y="603217"/>
                  <a:pt x="1578192" y="614618"/>
                </a:cubicBezTo>
                <a:cubicBezTo>
                  <a:pt x="1597431" y="622457"/>
                  <a:pt x="1632348" y="624595"/>
                  <a:pt x="1585318" y="650248"/>
                </a:cubicBezTo>
                <a:cubicBezTo>
                  <a:pt x="1610970" y="661650"/>
                  <a:pt x="1633773" y="658086"/>
                  <a:pt x="1655864" y="658799"/>
                </a:cubicBezTo>
                <a:cubicBezTo>
                  <a:pt x="1694344" y="660224"/>
                  <a:pt x="1727123" y="676614"/>
                  <a:pt x="1758478" y="695854"/>
                </a:cubicBezTo>
                <a:cubicBezTo>
                  <a:pt x="1764891" y="700130"/>
                  <a:pt x="1773442" y="705117"/>
                  <a:pt x="1772017" y="715094"/>
                </a:cubicBezTo>
                <a:cubicBezTo>
                  <a:pt x="1770592" y="725070"/>
                  <a:pt x="1761328" y="726495"/>
                  <a:pt x="1753489" y="728633"/>
                </a:cubicBezTo>
                <a:cubicBezTo>
                  <a:pt x="1729262" y="736472"/>
                  <a:pt x="1705033" y="744311"/>
                  <a:pt x="1679380" y="752149"/>
                </a:cubicBezTo>
                <a:cubicBezTo>
                  <a:pt x="1688643" y="768539"/>
                  <a:pt x="1702895" y="767826"/>
                  <a:pt x="1715010" y="772101"/>
                </a:cubicBezTo>
                <a:cubicBezTo>
                  <a:pt x="1723560" y="775665"/>
                  <a:pt x="1736388" y="773526"/>
                  <a:pt x="1737100" y="785641"/>
                </a:cubicBezTo>
                <a:cubicBezTo>
                  <a:pt x="1737100" y="797755"/>
                  <a:pt x="1723560" y="796330"/>
                  <a:pt x="1715722" y="800605"/>
                </a:cubicBezTo>
                <a:cubicBezTo>
                  <a:pt x="1712159" y="802743"/>
                  <a:pt x="1707884" y="804168"/>
                  <a:pt x="1699333" y="807731"/>
                </a:cubicBezTo>
                <a:cubicBezTo>
                  <a:pt x="1717859" y="830534"/>
                  <a:pt x="1744226" y="836948"/>
                  <a:pt x="1764891" y="851200"/>
                </a:cubicBezTo>
                <a:cubicBezTo>
                  <a:pt x="1777005" y="859751"/>
                  <a:pt x="1798383" y="864026"/>
                  <a:pt x="1796245" y="881129"/>
                </a:cubicBezTo>
                <a:cubicBezTo>
                  <a:pt x="1794107" y="898231"/>
                  <a:pt x="1772729" y="891105"/>
                  <a:pt x="1759903" y="896093"/>
                </a:cubicBezTo>
                <a:cubicBezTo>
                  <a:pt x="1756340" y="897518"/>
                  <a:pt x="1753489" y="899656"/>
                  <a:pt x="1747788" y="903219"/>
                </a:cubicBezTo>
                <a:cubicBezTo>
                  <a:pt x="1758478" y="913195"/>
                  <a:pt x="1789832" y="903932"/>
                  <a:pt x="1778430" y="933148"/>
                </a:cubicBezTo>
                <a:cubicBezTo>
                  <a:pt x="1778430" y="933861"/>
                  <a:pt x="1790544" y="940274"/>
                  <a:pt x="1796958" y="940986"/>
                </a:cubicBezTo>
                <a:cubicBezTo>
                  <a:pt x="1815485" y="943124"/>
                  <a:pt x="1830449" y="953100"/>
                  <a:pt x="1846127" y="960939"/>
                </a:cubicBezTo>
                <a:cubicBezTo>
                  <a:pt x="1865367" y="970202"/>
                  <a:pt x="1886032" y="980179"/>
                  <a:pt x="1848977" y="994431"/>
                </a:cubicBezTo>
                <a:cubicBezTo>
                  <a:pt x="1831875" y="1000844"/>
                  <a:pt x="1836150" y="1007970"/>
                  <a:pt x="1847551" y="1016521"/>
                </a:cubicBezTo>
                <a:cubicBezTo>
                  <a:pt x="1866079" y="1029348"/>
                  <a:pt x="1894583" y="1044312"/>
                  <a:pt x="1892445" y="1062840"/>
                </a:cubicBezTo>
                <a:cubicBezTo>
                  <a:pt x="1889595" y="1082080"/>
                  <a:pt x="1854677" y="1077805"/>
                  <a:pt x="1836150" y="1089206"/>
                </a:cubicBezTo>
                <a:cubicBezTo>
                  <a:pt x="1817622" y="1099895"/>
                  <a:pt x="1795532" y="1104170"/>
                  <a:pt x="1774867" y="1107021"/>
                </a:cubicBezTo>
                <a:cubicBezTo>
                  <a:pt x="1758478" y="1109159"/>
                  <a:pt x="1744938" y="1112721"/>
                  <a:pt x="1729262" y="1121272"/>
                </a:cubicBezTo>
                <a:cubicBezTo>
                  <a:pt x="1700758" y="1136950"/>
                  <a:pt x="1668691" y="1140513"/>
                  <a:pt x="1637337" y="1124123"/>
                </a:cubicBezTo>
                <a:cubicBezTo>
                  <a:pt x="1618809" y="1114147"/>
                  <a:pt x="1601707" y="1104170"/>
                  <a:pt x="1583179" y="1096332"/>
                </a:cubicBezTo>
                <a:cubicBezTo>
                  <a:pt x="1570353" y="1090631"/>
                  <a:pt x="1553251" y="1073529"/>
                  <a:pt x="1543274" y="1088493"/>
                </a:cubicBezTo>
                <a:cubicBezTo>
                  <a:pt x="1535435" y="1101320"/>
                  <a:pt x="1553963" y="1114147"/>
                  <a:pt x="1565364" y="1124836"/>
                </a:cubicBezTo>
                <a:cubicBezTo>
                  <a:pt x="1566789" y="1126261"/>
                  <a:pt x="1566789" y="1129111"/>
                  <a:pt x="1569640" y="1135524"/>
                </a:cubicBezTo>
                <a:cubicBezTo>
                  <a:pt x="1518333" y="1134812"/>
                  <a:pt x="1472727" y="1121985"/>
                  <a:pt x="1427834" y="1101320"/>
                </a:cubicBezTo>
                <a:cubicBezTo>
                  <a:pt x="1427121" y="1105595"/>
                  <a:pt x="1425696" y="1108446"/>
                  <a:pt x="1426409" y="1109871"/>
                </a:cubicBezTo>
                <a:cubicBezTo>
                  <a:pt x="1431397" y="1121985"/>
                  <a:pt x="1449924" y="1133387"/>
                  <a:pt x="1434960" y="1146926"/>
                </a:cubicBezTo>
                <a:cubicBezTo>
                  <a:pt x="1422845" y="1157615"/>
                  <a:pt x="1410019" y="1142650"/>
                  <a:pt x="1400755" y="1136237"/>
                </a:cubicBezTo>
                <a:cubicBezTo>
                  <a:pt x="1374389" y="1118422"/>
                  <a:pt x="1349449" y="1097757"/>
                  <a:pt x="1324508" y="1078517"/>
                </a:cubicBezTo>
                <a:cubicBezTo>
                  <a:pt x="1315956" y="1060702"/>
                  <a:pt x="1302418" y="1047876"/>
                  <a:pt x="1286027" y="1032911"/>
                </a:cubicBezTo>
                <a:cubicBezTo>
                  <a:pt x="1284602" y="1059989"/>
                  <a:pt x="1310969" y="1069253"/>
                  <a:pt x="1311681" y="1091343"/>
                </a:cubicBezTo>
                <a:cubicBezTo>
                  <a:pt x="1313819" y="1112721"/>
                  <a:pt x="1333772" y="1120560"/>
                  <a:pt x="1346598" y="1133387"/>
                </a:cubicBezTo>
                <a:cubicBezTo>
                  <a:pt x="1366551" y="1152627"/>
                  <a:pt x="1387929" y="1171867"/>
                  <a:pt x="1407881" y="1191820"/>
                </a:cubicBezTo>
                <a:cubicBezTo>
                  <a:pt x="1417858" y="1201796"/>
                  <a:pt x="1431397" y="1213910"/>
                  <a:pt x="1404318" y="1221036"/>
                </a:cubicBezTo>
                <a:cubicBezTo>
                  <a:pt x="1390779" y="1224599"/>
                  <a:pt x="1400755" y="1231725"/>
                  <a:pt x="1404318" y="1236000"/>
                </a:cubicBezTo>
                <a:cubicBezTo>
                  <a:pt x="1455625" y="1292295"/>
                  <a:pt x="1484129" y="1367118"/>
                  <a:pt x="1545412" y="1415574"/>
                </a:cubicBezTo>
                <a:cubicBezTo>
                  <a:pt x="1553963" y="1421987"/>
                  <a:pt x="1568215" y="1429113"/>
                  <a:pt x="1562514" y="1443365"/>
                </a:cubicBezTo>
                <a:cubicBezTo>
                  <a:pt x="1556813" y="1456905"/>
                  <a:pt x="1541849" y="1451916"/>
                  <a:pt x="1530448" y="1453341"/>
                </a:cubicBezTo>
                <a:cubicBezTo>
                  <a:pt x="1526172" y="1453341"/>
                  <a:pt x="1521183" y="1454766"/>
                  <a:pt x="1510495" y="1456192"/>
                </a:cubicBezTo>
                <a:cubicBezTo>
                  <a:pt x="1534010" y="1487546"/>
                  <a:pt x="1556101" y="1515337"/>
                  <a:pt x="1577479" y="1544553"/>
                </a:cubicBezTo>
                <a:cubicBezTo>
                  <a:pt x="1583892" y="1553817"/>
                  <a:pt x="1598144" y="1562369"/>
                  <a:pt x="1591018" y="1575195"/>
                </a:cubicBezTo>
                <a:cubicBezTo>
                  <a:pt x="1583892" y="1590160"/>
                  <a:pt x="1568928" y="1582321"/>
                  <a:pt x="1556101" y="1582321"/>
                </a:cubicBezTo>
                <a:cubicBezTo>
                  <a:pt x="1529022" y="1583034"/>
                  <a:pt x="1497668" y="1561656"/>
                  <a:pt x="1474865" y="1594435"/>
                </a:cubicBezTo>
                <a:cubicBezTo>
                  <a:pt x="1470590" y="1600136"/>
                  <a:pt x="1454913" y="1594435"/>
                  <a:pt x="1459900" y="1608687"/>
                </a:cubicBezTo>
                <a:cubicBezTo>
                  <a:pt x="1463464" y="1617238"/>
                  <a:pt x="1468452" y="1626502"/>
                  <a:pt x="1479141" y="1627927"/>
                </a:cubicBezTo>
                <a:cubicBezTo>
                  <a:pt x="1490542" y="1629352"/>
                  <a:pt x="1501944" y="1629352"/>
                  <a:pt x="1512632" y="1631490"/>
                </a:cubicBezTo>
                <a:lnTo>
                  <a:pt x="1535435" y="1662132"/>
                </a:lnTo>
                <a:cubicBezTo>
                  <a:pt x="1521896" y="1667120"/>
                  <a:pt x="1511207" y="1677096"/>
                  <a:pt x="1506932" y="1699187"/>
                </a:cubicBezTo>
                <a:cubicBezTo>
                  <a:pt x="1504794" y="1712726"/>
                  <a:pt x="1491255" y="1721277"/>
                  <a:pt x="1477716" y="1726265"/>
                </a:cubicBezTo>
                <a:cubicBezTo>
                  <a:pt x="1466314" y="1729828"/>
                  <a:pt x="1457763" y="1736242"/>
                  <a:pt x="1453487" y="1747643"/>
                </a:cubicBezTo>
                <a:cubicBezTo>
                  <a:pt x="1453487" y="1761895"/>
                  <a:pt x="1467739" y="1775435"/>
                  <a:pt x="1449924" y="1789686"/>
                </a:cubicBezTo>
                <a:cubicBezTo>
                  <a:pt x="1439948" y="1797525"/>
                  <a:pt x="1452062" y="1806788"/>
                  <a:pt x="1457050" y="1813914"/>
                </a:cubicBezTo>
                <a:cubicBezTo>
                  <a:pt x="1479853" y="1847406"/>
                  <a:pt x="1503369" y="1880186"/>
                  <a:pt x="1526884" y="1912965"/>
                </a:cubicBezTo>
                <a:cubicBezTo>
                  <a:pt x="1543274" y="1935768"/>
                  <a:pt x="1538999" y="1947169"/>
                  <a:pt x="1510495" y="1948595"/>
                </a:cubicBezTo>
                <a:cubicBezTo>
                  <a:pt x="1471302" y="1950020"/>
                  <a:pt x="1437810" y="1979949"/>
                  <a:pt x="1395767" y="1969259"/>
                </a:cubicBezTo>
                <a:cubicBezTo>
                  <a:pt x="1384365" y="1966409"/>
                  <a:pt x="1383653" y="1977811"/>
                  <a:pt x="1387929" y="1986362"/>
                </a:cubicBezTo>
                <a:cubicBezTo>
                  <a:pt x="1395055" y="1999901"/>
                  <a:pt x="1400755" y="2015578"/>
                  <a:pt x="1410732" y="2026267"/>
                </a:cubicBezTo>
                <a:cubicBezTo>
                  <a:pt x="1434247" y="2051208"/>
                  <a:pt x="1428546" y="2062610"/>
                  <a:pt x="1396480" y="2064035"/>
                </a:cubicBezTo>
                <a:cubicBezTo>
                  <a:pt x="1395055" y="2079000"/>
                  <a:pt x="1407881" y="2082562"/>
                  <a:pt x="1413582" y="2091113"/>
                </a:cubicBezTo>
                <a:cubicBezTo>
                  <a:pt x="1418570" y="2098239"/>
                  <a:pt x="1422845" y="2108928"/>
                  <a:pt x="1415007" y="2113203"/>
                </a:cubicBezTo>
                <a:cubicBezTo>
                  <a:pt x="1382228" y="2131732"/>
                  <a:pt x="1405743" y="2147408"/>
                  <a:pt x="1416433" y="2162373"/>
                </a:cubicBezTo>
                <a:cubicBezTo>
                  <a:pt x="1434247" y="2185889"/>
                  <a:pt x="1452774" y="2208691"/>
                  <a:pt x="1471302" y="2232207"/>
                </a:cubicBezTo>
                <a:cubicBezTo>
                  <a:pt x="1478428" y="2242183"/>
                  <a:pt x="1488404" y="2255010"/>
                  <a:pt x="1473440" y="2262136"/>
                </a:cubicBezTo>
                <a:cubicBezTo>
                  <a:pt x="1447074" y="2273537"/>
                  <a:pt x="1462751" y="2284226"/>
                  <a:pt x="1472015" y="2294915"/>
                </a:cubicBezTo>
                <a:cubicBezTo>
                  <a:pt x="1489829" y="2317006"/>
                  <a:pt x="1509070" y="2338384"/>
                  <a:pt x="1528309" y="2359049"/>
                </a:cubicBezTo>
                <a:cubicBezTo>
                  <a:pt x="1536148" y="2367600"/>
                  <a:pt x="1543274" y="2374726"/>
                  <a:pt x="1536861" y="2386840"/>
                </a:cubicBezTo>
                <a:cubicBezTo>
                  <a:pt x="1530448" y="2396816"/>
                  <a:pt x="1520471" y="2396104"/>
                  <a:pt x="1511207" y="2393253"/>
                </a:cubicBezTo>
                <a:cubicBezTo>
                  <a:pt x="1445649" y="2374726"/>
                  <a:pt x="1375814" y="2363324"/>
                  <a:pt x="1335197" y="2297766"/>
                </a:cubicBezTo>
                <a:cubicBezTo>
                  <a:pt x="1333059" y="2294202"/>
                  <a:pt x="1329496" y="2289215"/>
                  <a:pt x="1328071" y="2289927"/>
                </a:cubicBezTo>
                <a:cubicBezTo>
                  <a:pt x="1271776" y="2308454"/>
                  <a:pt x="1249686" y="2257148"/>
                  <a:pt x="1214056" y="2233632"/>
                </a:cubicBezTo>
                <a:cubicBezTo>
                  <a:pt x="1196953" y="2222231"/>
                  <a:pt x="1181989" y="2193727"/>
                  <a:pt x="1170587" y="2238621"/>
                </a:cubicBezTo>
                <a:cubicBezTo>
                  <a:pt x="1165599" y="2256435"/>
                  <a:pt x="1149209" y="2249309"/>
                  <a:pt x="1139233" y="2238621"/>
                </a:cubicBezTo>
                <a:cubicBezTo>
                  <a:pt x="1120706" y="2218667"/>
                  <a:pt x="1102891" y="2197290"/>
                  <a:pt x="1085789" y="2176625"/>
                </a:cubicBezTo>
                <a:cubicBezTo>
                  <a:pt x="1077950" y="2167361"/>
                  <a:pt x="1070824" y="2158809"/>
                  <a:pt x="1056572" y="2168074"/>
                </a:cubicBezTo>
                <a:cubicBezTo>
                  <a:pt x="1032344" y="2183751"/>
                  <a:pt x="1018092" y="2168786"/>
                  <a:pt x="1003840" y="2150259"/>
                </a:cubicBezTo>
                <a:cubicBezTo>
                  <a:pt x="984601" y="2125318"/>
                  <a:pt x="982462" y="2093252"/>
                  <a:pt x="964648" y="2065460"/>
                </a:cubicBezTo>
                <a:cubicBezTo>
                  <a:pt x="947546" y="2081850"/>
                  <a:pt x="948971" y="2102515"/>
                  <a:pt x="944695" y="2121755"/>
                </a:cubicBezTo>
                <a:cubicBezTo>
                  <a:pt x="938282" y="2150259"/>
                  <a:pt x="924030" y="2154534"/>
                  <a:pt x="903365" y="2133869"/>
                </a:cubicBezTo>
                <a:cubicBezTo>
                  <a:pt x="894101" y="2123893"/>
                  <a:pt x="886263" y="2111778"/>
                  <a:pt x="877711" y="2100377"/>
                </a:cubicBezTo>
                <a:cubicBezTo>
                  <a:pt x="868447" y="2088976"/>
                  <a:pt x="864885" y="2077574"/>
                  <a:pt x="842082" y="2082562"/>
                </a:cubicBezTo>
                <a:cubicBezTo>
                  <a:pt x="817854" y="2088263"/>
                  <a:pt x="806452" y="2059759"/>
                  <a:pt x="797901" y="2039094"/>
                </a:cubicBezTo>
                <a:cubicBezTo>
                  <a:pt x="791487" y="2024130"/>
                  <a:pt x="790062" y="2007740"/>
                  <a:pt x="765122" y="2012015"/>
                </a:cubicBezTo>
                <a:cubicBezTo>
                  <a:pt x="745169" y="2015578"/>
                  <a:pt x="745169" y="1994913"/>
                  <a:pt x="742319" y="1982087"/>
                </a:cubicBezTo>
                <a:cubicBezTo>
                  <a:pt x="732342" y="1940043"/>
                  <a:pt x="732342" y="1939331"/>
                  <a:pt x="699563" y="1970685"/>
                </a:cubicBezTo>
                <a:cubicBezTo>
                  <a:pt x="676760" y="1992062"/>
                  <a:pt x="649681" y="2010591"/>
                  <a:pt x="620465" y="2017004"/>
                </a:cubicBezTo>
                <a:cubicBezTo>
                  <a:pt x="591961" y="2022704"/>
                  <a:pt x="579847" y="2041232"/>
                  <a:pt x="564170" y="2060472"/>
                </a:cubicBezTo>
                <a:cubicBezTo>
                  <a:pt x="553481" y="2073298"/>
                  <a:pt x="547780" y="2096814"/>
                  <a:pt x="526402" y="2091826"/>
                </a:cubicBezTo>
                <a:cubicBezTo>
                  <a:pt x="505737" y="2086838"/>
                  <a:pt x="512150" y="2064035"/>
                  <a:pt x="510725" y="2049070"/>
                </a:cubicBezTo>
                <a:cubicBezTo>
                  <a:pt x="505737" y="1990637"/>
                  <a:pt x="462269" y="1940043"/>
                  <a:pt x="480796" y="1880186"/>
                </a:cubicBezTo>
                <a:cubicBezTo>
                  <a:pt x="466544" y="1873060"/>
                  <a:pt x="462982" y="1881611"/>
                  <a:pt x="457281" y="1885173"/>
                </a:cubicBezTo>
                <a:cubicBezTo>
                  <a:pt x="449442" y="1890874"/>
                  <a:pt x="441604" y="1898000"/>
                  <a:pt x="431628" y="1890162"/>
                </a:cubicBezTo>
                <a:cubicBezTo>
                  <a:pt x="422364" y="1883036"/>
                  <a:pt x="420226" y="1873060"/>
                  <a:pt x="424502" y="1861658"/>
                </a:cubicBezTo>
                <a:cubicBezTo>
                  <a:pt x="437328" y="1828166"/>
                  <a:pt x="449442" y="1795386"/>
                  <a:pt x="462269" y="1761895"/>
                </a:cubicBezTo>
                <a:cubicBezTo>
                  <a:pt x="466544" y="1751206"/>
                  <a:pt x="471533" y="1740517"/>
                  <a:pt x="476521" y="1729116"/>
                </a:cubicBezTo>
                <a:cubicBezTo>
                  <a:pt x="459418" y="1720564"/>
                  <a:pt x="443029" y="1743367"/>
                  <a:pt x="428777" y="1726265"/>
                </a:cubicBezTo>
                <a:cubicBezTo>
                  <a:pt x="416663" y="1710588"/>
                  <a:pt x="420226" y="1692773"/>
                  <a:pt x="419513" y="1674958"/>
                </a:cubicBezTo>
                <a:cubicBezTo>
                  <a:pt x="418801" y="1634340"/>
                  <a:pt x="429490" y="1595860"/>
                  <a:pt x="440891" y="1548117"/>
                </a:cubicBezTo>
                <a:cubicBezTo>
                  <a:pt x="389584" y="1598711"/>
                  <a:pt x="334002" y="1630065"/>
                  <a:pt x="285546" y="1671395"/>
                </a:cubicBezTo>
                <a:cubicBezTo>
                  <a:pt x="275569" y="1679946"/>
                  <a:pt x="259892" y="1710588"/>
                  <a:pt x="244215" y="1672820"/>
                </a:cubicBezTo>
                <a:cubicBezTo>
                  <a:pt x="240653" y="1664982"/>
                  <a:pt x="232814" y="1676384"/>
                  <a:pt x="227826" y="1679946"/>
                </a:cubicBezTo>
                <a:cubicBezTo>
                  <a:pt x="209298" y="1694198"/>
                  <a:pt x="191483" y="1709875"/>
                  <a:pt x="172244" y="1724127"/>
                </a:cubicBezTo>
                <a:cubicBezTo>
                  <a:pt x="150153" y="1740517"/>
                  <a:pt x="131625" y="1743367"/>
                  <a:pt x="133050" y="1704175"/>
                </a:cubicBezTo>
                <a:cubicBezTo>
                  <a:pt x="98134" y="1720564"/>
                  <a:pt x="77468" y="1749068"/>
                  <a:pt x="51815" y="1771158"/>
                </a:cubicBezTo>
                <a:cubicBezTo>
                  <a:pt x="43264" y="1778284"/>
                  <a:pt x="34713" y="1791111"/>
                  <a:pt x="21886" y="1784698"/>
                </a:cubicBezTo>
                <a:cubicBezTo>
                  <a:pt x="8347" y="1777572"/>
                  <a:pt x="15473" y="1764032"/>
                  <a:pt x="17610" y="1752631"/>
                </a:cubicBezTo>
                <a:cubicBezTo>
                  <a:pt x="23311" y="1728403"/>
                  <a:pt x="28300" y="1704175"/>
                  <a:pt x="34000" y="1679946"/>
                </a:cubicBezTo>
                <a:cubicBezTo>
                  <a:pt x="37563" y="1663557"/>
                  <a:pt x="58228" y="1644317"/>
                  <a:pt x="19036" y="1638616"/>
                </a:cubicBezTo>
                <a:cubicBezTo>
                  <a:pt x="4071" y="1636478"/>
                  <a:pt x="12623" y="1611538"/>
                  <a:pt x="14048" y="1596573"/>
                </a:cubicBezTo>
                <a:cubicBezTo>
                  <a:pt x="15473" y="1580183"/>
                  <a:pt x="31150" y="1562369"/>
                  <a:pt x="4784" y="1548829"/>
                </a:cubicBezTo>
                <a:cubicBezTo>
                  <a:pt x="-5193" y="1543841"/>
                  <a:pt x="2646" y="1529589"/>
                  <a:pt x="8347" y="1520325"/>
                </a:cubicBezTo>
                <a:cubicBezTo>
                  <a:pt x="16898" y="1505361"/>
                  <a:pt x="33287" y="1495385"/>
                  <a:pt x="38988" y="1476857"/>
                </a:cubicBezTo>
                <a:cubicBezTo>
                  <a:pt x="29725" y="1464743"/>
                  <a:pt x="6209" y="1478995"/>
                  <a:pt x="1933" y="1458330"/>
                </a:cubicBezTo>
                <a:cubicBezTo>
                  <a:pt x="-917" y="1441228"/>
                  <a:pt x="11910" y="1429826"/>
                  <a:pt x="20461" y="1417712"/>
                </a:cubicBezTo>
                <a:cubicBezTo>
                  <a:pt x="36851" y="1394909"/>
                  <a:pt x="53953" y="1372106"/>
                  <a:pt x="73193" y="1347165"/>
                </a:cubicBezTo>
                <a:cubicBezTo>
                  <a:pt x="28300" y="1342890"/>
                  <a:pt x="55378" y="1318661"/>
                  <a:pt x="59654" y="1301559"/>
                </a:cubicBezTo>
                <a:cubicBezTo>
                  <a:pt x="63929" y="1283032"/>
                  <a:pt x="85307" y="1258803"/>
                  <a:pt x="38988" y="1268780"/>
                </a:cubicBezTo>
                <a:cubicBezTo>
                  <a:pt x="13335" y="1273768"/>
                  <a:pt x="21886" y="1250965"/>
                  <a:pt x="26162" y="1236713"/>
                </a:cubicBezTo>
                <a:cubicBezTo>
                  <a:pt x="43977" y="1179705"/>
                  <a:pt x="68917" y="1128398"/>
                  <a:pt x="119512" y="1092769"/>
                </a:cubicBezTo>
                <a:cubicBezTo>
                  <a:pt x="126638" y="1087781"/>
                  <a:pt x="132338" y="1079230"/>
                  <a:pt x="138751" y="1072104"/>
                </a:cubicBezTo>
                <a:cubicBezTo>
                  <a:pt x="125212" y="1062840"/>
                  <a:pt x="112386" y="1088493"/>
                  <a:pt x="103834" y="1072816"/>
                </a:cubicBezTo>
                <a:cubicBezTo>
                  <a:pt x="96709" y="1059989"/>
                  <a:pt x="111673" y="1049301"/>
                  <a:pt x="119512" y="1040037"/>
                </a:cubicBezTo>
                <a:cubicBezTo>
                  <a:pt x="162267" y="990155"/>
                  <a:pt x="218562" y="955238"/>
                  <a:pt x="263456" y="908207"/>
                </a:cubicBezTo>
                <a:cubicBezTo>
                  <a:pt x="255617" y="896806"/>
                  <a:pt x="244215" y="899656"/>
                  <a:pt x="237089" y="901793"/>
                </a:cubicBezTo>
                <a:cubicBezTo>
                  <a:pt x="197184" y="913195"/>
                  <a:pt x="179369" y="881129"/>
                  <a:pt x="155853" y="861888"/>
                </a:cubicBezTo>
                <a:cubicBezTo>
                  <a:pt x="143740" y="851912"/>
                  <a:pt x="157279" y="839798"/>
                  <a:pt x="165118" y="831959"/>
                </a:cubicBezTo>
                <a:cubicBezTo>
                  <a:pt x="191483" y="806306"/>
                  <a:pt x="224263" y="788491"/>
                  <a:pt x="257042" y="772101"/>
                </a:cubicBezTo>
                <a:cubicBezTo>
                  <a:pt x="271294" y="765688"/>
                  <a:pt x="279845" y="759988"/>
                  <a:pt x="267018" y="743598"/>
                </a:cubicBezTo>
                <a:cubicBezTo>
                  <a:pt x="254191" y="727920"/>
                  <a:pt x="261317" y="717944"/>
                  <a:pt x="279845" y="713669"/>
                </a:cubicBezTo>
                <a:cubicBezTo>
                  <a:pt x="338991" y="700842"/>
                  <a:pt x="383171" y="655236"/>
                  <a:pt x="441604" y="641697"/>
                </a:cubicBezTo>
                <a:cubicBezTo>
                  <a:pt x="445167" y="640984"/>
                  <a:pt x="449442" y="638134"/>
                  <a:pt x="450155" y="635996"/>
                </a:cubicBezTo>
                <a:cubicBezTo>
                  <a:pt x="462269" y="579701"/>
                  <a:pt x="511438" y="591102"/>
                  <a:pt x="549205" y="579701"/>
                </a:cubicBezTo>
                <a:cubicBezTo>
                  <a:pt x="570583" y="573288"/>
                  <a:pt x="594099" y="579701"/>
                  <a:pt x="614052" y="566162"/>
                </a:cubicBezTo>
                <a:cubicBezTo>
                  <a:pt x="651107" y="553335"/>
                  <a:pt x="684598" y="561886"/>
                  <a:pt x="713815" y="586827"/>
                </a:cubicBezTo>
                <a:cubicBezTo>
                  <a:pt x="720228" y="589677"/>
                  <a:pt x="726642" y="593953"/>
                  <a:pt x="733055" y="596091"/>
                </a:cubicBezTo>
                <a:cubicBezTo>
                  <a:pt x="805739" y="621744"/>
                  <a:pt x="812865" y="616044"/>
                  <a:pt x="834956" y="544071"/>
                </a:cubicBezTo>
                <a:cubicBezTo>
                  <a:pt x="885550" y="374474"/>
                  <a:pt x="914053" y="199889"/>
                  <a:pt x="946833" y="26728"/>
                </a:cubicBezTo>
                <a:cubicBezTo>
                  <a:pt x="951108" y="3925"/>
                  <a:pt x="961798" y="-3914"/>
                  <a:pt x="983888" y="1787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08420D18-D90C-4F61-AC14-23E34F885EBE}"/>
              </a:ext>
            </a:extLst>
          </p:cNvPr>
          <p:cNvGrpSpPr/>
          <p:nvPr/>
        </p:nvGrpSpPr>
        <p:grpSpPr>
          <a:xfrm>
            <a:off x="6899606" y="3178608"/>
            <a:ext cx="784066" cy="353211"/>
            <a:chOff x="4482307" y="2759288"/>
            <a:chExt cx="2855168" cy="1286213"/>
          </a:xfrm>
          <a:solidFill>
            <a:schemeClr val="accent2"/>
          </a:solidFill>
        </p:grpSpPr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9B8C7A76-CB9B-40E2-A5A8-0DC0182D1AA2}"/>
                </a:ext>
              </a:extLst>
            </p:cNvPr>
            <p:cNvSpPr/>
            <p:nvPr/>
          </p:nvSpPr>
          <p:spPr>
            <a:xfrm>
              <a:off x="4707039" y="2759288"/>
              <a:ext cx="2591842" cy="1076137"/>
            </a:xfrm>
            <a:custGeom>
              <a:avLst/>
              <a:gdLst>
                <a:gd name="connsiteX0" fmla="*/ 2336846 w 2591842"/>
                <a:gd name="connsiteY0" fmla="*/ 379 h 1076137"/>
                <a:gd name="connsiteX1" fmla="*/ 2435935 w 2591842"/>
                <a:gd name="connsiteY1" fmla="*/ 72588 h 1076137"/>
                <a:gd name="connsiteX2" fmla="*/ 2469668 w 2591842"/>
                <a:gd name="connsiteY2" fmla="*/ 144270 h 1076137"/>
                <a:gd name="connsiteX3" fmla="*/ 2583516 w 2591842"/>
                <a:gd name="connsiteY3" fmla="*/ 287634 h 1076137"/>
                <a:gd name="connsiteX4" fmla="*/ 2402203 w 2591842"/>
                <a:gd name="connsiteY4" fmla="*/ 350883 h 1076137"/>
                <a:gd name="connsiteX5" fmla="*/ 2263055 w 2591842"/>
                <a:gd name="connsiteY5" fmla="*/ 443648 h 1076137"/>
                <a:gd name="connsiteX6" fmla="*/ 2262069 w 2591842"/>
                <a:gd name="connsiteY6" fmla="*/ 450670 h 1076137"/>
                <a:gd name="connsiteX7" fmla="*/ 2206528 w 2591842"/>
                <a:gd name="connsiteY7" fmla="*/ 608359 h 1076137"/>
                <a:gd name="connsiteX8" fmla="*/ 1870913 w 2591842"/>
                <a:gd name="connsiteY8" fmla="*/ 966506 h 1076137"/>
                <a:gd name="connsiteX9" fmla="*/ 2258839 w 2591842"/>
                <a:gd name="connsiteY9" fmla="*/ 654478 h 1076137"/>
                <a:gd name="connsiteX10" fmla="*/ 2347388 w 2591842"/>
                <a:gd name="connsiteY10" fmla="*/ 490031 h 1076137"/>
                <a:gd name="connsiteX11" fmla="*/ 2342035 w 2591842"/>
                <a:gd name="connsiteY11" fmla="*/ 480724 h 1076137"/>
                <a:gd name="connsiteX12" fmla="*/ 2347387 w 2591842"/>
                <a:gd name="connsiteY12" fmla="*/ 481597 h 1076137"/>
                <a:gd name="connsiteX13" fmla="*/ 2372686 w 2591842"/>
                <a:gd name="connsiteY13" fmla="*/ 536413 h 1076137"/>
                <a:gd name="connsiteX14" fmla="*/ 2048009 w 2591842"/>
                <a:gd name="connsiteY14" fmla="*/ 1076137 h 1076137"/>
                <a:gd name="connsiteX15" fmla="*/ 196926 w 2591842"/>
                <a:gd name="connsiteY15" fmla="*/ 1076137 h 1076137"/>
                <a:gd name="connsiteX16" fmla="*/ 57779 w 2591842"/>
                <a:gd name="connsiteY16" fmla="*/ 802058 h 1076137"/>
                <a:gd name="connsiteX17" fmla="*/ 955912 w 2591842"/>
                <a:gd name="connsiteY17" fmla="*/ 135837 h 1076137"/>
                <a:gd name="connsiteX18" fmla="*/ 1917032 w 2591842"/>
                <a:gd name="connsiteY18" fmla="*/ 169043 h 1076137"/>
                <a:gd name="connsiteX19" fmla="*/ 2045437 w 2591842"/>
                <a:gd name="connsiteY19" fmla="*/ 235700 h 1076137"/>
                <a:gd name="connsiteX20" fmla="*/ 1993259 w 2591842"/>
                <a:gd name="connsiteY20" fmla="*/ 257854 h 1076137"/>
                <a:gd name="connsiteX21" fmla="*/ 1807663 w 2591842"/>
                <a:gd name="connsiteY21" fmla="*/ 279200 h 1076137"/>
                <a:gd name="connsiteX22" fmla="*/ 1369137 w 2591842"/>
                <a:gd name="connsiteY22" fmla="*/ 481597 h 1076137"/>
                <a:gd name="connsiteX23" fmla="*/ 1369430 w 2591842"/>
                <a:gd name="connsiteY23" fmla="*/ 485604 h 1076137"/>
                <a:gd name="connsiteX24" fmla="*/ 1364922 w 2591842"/>
                <a:gd name="connsiteY24" fmla="*/ 481597 h 1076137"/>
                <a:gd name="connsiteX25" fmla="*/ 1196258 w 2591842"/>
                <a:gd name="connsiteY25" fmla="*/ 818924 h 1076137"/>
                <a:gd name="connsiteX26" fmla="*/ 1390221 w 2591842"/>
                <a:gd name="connsiteY26" fmla="*/ 506897 h 1076137"/>
                <a:gd name="connsiteX27" fmla="*/ 1387769 w 2591842"/>
                <a:gd name="connsiteY27" fmla="*/ 504095 h 1076137"/>
                <a:gd name="connsiteX28" fmla="*/ 1394437 w 2591842"/>
                <a:gd name="connsiteY28" fmla="*/ 502680 h 1076137"/>
                <a:gd name="connsiteX29" fmla="*/ 1744414 w 2591842"/>
                <a:gd name="connsiteY29" fmla="*/ 342449 h 1076137"/>
                <a:gd name="connsiteX30" fmla="*/ 2017727 w 2591842"/>
                <a:gd name="connsiteY30" fmla="*/ 306131 h 1076137"/>
                <a:gd name="connsiteX31" fmla="*/ 2052224 w 2591842"/>
                <a:gd name="connsiteY31" fmla="*/ 279201 h 1076137"/>
                <a:gd name="connsiteX32" fmla="*/ 2052226 w 2591842"/>
                <a:gd name="connsiteY32" fmla="*/ 279201 h 1076137"/>
                <a:gd name="connsiteX33" fmla="*/ 2263055 w 2591842"/>
                <a:gd name="connsiteY33" fmla="*/ 89454 h 1076137"/>
                <a:gd name="connsiteX34" fmla="*/ 2336846 w 2591842"/>
                <a:gd name="connsiteY34" fmla="*/ 379 h 1076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91842" h="1076137">
                  <a:moveTo>
                    <a:pt x="2336846" y="379"/>
                  </a:moveTo>
                  <a:cubicBezTo>
                    <a:pt x="2367416" y="-3311"/>
                    <a:pt x="2402203" y="19881"/>
                    <a:pt x="2435935" y="72588"/>
                  </a:cubicBezTo>
                  <a:cubicBezTo>
                    <a:pt x="2448585" y="93671"/>
                    <a:pt x="2452802" y="131620"/>
                    <a:pt x="2469668" y="144270"/>
                  </a:cubicBezTo>
                  <a:cubicBezTo>
                    <a:pt x="2520267" y="186436"/>
                    <a:pt x="2621465" y="190653"/>
                    <a:pt x="2583516" y="287634"/>
                  </a:cubicBezTo>
                  <a:cubicBezTo>
                    <a:pt x="2554000" y="371966"/>
                    <a:pt x="2473885" y="355100"/>
                    <a:pt x="2402203" y="350883"/>
                  </a:cubicBezTo>
                  <a:cubicBezTo>
                    <a:pt x="2334737" y="346666"/>
                    <a:pt x="2275705" y="367749"/>
                    <a:pt x="2263055" y="443648"/>
                  </a:cubicBezTo>
                  <a:lnTo>
                    <a:pt x="2262069" y="450670"/>
                  </a:lnTo>
                  <a:lnTo>
                    <a:pt x="2206528" y="608359"/>
                  </a:lnTo>
                  <a:cubicBezTo>
                    <a:pt x="2149208" y="768063"/>
                    <a:pt x="2076472" y="915907"/>
                    <a:pt x="1870913" y="966506"/>
                  </a:cubicBezTo>
                  <a:cubicBezTo>
                    <a:pt x="2090176" y="962289"/>
                    <a:pt x="2191374" y="831575"/>
                    <a:pt x="2258839" y="654478"/>
                  </a:cubicBezTo>
                  <a:cubicBezTo>
                    <a:pt x="2279922" y="595446"/>
                    <a:pt x="2246189" y="506897"/>
                    <a:pt x="2347388" y="490031"/>
                  </a:cubicBezTo>
                  <a:lnTo>
                    <a:pt x="2342035" y="480724"/>
                  </a:lnTo>
                  <a:lnTo>
                    <a:pt x="2347387" y="481597"/>
                  </a:lnTo>
                  <a:cubicBezTo>
                    <a:pt x="2355820" y="498464"/>
                    <a:pt x="2364253" y="519547"/>
                    <a:pt x="2372686" y="536413"/>
                  </a:cubicBezTo>
                  <a:cubicBezTo>
                    <a:pt x="2583516" y="970722"/>
                    <a:pt x="2524484" y="1076137"/>
                    <a:pt x="2048009" y="1076137"/>
                  </a:cubicBezTo>
                  <a:cubicBezTo>
                    <a:pt x="1432387" y="1076137"/>
                    <a:pt x="816765" y="1076137"/>
                    <a:pt x="196926" y="1076137"/>
                  </a:cubicBezTo>
                  <a:cubicBezTo>
                    <a:pt x="-5470" y="1076137"/>
                    <a:pt x="-51853" y="996021"/>
                    <a:pt x="57779" y="802058"/>
                  </a:cubicBezTo>
                  <a:cubicBezTo>
                    <a:pt x="260175" y="460514"/>
                    <a:pt x="572203" y="241252"/>
                    <a:pt x="955912" y="135837"/>
                  </a:cubicBezTo>
                  <a:cubicBezTo>
                    <a:pt x="1280590" y="43599"/>
                    <a:pt x="1608496" y="32069"/>
                    <a:pt x="1917032" y="169043"/>
                  </a:cubicBezTo>
                  <a:lnTo>
                    <a:pt x="2045437" y="235700"/>
                  </a:lnTo>
                  <a:lnTo>
                    <a:pt x="1993259" y="257854"/>
                  </a:lnTo>
                  <a:cubicBezTo>
                    <a:pt x="1932579" y="274457"/>
                    <a:pt x="1867750" y="269713"/>
                    <a:pt x="1807663" y="279200"/>
                  </a:cubicBezTo>
                  <a:cubicBezTo>
                    <a:pt x="1638999" y="300283"/>
                    <a:pt x="1482985" y="338233"/>
                    <a:pt x="1369137" y="481597"/>
                  </a:cubicBezTo>
                  <a:lnTo>
                    <a:pt x="1369430" y="485604"/>
                  </a:lnTo>
                  <a:lnTo>
                    <a:pt x="1364922" y="481597"/>
                  </a:lnTo>
                  <a:cubicBezTo>
                    <a:pt x="1263723" y="553279"/>
                    <a:pt x="1213124" y="650261"/>
                    <a:pt x="1196258" y="818924"/>
                  </a:cubicBezTo>
                  <a:cubicBezTo>
                    <a:pt x="1280590" y="688210"/>
                    <a:pt x="1335405" y="599662"/>
                    <a:pt x="1390221" y="506897"/>
                  </a:cubicBezTo>
                  <a:lnTo>
                    <a:pt x="1387769" y="504095"/>
                  </a:lnTo>
                  <a:lnTo>
                    <a:pt x="1394437" y="502680"/>
                  </a:lnTo>
                  <a:cubicBezTo>
                    <a:pt x="1499852" y="426781"/>
                    <a:pt x="1617916" y="376182"/>
                    <a:pt x="1744414" y="342449"/>
                  </a:cubicBezTo>
                  <a:cubicBezTo>
                    <a:pt x="1832963" y="316623"/>
                    <a:pt x="1934425" y="355363"/>
                    <a:pt x="2017727" y="306131"/>
                  </a:cubicBezTo>
                  <a:lnTo>
                    <a:pt x="2052224" y="279201"/>
                  </a:lnTo>
                  <a:lnTo>
                    <a:pt x="2052226" y="279201"/>
                  </a:lnTo>
                  <a:cubicBezTo>
                    <a:pt x="2178723" y="279201"/>
                    <a:pt x="2225106" y="203302"/>
                    <a:pt x="2263055" y="89454"/>
                  </a:cubicBezTo>
                  <a:cubicBezTo>
                    <a:pt x="2279922" y="34639"/>
                    <a:pt x="2306276" y="4068"/>
                    <a:pt x="2336846" y="379"/>
                  </a:cubicBezTo>
                  <a:close/>
                </a:path>
              </a:pathLst>
            </a:custGeom>
            <a:grpFill/>
            <a:ln w="421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2F881222-7966-42AB-9BA1-2116824A7E09}"/>
                </a:ext>
              </a:extLst>
            </p:cNvPr>
            <p:cNvSpPr/>
            <p:nvPr/>
          </p:nvSpPr>
          <p:spPr>
            <a:xfrm>
              <a:off x="4482307" y="3914107"/>
              <a:ext cx="2855168" cy="131394"/>
            </a:xfrm>
            <a:custGeom>
              <a:avLst/>
              <a:gdLst>
                <a:gd name="connsiteX0" fmla="*/ 1433641 w 2855168"/>
                <a:gd name="connsiteY0" fmla="*/ 5650 h 131394"/>
                <a:gd name="connsiteX1" fmla="*/ 2715484 w 2855168"/>
                <a:gd name="connsiteY1" fmla="*/ 5650 h 131394"/>
                <a:gd name="connsiteX2" fmla="*/ 2854631 w 2855168"/>
                <a:gd name="connsiteY2" fmla="*/ 52032 h 131394"/>
                <a:gd name="connsiteX3" fmla="*/ 2715484 w 2855168"/>
                <a:gd name="connsiteY3" fmla="*/ 127931 h 131394"/>
                <a:gd name="connsiteX4" fmla="*/ 130714 w 2855168"/>
                <a:gd name="connsiteY4" fmla="*/ 127931 h 131394"/>
                <a:gd name="connsiteX5" fmla="*/ 0 w 2855168"/>
                <a:gd name="connsiteY5" fmla="*/ 68898 h 131394"/>
                <a:gd name="connsiteX6" fmla="*/ 130714 w 2855168"/>
                <a:gd name="connsiteY6" fmla="*/ 9866 h 131394"/>
                <a:gd name="connsiteX7" fmla="*/ 1433641 w 2855168"/>
                <a:gd name="connsiteY7" fmla="*/ 5650 h 131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5168" h="131394">
                  <a:moveTo>
                    <a:pt x="1433641" y="5650"/>
                  </a:moveTo>
                  <a:cubicBezTo>
                    <a:pt x="1859516" y="5650"/>
                    <a:pt x="2289608" y="5650"/>
                    <a:pt x="2715484" y="5650"/>
                  </a:cubicBezTo>
                  <a:cubicBezTo>
                    <a:pt x="2766083" y="5650"/>
                    <a:pt x="2850415" y="-23867"/>
                    <a:pt x="2854631" y="52032"/>
                  </a:cubicBezTo>
                  <a:cubicBezTo>
                    <a:pt x="2863065" y="149014"/>
                    <a:pt x="2770299" y="127931"/>
                    <a:pt x="2715484" y="127931"/>
                  </a:cubicBezTo>
                  <a:cubicBezTo>
                    <a:pt x="1855300" y="127931"/>
                    <a:pt x="990899" y="127931"/>
                    <a:pt x="130714" y="127931"/>
                  </a:cubicBezTo>
                  <a:cubicBezTo>
                    <a:pt x="75899" y="132147"/>
                    <a:pt x="0" y="144797"/>
                    <a:pt x="0" y="68898"/>
                  </a:cubicBezTo>
                  <a:cubicBezTo>
                    <a:pt x="0" y="-15433"/>
                    <a:pt x="80115" y="9866"/>
                    <a:pt x="130714" y="9866"/>
                  </a:cubicBezTo>
                  <a:cubicBezTo>
                    <a:pt x="565023" y="5650"/>
                    <a:pt x="999332" y="5650"/>
                    <a:pt x="1433641" y="5650"/>
                  </a:cubicBezTo>
                  <a:close/>
                </a:path>
              </a:pathLst>
            </a:custGeom>
            <a:grpFill/>
            <a:ln w="421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6" name="Freeform: Shape 435">
            <a:extLst>
              <a:ext uri="{FF2B5EF4-FFF2-40B4-BE49-F238E27FC236}">
                <a16:creationId xmlns:a16="http://schemas.microsoft.com/office/drawing/2014/main" id="{5D3E59FF-B46D-4B9A-81B2-A962E33560B5}"/>
              </a:ext>
            </a:extLst>
          </p:cNvPr>
          <p:cNvSpPr/>
          <p:nvPr/>
        </p:nvSpPr>
        <p:spPr>
          <a:xfrm>
            <a:off x="7937291" y="3081757"/>
            <a:ext cx="540461" cy="509943"/>
          </a:xfrm>
          <a:custGeom>
            <a:avLst/>
            <a:gdLst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22142 w 2854081"/>
              <a:gd name="connsiteY18" fmla="*/ 1760471 h 2692920"/>
              <a:gd name="connsiteX19" fmla="*/ 1516898 w 2854081"/>
              <a:gd name="connsiteY19" fmla="*/ 1741364 h 2692920"/>
              <a:gd name="connsiteX20" fmla="*/ 1512701 w 2854081"/>
              <a:gd name="connsiteY20" fmla="*/ 1300163 h 2692920"/>
              <a:gd name="connsiteX21" fmla="*/ 1462347 w 2854081"/>
              <a:gd name="connsiteY21" fmla="*/ 719289 h 2692920"/>
              <a:gd name="connsiteX22" fmla="*/ 1444962 w 2854081"/>
              <a:gd name="connsiteY22" fmla="*/ 653949 h 2692920"/>
              <a:gd name="connsiteX23" fmla="*/ 1455752 w 2854081"/>
              <a:gd name="connsiteY23" fmla="*/ 626375 h 2692920"/>
              <a:gd name="connsiteX24" fmla="*/ 1676973 w 2854081"/>
              <a:gd name="connsiteY24" fmla="*/ 561676 h 2692920"/>
              <a:gd name="connsiteX25" fmla="*/ 1174608 w 2854081"/>
              <a:gd name="connsiteY25" fmla="*/ 536459 h 2692920"/>
              <a:gd name="connsiteX26" fmla="*/ 1387416 w 2854081"/>
              <a:gd name="connsiteY26" fmla="*/ 613189 h 2692920"/>
              <a:gd name="connsiteX27" fmla="*/ 1425781 w 2854081"/>
              <a:gd name="connsiteY27" fmla="*/ 673135 h 2692920"/>
              <a:gd name="connsiteX28" fmla="*/ 1465344 w 2854081"/>
              <a:gd name="connsiteY28" fmla="*/ 920109 h 2692920"/>
              <a:gd name="connsiteX29" fmla="*/ 1491720 w 2854081"/>
              <a:gd name="connsiteY29" fmla="*/ 1464417 h 2692920"/>
              <a:gd name="connsiteX30" fmla="*/ 1492319 w 2854081"/>
              <a:gd name="connsiteY30" fmla="*/ 1738968 h 2692920"/>
              <a:gd name="connsiteX31" fmla="*/ 1488021 w 2854081"/>
              <a:gd name="connsiteY31" fmla="*/ 1756865 h 2692920"/>
              <a:gd name="connsiteX32" fmla="*/ 1481497 w 2854081"/>
              <a:gd name="connsiteY32" fmla="*/ 1917350 h 2692920"/>
              <a:gd name="connsiteX33" fmla="*/ 1460757 w 2854081"/>
              <a:gd name="connsiteY33" fmla="*/ 2083044 h 2692920"/>
              <a:gd name="connsiteX34" fmla="*/ 1428792 w 2854081"/>
              <a:gd name="connsiteY34" fmla="*/ 2229084 h 2692920"/>
              <a:gd name="connsiteX35" fmla="*/ 1452756 w 2854081"/>
              <a:gd name="connsiteY35" fmla="*/ 2229921 h 2692920"/>
              <a:gd name="connsiteX36" fmla="*/ 1473737 w 2854081"/>
              <a:gd name="connsiteY36" fmla="*/ 2245507 h 2692920"/>
              <a:gd name="connsiteX37" fmla="*/ 1435971 w 2854081"/>
              <a:gd name="connsiteY37" fmla="*/ 2566214 h 2692920"/>
              <a:gd name="connsiteX38" fmla="*/ 1387416 w 2854081"/>
              <a:gd name="connsiteY38" fmla="*/ 2626759 h 2692920"/>
              <a:gd name="connsiteX39" fmla="*/ 762183 w 2854081"/>
              <a:gd name="connsiteY39" fmla="*/ 2488884 h 2692920"/>
              <a:gd name="connsiteX40" fmla="*/ 543381 w 2854081"/>
              <a:gd name="connsiteY40" fmla="*/ 2052483 h 2692920"/>
              <a:gd name="connsiteX41" fmla="*/ 493628 w 2854081"/>
              <a:gd name="connsiteY41" fmla="*/ 1372699 h 2692920"/>
              <a:gd name="connsiteX42" fmla="*/ 608122 w 2854081"/>
              <a:gd name="connsiteY42" fmla="*/ 891335 h 2692920"/>
              <a:gd name="connsiteX43" fmla="*/ 1174608 w 2854081"/>
              <a:gd name="connsiteY43" fmla="*/ 536459 h 2692920"/>
              <a:gd name="connsiteX44" fmla="*/ 2252335 w 2854081"/>
              <a:gd name="connsiteY44" fmla="*/ 524589 h 2692920"/>
              <a:gd name="connsiteX45" fmla="*/ 2353137 w 2854081"/>
              <a:gd name="connsiteY45" fmla="*/ 544849 h 2692920"/>
              <a:gd name="connsiteX46" fmla="*/ 2776952 w 2854081"/>
              <a:gd name="connsiteY46" fmla="*/ 963270 h 2692920"/>
              <a:gd name="connsiteX47" fmla="*/ 2849487 w 2854081"/>
              <a:gd name="connsiteY47" fmla="*/ 1322944 h 2692920"/>
              <a:gd name="connsiteX48" fmla="*/ 2776353 w 2854081"/>
              <a:gd name="connsiteY48" fmla="*/ 1991337 h 2692920"/>
              <a:gd name="connsiteX49" fmla="*/ 2393302 w 2854081"/>
              <a:gd name="connsiteY49" fmla="*/ 2424143 h 2692920"/>
              <a:gd name="connsiteX50" fmla="*/ 2294392 w 2854081"/>
              <a:gd name="connsiteY50" fmla="*/ 2455315 h 2692920"/>
              <a:gd name="connsiteX51" fmla="*/ 2339350 w 2854081"/>
              <a:gd name="connsiteY51" fmla="*/ 2304252 h 2692920"/>
              <a:gd name="connsiteX52" fmla="*/ 2367525 w 2854081"/>
              <a:gd name="connsiteY52" fmla="*/ 1834880 h 2692920"/>
              <a:gd name="connsiteX53" fmla="*/ 2308778 w 2854081"/>
              <a:gd name="connsiteY53" fmla="*/ 1335532 h 2692920"/>
              <a:gd name="connsiteX54" fmla="*/ 2103164 w 2854081"/>
              <a:gd name="connsiteY54" fmla="*/ 791826 h 2692920"/>
              <a:gd name="connsiteX55" fmla="*/ 1962891 w 2854081"/>
              <a:gd name="connsiteY55" fmla="*/ 626375 h 2692920"/>
              <a:gd name="connsiteX56" fmla="*/ 1965889 w 2854081"/>
              <a:gd name="connsiteY56" fmla="*/ 597001 h 2692920"/>
              <a:gd name="connsiteX57" fmla="*/ 2154118 w 2854081"/>
              <a:gd name="connsiteY57" fmla="*/ 527090 h 2692920"/>
              <a:gd name="connsiteX58" fmla="*/ 2252335 w 2854081"/>
              <a:gd name="connsiteY58" fmla="*/ 524589 h 2692920"/>
              <a:gd name="connsiteX59" fmla="*/ 790038 w 2854081"/>
              <a:gd name="connsiteY59" fmla="*/ 465000 h 2692920"/>
              <a:gd name="connsiteX60" fmla="*/ 887018 w 2854081"/>
              <a:gd name="connsiteY60" fmla="*/ 469541 h 2692920"/>
              <a:gd name="connsiteX61" fmla="*/ 1077495 w 2854081"/>
              <a:gd name="connsiteY61" fmla="*/ 511279 h 2692920"/>
              <a:gd name="connsiteX62" fmla="*/ 1082890 w 2854081"/>
              <a:gd name="connsiteY62" fmla="*/ 517275 h 2692920"/>
              <a:gd name="connsiteX63" fmla="*/ 759784 w 2854081"/>
              <a:gd name="connsiteY63" fmla="*/ 662941 h 2692920"/>
              <a:gd name="connsiteX64" fmla="*/ 524198 w 2854081"/>
              <a:gd name="connsiteY64" fmla="*/ 1041798 h 2692920"/>
              <a:gd name="connsiteX65" fmla="*/ 467250 w 2854081"/>
              <a:gd name="connsiteY65" fmla="*/ 1585505 h 2692920"/>
              <a:gd name="connsiteX66" fmla="*/ 503818 w 2854081"/>
              <a:gd name="connsiteY66" fmla="*/ 1979347 h 2692920"/>
              <a:gd name="connsiteX67" fmla="*/ 669266 w 2854081"/>
              <a:gd name="connsiteY67" fmla="*/ 2409156 h 2692920"/>
              <a:gd name="connsiteX68" fmla="*/ 673462 w 2854081"/>
              <a:gd name="connsiteY68" fmla="*/ 2418148 h 2692920"/>
              <a:gd name="connsiteX69" fmla="*/ 594934 w 2854081"/>
              <a:gd name="connsiteY69" fmla="*/ 2408557 h 2692920"/>
              <a:gd name="connsiteX70" fmla="*/ 173517 w 2854081"/>
              <a:gd name="connsiteY70" fmla="*/ 2099238 h 2692920"/>
              <a:gd name="connsiteX71" fmla="*/ 2073 w 2854081"/>
              <a:gd name="connsiteY71" fmla="*/ 1526158 h 2692920"/>
              <a:gd name="connsiteX72" fmla="*/ 132154 w 2854081"/>
              <a:gd name="connsiteY72" fmla="*/ 877546 h 2692920"/>
              <a:gd name="connsiteX73" fmla="*/ 692045 w 2854081"/>
              <a:gd name="connsiteY73" fmla="*/ 472315 h 2692920"/>
              <a:gd name="connsiteX74" fmla="*/ 790038 w 2854081"/>
              <a:gd name="connsiteY74" fmla="*/ 465000 h 2692920"/>
              <a:gd name="connsiteX75" fmla="*/ 1544698 w 2854081"/>
              <a:gd name="connsiteY75" fmla="*/ 18 h 2692920"/>
              <a:gd name="connsiteX76" fmla="*/ 1624202 w 2854081"/>
              <a:gd name="connsiteY76" fmla="*/ 35312 h 2692920"/>
              <a:gd name="connsiteX77" fmla="*/ 1690142 w 2854081"/>
              <a:gd name="connsiteY77" fmla="*/ 103650 h 2692920"/>
              <a:gd name="connsiteX78" fmla="*/ 1712920 w 2854081"/>
              <a:gd name="connsiteY78" fmla="*/ 168391 h 2692920"/>
              <a:gd name="connsiteX79" fmla="*/ 1686545 w 2854081"/>
              <a:gd name="connsiteY79" fmla="*/ 242725 h 2692920"/>
              <a:gd name="connsiteX80" fmla="*/ 1595428 w 2854081"/>
              <a:gd name="connsiteY80" fmla="*/ 349430 h 2692920"/>
              <a:gd name="connsiteX81" fmla="*/ 1522894 w 2854081"/>
              <a:gd name="connsiteY81" fmla="*/ 445342 h 2692920"/>
              <a:gd name="connsiteX82" fmla="*/ 1488123 w 2854081"/>
              <a:gd name="connsiteY82" fmla="*/ 558638 h 2692920"/>
              <a:gd name="connsiteX83" fmla="*/ 1467142 w 2854081"/>
              <a:gd name="connsiteY83" fmla="*/ 593406 h 2692920"/>
              <a:gd name="connsiteX84" fmla="*/ 1391010 w 2854081"/>
              <a:gd name="connsiteY84" fmla="*/ 586813 h 2692920"/>
              <a:gd name="connsiteX85" fmla="*/ 1313681 w 2854081"/>
              <a:gd name="connsiteY85" fmla="*/ 541254 h 2692920"/>
              <a:gd name="connsiteX86" fmla="*/ 1295698 w 2854081"/>
              <a:gd name="connsiteY86" fmla="*/ 517876 h 2692920"/>
              <a:gd name="connsiteX87" fmla="*/ 1301691 w 2854081"/>
              <a:gd name="connsiteY87" fmla="*/ 288282 h 2692920"/>
              <a:gd name="connsiteX88" fmla="*/ 1431175 w 2854081"/>
              <a:gd name="connsiteY88" fmla="*/ 56293 h 2692920"/>
              <a:gd name="connsiteX89" fmla="*/ 1462946 w 2854081"/>
              <a:gd name="connsiteY89" fmla="*/ 31717 h 2692920"/>
              <a:gd name="connsiteX90" fmla="*/ 1544698 w 2854081"/>
              <a:gd name="connsiteY90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22142 w 2854081"/>
              <a:gd name="connsiteY18" fmla="*/ 1760471 h 2692920"/>
              <a:gd name="connsiteX19" fmla="*/ 1516898 w 2854081"/>
              <a:gd name="connsiteY19" fmla="*/ 1741364 h 2692920"/>
              <a:gd name="connsiteX20" fmla="*/ 1512701 w 2854081"/>
              <a:gd name="connsiteY20" fmla="*/ 1300163 h 2692920"/>
              <a:gd name="connsiteX21" fmla="*/ 1462347 w 2854081"/>
              <a:gd name="connsiteY21" fmla="*/ 719289 h 2692920"/>
              <a:gd name="connsiteX22" fmla="*/ 1444962 w 2854081"/>
              <a:gd name="connsiteY22" fmla="*/ 653949 h 2692920"/>
              <a:gd name="connsiteX23" fmla="*/ 1455752 w 2854081"/>
              <a:gd name="connsiteY23" fmla="*/ 626375 h 2692920"/>
              <a:gd name="connsiteX24" fmla="*/ 1676973 w 2854081"/>
              <a:gd name="connsiteY24" fmla="*/ 561676 h 2692920"/>
              <a:gd name="connsiteX25" fmla="*/ 1174608 w 2854081"/>
              <a:gd name="connsiteY25" fmla="*/ 536459 h 2692920"/>
              <a:gd name="connsiteX26" fmla="*/ 1387416 w 2854081"/>
              <a:gd name="connsiteY26" fmla="*/ 613189 h 2692920"/>
              <a:gd name="connsiteX27" fmla="*/ 1425781 w 2854081"/>
              <a:gd name="connsiteY27" fmla="*/ 673135 h 2692920"/>
              <a:gd name="connsiteX28" fmla="*/ 1465344 w 2854081"/>
              <a:gd name="connsiteY28" fmla="*/ 920109 h 2692920"/>
              <a:gd name="connsiteX29" fmla="*/ 1491720 w 2854081"/>
              <a:gd name="connsiteY29" fmla="*/ 1464417 h 2692920"/>
              <a:gd name="connsiteX30" fmla="*/ 1492319 w 2854081"/>
              <a:gd name="connsiteY30" fmla="*/ 1738968 h 2692920"/>
              <a:gd name="connsiteX31" fmla="*/ 1488021 w 2854081"/>
              <a:gd name="connsiteY31" fmla="*/ 1756865 h 2692920"/>
              <a:gd name="connsiteX32" fmla="*/ 1481497 w 2854081"/>
              <a:gd name="connsiteY32" fmla="*/ 1917350 h 2692920"/>
              <a:gd name="connsiteX33" fmla="*/ 1460757 w 2854081"/>
              <a:gd name="connsiteY33" fmla="*/ 2083044 h 2692920"/>
              <a:gd name="connsiteX34" fmla="*/ 1452756 w 2854081"/>
              <a:gd name="connsiteY34" fmla="*/ 2229921 h 2692920"/>
              <a:gd name="connsiteX35" fmla="*/ 1473737 w 2854081"/>
              <a:gd name="connsiteY35" fmla="*/ 2245507 h 2692920"/>
              <a:gd name="connsiteX36" fmla="*/ 1435971 w 2854081"/>
              <a:gd name="connsiteY36" fmla="*/ 2566214 h 2692920"/>
              <a:gd name="connsiteX37" fmla="*/ 1387416 w 2854081"/>
              <a:gd name="connsiteY37" fmla="*/ 2626759 h 2692920"/>
              <a:gd name="connsiteX38" fmla="*/ 762183 w 2854081"/>
              <a:gd name="connsiteY38" fmla="*/ 2488884 h 2692920"/>
              <a:gd name="connsiteX39" fmla="*/ 543381 w 2854081"/>
              <a:gd name="connsiteY39" fmla="*/ 2052483 h 2692920"/>
              <a:gd name="connsiteX40" fmla="*/ 493628 w 2854081"/>
              <a:gd name="connsiteY40" fmla="*/ 1372699 h 2692920"/>
              <a:gd name="connsiteX41" fmla="*/ 608122 w 2854081"/>
              <a:gd name="connsiteY41" fmla="*/ 891335 h 2692920"/>
              <a:gd name="connsiteX42" fmla="*/ 1174608 w 2854081"/>
              <a:gd name="connsiteY42" fmla="*/ 536459 h 2692920"/>
              <a:gd name="connsiteX43" fmla="*/ 2252335 w 2854081"/>
              <a:gd name="connsiteY43" fmla="*/ 524589 h 2692920"/>
              <a:gd name="connsiteX44" fmla="*/ 2353137 w 2854081"/>
              <a:gd name="connsiteY44" fmla="*/ 544849 h 2692920"/>
              <a:gd name="connsiteX45" fmla="*/ 2776952 w 2854081"/>
              <a:gd name="connsiteY45" fmla="*/ 963270 h 2692920"/>
              <a:gd name="connsiteX46" fmla="*/ 2849487 w 2854081"/>
              <a:gd name="connsiteY46" fmla="*/ 1322944 h 2692920"/>
              <a:gd name="connsiteX47" fmla="*/ 2776353 w 2854081"/>
              <a:gd name="connsiteY47" fmla="*/ 1991337 h 2692920"/>
              <a:gd name="connsiteX48" fmla="*/ 2393302 w 2854081"/>
              <a:gd name="connsiteY48" fmla="*/ 2424143 h 2692920"/>
              <a:gd name="connsiteX49" fmla="*/ 2294392 w 2854081"/>
              <a:gd name="connsiteY49" fmla="*/ 2455315 h 2692920"/>
              <a:gd name="connsiteX50" fmla="*/ 2339350 w 2854081"/>
              <a:gd name="connsiteY50" fmla="*/ 2304252 h 2692920"/>
              <a:gd name="connsiteX51" fmla="*/ 2367525 w 2854081"/>
              <a:gd name="connsiteY51" fmla="*/ 1834880 h 2692920"/>
              <a:gd name="connsiteX52" fmla="*/ 2308778 w 2854081"/>
              <a:gd name="connsiteY52" fmla="*/ 1335532 h 2692920"/>
              <a:gd name="connsiteX53" fmla="*/ 2103164 w 2854081"/>
              <a:gd name="connsiteY53" fmla="*/ 791826 h 2692920"/>
              <a:gd name="connsiteX54" fmla="*/ 1962891 w 2854081"/>
              <a:gd name="connsiteY54" fmla="*/ 626375 h 2692920"/>
              <a:gd name="connsiteX55" fmla="*/ 1965889 w 2854081"/>
              <a:gd name="connsiteY55" fmla="*/ 597001 h 2692920"/>
              <a:gd name="connsiteX56" fmla="*/ 2154118 w 2854081"/>
              <a:gd name="connsiteY56" fmla="*/ 527090 h 2692920"/>
              <a:gd name="connsiteX57" fmla="*/ 2252335 w 2854081"/>
              <a:gd name="connsiteY57" fmla="*/ 524589 h 2692920"/>
              <a:gd name="connsiteX58" fmla="*/ 790038 w 2854081"/>
              <a:gd name="connsiteY58" fmla="*/ 465000 h 2692920"/>
              <a:gd name="connsiteX59" fmla="*/ 887018 w 2854081"/>
              <a:gd name="connsiteY59" fmla="*/ 469541 h 2692920"/>
              <a:gd name="connsiteX60" fmla="*/ 1077495 w 2854081"/>
              <a:gd name="connsiteY60" fmla="*/ 511279 h 2692920"/>
              <a:gd name="connsiteX61" fmla="*/ 1082890 w 2854081"/>
              <a:gd name="connsiteY61" fmla="*/ 517275 h 2692920"/>
              <a:gd name="connsiteX62" fmla="*/ 759784 w 2854081"/>
              <a:gd name="connsiteY62" fmla="*/ 662941 h 2692920"/>
              <a:gd name="connsiteX63" fmla="*/ 524198 w 2854081"/>
              <a:gd name="connsiteY63" fmla="*/ 1041798 h 2692920"/>
              <a:gd name="connsiteX64" fmla="*/ 467250 w 2854081"/>
              <a:gd name="connsiteY64" fmla="*/ 1585505 h 2692920"/>
              <a:gd name="connsiteX65" fmla="*/ 503818 w 2854081"/>
              <a:gd name="connsiteY65" fmla="*/ 1979347 h 2692920"/>
              <a:gd name="connsiteX66" fmla="*/ 669266 w 2854081"/>
              <a:gd name="connsiteY66" fmla="*/ 2409156 h 2692920"/>
              <a:gd name="connsiteX67" fmla="*/ 673462 w 2854081"/>
              <a:gd name="connsiteY67" fmla="*/ 2418148 h 2692920"/>
              <a:gd name="connsiteX68" fmla="*/ 594934 w 2854081"/>
              <a:gd name="connsiteY68" fmla="*/ 2408557 h 2692920"/>
              <a:gd name="connsiteX69" fmla="*/ 173517 w 2854081"/>
              <a:gd name="connsiteY69" fmla="*/ 2099238 h 2692920"/>
              <a:gd name="connsiteX70" fmla="*/ 2073 w 2854081"/>
              <a:gd name="connsiteY70" fmla="*/ 1526158 h 2692920"/>
              <a:gd name="connsiteX71" fmla="*/ 132154 w 2854081"/>
              <a:gd name="connsiteY71" fmla="*/ 877546 h 2692920"/>
              <a:gd name="connsiteX72" fmla="*/ 692045 w 2854081"/>
              <a:gd name="connsiteY72" fmla="*/ 472315 h 2692920"/>
              <a:gd name="connsiteX73" fmla="*/ 790038 w 2854081"/>
              <a:gd name="connsiteY73" fmla="*/ 465000 h 2692920"/>
              <a:gd name="connsiteX74" fmla="*/ 1544698 w 2854081"/>
              <a:gd name="connsiteY74" fmla="*/ 18 h 2692920"/>
              <a:gd name="connsiteX75" fmla="*/ 1624202 w 2854081"/>
              <a:gd name="connsiteY75" fmla="*/ 35312 h 2692920"/>
              <a:gd name="connsiteX76" fmla="*/ 1690142 w 2854081"/>
              <a:gd name="connsiteY76" fmla="*/ 103650 h 2692920"/>
              <a:gd name="connsiteX77" fmla="*/ 1712920 w 2854081"/>
              <a:gd name="connsiteY77" fmla="*/ 168391 h 2692920"/>
              <a:gd name="connsiteX78" fmla="*/ 1686545 w 2854081"/>
              <a:gd name="connsiteY78" fmla="*/ 242725 h 2692920"/>
              <a:gd name="connsiteX79" fmla="*/ 1595428 w 2854081"/>
              <a:gd name="connsiteY79" fmla="*/ 349430 h 2692920"/>
              <a:gd name="connsiteX80" fmla="*/ 1522894 w 2854081"/>
              <a:gd name="connsiteY80" fmla="*/ 445342 h 2692920"/>
              <a:gd name="connsiteX81" fmla="*/ 1488123 w 2854081"/>
              <a:gd name="connsiteY81" fmla="*/ 558638 h 2692920"/>
              <a:gd name="connsiteX82" fmla="*/ 1467142 w 2854081"/>
              <a:gd name="connsiteY82" fmla="*/ 593406 h 2692920"/>
              <a:gd name="connsiteX83" fmla="*/ 1391010 w 2854081"/>
              <a:gd name="connsiteY83" fmla="*/ 586813 h 2692920"/>
              <a:gd name="connsiteX84" fmla="*/ 1313681 w 2854081"/>
              <a:gd name="connsiteY84" fmla="*/ 541254 h 2692920"/>
              <a:gd name="connsiteX85" fmla="*/ 1295698 w 2854081"/>
              <a:gd name="connsiteY85" fmla="*/ 517876 h 2692920"/>
              <a:gd name="connsiteX86" fmla="*/ 1301691 w 2854081"/>
              <a:gd name="connsiteY86" fmla="*/ 288282 h 2692920"/>
              <a:gd name="connsiteX87" fmla="*/ 1431175 w 2854081"/>
              <a:gd name="connsiteY87" fmla="*/ 56293 h 2692920"/>
              <a:gd name="connsiteX88" fmla="*/ 1462946 w 2854081"/>
              <a:gd name="connsiteY88" fmla="*/ 31717 h 2692920"/>
              <a:gd name="connsiteX89" fmla="*/ 1544698 w 2854081"/>
              <a:gd name="connsiteY89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22142 w 2854081"/>
              <a:gd name="connsiteY18" fmla="*/ 1760471 h 2692920"/>
              <a:gd name="connsiteX19" fmla="*/ 1516898 w 2854081"/>
              <a:gd name="connsiteY19" fmla="*/ 1741364 h 2692920"/>
              <a:gd name="connsiteX20" fmla="*/ 1512701 w 2854081"/>
              <a:gd name="connsiteY20" fmla="*/ 1300163 h 2692920"/>
              <a:gd name="connsiteX21" fmla="*/ 1462347 w 2854081"/>
              <a:gd name="connsiteY21" fmla="*/ 719289 h 2692920"/>
              <a:gd name="connsiteX22" fmla="*/ 1444962 w 2854081"/>
              <a:gd name="connsiteY22" fmla="*/ 653949 h 2692920"/>
              <a:gd name="connsiteX23" fmla="*/ 1455752 w 2854081"/>
              <a:gd name="connsiteY23" fmla="*/ 626375 h 2692920"/>
              <a:gd name="connsiteX24" fmla="*/ 1676973 w 2854081"/>
              <a:gd name="connsiteY24" fmla="*/ 561676 h 2692920"/>
              <a:gd name="connsiteX25" fmla="*/ 1174608 w 2854081"/>
              <a:gd name="connsiteY25" fmla="*/ 536459 h 2692920"/>
              <a:gd name="connsiteX26" fmla="*/ 1387416 w 2854081"/>
              <a:gd name="connsiteY26" fmla="*/ 613189 h 2692920"/>
              <a:gd name="connsiteX27" fmla="*/ 1425781 w 2854081"/>
              <a:gd name="connsiteY27" fmla="*/ 673135 h 2692920"/>
              <a:gd name="connsiteX28" fmla="*/ 1465344 w 2854081"/>
              <a:gd name="connsiteY28" fmla="*/ 920109 h 2692920"/>
              <a:gd name="connsiteX29" fmla="*/ 1491720 w 2854081"/>
              <a:gd name="connsiteY29" fmla="*/ 1464417 h 2692920"/>
              <a:gd name="connsiteX30" fmla="*/ 1492319 w 2854081"/>
              <a:gd name="connsiteY30" fmla="*/ 1738968 h 2692920"/>
              <a:gd name="connsiteX31" fmla="*/ 1488021 w 2854081"/>
              <a:gd name="connsiteY31" fmla="*/ 1756865 h 2692920"/>
              <a:gd name="connsiteX32" fmla="*/ 1481497 w 2854081"/>
              <a:gd name="connsiteY32" fmla="*/ 1917350 h 2692920"/>
              <a:gd name="connsiteX33" fmla="*/ 1452756 w 2854081"/>
              <a:gd name="connsiteY33" fmla="*/ 2229921 h 2692920"/>
              <a:gd name="connsiteX34" fmla="*/ 1473737 w 2854081"/>
              <a:gd name="connsiteY34" fmla="*/ 2245507 h 2692920"/>
              <a:gd name="connsiteX35" fmla="*/ 1435971 w 2854081"/>
              <a:gd name="connsiteY35" fmla="*/ 2566214 h 2692920"/>
              <a:gd name="connsiteX36" fmla="*/ 1387416 w 2854081"/>
              <a:gd name="connsiteY36" fmla="*/ 2626759 h 2692920"/>
              <a:gd name="connsiteX37" fmla="*/ 762183 w 2854081"/>
              <a:gd name="connsiteY37" fmla="*/ 2488884 h 2692920"/>
              <a:gd name="connsiteX38" fmla="*/ 543381 w 2854081"/>
              <a:gd name="connsiteY38" fmla="*/ 2052483 h 2692920"/>
              <a:gd name="connsiteX39" fmla="*/ 493628 w 2854081"/>
              <a:gd name="connsiteY39" fmla="*/ 1372699 h 2692920"/>
              <a:gd name="connsiteX40" fmla="*/ 608122 w 2854081"/>
              <a:gd name="connsiteY40" fmla="*/ 891335 h 2692920"/>
              <a:gd name="connsiteX41" fmla="*/ 1174608 w 2854081"/>
              <a:gd name="connsiteY41" fmla="*/ 536459 h 2692920"/>
              <a:gd name="connsiteX42" fmla="*/ 2252335 w 2854081"/>
              <a:gd name="connsiteY42" fmla="*/ 524589 h 2692920"/>
              <a:gd name="connsiteX43" fmla="*/ 2353137 w 2854081"/>
              <a:gd name="connsiteY43" fmla="*/ 544849 h 2692920"/>
              <a:gd name="connsiteX44" fmla="*/ 2776952 w 2854081"/>
              <a:gd name="connsiteY44" fmla="*/ 963270 h 2692920"/>
              <a:gd name="connsiteX45" fmla="*/ 2849487 w 2854081"/>
              <a:gd name="connsiteY45" fmla="*/ 1322944 h 2692920"/>
              <a:gd name="connsiteX46" fmla="*/ 2776353 w 2854081"/>
              <a:gd name="connsiteY46" fmla="*/ 1991337 h 2692920"/>
              <a:gd name="connsiteX47" fmla="*/ 2393302 w 2854081"/>
              <a:gd name="connsiteY47" fmla="*/ 2424143 h 2692920"/>
              <a:gd name="connsiteX48" fmla="*/ 2294392 w 2854081"/>
              <a:gd name="connsiteY48" fmla="*/ 2455315 h 2692920"/>
              <a:gd name="connsiteX49" fmla="*/ 2339350 w 2854081"/>
              <a:gd name="connsiteY49" fmla="*/ 2304252 h 2692920"/>
              <a:gd name="connsiteX50" fmla="*/ 2367525 w 2854081"/>
              <a:gd name="connsiteY50" fmla="*/ 1834880 h 2692920"/>
              <a:gd name="connsiteX51" fmla="*/ 2308778 w 2854081"/>
              <a:gd name="connsiteY51" fmla="*/ 1335532 h 2692920"/>
              <a:gd name="connsiteX52" fmla="*/ 2103164 w 2854081"/>
              <a:gd name="connsiteY52" fmla="*/ 791826 h 2692920"/>
              <a:gd name="connsiteX53" fmla="*/ 1962891 w 2854081"/>
              <a:gd name="connsiteY53" fmla="*/ 626375 h 2692920"/>
              <a:gd name="connsiteX54" fmla="*/ 1965889 w 2854081"/>
              <a:gd name="connsiteY54" fmla="*/ 597001 h 2692920"/>
              <a:gd name="connsiteX55" fmla="*/ 2154118 w 2854081"/>
              <a:gd name="connsiteY55" fmla="*/ 527090 h 2692920"/>
              <a:gd name="connsiteX56" fmla="*/ 2252335 w 2854081"/>
              <a:gd name="connsiteY56" fmla="*/ 524589 h 2692920"/>
              <a:gd name="connsiteX57" fmla="*/ 790038 w 2854081"/>
              <a:gd name="connsiteY57" fmla="*/ 465000 h 2692920"/>
              <a:gd name="connsiteX58" fmla="*/ 887018 w 2854081"/>
              <a:gd name="connsiteY58" fmla="*/ 469541 h 2692920"/>
              <a:gd name="connsiteX59" fmla="*/ 1077495 w 2854081"/>
              <a:gd name="connsiteY59" fmla="*/ 511279 h 2692920"/>
              <a:gd name="connsiteX60" fmla="*/ 1082890 w 2854081"/>
              <a:gd name="connsiteY60" fmla="*/ 517275 h 2692920"/>
              <a:gd name="connsiteX61" fmla="*/ 759784 w 2854081"/>
              <a:gd name="connsiteY61" fmla="*/ 662941 h 2692920"/>
              <a:gd name="connsiteX62" fmla="*/ 524198 w 2854081"/>
              <a:gd name="connsiteY62" fmla="*/ 1041798 h 2692920"/>
              <a:gd name="connsiteX63" fmla="*/ 467250 w 2854081"/>
              <a:gd name="connsiteY63" fmla="*/ 1585505 h 2692920"/>
              <a:gd name="connsiteX64" fmla="*/ 503818 w 2854081"/>
              <a:gd name="connsiteY64" fmla="*/ 1979347 h 2692920"/>
              <a:gd name="connsiteX65" fmla="*/ 669266 w 2854081"/>
              <a:gd name="connsiteY65" fmla="*/ 2409156 h 2692920"/>
              <a:gd name="connsiteX66" fmla="*/ 673462 w 2854081"/>
              <a:gd name="connsiteY66" fmla="*/ 2418148 h 2692920"/>
              <a:gd name="connsiteX67" fmla="*/ 594934 w 2854081"/>
              <a:gd name="connsiteY67" fmla="*/ 2408557 h 2692920"/>
              <a:gd name="connsiteX68" fmla="*/ 173517 w 2854081"/>
              <a:gd name="connsiteY68" fmla="*/ 2099238 h 2692920"/>
              <a:gd name="connsiteX69" fmla="*/ 2073 w 2854081"/>
              <a:gd name="connsiteY69" fmla="*/ 1526158 h 2692920"/>
              <a:gd name="connsiteX70" fmla="*/ 132154 w 2854081"/>
              <a:gd name="connsiteY70" fmla="*/ 877546 h 2692920"/>
              <a:gd name="connsiteX71" fmla="*/ 692045 w 2854081"/>
              <a:gd name="connsiteY71" fmla="*/ 472315 h 2692920"/>
              <a:gd name="connsiteX72" fmla="*/ 790038 w 2854081"/>
              <a:gd name="connsiteY72" fmla="*/ 465000 h 2692920"/>
              <a:gd name="connsiteX73" fmla="*/ 1544698 w 2854081"/>
              <a:gd name="connsiteY73" fmla="*/ 18 h 2692920"/>
              <a:gd name="connsiteX74" fmla="*/ 1624202 w 2854081"/>
              <a:gd name="connsiteY74" fmla="*/ 35312 h 2692920"/>
              <a:gd name="connsiteX75" fmla="*/ 1690142 w 2854081"/>
              <a:gd name="connsiteY75" fmla="*/ 103650 h 2692920"/>
              <a:gd name="connsiteX76" fmla="*/ 1712920 w 2854081"/>
              <a:gd name="connsiteY76" fmla="*/ 168391 h 2692920"/>
              <a:gd name="connsiteX77" fmla="*/ 1686545 w 2854081"/>
              <a:gd name="connsiteY77" fmla="*/ 242725 h 2692920"/>
              <a:gd name="connsiteX78" fmla="*/ 1595428 w 2854081"/>
              <a:gd name="connsiteY78" fmla="*/ 349430 h 2692920"/>
              <a:gd name="connsiteX79" fmla="*/ 1522894 w 2854081"/>
              <a:gd name="connsiteY79" fmla="*/ 445342 h 2692920"/>
              <a:gd name="connsiteX80" fmla="*/ 1488123 w 2854081"/>
              <a:gd name="connsiteY80" fmla="*/ 558638 h 2692920"/>
              <a:gd name="connsiteX81" fmla="*/ 1467142 w 2854081"/>
              <a:gd name="connsiteY81" fmla="*/ 593406 h 2692920"/>
              <a:gd name="connsiteX82" fmla="*/ 1391010 w 2854081"/>
              <a:gd name="connsiteY82" fmla="*/ 586813 h 2692920"/>
              <a:gd name="connsiteX83" fmla="*/ 1313681 w 2854081"/>
              <a:gd name="connsiteY83" fmla="*/ 541254 h 2692920"/>
              <a:gd name="connsiteX84" fmla="*/ 1295698 w 2854081"/>
              <a:gd name="connsiteY84" fmla="*/ 517876 h 2692920"/>
              <a:gd name="connsiteX85" fmla="*/ 1301691 w 2854081"/>
              <a:gd name="connsiteY85" fmla="*/ 288282 h 2692920"/>
              <a:gd name="connsiteX86" fmla="*/ 1431175 w 2854081"/>
              <a:gd name="connsiteY86" fmla="*/ 56293 h 2692920"/>
              <a:gd name="connsiteX87" fmla="*/ 1462946 w 2854081"/>
              <a:gd name="connsiteY87" fmla="*/ 31717 h 2692920"/>
              <a:gd name="connsiteX88" fmla="*/ 1544698 w 2854081"/>
              <a:gd name="connsiteY88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22142 w 2854081"/>
              <a:gd name="connsiteY18" fmla="*/ 1760471 h 2692920"/>
              <a:gd name="connsiteX19" fmla="*/ 1516898 w 2854081"/>
              <a:gd name="connsiteY19" fmla="*/ 1741364 h 2692920"/>
              <a:gd name="connsiteX20" fmla="*/ 1512701 w 2854081"/>
              <a:gd name="connsiteY20" fmla="*/ 1300163 h 2692920"/>
              <a:gd name="connsiteX21" fmla="*/ 1462347 w 2854081"/>
              <a:gd name="connsiteY21" fmla="*/ 719289 h 2692920"/>
              <a:gd name="connsiteX22" fmla="*/ 1444962 w 2854081"/>
              <a:gd name="connsiteY22" fmla="*/ 653949 h 2692920"/>
              <a:gd name="connsiteX23" fmla="*/ 1455752 w 2854081"/>
              <a:gd name="connsiteY23" fmla="*/ 626375 h 2692920"/>
              <a:gd name="connsiteX24" fmla="*/ 1676973 w 2854081"/>
              <a:gd name="connsiteY24" fmla="*/ 561676 h 2692920"/>
              <a:gd name="connsiteX25" fmla="*/ 1174608 w 2854081"/>
              <a:gd name="connsiteY25" fmla="*/ 536459 h 2692920"/>
              <a:gd name="connsiteX26" fmla="*/ 1387416 w 2854081"/>
              <a:gd name="connsiteY26" fmla="*/ 613189 h 2692920"/>
              <a:gd name="connsiteX27" fmla="*/ 1425781 w 2854081"/>
              <a:gd name="connsiteY27" fmla="*/ 673135 h 2692920"/>
              <a:gd name="connsiteX28" fmla="*/ 1465344 w 2854081"/>
              <a:gd name="connsiteY28" fmla="*/ 920109 h 2692920"/>
              <a:gd name="connsiteX29" fmla="*/ 1491720 w 2854081"/>
              <a:gd name="connsiteY29" fmla="*/ 1464417 h 2692920"/>
              <a:gd name="connsiteX30" fmla="*/ 1492319 w 2854081"/>
              <a:gd name="connsiteY30" fmla="*/ 1738968 h 2692920"/>
              <a:gd name="connsiteX31" fmla="*/ 1488021 w 2854081"/>
              <a:gd name="connsiteY31" fmla="*/ 1756865 h 2692920"/>
              <a:gd name="connsiteX32" fmla="*/ 1481497 w 2854081"/>
              <a:gd name="connsiteY32" fmla="*/ 1917350 h 2692920"/>
              <a:gd name="connsiteX33" fmla="*/ 1473737 w 2854081"/>
              <a:gd name="connsiteY33" fmla="*/ 2245507 h 2692920"/>
              <a:gd name="connsiteX34" fmla="*/ 1435971 w 2854081"/>
              <a:gd name="connsiteY34" fmla="*/ 2566214 h 2692920"/>
              <a:gd name="connsiteX35" fmla="*/ 1387416 w 2854081"/>
              <a:gd name="connsiteY35" fmla="*/ 2626759 h 2692920"/>
              <a:gd name="connsiteX36" fmla="*/ 762183 w 2854081"/>
              <a:gd name="connsiteY36" fmla="*/ 2488884 h 2692920"/>
              <a:gd name="connsiteX37" fmla="*/ 543381 w 2854081"/>
              <a:gd name="connsiteY37" fmla="*/ 2052483 h 2692920"/>
              <a:gd name="connsiteX38" fmla="*/ 493628 w 2854081"/>
              <a:gd name="connsiteY38" fmla="*/ 1372699 h 2692920"/>
              <a:gd name="connsiteX39" fmla="*/ 608122 w 2854081"/>
              <a:gd name="connsiteY39" fmla="*/ 891335 h 2692920"/>
              <a:gd name="connsiteX40" fmla="*/ 1174608 w 2854081"/>
              <a:gd name="connsiteY40" fmla="*/ 536459 h 2692920"/>
              <a:gd name="connsiteX41" fmla="*/ 2252335 w 2854081"/>
              <a:gd name="connsiteY41" fmla="*/ 524589 h 2692920"/>
              <a:gd name="connsiteX42" fmla="*/ 2353137 w 2854081"/>
              <a:gd name="connsiteY42" fmla="*/ 544849 h 2692920"/>
              <a:gd name="connsiteX43" fmla="*/ 2776952 w 2854081"/>
              <a:gd name="connsiteY43" fmla="*/ 963270 h 2692920"/>
              <a:gd name="connsiteX44" fmla="*/ 2849487 w 2854081"/>
              <a:gd name="connsiteY44" fmla="*/ 1322944 h 2692920"/>
              <a:gd name="connsiteX45" fmla="*/ 2776353 w 2854081"/>
              <a:gd name="connsiteY45" fmla="*/ 1991337 h 2692920"/>
              <a:gd name="connsiteX46" fmla="*/ 2393302 w 2854081"/>
              <a:gd name="connsiteY46" fmla="*/ 2424143 h 2692920"/>
              <a:gd name="connsiteX47" fmla="*/ 2294392 w 2854081"/>
              <a:gd name="connsiteY47" fmla="*/ 2455315 h 2692920"/>
              <a:gd name="connsiteX48" fmla="*/ 2339350 w 2854081"/>
              <a:gd name="connsiteY48" fmla="*/ 2304252 h 2692920"/>
              <a:gd name="connsiteX49" fmla="*/ 2367525 w 2854081"/>
              <a:gd name="connsiteY49" fmla="*/ 1834880 h 2692920"/>
              <a:gd name="connsiteX50" fmla="*/ 2308778 w 2854081"/>
              <a:gd name="connsiteY50" fmla="*/ 1335532 h 2692920"/>
              <a:gd name="connsiteX51" fmla="*/ 2103164 w 2854081"/>
              <a:gd name="connsiteY51" fmla="*/ 791826 h 2692920"/>
              <a:gd name="connsiteX52" fmla="*/ 1962891 w 2854081"/>
              <a:gd name="connsiteY52" fmla="*/ 626375 h 2692920"/>
              <a:gd name="connsiteX53" fmla="*/ 1965889 w 2854081"/>
              <a:gd name="connsiteY53" fmla="*/ 597001 h 2692920"/>
              <a:gd name="connsiteX54" fmla="*/ 2154118 w 2854081"/>
              <a:gd name="connsiteY54" fmla="*/ 527090 h 2692920"/>
              <a:gd name="connsiteX55" fmla="*/ 2252335 w 2854081"/>
              <a:gd name="connsiteY55" fmla="*/ 524589 h 2692920"/>
              <a:gd name="connsiteX56" fmla="*/ 790038 w 2854081"/>
              <a:gd name="connsiteY56" fmla="*/ 465000 h 2692920"/>
              <a:gd name="connsiteX57" fmla="*/ 887018 w 2854081"/>
              <a:gd name="connsiteY57" fmla="*/ 469541 h 2692920"/>
              <a:gd name="connsiteX58" fmla="*/ 1077495 w 2854081"/>
              <a:gd name="connsiteY58" fmla="*/ 511279 h 2692920"/>
              <a:gd name="connsiteX59" fmla="*/ 1082890 w 2854081"/>
              <a:gd name="connsiteY59" fmla="*/ 517275 h 2692920"/>
              <a:gd name="connsiteX60" fmla="*/ 759784 w 2854081"/>
              <a:gd name="connsiteY60" fmla="*/ 662941 h 2692920"/>
              <a:gd name="connsiteX61" fmla="*/ 524198 w 2854081"/>
              <a:gd name="connsiteY61" fmla="*/ 1041798 h 2692920"/>
              <a:gd name="connsiteX62" fmla="*/ 467250 w 2854081"/>
              <a:gd name="connsiteY62" fmla="*/ 1585505 h 2692920"/>
              <a:gd name="connsiteX63" fmla="*/ 503818 w 2854081"/>
              <a:gd name="connsiteY63" fmla="*/ 1979347 h 2692920"/>
              <a:gd name="connsiteX64" fmla="*/ 669266 w 2854081"/>
              <a:gd name="connsiteY64" fmla="*/ 2409156 h 2692920"/>
              <a:gd name="connsiteX65" fmla="*/ 673462 w 2854081"/>
              <a:gd name="connsiteY65" fmla="*/ 2418148 h 2692920"/>
              <a:gd name="connsiteX66" fmla="*/ 594934 w 2854081"/>
              <a:gd name="connsiteY66" fmla="*/ 2408557 h 2692920"/>
              <a:gd name="connsiteX67" fmla="*/ 173517 w 2854081"/>
              <a:gd name="connsiteY67" fmla="*/ 2099238 h 2692920"/>
              <a:gd name="connsiteX68" fmla="*/ 2073 w 2854081"/>
              <a:gd name="connsiteY68" fmla="*/ 1526158 h 2692920"/>
              <a:gd name="connsiteX69" fmla="*/ 132154 w 2854081"/>
              <a:gd name="connsiteY69" fmla="*/ 877546 h 2692920"/>
              <a:gd name="connsiteX70" fmla="*/ 692045 w 2854081"/>
              <a:gd name="connsiteY70" fmla="*/ 472315 h 2692920"/>
              <a:gd name="connsiteX71" fmla="*/ 790038 w 2854081"/>
              <a:gd name="connsiteY71" fmla="*/ 465000 h 2692920"/>
              <a:gd name="connsiteX72" fmla="*/ 1544698 w 2854081"/>
              <a:gd name="connsiteY72" fmla="*/ 18 h 2692920"/>
              <a:gd name="connsiteX73" fmla="*/ 1624202 w 2854081"/>
              <a:gd name="connsiteY73" fmla="*/ 35312 h 2692920"/>
              <a:gd name="connsiteX74" fmla="*/ 1690142 w 2854081"/>
              <a:gd name="connsiteY74" fmla="*/ 103650 h 2692920"/>
              <a:gd name="connsiteX75" fmla="*/ 1712920 w 2854081"/>
              <a:gd name="connsiteY75" fmla="*/ 168391 h 2692920"/>
              <a:gd name="connsiteX76" fmla="*/ 1686545 w 2854081"/>
              <a:gd name="connsiteY76" fmla="*/ 242725 h 2692920"/>
              <a:gd name="connsiteX77" fmla="*/ 1595428 w 2854081"/>
              <a:gd name="connsiteY77" fmla="*/ 349430 h 2692920"/>
              <a:gd name="connsiteX78" fmla="*/ 1522894 w 2854081"/>
              <a:gd name="connsiteY78" fmla="*/ 445342 h 2692920"/>
              <a:gd name="connsiteX79" fmla="*/ 1488123 w 2854081"/>
              <a:gd name="connsiteY79" fmla="*/ 558638 h 2692920"/>
              <a:gd name="connsiteX80" fmla="*/ 1467142 w 2854081"/>
              <a:gd name="connsiteY80" fmla="*/ 593406 h 2692920"/>
              <a:gd name="connsiteX81" fmla="*/ 1391010 w 2854081"/>
              <a:gd name="connsiteY81" fmla="*/ 586813 h 2692920"/>
              <a:gd name="connsiteX82" fmla="*/ 1313681 w 2854081"/>
              <a:gd name="connsiteY82" fmla="*/ 541254 h 2692920"/>
              <a:gd name="connsiteX83" fmla="*/ 1295698 w 2854081"/>
              <a:gd name="connsiteY83" fmla="*/ 517876 h 2692920"/>
              <a:gd name="connsiteX84" fmla="*/ 1301691 w 2854081"/>
              <a:gd name="connsiteY84" fmla="*/ 288282 h 2692920"/>
              <a:gd name="connsiteX85" fmla="*/ 1431175 w 2854081"/>
              <a:gd name="connsiteY85" fmla="*/ 56293 h 2692920"/>
              <a:gd name="connsiteX86" fmla="*/ 1462946 w 2854081"/>
              <a:gd name="connsiteY86" fmla="*/ 31717 h 2692920"/>
              <a:gd name="connsiteX87" fmla="*/ 1544698 w 2854081"/>
              <a:gd name="connsiteY87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22142 w 2854081"/>
              <a:gd name="connsiteY18" fmla="*/ 1760471 h 2692920"/>
              <a:gd name="connsiteX19" fmla="*/ 1516898 w 2854081"/>
              <a:gd name="connsiteY19" fmla="*/ 1741364 h 2692920"/>
              <a:gd name="connsiteX20" fmla="*/ 1512701 w 2854081"/>
              <a:gd name="connsiteY20" fmla="*/ 1300163 h 2692920"/>
              <a:gd name="connsiteX21" fmla="*/ 1462347 w 2854081"/>
              <a:gd name="connsiteY21" fmla="*/ 719289 h 2692920"/>
              <a:gd name="connsiteX22" fmla="*/ 1444962 w 2854081"/>
              <a:gd name="connsiteY22" fmla="*/ 653949 h 2692920"/>
              <a:gd name="connsiteX23" fmla="*/ 1455752 w 2854081"/>
              <a:gd name="connsiteY23" fmla="*/ 626375 h 2692920"/>
              <a:gd name="connsiteX24" fmla="*/ 1676973 w 2854081"/>
              <a:gd name="connsiteY24" fmla="*/ 561676 h 2692920"/>
              <a:gd name="connsiteX25" fmla="*/ 1174608 w 2854081"/>
              <a:gd name="connsiteY25" fmla="*/ 536459 h 2692920"/>
              <a:gd name="connsiteX26" fmla="*/ 1387416 w 2854081"/>
              <a:gd name="connsiteY26" fmla="*/ 613189 h 2692920"/>
              <a:gd name="connsiteX27" fmla="*/ 1425781 w 2854081"/>
              <a:gd name="connsiteY27" fmla="*/ 673135 h 2692920"/>
              <a:gd name="connsiteX28" fmla="*/ 1465344 w 2854081"/>
              <a:gd name="connsiteY28" fmla="*/ 920109 h 2692920"/>
              <a:gd name="connsiteX29" fmla="*/ 1491720 w 2854081"/>
              <a:gd name="connsiteY29" fmla="*/ 1464417 h 2692920"/>
              <a:gd name="connsiteX30" fmla="*/ 1492319 w 2854081"/>
              <a:gd name="connsiteY30" fmla="*/ 1738968 h 2692920"/>
              <a:gd name="connsiteX31" fmla="*/ 1488021 w 2854081"/>
              <a:gd name="connsiteY31" fmla="*/ 1756865 h 2692920"/>
              <a:gd name="connsiteX32" fmla="*/ 1473737 w 2854081"/>
              <a:gd name="connsiteY32" fmla="*/ 2245507 h 2692920"/>
              <a:gd name="connsiteX33" fmla="*/ 1435971 w 2854081"/>
              <a:gd name="connsiteY33" fmla="*/ 2566214 h 2692920"/>
              <a:gd name="connsiteX34" fmla="*/ 1387416 w 2854081"/>
              <a:gd name="connsiteY34" fmla="*/ 2626759 h 2692920"/>
              <a:gd name="connsiteX35" fmla="*/ 762183 w 2854081"/>
              <a:gd name="connsiteY35" fmla="*/ 2488884 h 2692920"/>
              <a:gd name="connsiteX36" fmla="*/ 543381 w 2854081"/>
              <a:gd name="connsiteY36" fmla="*/ 2052483 h 2692920"/>
              <a:gd name="connsiteX37" fmla="*/ 493628 w 2854081"/>
              <a:gd name="connsiteY37" fmla="*/ 1372699 h 2692920"/>
              <a:gd name="connsiteX38" fmla="*/ 608122 w 2854081"/>
              <a:gd name="connsiteY38" fmla="*/ 891335 h 2692920"/>
              <a:gd name="connsiteX39" fmla="*/ 1174608 w 2854081"/>
              <a:gd name="connsiteY39" fmla="*/ 536459 h 2692920"/>
              <a:gd name="connsiteX40" fmla="*/ 2252335 w 2854081"/>
              <a:gd name="connsiteY40" fmla="*/ 524589 h 2692920"/>
              <a:gd name="connsiteX41" fmla="*/ 2353137 w 2854081"/>
              <a:gd name="connsiteY41" fmla="*/ 544849 h 2692920"/>
              <a:gd name="connsiteX42" fmla="*/ 2776952 w 2854081"/>
              <a:gd name="connsiteY42" fmla="*/ 963270 h 2692920"/>
              <a:gd name="connsiteX43" fmla="*/ 2849487 w 2854081"/>
              <a:gd name="connsiteY43" fmla="*/ 1322944 h 2692920"/>
              <a:gd name="connsiteX44" fmla="*/ 2776353 w 2854081"/>
              <a:gd name="connsiteY44" fmla="*/ 1991337 h 2692920"/>
              <a:gd name="connsiteX45" fmla="*/ 2393302 w 2854081"/>
              <a:gd name="connsiteY45" fmla="*/ 2424143 h 2692920"/>
              <a:gd name="connsiteX46" fmla="*/ 2294392 w 2854081"/>
              <a:gd name="connsiteY46" fmla="*/ 2455315 h 2692920"/>
              <a:gd name="connsiteX47" fmla="*/ 2339350 w 2854081"/>
              <a:gd name="connsiteY47" fmla="*/ 2304252 h 2692920"/>
              <a:gd name="connsiteX48" fmla="*/ 2367525 w 2854081"/>
              <a:gd name="connsiteY48" fmla="*/ 1834880 h 2692920"/>
              <a:gd name="connsiteX49" fmla="*/ 2308778 w 2854081"/>
              <a:gd name="connsiteY49" fmla="*/ 1335532 h 2692920"/>
              <a:gd name="connsiteX50" fmla="*/ 2103164 w 2854081"/>
              <a:gd name="connsiteY50" fmla="*/ 791826 h 2692920"/>
              <a:gd name="connsiteX51" fmla="*/ 1962891 w 2854081"/>
              <a:gd name="connsiteY51" fmla="*/ 626375 h 2692920"/>
              <a:gd name="connsiteX52" fmla="*/ 1965889 w 2854081"/>
              <a:gd name="connsiteY52" fmla="*/ 597001 h 2692920"/>
              <a:gd name="connsiteX53" fmla="*/ 2154118 w 2854081"/>
              <a:gd name="connsiteY53" fmla="*/ 527090 h 2692920"/>
              <a:gd name="connsiteX54" fmla="*/ 2252335 w 2854081"/>
              <a:gd name="connsiteY54" fmla="*/ 524589 h 2692920"/>
              <a:gd name="connsiteX55" fmla="*/ 790038 w 2854081"/>
              <a:gd name="connsiteY55" fmla="*/ 465000 h 2692920"/>
              <a:gd name="connsiteX56" fmla="*/ 887018 w 2854081"/>
              <a:gd name="connsiteY56" fmla="*/ 469541 h 2692920"/>
              <a:gd name="connsiteX57" fmla="*/ 1077495 w 2854081"/>
              <a:gd name="connsiteY57" fmla="*/ 511279 h 2692920"/>
              <a:gd name="connsiteX58" fmla="*/ 1082890 w 2854081"/>
              <a:gd name="connsiteY58" fmla="*/ 517275 h 2692920"/>
              <a:gd name="connsiteX59" fmla="*/ 759784 w 2854081"/>
              <a:gd name="connsiteY59" fmla="*/ 662941 h 2692920"/>
              <a:gd name="connsiteX60" fmla="*/ 524198 w 2854081"/>
              <a:gd name="connsiteY60" fmla="*/ 1041798 h 2692920"/>
              <a:gd name="connsiteX61" fmla="*/ 467250 w 2854081"/>
              <a:gd name="connsiteY61" fmla="*/ 1585505 h 2692920"/>
              <a:gd name="connsiteX62" fmla="*/ 503818 w 2854081"/>
              <a:gd name="connsiteY62" fmla="*/ 1979347 h 2692920"/>
              <a:gd name="connsiteX63" fmla="*/ 669266 w 2854081"/>
              <a:gd name="connsiteY63" fmla="*/ 2409156 h 2692920"/>
              <a:gd name="connsiteX64" fmla="*/ 673462 w 2854081"/>
              <a:gd name="connsiteY64" fmla="*/ 2418148 h 2692920"/>
              <a:gd name="connsiteX65" fmla="*/ 594934 w 2854081"/>
              <a:gd name="connsiteY65" fmla="*/ 2408557 h 2692920"/>
              <a:gd name="connsiteX66" fmla="*/ 173517 w 2854081"/>
              <a:gd name="connsiteY66" fmla="*/ 2099238 h 2692920"/>
              <a:gd name="connsiteX67" fmla="*/ 2073 w 2854081"/>
              <a:gd name="connsiteY67" fmla="*/ 1526158 h 2692920"/>
              <a:gd name="connsiteX68" fmla="*/ 132154 w 2854081"/>
              <a:gd name="connsiteY68" fmla="*/ 877546 h 2692920"/>
              <a:gd name="connsiteX69" fmla="*/ 692045 w 2854081"/>
              <a:gd name="connsiteY69" fmla="*/ 472315 h 2692920"/>
              <a:gd name="connsiteX70" fmla="*/ 790038 w 2854081"/>
              <a:gd name="connsiteY70" fmla="*/ 465000 h 2692920"/>
              <a:gd name="connsiteX71" fmla="*/ 1544698 w 2854081"/>
              <a:gd name="connsiteY71" fmla="*/ 18 h 2692920"/>
              <a:gd name="connsiteX72" fmla="*/ 1624202 w 2854081"/>
              <a:gd name="connsiteY72" fmla="*/ 35312 h 2692920"/>
              <a:gd name="connsiteX73" fmla="*/ 1690142 w 2854081"/>
              <a:gd name="connsiteY73" fmla="*/ 103650 h 2692920"/>
              <a:gd name="connsiteX74" fmla="*/ 1712920 w 2854081"/>
              <a:gd name="connsiteY74" fmla="*/ 168391 h 2692920"/>
              <a:gd name="connsiteX75" fmla="*/ 1686545 w 2854081"/>
              <a:gd name="connsiteY75" fmla="*/ 242725 h 2692920"/>
              <a:gd name="connsiteX76" fmla="*/ 1595428 w 2854081"/>
              <a:gd name="connsiteY76" fmla="*/ 349430 h 2692920"/>
              <a:gd name="connsiteX77" fmla="*/ 1522894 w 2854081"/>
              <a:gd name="connsiteY77" fmla="*/ 445342 h 2692920"/>
              <a:gd name="connsiteX78" fmla="*/ 1488123 w 2854081"/>
              <a:gd name="connsiteY78" fmla="*/ 558638 h 2692920"/>
              <a:gd name="connsiteX79" fmla="*/ 1467142 w 2854081"/>
              <a:gd name="connsiteY79" fmla="*/ 593406 h 2692920"/>
              <a:gd name="connsiteX80" fmla="*/ 1391010 w 2854081"/>
              <a:gd name="connsiteY80" fmla="*/ 586813 h 2692920"/>
              <a:gd name="connsiteX81" fmla="*/ 1313681 w 2854081"/>
              <a:gd name="connsiteY81" fmla="*/ 541254 h 2692920"/>
              <a:gd name="connsiteX82" fmla="*/ 1295698 w 2854081"/>
              <a:gd name="connsiteY82" fmla="*/ 517876 h 2692920"/>
              <a:gd name="connsiteX83" fmla="*/ 1301691 w 2854081"/>
              <a:gd name="connsiteY83" fmla="*/ 288282 h 2692920"/>
              <a:gd name="connsiteX84" fmla="*/ 1431175 w 2854081"/>
              <a:gd name="connsiteY84" fmla="*/ 56293 h 2692920"/>
              <a:gd name="connsiteX85" fmla="*/ 1462946 w 2854081"/>
              <a:gd name="connsiteY85" fmla="*/ 31717 h 2692920"/>
              <a:gd name="connsiteX86" fmla="*/ 1544698 w 2854081"/>
              <a:gd name="connsiteY86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22142 w 2854081"/>
              <a:gd name="connsiteY18" fmla="*/ 1760471 h 2692920"/>
              <a:gd name="connsiteX19" fmla="*/ 1516898 w 2854081"/>
              <a:gd name="connsiteY19" fmla="*/ 1741364 h 2692920"/>
              <a:gd name="connsiteX20" fmla="*/ 1512701 w 2854081"/>
              <a:gd name="connsiteY20" fmla="*/ 1300163 h 2692920"/>
              <a:gd name="connsiteX21" fmla="*/ 1462347 w 2854081"/>
              <a:gd name="connsiteY21" fmla="*/ 719289 h 2692920"/>
              <a:gd name="connsiteX22" fmla="*/ 1444962 w 2854081"/>
              <a:gd name="connsiteY22" fmla="*/ 653949 h 2692920"/>
              <a:gd name="connsiteX23" fmla="*/ 1455752 w 2854081"/>
              <a:gd name="connsiteY23" fmla="*/ 626375 h 2692920"/>
              <a:gd name="connsiteX24" fmla="*/ 1676973 w 2854081"/>
              <a:gd name="connsiteY24" fmla="*/ 561676 h 2692920"/>
              <a:gd name="connsiteX25" fmla="*/ 1174608 w 2854081"/>
              <a:gd name="connsiteY25" fmla="*/ 536459 h 2692920"/>
              <a:gd name="connsiteX26" fmla="*/ 1387416 w 2854081"/>
              <a:gd name="connsiteY26" fmla="*/ 613189 h 2692920"/>
              <a:gd name="connsiteX27" fmla="*/ 1425781 w 2854081"/>
              <a:gd name="connsiteY27" fmla="*/ 673135 h 2692920"/>
              <a:gd name="connsiteX28" fmla="*/ 1465344 w 2854081"/>
              <a:gd name="connsiteY28" fmla="*/ 920109 h 2692920"/>
              <a:gd name="connsiteX29" fmla="*/ 1491720 w 2854081"/>
              <a:gd name="connsiteY29" fmla="*/ 1464417 h 2692920"/>
              <a:gd name="connsiteX30" fmla="*/ 1492319 w 2854081"/>
              <a:gd name="connsiteY30" fmla="*/ 1738968 h 2692920"/>
              <a:gd name="connsiteX31" fmla="*/ 1473737 w 2854081"/>
              <a:gd name="connsiteY31" fmla="*/ 2245507 h 2692920"/>
              <a:gd name="connsiteX32" fmla="*/ 1435971 w 2854081"/>
              <a:gd name="connsiteY32" fmla="*/ 2566214 h 2692920"/>
              <a:gd name="connsiteX33" fmla="*/ 1387416 w 2854081"/>
              <a:gd name="connsiteY33" fmla="*/ 2626759 h 2692920"/>
              <a:gd name="connsiteX34" fmla="*/ 762183 w 2854081"/>
              <a:gd name="connsiteY34" fmla="*/ 2488884 h 2692920"/>
              <a:gd name="connsiteX35" fmla="*/ 543381 w 2854081"/>
              <a:gd name="connsiteY35" fmla="*/ 2052483 h 2692920"/>
              <a:gd name="connsiteX36" fmla="*/ 493628 w 2854081"/>
              <a:gd name="connsiteY36" fmla="*/ 1372699 h 2692920"/>
              <a:gd name="connsiteX37" fmla="*/ 608122 w 2854081"/>
              <a:gd name="connsiteY37" fmla="*/ 891335 h 2692920"/>
              <a:gd name="connsiteX38" fmla="*/ 1174608 w 2854081"/>
              <a:gd name="connsiteY38" fmla="*/ 536459 h 2692920"/>
              <a:gd name="connsiteX39" fmla="*/ 2252335 w 2854081"/>
              <a:gd name="connsiteY39" fmla="*/ 524589 h 2692920"/>
              <a:gd name="connsiteX40" fmla="*/ 2353137 w 2854081"/>
              <a:gd name="connsiteY40" fmla="*/ 544849 h 2692920"/>
              <a:gd name="connsiteX41" fmla="*/ 2776952 w 2854081"/>
              <a:gd name="connsiteY41" fmla="*/ 963270 h 2692920"/>
              <a:gd name="connsiteX42" fmla="*/ 2849487 w 2854081"/>
              <a:gd name="connsiteY42" fmla="*/ 1322944 h 2692920"/>
              <a:gd name="connsiteX43" fmla="*/ 2776353 w 2854081"/>
              <a:gd name="connsiteY43" fmla="*/ 1991337 h 2692920"/>
              <a:gd name="connsiteX44" fmla="*/ 2393302 w 2854081"/>
              <a:gd name="connsiteY44" fmla="*/ 2424143 h 2692920"/>
              <a:gd name="connsiteX45" fmla="*/ 2294392 w 2854081"/>
              <a:gd name="connsiteY45" fmla="*/ 2455315 h 2692920"/>
              <a:gd name="connsiteX46" fmla="*/ 2339350 w 2854081"/>
              <a:gd name="connsiteY46" fmla="*/ 2304252 h 2692920"/>
              <a:gd name="connsiteX47" fmla="*/ 2367525 w 2854081"/>
              <a:gd name="connsiteY47" fmla="*/ 1834880 h 2692920"/>
              <a:gd name="connsiteX48" fmla="*/ 2308778 w 2854081"/>
              <a:gd name="connsiteY48" fmla="*/ 1335532 h 2692920"/>
              <a:gd name="connsiteX49" fmla="*/ 2103164 w 2854081"/>
              <a:gd name="connsiteY49" fmla="*/ 791826 h 2692920"/>
              <a:gd name="connsiteX50" fmla="*/ 1962891 w 2854081"/>
              <a:gd name="connsiteY50" fmla="*/ 626375 h 2692920"/>
              <a:gd name="connsiteX51" fmla="*/ 1965889 w 2854081"/>
              <a:gd name="connsiteY51" fmla="*/ 597001 h 2692920"/>
              <a:gd name="connsiteX52" fmla="*/ 2154118 w 2854081"/>
              <a:gd name="connsiteY52" fmla="*/ 527090 h 2692920"/>
              <a:gd name="connsiteX53" fmla="*/ 2252335 w 2854081"/>
              <a:gd name="connsiteY53" fmla="*/ 524589 h 2692920"/>
              <a:gd name="connsiteX54" fmla="*/ 790038 w 2854081"/>
              <a:gd name="connsiteY54" fmla="*/ 465000 h 2692920"/>
              <a:gd name="connsiteX55" fmla="*/ 887018 w 2854081"/>
              <a:gd name="connsiteY55" fmla="*/ 469541 h 2692920"/>
              <a:gd name="connsiteX56" fmla="*/ 1077495 w 2854081"/>
              <a:gd name="connsiteY56" fmla="*/ 511279 h 2692920"/>
              <a:gd name="connsiteX57" fmla="*/ 1082890 w 2854081"/>
              <a:gd name="connsiteY57" fmla="*/ 517275 h 2692920"/>
              <a:gd name="connsiteX58" fmla="*/ 759784 w 2854081"/>
              <a:gd name="connsiteY58" fmla="*/ 662941 h 2692920"/>
              <a:gd name="connsiteX59" fmla="*/ 524198 w 2854081"/>
              <a:gd name="connsiteY59" fmla="*/ 1041798 h 2692920"/>
              <a:gd name="connsiteX60" fmla="*/ 467250 w 2854081"/>
              <a:gd name="connsiteY60" fmla="*/ 1585505 h 2692920"/>
              <a:gd name="connsiteX61" fmla="*/ 503818 w 2854081"/>
              <a:gd name="connsiteY61" fmla="*/ 1979347 h 2692920"/>
              <a:gd name="connsiteX62" fmla="*/ 669266 w 2854081"/>
              <a:gd name="connsiteY62" fmla="*/ 2409156 h 2692920"/>
              <a:gd name="connsiteX63" fmla="*/ 673462 w 2854081"/>
              <a:gd name="connsiteY63" fmla="*/ 2418148 h 2692920"/>
              <a:gd name="connsiteX64" fmla="*/ 594934 w 2854081"/>
              <a:gd name="connsiteY64" fmla="*/ 2408557 h 2692920"/>
              <a:gd name="connsiteX65" fmla="*/ 173517 w 2854081"/>
              <a:gd name="connsiteY65" fmla="*/ 2099238 h 2692920"/>
              <a:gd name="connsiteX66" fmla="*/ 2073 w 2854081"/>
              <a:gd name="connsiteY66" fmla="*/ 1526158 h 2692920"/>
              <a:gd name="connsiteX67" fmla="*/ 132154 w 2854081"/>
              <a:gd name="connsiteY67" fmla="*/ 877546 h 2692920"/>
              <a:gd name="connsiteX68" fmla="*/ 692045 w 2854081"/>
              <a:gd name="connsiteY68" fmla="*/ 472315 h 2692920"/>
              <a:gd name="connsiteX69" fmla="*/ 790038 w 2854081"/>
              <a:gd name="connsiteY69" fmla="*/ 465000 h 2692920"/>
              <a:gd name="connsiteX70" fmla="*/ 1544698 w 2854081"/>
              <a:gd name="connsiteY70" fmla="*/ 18 h 2692920"/>
              <a:gd name="connsiteX71" fmla="*/ 1624202 w 2854081"/>
              <a:gd name="connsiteY71" fmla="*/ 35312 h 2692920"/>
              <a:gd name="connsiteX72" fmla="*/ 1690142 w 2854081"/>
              <a:gd name="connsiteY72" fmla="*/ 103650 h 2692920"/>
              <a:gd name="connsiteX73" fmla="*/ 1712920 w 2854081"/>
              <a:gd name="connsiteY73" fmla="*/ 168391 h 2692920"/>
              <a:gd name="connsiteX74" fmla="*/ 1686545 w 2854081"/>
              <a:gd name="connsiteY74" fmla="*/ 242725 h 2692920"/>
              <a:gd name="connsiteX75" fmla="*/ 1595428 w 2854081"/>
              <a:gd name="connsiteY75" fmla="*/ 349430 h 2692920"/>
              <a:gd name="connsiteX76" fmla="*/ 1522894 w 2854081"/>
              <a:gd name="connsiteY76" fmla="*/ 445342 h 2692920"/>
              <a:gd name="connsiteX77" fmla="*/ 1488123 w 2854081"/>
              <a:gd name="connsiteY77" fmla="*/ 558638 h 2692920"/>
              <a:gd name="connsiteX78" fmla="*/ 1467142 w 2854081"/>
              <a:gd name="connsiteY78" fmla="*/ 593406 h 2692920"/>
              <a:gd name="connsiteX79" fmla="*/ 1391010 w 2854081"/>
              <a:gd name="connsiteY79" fmla="*/ 586813 h 2692920"/>
              <a:gd name="connsiteX80" fmla="*/ 1313681 w 2854081"/>
              <a:gd name="connsiteY80" fmla="*/ 541254 h 2692920"/>
              <a:gd name="connsiteX81" fmla="*/ 1295698 w 2854081"/>
              <a:gd name="connsiteY81" fmla="*/ 517876 h 2692920"/>
              <a:gd name="connsiteX82" fmla="*/ 1301691 w 2854081"/>
              <a:gd name="connsiteY82" fmla="*/ 288282 h 2692920"/>
              <a:gd name="connsiteX83" fmla="*/ 1431175 w 2854081"/>
              <a:gd name="connsiteY83" fmla="*/ 56293 h 2692920"/>
              <a:gd name="connsiteX84" fmla="*/ 1462946 w 2854081"/>
              <a:gd name="connsiteY84" fmla="*/ 31717 h 2692920"/>
              <a:gd name="connsiteX85" fmla="*/ 1544698 w 2854081"/>
              <a:gd name="connsiteY85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28568 w 2854081"/>
              <a:gd name="connsiteY17" fmla="*/ 1762553 h 2692920"/>
              <a:gd name="connsiteX18" fmla="*/ 1516898 w 2854081"/>
              <a:gd name="connsiteY18" fmla="*/ 1741364 h 2692920"/>
              <a:gd name="connsiteX19" fmla="*/ 1512701 w 2854081"/>
              <a:gd name="connsiteY19" fmla="*/ 1300163 h 2692920"/>
              <a:gd name="connsiteX20" fmla="*/ 1462347 w 2854081"/>
              <a:gd name="connsiteY20" fmla="*/ 719289 h 2692920"/>
              <a:gd name="connsiteX21" fmla="*/ 1444962 w 2854081"/>
              <a:gd name="connsiteY21" fmla="*/ 653949 h 2692920"/>
              <a:gd name="connsiteX22" fmla="*/ 1455752 w 2854081"/>
              <a:gd name="connsiteY22" fmla="*/ 626375 h 2692920"/>
              <a:gd name="connsiteX23" fmla="*/ 1676973 w 2854081"/>
              <a:gd name="connsiteY23" fmla="*/ 561676 h 2692920"/>
              <a:gd name="connsiteX24" fmla="*/ 1174608 w 2854081"/>
              <a:gd name="connsiteY24" fmla="*/ 536459 h 2692920"/>
              <a:gd name="connsiteX25" fmla="*/ 1387416 w 2854081"/>
              <a:gd name="connsiteY25" fmla="*/ 613189 h 2692920"/>
              <a:gd name="connsiteX26" fmla="*/ 1425781 w 2854081"/>
              <a:gd name="connsiteY26" fmla="*/ 673135 h 2692920"/>
              <a:gd name="connsiteX27" fmla="*/ 1465344 w 2854081"/>
              <a:gd name="connsiteY27" fmla="*/ 920109 h 2692920"/>
              <a:gd name="connsiteX28" fmla="*/ 1491720 w 2854081"/>
              <a:gd name="connsiteY28" fmla="*/ 1464417 h 2692920"/>
              <a:gd name="connsiteX29" fmla="*/ 1492319 w 2854081"/>
              <a:gd name="connsiteY29" fmla="*/ 1738968 h 2692920"/>
              <a:gd name="connsiteX30" fmla="*/ 1473737 w 2854081"/>
              <a:gd name="connsiteY30" fmla="*/ 2245507 h 2692920"/>
              <a:gd name="connsiteX31" fmla="*/ 1435971 w 2854081"/>
              <a:gd name="connsiteY31" fmla="*/ 2566214 h 2692920"/>
              <a:gd name="connsiteX32" fmla="*/ 1387416 w 2854081"/>
              <a:gd name="connsiteY32" fmla="*/ 2626759 h 2692920"/>
              <a:gd name="connsiteX33" fmla="*/ 762183 w 2854081"/>
              <a:gd name="connsiteY33" fmla="*/ 2488884 h 2692920"/>
              <a:gd name="connsiteX34" fmla="*/ 543381 w 2854081"/>
              <a:gd name="connsiteY34" fmla="*/ 2052483 h 2692920"/>
              <a:gd name="connsiteX35" fmla="*/ 493628 w 2854081"/>
              <a:gd name="connsiteY35" fmla="*/ 1372699 h 2692920"/>
              <a:gd name="connsiteX36" fmla="*/ 608122 w 2854081"/>
              <a:gd name="connsiteY36" fmla="*/ 891335 h 2692920"/>
              <a:gd name="connsiteX37" fmla="*/ 1174608 w 2854081"/>
              <a:gd name="connsiteY37" fmla="*/ 536459 h 2692920"/>
              <a:gd name="connsiteX38" fmla="*/ 2252335 w 2854081"/>
              <a:gd name="connsiteY38" fmla="*/ 524589 h 2692920"/>
              <a:gd name="connsiteX39" fmla="*/ 2353137 w 2854081"/>
              <a:gd name="connsiteY39" fmla="*/ 544849 h 2692920"/>
              <a:gd name="connsiteX40" fmla="*/ 2776952 w 2854081"/>
              <a:gd name="connsiteY40" fmla="*/ 963270 h 2692920"/>
              <a:gd name="connsiteX41" fmla="*/ 2849487 w 2854081"/>
              <a:gd name="connsiteY41" fmla="*/ 1322944 h 2692920"/>
              <a:gd name="connsiteX42" fmla="*/ 2776353 w 2854081"/>
              <a:gd name="connsiteY42" fmla="*/ 1991337 h 2692920"/>
              <a:gd name="connsiteX43" fmla="*/ 2393302 w 2854081"/>
              <a:gd name="connsiteY43" fmla="*/ 2424143 h 2692920"/>
              <a:gd name="connsiteX44" fmla="*/ 2294392 w 2854081"/>
              <a:gd name="connsiteY44" fmla="*/ 2455315 h 2692920"/>
              <a:gd name="connsiteX45" fmla="*/ 2339350 w 2854081"/>
              <a:gd name="connsiteY45" fmla="*/ 2304252 h 2692920"/>
              <a:gd name="connsiteX46" fmla="*/ 2367525 w 2854081"/>
              <a:gd name="connsiteY46" fmla="*/ 1834880 h 2692920"/>
              <a:gd name="connsiteX47" fmla="*/ 2308778 w 2854081"/>
              <a:gd name="connsiteY47" fmla="*/ 1335532 h 2692920"/>
              <a:gd name="connsiteX48" fmla="*/ 2103164 w 2854081"/>
              <a:gd name="connsiteY48" fmla="*/ 791826 h 2692920"/>
              <a:gd name="connsiteX49" fmla="*/ 1962891 w 2854081"/>
              <a:gd name="connsiteY49" fmla="*/ 626375 h 2692920"/>
              <a:gd name="connsiteX50" fmla="*/ 1965889 w 2854081"/>
              <a:gd name="connsiteY50" fmla="*/ 597001 h 2692920"/>
              <a:gd name="connsiteX51" fmla="*/ 2154118 w 2854081"/>
              <a:gd name="connsiteY51" fmla="*/ 527090 h 2692920"/>
              <a:gd name="connsiteX52" fmla="*/ 2252335 w 2854081"/>
              <a:gd name="connsiteY52" fmla="*/ 524589 h 2692920"/>
              <a:gd name="connsiteX53" fmla="*/ 790038 w 2854081"/>
              <a:gd name="connsiteY53" fmla="*/ 465000 h 2692920"/>
              <a:gd name="connsiteX54" fmla="*/ 887018 w 2854081"/>
              <a:gd name="connsiteY54" fmla="*/ 469541 h 2692920"/>
              <a:gd name="connsiteX55" fmla="*/ 1077495 w 2854081"/>
              <a:gd name="connsiteY55" fmla="*/ 511279 h 2692920"/>
              <a:gd name="connsiteX56" fmla="*/ 1082890 w 2854081"/>
              <a:gd name="connsiteY56" fmla="*/ 517275 h 2692920"/>
              <a:gd name="connsiteX57" fmla="*/ 759784 w 2854081"/>
              <a:gd name="connsiteY57" fmla="*/ 662941 h 2692920"/>
              <a:gd name="connsiteX58" fmla="*/ 524198 w 2854081"/>
              <a:gd name="connsiteY58" fmla="*/ 1041798 h 2692920"/>
              <a:gd name="connsiteX59" fmla="*/ 467250 w 2854081"/>
              <a:gd name="connsiteY59" fmla="*/ 1585505 h 2692920"/>
              <a:gd name="connsiteX60" fmla="*/ 503818 w 2854081"/>
              <a:gd name="connsiteY60" fmla="*/ 1979347 h 2692920"/>
              <a:gd name="connsiteX61" fmla="*/ 669266 w 2854081"/>
              <a:gd name="connsiteY61" fmla="*/ 2409156 h 2692920"/>
              <a:gd name="connsiteX62" fmla="*/ 673462 w 2854081"/>
              <a:gd name="connsiteY62" fmla="*/ 2418148 h 2692920"/>
              <a:gd name="connsiteX63" fmla="*/ 594934 w 2854081"/>
              <a:gd name="connsiteY63" fmla="*/ 2408557 h 2692920"/>
              <a:gd name="connsiteX64" fmla="*/ 173517 w 2854081"/>
              <a:gd name="connsiteY64" fmla="*/ 2099238 h 2692920"/>
              <a:gd name="connsiteX65" fmla="*/ 2073 w 2854081"/>
              <a:gd name="connsiteY65" fmla="*/ 1526158 h 2692920"/>
              <a:gd name="connsiteX66" fmla="*/ 132154 w 2854081"/>
              <a:gd name="connsiteY66" fmla="*/ 877546 h 2692920"/>
              <a:gd name="connsiteX67" fmla="*/ 692045 w 2854081"/>
              <a:gd name="connsiteY67" fmla="*/ 472315 h 2692920"/>
              <a:gd name="connsiteX68" fmla="*/ 790038 w 2854081"/>
              <a:gd name="connsiteY68" fmla="*/ 465000 h 2692920"/>
              <a:gd name="connsiteX69" fmla="*/ 1544698 w 2854081"/>
              <a:gd name="connsiteY69" fmla="*/ 18 h 2692920"/>
              <a:gd name="connsiteX70" fmla="*/ 1624202 w 2854081"/>
              <a:gd name="connsiteY70" fmla="*/ 35312 h 2692920"/>
              <a:gd name="connsiteX71" fmla="*/ 1690142 w 2854081"/>
              <a:gd name="connsiteY71" fmla="*/ 103650 h 2692920"/>
              <a:gd name="connsiteX72" fmla="*/ 1712920 w 2854081"/>
              <a:gd name="connsiteY72" fmla="*/ 168391 h 2692920"/>
              <a:gd name="connsiteX73" fmla="*/ 1686545 w 2854081"/>
              <a:gd name="connsiteY73" fmla="*/ 242725 h 2692920"/>
              <a:gd name="connsiteX74" fmla="*/ 1595428 w 2854081"/>
              <a:gd name="connsiteY74" fmla="*/ 349430 h 2692920"/>
              <a:gd name="connsiteX75" fmla="*/ 1522894 w 2854081"/>
              <a:gd name="connsiteY75" fmla="*/ 445342 h 2692920"/>
              <a:gd name="connsiteX76" fmla="*/ 1488123 w 2854081"/>
              <a:gd name="connsiteY76" fmla="*/ 558638 h 2692920"/>
              <a:gd name="connsiteX77" fmla="*/ 1467142 w 2854081"/>
              <a:gd name="connsiteY77" fmla="*/ 593406 h 2692920"/>
              <a:gd name="connsiteX78" fmla="*/ 1391010 w 2854081"/>
              <a:gd name="connsiteY78" fmla="*/ 586813 h 2692920"/>
              <a:gd name="connsiteX79" fmla="*/ 1313681 w 2854081"/>
              <a:gd name="connsiteY79" fmla="*/ 541254 h 2692920"/>
              <a:gd name="connsiteX80" fmla="*/ 1295698 w 2854081"/>
              <a:gd name="connsiteY80" fmla="*/ 517876 h 2692920"/>
              <a:gd name="connsiteX81" fmla="*/ 1301691 w 2854081"/>
              <a:gd name="connsiteY81" fmla="*/ 288282 h 2692920"/>
              <a:gd name="connsiteX82" fmla="*/ 1431175 w 2854081"/>
              <a:gd name="connsiteY82" fmla="*/ 56293 h 2692920"/>
              <a:gd name="connsiteX83" fmla="*/ 1462946 w 2854081"/>
              <a:gd name="connsiteY83" fmla="*/ 31717 h 2692920"/>
              <a:gd name="connsiteX84" fmla="*/ 1544698 w 2854081"/>
              <a:gd name="connsiteY84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33961 w 2854081"/>
              <a:gd name="connsiteY16" fmla="*/ 1895209 h 2692920"/>
              <a:gd name="connsiteX17" fmla="*/ 1516898 w 2854081"/>
              <a:gd name="connsiteY17" fmla="*/ 1741364 h 2692920"/>
              <a:gd name="connsiteX18" fmla="*/ 1512701 w 2854081"/>
              <a:gd name="connsiteY18" fmla="*/ 1300163 h 2692920"/>
              <a:gd name="connsiteX19" fmla="*/ 1462347 w 2854081"/>
              <a:gd name="connsiteY19" fmla="*/ 719289 h 2692920"/>
              <a:gd name="connsiteX20" fmla="*/ 1444962 w 2854081"/>
              <a:gd name="connsiteY20" fmla="*/ 653949 h 2692920"/>
              <a:gd name="connsiteX21" fmla="*/ 1455752 w 2854081"/>
              <a:gd name="connsiteY21" fmla="*/ 626375 h 2692920"/>
              <a:gd name="connsiteX22" fmla="*/ 1676973 w 2854081"/>
              <a:gd name="connsiteY22" fmla="*/ 561676 h 2692920"/>
              <a:gd name="connsiteX23" fmla="*/ 1174608 w 2854081"/>
              <a:gd name="connsiteY23" fmla="*/ 536459 h 2692920"/>
              <a:gd name="connsiteX24" fmla="*/ 1387416 w 2854081"/>
              <a:gd name="connsiteY24" fmla="*/ 613189 h 2692920"/>
              <a:gd name="connsiteX25" fmla="*/ 1425781 w 2854081"/>
              <a:gd name="connsiteY25" fmla="*/ 673135 h 2692920"/>
              <a:gd name="connsiteX26" fmla="*/ 1465344 w 2854081"/>
              <a:gd name="connsiteY26" fmla="*/ 920109 h 2692920"/>
              <a:gd name="connsiteX27" fmla="*/ 1491720 w 2854081"/>
              <a:gd name="connsiteY27" fmla="*/ 1464417 h 2692920"/>
              <a:gd name="connsiteX28" fmla="*/ 1492319 w 2854081"/>
              <a:gd name="connsiteY28" fmla="*/ 1738968 h 2692920"/>
              <a:gd name="connsiteX29" fmla="*/ 1473737 w 2854081"/>
              <a:gd name="connsiteY29" fmla="*/ 2245507 h 2692920"/>
              <a:gd name="connsiteX30" fmla="*/ 1435971 w 2854081"/>
              <a:gd name="connsiteY30" fmla="*/ 2566214 h 2692920"/>
              <a:gd name="connsiteX31" fmla="*/ 1387416 w 2854081"/>
              <a:gd name="connsiteY31" fmla="*/ 2626759 h 2692920"/>
              <a:gd name="connsiteX32" fmla="*/ 762183 w 2854081"/>
              <a:gd name="connsiteY32" fmla="*/ 2488884 h 2692920"/>
              <a:gd name="connsiteX33" fmla="*/ 543381 w 2854081"/>
              <a:gd name="connsiteY33" fmla="*/ 2052483 h 2692920"/>
              <a:gd name="connsiteX34" fmla="*/ 493628 w 2854081"/>
              <a:gd name="connsiteY34" fmla="*/ 1372699 h 2692920"/>
              <a:gd name="connsiteX35" fmla="*/ 608122 w 2854081"/>
              <a:gd name="connsiteY35" fmla="*/ 891335 h 2692920"/>
              <a:gd name="connsiteX36" fmla="*/ 1174608 w 2854081"/>
              <a:gd name="connsiteY36" fmla="*/ 536459 h 2692920"/>
              <a:gd name="connsiteX37" fmla="*/ 2252335 w 2854081"/>
              <a:gd name="connsiteY37" fmla="*/ 524589 h 2692920"/>
              <a:gd name="connsiteX38" fmla="*/ 2353137 w 2854081"/>
              <a:gd name="connsiteY38" fmla="*/ 544849 h 2692920"/>
              <a:gd name="connsiteX39" fmla="*/ 2776952 w 2854081"/>
              <a:gd name="connsiteY39" fmla="*/ 963270 h 2692920"/>
              <a:gd name="connsiteX40" fmla="*/ 2849487 w 2854081"/>
              <a:gd name="connsiteY40" fmla="*/ 1322944 h 2692920"/>
              <a:gd name="connsiteX41" fmla="*/ 2776353 w 2854081"/>
              <a:gd name="connsiteY41" fmla="*/ 1991337 h 2692920"/>
              <a:gd name="connsiteX42" fmla="*/ 2393302 w 2854081"/>
              <a:gd name="connsiteY42" fmla="*/ 2424143 h 2692920"/>
              <a:gd name="connsiteX43" fmla="*/ 2294392 w 2854081"/>
              <a:gd name="connsiteY43" fmla="*/ 2455315 h 2692920"/>
              <a:gd name="connsiteX44" fmla="*/ 2339350 w 2854081"/>
              <a:gd name="connsiteY44" fmla="*/ 2304252 h 2692920"/>
              <a:gd name="connsiteX45" fmla="*/ 2367525 w 2854081"/>
              <a:gd name="connsiteY45" fmla="*/ 1834880 h 2692920"/>
              <a:gd name="connsiteX46" fmla="*/ 2308778 w 2854081"/>
              <a:gd name="connsiteY46" fmla="*/ 1335532 h 2692920"/>
              <a:gd name="connsiteX47" fmla="*/ 2103164 w 2854081"/>
              <a:gd name="connsiteY47" fmla="*/ 791826 h 2692920"/>
              <a:gd name="connsiteX48" fmla="*/ 1962891 w 2854081"/>
              <a:gd name="connsiteY48" fmla="*/ 626375 h 2692920"/>
              <a:gd name="connsiteX49" fmla="*/ 1965889 w 2854081"/>
              <a:gd name="connsiteY49" fmla="*/ 597001 h 2692920"/>
              <a:gd name="connsiteX50" fmla="*/ 2154118 w 2854081"/>
              <a:gd name="connsiteY50" fmla="*/ 527090 h 2692920"/>
              <a:gd name="connsiteX51" fmla="*/ 2252335 w 2854081"/>
              <a:gd name="connsiteY51" fmla="*/ 524589 h 2692920"/>
              <a:gd name="connsiteX52" fmla="*/ 790038 w 2854081"/>
              <a:gd name="connsiteY52" fmla="*/ 465000 h 2692920"/>
              <a:gd name="connsiteX53" fmla="*/ 887018 w 2854081"/>
              <a:gd name="connsiteY53" fmla="*/ 469541 h 2692920"/>
              <a:gd name="connsiteX54" fmla="*/ 1077495 w 2854081"/>
              <a:gd name="connsiteY54" fmla="*/ 511279 h 2692920"/>
              <a:gd name="connsiteX55" fmla="*/ 1082890 w 2854081"/>
              <a:gd name="connsiteY55" fmla="*/ 517275 h 2692920"/>
              <a:gd name="connsiteX56" fmla="*/ 759784 w 2854081"/>
              <a:gd name="connsiteY56" fmla="*/ 662941 h 2692920"/>
              <a:gd name="connsiteX57" fmla="*/ 524198 w 2854081"/>
              <a:gd name="connsiteY57" fmla="*/ 1041798 h 2692920"/>
              <a:gd name="connsiteX58" fmla="*/ 467250 w 2854081"/>
              <a:gd name="connsiteY58" fmla="*/ 1585505 h 2692920"/>
              <a:gd name="connsiteX59" fmla="*/ 503818 w 2854081"/>
              <a:gd name="connsiteY59" fmla="*/ 1979347 h 2692920"/>
              <a:gd name="connsiteX60" fmla="*/ 669266 w 2854081"/>
              <a:gd name="connsiteY60" fmla="*/ 2409156 h 2692920"/>
              <a:gd name="connsiteX61" fmla="*/ 673462 w 2854081"/>
              <a:gd name="connsiteY61" fmla="*/ 2418148 h 2692920"/>
              <a:gd name="connsiteX62" fmla="*/ 594934 w 2854081"/>
              <a:gd name="connsiteY62" fmla="*/ 2408557 h 2692920"/>
              <a:gd name="connsiteX63" fmla="*/ 173517 w 2854081"/>
              <a:gd name="connsiteY63" fmla="*/ 2099238 h 2692920"/>
              <a:gd name="connsiteX64" fmla="*/ 2073 w 2854081"/>
              <a:gd name="connsiteY64" fmla="*/ 1526158 h 2692920"/>
              <a:gd name="connsiteX65" fmla="*/ 132154 w 2854081"/>
              <a:gd name="connsiteY65" fmla="*/ 877546 h 2692920"/>
              <a:gd name="connsiteX66" fmla="*/ 692045 w 2854081"/>
              <a:gd name="connsiteY66" fmla="*/ 472315 h 2692920"/>
              <a:gd name="connsiteX67" fmla="*/ 790038 w 2854081"/>
              <a:gd name="connsiteY67" fmla="*/ 465000 h 2692920"/>
              <a:gd name="connsiteX68" fmla="*/ 1544698 w 2854081"/>
              <a:gd name="connsiteY68" fmla="*/ 18 h 2692920"/>
              <a:gd name="connsiteX69" fmla="*/ 1624202 w 2854081"/>
              <a:gd name="connsiteY69" fmla="*/ 35312 h 2692920"/>
              <a:gd name="connsiteX70" fmla="*/ 1690142 w 2854081"/>
              <a:gd name="connsiteY70" fmla="*/ 103650 h 2692920"/>
              <a:gd name="connsiteX71" fmla="*/ 1712920 w 2854081"/>
              <a:gd name="connsiteY71" fmla="*/ 168391 h 2692920"/>
              <a:gd name="connsiteX72" fmla="*/ 1686545 w 2854081"/>
              <a:gd name="connsiteY72" fmla="*/ 242725 h 2692920"/>
              <a:gd name="connsiteX73" fmla="*/ 1595428 w 2854081"/>
              <a:gd name="connsiteY73" fmla="*/ 349430 h 2692920"/>
              <a:gd name="connsiteX74" fmla="*/ 1522894 w 2854081"/>
              <a:gd name="connsiteY74" fmla="*/ 445342 h 2692920"/>
              <a:gd name="connsiteX75" fmla="*/ 1488123 w 2854081"/>
              <a:gd name="connsiteY75" fmla="*/ 558638 h 2692920"/>
              <a:gd name="connsiteX76" fmla="*/ 1467142 w 2854081"/>
              <a:gd name="connsiteY76" fmla="*/ 593406 h 2692920"/>
              <a:gd name="connsiteX77" fmla="*/ 1391010 w 2854081"/>
              <a:gd name="connsiteY77" fmla="*/ 586813 h 2692920"/>
              <a:gd name="connsiteX78" fmla="*/ 1313681 w 2854081"/>
              <a:gd name="connsiteY78" fmla="*/ 541254 h 2692920"/>
              <a:gd name="connsiteX79" fmla="*/ 1295698 w 2854081"/>
              <a:gd name="connsiteY79" fmla="*/ 517876 h 2692920"/>
              <a:gd name="connsiteX80" fmla="*/ 1301691 w 2854081"/>
              <a:gd name="connsiteY80" fmla="*/ 288282 h 2692920"/>
              <a:gd name="connsiteX81" fmla="*/ 1431175 w 2854081"/>
              <a:gd name="connsiteY81" fmla="*/ 56293 h 2692920"/>
              <a:gd name="connsiteX82" fmla="*/ 1462946 w 2854081"/>
              <a:gd name="connsiteY82" fmla="*/ 31717 h 2692920"/>
              <a:gd name="connsiteX83" fmla="*/ 1544698 w 2854081"/>
              <a:gd name="connsiteY83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54701 w 2854081"/>
              <a:gd name="connsiteY15" fmla="*/ 2060903 h 2692920"/>
              <a:gd name="connsiteX16" fmla="*/ 1516898 w 2854081"/>
              <a:gd name="connsiteY16" fmla="*/ 1741364 h 2692920"/>
              <a:gd name="connsiteX17" fmla="*/ 1512701 w 2854081"/>
              <a:gd name="connsiteY17" fmla="*/ 1300163 h 2692920"/>
              <a:gd name="connsiteX18" fmla="*/ 1462347 w 2854081"/>
              <a:gd name="connsiteY18" fmla="*/ 719289 h 2692920"/>
              <a:gd name="connsiteX19" fmla="*/ 1444962 w 2854081"/>
              <a:gd name="connsiteY19" fmla="*/ 653949 h 2692920"/>
              <a:gd name="connsiteX20" fmla="*/ 1455752 w 2854081"/>
              <a:gd name="connsiteY20" fmla="*/ 626375 h 2692920"/>
              <a:gd name="connsiteX21" fmla="*/ 1676973 w 2854081"/>
              <a:gd name="connsiteY21" fmla="*/ 561676 h 2692920"/>
              <a:gd name="connsiteX22" fmla="*/ 1174608 w 2854081"/>
              <a:gd name="connsiteY22" fmla="*/ 536459 h 2692920"/>
              <a:gd name="connsiteX23" fmla="*/ 1387416 w 2854081"/>
              <a:gd name="connsiteY23" fmla="*/ 613189 h 2692920"/>
              <a:gd name="connsiteX24" fmla="*/ 1425781 w 2854081"/>
              <a:gd name="connsiteY24" fmla="*/ 673135 h 2692920"/>
              <a:gd name="connsiteX25" fmla="*/ 1465344 w 2854081"/>
              <a:gd name="connsiteY25" fmla="*/ 920109 h 2692920"/>
              <a:gd name="connsiteX26" fmla="*/ 1491720 w 2854081"/>
              <a:gd name="connsiteY26" fmla="*/ 1464417 h 2692920"/>
              <a:gd name="connsiteX27" fmla="*/ 1492319 w 2854081"/>
              <a:gd name="connsiteY27" fmla="*/ 1738968 h 2692920"/>
              <a:gd name="connsiteX28" fmla="*/ 1473737 w 2854081"/>
              <a:gd name="connsiteY28" fmla="*/ 2245507 h 2692920"/>
              <a:gd name="connsiteX29" fmla="*/ 1435971 w 2854081"/>
              <a:gd name="connsiteY29" fmla="*/ 2566214 h 2692920"/>
              <a:gd name="connsiteX30" fmla="*/ 1387416 w 2854081"/>
              <a:gd name="connsiteY30" fmla="*/ 2626759 h 2692920"/>
              <a:gd name="connsiteX31" fmla="*/ 762183 w 2854081"/>
              <a:gd name="connsiteY31" fmla="*/ 2488884 h 2692920"/>
              <a:gd name="connsiteX32" fmla="*/ 543381 w 2854081"/>
              <a:gd name="connsiteY32" fmla="*/ 2052483 h 2692920"/>
              <a:gd name="connsiteX33" fmla="*/ 493628 w 2854081"/>
              <a:gd name="connsiteY33" fmla="*/ 1372699 h 2692920"/>
              <a:gd name="connsiteX34" fmla="*/ 608122 w 2854081"/>
              <a:gd name="connsiteY34" fmla="*/ 891335 h 2692920"/>
              <a:gd name="connsiteX35" fmla="*/ 1174608 w 2854081"/>
              <a:gd name="connsiteY35" fmla="*/ 536459 h 2692920"/>
              <a:gd name="connsiteX36" fmla="*/ 2252335 w 2854081"/>
              <a:gd name="connsiteY36" fmla="*/ 524589 h 2692920"/>
              <a:gd name="connsiteX37" fmla="*/ 2353137 w 2854081"/>
              <a:gd name="connsiteY37" fmla="*/ 544849 h 2692920"/>
              <a:gd name="connsiteX38" fmla="*/ 2776952 w 2854081"/>
              <a:gd name="connsiteY38" fmla="*/ 963270 h 2692920"/>
              <a:gd name="connsiteX39" fmla="*/ 2849487 w 2854081"/>
              <a:gd name="connsiteY39" fmla="*/ 1322944 h 2692920"/>
              <a:gd name="connsiteX40" fmla="*/ 2776353 w 2854081"/>
              <a:gd name="connsiteY40" fmla="*/ 1991337 h 2692920"/>
              <a:gd name="connsiteX41" fmla="*/ 2393302 w 2854081"/>
              <a:gd name="connsiteY41" fmla="*/ 2424143 h 2692920"/>
              <a:gd name="connsiteX42" fmla="*/ 2294392 w 2854081"/>
              <a:gd name="connsiteY42" fmla="*/ 2455315 h 2692920"/>
              <a:gd name="connsiteX43" fmla="*/ 2339350 w 2854081"/>
              <a:gd name="connsiteY43" fmla="*/ 2304252 h 2692920"/>
              <a:gd name="connsiteX44" fmla="*/ 2367525 w 2854081"/>
              <a:gd name="connsiteY44" fmla="*/ 1834880 h 2692920"/>
              <a:gd name="connsiteX45" fmla="*/ 2308778 w 2854081"/>
              <a:gd name="connsiteY45" fmla="*/ 1335532 h 2692920"/>
              <a:gd name="connsiteX46" fmla="*/ 2103164 w 2854081"/>
              <a:gd name="connsiteY46" fmla="*/ 791826 h 2692920"/>
              <a:gd name="connsiteX47" fmla="*/ 1962891 w 2854081"/>
              <a:gd name="connsiteY47" fmla="*/ 626375 h 2692920"/>
              <a:gd name="connsiteX48" fmla="*/ 1965889 w 2854081"/>
              <a:gd name="connsiteY48" fmla="*/ 597001 h 2692920"/>
              <a:gd name="connsiteX49" fmla="*/ 2154118 w 2854081"/>
              <a:gd name="connsiteY49" fmla="*/ 527090 h 2692920"/>
              <a:gd name="connsiteX50" fmla="*/ 2252335 w 2854081"/>
              <a:gd name="connsiteY50" fmla="*/ 524589 h 2692920"/>
              <a:gd name="connsiteX51" fmla="*/ 790038 w 2854081"/>
              <a:gd name="connsiteY51" fmla="*/ 465000 h 2692920"/>
              <a:gd name="connsiteX52" fmla="*/ 887018 w 2854081"/>
              <a:gd name="connsiteY52" fmla="*/ 469541 h 2692920"/>
              <a:gd name="connsiteX53" fmla="*/ 1077495 w 2854081"/>
              <a:gd name="connsiteY53" fmla="*/ 511279 h 2692920"/>
              <a:gd name="connsiteX54" fmla="*/ 1082890 w 2854081"/>
              <a:gd name="connsiteY54" fmla="*/ 517275 h 2692920"/>
              <a:gd name="connsiteX55" fmla="*/ 759784 w 2854081"/>
              <a:gd name="connsiteY55" fmla="*/ 662941 h 2692920"/>
              <a:gd name="connsiteX56" fmla="*/ 524198 w 2854081"/>
              <a:gd name="connsiteY56" fmla="*/ 1041798 h 2692920"/>
              <a:gd name="connsiteX57" fmla="*/ 467250 w 2854081"/>
              <a:gd name="connsiteY57" fmla="*/ 1585505 h 2692920"/>
              <a:gd name="connsiteX58" fmla="*/ 503818 w 2854081"/>
              <a:gd name="connsiteY58" fmla="*/ 1979347 h 2692920"/>
              <a:gd name="connsiteX59" fmla="*/ 669266 w 2854081"/>
              <a:gd name="connsiteY59" fmla="*/ 2409156 h 2692920"/>
              <a:gd name="connsiteX60" fmla="*/ 673462 w 2854081"/>
              <a:gd name="connsiteY60" fmla="*/ 2418148 h 2692920"/>
              <a:gd name="connsiteX61" fmla="*/ 594934 w 2854081"/>
              <a:gd name="connsiteY61" fmla="*/ 2408557 h 2692920"/>
              <a:gd name="connsiteX62" fmla="*/ 173517 w 2854081"/>
              <a:gd name="connsiteY62" fmla="*/ 2099238 h 2692920"/>
              <a:gd name="connsiteX63" fmla="*/ 2073 w 2854081"/>
              <a:gd name="connsiteY63" fmla="*/ 1526158 h 2692920"/>
              <a:gd name="connsiteX64" fmla="*/ 132154 w 2854081"/>
              <a:gd name="connsiteY64" fmla="*/ 877546 h 2692920"/>
              <a:gd name="connsiteX65" fmla="*/ 692045 w 2854081"/>
              <a:gd name="connsiteY65" fmla="*/ 472315 h 2692920"/>
              <a:gd name="connsiteX66" fmla="*/ 790038 w 2854081"/>
              <a:gd name="connsiteY66" fmla="*/ 465000 h 2692920"/>
              <a:gd name="connsiteX67" fmla="*/ 1544698 w 2854081"/>
              <a:gd name="connsiteY67" fmla="*/ 18 h 2692920"/>
              <a:gd name="connsiteX68" fmla="*/ 1624202 w 2854081"/>
              <a:gd name="connsiteY68" fmla="*/ 35312 h 2692920"/>
              <a:gd name="connsiteX69" fmla="*/ 1690142 w 2854081"/>
              <a:gd name="connsiteY69" fmla="*/ 103650 h 2692920"/>
              <a:gd name="connsiteX70" fmla="*/ 1712920 w 2854081"/>
              <a:gd name="connsiteY70" fmla="*/ 168391 h 2692920"/>
              <a:gd name="connsiteX71" fmla="*/ 1686545 w 2854081"/>
              <a:gd name="connsiteY71" fmla="*/ 242725 h 2692920"/>
              <a:gd name="connsiteX72" fmla="*/ 1595428 w 2854081"/>
              <a:gd name="connsiteY72" fmla="*/ 349430 h 2692920"/>
              <a:gd name="connsiteX73" fmla="*/ 1522894 w 2854081"/>
              <a:gd name="connsiteY73" fmla="*/ 445342 h 2692920"/>
              <a:gd name="connsiteX74" fmla="*/ 1488123 w 2854081"/>
              <a:gd name="connsiteY74" fmla="*/ 558638 h 2692920"/>
              <a:gd name="connsiteX75" fmla="*/ 1467142 w 2854081"/>
              <a:gd name="connsiteY75" fmla="*/ 593406 h 2692920"/>
              <a:gd name="connsiteX76" fmla="*/ 1391010 w 2854081"/>
              <a:gd name="connsiteY76" fmla="*/ 586813 h 2692920"/>
              <a:gd name="connsiteX77" fmla="*/ 1313681 w 2854081"/>
              <a:gd name="connsiteY77" fmla="*/ 541254 h 2692920"/>
              <a:gd name="connsiteX78" fmla="*/ 1295698 w 2854081"/>
              <a:gd name="connsiteY78" fmla="*/ 517876 h 2692920"/>
              <a:gd name="connsiteX79" fmla="*/ 1301691 w 2854081"/>
              <a:gd name="connsiteY79" fmla="*/ 288282 h 2692920"/>
              <a:gd name="connsiteX80" fmla="*/ 1431175 w 2854081"/>
              <a:gd name="connsiteY80" fmla="*/ 56293 h 2692920"/>
              <a:gd name="connsiteX81" fmla="*/ 1462946 w 2854081"/>
              <a:gd name="connsiteY81" fmla="*/ 31717 h 2692920"/>
              <a:gd name="connsiteX82" fmla="*/ 1544698 w 2854081"/>
              <a:gd name="connsiteY82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79185 w 2854081"/>
              <a:gd name="connsiteY14" fmla="*/ 2172764 h 2692920"/>
              <a:gd name="connsiteX15" fmla="*/ 1516898 w 2854081"/>
              <a:gd name="connsiteY15" fmla="*/ 1741364 h 2692920"/>
              <a:gd name="connsiteX16" fmla="*/ 1512701 w 2854081"/>
              <a:gd name="connsiteY16" fmla="*/ 1300163 h 2692920"/>
              <a:gd name="connsiteX17" fmla="*/ 1462347 w 2854081"/>
              <a:gd name="connsiteY17" fmla="*/ 719289 h 2692920"/>
              <a:gd name="connsiteX18" fmla="*/ 1444962 w 2854081"/>
              <a:gd name="connsiteY18" fmla="*/ 653949 h 2692920"/>
              <a:gd name="connsiteX19" fmla="*/ 1455752 w 2854081"/>
              <a:gd name="connsiteY19" fmla="*/ 626375 h 2692920"/>
              <a:gd name="connsiteX20" fmla="*/ 1676973 w 2854081"/>
              <a:gd name="connsiteY20" fmla="*/ 561676 h 2692920"/>
              <a:gd name="connsiteX21" fmla="*/ 1174608 w 2854081"/>
              <a:gd name="connsiteY21" fmla="*/ 536459 h 2692920"/>
              <a:gd name="connsiteX22" fmla="*/ 1387416 w 2854081"/>
              <a:gd name="connsiteY22" fmla="*/ 613189 h 2692920"/>
              <a:gd name="connsiteX23" fmla="*/ 1425781 w 2854081"/>
              <a:gd name="connsiteY23" fmla="*/ 673135 h 2692920"/>
              <a:gd name="connsiteX24" fmla="*/ 1465344 w 2854081"/>
              <a:gd name="connsiteY24" fmla="*/ 920109 h 2692920"/>
              <a:gd name="connsiteX25" fmla="*/ 1491720 w 2854081"/>
              <a:gd name="connsiteY25" fmla="*/ 1464417 h 2692920"/>
              <a:gd name="connsiteX26" fmla="*/ 1492319 w 2854081"/>
              <a:gd name="connsiteY26" fmla="*/ 1738968 h 2692920"/>
              <a:gd name="connsiteX27" fmla="*/ 1473737 w 2854081"/>
              <a:gd name="connsiteY27" fmla="*/ 2245507 h 2692920"/>
              <a:gd name="connsiteX28" fmla="*/ 1435971 w 2854081"/>
              <a:gd name="connsiteY28" fmla="*/ 2566214 h 2692920"/>
              <a:gd name="connsiteX29" fmla="*/ 1387416 w 2854081"/>
              <a:gd name="connsiteY29" fmla="*/ 2626759 h 2692920"/>
              <a:gd name="connsiteX30" fmla="*/ 762183 w 2854081"/>
              <a:gd name="connsiteY30" fmla="*/ 2488884 h 2692920"/>
              <a:gd name="connsiteX31" fmla="*/ 543381 w 2854081"/>
              <a:gd name="connsiteY31" fmla="*/ 2052483 h 2692920"/>
              <a:gd name="connsiteX32" fmla="*/ 493628 w 2854081"/>
              <a:gd name="connsiteY32" fmla="*/ 1372699 h 2692920"/>
              <a:gd name="connsiteX33" fmla="*/ 608122 w 2854081"/>
              <a:gd name="connsiteY33" fmla="*/ 891335 h 2692920"/>
              <a:gd name="connsiteX34" fmla="*/ 1174608 w 2854081"/>
              <a:gd name="connsiteY34" fmla="*/ 536459 h 2692920"/>
              <a:gd name="connsiteX35" fmla="*/ 2252335 w 2854081"/>
              <a:gd name="connsiteY35" fmla="*/ 524589 h 2692920"/>
              <a:gd name="connsiteX36" fmla="*/ 2353137 w 2854081"/>
              <a:gd name="connsiteY36" fmla="*/ 544849 h 2692920"/>
              <a:gd name="connsiteX37" fmla="*/ 2776952 w 2854081"/>
              <a:gd name="connsiteY37" fmla="*/ 963270 h 2692920"/>
              <a:gd name="connsiteX38" fmla="*/ 2849487 w 2854081"/>
              <a:gd name="connsiteY38" fmla="*/ 1322944 h 2692920"/>
              <a:gd name="connsiteX39" fmla="*/ 2776353 w 2854081"/>
              <a:gd name="connsiteY39" fmla="*/ 1991337 h 2692920"/>
              <a:gd name="connsiteX40" fmla="*/ 2393302 w 2854081"/>
              <a:gd name="connsiteY40" fmla="*/ 2424143 h 2692920"/>
              <a:gd name="connsiteX41" fmla="*/ 2294392 w 2854081"/>
              <a:gd name="connsiteY41" fmla="*/ 2455315 h 2692920"/>
              <a:gd name="connsiteX42" fmla="*/ 2339350 w 2854081"/>
              <a:gd name="connsiteY42" fmla="*/ 2304252 h 2692920"/>
              <a:gd name="connsiteX43" fmla="*/ 2367525 w 2854081"/>
              <a:gd name="connsiteY43" fmla="*/ 1834880 h 2692920"/>
              <a:gd name="connsiteX44" fmla="*/ 2308778 w 2854081"/>
              <a:gd name="connsiteY44" fmla="*/ 1335532 h 2692920"/>
              <a:gd name="connsiteX45" fmla="*/ 2103164 w 2854081"/>
              <a:gd name="connsiteY45" fmla="*/ 791826 h 2692920"/>
              <a:gd name="connsiteX46" fmla="*/ 1962891 w 2854081"/>
              <a:gd name="connsiteY46" fmla="*/ 626375 h 2692920"/>
              <a:gd name="connsiteX47" fmla="*/ 1965889 w 2854081"/>
              <a:gd name="connsiteY47" fmla="*/ 597001 h 2692920"/>
              <a:gd name="connsiteX48" fmla="*/ 2154118 w 2854081"/>
              <a:gd name="connsiteY48" fmla="*/ 527090 h 2692920"/>
              <a:gd name="connsiteX49" fmla="*/ 2252335 w 2854081"/>
              <a:gd name="connsiteY49" fmla="*/ 524589 h 2692920"/>
              <a:gd name="connsiteX50" fmla="*/ 790038 w 2854081"/>
              <a:gd name="connsiteY50" fmla="*/ 465000 h 2692920"/>
              <a:gd name="connsiteX51" fmla="*/ 887018 w 2854081"/>
              <a:gd name="connsiteY51" fmla="*/ 469541 h 2692920"/>
              <a:gd name="connsiteX52" fmla="*/ 1077495 w 2854081"/>
              <a:gd name="connsiteY52" fmla="*/ 511279 h 2692920"/>
              <a:gd name="connsiteX53" fmla="*/ 1082890 w 2854081"/>
              <a:gd name="connsiteY53" fmla="*/ 517275 h 2692920"/>
              <a:gd name="connsiteX54" fmla="*/ 759784 w 2854081"/>
              <a:gd name="connsiteY54" fmla="*/ 662941 h 2692920"/>
              <a:gd name="connsiteX55" fmla="*/ 524198 w 2854081"/>
              <a:gd name="connsiteY55" fmla="*/ 1041798 h 2692920"/>
              <a:gd name="connsiteX56" fmla="*/ 467250 w 2854081"/>
              <a:gd name="connsiteY56" fmla="*/ 1585505 h 2692920"/>
              <a:gd name="connsiteX57" fmla="*/ 503818 w 2854081"/>
              <a:gd name="connsiteY57" fmla="*/ 1979347 h 2692920"/>
              <a:gd name="connsiteX58" fmla="*/ 669266 w 2854081"/>
              <a:gd name="connsiteY58" fmla="*/ 2409156 h 2692920"/>
              <a:gd name="connsiteX59" fmla="*/ 673462 w 2854081"/>
              <a:gd name="connsiteY59" fmla="*/ 2418148 h 2692920"/>
              <a:gd name="connsiteX60" fmla="*/ 594934 w 2854081"/>
              <a:gd name="connsiteY60" fmla="*/ 2408557 h 2692920"/>
              <a:gd name="connsiteX61" fmla="*/ 173517 w 2854081"/>
              <a:gd name="connsiteY61" fmla="*/ 2099238 h 2692920"/>
              <a:gd name="connsiteX62" fmla="*/ 2073 w 2854081"/>
              <a:gd name="connsiteY62" fmla="*/ 1526158 h 2692920"/>
              <a:gd name="connsiteX63" fmla="*/ 132154 w 2854081"/>
              <a:gd name="connsiteY63" fmla="*/ 877546 h 2692920"/>
              <a:gd name="connsiteX64" fmla="*/ 692045 w 2854081"/>
              <a:gd name="connsiteY64" fmla="*/ 472315 h 2692920"/>
              <a:gd name="connsiteX65" fmla="*/ 790038 w 2854081"/>
              <a:gd name="connsiteY65" fmla="*/ 465000 h 2692920"/>
              <a:gd name="connsiteX66" fmla="*/ 1544698 w 2854081"/>
              <a:gd name="connsiteY66" fmla="*/ 18 h 2692920"/>
              <a:gd name="connsiteX67" fmla="*/ 1624202 w 2854081"/>
              <a:gd name="connsiteY67" fmla="*/ 35312 h 2692920"/>
              <a:gd name="connsiteX68" fmla="*/ 1690142 w 2854081"/>
              <a:gd name="connsiteY68" fmla="*/ 103650 h 2692920"/>
              <a:gd name="connsiteX69" fmla="*/ 1712920 w 2854081"/>
              <a:gd name="connsiteY69" fmla="*/ 168391 h 2692920"/>
              <a:gd name="connsiteX70" fmla="*/ 1686545 w 2854081"/>
              <a:gd name="connsiteY70" fmla="*/ 242725 h 2692920"/>
              <a:gd name="connsiteX71" fmla="*/ 1595428 w 2854081"/>
              <a:gd name="connsiteY71" fmla="*/ 349430 h 2692920"/>
              <a:gd name="connsiteX72" fmla="*/ 1522894 w 2854081"/>
              <a:gd name="connsiteY72" fmla="*/ 445342 h 2692920"/>
              <a:gd name="connsiteX73" fmla="*/ 1488123 w 2854081"/>
              <a:gd name="connsiteY73" fmla="*/ 558638 h 2692920"/>
              <a:gd name="connsiteX74" fmla="*/ 1467142 w 2854081"/>
              <a:gd name="connsiteY74" fmla="*/ 593406 h 2692920"/>
              <a:gd name="connsiteX75" fmla="*/ 1391010 w 2854081"/>
              <a:gd name="connsiteY75" fmla="*/ 586813 h 2692920"/>
              <a:gd name="connsiteX76" fmla="*/ 1313681 w 2854081"/>
              <a:gd name="connsiteY76" fmla="*/ 541254 h 2692920"/>
              <a:gd name="connsiteX77" fmla="*/ 1295698 w 2854081"/>
              <a:gd name="connsiteY77" fmla="*/ 517876 h 2692920"/>
              <a:gd name="connsiteX78" fmla="*/ 1301691 w 2854081"/>
              <a:gd name="connsiteY78" fmla="*/ 288282 h 2692920"/>
              <a:gd name="connsiteX79" fmla="*/ 1431175 w 2854081"/>
              <a:gd name="connsiteY79" fmla="*/ 56293 h 2692920"/>
              <a:gd name="connsiteX80" fmla="*/ 1462946 w 2854081"/>
              <a:gd name="connsiteY80" fmla="*/ 31717 h 2692920"/>
              <a:gd name="connsiteX81" fmla="*/ 1544698 w 2854081"/>
              <a:gd name="connsiteY81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78210 w 2854081"/>
              <a:gd name="connsiteY13" fmla="*/ 2200882 h 2692920"/>
              <a:gd name="connsiteX14" fmla="*/ 1516898 w 2854081"/>
              <a:gd name="connsiteY14" fmla="*/ 1741364 h 2692920"/>
              <a:gd name="connsiteX15" fmla="*/ 1512701 w 2854081"/>
              <a:gd name="connsiteY15" fmla="*/ 1300163 h 2692920"/>
              <a:gd name="connsiteX16" fmla="*/ 1462347 w 2854081"/>
              <a:gd name="connsiteY16" fmla="*/ 719289 h 2692920"/>
              <a:gd name="connsiteX17" fmla="*/ 1444962 w 2854081"/>
              <a:gd name="connsiteY17" fmla="*/ 653949 h 2692920"/>
              <a:gd name="connsiteX18" fmla="*/ 1455752 w 2854081"/>
              <a:gd name="connsiteY18" fmla="*/ 626375 h 2692920"/>
              <a:gd name="connsiteX19" fmla="*/ 1676973 w 2854081"/>
              <a:gd name="connsiteY19" fmla="*/ 561676 h 2692920"/>
              <a:gd name="connsiteX20" fmla="*/ 1174608 w 2854081"/>
              <a:gd name="connsiteY20" fmla="*/ 536459 h 2692920"/>
              <a:gd name="connsiteX21" fmla="*/ 1387416 w 2854081"/>
              <a:gd name="connsiteY21" fmla="*/ 613189 h 2692920"/>
              <a:gd name="connsiteX22" fmla="*/ 1425781 w 2854081"/>
              <a:gd name="connsiteY22" fmla="*/ 673135 h 2692920"/>
              <a:gd name="connsiteX23" fmla="*/ 1465344 w 2854081"/>
              <a:gd name="connsiteY23" fmla="*/ 920109 h 2692920"/>
              <a:gd name="connsiteX24" fmla="*/ 1491720 w 2854081"/>
              <a:gd name="connsiteY24" fmla="*/ 1464417 h 2692920"/>
              <a:gd name="connsiteX25" fmla="*/ 1492319 w 2854081"/>
              <a:gd name="connsiteY25" fmla="*/ 1738968 h 2692920"/>
              <a:gd name="connsiteX26" fmla="*/ 1473737 w 2854081"/>
              <a:gd name="connsiteY26" fmla="*/ 2245507 h 2692920"/>
              <a:gd name="connsiteX27" fmla="*/ 1435971 w 2854081"/>
              <a:gd name="connsiteY27" fmla="*/ 2566214 h 2692920"/>
              <a:gd name="connsiteX28" fmla="*/ 1387416 w 2854081"/>
              <a:gd name="connsiteY28" fmla="*/ 2626759 h 2692920"/>
              <a:gd name="connsiteX29" fmla="*/ 762183 w 2854081"/>
              <a:gd name="connsiteY29" fmla="*/ 2488884 h 2692920"/>
              <a:gd name="connsiteX30" fmla="*/ 543381 w 2854081"/>
              <a:gd name="connsiteY30" fmla="*/ 2052483 h 2692920"/>
              <a:gd name="connsiteX31" fmla="*/ 493628 w 2854081"/>
              <a:gd name="connsiteY31" fmla="*/ 1372699 h 2692920"/>
              <a:gd name="connsiteX32" fmla="*/ 608122 w 2854081"/>
              <a:gd name="connsiteY32" fmla="*/ 891335 h 2692920"/>
              <a:gd name="connsiteX33" fmla="*/ 1174608 w 2854081"/>
              <a:gd name="connsiteY33" fmla="*/ 536459 h 2692920"/>
              <a:gd name="connsiteX34" fmla="*/ 2252335 w 2854081"/>
              <a:gd name="connsiteY34" fmla="*/ 524589 h 2692920"/>
              <a:gd name="connsiteX35" fmla="*/ 2353137 w 2854081"/>
              <a:gd name="connsiteY35" fmla="*/ 544849 h 2692920"/>
              <a:gd name="connsiteX36" fmla="*/ 2776952 w 2854081"/>
              <a:gd name="connsiteY36" fmla="*/ 963270 h 2692920"/>
              <a:gd name="connsiteX37" fmla="*/ 2849487 w 2854081"/>
              <a:gd name="connsiteY37" fmla="*/ 1322944 h 2692920"/>
              <a:gd name="connsiteX38" fmla="*/ 2776353 w 2854081"/>
              <a:gd name="connsiteY38" fmla="*/ 1991337 h 2692920"/>
              <a:gd name="connsiteX39" fmla="*/ 2393302 w 2854081"/>
              <a:gd name="connsiteY39" fmla="*/ 2424143 h 2692920"/>
              <a:gd name="connsiteX40" fmla="*/ 2294392 w 2854081"/>
              <a:gd name="connsiteY40" fmla="*/ 2455315 h 2692920"/>
              <a:gd name="connsiteX41" fmla="*/ 2339350 w 2854081"/>
              <a:gd name="connsiteY41" fmla="*/ 2304252 h 2692920"/>
              <a:gd name="connsiteX42" fmla="*/ 2367525 w 2854081"/>
              <a:gd name="connsiteY42" fmla="*/ 1834880 h 2692920"/>
              <a:gd name="connsiteX43" fmla="*/ 2308778 w 2854081"/>
              <a:gd name="connsiteY43" fmla="*/ 1335532 h 2692920"/>
              <a:gd name="connsiteX44" fmla="*/ 2103164 w 2854081"/>
              <a:gd name="connsiteY44" fmla="*/ 791826 h 2692920"/>
              <a:gd name="connsiteX45" fmla="*/ 1962891 w 2854081"/>
              <a:gd name="connsiteY45" fmla="*/ 626375 h 2692920"/>
              <a:gd name="connsiteX46" fmla="*/ 1965889 w 2854081"/>
              <a:gd name="connsiteY46" fmla="*/ 597001 h 2692920"/>
              <a:gd name="connsiteX47" fmla="*/ 2154118 w 2854081"/>
              <a:gd name="connsiteY47" fmla="*/ 527090 h 2692920"/>
              <a:gd name="connsiteX48" fmla="*/ 2252335 w 2854081"/>
              <a:gd name="connsiteY48" fmla="*/ 524589 h 2692920"/>
              <a:gd name="connsiteX49" fmla="*/ 790038 w 2854081"/>
              <a:gd name="connsiteY49" fmla="*/ 465000 h 2692920"/>
              <a:gd name="connsiteX50" fmla="*/ 887018 w 2854081"/>
              <a:gd name="connsiteY50" fmla="*/ 469541 h 2692920"/>
              <a:gd name="connsiteX51" fmla="*/ 1077495 w 2854081"/>
              <a:gd name="connsiteY51" fmla="*/ 511279 h 2692920"/>
              <a:gd name="connsiteX52" fmla="*/ 1082890 w 2854081"/>
              <a:gd name="connsiteY52" fmla="*/ 517275 h 2692920"/>
              <a:gd name="connsiteX53" fmla="*/ 759784 w 2854081"/>
              <a:gd name="connsiteY53" fmla="*/ 662941 h 2692920"/>
              <a:gd name="connsiteX54" fmla="*/ 524198 w 2854081"/>
              <a:gd name="connsiteY54" fmla="*/ 1041798 h 2692920"/>
              <a:gd name="connsiteX55" fmla="*/ 467250 w 2854081"/>
              <a:gd name="connsiteY55" fmla="*/ 1585505 h 2692920"/>
              <a:gd name="connsiteX56" fmla="*/ 503818 w 2854081"/>
              <a:gd name="connsiteY56" fmla="*/ 1979347 h 2692920"/>
              <a:gd name="connsiteX57" fmla="*/ 669266 w 2854081"/>
              <a:gd name="connsiteY57" fmla="*/ 2409156 h 2692920"/>
              <a:gd name="connsiteX58" fmla="*/ 673462 w 2854081"/>
              <a:gd name="connsiteY58" fmla="*/ 2418148 h 2692920"/>
              <a:gd name="connsiteX59" fmla="*/ 594934 w 2854081"/>
              <a:gd name="connsiteY59" fmla="*/ 2408557 h 2692920"/>
              <a:gd name="connsiteX60" fmla="*/ 173517 w 2854081"/>
              <a:gd name="connsiteY60" fmla="*/ 2099238 h 2692920"/>
              <a:gd name="connsiteX61" fmla="*/ 2073 w 2854081"/>
              <a:gd name="connsiteY61" fmla="*/ 1526158 h 2692920"/>
              <a:gd name="connsiteX62" fmla="*/ 132154 w 2854081"/>
              <a:gd name="connsiteY62" fmla="*/ 877546 h 2692920"/>
              <a:gd name="connsiteX63" fmla="*/ 692045 w 2854081"/>
              <a:gd name="connsiteY63" fmla="*/ 472315 h 2692920"/>
              <a:gd name="connsiteX64" fmla="*/ 790038 w 2854081"/>
              <a:gd name="connsiteY64" fmla="*/ 465000 h 2692920"/>
              <a:gd name="connsiteX65" fmla="*/ 1544698 w 2854081"/>
              <a:gd name="connsiteY65" fmla="*/ 18 h 2692920"/>
              <a:gd name="connsiteX66" fmla="*/ 1624202 w 2854081"/>
              <a:gd name="connsiteY66" fmla="*/ 35312 h 2692920"/>
              <a:gd name="connsiteX67" fmla="*/ 1690142 w 2854081"/>
              <a:gd name="connsiteY67" fmla="*/ 103650 h 2692920"/>
              <a:gd name="connsiteX68" fmla="*/ 1712920 w 2854081"/>
              <a:gd name="connsiteY68" fmla="*/ 168391 h 2692920"/>
              <a:gd name="connsiteX69" fmla="*/ 1686545 w 2854081"/>
              <a:gd name="connsiteY69" fmla="*/ 242725 h 2692920"/>
              <a:gd name="connsiteX70" fmla="*/ 1595428 w 2854081"/>
              <a:gd name="connsiteY70" fmla="*/ 349430 h 2692920"/>
              <a:gd name="connsiteX71" fmla="*/ 1522894 w 2854081"/>
              <a:gd name="connsiteY71" fmla="*/ 445342 h 2692920"/>
              <a:gd name="connsiteX72" fmla="*/ 1488123 w 2854081"/>
              <a:gd name="connsiteY72" fmla="*/ 558638 h 2692920"/>
              <a:gd name="connsiteX73" fmla="*/ 1467142 w 2854081"/>
              <a:gd name="connsiteY73" fmla="*/ 593406 h 2692920"/>
              <a:gd name="connsiteX74" fmla="*/ 1391010 w 2854081"/>
              <a:gd name="connsiteY74" fmla="*/ 586813 h 2692920"/>
              <a:gd name="connsiteX75" fmla="*/ 1313681 w 2854081"/>
              <a:gd name="connsiteY75" fmla="*/ 541254 h 2692920"/>
              <a:gd name="connsiteX76" fmla="*/ 1295698 w 2854081"/>
              <a:gd name="connsiteY76" fmla="*/ 517876 h 2692920"/>
              <a:gd name="connsiteX77" fmla="*/ 1301691 w 2854081"/>
              <a:gd name="connsiteY77" fmla="*/ 288282 h 2692920"/>
              <a:gd name="connsiteX78" fmla="*/ 1431175 w 2854081"/>
              <a:gd name="connsiteY78" fmla="*/ 56293 h 2692920"/>
              <a:gd name="connsiteX79" fmla="*/ 1462946 w 2854081"/>
              <a:gd name="connsiteY79" fmla="*/ 31717 h 2692920"/>
              <a:gd name="connsiteX80" fmla="*/ 1544698 w 2854081"/>
              <a:gd name="connsiteY80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29484 w 2854081"/>
              <a:gd name="connsiteY12" fmla="*/ 2227522 h 2692920"/>
              <a:gd name="connsiteX13" fmla="*/ 1516898 w 2854081"/>
              <a:gd name="connsiteY13" fmla="*/ 1741364 h 2692920"/>
              <a:gd name="connsiteX14" fmla="*/ 1512701 w 2854081"/>
              <a:gd name="connsiteY14" fmla="*/ 1300163 h 2692920"/>
              <a:gd name="connsiteX15" fmla="*/ 1462347 w 2854081"/>
              <a:gd name="connsiteY15" fmla="*/ 719289 h 2692920"/>
              <a:gd name="connsiteX16" fmla="*/ 1444962 w 2854081"/>
              <a:gd name="connsiteY16" fmla="*/ 653949 h 2692920"/>
              <a:gd name="connsiteX17" fmla="*/ 1455752 w 2854081"/>
              <a:gd name="connsiteY17" fmla="*/ 626375 h 2692920"/>
              <a:gd name="connsiteX18" fmla="*/ 1676973 w 2854081"/>
              <a:gd name="connsiteY18" fmla="*/ 561676 h 2692920"/>
              <a:gd name="connsiteX19" fmla="*/ 1174608 w 2854081"/>
              <a:gd name="connsiteY19" fmla="*/ 536459 h 2692920"/>
              <a:gd name="connsiteX20" fmla="*/ 1387416 w 2854081"/>
              <a:gd name="connsiteY20" fmla="*/ 613189 h 2692920"/>
              <a:gd name="connsiteX21" fmla="*/ 1425781 w 2854081"/>
              <a:gd name="connsiteY21" fmla="*/ 673135 h 2692920"/>
              <a:gd name="connsiteX22" fmla="*/ 1465344 w 2854081"/>
              <a:gd name="connsiteY22" fmla="*/ 920109 h 2692920"/>
              <a:gd name="connsiteX23" fmla="*/ 1491720 w 2854081"/>
              <a:gd name="connsiteY23" fmla="*/ 1464417 h 2692920"/>
              <a:gd name="connsiteX24" fmla="*/ 1492319 w 2854081"/>
              <a:gd name="connsiteY24" fmla="*/ 1738968 h 2692920"/>
              <a:gd name="connsiteX25" fmla="*/ 1473737 w 2854081"/>
              <a:gd name="connsiteY25" fmla="*/ 2245507 h 2692920"/>
              <a:gd name="connsiteX26" fmla="*/ 1435971 w 2854081"/>
              <a:gd name="connsiteY26" fmla="*/ 2566214 h 2692920"/>
              <a:gd name="connsiteX27" fmla="*/ 1387416 w 2854081"/>
              <a:gd name="connsiteY27" fmla="*/ 2626759 h 2692920"/>
              <a:gd name="connsiteX28" fmla="*/ 762183 w 2854081"/>
              <a:gd name="connsiteY28" fmla="*/ 2488884 h 2692920"/>
              <a:gd name="connsiteX29" fmla="*/ 543381 w 2854081"/>
              <a:gd name="connsiteY29" fmla="*/ 2052483 h 2692920"/>
              <a:gd name="connsiteX30" fmla="*/ 493628 w 2854081"/>
              <a:gd name="connsiteY30" fmla="*/ 1372699 h 2692920"/>
              <a:gd name="connsiteX31" fmla="*/ 608122 w 2854081"/>
              <a:gd name="connsiteY31" fmla="*/ 891335 h 2692920"/>
              <a:gd name="connsiteX32" fmla="*/ 1174608 w 2854081"/>
              <a:gd name="connsiteY32" fmla="*/ 536459 h 2692920"/>
              <a:gd name="connsiteX33" fmla="*/ 2252335 w 2854081"/>
              <a:gd name="connsiteY33" fmla="*/ 524589 h 2692920"/>
              <a:gd name="connsiteX34" fmla="*/ 2353137 w 2854081"/>
              <a:gd name="connsiteY34" fmla="*/ 544849 h 2692920"/>
              <a:gd name="connsiteX35" fmla="*/ 2776952 w 2854081"/>
              <a:gd name="connsiteY35" fmla="*/ 963270 h 2692920"/>
              <a:gd name="connsiteX36" fmla="*/ 2849487 w 2854081"/>
              <a:gd name="connsiteY36" fmla="*/ 1322944 h 2692920"/>
              <a:gd name="connsiteX37" fmla="*/ 2776353 w 2854081"/>
              <a:gd name="connsiteY37" fmla="*/ 1991337 h 2692920"/>
              <a:gd name="connsiteX38" fmla="*/ 2393302 w 2854081"/>
              <a:gd name="connsiteY38" fmla="*/ 2424143 h 2692920"/>
              <a:gd name="connsiteX39" fmla="*/ 2294392 w 2854081"/>
              <a:gd name="connsiteY39" fmla="*/ 2455315 h 2692920"/>
              <a:gd name="connsiteX40" fmla="*/ 2339350 w 2854081"/>
              <a:gd name="connsiteY40" fmla="*/ 2304252 h 2692920"/>
              <a:gd name="connsiteX41" fmla="*/ 2367525 w 2854081"/>
              <a:gd name="connsiteY41" fmla="*/ 1834880 h 2692920"/>
              <a:gd name="connsiteX42" fmla="*/ 2308778 w 2854081"/>
              <a:gd name="connsiteY42" fmla="*/ 1335532 h 2692920"/>
              <a:gd name="connsiteX43" fmla="*/ 2103164 w 2854081"/>
              <a:gd name="connsiteY43" fmla="*/ 791826 h 2692920"/>
              <a:gd name="connsiteX44" fmla="*/ 1962891 w 2854081"/>
              <a:gd name="connsiteY44" fmla="*/ 626375 h 2692920"/>
              <a:gd name="connsiteX45" fmla="*/ 1965889 w 2854081"/>
              <a:gd name="connsiteY45" fmla="*/ 597001 h 2692920"/>
              <a:gd name="connsiteX46" fmla="*/ 2154118 w 2854081"/>
              <a:gd name="connsiteY46" fmla="*/ 527090 h 2692920"/>
              <a:gd name="connsiteX47" fmla="*/ 2252335 w 2854081"/>
              <a:gd name="connsiteY47" fmla="*/ 524589 h 2692920"/>
              <a:gd name="connsiteX48" fmla="*/ 790038 w 2854081"/>
              <a:gd name="connsiteY48" fmla="*/ 465000 h 2692920"/>
              <a:gd name="connsiteX49" fmla="*/ 887018 w 2854081"/>
              <a:gd name="connsiteY49" fmla="*/ 469541 h 2692920"/>
              <a:gd name="connsiteX50" fmla="*/ 1077495 w 2854081"/>
              <a:gd name="connsiteY50" fmla="*/ 511279 h 2692920"/>
              <a:gd name="connsiteX51" fmla="*/ 1082890 w 2854081"/>
              <a:gd name="connsiteY51" fmla="*/ 517275 h 2692920"/>
              <a:gd name="connsiteX52" fmla="*/ 759784 w 2854081"/>
              <a:gd name="connsiteY52" fmla="*/ 662941 h 2692920"/>
              <a:gd name="connsiteX53" fmla="*/ 524198 w 2854081"/>
              <a:gd name="connsiteY53" fmla="*/ 1041798 h 2692920"/>
              <a:gd name="connsiteX54" fmla="*/ 467250 w 2854081"/>
              <a:gd name="connsiteY54" fmla="*/ 1585505 h 2692920"/>
              <a:gd name="connsiteX55" fmla="*/ 503818 w 2854081"/>
              <a:gd name="connsiteY55" fmla="*/ 1979347 h 2692920"/>
              <a:gd name="connsiteX56" fmla="*/ 669266 w 2854081"/>
              <a:gd name="connsiteY56" fmla="*/ 2409156 h 2692920"/>
              <a:gd name="connsiteX57" fmla="*/ 673462 w 2854081"/>
              <a:gd name="connsiteY57" fmla="*/ 2418148 h 2692920"/>
              <a:gd name="connsiteX58" fmla="*/ 594934 w 2854081"/>
              <a:gd name="connsiteY58" fmla="*/ 2408557 h 2692920"/>
              <a:gd name="connsiteX59" fmla="*/ 173517 w 2854081"/>
              <a:gd name="connsiteY59" fmla="*/ 2099238 h 2692920"/>
              <a:gd name="connsiteX60" fmla="*/ 2073 w 2854081"/>
              <a:gd name="connsiteY60" fmla="*/ 1526158 h 2692920"/>
              <a:gd name="connsiteX61" fmla="*/ 132154 w 2854081"/>
              <a:gd name="connsiteY61" fmla="*/ 877546 h 2692920"/>
              <a:gd name="connsiteX62" fmla="*/ 692045 w 2854081"/>
              <a:gd name="connsiteY62" fmla="*/ 472315 h 2692920"/>
              <a:gd name="connsiteX63" fmla="*/ 790038 w 2854081"/>
              <a:gd name="connsiteY63" fmla="*/ 465000 h 2692920"/>
              <a:gd name="connsiteX64" fmla="*/ 1544698 w 2854081"/>
              <a:gd name="connsiteY64" fmla="*/ 18 h 2692920"/>
              <a:gd name="connsiteX65" fmla="*/ 1624202 w 2854081"/>
              <a:gd name="connsiteY65" fmla="*/ 35312 h 2692920"/>
              <a:gd name="connsiteX66" fmla="*/ 1690142 w 2854081"/>
              <a:gd name="connsiteY66" fmla="*/ 103650 h 2692920"/>
              <a:gd name="connsiteX67" fmla="*/ 1712920 w 2854081"/>
              <a:gd name="connsiteY67" fmla="*/ 168391 h 2692920"/>
              <a:gd name="connsiteX68" fmla="*/ 1686545 w 2854081"/>
              <a:gd name="connsiteY68" fmla="*/ 242725 h 2692920"/>
              <a:gd name="connsiteX69" fmla="*/ 1595428 w 2854081"/>
              <a:gd name="connsiteY69" fmla="*/ 349430 h 2692920"/>
              <a:gd name="connsiteX70" fmla="*/ 1522894 w 2854081"/>
              <a:gd name="connsiteY70" fmla="*/ 445342 h 2692920"/>
              <a:gd name="connsiteX71" fmla="*/ 1488123 w 2854081"/>
              <a:gd name="connsiteY71" fmla="*/ 558638 h 2692920"/>
              <a:gd name="connsiteX72" fmla="*/ 1467142 w 2854081"/>
              <a:gd name="connsiteY72" fmla="*/ 593406 h 2692920"/>
              <a:gd name="connsiteX73" fmla="*/ 1391010 w 2854081"/>
              <a:gd name="connsiteY73" fmla="*/ 586813 h 2692920"/>
              <a:gd name="connsiteX74" fmla="*/ 1313681 w 2854081"/>
              <a:gd name="connsiteY74" fmla="*/ 541254 h 2692920"/>
              <a:gd name="connsiteX75" fmla="*/ 1295698 w 2854081"/>
              <a:gd name="connsiteY75" fmla="*/ 517876 h 2692920"/>
              <a:gd name="connsiteX76" fmla="*/ 1301691 w 2854081"/>
              <a:gd name="connsiteY76" fmla="*/ 288282 h 2692920"/>
              <a:gd name="connsiteX77" fmla="*/ 1431175 w 2854081"/>
              <a:gd name="connsiteY77" fmla="*/ 56293 h 2692920"/>
              <a:gd name="connsiteX78" fmla="*/ 1462946 w 2854081"/>
              <a:gd name="connsiteY78" fmla="*/ 31717 h 2692920"/>
              <a:gd name="connsiteX79" fmla="*/ 1544698 w 2854081"/>
              <a:gd name="connsiteY79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16898 w 2854081"/>
              <a:gd name="connsiteY12" fmla="*/ 1741364 h 2692920"/>
              <a:gd name="connsiteX13" fmla="*/ 1512701 w 2854081"/>
              <a:gd name="connsiteY13" fmla="*/ 1300163 h 2692920"/>
              <a:gd name="connsiteX14" fmla="*/ 1462347 w 2854081"/>
              <a:gd name="connsiteY14" fmla="*/ 719289 h 2692920"/>
              <a:gd name="connsiteX15" fmla="*/ 1444962 w 2854081"/>
              <a:gd name="connsiteY15" fmla="*/ 653949 h 2692920"/>
              <a:gd name="connsiteX16" fmla="*/ 1455752 w 2854081"/>
              <a:gd name="connsiteY16" fmla="*/ 626375 h 2692920"/>
              <a:gd name="connsiteX17" fmla="*/ 1676973 w 2854081"/>
              <a:gd name="connsiteY17" fmla="*/ 561676 h 2692920"/>
              <a:gd name="connsiteX18" fmla="*/ 1174608 w 2854081"/>
              <a:gd name="connsiteY18" fmla="*/ 536459 h 2692920"/>
              <a:gd name="connsiteX19" fmla="*/ 1387416 w 2854081"/>
              <a:gd name="connsiteY19" fmla="*/ 613189 h 2692920"/>
              <a:gd name="connsiteX20" fmla="*/ 1425781 w 2854081"/>
              <a:gd name="connsiteY20" fmla="*/ 673135 h 2692920"/>
              <a:gd name="connsiteX21" fmla="*/ 1465344 w 2854081"/>
              <a:gd name="connsiteY21" fmla="*/ 920109 h 2692920"/>
              <a:gd name="connsiteX22" fmla="*/ 1491720 w 2854081"/>
              <a:gd name="connsiteY22" fmla="*/ 1464417 h 2692920"/>
              <a:gd name="connsiteX23" fmla="*/ 1492319 w 2854081"/>
              <a:gd name="connsiteY23" fmla="*/ 1738968 h 2692920"/>
              <a:gd name="connsiteX24" fmla="*/ 1473737 w 2854081"/>
              <a:gd name="connsiteY24" fmla="*/ 2245507 h 2692920"/>
              <a:gd name="connsiteX25" fmla="*/ 1435971 w 2854081"/>
              <a:gd name="connsiteY25" fmla="*/ 2566214 h 2692920"/>
              <a:gd name="connsiteX26" fmla="*/ 1387416 w 2854081"/>
              <a:gd name="connsiteY26" fmla="*/ 2626759 h 2692920"/>
              <a:gd name="connsiteX27" fmla="*/ 762183 w 2854081"/>
              <a:gd name="connsiteY27" fmla="*/ 2488884 h 2692920"/>
              <a:gd name="connsiteX28" fmla="*/ 543381 w 2854081"/>
              <a:gd name="connsiteY28" fmla="*/ 2052483 h 2692920"/>
              <a:gd name="connsiteX29" fmla="*/ 493628 w 2854081"/>
              <a:gd name="connsiteY29" fmla="*/ 1372699 h 2692920"/>
              <a:gd name="connsiteX30" fmla="*/ 608122 w 2854081"/>
              <a:gd name="connsiteY30" fmla="*/ 891335 h 2692920"/>
              <a:gd name="connsiteX31" fmla="*/ 1174608 w 2854081"/>
              <a:gd name="connsiteY31" fmla="*/ 536459 h 2692920"/>
              <a:gd name="connsiteX32" fmla="*/ 2252335 w 2854081"/>
              <a:gd name="connsiteY32" fmla="*/ 524589 h 2692920"/>
              <a:gd name="connsiteX33" fmla="*/ 2353137 w 2854081"/>
              <a:gd name="connsiteY33" fmla="*/ 544849 h 2692920"/>
              <a:gd name="connsiteX34" fmla="*/ 2776952 w 2854081"/>
              <a:gd name="connsiteY34" fmla="*/ 963270 h 2692920"/>
              <a:gd name="connsiteX35" fmla="*/ 2849487 w 2854081"/>
              <a:gd name="connsiteY35" fmla="*/ 1322944 h 2692920"/>
              <a:gd name="connsiteX36" fmla="*/ 2776353 w 2854081"/>
              <a:gd name="connsiteY36" fmla="*/ 1991337 h 2692920"/>
              <a:gd name="connsiteX37" fmla="*/ 2393302 w 2854081"/>
              <a:gd name="connsiteY37" fmla="*/ 2424143 h 2692920"/>
              <a:gd name="connsiteX38" fmla="*/ 2294392 w 2854081"/>
              <a:gd name="connsiteY38" fmla="*/ 2455315 h 2692920"/>
              <a:gd name="connsiteX39" fmla="*/ 2339350 w 2854081"/>
              <a:gd name="connsiteY39" fmla="*/ 2304252 h 2692920"/>
              <a:gd name="connsiteX40" fmla="*/ 2367525 w 2854081"/>
              <a:gd name="connsiteY40" fmla="*/ 1834880 h 2692920"/>
              <a:gd name="connsiteX41" fmla="*/ 2308778 w 2854081"/>
              <a:gd name="connsiteY41" fmla="*/ 1335532 h 2692920"/>
              <a:gd name="connsiteX42" fmla="*/ 2103164 w 2854081"/>
              <a:gd name="connsiteY42" fmla="*/ 791826 h 2692920"/>
              <a:gd name="connsiteX43" fmla="*/ 1962891 w 2854081"/>
              <a:gd name="connsiteY43" fmla="*/ 626375 h 2692920"/>
              <a:gd name="connsiteX44" fmla="*/ 1965889 w 2854081"/>
              <a:gd name="connsiteY44" fmla="*/ 597001 h 2692920"/>
              <a:gd name="connsiteX45" fmla="*/ 2154118 w 2854081"/>
              <a:gd name="connsiteY45" fmla="*/ 527090 h 2692920"/>
              <a:gd name="connsiteX46" fmla="*/ 2252335 w 2854081"/>
              <a:gd name="connsiteY46" fmla="*/ 524589 h 2692920"/>
              <a:gd name="connsiteX47" fmla="*/ 790038 w 2854081"/>
              <a:gd name="connsiteY47" fmla="*/ 465000 h 2692920"/>
              <a:gd name="connsiteX48" fmla="*/ 887018 w 2854081"/>
              <a:gd name="connsiteY48" fmla="*/ 469541 h 2692920"/>
              <a:gd name="connsiteX49" fmla="*/ 1077495 w 2854081"/>
              <a:gd name="connsiteY49" fmla="*/ 511279 h 2692920"/>
              <a:gd name="connsiteX50" fmla="*/ 1082890 w 2854081"/>
              <a:gd name="connsiteY50" fmla="*/ 517275 h 2692920"/>
              <a:gd name="connsiteX51" fmla="*/ 759784 w 2854081"/>
              <a:gd name="connsiteY51" fmla="*/ 662941 h 2692920"/>
              <a:gd name="connsiteX52" fmla="*/ 524198 w 2854081"/>
              <a:gd name="connsiteY52" fmla="*/ 1041798 h 2692920"/>
              <a:gd name="connsiteX53" fmla="*/ 467250 w 2854081"/>
              <a:gd name="connsiteY53" fmla="*/ 1585505 h 2692920"/>
              <a:gd name="connsiteX54" fmla="*/ 503818 w 2854081"/>
              <a:gd name="connsiteY54" fmla="*/ 1979347 h 2692920"/>
              <a:gd name="connsiteX55" fmla="*/ 669266 w 2854081"/>
              <a:gd name="connsiteY55" fmla="*/ 2409156 h 2692920"/>
              <a:gd name="connsiteX56" fmla="*/ 673462 w 2854081"/>
              <a:gd name="connsiteY56" fmla="*/ 2418148 h 2692920"/>
              <a:gd name="connsiteX57" fmla="*/ 594934 w 2854081"/>
              <a:gd name="connsiteY57" fmla="*/ 2408557 h 2692920"/>
              <a:gd name="connsiteX58" fmla="*/ 173517 w 2854081"/>
              <a:gd name="connsiteY58" fmla="*/ 2099238 h 2692920"/>
              <a:gd name="connsiteX59" fmla="*/ 2073 w 2854081"/>
              <a:gd name="connsiteY59" fmla="*/ 1526158 h 2692920"/>
              <a:gd name="connsiteX60" fmla="*/ 132154 w 2854081"/>
              <a:gd name="connsiteY60" fmla="*/ 877546 h 2692920"/>
              <a:gd name="connsiteX61" fmla="*/ 692045 w 2854081"/>
              <a:gd name="connsiteY61" fmla="*/ 472315 h 2692920"/>
              <a:gd name="connsiteX62" fmla="*/ 790038 w 2854081"/>
              <a:gd name="connsiteY62" fmla="*/ 465000 h 2692920"/>
              <a:gd name="connsiteX63" fmla="*/ 1544698 w 2854081"/>
              <a:gd name="connsiteY63" fmla="*/ 18 h 2692920"/>
              <a:gd name="connsiteX64" fmla="*/ 1624202 w 2854081"/>
              <a:gd name="connsiteY64" fmla="*/ 35312 h 2692920"/>
              <a:gd name="connsiteX65" fmla="*/ 1690142 w 2854081"/>
              <a:gd name="connsiteY65" fmla="*/ 103650 h 2692920"/>
              <a:gd name="connsiteX66" fmla="*/ 1712920 w 2854081"/>
              <a:gd name="connsiteY66" fmla="*/ 168391 h 2692920"/>
              <a:gd name="connsiteX67" fmla="*/ 1686545 w 2854081"/>
              <a:gd name="connsiteY67" fmla="*/ 242725 h 2692920"/>
              <a:gd name="connsiteX68" fmla="*/ 1595428 w 2854081"/>
              <a:gd name="connsiteY68" fmla="*/ 349430 h 2692920"/>
              <a:gd name="connsiteX69" fmla="*/ 1522894 w 2854081"/>
              <a:gd name="connsiteY69" fmla="*/ 445342 h 2692920"/>
              <a:gd name="connsiteX70" fmla="*/ 1488123 w 2854081"/>
              <a:gd name="connsiteY70" fmla="*/ 558638 h 2692920"/>
              <a:gd name="connsiteX71" fmla="*/ 1467142 w 2854081"/>
              <a:gd name="connsiteY71" fmla="*/ 593406 h 2692920"/>
              <a:gd name="connsiteX72" fmla="*/ 1391010 w 2854081"/>
              <a:gd name="connsiteY72" fmla="*/ 586813 h 2692920"/>
              <a:gd name="connsiteX73" fmla="*/ 1313681 w 2854081"/>
              <a:gd name="connsiteY73" fmla="*/ 541254 h 2692920"/>
              <a:gd name="connsiteX74" fmla="*/ 1295698 w 2854081"/>
              <a:gd name="connsiteY74" fmla="*/ 517876 h 2692920"/>
              <a:gd name="connsiteX75" fmla="*/ 1301691 w 2854081"/>
              <a:gd name="connsiteY75" fmla="*/ 288282 h 2692920"/>
              <a:gd name="connsiteX76" fmla="*/ 1431175 w 2854081"/>
              <a:gd name="connsiteY76" fmla="*/ 56293 h 2692920"/>
              <a:gd name="connsiteX77" fmla="*/ 1462946 w 2854081"/>
              <a:gd name="connsiteY77" fmla="*/ 31717 h 2692920"/>
              <a:gd name="connsiteX78" fmla="*/ 1544698 w 2854081"/>
              <a:gd name="connsiteY78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16898 w 2854081"/>
              <a:gd name="connsiteY12" fmla="*/ 1741364 h 2692920"/>
              <a:gd name="connsiteX13" fmla="*/ 1512701 w 2854081"/>
              <a:gd name="connsiteY13" fmla="*/ 1300163 h 2692920"/>
              <a:gd name="connsiteX14" fmla="*/ 1462347 w 2854081"/>
              <a:gd name="connsiteY14" fmla="*/ 719289 h 2692920"/>
              <a:gd name="connsiteX15" fmla="*/ 1444962 w 2854081"/>
              <a:gd name="connsiteY15" fmla="*/ 653949 h 2692920"/>
              <a:gd name="connsiteX16" fmla="*/ 1455752 w 2854081"/>
              <a:gd name="connsiteY16" fmla="*/ 626375 h 2692920"/>
              <a:gd name="connsiteX17" fmla="*/ 1676973 w 2854081"/>
              <a:gd name="connsiteY17" fmla="*/ 561676 h 2692920"/>
              <a:gd name="connsiteX18" fmla="*/ 1174608 w 2854081"/>
              <a:gd name="connsiteY18" fmla="*/ 536459 h 2692920"/>
              <a:gd name="connsiteX19" fmla="*/ 1387416 w 2854081"/>
              <a:gd name="connsiteY19" fmla="*/ 613189 h 2692920"/>
              <a:gd name="connsiteX20" fmla="*/ 1425781 w 2854081"/>
              <a:gd name="connsiteY20" fmla="*/ 673135 h 2692920"/>
              <a:gd name="connsiteX21" fmla="*/ 1465344 w 2854081"/>
              <a:gd name="connsiteY21" fmla="*/ 920109 h 2692920"/>
              <a:gd name="connsiteX22" fmla="*/ 1491720 w 2854081"/>
              <a:gd name="connsiteY22" fmla="*/ 1464417 h 2692920"/>
              <a:gd name="connsiteX23" fmla="*/ 1492319 w 2854081"/>
              <a:gd name="connsiteY23" fmla="*/ 1738968 h 2692920"/>
              <a:gd name="connsiteX24" fmla="*/ 1473737 w 2854081"/>
              <a:gd name="connsiteY24" fmla="*/ 2245507 h 2692920"/>
              <a:gd name="connsiteX25" fmla="*/ 1435971 w 2854081"/>
              <a:gd name="connsiteY25" fmla="*/ 2566214 h 2692920"/>
              <a:gd name="connsiteX26" fmla="*/ 1387416 w 2854081"/>
              <a:gd name="connsiteY26" fmla="*/ 2626759 h 2692920"/>
              <a:gd name="connsiteX27" fmla="*/ 762183 w 2854081"/>
              <a:gd name="connsiteY27" fmla="*/ 2488884 h 2692920"/>
              <a:gd name="connsiteX28" fmla="*/ 543381 w 2854081"/>
              <a:gd name="connsiteY28" fmla="*/ 2052483 h 2692920"/>
              <a:gd name="connsiteX29" fmla="*/ 493628 w 2854081"/>
              <a:gd name="connsiteY29" fmla="*/ 1372699 h 2692920"/>
              <a:gd name="connsiteX30" fmla="*/ 608122 w 2854081"/>
              <a:gd name="connsiteY30" fmla="*/ 891335 h 2692920"/>
              <a:gd name="connsiteX31" fmla="*/ 1174608 w 2854081"/>
              <a:gd name="connsiteY31" fmla="*/ 536459 h 2692920"/>
              <a:gd name="connsiteX32" fmla="*/ 2252335 w 2854081"/>
              <a:gd name="connsiteY32" fmla="*/ 524589 h 2692920"/>
              <a:gd name="connsiteX33" fmla="*/ 2353137 w 2854081"/>
              <a:gd name="connsiteY33" fmla="*/ 544849 h 2692920"/>
              <a:gd name="connsiteX34" fmla="*/ 2776952 w 2854081"/>
              <a:gd name="connsiteY34" fmla="*/ 963270 h 2692920"/>
              <a:gd name="connsiteX35" fmla="*/ 2849487 w 2854081"/>
              <a:gd name="connsiteY35" fmla="*/ 1322944 h 2692920"/>
              <a:gd name="connsiteX36" fmla="*/ 2776353 w 2854081"/>
              <a:gd name="connsiteY36" fmla="*/ 1991337 h 2692920"/>
              <a:gd name="connsiteX37" fmla="*/ 2393302 w 2854081"/>
              <a:gd name="connsiteY37" fmla="*/ 2424143 h 2692920"/>
              <a:gd name="connsiteX38" fmla="*/ 2294392 w 2854081"/>
              <a:gd name="connsiteY38" fmla="*/ 2455315 h 2692920"/>
              <a:gd name="connsiteX39" fmla="*/ 2339350 w 2854081"/>
              <a:gd name="connsiteY39" fmla="*/ 2304252 h 2692920"/>
              <a:gd name="connsiteX40" fmla="*/ 2367525 w 2854081"/>
              <a:gd name="connsiteY40" fmla="*/ 1834880 h 2692920"/>
              <a:gd name="connsiteX41" fmla="*/ 2308778 w 2854081"/>
              <a:gd name="connsiteY41" fmla="*/ 1335532 h 2692920"/>
              <a:gd name="connsiteX42" fmla="*/ 2103164 w 2854081"/>
              <a:gd name="connsiteY42" fmla="*/ 791826 h 2692920"/>
              <a:gd name="connsiteX43" fmla="*/ 1962891 w 2854081"/>
              <a:gd name="connsiteY43" fmla="*/ 626375 h 2692920"/>
              <a:gd name="connsiteX44" fmla="*/ 1965889 w 2854081"/>
              <a:gd name="connsiteY44" fmla="*/ 597001 h 2692920"/>
              <a:gd name="connsiteX45" fmla="*/ 2154118 w 2854081"/>
              <a:gd name="connsiteY45" fmla="*/ 527090 h 2692920"/>
              <a:gd name="connsiteX46" fmla="*/ 2252335 w 2854081"/>
              <a:gd name="connsiteY46" fmla="*/ 524589 h 2692920"/>
              <a:gd name="connsiteX47" fmla="*/ 790038 w 2854081"/>
              <a:gd name="connsiteY47" fmla="*/ 465000 h 2692920"/>
              <a:gd name="connsiteX48" fmla="*/ 887018 w 2854081"/>
              <a:gd name="connsiteY48" fmla="*/ 469541 h 2692920"/>
              <a:gd name="connsiteX49" fmla="*/ 1077495 w 2854081"/>
              <a:gd name="connsiteY49" fmla="*/ 511279 h 2692920"/>
              <a:gd name="connsiteX50" fmla="*/ 1082890 w 2854081"/>
              <a:gd name="connsiteY50" fmla="*/ 517275 h 2692920"/>
              <a:gd name="connsiteX51" fmla="*/ 759784 w 2854081"/>
              <a:gd name="connsiteY51" fmla="*/ 662941 h 2692920"/>
              <a:gd name="connsiteX52" fmla="*/ 524198 w 2854081"/>
              <a:gd name="connsiteY52" fmla="*/ 1041798 h 2692920"/>
              <a:gd name="connsiteX53" fmla="*/ 467250 w 2854081"/>
              <a:gd name="connsiteY53" fmla="*/ 1585505 h 2692920"/>
              <a:gd name="connsiteX54" fmla="*/ 503818 w 2854081"/>
              <a:gd name="connsiteY54" fmla="*/ 1979347 h 2692920"/>
              <a:gd name="connsiteX55" fmla="*/ 669266 w 2854081"/>
              <a:gd name="connsiteY55" fmla="*/ 2409156 h 2692920"/>
              <a:gd name="connsiteX56" fmla="*/ 673462 w 2854081"/>
              <a:gd name="connsiteY56" fmla="*/ 2418148 h 2692920"/>
              <a:gd name="connsiteX57" fmla="*/ 594934 w 2854081"/>
              <a:gd name="connsiteY57" fmla="*/ 2408557 h 2692920"/>
              <a:gd name="connsiteX58" fmla="*/ 173517 w 2854081"/>
              <a:gd name="connsiteY58" fmla="*/ 2099238 h 2692920"/>
              <a:gd name="connsiteX59" fmla="*/ 2073 w 2854081"/>
              <a:gd name="connsiteY59" fmla="*/ 1526158 h 2692920"/>
              <a:gd name="connsiteX60" fmla="*/ 132154 w 2854081"/>
              <a:gd name="connsiteY60" fmla="*/ 877546 h 2692920"/>
              <a:gd name="connsiteX61" fmla="*/ 692045 w 2854081"/>
              <a:gd name="connsiteY61" fmla="*/ 472315 h 2692920"/>
              <a:gd name="connsiteX62" fmla="*/ 790038 w 2854081"/>
              <a:gd name="connsiteY62" fmla="*/ 465000 h 2692920"/>
              <a:gd name="connsiteX63" fmla="*/ 1544698 w 2854081"/>
              <a:gd name="connsiteY63" fmla="*/ 18 h 2692920"/>
              <a:gd name="connsiteX64" fmla="*/ 1624202 w 2854081"/>
              <a:gd name="connsiteY64" fmla="*/ 35312 h 2692920"/>
              <a:gd name="connsiteX65" fmla="*/ 1690142 w 2854081"/>
              <a:gd name="connsiteY65" fmla="*/ 103650 h 2692920"/>
              <a:gd name="connsiteX66" fmla="*/ 1712920 w 2854081"/>
              <a:gd name="connsiteY66" fmla="*/ 168391 h 2692920"/>
              <a:gd name="connsiteX67" fmla="*/ 1686545 w 2854081"/>
              <a:gd name="connsiteY67" fmla="*/ 242725 h 2692920"/>
              <a:gd name="connsiteX68" fmla="*/ 1595428 w 2854081"/>
              <a:gd name="connsiteY68" fmla="*/ 349430 h 2692920"/>
              <a:gd name="connsiteX69" fmla="*/ 1522894 w 2854081"/>
              <a:gd name="connsiteY69" fmla="*/ 445342 h 2692920"/>
              <a:gd name="connsiteX70" fmla="*/ 1488123 w 2854081"/>
              <a:gd name="connsiteY70" fmla="*/ 558638 h 2692920"/>
              <a:gd name="connsiteX71" fmla="*/ 1467142 w 2854081"/>
              <a:gd name="connsiteY71" fmla="*/ 593406 h 2692920"/>
              <a:gd name="connsiteX72" fmla="*/ 1391010 w 2854081"/>
              <a:gd name="connsiteY72" fmla="*/ 586813 h 2692920"/>
              <a:gd name="connsiteX73" fmla="*/ 1313681 w 2854081"/>
              <a:gd name="connsiteY73" fmla="*/ 541254 h 2692920"/>
              <a:gd name="connsiteX74" fmla="*/ 1295698 w 2854081"/>
              <a:gd name="connsiteY74" fmla="*/ 517876 h 2692920"/>
              <a:gd name="connsiteX75" fmla="*/ 1301691 w 2854081"/>
              <a:gd name="connsiteY75" fmla="*/ 288282 h 2692920"/>
              <a:gd name="connsiteX76" fmla="*/ 1431175 w 2854081"/>
              <a:gd name="connsiteY76" fmla="*/ 56293 h 2692920"/>
              <a:gd name="connsiteX77" fmla="*/ 1462946 w 2854081"/>
              <a:gd name="connsiteY77" fmla="*/ 31717 h 2692920"/>
              <a:gd name="connsiteX78" fmla="*/ 1544698 w 2854081"/>
              <a:gd name="connsiteY78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498313 w 2854081"/>
              <a:gd name="connsiteY11" fmla="*/ 2260490 h 2692920"/>
              <a:gd name="connsiteX12" fmla="*/ 1516898 w 2854081"/>
              <a:gd name="connsiteY12" fmla="*/ 1741364 h 2692920"/>
              <a:gd name="connsiteX13" fmla="*/ 1512701 w 2854081"/>
              <a:gd name="connsiteY13" fmla="*/ 1300163 h 2692920"/>
              <a:gd name="connsiteX14" fmla="*/ 1462347 w 2854081"/>
              <a:gd name="connsiteY14" fmla="*/ 719289 h 2692920"/>
              <a:gd name="connsiteX15" fmla="*/ 1444962 w 2854081"/>
              <a:gd name="connsiteY15" fmla="*/ 653949 h 2692920"/>
              <a:gd name="connsiteX16" fmla="*/ 1455752 w 2854081"/>
              <a:gd name="connsiteY16" fmla="*/ 626375 h 2692920"/>
              <a:gd name="connsiteX17" fmla="*/ 1676973 w 2854081"/>
              <a:gd name="connsiteY17" fmla="*/ 561676 h 2692920"/>
              <a:gd name="connsiteX18" fmla="*/ 1174608 w 2854081"/>
              <a:gd name="connsiteY18" fmla="*/ 536459 h 2692920"/>
              <a:gd name="connsiteX19" fmla="*/ 1387416 w 2854081"/>
              <a:gd name="connsiteY19" fmla="*/ 613189 h 2692920"/>
              <a:gd name="connsiteX20" fmla="*/ 1425781 w 2854081"/>
              <a:gd name="connsiteY20" fmla="*/ 673135 h 2692920"/>
              <a:gd name="connsiteX21" fmla="*/ 1465344 w 2854081"/>
              <a:gd name="connsiteY21" fmla="*/ 920109 h 2692920"/>
              <a:gd name="connsiteX22" fmla="*/ 1491720 w 2854081"/>
              <a:gd name="connsiteY22" fmla="*/ 1464417 h 2692920"/>
              <a:gd name="connsiteX23" fmla="*/ 1492319 w 2854081"/>
              <a:gd name="connsiteY23" fmla="*/ 1738968 h 2692920"/>
              <a:gd name="connsiteX24" fmla="*/ 1435971 w 2854081"/>
              <a:gd name="connsiteY24" fmla="*/ 2566214 h 2692920"/>
              <a:gd name="connsiteX25" fmla="*/ 1387416 w 2854081"/>
              <a:gd name="connsiteY25" fmla="*/ 2626759 h 2692920"/>
              <a:gd name="connsiteX26" fmla="*/ 762183 w 2854081"/>
              <a:gd name="connsiteY26" fmla="*/ 2488884 h 2692920"/>
              <a:gd name="connsiteX27" fmla="*/ 543381 w 2854081"/>
              <a:gd name="connsiteY27" fmla="*/ 2052483 h 2692920"/>
              <a:gd name="connsiteX28" fmla="*/ 493628 w 2854081"/>
              <a:gd name="connsiteY28" fmla="*/ 1372699 h 2692920"/>
              <a:gd name="connsiteX29" fmla="*/ 608122 w 2854081"/>
              <a:gd name="connsiteY29" fmla="*/ 891335 h 2692920"/>
              <a:gd name="connsiteX30" fmla="*/ 1174608 w 2854081"/>
              <a:gd name="connsiteY30" fmla="*/ 536459 h 2692920"/>
              <a:gd name="connsiteX31" fmla="*/ 2252335 w 2854081"/>
              <a:gd name="connsiteY31" fmla="*/ 524589 h 2692920"/>
              <a:gd name="connsiteX32" fmla="*/ 2353137 w 2854081"/>
              <a:gd name="connsiteY32" fmla="*/ 544849 h 2692920"/>
              <a:gd name="connsiteX33" fmla="*/ 2776952 w 2854081"/>
              <a:gd name="connsiteY33" fmla="*/ 963270 h 2692920"/>
              <a:gd name="connsiteX34" fmla="*/ 2849487 w 2854081"/>
              <a:gd name="connsiteY34" fmla="*/ 1322944 h 2692920"/>
              <a:gd name="connsiteX35" fmla="*/ 2776353 w 2854081"/>
              <a:gd name="connsiteY35" fmla="*/ 1991337 h 2692920"/>
              <a:gd name="connsiteX36" fmla="*/ 2393302 w 2854081"/>
              <a:gd name="connsiteY36" fmla="*/ 2424143 h 2692920"/>
              <a:gd name="connsiteX37" fmla="*/ 2294392 w 2854081"/>
              <a:gd name="connsiteY37" fmla="*/ 2455315 h 2692920"/>
              <a:gd name="connsiteX38" fmla="*/ 2339350 w 2854081"/>
              <a:gd name="connsiteY38" fmla="*/ 2304252 h 2692920"/>
              <a:gd name="connsiteX39" fmla="*/ 2367525 w 2854081"/>
              <a:gd name="connsiteY39" fmla="*/ 1834880 h 2692920"/>
              <a:gd name="connsiteX40" fmla="*/ 2308778 w 2854081"/>
              <a:gd name="connsiteY40" fmla="*/ 1335532 h 2692920"/>
              <a:gd name="connsiteX41" fmla="*/ 2103164 w 2854081"/>
              <a:gd name="connsiteY41" fmla="*/ 791826 h 2692920"/>
              <a:gd name="connsiteX42" fmla="*/ 1962891 w 2854081"/>
              <a:gd name="connsiteY42" fmla="*/ 626375 h 2692920"/>
              <a:gd name="connsiteX43" fmla="*/ 1965889 w 2854081"/>
              <a:gd name="connsiteY43" fmla="*/ 597001 h 2692920"/>
              <a:gd name="connsiteX44" fmla="*/ 2154118 w 2854081"/>
              <a:gd name="connsiteY44" fmla="*/ 527090 h 2692920"/>
              <a:gd name="connsiteX45" fmla="*/ 2252335 w 2854081"/>
              <a:gd name="connsiteY45" fmla="*/ 524589 h 2692920"/>
              <a:gd name="connsiteX46" fmla="*/ 790038 w 2854081"/>
              <a:gd name="connsiteY46" fmla="*/ 465000 h 2692920"/>
              <a:gd name="connsiteX47" fmla="*/ 887018 w 2854081"/>
              <a:gd name="connsiteY47" fmla="*/ 469541 h 2692920"/>
              <a:gd name="connsiteX48" fmla="*/ 1077495 w 2854081"/>
              <a:gd name="connsiteY48" fmla="*/ 511279 h 2692920"/>
              <a:gd name="connsiteX49" fmla="*/ 1082890 w 2854081"/>
              <a:gd name="connsiteY49" fmla="*/ 517275 h 2692920"/>
              <a:gd name="connsiteX50" fmla="*/ 759784 w 2854081"/>
              <a:gd name="connsiteY50" fmla="*/ 662941 h 2692920"/>
              <a:gd name="connsiteX51" fmla="*/ 524198 w 2854081"/>
              <a:gd name="connsiteY51" fmla="*/ 1041798 h 2692920"/>
              <a:gd name="connsiteX52" fmla="*/ 467250 w 2854081"/>
              <a:gd name="connsiteY52" fmla="*/ 1585505 h 2692920"/>
              <a:gd name="connsiteX53" fmla="*/ 503818 w 2854081"/>
              <a:gd name="connsiteY53" fmla="*/ 1979347 h 2692920"/>
              <a:gd name="connsiteX54" fmla="*/ 669266 w 2854081"/>
              <a:gd name="connsiteY54" fmla="*/ 2409156 h 2692920"/>
              <a:gd name="connsiteX55" fmla="*/ 673462 w 2854081"/>
              <a:gd name="connsiteY55" fmla="*/ 2418148 h 2692920"/>
              <a:gd name="connsiteX56" fmla="*/ 594934 w 2854081"/>
              <a:gd name="connsiteY56" fmla="*/ 2408557 h 2692920"/>
              <a:gd name="connsiteX57" fmla="*/ 173517 w 2854081"/>
              <a:gd name="connsiteY57" fmla="*/ 2099238 h 2692920"/>
              <a:gd name="connsiteX58" fmla="*/ 2073 w 2854081"/>
              <a:gd name="connsiteY58" fmla="*/ 1526158 h 2692920"/>
              <a:gd name="connsiteX59" fmla="*/ 132154 w 2854081"/>
              <a:gd name="connsiteY59" fmla="*/ 877546 h 2692920"/>
              <a:gd name="connsiteX60" fmla="*/ 692045 w 2854081"/>
              <a:gd name="connsiteY60" fmla="*/ 472315 h 2692920"/>
              <a:gd name="connsiteX61" fmla="*/ 790038 w 2854081"/>
              <a:gd name="connsiteY61" fmla="*/ 465000 h 2692920"/>
              <a:gd name="connsiteX62" fmla="*/ 1544698 w 2854081"/>
              <a:gd name="connsiteY62" fmla="*/ 18 h 2692920"/>
              <a:gd name="connsiteX63" fmla="*/ 1624202 w 2854081"/>
              <a:gd name="connsiteY63" fmla="*/ 35312 h 2692920"/>
              <a:gd name="connsiteX64" fmla="*/ 1690142 w 2854081"/>
              <a:gd name="connsiteY64" fmla="*/ 103650 h 2692920"/>
              <a:gd name="connsiteX65" fmla="*/ 1712920 w 2854081"/>
              <a:gd name="connsiteY65" fmla="*/ 168391 h 2692920"/>
              <a:gd name="connsiteX66" fmla="*/ 1686545 w 2854081"/>
              <a:gd name="connsiteY66" fmla="*/ 242725 h 2692920"/>
              <a:gd name="connsiteX67" fmla="*/ 1595428 w 2854081"/>
              <a:gd name="connsiteY67" fmla="*/ 349430 h 2692920"/>
              <a:gd name="connsiteX68" fmla="*/ 1522894 w 2854081"/>
              <a:gd name="connsiteY68" fmla="*/ 445342 h 2692920"/>
              <a:gd name="connsiteX69" fmla="*/ 1488123 w 2854081"/>
              <a:gd name="connsiteY69" fmla="*/ 558638 h 2692920"/>
              <a:gd name="connsiteX70" fmla="*/ 1467142 w 2854081"/>
              <a:gd name="connsiteY70" fmla="*/ 593406 h 2692920"/>
              <a:gd name="connsiteX71" fmla="*/ 1391010 w 2854081"/>
              <a:gd name="connsiteY71" fmla="*/ 586813 h 2692920"/>
              <a:gd name="connsiteX72" fmla="*/ 1313681 w 2854081"/>
              <a:gd name="connsiteY72" fmla="*/ 541254 h 2692920"/>
              <a:gd name="connsiteX73" fmla="*/ 1295698 w 2854081"/>
              <a:gd name="connsiteY73" fmla="*/ 517876 h 2692920"/>
              <a:gd name="connsiteX74" fmla="*/ 1301691 w 2854081"/>
              <a:gd name="connsiteY74" fmla="*/ 288282 h 2692920"/>
              <a:gd name="connsiteX75" fmla="*/ 1431175 w 2854081"/>
              <a:gd name="connsiteY75" fmla="*/ 56293 h 2692920"/>
              <a:gd name="connsiteX76" fmla="*/ 1462946 w 2854081"/>
              <a:gd name="connsiteY76" fmla="*/ 31717 h 2692920"/>
              <a:gd name="connsiteX77" fmla="*/ 1544698 w 2854081"/>
              <a:gd name="connsiteY77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516898 w 2854081"/>
              <a:gd name="connsiteY11" fmla="*/ 1741364 h 2692920"/>
              <a:gd name="connsiteX12" fmla="*/ 1512701 w 2854081"/>
              <a:gd name="connsiteY12" fmla="*/ 1300163 h 2692920"/>
              <a:gd name="connsiteX13" fmla="*/ 1462347 w 2854081"/>
              <a:gd name="connsiteY13" fmla="*/ 719289 h 2692920"/>
              <a:gd name="connsiteX14" fmla="*/ 1444962 w 2854081"/>
              <a:gd name="connsiteY14" fmla="*/ 653949 h 2692920"/>
              <a:gd name="connsiteX15" fmla="*/ 1455752 w 2854081"/>
              <a:gd name="connsiteY15" fmla="*/ 626375 h 2692920"/>
              <a:gd name="connsiteX16" fmla="*/ 1676973 w 2854081"/>
              <a:gd name="connsiteY16" fmla="*/ 561676 h 2692920"/>
              <a:gd name="connsiteX17" fmla="*/ 1174608 w 2854081"/>
              <a:gd name="connsiteY17" fmla="*/ 536459 h 2692920"/>
              <a:gd name="connsiteX18" fmla="*/ 1387416 w 2854081"/>
              <a:gd name="connsiteY18" fmla="*/ 613189 h 2692920"/>
              <a:gd name="connsiteX19" fmla="*/ 1425781 w 2854081"/>
              <a:gd name="connsiteY19" fmla="*/ 673135 h 2692920"/>
              <a:gd name="connsiteX20" fmla="*/ 1465344 w 2854081"/>
              <a:gd name="connsiteY20" fmla="*/ 920109 h 2692920"/>
              <a:gd name="connsiteX21" fmla="*/ 1491720 w 2854081"/>
              <a:gd name="connsiteY21" fmla="*/ 1464417 h 2692920"/>
              <a:gd name="connsiteX22" fmla="*/ 1492319 w 2854081"/>
              <a:gd name="connsiteY22" fmla="*/ 1738968 h 2692920"/>
              <a:gd name="connsiteX23" fmla="*/ 1435971 w 2854081"/>
              <a:gd name="connsiteY23" fmla="*/ 2566214 h 2692920"/>
              <a:gd name="connsiteX24" fmla="*/ 1387416 w 2854081"/>
              <a:gd name="connsiteY24" fmla="*/ 2626759 h 2692920"/>
              <a:gd name="connsiteX25" fmla="*/ 762183 w 2854081"/>
              <a:gd name="connsiteY25" fmla="*/ 2488884 h 2692920"/>
              <a:gd name="connsiteX26" fmla="*/ 543381 w 2854081"/>
              <a:gd name="connsiteY26" fmla="*/ 2052483 h 2692920"/>
              <a:gd name="connsiteX27" fmla="*/ 493628 w 2854081"/>
              <a:gd name="connsiteY27" fmla="*/ 1372699 h 2692920"/>
              <a:gd name="connsiteX28" fmla="*/ 608122 w 2854081"/>
              <a:gd name="connsiteY28" fmla="*/ 891335 h 2692920"/>
              <a:gd name="connsiteX29" fmla="*/ 1174608 w 2854081"/>
              <a:gd name="connsiteY29" fmla="*/ 536459 h 2692920"/>
              <a:gd name="connsiteX30" fmla="*/ 2252335 w 2854081"/>
              <a:gd name="connsiteY30" fmla="*/ 524589 h 2692920"/>
              <a:gd name="connsiteX31" fmla="*/ 2353137 w 2854081"/>
              <a:gd name="connsiteY31" fmla="*/ 544849 h 2692920"/>
              <a:gd name="connsiteX32" fmla="*/ 2776952 w 2854081"/>
              <a:gd name="connsiteY32" fmla="*/ 963270 h 2692920"/>
              <a:gd name="connsiteX33" fmla="*/ 2849487 w 2854081"/>
              <a:gd name="connsiteY33" fmla="*/ 1322944 h 2692920"/>
              <a:gd name="connsiteX34" fmla="*/ 2776353 w 2854081"/>
              <a:gd name="connsiteY34" fmla="*/ 1991337 h 2692920"/>
              <a:gd name="connsiteX35" fmla="*/ 2393302 w 2854081"/>
              <a:gd name="connsiteY35" fmla="*/ 2424143 h 2692920"/>
              <a:gd name="connsiteX36" fmla="*/ 2294392 w 2854081"/>
              <a:gd name="connsiteY36" fmla="*/ 2455315 h 2692920"/>
              <a:gd name="connsiteX37" fmla="*/ 2339350 w 2854081"/>
              <a:gd name="connsiteY37" fmla="*/ 2304252 h 2692920"/>
              <a:gd name="connsiteX38" fmla="*/ 2367525 w 2854081"/>
              <a:gd name="connsiteY38" fmla="*/ 1834880 h 2692920"/>
              <a:gd name="connsiteX39" fmla="*/ 2308778 w 2854081"/>
              <a:gd name="connsiteY39" fmla="*/ 1335532 h 2692920"/>
              <a:gd name="connsiteX40" fmla="*/ 2103164 w 2854081"/>
              <a:gd name="connsiteY40" fmla="*/ 791826 h 2692920"/>
              <a:gd name="connsiteX41" fmla="*/ 1962891 w 2854081"/>
              <a:gd name="connsiteY41" fmla="*/ 626375 h 2692920"/>
              <a:gd name="connsiteX42" fmla="*/ 1965889 w 2854081"/>
              <a:gd name="connsiteY42" fmla="*/ 597001 h 2692920"/>
              <a:gd name="connsiteX43" fmla="*/ 2154118 w 2854081"/>
              <a:gd name="connsiteY43" fmla="*/ 527090 h 2692920"/>
              <a:gd name="connsiteX44" fmla="*/ 2252335 w 2854081"/>
              <a:gd name="connsiteY44" fmla="*/ 524589 h 2692920"/>
              <a:gd name="connsiteX45" fmla="*/ 790038 w 2854081"/>
              <a:gd name="connsiteY45" fmla="*/ 465000 h 2692920"/>
              <a:gd name="connsiteX46" fmla="*/ 887018 w 2854081"/>
              <a:gd name="connsiteY46" fmla="*/ 469541 h 2692920"/>
              <a:gd name="connsiteX47" fmla="*/ 1077495 w 2854081"/>
              <a:gd name="connsiteY47" fmla="*/ 511279 h 2692920"/>
              <a:gd name="connsiteX48" fmla="*/ 1082890 w 2854081"/>
              <a:gd name="connsiteY48" fmla="*/ 517275 h 2692920"/>
              <a:gd name="connsiteX49" fmla="*/ 759784 w 2854081"/>
              <a:gd name="connsiteY49" fmla="*/ 662941 h 2692920"/>
              <a:gd name="connsiteX50" fmla="*/ 524198 w 2854081"/>
              <a:gd name="connsiteY50" fmla="*/ 1041798 h 2692920"/>
              <a:gd name="connsiteX51" fmla="*/ 467250 w 2854081"/>
              <a:gd name="connsiteY51" fmla="*/ 1585505 h 2692920"/>
              <a:gd name="connsiteX52" fmla="*/ 503818 w 2854081"/>
              <a:gd name="connsiteY52" fmla="*/ 1979347 h 2692920"/>
              <a:gd name="connsiteX53" fmla="*/ 669266 w 2854081"/>
              <a:gd name="connsiteY53" fmla="*/ 2409156 h 2692920"/>
              <a:gd name="connsiteX54" fmla="*/ 673462 w 2854081"/>
              <a:gd name="connsiteY54" fmla="*/ 2418148 h 2692920"/>
              <a:gd name="connsiteX55" fmla="*/ 594934 w 2854081"/>
              <a:gd name="connsiteY55" fmla="*/ 2408557 h 2692920"/>
              <a:gd name="connsiteX56" fmla="*/ 173517 w 2854081"/>
              <a:gd name="connsiteY56" fmla="*/ 2099238 h 2692920"/>
              <a:gd name="connsiteX57" fmla="*/ 2073 w 2854081"/>
              <a:gd name="connsiteY57" fmla="*/ 1526158 h 2692920"/>
              <a:gd name="connsiteX58" fmla="*/ 132154 w 2854081"/>
              <a:gd name="connsiteY58" fmla="*/ 877546 h 2692920"/>
              <a:gd name="connsiteX59" fmla="*/ 692045 w 2854081"/>
              <a:gd name="connsiteY59" fmla="*/ 472315 h 2692920"/>
              <a:gd name="connsiteX60" fmla="*/ 790038 w 2854081"/>
              <a:gd name="connsiteY60" fmla="*/ 465000 h 2692920"/>
              <a:gd name="connsiteX61" fmla="*/ 1544698 w 2854081"/>
              <a:gd name="connsiteY61" fmla="*/ 18 h 2692920"/>
              <a:gd name="connsiteX62" fmla="*/ 1624202 w 2854081"/>
              <a:gd name="connsiteY62" fmla="*/ 35312 h 2692920"/>
              <a:gd name="connsiteX63" fmla="*/ 1690142 w 2854081"/>
              <a:gd name="connsiteY63" fmla="*/ 103650 h 2692920"/>
              <a:gd name="connsiteX64" fmla="*/ 1712920 w 2854081"/>
              <a:gd name="connsiteY64" fmla="*/ 168391 h 2692920"/>
              <a:gd name="connsiteX65" fmla="*/ 1686545 w 2854081"/>
              <a:gd name="connsiteY65" fmla="*/ 242725 h 2692920"/>
              <a:gd name="connsiteX66" fmla="*/ 1595428 w 2854081"/>
              <a:gd name="connsiteY66" fmla="*/ 349430 h 2692920"/>
              <a:gd name="connsiteX67" fmla="*/ 1522894 w 2854081"/>
              <a:gd name="connsiteY67" fmla="*/ 445342 h 2692920"/>
              <a:gd name="connsiteX68" fmla="*/ 1488123 w 2854081"/>
              <a:gd name="connsiteY68" fmla="*/ 558638 h 2692920"/>
              <a:gd name="connsiteX69" fmla="*/ 1467142 w 2854081"/>
              <a:gd name="connsiteY69" fmla="*/ 593406 h 2692920"/>
              <a:gd name="connsiteX70" fmla="*/ 1391010 w 2854081"/>
              <a:gd name="connsiteY70" fmla="*/ 586813 h 2692920"/>
              <a:gd name="connsiteX71" fmla="*/ 1313681 w 2854081"/>
              <a:gd name="connsiteY71" fmla="*/ 541254 h 2692920"/>
              <a:gd name="connsiteX72" fmla="*/ 1295698 w 2854081"/>
              <a:gd name="connsiteY72" fmla="*/ 517876 h 2692920"/>
              <a:gd name="connsiteX73" fmla="*/ 1301691 w 2854081"/>
              <a:gd name="connsiteY73" fmla="*/ 288282 h 2692920"/>
              <a:gd name="connsiteX74" fmla="*/ 1431175 w 2854081"/>
              <a:gd name="connsiteY74" fmla="*/ 56293 h 2692920"/>
              <a:gd name="connsiteX75" fmla="*/ 1462946 w 2854081"/>
              <a:gd name="connsiteY75" fmla="*/ 31717 h 2692920"/>
              <a:gd name="connsiteX76" fmla="*/ 1544698 w 2854081"/>
              <a:gd name="connsiteY76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516898 w 2854081"/>
              <a:gd name="connsiteY11" fmla="*/ 1741364 h 2692920"/>
              <a:gd name="connsiteX12" fmla="*/ 1512701 w 2854081"/>
              <a:gd name="connsiteY12" fmla="*/ 1300163 h 2692920"/>
              <a:gd name="connsiteX13" fmla="*/ 1462347 w 2854081"/>
              <a:gd name="connsiteY13" fmla="*/ 719289 h 2692920"/>
              <a:gd name="connsiteX14" fmla="*/ 1444962 w 2854081"/>
              <a:gd name="connsiteY14" fmla="*/ 653949 h 2692920"/>
              <a:gd name="connsiteX15" fmla="*/ 1455752 w 2854081"/>
              <a:gd name="connsiteY15" fmla="*/ 626375 h 2692920"/>
              <a:gd name="connsiteX16" fmla="*/ 1676973 w 2854081"/>
              <a:gd name="connsiteY16" fmla="*/ 561676 h 2692920"/>
              <a:gd name="connsiteX17" fmla="*/ 1174608 w 2854081"/>
              <a:gd name="connsiteY17" fmla="*/ 536459 h 2692920"/>
              <a:gd name="connsiteX18" fmla="*/ 1387416 w 2854081"/>
              <a:gd name="connsiteY18" fmla="*/ 613189 h 2692920"/>
              <a:gd name="connsiteX19" fmla="*/ 1425781 w 2854081"/>
              <a:gd name="connsiteY19" fmla="*/ 673135 h 2692920"/>
              <a:gd name="connsiteX20" fmla="*/ 1465344 w 2854081"/>
              <a:gd name="connsiteY20" fmla="*/ 920109 h 2692920"/>
              <a:gd name="connsiteX21" fmla="*/ 1491720 w 2854081"/>
              <a:gd name="connsiteY21" fmla="*/ 1464417 h 2692920"/>
              <a:gd name="connsiteX22" fmla="*/ 1492319 w 2854081"/>
              <a:gd name="connsiteY22" fmla="*/ 1738968 h 2692920"/>
              <a:gd name="connsiteX23" fmla="*/ 1435971 w 2854081"/>
              <a:gd name="connsiteY23" fmla="*/ 2566214 h 2692920"/>
              <a:gd name="connsiteX24" fmla="*/ 1387416 w 2854081"/>
              <a:gd name="connsiteY24" fmla="*/ 2626759 h 2692920"/>
              <a:gd name="connsiteX25" fmla="*/ 762183 w 2854081"/>
              <a:gd name="connsiteY25" fmla="*/ 2488884 h 2692920"/>
              <a:gd name="connsiteX26" fmla="*/ 543381 w 2854081"/>
              <a:gd name="connsiteY26" fmla="*/ 2052483 h 2692920"/>
              <a:gd name="connsiteX27" fmla="*/ 493628 w 2854081"/>
              <a:gd name="connsiteY27" fmla="*/ 1372699 h 2692920"/>
              <a:gd name="connsiteX28" fmla="*/ 608122 w 2854081"/>
              <a:gd name="connsiteY28" fmla="*/ 891335 h 2692920"/>
              <a:gd name="connsiteX29" fmla="*/ 1174608 w 2854081"/>
              <a:gd name="connsiteY29" fmla="*/ 536459 h 2692920"/>
              <a:gd name="connsiteX30" fmla="*/ 2252335 w 2854081"/>
              <a:gd name="connsiteY30" fmla="*/ 524589 h 2692920"/>
              <a:gd name="connsiteX31" fmla="*/ 2353137 w 2854081"/>
              <a:gd name="connsiteY31" fmla="*/ 544849 h 2692920"/>
              <a:gd name="connsiteX32" fmla="*/ 2776952 w 2854081"/>
              <a:gd name="connsiteY32" fmla="*/ 963270 h 2692920"/>
              <a:gd name="connsiteX33" fmla="*/ 2849487 w 2854081"/>
              <a:gd name="connsiteY33" fmla="*/ 1322944 h 2692920"/>
              <a:gd name="connsiteX34" fmla="*/ 2776353 w 2854081"/>
              <a:gd name="connsiteY34" fmla="*/ 1991337 h 2692920"/>
              <a:gd name="connsiteX35" fmla="*/ 2393302 w 2854081"/>
              <a:gd name="connsiteY35" fmla="*/ 2424143 h 2692920"/>
              <a:gd name="connsiteX36" fmla="*/ 2294392 w 2854081"/>
              <a:gd name="connsiteY36" fmla="*/ 2455315 h 2692920"/>
              <a:gd name="connsiteX37" fmla="*/ 2339350 w 2854081"/>
              <a:gd name="connsiteY37" fmla="*/ 2304252 h 2692920"/>
              <a:gd name="connsiteX38" fmla="*/ 2367525 w 2854081"/>
              <a:gd name="connsiteY38" fmla="*/ 1834880 h 2692920"/>
              <a:gd name="connsiteX39" fmla="*/ 2308778 w 2854081"/>
              <a:gd name="connsiteY39" fmla="*/ 1335532 h 2692920"/>
              <a:gd name="connsiteX40" fmla="*/ 2103164 w 2854081"/>
              <a:gd name="connsiteY40" fmla="*/ 791826 h 2692920"/>
              <a:gd name="connsiteX41" fmla="*/ 1962891 w 2854081"/>
              <a:gd name="connsiteY41" fmla="*/ 626375 h 2692920"/>
              <a:gd name="connsiteX42" fmla="*/ 1965889 w 2854081"/>
              <a:gd name="connsiteY42" fmla="*/ 597001 h 2692920"/>
              <a:gd name="connsiteX43" fmla="*/ 2154118 w 2854081"/>
              <a:gd name="connsiteY43" fmla="*/ 527090 h 2692920"/>
              <a:gd name="connsiteX44" fmla="*/ 2252335 w 2854081"/>
              <a:gd name="connsiteY44" fmla="*/ 524589 h 2692920"/>
              <a:gd name="connsiteX45" fmla="*/ 790038 w 2854081"/>
              <a:gd name="connsiteY45" fmla="*/ 465000 h 2692920"/>
              <a:gd name="connsiteX46" fmla="*/ 887018 w 2854081"/>
              <a:gd name="connsiteY46" fmla="*/ 469541 h 2692920"/>
              <a:gd name="connsiteX47" fmla="*/ 1077495 w 2854081"/>
              <a:gd name="connsiteY47" fmla="*/ 511279 h 2692920"/>
              <a:gd name="connsiteX48" fmla="*/ 1082890 w 2854081"/>
              <a:gd name="connsiteY48" fmla="*/ 517275 h 2692920"/>
              <a:gd name="connsiteX49" fmla="*/ 759784 w 2854081"/>
              <a:gd name="connsiteY49" fmla="*/ 662941 h 2692920"/>
              <a:gd name="connsiteX50" fmla="*/ 524198 w 2854081"/>
              <a:gd name="connsiteY50" fmla="*/ 1041798 h 2692920"/>
              <a:gd name="connsiteX51" fmla="*/ 467250 w 2854081"/>
              <a:gd name="connsiteY51" fmla="*/ 1585505 h 2692920"/>
              <a:gd name="connsiteX52" fmla="*/ 503818 w 2854081"/>
              <a:gd name="connsiteY52" fmla="*/ 1979347 h 2692920"/>
              <a:gd name="connsiteX53" fmla="*/ 669266 w 2854081"/>
              <a:gd name="connsiteY53" fmla="*/ 2409156 h 2692920"/>
              <a:gd name="connsiteX54" fmla="*/ 673462 w 2854081"/>
              <a:gd name="connsiteY54" fmla="*/ 2418148 h 2692920"/>
              <a:gd name="connsiteX55" fmla="*/ 594934 w 2854081"/>
              <a:gd name="connsiteY55" fmla="*/ 2408557 h 2692920"/>
              <a:gd name="connsiteX56" fmla="*/ 173517 w 2854081"/>
              <a:gd name="connsiteY56" fmla="*/ 2099238 h 2692920"/>
              <a:gd name="connsiteX57" fmla="*/ 2073 w 2854081"/>
              <a:gd name="connsiteY57" fmla="*/ 1526158 h 2692920"/>
              <a:gd name="connsiteX58" fmla="*/ 132154 w 2854081"/>
              <a:gd name="connsiteY58" fmla="*/ 877546 h 2692920"/>
              <a:gd name="connsiteX59" fmla="*/ 692045 w 2854081"/>
              <a:gd name="connsiteY59" fmla="*/ 472315 h 2692920"/>
              <a:gd name="connsiteX60" fmla="*/ 790038 w 2854081"/>
              <a:gd name="connsiteY60" fmla="*/ 465000 h 2692920"/>
              <a:gd name="connsiteX61" fmla="*/ 1544698 w 2854081"/>
              <a:gd name="connsiteY61" fmla="*/ 18 h 2692920"/>
              <a:gd name="connsiteX62" fmla="*/ 1624202 w 2854081"/>
              <a:gd name="connsiteY62" fmla="*/ 35312 h 2692920"/>
              <a:gd name="connsiteX63" fmla="*/ 1690142 w 2854081"/>
              <a:gd name="connsiteY63" fmla="*/ 103650 h 2692920"/>
              <a:gd name="connsiteX64" fmla="*/ 1712920 w 2854081"/>
              <a:gd name="connsiteY64" fmla="*/ 168391 h 2692920"/>
              <a:gd name="connsiteX65" fmla="*/ 1686545 w 2854081"/>
              <a:gd name="connsiteY65" fmla="*/ 242725 h 2692920"/>
              <a:gd name="connsiteX66" fmla="*/ 1595428 w 2854081"/>
              <a:gd name="connsiteY66" fmla="*/ 349430 h 2692920"/>
              <a:gd name="connsiteX67" fmla="*/ 1522894 w 2854081"/>
              <a:gd name="connsiteY67" fmla="*/ 445342 h 2692920"/>
              <a:gd name="connsiteX68" fmla="*/ 1488123 w 2854081"/>
              <a:gd name="connsiteY68" fmla="*/ 558638 h 2692920"/>
              <a:gd name="connsiteX69" fmla="*/ 1467142 w 2854081"/>
              <a:gd name="connsiteY69" fmla="*/ 593406 h 2692920"/>
              <a:gd name="connsiteX70" fmla="*/ 1391010 w 2854081"/>
              <a:gd name="connsiteY70" fmla="*/ 586813 h 2692920"/>
              <a:gd name="connsiteX71" fmla="*/ 1313681 w 2854081"/>
              <a:gd name="connsiteY71" fmla="*/ 541254 h 2692920"/>
              <a:gd name="connsiteX72" fmla="*/ 1295698 w 2854081"/>
              <a:gd name="connsiteY72" fmla="*/ 517876 h 2692920"/>
              <a:gd name="connsiteX73" fmla="*/ 1301691 w 2854081"/>
              <a:gd name="connsiteY73" fmla="*/ 288282 h 2692920"/>
              <a:gd name="connsiteX74" fmla="*/ 1431175 w 2854081"/>
              <a:gd name="connsiteY74" fmla="*/ 56293 h 2692920"/>
              <a:gd name="connsiteX75" fmla="*/ 1462946 w 2854081"/>
              <a:gd name="connsiteY75" fmla="*/ 31717 h 2692920"/>
              <a:gd name="connsiteX76" fmla="*/ 1544698 w 2854081"/>
              <a:gd name="connsiteY76" fmla="*/ 18 h 2692920"/>
              <a:gd name="connsiteX0" fmla="*/ 1676973 w 2854081"/>
              <a:gd name="connsiteY0" fmla="*/ 561676 h 2692920"/>
              <a:gd name="connsiteX1" fmla="*/ 1754732 w 2854081"/>
              <a:gd name="connsiteY1" fmla="*/ 565080 h 2692920"/>
              <a:gd name="connsiteX2" fmla="*/ 2033028 w 2854081"/>
              <a:gd name="connsiteY2" fmla="*/ 731279 h 2692920"/>
              <a:gd name="connsiteX3" fmla="*/ 2199678 w 2854081"/>
              <a:gd name="connsiteY3" fmla="*/ 1057982 h 2692920"/>
              <a:gd name="connsiteX4" fmla="*/ 2340548 w 2854081"/>
              <a:gd name="connsiteY4" fmla="*/ 1777331 h 2692920"/>
              <a:gd name="connsiteX5" fmla="*/ 2345944 w 2854081"/>
              <a:gd name="connsiteY5" fmla="*/ 1897222 h 2692920"/>
              <a:gd name="connsiteX6" fmla="*/ 2316571 w 2854081"/>
              <a:gd name="connsiteY6" fmla="*/ 2306050 h 2692920"/>
              <a:gd name="connsiteX7" fmla="*/ 1928722 w 2854081"/>
              <a:gd name="connsiteY7" fmla="*/ 2681308 h 2692920"/>
              <a:gd name="connsiteX8" fmla="*/ 1568449 w 2854081"/>
              <a:gd name="connsiteY8" fmla="*/ 2651335 h 2692920"/>
              <a:gd name="connsiteX9" fmla="*/ 1471937 w 2854081"/>
              <a:gd name="connsiteY9" fmla="*/ 2598584 h 2692920"/>
              <a:gd name="connsiteX10" fmla="*/ 1461747 w 2854081"/>
              <a:gd name="connsiteY10" fmla="*/ 2573406 h 2692920"/>
              <a:gd name="connsiteX11" fmla="*/ 1516898 w 2854081"/>
              <a:gd name="connsiteY11" fmla="*/ 1741364 h 2692920"/>
              <a:gd name="connsiteX12" fmla="*/ 1512701 w 2854081"/>
              <a:gd name="connsiteY12" fmla="*/ 1300163 h 2692920"/>
              <a:gd name="connsiteX13" fmla="*/ 1462347 w 2854081"/>
              <a:gd name="connsiteY13" fmla="*/ 719289 h 2692920"/>
              <a:gd name="connsiteX14" fmla="*/ 1444962 w 2854081"/>
              <a:gd name="connsiteY14" fmla="*/ 653949 h 2692920"/>
              <a:gd name="connsiteX15" fmla="*/ 1455752 w 2854081"/>
              <a:gd name="connsiteY15" fmla="*/ 626375 h 2692920"/>
              <a:gd name="connsiteX16" fmla="*/ 1676973 w 2854081"/>
              <a:gd name="connsiteY16" fmla="*/ 561676 h 2692920"/>
              <a:gd name="connsiteX17" fmla="*/ 1174608 w 2854081"/>
              <a:gd name="connsiteY17" fmla="*/ 536459 h 2692920"/>
              <a:gd name="connsiteX18" fmla="*/ 1387416 w 2854081"/>
              <a:gd name="connsiteY18" fmla="*/ 613189 h 2692920"/>
              <a:gd name="connsiteX19" fmla="*/ 1425781 w 2854081"/>
              <a:gd name="connsiteY19" fmla="*/ 673135 h 2692920"/>
              <a:gd name="connsiteX20" fmla="*/ 1465344 w 2854081"/>
              <a:gd name="connsiteY20" fmla="*/ 920109 h 2692920"/>
              <a:gd name="connsiteX21" fmla="*/ 1491720 w 2854081"/>
              <a:gd name="connsiteY21" fmla="*/ 1464417 h 2692920"/>
              <a:gd name="connsiteX22" fmla="*/ 1492319 w 2854081"/>
              <a:gd name="connsiteY22" fmla="*/ 1738968 h 2692920"/>
              <a:gd name="connsiteX23" fmla="*/ 1435971 w 2854081"/>
              <a:gd name="connsiteY23" fmla="*/ 2566214 h 2692920"/>
              <a:gd name="connsiteX24" fmla="*/ 1387416 w 2854081"/>
              <a:gd name="connsiteY24" fmla="*/ 2626759 h 2692920"/>
              <a:gd name="connsiteX25" fmla="*/ 762183 w 2854081"/>
              <a:gd name="connsiteY25" fmla="*/ 2488884 h 2692920"/>
              <a:gd name="connsiteX26" fmla="*/ 543381 w 2854081"/>
              <a:gd name="connsiteY26" fmla="*/ 2052483 h 2692920"/>
              <a:gd name="connsiteX27" fmla="*/ 493628 w 2854081"/>
              <a:gd name="connsiteY27" fmla="*/ 1372699 h 2692920"/>
              <a:gd name="connsiteX28" fmla="*/ 608122 w 2854081"/>
              <a:gd name="connsiteY28" fmla="*/ 891335 h 2692920"/>
              <a:gd name="connsiteX29" fmla="*/ 1174608 w 2854081"/>
              <a:gd name="connsiteY29" fmla="*/ 536459 h 2692920"/>
              <a:gd name="connsiteX30" fmla="*/ 2252335 w 2854081"/>
              <a:gd name="connsiteY30" fmla="*/ 524589 h 2692920"/>
              <a:gd name="connsiteX31" fmla="*/ 2353137 w 2854081"/>
              <a:gd name="connsiteY31" fmla="*/ 544849 h 2692920"/>
              <a:gd name="connsiteX32" fmla="*/ 2776952 w 2854081"/>
              <a:gd name="connsiteY32" fmla="*/ 963270 h 2692920"/>
              <a:gd name="connsiteX33" fmla="*/ 2849487 w 2854081"/>
              <a:gd name="connsiteY33" fmla="*/ 1322944 h 2692920"/>
              <a:gd name="connsiteX34" fmla="*/ 2776353 w 2854081"/>
              <a:gd name="connsiteY34" fmla="*/ 1991337 h 2692920"/>
              <a:gd name="connsiteX35" fmla="*/ 2393302 w 2854081"/>
              <a:gd name="connsiteY35" fmla="*/ 2424143 h 2692920"/>
              <a:gd name="connsiteX36" fmla="*/ 2294392 w 2854081"/>
              <a:gd name="connsiteY36" fmla="*/ 2455315 h 2692920"/>
              <a:gd name="connsiteX37" fmla="*/ 2339350 w 2854081"/>
              <a:gd name="connsiteY37" fmla="*/ 2304252 h 2692920"/>
              <a:gd name="connsiteX38" fmla="*/ 2367525 w 2854081"/>
              <a:gd name="connsiteY38" fmla="*/ 1834880 h 2692920"/>
              <a:gd name="connsiteX39" fmla="*/ 2308778 w 2854081"/>
              <a:gd name="connsiteY39" fmla="*/ 1335532 h 2692920"/>
              <a:gd name="connsiteX40" fmla="*/ 2103164 w 2854081"/>
              <a:gd name="connsiteY40" fmla="*/ 791826 h 2692920"/>
              <a:gd name="connsiteX41" fmla="*/ 1962891 w 2854081"/>
              <a:gd name="connsiteY41" fmla="*/ 626375 h 2692920"/>
              <a:gd name="connsiteX42" fmla="*/ 1965889 w 2854081"/>
              <a:gd name="connsiteY42" fmla="*/ 597001 h 2692920"/>
              <a:gd name="connsiteX43" fmla="*/ 2154118 w 2854081"/>
              <a:gd name="connsiteY43" fmla="*/ 527090 h 2692920"/>
              <a:gd name="connsiteX44" fmla="*/ 2252335 w 2854081"/>
              <a:gd name="connsiteY44" fmla="*/ 524589 h 2692920"/>
              <a:gd name="connsiteX45" fmla="*/ 790038 w 2854081"/>
              <a:gd name="connsiteY45" fmla="*/ 465000 h 2692920"/>
              <a:gd name="connsiteX46" fmla="*/ 887018 w 2854081"/>
              <a:gd name="connsiteY46" fmla="*/ 469541 h 2692920"/>
              <a:gd name="connsiteX47" fmla="*/ 1077495 w 2854081"/>
              <a:gd name="connsiteY47" fmla="*/ 511279 h 2692920"/>
              <a:gd name="connsiteX48" fmla="*/ 1082890 w 2854081"/>
              <a:gd name="connsiteY48" fmla="*/ 517275 h 2692920"/>
              <a:gd name="connsiteX49" fmla="*/ 759784 w 2854081"/>
              <a:gd name="connsiteY49" fmla="*/ 662941 h 2692920"/>
              <a:gd name="connsiteX50" fmla="*/ 524198 w 2854081"/>
              <a:gd name="connsiteY50" fmla="*/ 1041798 h 2692920"/>
              <a:gd name="connsiteX51" fmla="*/ 467250 w 2854081"/>
              <a:gd name="connsiteY51" fmla="*/ 1585505 h 2692920"/>
              <a:gd name="connsiteX52" fmla="*/ 503818 w 2854081"/>
              <a:gd name="connsiteY52" fmla="*/ 1979347 h 2692920"/>
              <a:gd name="connsiteX53" fmla="*/ 669266 w 2854081"/>
              <a:gd name="connsiteY53" fmla="*/ 2409156 h 2692920"/>
              <a:gd name="connsiteX54" fmla="*/ 673462 w 2854081"/>
              <a:gd name="connsiteY54" fmla="*/ 2418148 h 2692920"/>
              <a:gd name="connsiteX55" fmla="*/ 594934 w 2854081"/>
              <a:gd name="connsiteY55" fmla="*/ 2408557 h 2692920"/>
              <a:gd name="connsiteX56" fmla="*/ 173517 w 2854081"/>
              <a:gd name="connsiteY56" fmla="*/ 2099238 h 2692920"/>
              <a:gd name="connsiteX57" fmla="*/ 2073 w 2854081"/>
              <a:gd name="connsiteY57" fmla="*/ 1526158 h 2692920"/>
              <a:gd name="connsiteX58" fmla="*/ 132154 w 2854081"/>
              <a:gd name="connsiteY58" fmla="*/ 877546 h 2692920"/>
              <a:gd name="connsiteX59" fmla="*/ 692045 w 2854081"/>
              <a:gd name="connsiteY59" fmla="*/ 472315 h 2692920"/>
              <a:gd name="connsiteX60" fmla="*/ 790038 w 2854081"/>
              <a:gd name="connsiteY60" fmla="*/ 465000 h 2692920"/>
              <a:gd name="connsiteX61" fmla="*/ 1544698 w 2854081"/>
              <a:gd name="connsiteY61" fmla="*/ 18 h 2692920"/>
              <a:gd name="connsiteX62" fmla="*/ 1624202 w 2854081"/>
              <a:gd name="connsiteY62" fmla="*/ 35312 h 2692920"/>
              <a:gd name="connsiteX63" fmla="*/ 1690142 w 2854081"/>
              <a:gd name="connsiteY63" fmla="*/ 103650 h 2692920"/>
              <a:gd name="connsiteX64" fmla="*/ 1712920 w 2854081"/>
              <a:gd name="connsiteY64" fmla="*/ 168391 h 2692920"/>
              <a:gd name="connsiteX65" fmla="*/ 1686545 w 2854081"/>
              <a:gd name="connsiteY65" fmla="*/ 242725 h 2692920"/>
              <a:gd name="connsiteX66" fmla="*/ 1595428 w 2854081"/>
              <a:gd name="connsiteY66" fmla="*/ 349430 h 2692920"/>
              <a:gd name="connsiteX67" fmla="*/ 1522894 w 2854081"/>
              <a:gd name="connsiteY67" fmla="*/ 445342 h 2692920"/>
              <a:gd name="connsiteX68" fmla="*/ 1488123 w 2854081"/>
              <a:gd name="connsiteY68" fmla="*/ 558638 h 2692920"/>
              <a:gd name="connsiteX69" fmla="*/ 1467142 w 2854081"/>
              <a:gd name="connsiteY69" fmla="*/ 593406 h 2692920"/>
              <a:gd name="connsiteX70" fmla="*/ 1391010 w 2854081"/>
              <a:gd name="connsiteY70" fmla="*/ 586813 h 2692920"/>
              <a:gd name="connsiteX71" fmla="*/ 1313681 w 2854081"/>
              <a:gd name="connsiteY71" fmla="*/ 541254 h 2692920"/>
              <a:gd name="connsiteX72" fmla="*/ 1295698 w 2854081"/>
              <a:gd name="connsiteY72" fmla="*/ 517876 h 2692920"/>
              <a:gd name="connsiteX73" fmla="*/ 1301691 w 2854081"/>
              <a:gd name="connsiteY73" fmla="*/ 288282 h 2692920"/>
              <a:gd name="connsiteX74" fmla="*/ 1431175 w 2854081"/>
              <a:gd name="connsiteY74" fmla="*/ 56293 h 2692920"/>
              <a:gd name="connsiteX75" fmla="*/ 1462946 w 2854081"/>
              <a:gd name="connsiteY75" fmla="*/ 31717 h 2692920"/>
              <a:gd name="connsiteX76" fmla="*/ 1544698 w 2854081"/>
              <a:gd name="connsiteY76" fmla="*/ 18 h 2692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854081" h="2692920">
                <a:moveTo>
                  <a:pt x="1676973" y="561676"/>
                </a:moveTo>
                <a:cubicBezTo>
                  <a:pt x="1702888" y="560557"/>
                  <a:pt x="1728918" y="561634"/>
                  <a:pt x="1754732" y="565080"/>
                </a:cubicBezTo>
                <a:cubicBezTo>
                  <a:pt x="1857987" y="578867"/>
                  <a:pt x="1957798" y="630569"/>
                  <a:pt x="2033028" y="731279"/>
                </a:cubicBezTo>
                <a:cubicBezTo>
                  <a:pt x="2107360" y="830788"/>
                  <a:pt x="2155916" y="942888"/>
                  <a:pt x="2199678" y="1057982"/>
                </a:cubicBezTo>
                <a:cubicBezTo>
                  <a:pt x="2287197" y="1289971"/>
                  <a:pt x="2330957" y="1530354"/>
                  <a:pt x="2340548" y="1777331"/>
                </a:cubicBezTo>
                <a:cubicBezTo>
                  <a:pt x="2341748" y="1816894"/>
                  <a:pt x="2344145" y="1857057"/>
                  <a:pt x="2345944" y="1897222"/>
                </a:cubicBezTo>
                <a:cubicBezTo>
                  <a:pt x="2347143" y="2034497"/>
                  <a:pt x="2341748" y="2171171"/>
                  <a:pt x="2316571" y="2306050"/>
                </a:cubicBezTo>
                <a:cubicBezTo>
                  <a:pt x="2272210" y="2524851"/>
                  <a:pt x="2149323" y="2643544"/>
                  <a:pt x="1928722" y="2681308"/>
                </a:cubicBezTo>
                <a:cubicBezTo>
                  <a:pt x="1805835" y="2702289"/>
                  <a:pt x="1685344" y="2696295"/>
                  <a:pt x="1568449" y="2651335"/>
                </a:cubicBezTo>
                <a:cubicBezTo>
                  <a:pt x="1533680" y="2638147"/>
                  <a:pt x="1501311" y="2620763"/>
                  <a:pt x="1471937" y="2598584"/>
                </a:cubicBezTo>
                <a:cubicBezTo>
                  <a:pt x="1462946" y="2591991"/>
                  <a:pt x="1458750" y="2585995"/>
                  <a:pt x="1461747" y="2573406"/>
                </a:cubicBezTo>
                <a:cubicBezTo>
                  <a:pt x="1484634" y="2408984"/>
                  <a:pt x="1508406" y="1953571"/>
                  <a:pt x="1516898" y="1741364"/>
                </a:cubicBezTo>
                <a:cubicBezTo>
                  <a:pt x="1518695" y="1594496"/>
                  <a:pt x="1518096" y="1447031"/>
                  <a:pt x="1512701" y="1300163"/>
                </a:cubicBezTo>
                <a:cubicBezTo>
                  <a:pt x="1505507" y="1105940"/>
                  <a:pt x="1498912" y="911116"/>
                  <a:pt x="1462347" y="719289"/>
                </a:cubicBezTo>
                <a:cubicBezTo>
                  <a:pt x="1458150" y="697110"/>
                  <a:pt x="1452756" y="674930"/>
                  <a:pt x="1444962" y="653949"/>
                </a:cubicBezTo>
                <a:cubicBezTo>
                  <a:pt x="1440167" y="640162"/>
                  <a:pt x="1443163" y="633567"/>
                  <a:pt x="1455752" y="626375"/>
                </a:cubicBezTo>
                <a:cubicBezTo>
                  <a:pt x="1522516" y="588160"/>
                  <a:pt x="1599228" y="565034"/>
                  <a:pt x="1676973" y="561676"/>
                </a:cubicBezTo>
                <a:close/>
                <a:moveTo>
                  <a:pt x="1174608" y="536459"/>
                </a:moveTo>
                <a:cubicBezTo>
                  <a:pt x="1253737" y="533461"/>
                  <a:pt x="1325670" y="562235"/>
                  <a:pt x="1387416" y="613189"/>
                </a:cubicBezTo>
                <a:cubicBezTo>
                  <a:pt x="1407196" y="629373"/>
                  <a:pt x="1419186" y="649156"/>
                  <a:pt x="1425781" y="673135"/>
                </a:cubicBezTo>
                <a:cubicBezTo>
                  <a:pt x="1447960" y="754059"/>
                  <a:pt x="1457551" y="836786"/>
                  <a:pt x="1465344" y="920109"/>
                </a:cubicBezTo>
                <a:cubicBezTo>
                  <a:pt x="1482130" y="1089756"/>
                  <a:pt x="1486925" y="1260000"/>
                  <a:pt x="1491720" y="1464417"/>
                </a:cubicBezTo>
                <a:cubicBezTo>
                  <a:pt x="1491720" y="1533354"/>
                  <a:pt x="1491720" y="1636461"/>
                  <a:pt x="1492319" y="1738968"/>
                </a:cubicBezTo>
                <a:cubicBezTo>
                  <a:pt x="1473536" y="2014717"/>
                  <a:pt x="1470147" y="2358198"/>
                  <a:pt x="1435971" y="2566214"/>
                </a:cubicBezTo>
                <a:cubicBezTo>
                  <a:pt x="1429977" y="2594989"/>
                  <a:pt x="1416188" y="2613571"/>
                  <a:pt x="1387416" y="2626759"/>
                </a:cubicBezTo>
                <a:cubicBezTo>
                  <a:pt x="1170412" y="2725070"/>
                  <a:pt x="929431" y="2672318"/>
                  <a:pt x="762183" y="2488884"/>
                </a:cubicBezTo>
                <a:cubicBezTo>
                  <a:pt x="648287" y="2364198"/>
                  <a:pt x="582346" y="2214334"/>
                  <a:pt x="543381" y="2052483"/>
                </a:cubicBezTo>
                <a:cubicBezTo>
                  <a:pt x="489431" y="1828886"/>
                  <a:pt x="481638" y="1601093"/>
                  <a:pt x="493628" y="1372699"/>
                </a:cubicBezTo>
                <a:cubicBezTo>
                  <a:pt x="502619" y="1206050"/>
                  <a:pt x="529594" y="1041798"/>
                  <a:pt x="608122" y="891335"/>
                </a:cubicBezTo>
                <a:cubicBezTo>
                  <a:pt x="727414" y="663542"/>
                  <a:pt x="918642" y="545450"/>
                  <a:pt x="1174608" y="536459"/>
                </a:cubicBezTo>
                <a:close/>
                <a:moveTo>
                  <a:pt x="2252335" y="524589"/>
                </a:moveTo>
                <a:cubicBezTo>
                  <a:pt x="2285511" y="527503"/>
                  <a:pt x="2319118" y="534209"/>
                  <a:pt x="2353137" y="544849"/>
                </a:cubicBezTo>
                <a:cubicBezTo>
                  <a:pt x="2565345" y="611390"/>
                  <a:pt x="2702021" y="757057"/>
                  <a:pt x="2776952" y="963270"/>
                </a:cubicBezTo>
                <a:cubicBezTo>
                  <a:pt x="2819514" y="1079564"/>
                  <a:pt x="2841694" y="1200055"/>
                  <a:pt x="2849487" y="1322944"/>
                </a:cubicBezTo>
                <a:cubicBezTo>
                  <a:pt x="2864472" y="1550137"/>
                  <a:pt x="2843493" y="1773135"/>
                  <a:pt x="2776353" y="1991337"/>
                </a:cubicBezTo>
                <a:cubicBezTo>
                  <a:pt x="2714009" y="2193353"/>
                  <a:pt x="2591122" y="2342018"/>
                  <a:pt x="2393302" y="2424143"/>
                </a:cubicBezTo>
                <a:cubicBezTo>
                  <a:pt x="2362128" y="2437331"/>
                  <a:pt x="2330957" y="2448722"/>
                  <a:pt x="2294392" y="2455315"/>
                </a:cubicBezTo>
                <a:cubicBezTo>
                  <a:pt x="2314172" y="2403761"/>
                  <a:pt x="2329160" y="2354607"/>
                  <a:pt x="2339350" y="2304252"/>
                </a:cubicBezTo>
                <a:cubicBezTo>
                  <a:pt x="2369922" y="2148994"/>
                  <a:pt x="2374118" y="1991936"/>
                  <a:pt x="2367525" y="1834880"/>
                </a:cubicBezTo>
                <a:cubicBezTo>
                  <a:pt x="2360930" y="1667033"/>
                  <a:pt x="2349540" y="1499185"/>
                  <a:pt x="2308778" y="1335532"/>
                </a:cubicBezTo>
                <a:cubicBezTo>
                  <a:pt x="2261421" y="1146702"/>
                  <a:pt x="2203874" y="960871"/>
                  <a:pt x="2103164" y="791826"/>
                </a:cubicBezTo>
                <a:cubicBezTo>
                  <a:pt x="2065997" y="728882"/>
                  <a:pt x="2021638" y="671335"/>
                  <a:pt x="1962891" y="626375"/>
                </a:cubicBezTo>
                <a:cubicBezTo>
                  <a:pt x="1944308" y="611989"/>
                  <a:pt x="1950903" y="606594"/>
                  <a:pt x="1965889" y="597001"/>
                </a:cubicBezTo>
                <a:cubicBezTo>
                  <a:pt x="2026733" y="559834"/>
                  <a:pt x="2089526" y="536157"/>
                  <a:pt x="2154118" y="527090"/>
                </a:cubicBezTo>
                <a:cubicBezTo>
                  <a:pt x="2186414" y="522556"/>
                  <a:pt x="2219161" y="521677"/>
                  <a:pt x="2252335" y="524589"/>
                </a:cubicBezTo>
                <a:close/>
                <a:moveTo>
                  <a:pt x="790038" y="465000"/>
                </a:moveTo>
                <a:cubicBezTo>
                  <a:pt x="822540" y="464578"/>
                  <a:pt x="854873" y="466133"/>
                  <a:pt x="887018" y="469541"/>
                </a:cubicBezTo>
                <a:cubicBezTo>
                  <a:pt x="951311" y="476360"/>
                  <a:pt x="1014853" y="490598"/>
                  <a:pt x="1077495" y="511279"/>
                </a:cubicBezTo>
                <a:cubicBezTo>
                  <a:pt x="1079295" y="511878"/>
                  <a:pt x="1079894" y="513678"/>
                  <a:pt x="1082890" y="517275"/>
                </a:cubicBezTo>
                <a:cubicBezTo>
                  <a:pt x="962399" y="541252"/>
                  <a:pt x="853898" y="586811"/>
                  <a:pt x="759784" y="662941"/>
                </a:cubicBezTo>
                <a:cubicBezTo>
                  <a:pt x="637496" y="761851"/>
                  <a:pt x="566759" y="893732"/>
                  <a:pt x="524198" y="1041798"/>
                </a:cubicBezTo>
                <a:cubicBezTo>
                  <a:pt x="472644" y="1219236"/>
                  <a:pt x="462454" y="1402073"/>
                  <a:pt x="467250" y="1585505"/>
                </a:cubicBezTo>
                <a:cubicBezTo>
                  <a:pt x="470847" y="1717385"/>
                  <a:pt x="478640" y="1849266"/>
                  <a:pt x="503818" y="1979347"/>
                </a:cubicBezTo>
                <a:cubicBezTo>
                  <a:pt x="533189" y="2132209"/>
                  <a:pt x="582945" y="2277877"/>
                  <a:pt x="669266" y="2409156"/>
                </a:cubicBezTo>
                <a:cubicBezTo>
                  <a:pt x="670464" y="2410954"/>
                  <a:pt x="671066" y="2413352"/>
                  <a:pt x="673462" y="2418148"/>
                </a:cubicBezTo>
                <a:cubicBezTo>
                  <a:pt x="645888" y="2419947"/>
                  <a:pt x="620112" y="2413951"/>
                  <a:pt x="594934" y="2408557"/>
                </a:cubicBezTo>
                <a:cubicBezTo>
                  <a:pt x="407304" y="2369592"/>
                  <a:pt x="270628" y="2260490"/>
                  <a:pt x="173517" y="2099238"/>
                </a:cubicBezTo>
                <a:cubicBezTo>
                  <a:pt x="68012" y="1922999"/>
                  <a:pt x="12862" y="1730573"/>
                  <a:pt x="2073" y="1526158"/>
                </a:cubicBezTo>
                <a:cubicBezTo>
                  <a:pt x="-9917" y="1298965"/>
                  <a:pt x="29647" y="1081961"/>
                  <a:pt x="132154" y="877546"/>
                </a:cubicBezTo>
                <a:cubicBezTo>
                  <a:pt x="248448" y="646158"/>
                  <a:pt x="434279" y="508281"/>
                  <a:pt x="692045" y="472315"/>
                </a:cubicBezTo>
                <a:cubicBezTo>
                  <a:pt x="724866" y="467819"/>
                  <a:pt x="757537" y="465421"/>
                  <a:pt x="790038" y="465000"/>
                </a:cubicBezTo>
                <a:close/>
                <a:moveTo>
                  <a:pt x="1544698" y="18"/>
                </a:moveTo>
                <a:cubicBezTo>
                  <a:pt x="1569352" y="543"/>
                  <a:pt x="1593628" y="12231"/>
                  <a:pt x="1624202" y="35312"/>
                </a:cubicBezTo>
                <a:cubicBezTo>
                  <a:pt x="1649977" y="54495"/>
                  <a:pt x="1672158" y="76675"/>
                  <a:pt x="1690142" y="103650"/>
                </a:cubicBezTo>
                <a:cubicBezTo>
                  <a:pt x="1703330" y="124032"/>
                  <a:pt x="1711722" y="146211"/>
                  <a:pt x="1712920" y="168391"/>
                </a:cubicBezTo>
                <a:cubicBezTo>
                  <a:pt x="1712920" y="198363"/>
                  <a:pt x="1702131" y="221743"/>
                  <a:pt x="1686545" y="242725"/>
                </a:cubicBezTo>
                <a:cubicBezTo>
                  <a:pt x="1658369" y="280489"/>
                  <a:pt x="1626000" y="314058"/>
                  <a:pt x="1595428" y="349430"/>
                </a:cubicBezTo>
                <a:cubicBezTo>
                  <a:pt x="1569052" y="379401"/>
                  <a:pt x="1543875" y="410574"/>
                  <a:pt x="1522894" y="445342"/>
                </a:cubicBezTo>
                <a:cubicBezTo>
                  <a:pt x="1502512" y="480110"/>
                  <a:pt x="1486925" y="517277"/>
                  <a:pt x="1488123" y="558638"/>
                </a:cubicBezTo>
                <a:cubicBezTo>
                  <a:pt x="1488722" y="576621"/>
                  <a:pt x="1480330" y="583216"/>
                  <a:pt x="1467142" y="593406"/>
                </a:cubicBezTo>
                <a:cubicBezTo>
                  <a:pt x="1438368" y="614987"/>
                  <a:pt x="1416188" y="612590"/>
                  <a:pt x="1391010" y="586813"/>
                </a:cubicBezTo>
                <a:cubicBezTo>
                  <a:pt x="1370029" y="565233"/>
                  <a:pt x="1341856" y="552644"/>
                  <a:pt x="1313681" y="541254"/>
                </a:cubicBezTo>
                <a:cubicBezTo>
                  <a:pt x="1302292" y="536459"/>
                  <a:pt x="1296896" y="530465"/>
                  <a:pt x="1295698" y="517876"/>
                </a:cubicBezTo>
                <a:cubicBezTo>
                  <a:pt x="1288503" y="441146"/>
                  <a:pt x="1287904" y="364415"/>
                  <a:pt x="1301691" y="288282"/>
                </a:cubicBezTo>
                <a:cubicBezTo>
                  <a:pt x="1317877" y="195967"/>
                  <a:pt x="1362837" y="119835"/>
                  <a:pt x="1431175" y="56293"/>
                </a:cubicBezTo>
                <a:cubicBezTo>
                  <a:pt x="1440766" y="47301"/>
                  <a:pt x="1451555" y="38909"/>
                  <a:pt x="1462946" y="31717"/>
                </a:cubicBezTo>
                <a:cubicBezTo>
                  <a:pt x="1495018" y="10134"/>
                  <a:pt x="1520044" y="-506"/>
                  <a:pt x="1544698" y="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37" name="Graphic 2">
            <a:extLst>
              <a:ext uri="{FF2B5EF4-FFF2-40B4-BE49-F238E27FC236}">
                <a16:creationId xmlns:a16="http://schemas.microsoft.com/office/drawing/2014/main" id="{C63371D4-15F6-4884-BB91-93EB777D587D}"/>
              </a:ext>
            </a:extLst>
          </p:cNvPr>
          <p:cNvGrpSpPr/>
          <p:nvPr/>
        </p:nvGrpSpPr>
        <p:grpSpPr>
          <a:xfrm rot="2700000">
            <a:off x="8791719" y="2152543"/>
            <a:ext cx="362036" cy="921327"/>
            <a:chOff x="8225681" y="914515"/>
            <a:chExt cx="503291" cy="1280800"/>
          </a:xfrm>
          <a:solidFill>
            <a:schemeClr val="accent1">
              <a:lumMod val="75000"/>
            </a:schemeClr>
          </a:solidFill>
        </p:grpSpPr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D4EF282A-3553-4DEA-8E5E-D056F600EB4D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DCB5AD20-087F-4CC0-82AD-5F2F2073B177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921C4DEB-F0F6-4381-93DC-9ADB492854BE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03A67C04-630A-4ACA-80DE-76079D841670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49F4D103-D5ED-4B35-B5F3-760D484A0938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25D7E180-E69F-4A6B-8AB7-5D72ACC6A292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52C684FA-B004-4A5C-99CA-2003E07B19D3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B934C1F-7824-41DC-971A-88EA92C21E8C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33E62623-6919-4911-BA83-00ECFBBC574C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7AE1BA17-5002-4427-86A4-FC72DECB932E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BCDE9AB1-863A-4410-8F70-34896AB7F1BC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BC20CA06-0164-4C57-A1F0-FD6447AB382A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B7137334-4E28-4C36-86C4-993935E4C5F4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C84953A7-B616-47DB-A7E1-78565F120FF3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3B55A36D-78F3-43A8-891F-1CDFABAB8E55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DB463F76-39F8-444F-8961-9F405F779DC9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DC50A68D-AA7C-4C9A-82A4-21812B5608C5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BF538CB8-BFA0-4349-8299-F91D70BCF1B5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00ADE6D-F6D8-440C-8264-6789E1ECD038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17A7A2A4-9C12-4DB2-97EE-7177003744DC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75763060-CE50-4854-9E7D-F0B44F7FAAA8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B3F0099B-514E-44FF-884E-C0100A9AC7DB}"/>
              </a:ext>
            </a:extLst>
          </p:cNvPr>
          <p:cNvGrpSpPr/>
          <p:nvPr/>
        </p:nvGrpSpPr>
        <p:grpSpPr>
          <a:xfrm>
            <a:off x="8780557" y="3146229"/>
            <a:ext cx="1293967" cy="1089287"/>
            <a:chOff x="7327693" y="2032295"/>
            <a:chExt cx="1968838" cy="1657407"/>
          </a:xfrm>
          <a:solidFill>
            <a:schemeClr val="accent1"/>
          </a:solidFill>
        </p:grpSpPr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C6A08BF9-DEE8-433F-A997-DEA150E5C4D3}"/>
                </a:ext>
              </a:extLst>
            </p:cNvPr>
            <p:cNvSpPr/>
            <p:nvPr/>
          </p:nvSpPr>
          <p:spPr>
            <a:xfrm rot="658315">
              <a:off x="7406694" y="3123625"/>
              <a:ext cx="1513029" cy="348081"/>
            </a:xfrm>
            <a:custGeom>
              <a:avLst/>
              <a:gdLst>
                <a:gd name="connsiteX0" fmla="*/ 1056006 w 3337030"/>
                <a:gd name="connsiteY0" fmla="*/ 752205 h 767703"/>
                <a:gd name="connsiteX1" fmla="*/ 1090584 w 3337030"/>
                <a:gd name="connsiteY1" fmla="*/ 761206 h 767703"/>
                <a:gd name="connsiteX2" fmla="*/ 1019927 w 3337030"/>
                <a:gd name="connsiteY2" fmla="*/ 761206 h 767703"/>
                <a:gd name="connsiteX3" fmla="*/ 1056006 w 3337030"/>
                <a:gd name="connsiteY3" fmla="*/ 752205 h 767703"/>
                <a:gd name="connsiteX4" fmla="*/ 932273 w 3337030"/>
                <a:gd name="connsiteY4" fmla="*/ 747038 h 767703"/>
                <a:gd name="connsiteX5" fmla="*/ 963934 w 3337030"/>
                <a:gd name="connsiteY5" fmla="*/ 758537 h 767703"/>
                <a:gd name="connsiteX6" fmla="*/ 902613 w 3337030"/>
                <a:gd name="connsiteY6" fmla="*/ 764536 h 767703"/>
                <a:gd name="connsiteX7" fmla="*/ 932273 w 3337030"/>
                <a:gd name="connsiteY7" fmla="*/ 747038 h 767703"/>
                <a:gd name="connsiteX8" fmla="*/ 1175312 w 3337030"/>
                <a:gd name="connsiteY8" fmla="*/ 744207 h 767703"/>
                <a:gd name="connsiteX9" fmla="*/ 1237887 w 3337030"/>
                <a:gd name="connsiteY9" fmla="*/ 758538 h 767703"/>
                <a:gd name="connsiteX10" fmla="*/ 1133235 w 3337030"/>
                <a:gd name="connsiteY10" fmla="*/ 763870 h 767703"/>
                <a:gd name="connsiteX11" fmla="*/ 1175312 w 3337030"/>
                <a:gd name="connsiteY11" fmla="*/ 744207 h 767703"/>
                <a:gd name="connsiteX12" fmla="*/ 1410395 w 3337030"/>
                <a:gd name="connsiteY12" fmla="*/ 722107 h 767703"/>
                <a:gd name="connsiteX13" fmla="*/ 1492507 w 3337030"/>
                <a:gd name="connsiteY13" fmla="*/ 736542 h 767703"/>
                <a:gd name="connsiteX14" fmla="*/ 1497840 w 3337030"/>
                <a:gd name="connsiteY14" fmla="*/ 745208 h 767703"/>
                <a:gd name="connsiteX15" fmla="*/ 1483175 w 3337030"/>
                <a:gd name="connsiteY15" fmla="*/ 759874 h 767703"/>
                <a:gd name="connsiteX16" fmla="*/ 1425851 w 3337030"/>
                <a:gd name="connsiteY16" fmla="*/ 767205 h 767703"/>
                <a:gd name="connsiteX17" fmla="*/ 1383858 w 3337030"/>
                <a:gd name="connsiteY17" fmla="*/ 763872 h 767703"/>
                <a:gd name="connsiteX18" fmla="*/ 1369195 w 3337030"/>
                <a:gd name="connsiteY18" fmla="*/ 748541 h 767703"/>
                <a:gd name="connsiteX19" fmla="*/ 1381858 w 3337030"/>
                <a:gd name="connsiteY19" fmla="*/ 729878 h 767703"/>
                <a:gd name="connsiteX20" fmla="*/ 1410395 w 3337030"/>
                <a:gd name="connsiteY20" fmla="*/ 722107 h 767703"/>
                <a:gd name="connsiteX21" fmla="*/ 1319309 w 3337030"/>
                <a:gd name="connsiteY21" fmla="*/ 721303 h 767703"/>
                <a:gd name="connsiteX22" fmla="*/ 1355865 w 3337030"/>
                <a:gd name="connsiteY22" fmla="*/ 751206 h 767703"/>
                <a:gd name="connsiteX23" fmla="*/ 1341866 w 3337030"/>
                <a:gd name="connsiteY23" fmla="*/ 764539 h 767703"/>
                <a:gd name="connsiteX24" fmla="*/ 1258548 w 3337030"/>
                <a:gd name="connsiteY24" fmla="*/ 763872 h 767703"/>
                <a:gd name="connsiteX25" fmla="*/ 1303875 w 3337030"/>
                <a:gd name="connsiteY25" fmla="*/ 723876 h 767703"/>
                <a:gd name="connsiteX26" fmla="*/ 1319309 w 3337030"/>
                <a:gd name="connsiteY26" fmla="*/ 721303 h 767703"/>
                <a:gd name="connsiteX27" fmla="*/ 1588951 w 3337030"/>
                <a:gd name="connsiteY27" fmla="*/ 714870 h 767703"/>
                <a:gd name="connsiteX28" fmla="*/ 1606490 w 3337030"/>
                <a:gd name="connsiteY28" fmla="*/ 724545 h 767703"/>
                <a:gd name="connsiteX29" fmla="*/ 1629822 w 3337030"/>
                <a:gd name="connsiteY29" fmla="*/ 721212 h 767703"/>
                <a:gd name="connsiteX30" fmla="*/ 1654484 w 3337030"/>
                <a:gd name="connsiteY30" fmla="*/ 729878 h 767703"/>
                <a:gd name="connsiteX31" fmla="*/ 1634485 w 3337030"/>
                <a:gd name="connsiteY31" fmla="*/ 754542 h 767703"/>
                <a:gd name="connsiteX32" fmla="*/ 1615822 w 3337030"/>
                <a:gd name="connsiteY32" fmla="*/ 754542 h 767703"/>
                <a:gd name="connsiteX33" fmla="*/ 1574495 w 3337030"/>
                <a:gd name="connsiteY33" fmla="*/ 761875 h 767703"/>
                <a:gd name="connsiteX34" fmla="*/ 1545166 w 3337030"/>
                <a:gd name="connsiteY34" fmla="*/ 765208 h 767703"/>
                <a:gd name="connsiteX35" fmla="*/ 1515171 w 3337030"/>
                <a:gd name="connsiteY35" fmla="*/ 748542 h 767703"/>
                <a:gd name="connsiteX36" fmla="*/ 1539834 w 3337030"/>
                <a:gd name="connsiteY36" fmla="*/ 729212 h 767703"/>
                <a:gd name="connsiteX37" fmla="*/ 1588951 w 3337030"/>
                <a:gd name="connsiteY37" fmla="*/ 714870 h 767703"/>
                <a:gd name="connsiteX38" fmla="*/ 1791789 w 3337030"/>
                <a:gd name="connsiteY38" fmla="*/ 707880 h 767703"/>
                <a:gd name="connsiteX39" fmla="*/ 1798455 w 3337030"/>
                <a:gd name="connsiteY39" fmla="*/ 722546 h 767703"/>
                <a:gd name="connsiteX40" fmla="*/ 1757128 w 3337030"/>
                <a:gd name="connsiteY40" fmla="*/ 747209 h 767703"/>
                <a:gd name="connsiteX41" fmla="*/ 1694472 w 3337030"/>
                <a:gd name="connsiteY41" fmla="*/ 751876 h 767703"/>
                <a:gd name="connsiteX42" fmla="*/ 1673810 w 3337030"/>
                <a:gd name="connsiteY42" fmla="*/ 741876 h 767703"/>
                <a:gd name="connsiteX43" fmla="*/ 1683140 w 3337030"/>
                <a:gd name="connsiteY43" fmla="*/ 718546 h 767703"/>
                <a:gd name="connsiteX44" fmla="*/ 1791789 w 3337030"/>
                <a:gd name="connsiteY44" fmla="*/ 707880 h 767703"/>
                <a:gd name="connsiteX45" fmla="*/ 1862445 w 3337030"/>
                <a:gd name="connsiteY45" fmla="*/ 689881 h 767703"/>
                <a:gd name="connsiteX46" fmla="*/ 1918436 w 3337030"/>
                <a:gd name="connsiteY46" fmla="*/ 699880 h 767703"/>
                <a:gd name="connsiteX47" fmla="*/ 1933768 w 3337030"/>
                <a:gd name="connsiteY47" fmla="*/ 711879 h 767703"/>
                <a:gd name="connsiteX48" fmla="*/ 1920436 w 3337030"/>
                <a:gd name="connsiteY48" fmla="*/ 721209 h 767703"/>
                <a:gd name="connsiteX49" fmla="*/ 1831116 w 3337030"/>
                <a:gd name="connsiteY49" fmla="*/ 742540 h 767703"/>
                <a:gd name="connsiteX50" fmla="*/ 1815118 w 3337030"/>
                <a:gd name="connsiteY50" fmla="*/ 728541 h 767703"/>
                <a:gd name="connsiteX51" fmla="*/ 1862445 w 3337030"/>
                <a:gd name="connsiteY51" fmla="*/ 689881 h 767703"/>
                <a:gd name="connsiteX52" fmla="*/ 2016752 w 3337030"/>
                <a:gd name="connsiteY52" fmla="*/ 675218 h 767703"/>
                <a:gd name="connsiteX53" fmla="*/ 2081740 w 3337030"/>
                <a:gd name="connsiteY53" fmla="*/ 684551 h 767703"/>
                <a:gd name="connsiteX54" fmla="*/ 1963761 w 3337030"/>
                <a:gd name="connsiteY54" fmla="*/ 716547 h 767703"/>
                <a:gd name="connsiteX55" fmla="*/ 1961761 w 3337030"/>
                <a:gd name="connsiteY55" fmla="*/ 699882 h 767703"/>
                <a:gd name="connsiteX56" fmla="*/ 2016752 w 3337030"/>
                <a:gd name="connsiteY56" fmla="*/ 675218 h 767703"/>
                <a:gd name="connsiteX57" fmla="*/ 2185308 w 3337030"/>
                <a:gd name="connsiteY57" fmla="*/ 649515 h 767703"/>
                <a:gd name="connsiteX58" fmla="*/ 2211055 w 3337030"/>
                <a:gd name="connsiteY58" fmla="*/ 655890 h 767703"/>
                <a:gd name="connsiteX59" fmla="*/ 2105070 w 3337030"/>
                <a:gd name="connsiteY59" fmla="*/ 685887 h 767703"/>
                <a:gd name="connsiteX60" fmla="*/ 2185308 w 3337030"/>
                <a:gd name="connsiteY60" fmla="*/ 649515 h 767703"/>
                <a:gd name="connsiteX61" fmla="*/ 829944 w 3337030"/>
                <a:gd name="connsiteY61" fmla="*/ 625176 h 767703"/>
                <a:gd name="connsiteX62" fmla="*/ 849951 w 3337030"/>
                <a:gd name="connsiteY62" fmla="*/ 625895 h 767703"/>
                <a:gd name="connsiteX63" fmla="*/ 861283 w 3337030"/>
                <a:gd name="connsiteY63" fmla="*/ 631228 h 767703"/>
                <a:gd name="connsiteX64" fmla="*/ 901277 w 3337030"/>
                <a:gd name="connsiteY64" fmla="*/ 649224 h 767703"/>
                <a:gd name="connsiteX65" fmla="*/ 907941 w 3337030"/>
                <a:gd name="connsiteY65" fmla="*/ 721212 h 767703"/>
                <a:gd name="connsiteX66" fmla="*/ 863950 w 3337030"/>
                <a:gd name="connsiteY66" fmla="*/ 748540 h 767703"/>
                <a:gd name="connsiteX67" fmla="*/ 781296 w 3337030"/>
                <a:gd name="connsiteY67" fmla="*/ 657889 h 767703"/>
                <a:gd name="connsiteX68" fmla="*/ 829944 w 3337030"/>
                <a:gd name="connsiteY68" fmla="*/ 625176 h 767703"/>
                <a:gd name="connsiteX69" fmla="*/ 704926 w 3337030"/>
                <a:gd name="connsiteY69" fmla="*/ 618562 h 767703"/>
                <a:gd name="connsiteX70" fmla="*/ 722642 w 3337030"/>
                <a:gd name="connsiteY70" fmla="*/ 621895 h 767703"/>
                <a:gd name="connsiteX71" fmla="*/ 766636 w 3337030"/>
                <a:gd name="connsiteY71" fmla="*/ 672552 h 767703"/>
                <a:gd name="connsiteX72" fmla="*/ 768636 w 3337030"/>
                <a:gd name="connsiteY72" fmla="*/ 693883 h 767703"/>
                <a:gd name="connsiteX73" fmla="*/ 732641 w 3337030"/>
                <a:gd name="connsiteY73" fmla="*/ 739874 h 767703"/>
                <a:gd name="connsiteX74" fmla="*/ 661984 w 3337030"/>
                <a:gd name="connsiteY74" fmla="*/ 696550 h 767703"/>
                <a:gd name="connsiteX75" fmla="*/ 662650 w 3337030"/>
                <a:gd name="connsiteY75" fmla="*/ 642557 h 767703"/>
                <a:gd name="connsiteX76" fmla="*/ 704926 w 3337030"/>
                <a:gd name="connsiteY76" fmla="*/ 618562 h 767703"/>
                <a:gd name="connsiteX77" fmla="*/ 981568 w 3337030"/>
                <a:gd name="connsiteY77" fmla="*/ 617894 h 767703"/>
                <a:gd name="connsiteX78" fmla="*/ 1030593 w 3337030"/>
                <a:gd name="connsiteY78" fmla="*/ 665886 h 767703"/>
                <a:gd name="connsiteX79" fmla="*/ 1037259 w 3337030"/>
                <a:gd name="connsiteY79" fmla="*/ 708546 h 767703"/>
                <a:gd name="connsiteX80" fmla="*/ 1006595 w 3337030"/>
                <a:gd name="connsiteY80" fmla="*/ 738541 h 767703"/>
                <a:gd name="connsiteX81" fmla="*/ 923276 w 3337030"/>
                <a:gd name="connsiteY81" fmla="*/ 693881 h 767703"/>
                <a:gd name="connsiteX82" fmla="*/ 951271 w 3337030"/>
                <a:gd name="connsiteY82" fmla="*/ 626559 h 767703"/>
                <a:gd name="connsiteX83" fmla="*/ 981568 w 3337030"/>
                <a:gd name="connsiteY83" fmla="*/ 617894 h 767703"/>
                <a:gd name="connsiteX84" fmla="*/ 1111244 w 3337030"/>
                <a:gd name="connsiteY84" fmla="*/ 613229 h 767703"/>
                <a:gd name="connsiteX85" fmla="*/ 1145905 w 3337030"/>
                <a:gd name="connsiteY85" fmla="*/ 643226 h 767703"/>
                <a:gd name="connsiteX86" fmla="*/ 1152570 w 3337030"/>
                <a:gd name="connsiteY86" fmla="*/ 691217 h 767703"/>
                <a:gd name="connsiteX87" fmla="*/ 1116575 w 3337030"/>
                <a:gd name="connsiteY87" fmla="*/ 737876 h 767703"/>
                <a:gd name="connsiteX88" fmla="*/ 1067250 w 3337030"/>
                <a:gd name="connsiteY88" fmla="*/ 712546 h 767703"/>
                <a:gd name="connsiteX89" fmla="*/ 1041254 w 3337030"/>
                <a:gd name="connsiteY89" fmla="*/ 657222 h 767703"/>
                <a:gd name="connsiteX90" fmla="*/ 1063250 w 3337030"/>
                <a:gd name="connsiteY90" fmla="*/ 621895 h 767703"/>
                <a:gd name="connsiteX91" fmla="*/ 1111244 w 3337030"/>
                <a:gd name="connsiteY91" fmla="*/ 613229 h 767703"/>
                <a:gd name="connsiteX92" fmla="*/ 456686 w 3337030"/>
                <a:gd name="connsiteY92" fmla="*/ 609896 h 767703"/>
                <a:gd name="connsiteX93" fmla="*/ 522011 w 3337030"/>
                <a:gd name="connsiteY93" fmla="*/ 679886 h 767703"/>
                <a:gd name="connsiteX94" fmla="*/ 494680 w 3337030"/>
                <a:gd name="connsiteY94" fmla="*/ 711214 h 767703"/>
                <a:gd name="connsiteX95" fmla="*/ 410028 w 3337030"/>
                <a:gd name="connsiteY95" fmla="*/ 646557 h 767703"/>
                <a:gd name="connsiteX96" fmla="*/ 456686 w 3337030"/>
                <a:gd name="connsiteY96" fmla="*/ 609896 h 767703"/>
                <a:gd name="connsiteX97" fmla="*/ 1232552 w 3337030"/>
                <a:gd name="connsiteY97" fmla="*/ 607232 h 767703"/>
                <a:gd name="connsiteX98" fmla="*/ 1283211 w 3337030"/>
                <a:gd name="connsiteY98" fmla="*/ 662556 h 767703"/>
                <a:gd name="connsiteX99" fmla="*/ 1284545 w 3337030"/>
                <a:gd name="connsiteY99" fmla="*/ 681886 h 767703"/>
                <a:gd name="connsiteX100" fmla="*/ 1249217 w 3337030"/>
                <a:gd name="connsiteY100" fmla="*/ 725213 h 767703"/>
                <a:gd name="connsiteX101" fmla="*/ 1161899 w 3337030"/>
                <a:gd name="connsiteY101" fmla="*/ 658557 h 767703"/>
                <a:gd name="connsiteX102" fmla="*/ 1189229 w 3337030"/>
                <a:gd name="connsiteY102" fmla="*/ 621229 h 767703"/>
                <a:gd name="connsiteX103" fmla="*/ 1232552 w 3337030"/>
                <a:gd name="connsiteY103" fmla="*/ 607232 h 767703"/>
                <a:gd name="connsiteX104" fmla="*/ 1380945 w 3337030"/>
                <a:gd name="connsiteY104" fmla="*/ 607209 h 767703"/>
                <a:gd name="connsiteX105" fmla="*/ 1413189 w 3337030"/>
                <a:gd name="connsiteY105" fmla="*/ 653889 h 767703"/>
                <a:gd name="connsiteX106" fmla="*/ 1374531 w 3337030"/>
                <a:gd name="connsiteY106" fmla="*/ 712548 h 767703"/>
                <a:gd name="connsiteX107" fmla="*/ 1291876 w 3337030"/>
                <a:gd name="connsiteY107" fmla="*/ 639225 h 767703"/>
                <a:gd name="connsiteX108" fmla="*/ 1350533 w 3337030"/>
                <a:gd name="connsiteY108" fmla="*/ 607897 h 767703"/>
                <a:gd name="connsiteX109" fmla="*/ 1380945 w 3337030"/>
                <a:gd name="connsiteY109" fmla="*/ 607209 h 767703"/>
                <a:gd name="connsiteX110" fmla="*/ 579999 w 3337030"/>
                <a:gd name="connsiteY110" fmla="*/ 604564 h 767703"/>
                <a:gd name="connsiteX111" fmla="*/ 599995 w 3337030"/>
                <a:gd name="connsiteY111" fmla="*/ 623227 h 767703"/>
                <a:gd name="connsiteX112" fmla="*/ 643989 w 3337030"/>
                <a:gd name="connsiteY112" fmla="*/ 704547 h 767703"/>
                <a:gd name="connsiteX113" fmla="*/ 624659 w 3337030"/>
                <a:gd name="connsiteY113" fmla="*/ 731209 h 767703"/>
                <a:gd name="connsiteX114" fmla="*/ 540005 w 3337030"/>
                <a:gd name="connsiteY114" fmla="*/ 637225 h 767703"/>
                <a:gd name="connsiteX115" fmla="*/ 558003 w 3337030"/>
                <a:gd name="connsiteY115" fmla="*/ 625893 h 767703"/>
                <a:gd name="connsiteX116" fmla="*/ 575999 w 3337030"/>
                <a:gd name="connsiteY116" fmla="*/ 608563 h 767703"/>
                <a:gd name="connsiteX117" fmla="*/ 579999 w 3337030"/>
                <a:gd name="connsiteY117" fmla="*/ 604564 h 767703"/>
                <a:gd name="connsiteX118" fmla="*/ 323294 w 3337030"/>
                <a:gd name="connsiteY118" fmla="*/ 601314 h 767703"/>
                <a:gd name="connsiteX119" fmla="*/ 353371 w 3337030"/>
                <a:gd name="connsiteY119" fmla="*/ 605897 h 767703"/>
                <a:gd name="connsiteX120" fmla="*/ 394697 w 3337030"/>
                <a:gd name="connsiteY120" fmla="*/ 657222 h 767703"/>
                <a:gd name="connsiteX121" fmla="*/ 426692 w 3337030"/>
                <a:gd name="connsiteY121" fmla="*/ 718548 h 767703"/>
                <a:gd name="connsiteX122" fmla="*/ 286049 w 3337030"/>
                <a:gd name="connsiteY122" fmla="*/ 657889 h 767703"/>
                <a:gd name="connsiteX123" fmla="*/ 268720 w 3337030"/>
                <a:gd name="connsiteY123" fmla="*/ 627893 h 767703"/>
                <a:gd name="connsiteX124" fmla="*/ 294715 w 3337030"/>
                <a:gd name="connsiteY124" fmla="*/ 609230 h 767703"/>
                <a:gd name="connsiteX125" fmla="*/ 323294 w 3337030"/>
                <a:gd name="connsiteY125" fmla="*/ 601314 h 767703"/>
                <a:gd name="connsiteX126" fmla="*/ 1648767 w 3337030"/>
                <a:gd name="connsiteY126" fmla="*/ 591232 h 767703"/>
                <a:gd name="connsiteX127" fmla="*/ 1674479 w 3337030"/>
                <a:gd name="connsiteY127" fmla="*/ 596565 h 767703"/>
                <a:gd name="connsiteX128" fmla="*/ 1718472 w 3337030"/>
                <a:gd name="connsiteY128" fmla="*/ 683884 h 767703"/>
                <a:gd name="connsiteX129" fmla="*/ 1709807 w 3337030"/>
                <a:gd name="connsiteY129" fmla="*/ 691217 h 767703"/>
                <a:gd name="connsiteX130" fmla="*/ 1641820 w 3337030"/>
                <a:gd name="connsiteY130" fmla="*/ 705216 h 767703"/>
                <a:gd name="connsiteX131" fmla="*/ 1571164 w 3337030"/>
                <a:gd name="connsiteY131" fmla="*/ 619227 h 767703"/>
                <a:gd name="connsiteX132" fmla="*/ 1576495 w 3337030"/>
                <a:gd name="connsiteY132" fmla="*/ 609230 h 767703"/>
                <a:gd name="connsiteX133" fmla="*/ 1648767 w 3337030"/>
                <a:gd name="connsiteY133" fmla="*/ 591232 h 767703"/>
                <a:gd name="connsiteX134" fmla="*/ 1480426 w 3337030"/>
                <a:gd name="connsiteY134" fmla="*/ 583322 h 767703"/>
                <a:gd name="connsiteX135" fmla="*/ 1506832 w 3337030"/>
                <a:gd name="connsiteY135" fmla="*/ 587297 h 767703"/>
                <a:gd name="connsiteX136" fmla="*/ 1557169 w 3337030"/>
                <a:gd name="connsiteY136" fmla="*/ 645224 h 767703"/>
                <a:gd name="connsiteX137" fmla="*/ 1563834 w 3337030"/>
                <a:gd name="connsiteY137" fmla="*/ 675219 h 767703"/>
                <a:gd name="connsiteX138" fmla="*/ 1538504 w 3337030"/>
                <a:gd name="connsiteY138" fmla="*/ 711213 h 767703"/>
                <a:gd name="connsiteX139" fmla="*/ 1498510 w 3337030"/>
                <a:gd name="connsiteY139" fmla="*/ 711213 h 767703"/>
                <a:gd name="connsiteX140" fmla="*/ 1427190 w 3337030"/>
                <a:gd name="connsiteY140" fmla="*/ 647224 h 767703"/>
                <a:gd name="connsiteX141" fmla="*/ 1445852 w 3337030"/>
                <a:gd name="connsiteY141" fmla="*/ 611230 h 767703"/>
                <a:gd name="connsiteX142" fmla="*/ 1464433 w 3337030"/>
                <a:gd name="connsiteY142" fmla="*/ 598982 h 767703"/>
                <a:gd name="connsiteX143" fmla="*/ 1479847 w 3337030"/>
                <a:gd name="connsiteY143" fmla="*/ 583235 h 767703"/>
                <a:gd name="connsiteX144" fmla="*/ 1480514 w 3337030"/>
                <a:gd name="connsiteY144" fmla="*/ 583235 h 767703"/>
                <a:gd name="connsiteX145" fmla="*/ 1480426 w 3337030"/>
                <a:gd name="connsiteY145" fmla="*/ 583322 h 767703"/>
                <a:gd name="connsiteX146" fmla="*/ 193764 w 3337030"/>
                <a:gd name="connsiteY146" fmla="*/ 573298 h 767703"/>
                <a:gd name="connsiteX147" fmla="*/ 200732 w 3337030"/>
                <a:gd name="connsiteY147" fmla="*/ 573902 h 767703"/>
                <a:gd name="connsiteX148" fmla="*/ 246726 w 3337030"/>
                <a:gd name="connsiteY148" fmla="*/ 617896 h 767703"/>
                <a:gd name="connsiteX149" fmla="*/ 210065 w 3337030"/>
                <a:gd name="connsiteY149" fmla="*/ 652558 h 767703"/>
                <a:gd name="connsiteX150" fmla="*/ 154072 w 3337030"/>
                <a:gd name="connsiteY150" fmla="*/ 631893 h 767703"/>
                <a:gd name="connsiteX151" fmla="*/ 140742 w 3337030"/>
                <a:gd name="connsiteY151" fmla="*/ 609230 h 767703"/>
                <a:gd name="connsiteX152" fmla="*/ 160071 w 3337030"/>
                <a:gd name="connsiteY152" fmla="*/ 593898 h 767703"/>
                <a:gd name="connsiteX153" fmla="*/ 174736 w 3337030"/>
                <a:gd name="connsiteY153" fmla="*/ 589232 h 767703"/>
                <a:gd name="connsiteX154" fmla="*/ 193764 w 3337030"/>
                <a:gd name="connsiteY154" fmla="*/ 573298 h 767703"/>
                <a:gd name="connsiteX155" fmla="*/ 1783125 w 3337030"/>
                <a:gd name="connsiteY155" fmla="*/ 571236 h 767703"/>
                <a:gd name="connsiteX156" fmla="*/ 1831785 w 3337030"/>
                <a:gd name="connsiteY156" fmla="*/ 586568 h 767703"/>
                <a:gd name="connsiteX157" fmla="*/ 1851114 w 3337030"/>
                <a:gd name="connsiteY157" fmla="*/ 624563 h 767703"/>
                <a:gd name="connsiteX158" fmla="*/ 1858447 w 3337030"/>
                <a:gd name="connsiteY158" fmla="*/ 640559 h 767703"/>
                <a:gd name="connsiteX159" fmla="*/ 1843784 w 3337030"/>
                <a:gd name="connsiteY159" fmla="*/ 677887 h 767703"/>
                <a:gd name="connsiteX160" fmla="*/ 1792457 w 3337030"/>
                <a:gd name="connsiteY160" fmla="*/ 687886 h 767703"/>
                <a:gd name="connsiteX161" fmla="*/ 1723134 w 3337030"/>
                <a:gd name="connsiteY161" fmla="*/ 607231 h 767703"/>
                <a:gd name="connsiteX162" fmla="*/ 1783125 w 3337030"/>
                <a:gd name="connsiteY162" fmla="*/ 571236 h 767703"/>
                <a:gd name="connsiteX163" fmla="*/ 1952428 w 3337030"/>
                <a:gd name="connsiteY163" fmla="*/ 563906 h 767703"/>
                <a:gd name="connsiteX164" fmla="*/ 1997088 w 3337030"/>
                <a:gd name="connsiteY164" fmla="*/ 625896 h 767703"/>
                <a:gd name="connsiteX165" fmla="*/ 1984423 w 3337030"/>
                <a:gd name="connsiteY165" fmla="*/ 667890 h 767703"/>
                <a:gd name="connsiteX166" fmla="*/ 1901104 w 3337030"/>
                <a:gd name="connsiteY166" fmla="*/ 677221 h 767703"/>
                <a:gd name="connsiteX167" fmla="*/ 1873776 w 3337030"/>
                <a:gd name="connsiteY167" fmla="*/ 599234 h 767703"/>
                <a:gd name="connsiteX168" fmla="*/ 1952428 w 3337030"/>
                <a:gd name="connsiteY168" fmla="*/ 563906 h 767703"/>
                <a:gd name="connsiteX169" fmla="*/ 2125068 w 3337030"/>
                <a:gd name="connsiteY169" fmla="*/ 551907 h 767703"/>
                <a:gd name="connsiteX170" fmla="*/ 2133734 w 3337030"/>
                <a:gd name="connsiteY170" fmla="*/ 563237 h 767703"/>
                <a:gd name="connsiteX171" fmla="*/ 2070410 w 3337030"/>
                <a:gd name="connsiteY171" fmla="*/ 656558 h 767703"/>
                <a:gd name="connsiteX172" fmla="*/ 2009085 w 3337030"/>
                <a:gd name="connsiteY172" fmla="*/ 591901 h 767703"/>
                <a:gd name="connsiteX173" fmla="*/ 2018417 w 3337030"/>
                <a:gd name="connsiteY173" fmla="*/ 569903 h 767703"/>
                <a:gd name="connsiteX174" fmla="*/ 2125068 w 3337030"/>
                <a:gd name="connsiteY174" fmla="*/ 551907 h 767703"/>
                <a:gd name="connsiteX175" fmla="*/ 42089 w 3337030"/>
                <a:gd name="connsiteY175" fmla="*/ 545908 h 767703"/>
                <a:gd name="connsiteX176" fmla="*/ 104079 w 3337030"/>
                <a:gd name="connsiteY176" fmla="*/ 592569 h 767703"/>
                <a:gd name="connsiteX177" fmla="*/ 121411 w 3337030"/>
                <a:gd name="connsiteY177" fmla="*/ 607899 h 767703"/>
                <a:gd name="connsiteX178" fmla="*/ 96749 w 3337030"/>
                <a:gd name="connsiteY178" fmla="*/ 625230 h 767703"/>
                <a:gd name="connsiteX179" fmla="*/ 42089 w 3337030"/>
                <a:gd name="connsiteY179" fmla="*/ 545908 h 767703"/>
                <a:gd name="connsiteX180" fmla="*/ 2219716 w 3337030"/>
                <a:gd name="connsiteY180" fmla="*/ 515246 h 767703"/>
                <a:gd name="connsiteX181" fmla="*/ 2286372 w 3337030"/>
                <a:gd name="connsiteY181" fmla="*/ 581235 h 767703"/>
                <a:gd name="connsiteX182" fmla="*/ 2231048 w 3337030"/>
                <a:gd name="connsiteY182" fmla="*/ 635225 h 767703"/>
                <a:gd name="connsiteX183" fmla="*/ 2157060 w 3337030"/>
                <a:gd name="connsiteY183" fmla="*/ 568569 h 767703"/>
                <a:gd name="connsiteX184" fmla="*/ 2219716 w 3337030"/>
                <a:gd name="connsiteY184" fmla="*/ 515246 h 767703"/>
                <a:gd name="connsiteX185" fmla="*/ 2385772 w 3337030"/>
                <a:gd name="connsiteY185" fmla="*/ 499081 h 767703"/>
                <a:gd name="connsiteX186" fmla="*/ 2417016 w 3337030"/>
                <a:gd name="connsiteY186" fmla="*/ 509247 h 767703"/>
                <a:gd name="connsiteX187" fmla="*/ 2431681 w 3337030"/>
                <a:gd name="connsiteY187" fmla="*/ 557239 h 767703"/>
                <a:gd name="connsiteX188" fmla="*/ 2376358 w 3337030"/>
                <a:gd name="connsiteY188" fmla="*/ 605899 h 767703"/>
                <a:gd name="connsiteX189" fmla="*/ 2323032 w 3337030"/>
                <a:gd name="connsiteY189" fmla="*/ 605899 h 767703"/>
                <a:gd name="connsiteX190" fmla="*/ 2303036 w 3337030"/>
                <a:gd name="connsiteY190" fmla="*/ 548575 h 767703"/>
                <a:gd name="connsiteX191" fmla="*/ 2353027 w 3337030"/>
                <a:gd name="connsiteY191" fmla="*/ 499914 h 767703"/>
                <a:gd name="connsiteX192" fmla="*/ 2385772 w 3337030"/>
                <a:gd name="connsiteY192" fmla="*/ 499081 h 767703"/>
                <a:gd name="connsiteX193" fmla="*/ 490014 w 3337030"/>
                <a:gd name="connsiteY193" fmla="*/ 495915 h 767703"/>
                <a:gd name="connsiteX194" fmla="*/ 526676 w 3337030"/>
                <a:gd name="connsiteY194" fmla="*/ 497248 h 767703"/>
                <a:gd name="connsiteX195" fmla="*/ 561337 w 3337030"/>
                <a:gd name="connsiteY195" fmla="*/ 543907 h 767703"/>
                <a:gd name="connsiteX196" fmla="*/ 580000 w 3337030"/>
                <a:gd name="connsiteY196" fmla="*/ 603899 h 767703"/>
                <a:gd name="connsiteX197" fmla="*/ 576000 w 3337030"/>
                <a:gd name="connsiteY197" fmla="*/ 607899 h 767703"/>
                <a:gd name="connsiteX198" fmla="*/ 524009 w 3337030"/>
                <a:gd name="connsiteY198" fmla="*/ 607232 h 767703"/>
                <a:gd name="connsiteX199" fmla="*/ 467352 w 3337030"/>
                <a:gd name="connsiteY199" fmla="*/ 509247 h 767703"/>
                <a:gd name="connsiteX200" fmla="*/ 490014 w 3337030"/>
                <a:gd name="connsiteY200" fmla="*/ 495915 h 767703"/>
                <a:gd name="connsiteX201" fmla="*/ 98748 w 3337030"/>
                <a:gd name="connsiteY201" fmla="*/ 495417 h 767703"/>
                <a:gd name="connsiteX202" fmla="*/ 126744 w 3337030"/>
                <a:gd name="connsiteY202" fmla="*/ 507247 h 767703"/>
                <a:gd name="connsiteX203" fmla="*/ 164738 w 3337030"/>
                <a:gd name="connsiteY203" fmla="*/ 515913 h 767703"/>
                <a:gd name="connsiteX204" fmla="*/ 190734 w 3337030"/>
                <a:gd name="connsiteY204" fmla="*/ 543909 h 767703"/>
                <a:gd name="connsiteX205" fmla="*/ 160738 w 3337030"/>
                <a:gd name="connsiteY205" fmla="*/ 575904 h 767703"/>
                <a:gd name="connsiteX206" fmla="*/ 58754 w 3337030"/>
                <a:gd name="connsiteY206" fmla="*/ 534576 h 767703"/>
                <a:gd name="connsiteX207" fmla="*/ 68753 w 3337030"/>
                <a:gd name="connsiteY207" fmla="*/ 502581 h 767703"/>
                <a:gd name="connsiteX208" fmla="*/ 98748 w 3337030"/>
                <a:gd name="connsiteY208" fmla="*/ 495417 h 767703"/>
                <a:gd name="connsiteX209" fmla="*/ 396031 w 3337030"/>
                <a:gd name="connsiteY209" fmla="*/ 493915 h 767703"/>
                <a:gd name="connsiteX210" fmla="*/ 435358 w 3337030"/>
                <a:gd name="connsiteY210" fmla="*/ 502581 h 767703"/>
                <a:gd name="connsiteX211" fmla="*/ 441358 w 3337030"/>
                <a:gd name="connsiteY211" fmla="*/ 503914 h 767703"/>
                <a:gd name="connsiteX212" fmla="*/ 450688 w 3337030"/>
                <a:gd name="connsiteY212" fmla="*/ 580568 h 767703"/>
                <a:gd name="connsiteX213" fmla="*/ 408696 w 3337030"/>
                <a:gd name="connsiteY213" fmla="*/ 601899 h 767703"/>
                <a:gd name="connsiteX214" fmla="*/ 325376 w 3337030"/>
                <a:gd name="connsiteY214" fmla="*/ 529243 h 767703"/>
                <a:gd name="connsiteX215" fmla="*/ 339375 w 3337030"/>
                <a:gd name="connsiteY215" fmla="*/ 505914 h 767703"/>
                <a:gd name="connsiteX216" fmla="*/ 396031 w 3337030"/>
                <a:gd name="connsiteY216" fmla="*/ 493915 h 767703"/>
                <a:gd name="connsiteX217" fmla="*/ 752877 w 3337030"/>
                <a:gd name="connsiteY217" fmla="*/ 489138 h 767703"/>
                <a:gd name="connsiteX218" fmla="*/ 821959 w 3337030"/>
                <a:gd name="connsiteY218" fmla="*/ 547908 h 767703"/>
                <a:gd name="connsiteX219" fmla="*/ 736640 w 3337030"/>
                <a:gd name="connsiteY219" fmla="*/ 611897 h 767703"/>
                <a:gd name="connsiteX220" fmla="*/ 723308 w 3337030"/>
                <a:gd name="connsiteY220" fmla="*/ 595901 h 767703"/>
                <a:gd name="connsiteX221" fmla="*/ 710644 w 3337030"/>
                <a:gd name="connsiteY221" fmla="*/ 520579 h 767703"/>
                <a:gd name="connsiteX222" fmla="*/ 721976 w 3337030"/>
                <a:gd name="connsiteY222" fmla="*/ 494584 h 767703"/>
                <a:gd name="connsiteX223" fmla="*/ 752877 w 3337030"/>
                <a:gd name="connsiteY223" fmla="*/ 489138 h 767703"/>
                <a:gd name="connsiteX224" fmla="*/ 644977 w 3337030"/>
                <a:gd name="connsiteY224" fmla="*/ 486105 h 767703"/>
                <a:gd name="connsiteX225" fmla="*/ 663318 w 3337030"/>
                <a:gd name="connsiteY225" fmla="*/ 493916 h 767703"/>
                <a:gd name="connsiteX226" fmla="*/ 700647 w 3337030"/>
                <a:gd name="connsiteY226" fmla="*/ 591234 h 767703"/>
                <a:gd name="connsiteX227" fmla="*/ 669984 w 3337030"/>
                <a:gd name="connsiteY227" fmla="*/ 618563 h 767703"/>
                <a:gd name="connsiteX228" fmla="*/ 587998 w 3337030"/>
                <a:gd name="connsiteY228" fmla="*/ 535910 h 767703"/>
                <a:gd name="connsiteX229" fmla="*/ 605328 w 3337030"/>
                <a:gd name="connsiteY229" fmla="*/ 497915 h 767703"/>
                <a:gd name="connsiteX230" fmla="*/ 644977 w 3337030"/>
                <a:gd name="connsiteY230" fmla="*/ 486105 h 767703"/>
                <a:gd name="connsiteX231" fmla="*/ 901946 w 3337030"/>
                <a:gd name="connsiteY231" fmla="*/ 477919 h 767703"/>
                <a:gd name="connsiteX232" fmla="*/ 969270 w 3337030"/>
                <a:gd name="connsiteY232" fmla="*/ 575237 h 767703"/>
                <a:gd name="connsiteX233" fmla="*/ 917279 w 3337030"/>
                <a:gd name="connsiteY233" fmla="*/ 619231 h 767703"/>
                <a:gd name="connsiteX234" fmla="*/ 834623 w 3337030"/>
                <a:gd name="connsiteY234" fmla="*/ 551908 h 767703"/>
                <a:gd name="connsiteX235" fmla="*/ 901946 w 3337030"/>
                <a:gd name="connsiteY235" fmla="*/ 477919 h 767703"/>
                <a:gd name="connsiteX236" fmla="*/ 1014146 w 3337030"/>
                <a:gd name="connsiteY236" fmla="*/ 468378 h 767703"/>
                <a:gd name="connsiteX237" fmla="*/ 1081915 w 3337030"/>
                <a:gd name="connsiteY237" fmla="*/ 515246 h 767703"/>
                <a:gd name="connsiteX238" fmla="*/ 1100580 w 3337030"/>
                <a:gd name="connsiteY238" fmla="*/ 576570 h 767703"/>
                <a:gd name="connsiteX239" fmla="*/ 1085248 w 3337030"/>
                <a:gd name="connsiteY239" fmla="*/ 601232 h 767703"/>
                <a:gd name="connsiteX240" fmla="*/ 1039922 w 3337030"/>
                <a:gd name="connsiteY240" fmla="*/ 607899 h 767703"/>
                <a:gd name="connsiteX241" fmla="*/ 1013260 w 3337030"/>
                <a:gd name="connsiteY241" fmla="*/ 601232 h 767703"/>
                <a:gd name="connsiteX242" fmla="*/ 975933 w 3337030"/>
                <a:gd name="connsiteY242" fmla="*/ 485918 h 767703"/>
                <a:gd name="connsiteX243" fmla="*/ 990598 w 3337030"/>
                <a:gd name="connsiteY243" fmla="*/ 471253 h 767703"/>
                <a:gd name="connsiteX244" fmla="*/ 1014146 w 3337030"/>
                <a:gd name="connsiteY244" fmla="*/ 468378 h 767703"/>
                <a:gd name="connsiteX245" fmla="*/ 1183231 w 3337030"/>
                <a:gd name="connsiteY245" fmla="*/ 467255 h 767703"/>
                <a:gd name="connsiteX246" fmla="*/ 1203225 w 3337030"/>
                <a:gd name="connsiteY246" fmla="*/ 483251 h 767703"/>
                <a:gd name="connsiteX247" fmla="*/ 1220553 w 3337030"/>
                <a:gd name="connsiteY247" fmla="*/ 570571 h 767703"/>
                <a:gd name="connsiteX248" fmla="*/ 1203225 w 3337030"/>
                <a:gd name="connsiteY248" fmla="*/ 597902 h 767703"/>
                <a:gd name="connsiteX249" fmla="*/ 1141238 w 3337030"/>
                <a:gd name="connsiteY249" fmla="*/ 595235 h 767703"/>
                <a:gd name="connsiteX250" fmla="*/ 1101244 w 3337030"/>
                <a:gd name="connsiteY250" fmla="*/ 493917 h 767703"/>
                <a:gd name="connsiteX251" fmla="*/ 1105910 w 3337030"/>
                <a:gd name="connsiteY251" fmla="*/ 484585 h 767703"/>
                <a:gd name="connsiteX252" fmla="*/ 1183231 w 3337030"/>
                <a:gd name="connsiteY252" fmla="*/ 467255 h 767703"/>
                <a:gd name="connsiteX253" fmla="*/ 2566327 w 3337030"/>
                <a:gd name="connsiteY253" fmla="*/ 465922 h 767703"/>
                <a:gd name="connsiteX254" fmla="*/ 2588325 w 3337030"/>
                <a:gd name="connsiteY254" fmla="*/ 487918 h 767703"/>
                <a:gd name="connsiteX255" fmla="*/ 2574326 w 3337030"/>
                <a:gd name="connsiteY255" fmla="*/ 520579 h 767703"/>
                <a:gd name="connsiteX256" fmla="*/ 2482340 w 3337030"/>
                <a:gd name="connsiteY256" fmla="*/ 555239 h 767703"/>
                <a:gd name="connsiteX257" fmla="*/ 2453012 w 3337030"/>
                <a:gd name="connsiteY257" fmla="*/ 546574 h 767703"/>
                <a:gd name="connsiteX258" fmla="*/ 2442346 w 3337030"/>
                <a:gd name="connsiteY258" fmla="*/ 499916 h 767703"/>
                <a:gd name="connsiteX259" fmla="*/ 2447679 w 3337030"/>
                <a:gd name="connsiteY259" fmla="*/ 497250 h 767703"/>
                <a:gd name="connsiteX260" fmla="*/ 2566327 w 3337030"/>
                <a:gd name="connsiteY260" fmla="*/ 465922 h 767703"/>
                <a:gd name="connsiteX261" fmla="*/ 1429190 w 3337030"/>
                <a:gd name="connsiteY261" fmla="*/ 456590 h 767703"/>
                <a:gd name="connsiteX262" fmla="*/ 1484515 w 3337030"/>
                <a:gd name="connsiteY262" fmla="*/ 571240 h 767703"/>
                <a:gd name="connsiteX263" fmla="*/ 1480515 w 3337030"/>
                <a:gd name="connsiteY263" fmla="*/ 583237 h 767703"/>
                <a:gd name="connsiteX264" fmla="*/ 1480515 w 3337030"/>
                <a:gd name="connsiteY264" fmla="*/ 582570 h 767703"/>
                <a:gd name="connsiteX265" fmla="*/ 1441187 w 3337030"/>
                <a:gd name="connsiteY265" fmla="*/ 591903 h 767703"/>
                <a:gd name="connsiteX266" fmla="*/ 1349868 w 3337030"/>
                <a:gd name="connsiteY266" fmla="*/ 533246 h 767703"/>
                <a:gd name="connsiteX267" fmla="*/ 1344535 w 3337030"/>
                <a:gd name="connsiteY267" fmla="*/ 485252 h 767703"/>
                <a:gd name="connsiteX268" fmla="*/ 1385863 w 3337030"/>
                <a:gd name="connsiteY268" fmla="*/ 467922 h 767703"/>
                <a:gd name="connsiteX269" fmla="*/ 1429190 w 3337030"/>
                <a:gd name="connsiteY269" fmla="*/ 456590 h 767703"/>
                <a:gd name="connsiteX270" fmla="*/ 1264549 w 3337030"/>
                <a:gd name="connsiteY270" fmla="*/ 452591 h 767703"/>
                <a:gd name="connsiteX271" fmla="*/ 1277214 w 3337030"/>
                <a:gd name="connsiteY271" fmla="*/ 457257 h 767703"/>
                <a:gd name="connsiteX272" fmla="*/ 1328539 w 3337030"/>
                <a:gd name="connsiteY272" fmla="*/ 554575 h 767703"/>
                <a:gd name="connsiteX273" fmla="*/ 1283211 w 3337030"/>
                <a:gd name="connsiteY273" fmla="*/ 597236 h 767703"/>
                <a:gd name="connsiteX274" fmla="*/ 1238553 w 3337030"/>
                <a:gd name="connsiteY274" fmla="*/ 561908 h 767703"/>
                <a:gd name="connsiteX275" fmla="*/ 1225220 w 3337030"/>
                <a:gd name="connsiteY275" fmla="*/ 524580 h 767703"/>
                <a:gd name="connsiteX276" fmla="*/ 1264549 w 3337030"/>
                <a:gd name="connsiteY276" fmla="*/ 452591 h 767703"/>
                <a:gd name="connsiteX277" fmla="*/ 50754 w 3337030"/>
                <a:gd name="connsiteY277" fmla="*/ 441925 h 767703"/>
                <a:gd name="connsiteX278" fmla="*/ 75416 w 3337030"/>
                <a:gd name="connsiteY278" fmla="*/ 449924 h 767703"/>
                <a:gd name="connsiteX279" fmla="*/ 87415 w 3337030"/>
                <a:gd name="connsiteY279" fmla="*/ 466587 h 767703"/>
                <a:gd name="connsiteX280" fmla="*/ 73417 w 3337030"/>
                <a:gd name="connsiteY280" fmla="*/ 477919 h 767703"/>
                <a:gd name="connsiteX281" fmla="*/ 43422 w 3337030"/>
                <a:gd name="connsiteY281" fmla="*/ 493248 h 767703"/>
                <a:gd name="connsiteX282" fmla="*/ 2764 w 3337030"/>
                <a:gd name="connsiteY282" fmla="*/ 483251 h 767703"/>
                <a:gd name="connsiteX283" fmla="*/ 25426 w 3337030"/>
                <a:gd name="connsiteY283" fmla="*/ 447924 h 767703"/>
                <a:gd name="connsiteX284" fmla="*/ 50754 w 3337030"/>
                <a:gd name="connsiteY284" fmla="*/ 441925 h 767703"/>
                <a:gd name="connsiteX285" fmla="*/ 1573664 w 3337030"/>
                <a:gd name="connsiteY285" fmla="*/ 431677 h 767703"/>
                <a:gd name="connsiteX286" fmla="*/ 1605824 w 3337030"/>
                <a:gd name="connsiteY286" fmla="*/ 443924 h 767703"/>
                <a:gd name="connsiteX287" fmla="*/ 1617156 w 3337030"/>
                <a:gd name="connsiteY287" fmla="*/ 487918 h 767703"/>
                <a:gd name="connsiteX288" fmla="*/ 1625154 w 3337030"/>
                <a:gd name="connsiteY288" fmla="*/ 550573 h 767703"/>
                <a:gd name="connsiteX289" fmla="*/ 1608491 w 3337030"/>
                <a:gd name="connsiteY289" fmla="*/ 583234 h 767703"/>
                <a:gd name="connsiteX290" fmla="*/ 1517173 w 3337030"/>
                <a:gd name="connsiteY290" fmla="*/ 551240 h 767703"/>
                <a:gd name="connsiteX291" fmla="*/ 1498509 w 3337030"/>
                <a:gd name="connsiteY291" fmla="*/ 509246 h 767703"/>
                <a:gd name="connsiteX292" fmla="*/ 1523174 w 3337030"/>
                <a:gd name="connsiteY292" fmla="*/ 454590 h 767703"/>
                <a:gd name="connsiteX293" fmla="*/ 1542502 w 3337030"/>
                <a:gd name="connsiteY293" fmla="*/ 445924 h 767703"/>
                <a:gd name="connsiteX294" fmla="*/ 1573664 w 3337030"/>
                <a:gd name="connsiteY294" fmla="*/ 431677 h 767703"/>
                <a:gd name="connsiteX295" fmla="*/ 2674308 w 3337030"/>
                <a:gd name="connsiteY295" fmla="*/ 427260 h 767703"/>
                <a:gd name="connsiteX296" fmla="*/ 2704303 w 3337030"/>
                <a:gd name="connsiteY296" fmla="*/ 437259 h 767703"/>
                <a:gd name="connsiteX297" fmla="*/ 2690305 w 3337030"/>
                <a:gd name="connsiteY297" fmla="*/ 461255 h 767703"/>
                <a:gd name="connsiteX298" fmla="*/ 2632314 w 3337030"/>
                <a:gd name="connsiteY298" fmla="*/ 493917 h 767703"/>
                <a:gd name="connsiteX299" fmla="*/ 2602319 w 3337030"/>
                <a:gd name="connsiteY299" fmla="*/ 478587 h 767703"/>
                <a:gd name="connsiteX300" fmla="*/ 2620315 w 3337030"/>
                <a:gd name="connsiteY300" fmla="*/ 447258 h 767703"/>
                <a:gd name="connsiteX301" fmla="*/ 2674308 w 3337030"/>
                <a:gd name="connsiteY301" fmla="*/ 427260 h 767703"/>
                <a:gd name="connsiteX302" fmla="*/ 1727353 w 3337030"/>
                <a:gd name="connsiteY302" fmla="*/ 424594 h 767703"/>
                <a:gd name="connsiteX303" fmla="*/ 1752464 w 3337030"/>
                <a:gd name="connsiteY303" fmla="*/ 430593 h 767703"/>
                <a:gd name="connsiteX304" fmla="*/ 1759130 w 3337030"/>
                <a:gd name="connsiteY304" fmla="*/ 446591 h 767703"/>
                <a:gd name="connsiteX305" fmla="*/ 1780459 w 3337030"/>
                <a:gd name="connsiteY305" fmla="*/ 538577 h 767703"/>
                <a:gd name="connsiteX306" fmla="*/ 1774462 w 3337030"/>
                <a:gd name="connsiteY306" fmla="*/ 555240 h 767703"/>
                <a:gd name="connsiteX307" fmla="*/ 1695806 w 3337030"/>
                <a:gd name="connsiteY307" fmla="*/ 576571 h 767703"/>
                <a:gd name="connsiteX308" fmla="*/ 1648482 w 3337030"/>
                <a:gd name="connsiteY308" fmla="*/ 539243 h 767703"/>
                <a:gd name="connsiteX309" fmla="*/ 1645151 w 3337030"/>
                <a:gd name="connsiteY309" fmla="*/ 496583 h 767703"/>
                <a:gd name="connsiteX310" fmla="*/ 1657148 w 3337030"/>
                <a:gd name="connsiteY310" fmla="*/ 442592 h 767703"/>
                <a:gd name="connsiteX311" fmla="*/ 1727353 w 3337030"/>
                <a:gd name="connsiteY311" fmla="*/ 424594 h 767703"/>
                <a:gd name="connsiteX312" fmla="*/ 215721 w 3337030"/>
                <a:gd name="connsiteY312" fmla="*/ 420877 h 767703"/>
                <a:gd name="connsiteX313" fmla="*/ 242061 w 3337030"/>
                <a:gd name="connsiteY313" fmla="*/ 456591 h 767703"/>
                <a:gd name="connsiteX314" fmla="*/ 285386 w 3337030"/>
                <a:gd name="connsiteY314" fmla="*/ 498583 h 767703"/>
                <a:gd name="connsiteX315" fmla="*/ 310050 w 3337030"/>
                <a:gd name="connsiteY315" fmla="*/ 530577 h 767703"/>
                <a:gd name="connsiteX316" fmla="*/ 312048 w 3337030"/>
                <a:gd name="connsiteY316" fmla="*/ 560574 h 767703"/>
                <a:gd name="connsiteX317" fmla="*/ 292718 w 3337030"/>
                <a:gd name="connsiteY317" fmla="*/ 591903 h 767703"/>
                <a:gd name="connsiteX318" fmla="*/ 206733 w 3337030"/>
                <a:gd name="connsiteY318" fmla="*/ 525247 h 767703"/>
                <a:gd name="connsiteX319" fmla="*/ 230729 w 3337030"/>
                <a:gd name="connsiteY319" fmla="*/ 493918 h 767703"/>
                <a:gd name="connsiteX320" fmla="*/ 166073 w 3337030"/>
                <a:gd name="connsiteY320" fmla="*/ 492585 h 767703"/>
                <a:gd name="connsiteX321" fmla="*/ 126745 w 3337030"/>
                <a:gd name="connsiteY321" fmla="*/ 489919 h 767703"/>
                <a:gd name="connsiteX322" fmla="*/ 106749 w 3337030"/>
                <a:gd name="connsiteY322" fmla="*/ 458591 h 767703"/>
                <a:gd name="connsiteX323" fmla="*/ 135411 w 3337030"/>
                <a:gd name="connsiteY323" fmla="*/ 431929 h 767703"/>
                <a:gd name="connsiteX324" fmla="*/ 198067 w 3337030"/>
                <a:gd name="connsiteY324" fmla="*/ 421263 h 767703"/>
                <a:gd name="connsiteX325" fmla="*/ 215721 w 3337030"/>
                <a:gd name="connsiteY325" fmla="*/ 420877 h 767703"/>
                <a:gd name="connsiteX326" fmla="*/ 2761959 w 3337030"/>
                <a:gd name="connsiteY326" fmla="*/ 411764 h 767703"/>
                <a:gd name="connsiteX327" fmla="*/ 2796953 w 3337030"/>
                <a:gd name="connsiteY327" fmla="*/ 416597 h 767703"/>
                <a:gd name="connsiteX328" fmla="*/ 2737629 w 3337030"/>
                <a:gd name="connsiteY328" fmla="*/ 443261 h 767703"/>
                <a:gd name="connsiteX329" fmla="*/ 2722297 w 3337030"/>
                <a:gd name="connsiteY329" fmla="*/ 436594 h 767703"/>
                <a:gd name="connsiteX330" fmla="*/ 2728963 w 3337030"/>
                <a:gd name="connsiteY330" fmla="*/ 417928 h 767703"/>
                <a:gd name="connsiteX331" fmla="*/ 2761959 w 3337030"/>
                <a:gd name="connsiteY331" fmla="*/ 411764 h 767703"/>
                <a:gd name="connsiteX332" fmla="*/ 1979759 w 3337030"/>
                <a:gd name="connsiteY332" fmla="*/ 405930 h 767703"/>
                <a:gd name="connsiteX333" fmla="*/ 1985758 w 3337030"/>
                <a:gd name="connsiteY333" fmla="*/ 406597 h 767703"/>
                <a:gd name="connsiteX334" fmla="*/ 2053082 w 3337030"/>
                <a:gd name="connsiteY334" fmla="*/ 469921 h 767703"/>
                <a:gd name="connsiteX335" fmla="*/ 2055081 w 3337030"/>
                <a:gd name="connsiteY335" fmla="*/ 481919 h 767703"/>
                <a:gd name="connsiteX336" fmla="*/ 2065078 w 3337030"/>
                <a:gd name="connsiteY336" fmla="*/ 531911 h 767703"/>
                <a:gd name="connsiteX337" fmla="*/ 1996422 w 3337030"/>
                <a:gd name="connsiteY337" fmla="*/ 551909 h 767703"/>
                <a:gd name="connsiteX338" fmla="*/ 1941098 w 3337030"/>
                <a:gd name="connsiteY338" fmla="*/ 518581 h 767703"/>
                <a:gd name="connsiteX339" fmla="*/ 1926433 w 3337030"/>
                <a:gd name="connsiteY339" fmla="*/ 468587 h 767703"/>
                <a:gd name="connsiteX340" fmla="*/ 1979759 w 3337030"/>
                <a:gd name="connsiteY340" fmla="*/ 405930 h 767703"/>
                <a:gd name="connsiteX341" fmla="*/ 1832680 w 3337030"/>
                <a:gd name="connsiteY341" fmla="*/ 402765 h 767703"/>
                <a:gd name="connsiteX342" fmla="*/ 1889107 w 3337030"/>
                <a:gd name="connsiteY342" fmla="*/ 419262 h 767703"/>
                <a:gd name="connsiteX343" fmla="*/ 1899773 w 3337030"/>
                <a:gd name="connsiteY343" fmla="*/ 428595 h 767703"/>
                <a:gd name="connsiteX344" fmla="*/ 1925102 w 3337030"/>
                <a:gd name="connsiteY344" fmla="*/ 528577 h 767703"/>
                <a:gd name="connsiteX345" fmla="*/ 1891107 w 3337030"/>
                <a:gd name="connsiteY345" fmla="*/ 559239 h 767703"/>
                <a:gd name="connsiteX346" fmla="*/ 1804455 w 3337030"/>
                <a:gd name="connsiteY346" fmla="*/ 537241 h 767703"/>
                <a:gd name="connsiteX347" fmla="*/ 1786456 w 3337030"/>
                <a:gd name="connsiteY347" fmla="*/ 435927 h 767703"/>
                <a:gd name="connsiteX348" fmla="*/ 1798455 w 3337030"/>
                <a:gd name="connsiteY348" fmla="*/ 420595 h 767703"/>
                <a:gd name="connsiteX349" fmla="*/ 1813121 w 3337030"/>
                <a:gd name="connsiteY349" fmla="*/ 417262 h 767703"/>
                <a:gd name="connsiteX350" fmla="*/ 1832680 w 3337030"/>
                <a:gd name="connsiteY350" fmla="*/ 402765 h 767703"/>
                <a:gd name="connsiteX351" fmla="*/ 321377 w 3337030"/>
                <a:gd name="connsiteY351" fmla="*/ 395934 h 767703"/>
                <a:gd name="connsiteX352" fmla="*/ 377368 w 3337030"/>
                <a:gd name="connsiteY352" fmla="*/ 467253 h 767703"/>
                <a:gd name="connsiteX353" fmla="*/ 323377 w 3337030"/>
                <a:gd name="connsiteY353" fmla="*/ 484585 h 767703"/>
                <a:gd name="connsiteX354" fmla="*/ 260053 w 3337030"/>
                <a:gd name="connsiteY354" fmla="*/ 439925 h 767703"/>
                <a:gd name="connsiteX355" fmla="*/ 321377 w 3337030"/>
                <a:gd name="connsiteY355" fmla="*/ 395934 h 767703"/>
                <a:gd name="connsiteX356" fmla="*/ 2135263 w 3337030"/>
                <a:gd name="connsiteY356" fmla="*/ 384800 h 767703"/>
                <a:gd name="connsiteX357" fmla="*/ 2157061 w 3337030"/>
                <a:gd name="connsiteY357" fmla="*/ 388602 h 767703"/>
                <a:gd name="connsiteX358" fmla="*/ 2205055 w 3337030"/>
                <a:gd name="connsiteY358" fmla="*/ 477921 h 767703"/>
                <a:gd name="connsiteX359" fmla="*/ 2177726 w 3337030"/>
                <a:gd name="connsiteY359" fmla="*/ 517915 h 767703"/>
                <a:gd name="connsiteX360" fmla="*/ 2115067 w 3337030"/>
                <a:gd name="connsiteY360" fmla="*/ 519248 h 767703"/>
                <a:gd name="connsiteX361" fmla="*/ 2065743 w 3337030"/>
                <a:gd name="connsiteY361" fmla="*/ 426596 h 767703"/>
                <a:gd name="connsiteX362" fmla="*/ 2075742 w 3337030"/>
                <a:gd name="connsiteY362" fmla="*/ 403267 h 767703"/>
                <a:gd name="connsiteX363" fmla="*/ 2135263 w 3337030"/>
                <a:gd name="connsiteY363" fmla="*/ 384800 h 767703"/>
                <a:gd name="connsiteX364" fmla="*/ 454020 w 3337030"/>
                <a:gd name="connsiteY364" fmla="*/ 379936 h 767703"/>
                <a:gd name="connsiteX365" fmla="*/ 490014 w 3337030"/>
                <a:gd name="connsiteY365" fmla="*/ 453259 h 767703"/>
                <a:gd name="connsiteX366" fmla="*/ 470683 w 3337030"/>
                <a:gd name="connsiteY366" fmla="*/ 483921 h 767703"/>
                <a:gd name="connsiteX367" fmla="*/ 392698 w 3337030"/>
                <a:gd name="connsiteY367" fmla="*/ 443260 h 767703"/>
                <a:gd name="connsiteX368" fmla="*/ 454020 w 3337030"/>
                <a:gd name="connsiteY368" fmla="*/ 379936 h 767703"/>
                <a:gd name="connsiteX369" fmla="*/ 2275458 w 3337030"/>
                <a:gd name="connsiteY369" fmla="*/ 354523 h 767703"/>
                <a:gd name="connsiteX370" fmla="*/ 2308369 w 3337030"/>
                <a:gd name="connsiteY370" fmla="*/ 357272 h 767703"/>
                <a:gd name="connsiteX371" fmla="*/ 2322367 w 3337030"/>
                <a:gd name="connsiteY371" fmla="*/ 377269 h 767703"/>
                <a:gd name="connsiteX372" fmla="*/ 2338366 w 3337030"/>
                <a:gd name="connsiteY372" fmla="*/ 448591 h 767703"/>
                <a:gd name="connsiteX373" fmla="*/ 2304371 w 3337030"/>
                <a:gd name="connsiteY373" fmla="*/ 503247 h 767703"/>
                <a:gd name="connsiteX374" fmla="*/ 2276374 w 3337030"/>
                <a:gd name="connsiteY374" fmla="*/ 508580 h 767703"/>
                <a:gd name="connsiteX375" fmla="*/ 2229049 w 3337030"/>
                <a:gd name="connsiteY375" fmla="*/ 479918 h 767703"/>
                <a:gd name="connsiteX376" fmla="*/ 2207719 w 3337030"/>
                <a:gd name="connsiteY376" fmla="*/ 413263 h 767703"/>
                <a:gd name="connsiteX377" fmla="*/ 2228382 w 3337030"/>
                <a:gd name="connsiteY377" fmla="*/ 373270 h 767703"/>
                <a:gd name="connsiteX378" fmla="*/ 2245045 w 3337030"/>
                <a:gd name="connsiteY378" fmla="*/ 367270 h 767703"/>
                <a:gd name="connsiteX379" fmla="*/ 2275458 w 3337030"/>
                <a:gd name="connsiteY379" fmla="*/ 354523 h 767703"/>
                <a:gd name="connsiteX380" fmla="*/ 2376106 w 3337030"/>
                <a:gd name="connsiteY380" fmla="*/ 348106 h 767703"/>
                <a:gd name="connsiteX381" fmla="*/ 2405018 w 3337030"/>
                <a:gd name="connsiteY381" fmla="*/ 348605 h 767703"/>
                <a:gd name="connsiteX382" fmla="*/ 2464344 w 3337030"/>
                <a:gd name="connsiteY382" fmla="*/ 358604 h 767703"/>
                <a:gd name="connsiteX383" fmla="*/ 2475007 w 3337030"/>
                <a:gd name="connsiteY383" fmla="*/ 371270 h 767703"/>
                <a:gd name="connsiteX384" fmla="*/ 2485006 w 3337030"/>
                <a:gd name="connsiteY384" fmla="*/ 443926 h 767703"/>
                <a:gd name="connsiteX385" fmla="*/ 2468343 w 3337030"/>
                <a:gd name="connsiteY385" fmla="*/ 470588 h 767703"/>
                <a:gd name="connsiteX386" fmla="*/ 2413017 w 3337030"/>
                <a:gd name="connsiteY386" fmla="*/ 482585 h 767703"/>
                <a:gd name="connsiteX387" fmla="*/ 2362359 w 3337030"/>
                <a:gd name="connsiteY387" fmla="*/ 451257 h 767703"/>
                <a:gd name="connsiteX388" fmla="*/ 2347694 w 3337030"/>
                <a:gd name="connsiteY388" fmla="*/ 407931 h 767703"/>
                <a:gd name="connsiteX389" fmla="*/ 2351693 w 3337030"/>
                <a:gd name="connsiteY389" fmla="*/ 362604 h 767703"/>
                <a:gd name="connsiteX390" fmla="*/ 2376106 w 3337030"/>
                <a:gd name="connsiteY390" fmla="*/ 348106 h 767703"/>
                <a:gd name="connsiteX391" fmla="*/ 695982 w 3337030"/>
                <a:gd name="connsiteY391" fmla="*/ 337276 h 767703"/>
                <a:gd name="connsiteX392" fmla="*/ 737976 w 3337030"/>
                <a:gd name="connsiteY392" fmla="*/ 375270 h 767703"/>
                <a:gd name="connsiteX393" fmla="*/ 743310 w 3337030"/>
                <a:gd name="connsiteY393" fmla="*/ 405265 h 767703"/>
                <a:gd name="connsiteX394" fmla="*/ 693983 w 3337030"/>
                <a:gd name="connsiteY394" fmla="*/ 477255 h 767703"/>
                <a:gd name="connsiteX395" fmla="*/ 632658 w 3337030"/>
                <a:gd name="connsiteY395" fmla="*/ 406598 h 767703"/>
                <a:gd name="connsiteX396" fmla="*/ 695982 w 3337030"/>
                <a:gd name="connsiteY396" fmla="*/ 337276 h 767703"/>
                <a:gd name="connsiteX397" fmla="*/ 283647 w 3337030"/>
                <a:gd name="connsiteY397" fmla="*/ 327069 h 767703"/>
                <a:gd name="connsiteX398" fmla="*/ 300050 w 3337030"/>
                <a:gd name="connsiteY398" fmla="*/ 361939 h 767703"/>
                <a:gd name="connsiteX399" fmla="*/ 238061 w 3337030"/>
                <a:gd name="connsiteY399" fmla="*/ 408599 h 767703"/>
                <a:gd name="connsiteX400" fmla="*/ 145407 w 3337030"/>
                <a:gd name="connsiteY400" fmla="*/ 417263 h 767703"/>
                <a:gd name="connsiteX401" fmla="*/ 88750 w 3337030"/>
                <a:gd name="connsiteY401" fmla="*/ 429262 h 767703"/>
                <a:gd name="connsiteX402" fmla="*/ 62088 w 3337030"/>
                <a:gd name="connsiteY402" fmla="*/ 408599 h 767703"/>
                <a:gd name="connsiteX403" fmla="*/ 85417 w 3337030"/>
                <a:gd name="connsiteY403" fmla="*/ 364605 h 767703"/>
                <a:gd name="connsiteX404" fmla="*/ 180735 w 3337030"/>
                <a:gd name="connsiteY404" fmla="*/ 357939 h 767703"/>
                <a:gd name="connsiteX405" fmla="*/ 181402 w 3337030"/>
                <a:gd name="connsiteY405" fmla="*/ 399267 h 767703"/>
                <a:gd name="connsiteX406" fmla="*/ 263389 w 3337030"/>
                <a:gd name="connsiteY406" fmla="*/ 331943 h 767703"/>
                <a:gd name="connsiteX407" fmla="*/ 283647 w 3337030"/>
                <a:gd name="connsiteY407" fmla="*/ 327069 h 767703"/>
                <a:gd name="connsiteX408" fmla="*/ 827876 w 3337030"/>
                <a:gd name="connsiteY408" fmla="*/ 316612 h 767703"/>
                <a:gd name="connsiteX409" fmla="*/ 864621 w 3337030"/>
                <a:gd name="connsiteY409" fmla="*/ 326610 h 767703"/>
                <a:gd name="connsiteX410" fmla="*/ 873285 w 3337030"/>
                <a:gd name="connsiteY410" fmla="*/ 370604 h 767703"/>
                <a:gd name="connsiteX411" fmla="*/ 881950 w 3337030"/>
                <a:gd name="connsiteY411" fmla="*/ 435926 h 767703"/>
                <a:gd name="connsiteX412" fmla="*/ 851289 w 3337030"/>
                <a:gd name="connsiteY412" fmla="*/ 483251 h 767703"/>
                <a:gd name="connsiteX413" fmla="*/ 817961 w 3337030"/>
                <a:gd name="connsiteY413" fmla="*/ 484584 h 767703"/>
                <a:gd name="connsiteX414" fmla="*/ 767971 w 3337030"/>
                <a:gd name="connsiteY414" fmla="*/ 440593 h 767703"/>
                <a:gd name="connsiteX415" fmla="*/ 760638 w 3337030"/>
                <a:gd name="connsiteY415" fmla="*/ 373937 h 767703"/>
                <a:gd name="connsiteX416" fmla="*/ 790633 w 3337030"/>
                <a:gd name="connsiteY416" fmla="*/ 324610 h 767703"/>
                <a:gd name="connsiteX417" fmla="*/ 827876 w 3337030"/>
                <a:gd name="connsiteY417" fmla="*/ 316612 h 767703"/>
                <a:gd name="connsiteX418" fmla="*/ 2545661 w 3337030"/>
                <a:gd name="connsiteY418" fmla="*/ 312616 h 767703"/>
                <a:gd name="connsiteX419" fmla="*/ 2598321 w 3337030"/>
                <a:gd name="connsiteY419" fmla="*/ 333279 h 767703"/>
                <a:gd name="connsiteX420" fmla="*/ 2629649 w 3337030"/>
                <a:gd name="connsiteY420" fmla="*/ 411934 h 767703"/>
                <a:gd name="connsiteX421" fmla="*/ 2542328 w 3337030"/>
                <a:gd name="connsiteY421" fmla="*/ 452593 h 767703"/>
                <a:gd name="connsiteX422" fmla="*/ 2488337 w 3337030"/>
                <a:gd name="connsiteY422" fmla="*/ 355275 h 767703"/>
                <a:gd name="connsiteX423" fmla="*/ 2545661 w 3337030"/>
                <a:gd name="connsiteY423" fmla="*/ 312616 h 767703"/>
                <a:gd name="connsiteX424" fmla="*/ 935224 w 3337030"/>
                <a:gd name="connsiteY424" fmla="*/ 306864 h 767703"/>
                <a:gd name="connsiteX425" fmla="*/ 971937 w 3337030"/>
                <a:gd name="connsiteY425" fmla="*/ 307947 h 767703"/>
                <a:gd name="connsiteX426" fmla="*/ 995933 w 3337030"/>
                <a:gd name="connsiteY426" fmla="*/ 333276 h 767703"/>
                <a:gd name="connsiteX427" fmla="*/ 1001933 w 3337030"/>
                <a:gd name="connsiteY427" fmla="*/ 443258 h 767703"/>
                <a:gd name="connsiteX428" fmla="*/ 1000599 w 3337030"/>
                <a:gd name="connsiteY428" fmla="*/ 454590 h 767703"/>
                <a:gd name="connsiteX429" fmla="*/ 900614 w 3337030"/>
                <a:gd name="connsiteY429" fmla="*/ 443258 h 767703"/>
                <a:gd name="connsiteX430" fmla="*/ 889949 w 3337030"/>
                <a:gd name="connsiteY430" fmla="*/ 388601 h 767703"/>
                <a:gd name="connsiteX431" fmla="*/ 935224 w 3337030"/>
                <a:gd name="connsiteY431" fmla="*/ 306864 h 767703"/>
                <a:gd name="connsiteX432" fmla="*/ 420025 w 3337030"/>
                <a:gd name="connsiteY432" fmla="*/ 295951 h 767703"/>
                <a:gd name="connsiteX433" fmla="*/ 421359 w 3337030"/>
                <a:gd name="connsiteY433" fmla="*/ 315947 h 767703"/>
                <a:gd name="connsiteX434" fmla="*/ 335374 w 3337030"/>
                <a:gd name="connsiteY434" fmla="*/ 383269 h 767703"/>
                <a:gd name="connsiteX435" fmla="*/ 331375 w 3337030"/>
                <a:gd name="connsiteY435" fmla="*/ 352607 h 767703"/>
                <a:gd name="connsiteX436" fmla="*/ 420025 w 3337030"/>
                <a:gd name="connsiteY436" fmla="*/ 295951 h 767703"/>
                <a:gd name="connsiteX437" fmla="*/ 2686970 w 3337030"/>
                <a:gd name="connsiteY437" fmla="*/ 291284 h 767703"/>
                <a:gd name="connsiteX438" fmla="*/ 2732963 w 3337030"/>
                <a:gd name="connsiteY438" fmla="*/ 298615 h 767703"/>
                <a:gd name="connsiteX439" fmla="*/ 2750293 w 3337030"/>
                <a:gd name="connsiteY439" fmla="*/ 369271 h 767703"/>
                <a:gd name="connsiteX440" fmla="*/ 2676973 w 3337030"/>
                <a:gd name="connsiteY440" fmla="*/ 407266 h 767703"/>
                <a:gd name="connsiteX441" fmla="*/ 2624314 w 3337030"/>
                <a:gd name="connsiteY441" fmla="*/ 335943 h 767703"/>
                <a:gd name="connsiteX442" fmla="*/ 2686970 w 3337030"/>
                <a:gd name="connsiteY442" fmla="*/ 291284 h 767703"/>
                <a:gd name="connsiteX443" fmla="*/ 1073658 w 3337030"/>
                <a:gd name="connsiteY443" fmla="*/ 286368 h 767703"/>
                <a:gd name="connsiteX444" fmla="*/ 1099247 w 3337030"/>
                <a:gd name="connsiteY444" fmla="*/ 288617 h 767703"/>
                <a:gd name="connsiteX445" fmla="*/ 1117910 w 3337030"/>
                <a:gd name="connsiteY445" fmla="*/ 311948 h 767703"/>
                <a:gd name="connsiteX446" fmla="*/ 1117243 w 3337030"/>
                <a:gd name="connsiteY446" fmla="*/ 345942 h 767703"/>
                <a:gd name="connsiteX447" fmla="*/ 1138574 w 3337030"/>
                <a:gd name="connsiteY447" fmla="*/ 439260 h 767703"/>
                <a:gd name="connsiteX448" fmla="*/ 1131908 w 3337030"/>
                <a:gd name="connsiteY448" fmla="*/ 457923 h 767703"/>
                <a:gd name="connsiteX449" fmla="*/ 1023926 w 3337030"/>
                <a:gd name="connsiteY449" fmla="*/ 409265 h 767703"/>
                <a:gd name="connsiteX450" fmla="*/ 1021259 w 3337030"/>
                <a:gd name="connsiteY450" fmla="*/ 330611 h 767703"/>
                <a:gd name="connsiteX451" fmla="*/ 1073658 w 3337030"/>
                <a:gd name="connsiteY451" fmla="*/ 286368 h 767703"/>
                <a:gd name="connsiteX452" fmla="*/ 2797619 w 3337030"/>
                <a:gd name="connsiteY452" fmla="*/ 273287 h 767703"/>
                <a:gd name="connsiteX453" fmla="*/ 2870940 w 3337030"/>
                <a:gd name="connsiteY453" fmla="*/ 326613 h 767703"/>
                <a:gd name="connsiteX454" fmla="*/ 2806949 w 3337030"/>
                <a:gd name="connsiteY454" fmla="*/ 384604 h 767703"/>
                <a:gd name="connsiteX455" fmla="*/ 2757625 w 3337030"/>
                <a:gd name="connsiteY455" fmla="*/ 305949 h 767703"/>
                <a:gd name="connsiteX456" fmla="*/ 2797619 w 3337030"/>
                <a:gd name="connsiteY456" fmla="*/ 273287 h 767703"/>
                <a:gd name="connsiteX457" fmla="*/ 1217890 w 3337030"/>
                <a:gd name="connsiteY457" fmla="*/ 264621 h 767703"/>
                <a:gd name="connsiteX458" fmla="*/ 1259883 w 3337030"/>
                <a:gd name="connsiteY458" fmla="*/ 316613 h 767703"/>
                <a:gd name="connsiteX459" fmla="*/ 1265883 w 3337030"/>
                <a:gd name="connsiteY459" fmla="*/ 361939 h 767703"/>
                <a:gd name="connsiteX460" fmla="*/ 1270549 w 3337030"/>
                <a:gd name="connsiteY460" fmla="*/ 402597 h 767703"/>
                <a:gd name="connsiteX461" fmla="*/ 1246554 w 3337030"/>
                <a:gd name="connsiteY461" fmla="*/ 448590 h 767703"/>
                <a:gd name="connsiteX462" fmla="*/ 1151238 w 3337030"/>
                <a:gd name="connsiteY462" fmla="*/ 426595 h 767703"/>
                <a:gd name="connsiteX463" fmla="*/ 1141239 w 3337030"/>
                <a:gd name="connsiteY463" fmla="*/ 306614 h 767703"/>
                <a:gd name="connsiteX464" fmla="*/ 1217890 w 3337030"/>
                <a:gd name="connsiteY464" fmla="*/ 264621 h 767703"/>
                <a:gd name="connsiteX465" fmla="*/ 2896269 w 3337030"/>
                <a:gd name="connsiteY465" fmla="*/ 263290 h 767703"/>
                <a:gd name="connsiteX466" fmla="*/ 2896066 w 3337030"/>
                <a:gd name="connsiteY466" fmla="*/ 263931 h 767703"/>
                <a:gd name="connsiteX467" fmla="*/ 2894935 w 3337030"/>
                <a:gd name="connsiteY467" fmla="*/ 263957 h 767703"/>
                <a:gd name="connsiteX468" fmla="*/ 2896269 w 3337030"/>
                <a:gd name="connsiteY468" fmla="*/ 263290 h 767703"/>
                <a:gd name="connsiteX469" fmla="*/ 2949427 w 3337030"/>
                <a:gd name="connsiteY469" fmla="*/ 262707 h 767703"/>
                <a:gd name="connsiteX470" fmla="*/ 3002918 w 3337030"/>
                <a:gd name="connsiteY470" fmla="*/ 271956 h 767703"/>
                <a:gd name="connsiteX471" fmla="*/ 2924931 w 3337030"/>
                <a:gd name="connsiteY471" fmla="*/ 356607 h 767703"/>
                <a:gd name="connsiteX472" fmla="*/ 2893602 w 3337030"/>
                <a:gd name="connsiteY472" fmla="*/ 335278 h 767703"/>
                <a:gd name="connsiteX473" fmla="*/ 2884936 w 3337030"/>
                <a:gd name="connsiteY473" fmla="*/ 299033 h 767703"/>
                <a:gd name="connsiteX474" fmla="*/ 2896066 w 3337030"/>
                <a:gd name="connsiteY474" fmla="*/ 263931 h 767703"/>
                <a:gd name="connsiteX475" fmla="*/ 2894711 w 3337030"/>
                <a:gd name="connsiteY475" fmla="*/ 262479 h 767703"/>
                <a:gd name="connsiteX476" fmla="*/ 2895603 w 3337030"/>
                <a:gd name="connsiteY476" fmla="*/ 262626 h 767703"/>
                <a:gd name="connsiteX477" fmla="*/ 2894270 w 3337030"/>
                <a:gd name="connsiteY477" fmla="*/ 263293 h 767703"/>
                <a:gd name="connsiteX478" fmla="*/ 1339703 w 3337030"/>
                <a:gd name="connsiteY478" fmla="*/ 256820 h 767703"/>
                <a:gd name="connsiteX479" fmla="*/ 1389195 w 3337030"/>
                <a:gd name="connsiteY479" fmla="*/ 317278 h 767703"/>
                <a:gd name="connsiteX480" fmla="*/ 1401192 w 3337030"/>
                <a:gd name="connsiteY480" fmla="*/ 421928 h 767703"/>
                <a:gd name="connsiteX481" fmla="*/ 1372530 w 3337030"/>
                <a:gd name="connsiteY481" fmla="*/ 454590 h 767703"/>
                <a:gd name="connsiteX482" fmla="*/ 1342535 w 3337030"/>
                <a:gd name="connsiteY482" fmla="*/ 460589 h 767703"/>
                <a:gd name="connsiteX483" fmla="*/ 1290545 w 3337030"/>
                <a:gd name="connsiteY483" fmla="*/ 425261 h 767703"/>
                <a:gd name="connsiteX484" fmla="*/ 1287878 w 3337030"/>
                <a:gd name="connsiteY484" fmla="*/ 281953 h 767703"/>
                <a:gd name="connsiteX485" fmla="*/ 1307208 w 3337030"/>
                <a:gd name="connsiteY485" fmla="*/ 261288 h 767703"/>
                <a:gd name="connsiteX486" fmla="*/ 1339703 w 3337030"/>
                <a:gd name="connsiteY486" fmla="*/ 256820 h 767703"/>
                <a:gd name="connsiteX487" fmla="*/ 3041596 w 3337030"/>
                <a:gd name="connsiteY487" fmla="*/ 239553 h 767703"/>
                <a:gd name="connsiteX488" fmla="*/ 3062239 w 3337030"/>
                <a:gd name="connsiteY488" fmla="*/ 247292 h 767703"/>
                <a:gd name="connsiteX489" fmla="*/ 3108899 w 3337030"/>
                <a:gd name="connsiteY489" fmla="*/ 254622 h 767703"/>
                <a:gd name="connsiteX490" fmla="*/ 3121565 w 3337030"/>
                <a:gd name="connsiteY490" fmla="*/ 259289 h 767703"/>
                <a:gd name="connsiteX491" fmla="*/ 3118898 w 3337030"/>
                <a:gd name="connsiteY491" fmla="*/ 273287 h 767703"/>
                <a:gd name="connsiteX492" fmla="*/ 3030910 w 3337030"/>
                <a:gd name="connsiteY492" fmla="*/ 312615 h 767703"/>
                <a:gd name="connsiteX493" fmla="*/ 3018913 w 3337030"/>
                <a:gd name="connsiteY493" fmla="*/ 279954 h 767703"/>
                <a:gd name="connsiteX494" fmla="*/ 3041596 w 3337030"/>
                <a:gd name="connsiteY494" fmla="*/ 239553 h 767703"/>
                <a:gd name="connsiteX495" fmla="*/ 565335 w 3337030"/>
                <a:gd name="connsiteY495" fmla="*/ 237293 h 767703"/>
                <a:gd name="connsiteX496" fmla="*/ 531341 w 3337030"/>
                <a:gd name="connsiteY496" fmla="*/ 344609 h 767703"/>
                <a:gd name="connsiteX497" fmla="*/ 479351 w 3337030"/>
                <a:gd name="connsiteY497" fmla="*/ 359272 h 767703"/>
                <a:gd name="connsiteX498" fmla="*/ 442023 w 3337030"/>
                <a:gd name="connsiteY498" fmla="*/ 352608 h 767703"/>
                <a:gd name="connsiteX499" fmla="*/ 459353 w 3337030"/>
                <a:gd name="connsiteY499" fmla="*/ 308614 h 767703"/>
                <a:gd name="connsiteX500" fmla="*/ 565335 w 3337030"/>
                <a:gd name="connsiteY500" fmla="*/ 237293 h 767703"/>
                <a:gd name="connsiteX501" fmla="*/ 1471338 w 3337030"/>
                <a:gd name="connsiteY501" fmla="*/ 235867 h 767703"/>
                <a:gd name="connsiteX502" fmla="*/ 1506510 w 3337030"/>
                <a:gd name="connsiteY502" fmla="*/ 243292 h 767703"/>
                <a:gd name="connsiteX503" fmla="*/ 1526505 w 3337030"/>
                <a:gd name="connsiteY503" fmla="*/ 274621 h 767703"/>
                <a:gd name="connsiteX504" fmla="*/ 1548504 w 3337030"/>
                <a:gd name="connsiteY504" fmla="*/ 381937 h 767703"/>
                <a:gd name="connsiteX505" fmla="*/ 1519839 w 3337030"/>
                <a:gd name="connsiteY505" fmla="*/ 433261 h 767703"/>
                <a:gd name="connsiteX506" fmla="*/ 1517175 w 3337030"/>
                <a:gd name="connsiteY506" fmla="*/ 433928 h 767703"/>
                <a:gd name="connsiteX507" fmla="*/ 1409858 w 3337030"/>
                <a:gd name="connsiteY507" fmla="*/ 357940 h 767703"/>
                <a:gd name="connsiteX508" fmla="*/ 1403192 w 3337030"/>
                <a:gd name="connsiteY508" fmla="*/ 307949 h 767703"/>
                <a:gd name="connsiteX509" fmla="*/ 1471338 w 3337030"/>
                <a:gd name="connsiteY509" fmla="*/ 235867 h 767703"/>
                <a:gd name="connsiteX510" fmla="*/ 1590495 w 3337030"/>
                <a:gd name="connsiteY510" fmla="*/ 215964 h 767703"/>
                <a:gd name="connsiteX511" fmla="*/ 1658486 w 3337030"/>
                <a:gd name="connsiteY511" fmla="*/ 253958 h 767703"/>
                <a:gd name="connsiteX512" fmla="*/ 1689144 w 3337030"/>
                <a:gd name="connsiteY512" fmla="*/ 399936 h 767703"/>
                <a:gd name="connsiteX513" fmla="*/ 1678479 w 3337030"/>
                <a:gd name="connsiteY513" fmla="*/ 418599 h 767703"/>
                <a:gd name="connsiteX514" fmla="*/ 1642486 w 3337030"/>
                <a:gd name="connsiteY514" fmla="*/ 421265 h 767703"/>
                <a:gd name="connsiteX515" fmla="*/ 1595161 w 3337030"/>
                <a:gd name="connsiteY515" fmla="*/ 423931 h 767703"/>
                <a:gd name="connsiteX516" fmla="*/ 1559167 w 3337030"/>
                <a:gd name="connsiteY516" fmla="*/ 369941 h 767703"/>
                <a:gd name="connsiteX517" fmla="*/ 1546501 w 3337030"/>
                <a:gd name="connsiteY517" fmla="*/ 269290 h 767703"/>
                <a:gd name="connsiteX518" fmla="*/ 1590495 w 3337030"/>
                <a:gd name="connsiteY518" fmla="*/ 215964 h 767703"/>
                <a:gd name="connsiteX519" fmla="*/ 670650 w 3337030"/>
                <a:gd name="connsiteY519" fmla="*/ 199299 h 767703"/>
                <a:gd name="connsiteX520" fmla="*/ 689315 w 3337030"/>
                <a:gd name="connsiteY520" fmla="*/ 217961 h 767703"/>
                <a:gd name="connsiteX521" fmla="*/ 677316 w 3337030"/>
                <a:gd name="connsiteY521" fmla="*/ 298615 h 767703"/>
                <a:gd name="connsiteX522" fmla="*/ 659987 w 3337030"/>
                <a:gd name="connsiteY522" fmla="*/ 330610 h 767703"/>
                <a:gd name="connsiteX523" fmla="*/ 617327 w 3337030"/>
                <a:gd name="connsiteY523" fmla="*/ 439925 h 767703"/>
                <a:gd name="connsiteX524" fmla="*/ 588665 w 3337030"/>
                <a:gd name="connsiteY524" fmla="*/ 477919 h 767703"/>
                <a:gd name="connsiteX525" fmla="*/ 579333 w 3337030"/>
                <a:gd name="connsiteY525" fmla="*/ 477919 h 767703"/>
                <a:gd name="connsiteX526" fmla="*/ 514678 w 3337030"/>
                <a:gd name="connsiteY526" fmla="*/ 469253 h 767703"/>
                <a:gd name="connsiteX527" fmla="*/ 504014 w 3337030"/>
                <a:gd name="connsiteY527" fmla="*/ 386599 h 767703"/>
                <a:gd name="connsiteX528" fmla="*/ 542006 w 3337030"/>
                <a:gd name="connsiteY528" fmla="*/ 362604 h 767703"/>
                <a:gd name="connsiteX529" fmla="*/ 607328 w 3337030"/>
                <a:gd name="connsiteY529" fmla="*/ 350605 h 767703"/>
                <a:gd name="connsiteX530" fmla="*/ 566003 w 3337030"/>
                <a:gd name="connsiteY530" fmla="*/ 293949 h 767703"/>
                <a:gd name="connsiteX531" fmla="*/ 670650 w 3337030"/>
                <a:gd name="connsiteY531" fmla="*/ 199299 h 767703"/>
                <a:gd name="connsiteX532" fmla="*/ 1740466 w 3337030"/>
                <a:gd name="connsiteY532" fmla="*/ 197302 h 767703"/>
                <a:gd name="connsiteX533" fmla="*/ 1813122 w 3337030"/>
                <a:gd name="connsiteY533" fmla="*/ 236629 h 767703"/>
                <a:gd name="connsiteX534" fmla="*/ 1829785 w 3337030"/>
                <a:gd name="connsiteY534" fmla="*/ 330614 h 767703"/>
                <a:gd name="connsiteX535" fmla="*/ 1793790 w 3337030"/>
                <a:gd name="connsiteY535" fmla="*/ 405933 h 767703"/>
                <a:gd name="connsiteX536" fmla="*/ 1721801 w 3337030"/>
                <a:gd name="connsiteY536" fmla="*/ 389270 h 767703"/>
                <a:gd name="connsiteX537" fmla="*/ 1679809 w 3337030"/>
                <a:gd name="connsiteY537" fmla="*/ 240627 h 767703"/>
                <a:gd name="connsiteX538" fmla="*/ 1740466 w 3337030"/>
                <a:gd name="connsiteY538" fmla="*/ 197302 h 767703"/>
                <a:gd name="connsiteX539" fmla="*/ 809293 w 3337030"/>
                <a:gd name="connsiteY539" fmla="*/ 180636 h 767703"/>
                <a:gd name="connsiteX540" fmla="*/ 801296 w 3337030"/>
                <a:gd name="connsiteY540" fmla="*/ 277288 h 767703"/>
                <a:gd name="connsiteX541" fmla="*/ 734639 w 3337030"/>
                <a:gd name="connsiteY541" fmla="*/ 325948 h 767703"/>
                <a:gd name="connsiteX542" fmla="*/ 699311 w 3337030"/>
                <a:gd name="connsiteY542" fmla="*/ 275288 h 767703"/>
                <a:gd name="connsiteX543" fmla="*/ 809293 w 3337030"/>
                <a:gd name="connsiteY543" fmla="*/ 180636 h 767703"/>
                <a:gd name="connsiteX544" fmla="*/ 1869777 w 3337030"/>
                <a:gd name="connsiteY544" fmla="*/ 176637 h 767703"/>
                <a:gd name="connsiteX545" fmla="*/ 1940433 w 3337030"/>
                <a:gd name="connsiteY545" fmla="*/ 215298 h 767703"/>
                <a:gd name="connsiteX546" fmla="*/ 1967762 w 3337030"/>
                <a:gd name="connsiteY546" fmla="*/ 370606 h 767703"/>
                <a:gd name="connsiteX547" fmla="*/ 1965096 w 3337030"/>
                <a:gd name="connsiteY547" fmla="*/ 383269 h 767703"/>
                <a:gd name="connsiteX548" fmla="*/ 1885109 w 3337030"/>
                <a:gd name="connsiteY548" fmla="*/ 394601 h 767703"/>
                <a:gd name="connsiteX549" fmla="*/ 1847781 w 3337030"/>
                <a:gd name="connsiteY549" fmla="*/ 338612 h 767703"/>
                <a:gd name="connsiteX550" fmla="*/ 1829116 w 3337030"/>
                <a:gd name="connsiteY550" fmla="*/ 229963 h 767703"/>
                <a:gd name="connsiteX551" fmla="*/ 1869777 w 3337030"/>
                <a:gd name="connsiteY551" fmla="*/ 176637 h 767703"/>
                <a:gd name="connsiteX552" fmla="*/ 2023083 w 3337030"/>
                <a:gd name="connsiteY552" fmla="*/ 172638 h 767703"/>
                <a:gd name="connsiteX553" fmla="*/ 2075740 w 3337030"/>
                <a:gd name="connsiteY553" fmla="*/ 223962 h 767703"/>
                <a:gd name="connsiteX554" fmla="*/ 2093071 w 3337030"/>
                <a:gd name="connsiteY554" fmla="*/ 341944 h 767703"/>
                <a:gd name="connsiteX555" fmla="*/ 2050411 w 3337030"/>
                <a:gd name="connsiteY555" fmla="*/ 383936 h 767703"/>
                <a:gd name="connsiteX556" fmla="*/ 2034415 w 3337030"/>
                <a:gd name="connsiteY556" fmla="*/ 386602 h 767703"/>
                <a:gd name="connsiteX557" fmla="*/ 1983089 w 3337030"/>
                <a:gd name="connsiteY557" fmla="*/ 354607 h 767703"/>
                <a:gd name="connsiteX558" fmla="*/ 1967093 w 3337030"/>
                <a:gd name="connsiteY558" fmla="*/ 230628 h 767703"/>
                <a:gd name="connsiteX559" fmla="*/ 2023083 w 3337030"/>
                <a:gd name="connsiteY559" fmla="*/ 172638 h 767703"/>
                <a:gd name="connsiteX560" fmla="*/ 877283 w 3337030"/>
                <a:gd name="connsiteY560" fmla="*/ 168637 h 767703"/>
                <a:gd name="connsiteX561" fmla="*/ 927941 w 3337030"/>
                <a:gd name="connsiteY561" fmla="*/ 218631 h 767703"/>
                <a:gd name="connsiteX562" fmla="*/ 923275 w 3337030"/>
                <a:gd name="connsiteY562" fmla="*/ 261289 h 767703"/>
                <a:gd name="connsiteX563" fmla="*/ 860618 w 3337030"/>
                <a:gd name="connsiteY563" fmla="*/ 301950 h 767703"/>
                <a:gd name="connsiteX564" fmla="*/ 851952 w 3337030"/>
                <a:gd name="connsiteY564" fmla="*/ 299950 h 767703"/>
                <a:gd name="connsiteX565" fmla="*/ 817291 w 3337030"/>
                <a:gd name="connsiteY565" fmla="*/ 250626 h 767703"/>
                <a:gd name="connsiteX566" fmla="*/ 857952 w 3337030"/>
                <a:gd name="connsiteY566" fmla="*/ 176636 h 767703"/>
                <a:gd name="connsiteX567" fmla="*/ 877283 w 3337030"/>
                <a:gd name="connsiteY567" fmla="*/ 168637 h 767703"/>
                <a:gd name="connsiteX568" fmla="*/ 2152394 w 3337030"/>
                <a:gd name="connsiteY568" fmla="*/ 156641 h 767703"/>
                <a:gd name="connsiteX569" fmla="*/ 2219715 w 3337030"/>
                <a:gd name="connsiteY569" fmla="*/ 204632 h 767703"/>
                <a:gd name="connsiteX570" fmla="*/ 2247044 w 3337030"/>
                <a:gd name="connsiteY570" fmla="*/ 301952 h 767703"/>
                <a:gd name="connsiteX571" fmla="*/ 2213716 w 3337030"/>
                <a:gd name="connsiteY571" fmla="*/ 355942 h 767703"/>
                <a:gd name="connsiteX572" fmla="*/ 2181722 w 3337030"/>
                <a:gd name="connsiteY572" fmla="*/ 365275 h 767703"/>
                <a:gd name="connsiteX573" fmla="*/ 2109067 w 3337030"/>
                <a:gd name="connsiteY573" fmla="*/ 327280 h 767703"/>
                <a:gd name="connsiteX574" fmla="*/ 2091071 w 3337030"/>
                <a:gd name="connsiteY574" fmla="*/ 224630 h 767703"/>
                <a:gd name="connsiteX575" fmla="*/ 2152394 w 3337030"/>
                <a:gd name="connsiteY575" fmla="*/ 156641 h 767703"/>
                <a:gd name="connsiteX576" fmla="*/ 984096 w 3337030"/>
                <a:gd name="connsiteY576" fmla="*/ 151392 h 767703"/>
                <a:gd name="connsiteX577" fmla="*/ 1009259 w 3337030"/>
                <a:gd name="connsiteY577" fmla="*/ 156641 h 767703"/>
                <a:gd name="connsiteX578" fmla="*/ 1048587 w 3337030"/>
                <a:gd name="connsiteY578" fmla="*/ 206635 h 767703"/>
                <a:gd name="connsiteX579" fmla="*/ 1043921 w 3337030"/>
                <a:gd name="connsiteY579" fmla="*/ 233297 h 767703"/>
                <a:gd name="connsiteX580" fmla="*/ 975931 w 3337030"/>
                <a:gd name="connsiteY580" fmla="*/ 299287 h 767703"/>
                <a:gd name="connsiteX581" fmla="*/ 934603 w 3337030"/>
                <a:gd name="connsiteY581" fmla="*/ 251293 h 767703"/>
                <a:gd name="connsiteX582" fmla="*/ 963932 w 3337030"/>
                <a:gd name="connsiteY582" fmla="*/ 166641 h 767703"/>
                <a:gd name="connsiteX583" fmla="*/ 984096 w 3337030"/>
                <a:gd name="connsiteY583" fmla="*/ 151392 h 767703"/>
                <a:gd name="connsiteX584" fmla="*/ 2317032 w 3337030"/>
                <a:gd name="connsiteY584" fmla="*/ 133977 h 767703"/>
                <a:gd name="connsiteX585" fmla="*/ 2364358 w 3337030"/>
                <a:gd name="connsiteY585" fmla="*/ 177970 h 767703"/>
                <a:gd name="connsiteX586" fmla="*/ 2384354 w 3337030"/>
                <a:gd name="connsiteY586" fmla="*/ 285952 h 767703"/>
                <a:gd name="connsiteX587" fmla="*/ 2351693 w 3337030"/>
                <a:gd name="connsiteY587" fmla="*/ 333278 h 767703"/>
                <a:gd name="connsiteX588" fmla="*/ 2327698 w 3337030"/>
                <a:gd name="connsiteY588" fmla="*/ 335945 h 767703"/>
                <a:gd name="connsiteX589" fmla="*/ 2267709 w 3337030"/>
                <a:gd name="connsiteY589" fmla="*/ 309949 h 767703"/>
                <a:gd name="connsiteX590" fmla="*/ 2233714 w 3337030"/>
                <a:gd name="connsiteY590" fmla="*/ 189301 h 767703"/>
                <a:gd name="connsiteX591" fmla="*/ 2258376 w 3337030"/>
                <a:gd name="connsiteY591" fmla="*/ 147975 h 767703"/>
                <a:gd name="connsiteX592" fmla="*/ 2317032 w 3337030"/>
                <a:gd name="connsiteY592" fmla="*/ 133977 h 767703"/>
                <a:gd name="connsiteX593" fmla="*/ 1111908 w 3337030"/>
                <a:gd name="connsiteY593" fmla="*/ 133310 h 767703"/>
                <a:gd name="connsiteX594" fmla="*/ 1165232 w 3337030"/>
                <a:gd name="connsiteY594" fmla="*/ 171971 h 767703"/>
                <a:gd name="connsiteX595" fmla="*/ 1167232 w 3337030"/>
                <a:gd name="connsiteY595" fmla="*/ 202633 h 767703"/>
                <a:gd name="connsiteX596" fmla="*/ 1093245 w 3337030"/>
                <a:gd name="connsiteY596" fmla="*/ 275955 h 767703"/>
                <a:gd name="connsiteX597" fmla="*/ 1061916 w 3337030"/>
                <a:gd name="connsiteY597" fmla="*/ 247293 h 767703"/>
                <a:gd name="connsiteX598" fmla="*/ 1067247 w 3337030"/>
                <a:gd name="connsiteY598" fmla="*/ 159307 h 767703"/>
                <a:gd name="connsiteX599" fmla="*/ 1111908 w 3337030"/>
                <a:gd name="connsiteY599" fmla="*/ 133310 h 767703"/>
                <a:gd name="connsiteX600" fmla="*/ 2973590 w 3337030"/>
                <a:gd name="connsiteY600" fmla="*/ 132644 h 767703"/>
                <a:gd name="connsiteX601" fmla="*/ 2979589 w 3337030"/>
                <a:gd name="connsiteY601" fmla="*/ 132644 h 767703"/>
                <a:gd name="connsiteX602" fmla="*/ 3032914 w 3337030"/>
                <a:gd name="connsiteY602" fmla="*/ 189301 h 767703"/>
                <a:gd name="connsiteX603" fmla="*/ 2964924 w 3337030"/>
                <a:gd name="connsiteY603" fmla="*/ 243961 h 767703"/>
                <a:gd name="connsiteX604" fmla="*/ 2938928 w 3337030"/>
                <a:gd name="connsiteY604" fmla="*/ 217963 h 767703"/>
                <a:gd name="connsiteX605" fmla="*/ 2934262 w 3337030"/>
                <a:gd name="connsiteY605" fmla="*/ 178638 h 767703"/>
                <a:gd name="connsiteX606" fmla="*/ 2973590 w 3337030"/>
                <a:gd name="connsiteY606" fmla="*/ 132644 h 767703"/>
                <a:gd name="connsiteX607" fmla="*/ 2454345 w 3337030"/>
                <a:gd name="connsiteY607" fmla="*/ 130979 h 767703"/>
                <a:gd name="connsiteX608" fmla="*/ 2494338 w 3337030"/>
                <a:gd name="connsiteY608" fmla="*/ 140643 h 767703"/>
                <a:gd name="connsiteX609" fmla="*/ 2500338 w 3337030"/>
                <a:gd name="connsiteY609" fmla="*/ 147309 h 767703"/>
                <a:gd name="connsiteX610" fmla="*/ 2525000 w 3337030"/>
                <a:gd name="connsiteY610" fmla="*/ 288620 h 767703"/>
                <a:gd name="connsiteX611" fmla="*/ 2447680 w 3337030"/>
                <a:gd name="connsiteY611" fmla="*/ 337944 h 767703"/>
                <a:gd name="connsiteX612" fmla="*/ 2401020 w 3337030"/>
                <a:gd name="connsiteY612" fmla="*/ 303283 h 767703"/>
                <a:gd name="connsiteX613" fmla="*/ 2385021 w 3337030"/>
                <a:gd name="connsiteY613" fmla="*/ 185303 h 767703"/>
                <a:gd name="connsiteX614" fmla="*/ 2414352 w 3337030"/>
                <a:gd name="connsiteY614" fmla="*/ 139310 h 767703"/>
                <a:gd name="connsiteX615" fmla="*/ 2454345 w 3337030"/>
                <a:gd name="connsiteY615" fmla="*/ 130979 h 767703"/>
                <a:gd name="connsiteX616" fmla="*/ 3321529 w 3337030"/>
                <a:gd name="connsiteY616" fmla="*/ 126646 h 767703"/>
                <a:gd name="connsiteX617" fmla="*/ 3336192 w 3337030"/>
                <a:gd name="connsiteY617" fmla="*/ 169972 h 767703"/>
                <a:gd name="connsiteX618" fmla="*/ 3326862 w 3337030"/>
                <a:gd name="connsiteY618" fmla="*/ 187301 h 767703"/>
                <a:gd name="connsiteX619" fmla="*/ 3318196 w 3337030"/>
                <a:gd name="connsiteY619" fmla="*/ 187968 h 767703"/>
                <a:gd name="connsiteX620" fmla="*/ 3316863 w 3337030"/>
                <a:gd name="connsiteY620" fmla="*/ 171972 h 767703"/>
                <a:gd name="connsiteX621" fmla="*/ 3321529 w 3337030"/>
                <a:gd name="connsiteY621" fmla="*/ 126646 h 767703"/>
                <a:gd name="connsiteX622" fmla="*/ 3179552 w 3337030"/>
                <a:gd name="connsiteY622" fmla="*/ 126645 h 767703"/>
                <a:gd name="connsiteX623" fmla="*/ 3206880 w 3337030"/>
                <a:gd name="connsiteY623" fmla="*/ 170638 h 767703"/>
                <a:gd name="connsiteX624" fmla="*/ 3153557 w 3337030"/>
                <a:gd name="connsiteY624" fmla="*/ 249959 h 767703"/>
                <a:gd name="connsiteX625" fmla="*/ 3172886 w 3337030"/>
                <a:gd name="connsiteY625" fmla="*/ 205965 h 767703"/>
                <a:gd name="connsiteX626" fmla="*/ 3170220 w 3337030"/>
                <a:gd name="connsiteY626" fmla="*/ 175304 h 767703"/>
                <a:gd name="connsiteX627" fmla="*/ 3179552 w 3337030"/>
                <a:gd name="connsiteY627" fmla="*/ 126645 h 767703"/>
                <a:gd name="connsiteX628" fmla="*/ 935769 w 3337030"/>
                <a:gd name="connsiteY628" fmla="*/ 123897 h 767703"/>
                <a:gd name="connsiteX629" fmla="*/ 945267 w 3337030"/>
                <a:gd name="connsiteY629" fmla="*/ 125980 h 767703"/>
                <a:gd name="connsiteX630" fmla="*/ 943933 w 3337030"/>
                <a:gd name="connsiteY630" fmla="*/ 148644 h 767703"/>
                <a:gd name="connsiteX631" fmla="*/ 925271 w 3337030"/>
                <a:gd name="connsiteY631" fmla="*/ 157977 h 767703"/>
                <a:gd name="connsiteX632" fmla="*/ 887944 w 3337030"/>
                <a:gd name="connsiteY632" fmla="*/ 150644 h 767703"/>
                <a:gd name="connsiteX633" fmla="*/ 925271 w 3337030"/>
                <a:gd name="connsiteY633" fmla="*/ 127312 h 767703"/>
                <a:gd name="connsiteX634" fmla="*/ 935769 w 3337030"/>
                <a:gd name="connsiteY634" fmla="*/ 123897 h 767703"/>
                <a:gd name="connsiteX635" fmla="*/ 3119898 w 3337030"/>
                <a:gd name="connsiteY635" fmla="*/ 123490 h 767703"/>
                <a:gd name="connsiteX636" fmla="*/ 3152893 w 3337030"/>
                <a:gd name="connsiteY636" fmla="*/ 176639 h 767703"/>
                <a:gd name="connsiteX637" fmla="*/ 3089569 w 3337030"/>
                <a:gd name="connsiteY637" fmla="*/ 235963 h 767703"/>
                <a:gd name="connsiteX638" fmla="*/ 3056241 w 3337030"/>
                <a:gd name="connsiteY638" fmla="*/ 206635 h 767703"/>
                <a:gd name="connsiteX639" fmla="*/ 3053575 w 3337030"/>
                <a:gd name="connsiteY639" fmla="*/ 188636 h 767703"/>
                <a:gd name="connsiteX640" fmla="*/ 3044909 w 3337030"/>
                <a:gd name="connsiteY640" fmla="*/ 139311 h 767703"/>
                <a:gd name="connsiteX641" fmla="*/ 3093569 w 3337030"/>
                <a:gd name="connsiteY641" fmla="*/ 127312 h 767703"/>
                <a:gd name="connsiteX642" fmla="*/ 3119898 w 3337030"/>
                <a:gd name="connsiteY642" fmla="*/ 123490 h 767703"/>
                <a:gd name="connsiteX643" fmla="*/ 1218367 w 3337030"/>
                <a:gd name="connsiteY643" fmla="*/ 123313 h 767703"/>
                <a:gd name="connsiteX644" fmla="*/ 1235885 w 3337030"/>
                <a:gd name="connsiteY644" fmla="*/ 130646 h 767703"/>
                <a:gd name="connsiteX645" fmla="*/ 1244551 w 3337030"/>
                <a:gd name="connsiteY645" fmla="*/ 131979 h 767703"/>
                <a:gd name="connsiteX646" fmla="*/ 1301875 w 3337030"/>
                <a:gd name="connsiteY646" fmla="*/ 196635 h 767703"/>
                <a:gd name="connsiteX647" fmla="*/ 1303208 w 3337030"/>
                <a:gd name="connsiteY647" fmla="*/ 217297 h 767703"/>
                <a:gd name="connsiteX648" fmla="*/ 1261883 w 3337030"/>
                <a:gd name="connsiteY648" fmla="*/ 252625 h 767703"/>
                <a:gd name="connsiteX649" fmla="*/ 1222554 w 3337030"/>
                <a:gd name="connsiteY649" fmla="*/ 246625 h 767703"/>
                <a:gd name="connsiteX650" fmla="*/ 1187227 w 3337030"/>
                <a:gd name="connsiteY650" fmla="*/ 207965 h 767703"/>
                <a:gd name="connsiteX651" fmla="*/ 1194560 w 3337030"/>
                <a:gd name="connsiteY651" fmla="*/ 153308 h 767703"/>
                <a:gd name="connsiteX652" fmla="*/ 1218367 w 3337030"/>
                <a:gd name="connsiteY652" fmla="*/ 123313 h 767703"/>
                <a:gd name="connsiteX653" fmla="*/ 2578875 w 3337030"/>
                <a:gd name="connsiteY653" fmla="*/ 119960 h 767703"/>
                <a:gd name="connsiteX654" fmla="*/ 2612984 w 3337030"/>
                <a:gd name="connsiteY654" fmla="*/ 128646 h 767703"/>
                <a:gd name="connsiteX655" fmla="*/ 2636982 w 3337030"/>
                <a:gd name="connsiteY655" fmla="*/ 161307 h 767703"/>
                <a:gd name="connsiteX656" fmla="*/ 2663644 w 3337030"/>
                <a:gd name="connsiteY656" fmla="*/ 267291 h 767703"/>
                <a:gd name="connsiteX657" fmla="*/ 2660311 w 3337030"/>
                <a:gd name="connsiteY657" fmla="*/ 288620 h 767703"/>
                <a:gd name="connsiteX658" fmla="*/ 2538330 w 3337030"/>
                <a:gd name="connsiteY658" fmla="*/ 241962 h 767703"/>
                <a:gd name="connsiteX659" fmla="*/ 2529664 w 3337030"/>
                <a:gd name="connsiteY659" fmla="*/ 184636 h 767703"/>
                <a:gd name="connsiteX660" fmla="*/ 2578875 w 3337030"/>
                <a:gd name="connsiteY660" fmla="*/ 119960 h 767703"/>
                <a:gd name="connsiteX661" fmla="*/ 2827947 w 3337030"/>
                <a:gd name="connsiteY661" fmla="*/ 116721 h 767703"/>
                <a:gd name="connsiteX662" fmla="*/ 2908933 w 3337030"/>
                <a:gd name="connsiteY662" fmla="*/ 157309 h 767703"/>
                <a:gd name="connsiteX663" fmla="*/ 2921349 w 3337030"/>
                <a:gd name="connsiteY663" fmla="*/ 213300 h 767703"/>
                <a:gd name="connsiteX664" fmla="*/ 2894711 w 3337030"/>
                <a:gd name="connsiteY664" fmla="*/ 262479 h 767703"/>
                <a:gd name="connsiteX665" fmla="*/ 2883938 w 3337030"/>
                <a:gd name="connsiteY665" fmla="*/ 260710 h 767703"/>
                <a:gd name="connsiteX666" fmla="*/ 2872272 w 3337030"/>
                <a:gd name="connsiteY666" fmla="*/ 263293 h 767703"/>
                <a:gd name="connsiteX667" fmla="*/ 2803618 w 3337030"/>
                <a:gd name="connsiteY667" fmla="*/ 222632 h 767703"/>
                <a:gd name="connsiteX668" fmla="*/ 2785619 w 3337030"/>
                <a:gd name="connsiteY668" fmla="*/ 155309 h 767703"/>
                <a:gd name="connsiteX669" fmla="*/ 2800285 w 3337030"/>
                <a:gd name="connsiteY669" fmla="*/ 123980 h 767703"/>
                <a:gd name="connsiteX670" fmla="*/ 2827947 w 3337030"/>
                <a:gd name="connsiteY670" fmla="*/ 116721 h 767703"/>
                <a:gd name="connsiteX671" fmla="*/ 3240209 w 3337030"/>
                <a:gd name="connsiteY671" fmla="*/ 115314 h 767703"/>
                <a:gd name="connsiteX672" fmla="*/ 3292201 w 3337030"/>
                <a:gd name="connsiteY672" fmla="*/ 148642 h 767703"/>
                <a:gd name="connsiteX673" fmla="*/ 3258872 w 3337030"/>
                <a:gd name="connsiteY673" fmla="*/ 212632 h 767703"/>
                <a:gd name="connsiteX674" fmla="*/ 3228877 w 3337030"/>
                <a:gd name="connsiteY674" fmla="*/ 223296 h 767703"/>
                <a:gd name="connsiteX675" fmla="*/ 3218213 w 3337030"/>
                <a:gd name="connsiteY675" fmla="*/ 140643 h 767703"/>
                <a:gd name="connsiteX676" fmla="*/ 3240209 w 3337030"/>
                <a:gd name="connsiteY676" fmla="*/ 115314 h 767703"/>
                <a:gd name="connsiteX677" fmla="*/ 2720964 w 3337030"/>
                <a:gd name="connsiteY677" fmla="*/ 113981 h 767703"/>
                <a:gd name="connsiteX678" fmla="*/ 2776289 w 3337030"/>
                <a:gd name="connsiteY678" fmla="*/ 157972 h 767703"/>
                <a:gd name="connsiteX679" fmla="*/ 2782953 w 3337030"/>
                <a:gd name="connsiteY679" fmla="*/ 221961 h 767703"/>
                <a:gd name="connsiteX680" fmla="*/ 2743628 w 3337030"/>
                <a:gd name="connsiteY680" fmla="*/ 271287 h 767703"/>
                <a:gd name="connsiteX681" fmla="*/ 2728296 w 3337030"/>
                <a:gd name="connsiteY681" fmla="*/ 271953 h 767703"/>
                <a:gd name="connsiteX682" fmla="*/ 2660974 w 3337030"/>
                <a:gd name="connsiteY682" fmla="*/ 216630 h 767703"/>
                <a:gd name="connsiteX683" fmla="*/ 2656975 w 3337030"/>
                <a:gd name="connsiteY683" fmla="*/ 195299 h 767703"/>
                <a:gd name="connsiteX684" fmla="*/ 2720964 w 3337030"/>
                <a:gd name="connsiteY684" fmla="*/ 113981 h 767703"/>
                <a:gd name="connsiteX685" fmla="*/ 1407762 w 3337030"/>
                <a:gd name="connsiteY685" fmla="*/ 104743 h 767703"/>
                <a:gd name="connsiteX686" fmla="*/ 1443851 w 3337030"/>
                <a:gd name="connsiteY686" fmla="*/ 170639 h 767703"/>
                <a:gd name="connsiteX687" fmla="*/ 1353199 w 3337030"/>
                <a:gd name="connsiteY687" fmla="*/ 241295 h 767703"/>
                <a:gd name="connsiteX688" fmla="*/ 1319871 w 3337030"/>
                <a:gd name="connsiteY688" fmla="*/ 190635 h 767703"/>
                <a:gd name="connsiteX689" fmla="*/ 1321871 w 3337030"/>
                <a:gd name="connsiteY689" fmla="*/ 159973 h 767703"/>
                <a:gd name="connsiteX690" fmla="*/ 1369862 w 3337030"/>
                <a:gd name="connsiteY690" fmla="*/ 107315 h 767703"/>
                <a:gd name="connsiteX691" fmla="*/ 1407762 w 3337030"/>
                <a:gd name="connsiteY691" fmla="*/ 104743 h 767703"/>
                <a:gd name="connsiteX692" fmla="*/ 1064582 w 3337030"/>
                <a:gd name="connsiteY692" fmla="*/ 98650 h 767703"/>
                <a:gd name="connsiteX693" fmla="*/ 1086578 w 3337030"/>
                <a:gd name="connsiteY693" fmla="*/ 106649 h 767703"/>
                <a:gd name="connsiteX694" fmla="*/ 1076579 w 3337030"/>
                <a:gd name="connsiteY694" fmla="*/ 122648 h 767703"/>
                <a:gd name="connsiteX695" fmla="*/ 1027921 w 3337030"/>
                <a:gd name="connsiteY695" fmla="*/ 134646 h 767703"/>
                <a:gd name="connsiteX696" fmla="*/ 990594 w 3337030"/>
                <a:gd name="connsiteY696" fmla="*/ 131313 h 767703"/>
                <a:gd name="connsiteX697" fmla="*/ 1064582 w 3337030"/>
                <a:gd name="connsiteY697" fmla="*/ 98650 h 767703"/>
                <a:gd name="connsiteX698" fmla="*/ 1164813 w 3337030"/>
                <a:gd name="connsiteY698" fmla="*/ 93318 h 767703"/>
                <a:gd name="connsiteX699" fmla="*/ 1207891 w 3337030"/>
                <a:gd name="connsiteY699" fmla="*/ 98651 h 767703"/>
                <a:gd name="connsiteX700" fmla="*/ 1129235 w 3337030"/>
                <a:gd name="connsiteY700" fmla="*/ 107982 h 767703"/>
                <a:gd name="connsiteX701" fmla="*/ 1164813 w 3337030"/>
                <a:gd name="connsiteY701" fmla="*/ 93318 h 767703"/>
                <a:gd name="connsiteX702" fmla="*/ 1529421 w 3337030"/>
                <a:gd name="connsiteY702" fmla="*/ 84903 h 767703"/>
                <a:gd name="connsiteX703" fmla="*/ 1564498 w 3337030"/>
                <a:gd name="connsiteY703" fmla="*/ 99985 h 767703"/>
                <a:gd name="connsiteX704" fmla="*/ 1573164 w 3337030"/>
                <a:gd name="connsiteY704" fmla="*/ 141311 h 767703"/>
                <a:gd name="connsiteX705" fmla="*/ 1566499 w 3337030"/>
                <a:gd name="connsiteY705" fmla="*/ 193304 h 767703"/>
                <a:gd name="connsiteX706" fmla="*/ 1509174 w 3337030"/>
                <a:gd name="connsiteY706" fmla="*/ 222632 h 767703"/>
                <a:gd name="connsiteX707" fmla="*/ 1500509 w 3337030"/>
                <a:gd name="connsiteY707" fmla="*/ 220633 h 767703"/>
                <a:gd name="connsiteX708" fmla="*/ 1461183 w 3337030"/>
                <a:gd name="connsiteY708" fmla="*/ 155309 h 767703"/>
                <a:gd name="connsiteX709" fmla="*/ 1467180 w 3337030"/>
                <a:gd name="connsiteY709" fmla="*/ 131980 h 767703"/>
                <a:gd name="connsiteX710" fmla="*/ 1491844 w 3337030"/>
                <a:gd name="connsiteY710" fmla="*/ 87320 h 767703"/>
                <a:gd name="connsiteX711" fmla="*/ 1529421 w 3337030"/>
                <a:gd name="connsiteY711" fmla="*/ 84903 h 767703"/>
                <a:gd name="connsiteX712" fmla="*/ 2489119 w 3337030"/>
                <a:gd name="connsiteY712" fmla="*/ 77550 h 767703"/>
                <a:gd name="connsiteX713" fmla="*/ 2556328 w 3337030"/>
                <a:gd name="connsiteY713" fmla="*/ 91986 h 767703"/>
                <a:gd name="connsiteX714" fmla="*/ 2468342 w 3337030"/>
                <a:gd name="connsiteY714" fmla="*/ 113983 h 767703"/>
                <a:gd name="connsiteX715" fmla="*/ 2453012 w 3337030"/>
                <a:gd name="connsiteY715" fmla="*/ 101319 h 767703"/>
                <a:gd name="connsiteX716" fmla="*/ 2465675 w 3337030"/>
                <a:gd name="connsiteY716" fmla="*/ 85986 h 767703"/>
                <a:gd name="connsiteX717" fmla="*/ 2489119 w 3337030"/>
                <a:gd name="connsiteY717" fmla="*/ 77550 h 767703"/>
                <a:gd name="connsiteX718" fmla="*/ 1654294 w 3337030"/>
                <a:gd name="connsiteY718" fmla="*/ 69040 h 767703"/>
                <a:gd name="connsiteX719" fmla="*/ 1704471 w 3337030"/>
                <a:gd name="connsiteY719" fmla="*/ 72654 h 767703"/>
                <a:gd name="connsiteX720" fmla="*/ 1710471 w 3337030"/>
                <a:gd name="connsiteY720" fmla="*/ 73987 h 767703"/>
                <a:gd name="connsiteX721" fmla="*/ 1745798 w 3337030"/>
                <a:gd name="connsiteY721" fmla="*/ 119980 h 767703"/>
                <a:gd name="connsiteX722" fmla="*/ 1744465 w 3337030"/>
                <a:gd name="connsiteY722" fmla="*/ 139976 h 767703"/>
                <a:gd name="connsiteX723" fmla="*/ 1711137 w 3337030"/>
                <a:gd name="connsiteY723" fmla="*/ 183303 h 767703"/>
                <a:gd name="connsiteX724" fmla="*/ 1617154 w 3337030"/>
                <a:gd name="connsiteY724" fmla="*/ 197299 h 767703"/>
                <a:gd name="connsiteX725" fmla="*/ 1588492 w 3337030"/>
                <a:gd name="connsiteY725" fmla="*/ 171304 h 767703"/>
                <a:gd name="connsiteX726" fmla="*/ 1654294 w 3337030"/>
                <a:gd name="connsiteY726" fmla="*/ 69040 h 767703"/>
                <a:gd name="connsiteX727" fmla="*/ 1362533 w 3337030"/>
                <a:gd name="connsiteY727" fmla="*/ 65324 h 767703"/>
                <a:gd name="connsiteX728" fmla="*/ 1225220 w 3337030"/>
                <a:gd name="connsiteY728" fmla="*/ 99320 h 767703"/>
                <a:gd name="connsiteX729" fmla="*/ 1362533 w 3337030"/>
                <a:gd name="connsiteY729" fmla="*/ 65324 h 767703"/>
                <a:gd name="connsiteX730" fmla="*/ 2318950 w 3337030"/>
                <a:gd name="connsiteY730" fmla="*/ 64323 h 767703"/>
                <a:gd name="connsiteX731" fmla="*/ 2339030 w 3337030"/>
                <a:gd name="connsiteY731" fmla="*/ 64655 h 767703"/>
                <a:gd name="connsiteX732" fmla="*/ 2418350 w 3337030"/>
                <a:gd name="connsiteY732" fmla="*/ 67321 h 767703"/>
                <a:gd name="connsiteX733" fmla="*/ 2439682 w 3337030"/>
                <a:gd name="connsiteY733" fmla="*/ 77987 h 767703"/>
                <a:gd name="connsiteX734" fmla="*/ 2433016 w 3337030"/>
                <a:gd name="connsiteY734" fmla="*/ 111314 h 767703"/>
                <a:gd name="connsiteX735" fmla="*/ 2371692 w 3337030"/>
                <a:gd name="connsiteY735" fmla="*/ 128646 h 767703"/>
                <a:gd name="connsiteX736" fmla="*/ 2324365 w 3337030"/>
                <a:gd name="connsiteY736" fmla="*/ 118647 h 767703"/>
                <a:gd name="connsiteX737" fmla="*/ 2306369 w 3337030"/>
                <a:gd name="connsiteY737" fmla="*/ 77987 h 767703"/>
                <a:gd name="connsiteX738" fmla="*/ 2318950 w 3337030"/>
                <a:gd name="connsiteY738" fmla="*/ 64323 h 767703"/>
                <a:gd name="connsiteX739" fmla="*/ 1843781 w 3337030"/>
                <a:gd name="connsiteY739" fmla="*/ 47992 h 767703"/>
                <a:gd name="connsiteX740" fmla="*/ 1875109 w 3337030"/>
                <a:gd name="connsiteY740" fmla="*/ 86653 h 767703"/>
                <a:gd name="connsiteX741" fmla="*/ 1871776 w 3337030"/>
                <a:gd name="connsiteY741" fmla="*/ 116648 h 767703"/>
                <a:gd name="connsiteX742" fmla="*/ 1784459 w 3337030"/>
                <a:gd name="connsiteY742" fmla="*/ 182638 h 767703"/>
                <a:gd name="connsiteX743" fmla="*/ 1757795 w 3337030"/>
                <a:gd name="connsiteY743" fmla="*/ 145977 h 767703"/>
                <a:gd name="connsiteX744" fmla="*/ 1843781 w 3337030"/>
                <a:gd name="connsiteY744" fmla="*/ 47992 h 767703"/>
                <a:gd name="connsiteX745" fmla="*/ 1470742 w 3337030"/>
                <a:gd name="connsiteY745" fmla="*/ 43555 h 767703"/>
                <a:gd name="connsiteX746" fmla="*/ 1495175 w 3337030"/>
                <a:gd name="connsiteY746" fmla="*/ 45992 h 767703"/>
                <a:gd name="connsiteX747" fmla="*/ 1498509 w 3337030"/>
                <a:gd name="connsiteY747" fmla="*/ 63989 h 767703"/>
                <a:gd name="connsiteX748" fmla="*/ 1411853 w 3337030"/>
                <a:gd name="connsiteY748" fmla="*/ 80655 h 767703"/>
                <a:gd name="connsiteX749" fmla="*/ 1403190 w 3337030"/>
                <a:gd name="connsiteY749" fmla="*/ 78655 h 767703"/>
                <a:gd name="connsiteX750" fmla="*/ 1395190 w 3337030"/>
                <a:gd name="connsiteY750" fmla="*/ 75989 h 767703"/>
                <a:gd name="connsiteX751" fmla="*/ 1470742 w 3337030"/>
                <a:gd name="connsiteY751" fmla="*/ 43555 h 767703"/>
                <a:gd name="connsiteX752" fmla="*/ 2200388 w 3337030"/>
                <a:gd name="connsiteY752" fmla="*/ 39326 h 767703"/>
                <a:gd name="connsiteX753" fmla="*/ 2257712 w 3337030"/>
                <a:gd name="connsiteY753" fmla="*/ 50659 h 767703"/>
                <a:gd name="connsiteX754" fmla="*/ 2291707 w 3337030"/>
                <a:gd name="connsiteY754" fmla="*/ 87987 h 767703"/>
                <a:gd name="connsiteX755" fmla="*/ 2270375 w 3337030"/>
                <a:gd name="connsiteY755" fmla="*/ 121981 h 767703"/>
                <a:gd name="connsiteX756" fmla="*/ 2242380 w 3337030"/>
                <a:gd name="connsiteY756" fmla="*/ 139311 h 767703"/>
                <a:gd name="connsiteX757" fmla="*/ 2192388 w 3337030"/>
                <a:gd name="connsiteY757" fmla="*/ 143311 h 767703"/>
                <a:gd name="connsiteX758" fmla="*/ 2174390 w 3337030"/>
                <a:gd name="connsiteY758" fmla="*/ 107316 h 767703"/>
                <a:gd name="connsiteX759" fmla="*/ 2176390 w 3337030"/>
                <a:gd name="connsiteY759" fmla="*/ 58656 h 767703"/>
                <a:gd name="connsiteX760" fmla="*/ 2200388 w 3337030"/>
                <a:gd name="connsiteY760" fmla="*/ 39326 h 767703"/>
                <a:gd name="connsiteX761" fmla="*/ 1933765 w 3337030"/>
                <a:gd name="connsiteY761" fmla="*/ 25328 h 767703"/>
                <a:gd name="connsiteX762" fmla="*/ 2003087 w 3337030"/>
                <a:gd name="connsiteY762" fmla="*/ 52658 h 767703"/>
                <a:gd name="connsiteX763" fmla="*/ 2001087 w 3337030"/>
                <a:gd name="connsiteY763" fmla="*/ 65988 h 767703"/>
                <a:gd name="connsiteX764" fmla="*/ 1998421 w 3337030"/>
                <a:gd name="connsiteY764" fmla="*/ 101982 h 767703"/>
                <a:gd name="connsiteX765" fmla="*/ 1971759 w 3337030"/>
                <a:gd name="connsiteY765" fmla="*/ 170637 h 767703"/>
                <a:gd name="connsiteX766" fmla="*/ 1927101 w 3337030"/>
                <a:gd name="connsiteY766" fmla="*/ 166637 h 767703"/>
                <a:gd name="connsiteX767" fmla="*/ 1917102 w 3337030"/>
                <a:gd name="connsiteY767" fmla="*/ 160638 h 767703"/>
                <a:gd name="connsiteX768" fmla="*/ 1885774 w 3337030"/>
                <a:gd name="connsiteY768" fmla="*/ 115980 h 767703"/>
                <a:gd name="connsiteX769" fmla="*/ 1893107 w 3337030"/>
                <a:gd name="connsiteY769" fmla="*/ 64655 h 767703"/>
                <a:gd name="connsiteX770" fmla="*/ 1933765 w 3337030"/>
                <a:gd name="connsiteY770" fmla="*/ 25328 h 767703"/>
                <a:gd name="connsiteX771" fmla="*/ 2063743 w 3337030"/>
                <a:gd name="connsiteY771" fmla="*/ 22664 h 767703"/>
                <a:gd name="connsiteX772" fmla="*/ 2094404 w 3337030"/>
                <a:gd name="connsiteY772" fmla="*/ 23331 h 767703"/>
                <a:gd name="connsiteX773" fmla="*/ 2151727 w 3337030"/>
                <a:gd name="connsiteY773" fmla="*/ 81321 h 767703"/>
                <a:gd name="connsiteX774" fmla="*/ 2043747 w 3337030"/>
                <a:gd name="connsiteY774" fmla="*/ 155977 h 767703"/>
                <a:gd name="connsiteX775" fmla="*/ 2029082 w 3337030"/>
                <a:gd name="connsiteY775" fmla="*/ 141978 h 767703"/>
                <a:gd name="connsiteX776" fmla="*/ 2028415 w 3337030"/>
                <a:gd name="connsiteY776" fmla="*/ 50659 h 767703"/>
                <a:gd name="connsiteX777" fmla="*/ 2063743 w 3337030"/>
                <a:gd name="connsiteY777" fmla="*/ 22664 h 767703"/>
                <a:gd name="connsiteX778" fmla="*/ 1654817 w 3337030"/>
                <a:gd name="connsiteY778" fmla="*/ 11748 h 767703"/>
                <a:gd name="connsiteX779" fmla="*/ 1662482 w 3337030"/>
                <a:gd name="connsiteY779" fmla="*/ 17998 h 767703"/>
                <a:gd name="connsiteX780" fmla="*/ 1648484 w 3337030"/>
                <a:gd name="connsiteY780" fmla="*/ 46659 h 767703"/>
                <a:gd name="connsiteX781" fmla="*/ 1608491 w 3337030"/>
                <a:gd name="connsiteY781" fmla="*/ 65988 h 767703"/>
                <a:gd name="connsiteX782" fmla="*/ 1529170 w 3337030"/>
                <a:gd name="connsiteY782" fmla="*/ 66655 h 767703"/>
                <a:gd name="connsiteX783" fmla="*/ 1625155 w 3337030"/>
                <a:gd name="connsiteY783" fmla="*/ 19998 h 767703"/>
                <a:gd name="connsiteX784" fmla="*/ 1643153 w 3337030"/>
                <a:gd name="connsiteY784" fmla="*/ 15998 h 767703"/>
                <a:gd name="connsiteX785" fmla="*/ 1654817 w 3337030"/>
                <a:gd name="connsiteY785" fmla="*/ 11748 h 767703"/>
                <a:gd name="connsiteX786" fmla="*/ 1794458 w 3337030"/>
                <a:gd name="connsiteY786" fmla="*/ 2668 h 767703"/>
                <a:gd name="connsiteX787" fmla="*/ 1806456 w 3337030"/>
                <a:gd name="connsiteY787" fmla="*/ 24663 h 767703"/>
                <a:gd name="connsiteX788" fmla="*/ 1747133 w 3337030"/>
                <a:gd name="connsiteY788" fmla="*/ 55324 h 767703"/>
                <a:gd name="connsiteX789" fmla="*/ 1700472 w 3337030"/>
                <a:gd name="connsiteY789" fmla="*/ 43992 h 767703"/>
                <a:gd name="connsiteX790" fmla="*/ 1794458 w 3337030"/>
                <a:gd name="connsiteY790" fmla="*/ 2668 h 767703"/>
                <a:gd name="connsiteX791" fmla="*/ 1935100 w 3337030"/>
                <a:gd name="connsiteY791" fmla="*/ 666 h 767703"/>
                <a:gd name="connsiteX792" fmla="*/ 1855111 w 3337030"/>
                <a:gd name="connsiteY792" fmla="*/ 21329 h 767703"/>
                <a:gd name="connsiteX793" fmla="*/ 1935100 w 3337030"/>
                <a:gd name="connsiteY793" fmla="*/ 666 h 76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</a:cxnLst>
              <a:rect l="l" t="t" r="r" b="b"/>
              <a:pathLst>
                <a:path w="3337030" h="767703">
                  <a:moveTo>
                    <a:pt x="1056006" y="752205"/>
                  </a:moveTo>
                  <a:cubicBezTo>
                    <a:pt x="1067754" y="754206"/>
                    <a:pt x="1079252" y="759206"/>
                    <a:pt x="1090584" y="761206"/>
                  </a:cubicBezTo>
                  <a:cubicBezTo>
                    <a:pt x="1067921" y="761206"/>
                    <a:pt x="1044589" y="761206"/>
                    <a:pt x="1019927" y="761206"/>
                  </a:cubicBezTo>
                  <a:cubicBezTo>
                    <a:pt x="1032259" y="751205"/>
                    <a:pt x="1044257" y="750205"/>
                    <a:pt x="1056006" y="752205"/>
                  </a:cubicBezTo>
                  <a:close/>
                  <a:moveTo>
                    <a:pt x="932273" y="747038"/>
                  </a:moveTo>
                  <a:cubicBezTo>
                    <a:pt x="942772" y="749704"/>
                    <a:pt x="953603" y="757203"/>
                    <a:pt x="963934" y="758537"/>
                  </a:cubicBezTo>
                  <a:cubicBezTo>
                    <a:pt x="943939" y="769202"/>
                    <a:pt x="923941" y="766536"/>
                    <a:pt x="902613" y="764536"/>
                  </a:cubicBezTo>
                  <a:cubicBezTo>
                    <a:pt x="911610" y="746539"/>
                    <a:pt x="921775" y="744372"/>
                    <a:pt x="932273" y="747038"/>
                  </a:cubicBezTo>
                  <a:close/>
                  <a:moveTo>
                    <a:pt x="1175312" y="744207"/>
                  </a:moveTo>
                  <a:cubicBezTo>
                    <a:pt x="1192726" y="743207"/>
                    <a:pt x="1213556" y="747873"/>
                    <a:pt x="1237887" y="758538"/>
                  </a:cubicBezTo>
                  <a:cubicBezTo>
                    <a:pt x="1200558" y="772536"/>
                    <a:pt x="1167230" y="767203"/>
                    <a:pt x="1133235" y="763870"/>
                  </a:cubicBezTo>
                  <a:cubicBezTo>
                    <a:pt x="1143900" y="751872"/>
                    <a:pt x="1157898" y="745207"/>
                    <a:pt x="1175312" y="744207"/>
                  </a:cubicBezTo>
                  <a:close/>
                  <a:moveTo>
                    <a:pt x="1410395" y="722107"/>
                  </a:moveTo>
                  <a:cubicBezTo>
                    <a:pt x="1438516" y="718670"/>
                    <a:pt x="1465512" y="727044"/>
                    <a:pt x="1492507" y="736542"/>
                  </a:cubicBezTo>
                  <a:cubicBezTo>
                    <a:pt x="1497173" y="737875"/>
                    <a:pt x="1499173" y="741208"/>
                    <a:pt x="1497840" y="745208"/>
                  </a:cubicBezTo>
                  <a:cubicBezTo>
                    <a:pt x="1495840" y="752541"/>
                    <a:pt x="1490507" y="758541"/>
                    <a:pt x="1483175" y="759874"/>
                  </a:cubicBezTo>
                  <a:cubicBezTo>
                    <a:pt x="1464512" y="763208"/>
                    <a:pt x="1445183" y="765206"/>
                    <a:pt x="1425851" y="767205"/>
                  </a:cubicBezTo>
                  <a:cubicBezTo>
                    <a:pt x="1411855" y="765872"/>
                    <a:pt x="1397856" y="765206"/>
                    <a:pt x="1383858" y="763872"/>
                  </a:cubicBezTo>
                  <a:cubicBezTo>
                    <a:pt x="1375194" y="763208"/>
                    <a:pt x="1368528" y="759208"/>
                    <a:pt x="1369195" y="748541"/>
                  </a:cubicBezTo>
                  <a:cubicBezTo>
                    <a:pt x="1369861" y="739875"/>
                    <a:pt x="1372528" y="733875"/>
                    <a:pt x="1381858" y="729878"/>
                  </a:cubicBezTo>
                  <a:cubicBezTo>
                    <a:pt x="1391523" y="725711"/>
                    <a:pt x="1401022" y="723253"/>
                    <a:pt x="1410395" y="722107"/>
                  </a:cubicBezTo>
                  <a:close/>
                  <a:moveTo>
                    <a:pt x="1319309" y="721303"/>
                  </a:moveTo>
                  <a:cubicBezTo>
                    <a:pt x="1335618" y="722834"/>
                    <a:pt x="1352865" y="735708"/>
                    <a:pt x="1355865" y="751206"/>
                  </a:cubicBezTo>
                  <a:cubicBezTo>
                    <a:pt x="1358531" y="763872"/>
                    <a:pt x="1350532" y="764539"/>
                    <a:pt x="1341866" y="764539"/>
                  </a:cubicBezTo>
                  <a:cubicBezTo>
                    <a:pt x="1315871" y="763872"/>
                    <a:pt x="1289876" y="763872"/>
                    <a:pt x="1258548" y="763872"/>
                  </a:cubicBezTo>
                  <a:cubicBezTo>
                    <a:pt x="1272547" y="742541"/>
                    <a:pt x="1287210" y="731875"/>
                    <a:pt x="1303875" y="723876"/>
                  </a:cubicBezTo>
                  <a:cubicBezTo>
                    <a:pt x="1308540" y="721542"/>
                    <a:pt x="1313872" y="720792"/>
                    <a:pt x="1319309" y="721303"/>
                  </a:cubicBezTo>
                  <a:close/>
                  <a:moveTo>
                    <a:pt x="1588951" y="714870"/>
                  </a:moveTo>
                  <a:cubicBezTo>
                    <a:pt x="1594658" y="716213"/>
                    <a:pt x="1600491" y="719213"/>
                    <a:pt x="1606490" y="724545"/>
                  </a:cubicBezTo>
                  <a:cubicBezTo>
                    <a:pt x="1612490" y="729878"/>
                    <a:pt x="1621822" y="723212"/>
                    <a:pt x="1629822" y="721212"/>
                  </a:cubicBezTo>
                  <a:cubicBezTo>
                    <a:pt x="1639818" y="717879"/>
                    <a:pt x="1651817" y="715213"/>
                    <a:pt x="1654484" y="729878"/>
                  </a:cubicBezTo>
                  <a:cubicBezTo>
                    <a:pt x="1656483" y="743209"/>
                    <a:pt x="1650484" y="753875"/>
                    <a:pt x="1634485" y="754542"/>
                  </a:cubicBezTo>
                  <a:cubicBezTo>
                    <a:pt x="1627821" y="755209"/>
                    <a:pt x="1620489" y="754542"/>
                    <a:pt x="1615822" y="754542"/>
                  </a:cubicBezTo>
                  <a:cubicBezTo>
                    <a:pt x="1599824" y="753209"/>
                    <a:pt x="1586494" y="754542"/>
                    <a:pt x="1574495" y="761875"/>
                  </a:cubicBezTo>
                  <a:cubicBezTo>
                    <a:pt x="1565162" y="767875"/>
                    <a:pt x="1555165" y="768541"/>
                    <a:pt x="1545166" y="765208"/>
                  </a:cubicBezTo>
                  <a:cubicBezTo>
                    <a:pt x="1533834" y="761875"/>
                    <a:pt x="1517171" y="762542"/>
                    <a:pt x="1515171" y="748542"/>
                  </a:cubicBezTo>
                  <a:cubicBezTo>
                    <a:pt x="1513838" y="735878"/>
                    <a:pt x="1529836" y="733878"/>
                    <a:pt x="1539834" y="729212"/>
                  </a:cubicBezTo>
                  <a:cubicBezTo>
                    <a:pt x="1555832" y="721712"/>
                    <a:pt x="1571829" y="710839"/>
                    <a:pt x="1588951" y="714870"/>
                  </a:cubicBezTo>
                  <a:close/>
                  <a:moveTo>
                    <a:pt x="1791789" y="707880"/>
                  </a:moveTo>
                  <a:cubicBezTo>
                    <a:pt x="1803121" y="708547"/>
                    <a:pt x="1801788" y="715213"/>
                    <a:pt x="1798455" y="722546"/>
                  </a:cubicBezTo>
                  <a:cubicBezTo>
                    <a:pt x="1789789" y="739876"/>
                    <a:pt x="1777124" y="750543"/>
                    <a:pt x="1757128" y="747209"/>
                  </a:cubicBezTo>
                  <a:cubicBezTo>
                    <a:pt x="1735799" y="743210"/>
                    <a:pt x="1714468" y="743210"/>
                    <a:pt x="1694472" y="751876"/>
                  </a:cubicBezTo>
                  <a:cubicBezTo>
                    <a:pt x="1683806" y="755876"/>
                    <a:pt x="1675807" y="753209"/>
                    <a:pt x="1673810" y="741876"/>
                  </a:cubicBezTo>
                  <a:cubicBezTo>
                    <a:pt x="1671810" y="732544"/>
                    <a:pt x="1672476" y="721879"/>
                    <a:pt x="1683140" y="718546"/>
                  </a:cubicBezTo>
                  <a:cubicBezTo>
                    <a:pt x="1718467" y="709213"/>
                    <a:pt x="1755128" y="705880"/>
                    <a:pt x="1791789" y="707880"/>
                  </a:cubicBezTo>
                  <a:close/>
                  <a:moveTo>
                    <a:pt x="1862445" y="689881"/>
                  </a:moveTo>
                  <a:cubicBezTo>
                    <a:pt x="1880441" y="693214"/>
                    <a:pt x="1899106" y="696547"/>
                    <a:pt x="1918436" y="699880"/>
                  </a:cubicBezTo>
                  <a:cubicBezTo>
                    <a:pt x="1925769" y="701213"/>
                    <a:pt x="1933101" y="703213"/>
                    <a:pt x="1933768" y="711879"/>
                  </a:cubicBezTo>
                  <a:cubicBezTo>
                    <a:pt x="1933768" y="720542"/>
                    <a:pt x="1925102" y="719878"/>
                    <a:pt x="1920436" y="721209"/>
                  </a:cubicBezTo>
                  <a:cubicBezTo>
                    <a:pt x="1890440" y="728541"/>
                    <a:pt x="1860445" y="735207"/>
                    <a:pt x="1831116" y="742540"/>
                  </a:cubicBezTo>
                  <a:cubicBezTo>
                    <a:pt x="1818451" y="745873"/>
                    <a:pt x="1813785" y="739873"/>
                    <a:pt x="1815118" y="728541"/>
                  </a:cubicBezTo>
                  <a:cubicBezTo>
                    <a:pt x="1817118" y="702546"/>
                    <a:pt x="1835116" y="688548"/>
                    <a:pt x="1862445" y="689881"/>
                  </a:cubicBezTo>
                  <a:close/>
                  <a:moveTo>
                    <a:pt x="2016752" y="675218"/>
                  </a:moveTo>
                  <a:cubicBezTo>
                    <a:pt x="2035748" y="672718"/>
                    <a:pt x="2056411" y="675885"/>
                    <a:pt x="2081740" y="684551"/>
                  </a:cubicBezTo>
                  <a:cubicBezTo>
                    <a:pt x="2065077" y="704548"/>
                    <a:pt x="1987089" y="725878"/>
                    <a:pt x="1963761" y="716547"/>
                  </a:cubicBezTo>
                  <a:cubicBezTo>
                    <a:pt x="1953762" y="712548"/>
                    <a:pt x="1951095" y="707881"/>
                    <a:pt x="1961761" y="699882"/>
                  </a:cubicBezTo>
                  <a:cubicBezTo>
                    <a:pt x="1980424" y="685883"/>
                    <a:pt x="1997755" y="677718"/>
                    <a:pt x="2016752" y="675218"/>
                  </a:cubicBezTo>
                  <a:close/>
                  <a:moveTo>
                    <a:pt x="2185308" y="649515"/>
                  </a:moveTo>
                  <a:cubicBezTo>
                    <a:pt x="2194099" y="650098"/>
                    <a:pt x="2202722" y="652223"/>
                    <a:pt x="2211055" y="655890"/>
                  </a:cubicBezTo>
                  <a:cubicBezTo>
                    <a:pt x="2180393" y="686553"/>
                    <a:pt x="2141065" y="680553"/>
                    <a:pt x="2105070" y="685887"/>
                  </a:cubicBezTo>
                  <a:cubicBezTo>
                    <a:pt x="2131066" y="659889"/>
                    <a:pt x="2158937" y="647765"/>
                    <a:pt x="2185308" y="649515"/>
                  </a:cubicBezTo>
                  <a:close/>
                  <a:moveTo>
                    <a:pt x="829944" y="625176"/>
                  </a:moveTo>
                  <a:cubicBezTo>
                    <a:pt x="837287" y="623978"/>
                    <a:pt x="844286" y="624062"/>
                    <a:pt x="849951" y="625895"/>
                  </a:cubicBezTo>
                  <a:cubicBezTo>
                    <a:pt x="853951" y="627228"/>
                    <a:pt x="857950" y="628561"/>
                    <a:pt x="861283" y="631228"/>
                  </a:cubicBezTo>
                  <a:cubicBezTo>
                    <a:pt x="873947" y="639893"/>
                    <a:pt x="897277" y="635894"/>
                    <a:pt x="901277" y="649224"/>
                  </a:cubicBezTo>
                  <a:cubicBezTo>
                    <a:pt x="907941" y="671888"/>
                    <a:pt x="908608" y="697883"/>
                    <a:pt x="907941" y="721212"/>
                  </a:cubicBezTo>
                  <a:cubicBezTo>
                    <a:pt x="906608" y="739210"/>
                    <a:pt x="883279" y="749873"/>
                    <a:pt x="863950" y="748540"/>
                  </a:cubicBezTo>
                  <a:cubicBezTo>
                    <a:pt x="814624" y="747874"/>
                    <a:pt x="775963" y="704549"/>
                    <a:pt x="781296" y="657889"/>
                  </a:cubicBezTo>
                  <a:cubicBezTo>
                    <a:pt x="782796" y="643892"/>
                    <a:pt x="807917" y="628769"/>
                    <a:pt x="829944" y="625176"/>
                  </a:cubicBezTo>
                  <a:close/>
                  <a:moveTo>
                    <a:pt x="704926" y="618562"/>
                  </a:moveTo>
                  <a:cubicBezTo>
                    <a:pt x="710435" y="618271"/>
                    <a:pt x="716309" y="619229"/>
                    <a:pt x="722642" y="621895"/>
                  </a:cubicBezTo>
                  <a:cubicBezTo>
                    <a:pt x="745306" y="631227"/>
                    <a:pt x="769302" y="640558"/>
                    <a:pt x="766636" y="672552"/>
                  </a:cubicBezTo>
                  <a:cubicBezTo>
                    <a:pt x="765969" y="679218"/>
                    <a:pt x="767302" y="686551"/>
                    <a:pt x="768636" y="693883"/>
                  </a:cubicBezTo>
                  <a:cubicBezTo>
                    <a:pt x="777301" y="732544"/>
                    <a:pt x="771302" y="739874"/>
                    <a:pt x="732641" y="739874"/>
                  </a:cubicBezTo>
                  <a:cubicBezTo>
                    <a:pt x="700645" y="739874"/>
                    <a:pt x="673983" y="729877"/>
                    <a:pt x="661984" y="696550"/>
                  </a:cubicBezTo>
                  <a:cubicBezTo>
                    <a:pt x="655318" y="678552"/>
                    <a:pt x="644654" y="658556"/>
                    <a:pt x="662650" y="642557"/>
                  </a:cubicBezTo>
                  <a:cubicBezTo>
                    <a:pt x="675150" y="631560"/>
                    <a:pt x="688398" y="619437"/>
                    <a:pt x="704926" y="618562"/>
                  </a:cubicBezTo>
                  <a:close/>
                  <a:moveTo>
                    <a:pt x="981568" y="617894"/>
                  </a:moveTo>
                  <a:cubicBezTo>
                    <a:pt x="1007846" y="615144"/>
                    <a:pt x="1022594" y="630391"/>
                    <a:pt x="1030593" y="665886"/>
                  </a:cubicBezTo>
                  <a:cubicBezTo>
                    <a:pt x="1034593" y="679218"/>
                    <a:pt x="1038590" y="693214"/>
                    <a:pt x="1037259" y="708546"/>
                  </a:cubicBezTo>
                  <a:cubicBezTo>
                    <a:pt x="1041256" y="731875"/>
                    <a:pt x="1027926" y="738541"/>
                    <a:pt x="1006595" y="738541"/>
                  </a:cubicBezTo>
                  <a:cubicBezTo>
                    <a:pt x="963936" y="738541"/>
                    <a:pt x="935274" y="723209"/>
                    <a:pt x="923276" y="693881"/>
                  </a:cubicBezTo>
                  <a:cubicBezTo>
                    <a:pt x="911276" y="662553"/>
                    <a:pt x="920609" y="639224"/>
                    <a:pt x="951271" y="626559"/>
                  </a:cubicBezTo>
                  <a:cubicBezTo>
                    <a:pt x="962769" y="621727"/>
                    <a:pt x="972810" y="618810"/>
                    <a:pt x="981568" y="617894"/>
                  </a:cubicBezTo>
                  <a:close/>
                  <a:moveTo>
                    <a:pt x="1111244" y="613229"/>
                  </a:moveTo>
                  <a:cubicBezTo>
                    <a:pt x="1132573" y="611229"/>
                    <a:pt x="1147238" y="617895"/>
                    <a:pt x="1145905" y="643226"/>
                  </a:cubicBezTo>
                  <a:cubicBezTo>
                    <a:pt x="1144572" y="659222"/>
                    <a:pt x="1147903" y="675220"/>
                    <a:pt x="1152570" y="691217"/>
                  </a:cubicBezTo>
                  <a:cubicBezTo>
                    <a:pt x="1161235" y="725211"/>
                    <a:pt x="1150569" y="737876"/>
                    <a:pt x="1116575" y="737876"/>
                  </a:cubicBezTo>
                  <a:cubicBezTo>
                    <a:pt x="1095245" y="738543"/>
                    <a:pt x="1079249" y="730544"/>
                    <a:pt x="1067250" y="712546"/>
                  </a:cubicBezTo>
                  <a:cubicBezTo>
                    <a:pt x="1055918" y="695216"/>
                    <a:pt x="1047920" y="676554"/>
                    <a:pt x="1041254" y="657222"/>
                  </a:cubicBezTo>
                  <a:cubicBezTo>
                    <a:pt x="1033922" y="636560"/>
                    <a:pt x="1039254" y="623895"/>
                    <a:pt x="1063250" y="621895"/>
                  </a:cubicBezTo>
                  <a:cubicBezTo>
                    <a:pt x="1079249" y="620562"/>
                    <a:pt x="1095245" y="614562"/>
                    <a:pt x="1111244" y="613229"/>
                  </a:cubicBezTo>
                  <a:close/>
                  <a:moveTo>
                    <a:pt x="456686" y="609896"/>
                  </a:moveTo>
                  <a:cubicBezTo>
                    <a:pt x="499347" y="609896"/>
                    <a:pt x="522011" y="633894"/>
                    <a:pt x="522011" y="679886"/>
                  </a:cubicBezTo>
                  <a:cubicBezTo>
                    <a:pt x="524009" y="697217"/>
                    <a:pt x="519345" y="711881"/>
                    <a:pt x="494680" y="711214"/>
                  </a:cubicBezTo>
                  <a:cubicBezTo>
                    <a:pt x="449355" y="709881"/>
                    <a:pt x="410694" y="681219"/>
                    <a:pt x="410028" y="646557"/>
                  </a:cubicBezTo>
                  <a:cubicBezTo>
                    <a:pt x="409361" y="623228"/>
                    <a:pt x="427357" y="609229"/>
                    <a:pt x="456686" y="609896"/>
                  </a:cubicBezTo>
                  <a:close/>
                  <a:moveTo>
                    <a:pt x="1232552" y="607232"/>
                  </a:moveTo>
                  <a:cubicBezTo>
                    <a:pt x="1259214" y="600566"/>
                    <a:pt x="1283211" y="625228"/>
                    <a:pt x="1283211" y="662556"/>
                  </a:cubicBezTo>
                  <a:cubicBezTo>
                    <a:pt x="1283211" y="665223"/>
                    <a:pt x="1283211" y="673222"/>
                    <a:pt x="1284545" y="681886"/>
                  </a:cubicBezTo>
                  <a:cubicBezTo>
                    <a:pt x="1289211" y="718547"/>
                    <a:pt x="1286545" y="721880"/>
                    <a:pt x="1249217" y="725213"/>
                  </a:cubicBezTo>
                  <a:cubicBezTo>
                    <a:pt x="1195894" y="729880"/>
                    <a:pt x="1164566" y="705884"/>
                    <a:pt x="1161899" y="658557"/>
                  </a:cubicBezTo>
                  <a:cubicBezTo>
                    <a:pt x="1160566" y="638561"/>
                    <a:pt x="1167898" y="623895"/>
                    <a:pt x="1189229" y="621229"/>
                  </a:cubicBezTo>
                  <a:cubicBezTo>
                    <a:pt x="1205224" y="619229"/>
                    <a:pt x="1217888" y="610563"/>
                    <a:pt x="1232552" y="607232"/>
                  </a:cubicBezTo>
                  <a:close/>
                  <a:moveTo>
                    <a:pt x="1380945" y="607209"/>
                  </a:moveTo>
                  <a:cubicBezTo>
                    <a:pt x="1405191" y="610021"/>
                    <a:pt x="1412189" y="623894"/>
                    <a:pt x="1413189" y="653889"/>
                  </a:cubicBezTo>
                  <a:cubicBezTo>
                    <a:pt x="1414522" y="697883"/>
                    <a:pt x="1405859" y="711881"/>
                    <a:pt x="1374531" y="712548"/>
                  </a:cubicBezTo>
                  <a:cubicBezTo>
                    <a:pt x="1330537" y="713881"/>
                    <a:pt x="1291209" y="681886"/>
                    <a:pt x="1291876" y="639225"/>
                  </a:cubicBezTo>
                  <a:cubicBezTo>
                    <a:pt x="1292543" y="600564"/>
                    <a:pt x="1328537" y="609897"/>
                    <a:pt x="1350533" y="607897"/>
                  </a:cubicBezTo>
                  <a:cubicBezTo>
                    <a:pt x="1362864" y="606563"/>
                    <a:pt x="1372863" y="606272"/>
                    <a:pt x="1380945" y="607209"/>
                  </a:cubicBezTo>
                  <a:close/>
                  <a:moveTo>
                    <a:pt x="579999" y="604564"/>
                  </a:moveTo>
                  <a:cubicBezTo>
                    <a:pt x="586665" y="611230"/>
                    <a:pt x="591998" y="620560"/>
                    <a:pt x="599995" y="623227"/>
                  </a:cubicBezTo>
                  <a:cubicBezTo>
                    <a:pt x="639323" y="637225"/>
                    <a:pt x="635990" y="674552"/>
                    <a:pt x="643989" y="704547"/>
                  </a:cubicBezTo>
                  <a:cubicBezTo>
                    <a:pt x="647322" y="718546"/>
                    <a:pt x="638656" y="728542"/>
                    <a:pt x="624659" y="731209"/>
                  </a:cubicBezTo>
                  <a:cubicBezTo>
                    <a:pt x="568667" y="741208"/>
                    <a:pt x="524675" y="692548"/>
                    <a:pt x="540005" y="637225"/>
                  </a:cubicBezTo>
                  <a:cubicBezTo>
                    <a:pt x="542671" y="626559"/>
                    <a:pt x="549337" y="625226"/>
                    <a:pt x="558003" y="625893"/>
                  </a:cubicBezTo>
                  <a:cubicBezTo>
                    <a:pt x="570000" y="625893"/>
                    <a:pt x="578666" y="623227"/>
                    <a:pt x="575999" y="608563"/>
                  </a:cubicBezTo>
                  <a:cubicBezTo>
                    <a:pt x="577333" y="606564"/>
                    <a:pt x="578666" y="605897"/>
                    <a:pt x="579999" y="604564"/>
                  </a:cubicBezTo>
                  <a:close/>
                  <a:moveTo>
                    <a:pt x="323294" y="601314"/>
                  </a:moveTo>
                  <a:cubicBezTo>
                    <a:pt x="332875" y="599898"/>
                    <a:pt x="342706" y="600565"/>
                    <a:pt x="353371" y="605897"/>
                  </a:cubicBezTo>
                  <a:cubicBezTo>
                    <a:pt x="376035" y="617230"/>
                    <a:pt x="395364" y="625893"/>
                    <a:pt x="394697" y="657222"/>
                  </a:cubicBezTo>
                  <a:cubicBezTo>
                    <a:pt x="394031" y="680553"/>
                    <a:pt x="406696" y="701883"/>
                    <a:pt x="426692" y="718548"/>
                  </a:cubicBezTo>
                  <a:cubicBezTo>
                    <a:pt x="384699" y="683886"/>
                    <a:pt x="325376" y="695216"/>
                    <a:pt x="286049" y="657889"/>
                  </a:cubicBezTo>
                  <a:cubicBezTo>
                    <a:pt x="277386" y="649225"/>
                    <a:pt x="265387" y="642559"/>
                    <a:pt x="268720" y="627893"/>
                  </a:cubicBezTo>
                  <a:cubicBezTo>
                    <a:pt x="271386" y="615230"/>
                    <a:pt x="284049" y="612563"/>
                    <a:pt x="294715" y="609230"/>
                  </a:cubicBezTo>
                  <a:cubicBezTo>
                    <a:pt x="304380" y="606231"/>
                    <a:pt x="313712" y="602731"/>
                    <a:pt x="323294" y="601314"/>
                  </a:cubicBezTo>
                  <a:close/>
                  <a:moveTo>
                    <a:pt x="1648767" y="591232"/>
                  </a:moveTo>
                  <a:cubicBezTo>
                    <a:pt x="1656983" y="590358"/>
                    <a:pt x="1665482" y="591566"/>
                    <a:pt x="1674479" y="596565"/>
                  </a:cubicBezTo>
                  <a:cubicBezTo>
                    <a:pt x="1696475" y="608564"/>
                    <a:pt x="1724472" y="659222"/>
                    <a:pt x="1718472" y="683884"/>
                  </a:cubicBezTo>
                  <a:cubicBezTo>
                    <a:pt x="1717139" y="688550"/>
                    <a:pt x="1714473" y="690550"/>
                    <a:pt x="1709807" y="691217"/>
                  </a:cubicBezTo>
                  <a:cubicBezTo>
                    <a:pt x="1685811" y="695883"/>
                    <a:pt x="1661151" y="701216"/>
                    <a:pt x="1641820" y="705216"/>
                  </a:cubicBezTo>
                  <a:cubicBezTo>
                    <a:pt x="1592495" y="704549"/>
                    <a:pt x="1559833" y="661222"/>
                    <a:pt x="1571164" y="619227"/>
                  </a:cubicBezTo>
                  <a:cubicBezTo>
                    <a:pt x="1572497" y="615228"/>
                    <a:pt x="1575163" y="608564"/>
                    <a:pt x="1576495" y="609230"/>
                  </a:cubicBezTo>
                  <a:cubicBezTo>
                    <a:pt x="1601993" y="615228"/>
                    <a:pt x="1624114" y="593857"/>
                    <a:pt x="1648767" y="591232"/>
                  </a:cubicBezTo>
                  <a:close/>
                  <a:moveTo>
                    <a:pt x="1480426" y="583322"/>
                  </a:moveTo>
                  <a:lnTo>
                    <a:pt x="1506832" y="587297"/>
                  </a:lnTo>
                  <a:cubicBezTo>
                    <a:pt x="1532798" y="596483"/>
                    <a:pt x="1554169" y="619729"/>
                    <a:pt x="1557169" y="645224"/>
                  </a:cubicBezTo>
                  <a:cubicBezTo>
                    <a:pt x="1558501" y="655221"/>
                    <a:pt x="1559833" y="665887"/>
                    <a:pt x="1563834" y="675219"/>
                  </a:cubicBezTo>
                  <a:cubicBezTo>
                    <a:pt x="1573832" y="701214"/>
                    <a:pt x="1564500" y="711880"/>
                    <a:pt x="1538504" y="711213"/>
                  </a:cubicBezTo>
                  <a:cubicBezTo>
                    <a:pt x="1525173" y="711213"/>
                    <a:pt x="1511842" y="711213"/>
                    <a:pt x="1498510" y="711213"/>
                  </a:cubicBezTo>
                  <a:cubicBezTo>
                    <a:pt x="1447852" y="711880"/>
                    <a:pt x="1431853" y="697881"/>
                    <a:pt x="1427190" y="647224"/>
                  </a:cubicBezTo>
                  <a:cubicBezTo>
                    <a:pt x="1425857" y="631226"/>
                    <a:pt x="1434520" y="620560"/>
                    <a:pt x="1445852" y="611230"/>
                  </a:cubicBezTo>
                  <a:cubicBezTo>
                    <a:pt x="1451519" y="606564"/>
                    <a:pt x="1458184" y="603064"/>
                    <a:pt x="1464433" y="598982"/>
                  </a:cubicBezTo>
                  <a:close/>
                  <a:moveTo>
                    <a:pt x="1479847" y="583235"/>
                  </a:moveTo>
                  <a:cubicBezTo>
                    <a:pt x="1479847" y="583235"/>
                    <a:pt x="1480514" y="582568"/>
                    <a:pt x="1480514" y="583235"/>
                  </a:cubicBezTo>
                  <a:lnTo>
                    <a:pt x="1480426" y="583322"/>
                  </a:lnTo>
                  <a:close/>
                  <a:moveTo>
                    <a:pt x="193764" y="573298"/>
                  </a:moveTo>
                  <a:cubicBezTo>
                    <a:pt x="195816" y="572277"/>
                    <a:pt x="198066" y="572236"/>
                    <a:pt x="200732" y="573902"/>
                  </a:cubicBezTo>
                  <a:cubicBezTo>
                    <a:pt x="218730" y="585234"/>
                    <a:pt x="236060" y="598565"/>
                    <a:pt x="246726" y="617896"/>
                  </a:cubicBezTo>
                  <a:cubicBezTo>
                    <a:pt x="258056" y="637892"/>
                    <a:pt x="241393" y="654556"/>
                    <a:pt x="210065" y="652558"/>
                  </a:cubicBezTo>
                  <a:cubicBezTo>
                    <a:pt x="192733" y="650558"/>
                    <a:pt x="173403" y="640559"/>
                    <a:pt x="154072" y="631893"/>
                  </a:cubicBezTo>
                  <a:cubicBezTo>
                    <a:pt x="145408" y="627893"/>
                    <a:pt x="140075" y="619229"/>
                    <a:pt x="140742" y="609230"/>
                  </a:cubicBezTo>
                  <a:cubicBezTo>
                    <a:pt x="141408" y="597898"/>
                    <a:pt x="150741" y="595232"/>
                    <a:pt x="160071" y="593898"/>
                  </a:cubicBezTo>
                  <a:cubicBezTo>
                    <a:pt x="164737" y="593232"/>
                    <a:pt x="169404" y="589899"/>
                    <a:pt x="174736" y="589232"/>
                  </a:cubicBezTo>
                  <a:cubicBezTo>
                    <a:pt x="183236" y="588232"/>
                    <a:pt x="187609" y="576359"/>
                    <a:pt x="193764" y="573298"/>
                  </a:cubicBezTo>
                  <a:close/>
                  <a:moveTo>
                    <a:pt x="1783125" y="571236"/>
                  </a:moveTo>
                  <a:cubicBezTo>
                    <a:pt x="1801123" y="567237"/>
                    <a:pt x="1814453" y="584568"/>
                    <a:pt x="1831785" y="586568"/>
                  </a:cubicBezTo>
                  <a:cubicBezTo>
                    <a:pt x="1856447" y="589901"/>
                    <a:pt x="1851114" y="608564"/>
                    <a:pt x="1851114" y="624563"/>
                  </a:cubicBezTo>
                  <a:cubicBezTo>
                    <a:pt x="1851114" y="631229"/>
                    <a:pt x="1854447" y="635893"/>
                    <a:pt x="1858447" y="640559"/>
                  </a:cubicBezTo>
                  <a:cubicBezTo>
                    <a:pt x="1878443" y="667221"/>
                    <a:pt x="1877777" y="669888"/>
                    <a:pt x="1843784" y="677887"/>
                  </a:cubicBezTo>
                  <a:cubicBezTo>
                    <a:pt x="1824452" y="683220"/>
                    <a:pt x="1804456" y="685886"/>
                    <a:pt x="1792457" y="687886"/>
                  </a:cubicBezTo>
                  <a:cubicBezTo>
                    <a:pt x="1746463" y="687220"/>
                    <a:pt x="1707138" y="640559"/>
                    <a:pt x="1723134" y="607231"/>
                  </a:cubicBezTo>
                  <a:cubicBezTo>
                    <a:pt x="1732467" y="587901"/>
                    <a:pt x="1759129" y="575902"/>
                    <a:pt x="1783125" y="571236"/>
                  </a:cubicBezTo>
                  <a:close/>
                  <a:moveTo>
                    <a:pt x="1952428" y="563906"/>
                  </a:moveTo>
                  <a:cubicBezTo>
                    <a:pt x="1996421" y="577236"/>
                    <a:pt x="1996421" y="577236"/>
                    <a:pt x="1997088" y="625896"/>
                  </a:cubicBezTo>
                  <a:cubicBezTo>
                    <a:pt x="1995088" y="639895"/>
                    <a:pt x="2003754" y="660557"/>
                    <a:pt x="1984423" y="667890"/>
                  </a:cubicBezTo>
                  <a:cubicBezTo>
                    <a:pt x="1957761" y="677887"/>
                    <a:pt x="1930433" y="687220"/>
                    <a:pt x="1901104" y="677221"/>
                  </a:cubicBezTo>
                  <a:cubicBezTo>
                    <a:pt x="1891105" y="673888"/>
                    <a:pt x="1869776" y="607898"/>
                    <a:pt x="1873776" y="599234"/>
                  </a:cubicBezTo>
                  <a:cubicBezTo>
                    <a:pt x="1877776" y="589901"/>
                    <a:pt x="1942431" y="561239"/>
                    <a:pt x="1952428" y="563906"/>
                  </a:cubicBezTo>
                  <a:close/>
                  <a:moveTo>
                    <a:pt x="2125068" y="551907"/>
                  </a:moveTo>
                  <a:cubicBezTo>
                    <a:pt x="2131068" y="554573"/>
                    <a:pt x="2131734" y="558573"/>
                    <a:pt x="2133734" y="563237"/>
                  </a:cubicBezTo>
                  <a:cubicBezTo>
                    <a:pt x="2161729" y="630560"/>
                    <a:pt x="2144398" y="655891"/>
                    <a:pt x="2070410" y="656558"/>
                  </a:cubicBezTo>
                  <a:cubicBezTo>
                    <a:pt x="2032416" y="657225"/>
                    <a:pt x="2006420" y="629227"/>
                    <a:pt x="2009085" y="591901"/>
                  </a:cubicBezTo>
                  <a:cubicBezTo>
                    <a:pt x="2009751" y="583235"/>
                    <a:pt x="2012418" y="575903"/>
                    <a:pt x="2018417" y="569903"/>
                  </a:cubicBezTo>
                  <a:cubicBezTo>
                    <a:pt x="2033749" y="555907"/>
                    <a:pt x="2106405" y="543908"/>
                    <a:pt x="2125068" y="551907"/>
                  </a:cubicBezTo>
                  <a:close/>
                  <a:moveTo>
                    <a:pt x="42089" y="545908"/>
                  </a:moveTo>
                  <a:cubicBezTo>
                    <a:pt x="58754" y="567904"/>
                    <a:pt x="80750" y="581236"/>
                    <a:pt x="104079" y="592569"/>
                  </a:cubicBezTo>
                  <a:cubicBezTo>
                    <a:pt x="111412" y="596566"/>
                    <a:pt x="124744" y="593900"/>
                    <a:pt x="121411" y="607899"/>
                  </a:cubicBezTo>
                  <a:cubicBezTo>
                    <a:pt x="118745" y="620564"/>
                    <a:pt x="109412" y="625230"/>
                    <a:pt x="96749" y="625230"/>
                  </a:cubicBezTo>
                  <a:cubicBezTo>
                    <a:pt x="52088" y="626564"/>
                    <a:pt x="30092" y="595233"/>
                    <a:pt x="42089" y="545908"/>
                  </a:cubicBezTo>
                  <a:close/>
                  <a:moveTo>
                    <a:pt x="2219716" y="515246"/>
                  </a:moveTo>
                  <a:cubicBezTo>
                    <a:pt x="2270375" y="515912"/>
                    <a:pt x="2285705" y="530576"/>
                    <a:pt x="2286372" y="581235"/>
                  </a:cubicBezTo>
                  <a:cubicBezTo>
                    <a:pt x="2287038" y="615896"/>
                    <a:pt x="2267709" y="634558"/>
                    <a:pt x="2231048" y="635225"/>
                  </a:cubicBezTo>
                  <a:cubicBezTo>
                    <a:pt x="2191721" y="635891"/>
                    <a:pt x="2157727" y="604564"/>
                    <a:pt x="2157060" y="568569"/>
                  </a:cubicBezTo>
                  <a:cubicBezTo>
                    <a:pt x="2157060" y="547240"/>
                    <a:pt x="2194387" y="515246"/>
                    <a:pt x="2219716" y="515246"/>
                  </a:cubicBezTo>
                  <a:close/>
                  <a:moveTo>
                    <a:pt x="2385772" y="499081"/>
                  </a:moveTo>
                  <a:cubicBezTo>
                    <a:pt x="2397020" y="500748"/>
                    <a:pt x="2408018" y="504247"/>
                    <a:pt x="2417016" y="509247"/>
                  </a:cubicBezTo>
                  <a:cubicBezTo>
                    <a:pt x="2427682" y="515246"/>
                    <a:pt x="2431681" y="540575"/>
                    <a:pt x="2431681" y="557239"/>
                  </a:cubicBezTo>
                  <a:cubicBezTo>
                    <a:pt x="2432348" y="592567"/>
                    <a:pt x="2397020" y="593233"/>
                    <a:pt x="2376358" y="605899"/>
                  </a:cubicBezTo>
                  <a:cubicBezTo>
                    <a:pt x="2360359" y="615898"/>
                    <a:pt x="2339697" y="625228"/>
                    <a:pt x="2323032" y="605899"/>
                  </a:cubicBezTo>
                  <a:cubicBezTo>
                    <a:pt x="2309036" y="589900"/>
                    <a:pt x="2303703" y="569904"/>
                    <a:pt x="2303036" y="548575"/>
                  </a:cubicBezTo>
                  <a:cubicBezTo>
                    <a:pt x="2301703" y="514580"/>
                    <a:pt x="2329698" y="505247"/>
                    <a:pt x="2353027" y="499914"/>
                  </a:cubicBezTo>
                  <a:cubicBezTo>
                    <a:pt x="2363026" y="497581"/>
                    <a:pt x="2374524" y="497415"/>
                    <a:pt x="2385772" y="499081"/>
                  </a:cubicBezTo>
                  <a:close/>
                  <a:moveTo>
                    <a:pt x="490014" y="495915"/>
                  </a:moveTo>
                  <a:cubicBezTo>
                    <a:pt x="502013" y="495915"/>
                    <a:pt x="514677" y="495915"/>
                    <a:pt x="526676" y="497248"/>
                  </a:cubicBezTo>
                  <a:cubicBezTo>
                    <a:pt x="568003" y="501914"/>
                    <a:pt x="569337" y="502581"/>
                    <a:pt x="561337" y="543907"/>
                  </a:cubicBezTo>
                  <a:cubicBezTo>
                    <a:pt x="556671" y="567904"/>
                    <a:pt x="570003" y="585234"/>
                    <a:pt x="580000" y="603899"/>
                  </a:cubicBezTo>
                  <a:cubicBezTo>
                    <a:pt x="578667" y="605899"/>
                    <a:pt x="577334" y="606566"/>
                    <a:pt x="576000" y="607899"/>
                  </a:cubicBezTo>
                  <a:cubicBezTo>
                    <a:pt x="558671" y="603232"/>
                    <a:pt x="541341" y="607232"/>
                    <a:pt x="524009" y="607232"/>
                  </a:cubicBezTo>
                  <a:cubicBezTo>
                    <a:pt x="483348" y="607232"/>
                    <a:pt x="447354" y="544573"/>
                    <a:pt x="467352" y="509247"/>
                  </a:cubicBezTo>
                  <a:cubicBezTo>
                    <a:pt x="472018" y="500581"/>
                    <a:pt x="480682" y="496581"/>
                    <a:pt x="490014" y="495915"/>
                  </a:cubicBezTo>
                  <a:close/>
                  <a:moveTo>
                    <a:pt x="98748" y="495417"/>
                  </a:moveTo>
                  <a:cubicBezTo>
                    <a:pt x="108079" y="495917"/>
                    <a:pt x="117078" y="499582"/>
                    <a:pt x="126744" y="507247"/>
                  </a:cubicBezTo>
                  <a:cubicBezTo>
                    <a:pt x="136741" y="515247"/>
                    <a:pt x="150739" y="519246"/>
                    <a:pt x="164738" y="515913"/>
                  </a:cubicBezTo>
                  <a:cubicBezTo>
                    <a:pt x="190067" y="509914"/>
                    <a:pt x="189400" y="527246"/>
                    <a:pt x="190734" y="543909"/>
                  </a:cubicBezTo>
                  <a:cubicBezTo>
                    <a:pt x="192734" y="565240"/>
                    <a:pt x="176735" y="571238"/>
                    <a:pt x="160738" y="575904"/>
                  </a:cubicBezTo>
                  <a:cubicBezTo>
                    <a:pt x="130077" y="584570"/>
                    <a:pt x="75417" y="562574"/>
                    <a:pt x="58754" y="534576"/>
                  </a:cubicBezTo>
                  <a:cubicBezTo>
                    <a:pt x="50088" y="520580"/>
                    <a:pt x="48755" y="511914"/>
                    <a:pt x="68753" y="502581"/>
                  </a:cubicBezTo>
                  <a:cubicBezTo>
                    <a:pt x="79751" y="497583"/>
                    <a:pt x="89416" y="494917"/>
                    <a:pt x="98748" y="495417"/>
                  </a:cubicBezTo>
                  <a:close/>
                  <a:moveTo>
                    <a:pt x="396031" y="493915"/>
                  </a:moveTo>
                  <a:cubicBezTo>
                    <a:pt x="407363" y="496581"/>
                    <a:pt x="421360" y="499248"/>
                    <a:pt x="435358" y="502581"/>
                  </a:cubicBezTo>
                  <a:cubicBezTo>
                    <a:pt x="437358" y="503247"/>
                    <a:pt x="440691" y="503247"/>
                    <a:pt x="441358" y="503914"/>
                  </a:cubicBezTo>
                  <a:cubicBezTo>
                    <a:pt x="451354" y="528576"/>
                    <a:pt x="450688" y="555239"/>
                    <a:pt x="450688" y="580568"/>
                  </a:cubicBezTo>
                  <a:cubicBezTo>
                    <a:pt x="450688" y="599899"/>
                    <a:pt x="426692" y="602566"/>
                    <a:pt x="408696" y="601899"/>
                  </a:cubicBezTo>
                  <a:cubicBezTo>
                    <a:pt x="374702" y="599899"/>
                    <a:pt x="332042" y="562571"/>
                    <a:pt x="325376" y="529243"/>
                  </a:cubicBezTo>
                  <a:cubicBezTo>
                    <a:pt x="322710" y="516577"/>
                    <a:pt x="328709" y="509913"/>
                    <a:pt x="339375" y="505914"/>
                  </a:cubicBezTo>
                  <a:cubicBezTo>
                    <a:pt x="357371" y="499914"/>
                    <a:pt x="374702" y="495248"/>
                    <a:pt x="396031" y="493915"/>
                  </a:cubicBezTo>
                  <a:close/>
                  <a:moveTo>
                    <a:pt x="752877" y="489138"/>
                  </a:moveTo>
                  <a:cubicBezTo>
                    <a:pt x="785841" y="492044"/>
                    <a:pt x="820961" y="517914"/>
                    <a:pt x="821959" y="547908"/>
                  </a:cubicBezTo>
                  <a:cubicBezTo>
                    <a:pt x="824626" y="611897"/>
                    <a:pt x="786633" y="635894"/>
                    <a:pt x="736640" y="611897"/>
                  </a:cubicBezTo>
                  <a:cubicBezTo>
                    <a:pt x="729974" y="608566"/>
                    <a:pt x="724640" y="603900"/>
                    <a:pt x="723308" y="595901"/>
                  </a:cubicBezTo>
                  <a:cubicBezTo>
                    <a:pt x="719310" y="570572"/>
                    <a:pt x="713977" y="545908"/>
                    <a:pt x="710644" y="520579"/>
                  </a:cubicBezTo>
                  <a:cubicBezTo>
                    <a:pt x="709310" y="509916"/>
                    <a:pt x="710644" y="500583"/>
                    <a:pt x="721976" y="494584"/>
                  </a:cubicBezTo>
                  <a:cubicBezTo>
                    <a:pt x="731141" y="489752"/>
                    <a:pt x="741889" y="488169"/>
                    <a:pt x="752877" y="489138"/>
                  </a:cubicBezTo>
                  <a:close/>
                  <a:moveTo>
                    <a:pt x="644977" y="486105"/>
                  </a:moveTo>
                  <a:cubicBezTo>
                    <a:pt x="650320" y="486917"/>
                    <a:pt x="656319" y="489250"/>
                    <a:pt x="663318" y="493916"/>
                  </a:cubicBezTo>
                  <a:cubicBezTo>
                    <a:pt x="702646" y="521245"/>
                    <a:pt x="693981" y="557906"/>
                    <a:pt x="700647" y="591234"/>
                  </a:cubicBezTo>
                  <a:cubicBezTo>
                    <a:pt x="704646" y="609899"/>
                    <a:pt x="686650" y="616565"/>
                    <a:pt x="669984" y="618563"/>
                  </a:cubicBezTo>
                  <a:cubicBezTo>
                    <a:pt x="619326" y="624562"/>
                    <a:pt x="589996" y="595234"/>
                    <a:pt x="587998" y="535910"/>
                  </a:cubicBezTo>
                  <a:cubicBezTo>
                    <a:pt x="586665" y="519911"/>
                    <a:pt x="586665" y="502582"/>
                    <a:pt x="605328" y="497915"/>
                  </a:cubicBezTo>
                  <a:cubicBezTo>
                    <a:pt x="618825" y="494916"/>
                    <a:pt x="628949" y="483668"/>
                    <a:pt x="644977" y="486105"/>
                  </a:cubicBezTo>
                  <a:close/>
                  <a:moveTo>
                    <a:pt x="901946" y="477919"/>
                  </a:moveTo>
                  <a:cubicBezTo>
                    <a:pt x="933942" y="477252"/>
                    <a:pt x="968603" y="527246"/>
                    <a:pt x="969270" y="575237"/>
                  </a:cubicBezTo>
                  <a:cubicBezTo>
                    <a:pt x="969936" y="601901"/>
                    <a:pt x="949940" y="618565"/>
                    <a:pt x="917279" y="619231"/>
                  </a:cubicBezTo>
                  <a:cubicBezTo>
                    <a:pt x="865952" y="619231"/>
                    <a:pt x="835957" y="594569"/>
                    <a:pt x="834623" y="551908"/>
                  </a:cubicBezTo>
                  <a:cubicBezTo>
                    <a:pt x="833957" y="523246"/>
                    <a:pt x="874618" y="478586"/>
                    <a:pt x="901946" y="477919"/>
                  </a:cubicBezTo>
                  <a:close/>
                  <a:moveTo>
                    <a:pt x="1014146" y="468378"/>
                  </a:moveTo>
                  <a:cubicBezTo>
                    <a:pt x="1041797" y="472377"/>
                    <a:pt x="1077416" y="494748"/>
                    <a:pt x="1081915" y="515246"/>
                  </a:cubicBezTo>
                  <a:cubicBezTo>
                    <a:pt x="1086581" y="535909"/>
                    <a:pt x="1092581" y="557239"/>
                    <a:pt x="1100580" y="576570"/>
                  </a:cubicBezTo>
                  <a:cubicBezTo>
                    <a:pt x="1107911" y="594566"/>
                    <a:pt x="1102578" y="599899"/>
                    <a:pt x="1085248" y="601232"/>
                  </a:cubicBezTo>
                  <a:cubicBezTo>
                    <a:pt x="1069917" y="601899"/>
                    <a:pt x="1055254" y="605232"/>
                    <a:pt x="1039922" y="607899"/>
                  </a:cubicBezTo>
                  <a:cubicBezTo>
                    <a:pt x="1030592" y="607899"/>
                    <a:pt x="1021259" y="605232"/>
                    <a:pt x="1013260" y="601232"/>
                  </a:cubicBezTo>
                  <a:cubicBezTo>
                    <a:pt x="989931" y="589234"/>
                    <a:pt x="963270" y="508580"/>
                    <a:pt x="975933" y="485918"/>
                  </a:cubicBezTo>
                  <a:cubicBezTo>
                    <a:pt x="979266" y="479918"/>
                    <a:pt x="984599" y="474586"/>
                    <a:pt x="990598" y="471253"/>
                  </a:cubicBezTo>
                  <a:cubicBezTo>
                    <a:pt x="996597" y="467753"/>
                    <a:pt x="1004929" y="467045"/>
                    <a:pt x="1014146" y="468378"/>
                  </a:cubicBezTo>
                  <a:close/>
                  <a:moveTo>
                    <a:pt x="1183231" y="467255"/>
                  </a:moveTo>
                  <a:cubicBezTo>
                    <a:pt x="1193894" y="467255"/>
                    <a:pt x="1199891" y="473919"/>
                    <a:pt x="1203225" y="483251"/>
                  </a:cubicBezTo>
                  <a:cubicBezTo>
                    <a:pt x="1211889" y="511913"/>
                    <a:pt x="1217222" y="541242"/>
                    <a:pt x="1220553" y="570571"/>
                  </a:cubicBezTo>
                  <a:cubicBezTo>
                    <a:pt x="1222554" y="584569"/>
                    <a:pt x="1217887" y="593902"/>
                    <a:pt x="1203225" y="597902"/>
                  </a:cubicBezTo>
                  <a:cubicBezTo>
                    <a:pt x="1181897" y="603899"/>
                    <a:pt x="1160567" y="617898"/>
                    <a:pt x="1141238" y="595235"/>
                  </a:cubicBezTo>
                  <a:cubicBezTo>
                    <a:pt x="1115242" y="566573"/>
                    <a:pt x="1111909" y="528579"/>
                    <a:pt x="1101244" y="493917"/>
                  </a:cubicBezTo>
                  <a:cubicBezTo>
                    <a:pt x="1099911" y="489251"/>
                    <a:pt x="1101244" y="485251"/>
                    <a:pt x="1105910" y="484585"/>
                  </a:cubicBezTo>
                  <a:cubicBezTo>
                    <a:pt x="1131905" y="479252"/>
                    <a:pt x="1155901" y="466588"/>
                    <a:pt x="1183231" y="467255"/>
                  </a:cubicBezTo>
                  <a:close/>
                  <a:moveTo>
                    <a:pt x="2566327" y="465922"/>
                  </a:moveTo>
                  <a:cubicBezTo>
                    <a:pt x="2588991" y="463256"/>
                    <a:pt x="2588991" y="477919"/>
                    <a:pt x="2588325" y="487918"/>
                  </a:cubicBezTo>
                  <a:cubicBezTo>
                    <a:pt x="2589658" y="505247"/>
                    <a:pt x="2586991" y="515913"/>
                    <a:pt x="2574326" y="520579"/>
                  </a:cubicBezTo>
                  <a:cubicBezTo>
                    <a:pt x="2543664" y="532577"/>
                    <a:pt x="2513669" y="544574"/>
                    <a:pt x="2482340" y="555239"/>
                  </a:cubicBezTo>
                  <a:cubicBezTo>
                    <a:pt x="2471675" y="559239"/>
                    <a:pt x="2458343" y="559906"/>
                    <a:pt x="2453012" y="546574"/>
                  </a:cubicBezTo>
                  <a:cubicBezTo>
                    <a:pt x="2447679" y="531911"/>
                    <a:pt x="2445013" y="515246"/>
                    <a:pt x="2442346" y="499916"/>
                  </a:cubicBezTo>
                  <a:cubicBezTo>
                    <a:pt x="2442346" y="499250"/>
                    <a:pt x="2445679" y="497917"/>
                    <a:pt x="2447679" y="497250"/>
                  </a:cubicBezTo>
                  <a:cubicBezTo>
                    <a:pt x="2488340" y="489917"/>
                    <a:pt x="2524999" y="470586"/>
                    <a:pt x="2566327" y="465922"/>
                  </a:cubicBezTo>
                  <a:close/>
                  <a:moveTo>
                    <a:pt x="1429190" y="456590"/>
                  </a:moveTo>
                  <a:cubicBezTo>
                    <a:pt x="1476516" y="465256"/>
                    <a:pt x="1507177" y="527913"/>
                    <a:pt x="1484515" y="571240"/>
                  </a:cubicBezTo>
                  <a:cubicBezTo>
                    <a:pt x="1482515" y="575240"/>
                    <a:pt x="1475182" y="577238"/>
                    <a:pt x="1480515" y="583237"/>
                  </a:cubicBezTo>
                  <a:lnTo>
                    <a:pt x="1480515" y="582570"/>
                  </a:lnTo>
                  <a:cubicBezTo>
                    <a:pt x="1465850" y="578571"/>
                    <a:pt x="1453853" y="589237"/>
                    <a:pt x="1441187" y="591903"/>
                  </a:cubicBezTo>
                  <a:cubicBezTo>
                    <a:pt x="1389196" y="604568"/>
                    <a:pt x="1357868" y="585237"/>
                    <a:pt x="1349868" y="533246"/>
                  </a:cubicBezTo>
                  <a:cubicBezTo>
                    <a:pt x="1347202" y="517247"/>
                    <a:pt x="1340536" y="499917"/>
                    <a:pt x="1344535" y="485252"/>
                  </a:cubicBezTo>
                  <a:cubicBezTo>
                    <a:pt x="1349201" y="467256"/>
                    <a:pt x="1372530" y="475922"/>
                    <a:pt x="1385863" y="467922"/>
                  </a:cubicBezTo>
                  <a:cubicBezTo>
                    <a:pt x="1398527" y="460590"/>
                    <a:pt x="1411858" y="453257"/>
                    <a:pt x="1429190" y="456590"/>
                  </a:cubicBezTo>
                  <a:close/>
                  <a:moveTo>
                    <a:pt x="1264549" y="452591"/>
                  </a:moveTo>
                  <a:cubicBezTo>
                    <a:pt x="1271214" y="450591"/>
                    <a:pt x="1273214" y="455924"/>
                    <a:pt x="1277214" y="457257"/>
                  </a:cubicBezTo>
                  <a:cubicBezTo>
                    <a:pt x="1325206" y="473253"/>
                    <a:pt x="1337872" y="504582"/>
                    <a:pt x="1328539" y="554575"/>
                  </a:cubicBezTo>
                  <a:cubicBezTo>
                    <a:pt x="1321873" y="593903"/>
                    <a:pt x="1325872" y="597236"/>
                    <a:pt x="1283211" y="597236"/>
                  </a:cubicBezTo>
                  <a:cubicBezTo>
                    <a:pt x="1261215" y="598569"/>
                    <a:pt x="1243219" y="590570"/>
                    <a:pt x="1238553" y="561908"/>
                  </a:cubicBezTo>
                  <a:cubicBezTo>
                    <a:pt x="1236552" y="549242"/>
                    <a:pt x="1228553" y="537243"/>
                    <a:pt x="1225220" y="524580"/>
                  </a:cubicBezTo>
                  <a:cubicBezTo>
                    <a:pt x="1214557" y="485919"/>
                    <a:pt x="1227887" y="463256"/>
                    <a:pt x="1264549" y="452591"/>
                  </a:cubicBezTo>
                  <a:close/>
                  <a:moveTo>
                    <a:pt x="50754" y="441925"/>
                  </a:moveTo>
                  <a:cubicBezTo>
                    <a:pt x="58754" y="444591"/>
                    <a:pt x="68086" y="445258"/>
                    <a:pt x="75416" y="449924"/>
                  </a:cubicBezTo>
                  <a:cubicBezTo>
                    <a:pt x="80749" y="453257"/>
                    <a:pt x="86082" y="460587"/>
                    <a:pt x="87415" y="466587"/>
                  </a:cubicBezTo>
                  <a:cubicBezTo>
                    <a:pt x="90081" y="476585"/>
                    <a:pt x="78749" y="475252"/>
                    <a:pt x="73417" y="477919"/>
                  </a:cubicBezTo>
                  <a:cubicBezTo>
                    <a:pt x="63420" y="483251"/>
                    <a:pt x="53421" y="488584"/>
                    <a:pt x="43422" y="493248"/>
                  </a:cubicBezTo>
                  <a:cubicBezTo>
                    <a:pt x="26759" y="501247"/>
                    <a:pt x="11427" y="503247"/>
                    <a:pt x="2764" y="483251"/>
                  </a:cubicBezTo>
                  <a:cubicBezTo>
                    <a:pt x="-6569" y="461920"/>
                    <a:pt x="9428" y="453923"/>
                    <a:pt x="25426" y="447924"/>
                  </a:cubicBezTo>
                  <a:cubicBezTo>
                    <a:pt x="32758" y="444591"/>
                    <a:pt x="41422" y="443925"/>
                    <a:pt x="50754" y="441925"/>
                  </a:cubicBezTo>
                  <a:close/>
                  <a:moveTo>
                    <a:pt x="1573664" y="431677"/>
                  </a:moveTo>
                  <a:cubicBezTo>
                    <a:pt x="1584162" y="432927"/>
                    <a:pt x="1594827" y="438593"/>
                    <a:pt x="1605824" y="443924"/>
                  </a:cubicBezTo>
                  <a:cubicBezTo>
                    <a:pt x="1629820" y="455923"/>
                    <a:pt x="1611157" y="475252"/>
                    <a:pt x="1617156" y="487918"/>
                  </a:cubicBezTo>
                  <a:cubicBezTo>
                    <a:pt x="1615823" y="510580"/>
                    <a:pt x="1617156" y="530577"/>
                    <a:pt x="1625154" y="550573"/>
                  </a:cubicBezTo>
                  <a:cubicBezTo>
                    <a:pt x="1632486" y="567902"/>
                    <a:pt x="1624489" y="577235"/>
                    <a:pt x="1608491" y="583234"/>
                  </a:cubicBezTo>
                  <a:cubicBezTo>
                    <a:pt x="1571831" y="598566"/>
                    <a:pt x="1535836" y="586567"/>
                    <a:pt x="1517173" y="551240"/>
                  </a:cubicBezTo>
                  <a:cubicBezTo>
                    <a:pt x="1509842" y="537908"/>
                    <a:pt x="1503841" y="523911"/>
                    <a:pt x="1498509" y="509246"/>
                  </a:cubicBezTo>
                  <a:cubicBezTo>
                    <a:pt x="1489845" y="483918"/>
                    <a:pt x="1497842" y="465255"/>
                    <a:pt x="1523174" y="454590"/>
                  </a:cubicBezTo>
                  <a:cubicBezTo>
                    <a:pt x="1529836" y="451924"/>
                    <a:pt x="1538503" y="450590"/>
                    <a:pt x="1542502" y="445924"/>
                  </a:cubicBezTo>
                  <a:cubicBezTo>
                    <a:pt x="1552833" y="433593"/>
                    <a:pt x="1563165" y="430428"/>
                    <a:pt x="1573664" y="431677"/>
                  </a:cubicBezTo>
                  <a:close/>
                  <a:moveTo>
                    <a:pt x="2674308" y="427260"/>
                  </a:moveTo>
                  <a:cubicBezTo>
                    <a:pt x="2688972" y="429926"/>
                    <a:pt x="2700304" y="426593"/>
                    <a:pt x="2704303" y="437259"/>
                  </a:cubicBezTo>
                  <a:cubicBezTo>
                    <a:pt x="2708970" y="449924"/>
                    <a:pt x="2697637" y="454591"/>
                    <a:pt x="2690305" y="461255"/>
                  </a:cubicBezTo>
                  <a:cubicBezTo>
                    <a:pt x="2672975" y="475920"/>
                    <a:pt x="2654310" y="487919"/>
                    <a:pt x="2632314" y="493917"/>
                  </a:cubicBezTo>
                  <a:cubicBezTo>
                    <a:pt x="2617651" y="497916"/>
                    <a:pt x="2604985" y="495917"/>
                    <a:pt x="2602319" y="478587"/>
                  </a:cubicBezTo>
                  <a:cubicBezTo>
                    <a:pt x="2600319" y="464588"/>
                    <a:pt x="2598319" y="448591"/>
                    <a:pt x="2620315" y="447258"/>
                  </a:cubicBezTo>
                  <a:cubicBezTo>
                    <a:pt x="2642313" y="445925"/>
                    <a:pt x="2657643" y="423262"/>
                    <a:pt x="2674308" y="427260"/>
                  </a:cubicBezTo>
                  <a:close/>
                  <a:moveTo>
                    <a:pt x="1727353" y="424594"/>
                  </a:moveTo>
                  <a:cubicBezTo>
                    <a:pt x="1735591" y="425344"/>
                    <a:pt x="1743965" y="427260"/>
                    <a:pt x="1752464" y="430593"/>
                  </a:cubicBezTo>
                  <a:cubicBezTo>
                    <a:pt x="1759796" y="433259"/>
                    <a:pt x="1758463" y="440592"/>
                    <a:pt x="1759130" y="446591"/>
                  </a:cubicBezTo>
                  <a:cubicBezTo>
                    <a:pt x="1762463" y="477920"/>
                    <a:pt x="1765796" y="509915"/>
                    <a:pt x="1780459" y="538577"/>
                  </a:cubicBezTo>
                  <a:cubicBezTo>
                    <a:pt x="1784459" y="545909"/>
                    <a:pt x="1783792" y="551909"/>
                    <a:pt x="1774462" y="555240"/>
                  </a:cubicBezTo>
                  <a:cubicBezTo>
                    <a:pt x="1749131" y="564572"/>
                    <a:pt x="1723802" y="575238"/>
                    <a:pt x="1695806" y="576571"/>
                  </a:cubicBezTo>
                  <a:cubicBezTo>
                    <a:pt x="1668480" y="577904"/>
                    <a:pt x="1653148" y="565239"/>
                    <a:pt x="1648482" y="539243"/>
                  </a:cubicBezTo>
                  <a:cubicBezTo>
                    <a:pt x="1646484" y="525245"/>
                    <a:pt x="1645151" y="510581"/>
                    <a:pt x="1645151" y="496583"/>
                  </a:cubicBezTo>
                  <a:cubicBezTo>
                    <a:pt x="1645151" y="477920"/>
                    <a:pt x="1637819" y="453924"/>
                    <a:pt x="1657148" y="442592"/>
                  </a:cubicBezTo>
                  <a:cubicBezTo>
                    <a:pt x="1679142" y="430593"/>
                    <a:pt x="1702638" y="422345"/>
                    <a:pt x="1727353" y="424594"/>
                  </a:cubicBezTo>
                  <a:close/>
                  <a:moveTo>
                    <a:pt x="215721" y="420877"/>
                  </a:moveTo>
                  <a:cubicBezTo>
                    <a:pt x="231062" y="424720"/>
                    <a:pt x="239561" y="440092"/>
                    <a:pt x="242061" y="456591"/>
                  </a:cubicBezTo>
                  <a:cubicBezTo>
                    <a:pt x="246058" y="483919"/>
                    <a:pt x="259390" y="495918"/>
                    <a:pt x="285386" y="498583"/>
                  </a:cubicBezTo>
                  <a:cubicBezTo>
                    <a:pt x="303384" y="500582"/>
                    <a:pt x="312048" y="511248"/>
                    <a:pt x="310050" y="530577"/>
                  </a:cubicBezTo>
                  <a:cubicBezTo>
                    <a:pt x="309383" y="540576"/>
                    <a:pt x="306050" y="552575"/>
                    <a:pt x="312048" y="560574"/>
                  </a:cubicBezTo>
                  <a:cubicBezTo>
                    <a:pt x="334712" y="589903"/>
                    <a:pt x="310715" y="589903"/>
                    <a:pt x="292718" y="591903"/>
                  </a:cubicBezTo>
                  <a:cubicBezTo>
                    <a:pt x="244061" y="597233"/>
                    <a:pt x="215397" y="573238"/>
                    <a:pt x="206733" y="525247"/>
                  </a:cubicBezTo>
                  <a:cubicBezTo>
                    <a:pt x="204067" y="503915"/>
                    <a:pt x="226063" y="508582"/>
                    <a:pt x="230729" y="493918"/>
                  </a:cubicBezTo>
                  <a:cubicBezTo>
                    <a:pt x="208066" y="485253"/>
                    <a:pt x="186735" y="489252"/>
                    <a:pt x="166073" y="492585"/>
                  </a:cubicBezTo>
                  <a:cubicBezTo>
                    <a:pt x="152741" y="494585"/>
                    <a:pt x="139411" y="495918"/>
                    <a:pt x="126745" y="489919"/>
                  </a:cubicBezTo>
                  <a:cubicBezTo>
                    <a:pt x="114080" y="483919"/>
                    <a:pt x="104749" y="474587"/>
                    <a:pt x="106749" y="458591"/>
                  </a:cubicBezTo>
                  <a:cubicBezTo>
                    <a:pt x="108749" y="441926"/>
                    <a:pt x="119413" y="431929"/>
                    <a:pt x="135411" y="431929"/>
                  </a:cubicBezTo>
                  <a:cubicBezTo>
                    <a:pt x="157407" y="431929"/>
                    <a:pt x="177405" y="426596"/>
                    <a:pt x="198067" y="421263"/>
                  </a:cubicBezTo>
                  <a:cubicBezTo>
                    <a:pt x="204733" y="419596"/>
                    <a:pt x="210607" y="419596"/>
                    <a:pt x="215721" y="420877"/>
                  </a:cubicBezTo>
                  <a:close/>
                  <a:moveTo>
                    <a:pt x="2761959" y="411764"/>
                  </a:moveTo>
                  <a:cubicBezTo>
                    <a:pt x="2773291" y="411931"/>
                    <a:pt x="2784955" y="413931"/>
                    <a:pt x="2796953" y="416597"/>
                  </a:cubicBezTo>
                  <a:cubicBezTo>
                    <a:pt x="2776957" y="425261"/>
                    <a:pt x="2756959" y="433928"/>
                    <a:pt x="2737629" y="443261"/>
                  </a:cubicBezTo>
                  <a:cubicBezTo>
                    <a:pt x="2728963" y="447259"/>
                    <a:pt x="2724963" y="445927"/>
                    <a:pt x="2722297" y="436594"/>
                  </a:cubicBezTo>
                  <a:cubicBezTo>
                    <a:pt x="2719633" y="428595"/>
                    <a:pt x="2716966" y="422595"/>
                    <a:pt x="2728963" y="417928"/>
                  </a:cubicBezTo>
                  <a:cubicBezTo>
                    <a:pt x="2739629" y="413263"/>
                    <a:pt x="2750627" y="411597"/>
                    <a:pt x="2761959" y="411764"/>
                  </a:cubicBezTo>
                  <a:close/>
                  <a:moveTo>
                    <a:pt x="1979759" y="405930"/>
                  </a:moveTo>
                  <a:cubicBezTo>
                    <a:pt x="1981759" y="405930"/>
                    <a:pt x="1983759" y="405930"/>
                    <a:pt x="1985758" y="406597"/>
                  </a:cubicBezTo>
                  <a:cubicBezTo>
                    <a:pt x="2041749" y="409930"/>
                    <a:pt x="2044416" y="412597"/>
                    <a:pt x="2053082" y="469921"/>
                  </a:cubicBezTo>
                  <a:cubicBezTo>
                    <a:pt x="2053748" y="473920"/>
                    <a:pt x="2055081" y="477920"/>
                    <a:pt x="2055081" y="481919"/>
                  </a:cubicBezTo>
                  <a:cubicBezTo>
                    <a:pt x="2054415" y="499916"/>
                    <a:pt x="2081077" y="519914"/>
                    <a:pt x="2065078" y="531911"/>
                  </a:cubicBezTo>
                  <a:cubicBezTo>
                    <a:pt x="2047749" y="545243"/>
                    <a:pt x="2020420" y="547909"/>
                    <a:pt x="1996422" y="551909"/>
                  </a:cubicBezTo>
                  <a:cubicBezTo>
                    <a:pt x="1969760" y="556575"/>
                    <a:pt x="1950430" y="543243"/>
                    <a:pt x="1941098" y="518581"/>
                  </a:cubicBezTo>
                  <a:cubicBezTo>
                    <a:pt x="1934432" y="502582"/>
                    <a:pt x="1929766" y="485919"/>
                    <a:pt x="1926433" y="468587"/>
                  </a:cubicBezTo>
                  <a:cubicBezTo>
                    <a:pt x="1916436" y="420596"/>
                    <a:pt x="1931099" y="403931"/>
                    <a:pt x="1979759" y="405930"/>
                  </a:cubicBezTo>
                  <a:close/>
                  <a:moveTo>
                    <a:pt x="1832680" y="402765"/>
                  </a:moveTo>
                  <a:cubicBezTo>
                    <a:pt x="1851864" y="397766"/>
                    <a:pt x="1870111" y="416763"/>
                    <a:pt x="1889107" y="419262"/>
                  </a:cubicBezTo>
                  <a:cubicBezTo>
                    <a:pt x="1894440" y="419929"/>
                    <a:pt x="1898440" y="423262"/>
                    <a:pt x="1899773" y="428595"/>
                  </a:cubicBezTo>
                  <a:cubicBezTo>
                    <a:pt x="1911772" y="458589"/>
                    <a:pt x="1923102" y="487917"/>
                    <a:pt x="1925102" y="528577"/>
                  </a:cubicBezTo>
                  <a:cubicBezTo>
                    <a:pt x="1927102" y="545240"/>
                    <a:pt x="1913105" y="553906"/>
                    <a:pt x="1891107" y="559239"/>
                  </a:cubicBezTo>
                  <a:cubicBezTo>
                    <a:pt x="1844449" y="570569"/>
                    <a:pt x="1819118" y="565904"/>
                    <a:pt x="1804455" y="537241"/>
                  </a:cubicBezTo>
                  <a:cubicBezTo>
                    <a:pt x="1788456" y="505247"/>
                    <a:pt x="1788456" y="470586"/>
                    <a:pt x="1786456" y="435927"/>
                  </a:cubicBezTo>
                  <a:cubicBezTo>
                    <a:pt x="1785790" y="427928"/>
                    <a:pt x="1790456" y="422595"/>
                    <a:pt x="1798455" y="420595"/>
                  </a:cubicBezTo>
                  <a:cubicBezTo>
                    <a:pt x="1803121" y="419262"/>
                    <a:pt x="1810454" y="420595"/>
                    <a:pt x="1813121" y="417262"/>
                  </a:cubicBezTo>
                  <a:cubicBezTo>
                    <a:pt x="1819786" y="408764"/>
                    <a:pt x="1826285" y="404431"/>
                    <a:pt x="1832680" y="402765"/>
                  </a:cubicBezTo>
                  <a:close/>
                  <a:moveTo>
                    <a:pt x="321377" y="395934"/>
                  </a:moveTo>
                  <a:cubicBezTo>
                    <a:pt x="350706" y="396601"/>
                    <a:pt x="386700" y="435925"/>
                    <a:pt x="377368" y="467253"/>
                  </a:cubicBezTo>
                  <a:cubicBezTo>
                    <a:pt x="370704" y="489917"/>
                    <a:pt x="339376" y="477919"/>
                    <a:pt x="323377" y="484585"/>
                  </a:cubicBezTo>
                  <a:cubicBezTo>
                    <a:pt x="286716" y="484585"/>
                    <a:pt x="259387" y="463920"/>
                    <a:pt x="260053" y="439925"/>
                  </a:cubicBezTo>
                  <a:cubicBezTo>
                    <a:pt x="260720" y="416596"/>
                    <a:pt x="290715" y="395267"/>
                    <a:pt x="321377" y="395934"/>
                  </a:cubicBezTo>
                  <a:close/>
                  <a:moveTo>
                    <a:pt x="2135263" y="384800"/>
                  </a:moveTo>
                  <a:cubicBezTo>
                    <a:pt x="2142314" y="384935"/>
                    <a:pt x="2149563" y="386102"/>
                    <a:pt x="2157061" y="388602"/>
                  </a:cubicBezTo>
                  <a:cubicBezTo>
                    <a:pt x="2181057" y="397268"/>
                    <a:pt x="2204388" y="439926"/>
                    <a:pt x="2205055" y="477921"/>
                  </a:cubicBezTo>
                  <a:cubicBezTo>
                    <a:pt x="2205722" y="497919"/>
                    <a:pt x="2195056" y="510582"/>
                    <a:pt x="2177726" y="517915"/>
                  </a:cubicBezTo>
                  <a:cubicBezTo>
                    <a:pt x="2157061" y="526581"/>
                    <a:pt x="2135732" y="537911"/>
                    <a:pt x="2115067" y="519248"/>
                  </a:cubicBezTo>
                  <a:cubicBezTo>
                    <a:pt x="2087072" y="494586"/>
                    <a:pt x="2072409" y="462591"/>
                    <a:pt x="2065743" y="426596"/>
                  </a:cubicBezTo>
                  <a:cubicBezTo>
                    <a:pt x="2063743" y="417264"/>
                    <a:pt x="2066409" y="407931"/>
                    <a:pt x="2075742" y="403267"/>
                  </a:cubicBezTo>
                  <a:cubicBezTo>
                    <a:pt x="2094738" y="393268"/>
                    <a:pt x="2114110" y="384394"/>
                    <a:pt x="2135263" y="384800"/>
                  </a:cubicBezTo>
                  <a:close/>
                  <a:moveTo>
                    <a:pt x="454020" y="379936"/>
                  </a:moveTo>
                  <a:cubicBezTo>
                    <a:pt x="482015" y="379269"/>
                    <a:pt x="486681" y="389268"/>
                    <a:pt x="490014" y="453259"/>
                  </a:cubicBezTo>
                  <a:cubicBezTo>
                    <a:pt x="490681" y="467922"/>
                    <a:pt x="492680" y="482587"/>
                    <a:pt x="470683" y="483921"/>
                  </a:cubicBezTo>
                  <a:cubicBezTo>
                    <a:pt x="427358" y="486587"/>
                    <a:pt x="393364" y="469255"/>
                    <a:pt x="392698" y="443260"/>
                  </a:cubicBezTo>
                  <a:cubicBezTo>
                    <a:pt x="391364" y="409931"/>
                    <a:pt x="419359" y="381269"/>
                    <a:pt x="454020" y="379936"/>
                  </a:cubicBezTo>
                  <a:close/>
                  <a:moveTo>
                    <a:pt x="2275458" y="354523"/>
                  </a:moveTo>
                  <a:cubicBezTo>
                    <a:pt x="2286539" y="356772"/>
                    <a:pt x="2298037" y="361604"/>
                    <a:pt x="2308369" y="357272"/>
                  </a:cubicBezTo>
                  <a:cubicBezTo>
                    <a:pt x="2316368" y="353941"/>
                    <a:pt x="2321034" y="368604"/>
                    <a:pt x="2322367" y="377269"/>
                  </a:cubicBezTo>
                  <a:cubicBezTo>
                    <a:pt x="2326367" y="401265"/>
                    <a:pt x="2331700" y="425260"/>
                    <a:pt x="2338366" y="448591"/>
                  </a:cubicBezTo>
                  <a:cubicBezTo>
                    <a:pt x="2348363" y="481918"/>
                    <a:pt x="2338366" y="495248"/>
                    <a:pt x="2304371" y="503247"/>
                  </a:cubicBezTo>
                  <a:cubicBezTo>
                    <a:pt x="2293705" y="505913"/>
                    <a:pt x="2281706" y="507247"/>
                    <a:pt x="2276374" y="508580"/>
                  </a:cubicBezTo>
                  <a:cubicBezTo>
                    <a:pt x="2247712" y="509913"/>
                    <a:pt x="2233715" y="501247"/>
                    <a:pt x="2229049" y="479918"/>
                  </a:cubicBezTo>
                  <a:cubicBezTo>
                    <a:pt x="2224382" y="457254"/>
                    <a:pt x="2217716" y="434592"/>
                    <a:pt x="2207719" y="413263"/>
                  </a:cubicBezTo>
                  <a:cubicBezTo>
                    <a:pt x="2199720" y="394599"/>
                    <a:pt x="2201720" y="376603"/>
                    <a:pt x="2228382" y="373270"/>
                  </a:cubicBezTo>
                  <a:cubicBezTo>
                    <a:pt x="2234381" y="372603"/>
                    <a:pt x="2243045" y="371270"/>
                    <a:pt x="2245045" y="367270"/>
                  </a:cubicBezTo>
                  <a:cubicBezTo>
                    <a:pt x="2253711" y="352606"/>
                    <a:pt x="2264376" y="352273"/>
                    <a:pt x="2275458" y="354523"/>
                  </a:cubicBezTo>
                  <a:close/>
                  <a:moveTo>
                    <a:pt x="2376106" y="348106"/>
                  </a:moveTo>
                  <a:cubicBezTo>
                    <a:pt x="2385022" y="345273"/>
                    <a:pt x="2394686" y="344940"/>
                    <a:pt x="2405018" y="348605"/>
                  </a:cubicBezTo>
                  <a:cubicBezTo>
                    <a:pt x="2424349" y="355271"/>
                    <a:pt x="2443012" y="364604"/>
                    <a:pt x="2464344" y="358604"/>
                  </a:cubicBezTo>
                  <a:cubicBezTo>
                    <a:pt x="2476340" y="355271"/>
                    <a:pt x="2475007" y="364604"/>
                    <a:pt x="2475007" y="371270"/>
                  </a:cubicBezTo>
                  <a:cubicBezTo>
                    <a:pt x="2474341" y="395932"/>
                    <a:pt x="2477674" y="420595"/>
                    <a:pt x="2485006" y="443926"/>
                  </a:cubicBezTo>
                  <a:cubicBezTo>
                    <a:pt x="2490339" y="459922"/>
                    <a:pt x="2481007" y="467255"/>
                    <a:pt x="2468343" y="470588"/>
                  </a:cubicBezTo>
                  <a:cubicBezTo>
                    <a:pt x="2447678" y="475921"/>
                    <a:pt x="2427016" y="479921"/>
                    <a:pt x="2413017" y="482585"/>
                  </a:cubicBezTo>
                  <a:cubicBezTo>
                    <a:pt x="2383688" y="482585"/>
                    <a:pt x="2368358" y="474588"/>
                    <a:pt x="2362359" y="451257"/>
                  </a:cubicBezTo>
                  <a:cubicBezTo>
                    <a:pt x="2359026" y="436593"/>
                    <a:pt x="2353026" y="421928"/>
                    <a:pt x="2347694" y="407931"/>
                  </a:cubicBezTo>
                  <a:cubicBezTo>
                    <a:pt x="2342361" y="391933"/>
                    <a:pt x="2336363" y="375270"/>
                    <a:pt x="2351693" y="362604"/>
                  </a:cubicBezTo>
                  <a:cubicBezTo>
                    <a:pt x="2359026" y="356271"/>
                    <a:pt x="2367191" y="350939"/>
                    <a:pt x="2376106" y="348106"/>
                  </a:cubicBezTo>
                  <a:close/>
                  <a:moveTo>
                    <a:pt x="695982" y="337276"/>
                  </a:moveTo>
                  <a:cubicBezTo>
                    <a:pt x="719312" y="339275"/>
                    <a:pt x="737976" y="347275"/>
                    <a:pt x="737976" y="375270"/>
                  </a:cubicBezTo>
                  <a:cubicBezTo>
                    <a:pt x="737976" y="385267"/>
                    <a:pt x="741310" y="395266"/>
                    <a:pt x="743310" y="405265"/>
                  </a:cubicBezTo>
                  <a:cubicBezTo>
                    <a:pt x="754640" y="471922"/>
                    <a:pt x="754640" y="471922"/>
                    <a:pt x="693983" y="477255"/>
                  </a:cubicBezTo>
                  <a:cubicBezTo>
                    <a:pt x="651988" y="481921"/>
                    <a:pt x="632658" y="459256"/>
                    <a:pt x="632658" y="406598"/>
                  </a:cubicBezTo>
                  <a:cubicBezTo>
                    <a:pt x="632658" y="357272"/>
                    <a:pt x="654654" y="333276"/>
                    <a:pt x="695982" y="337276"/>
                  </a:cubicBezTo>
                  <a:close/>
                  <a:moveTo>
                    <a:pt x="283647" y="327069"/>
                  </a:moveTo>
                  <a:cubicBezTo>
                    <a:pt x="299800" y="325944"/>
                    <a:pt x="304050" y="336442"/>
                    <a:pt x="300050" y="361939"/>
                  </a:cubicBezTo>
                  <a:cubicBezTo>
                    <a:pt x="296051" y="387934"/>
                    <a:pt x="263389" y="415265"/>
                    <a:pt x="238061" y="408599"/>
                  </a:cubicBezTo>
                  <a:cubicBezTo>
                    <a:pt x="204733" y="399267"/>
                    <a:pt x="175404" y="407266"/>
                    <a:pt x="145407" y="417263"/>
                  </a:cubicBezTo>
                  <a:cubicBezTo>
                    <a:pt x="126744" y="423262"/>
                    <a:pt x="108748" y="429928"/>
                    <a:pt x="88750" y="429262"/>
                  </a:cubicBezTo>
                  <a:cubicBezTo>
                    <a:pt x="74754" y="429262"/>
                    <a:pt x="58755" y="427262"/>
                    <a:pt x="62088" y="408599"/>
                  </a:cubicBezTo>
                  <a:cubicBezTo>
                    <a:pt x="65421" y="392600"/>
                    <a:pt x="52756" y="366605"/>
                    <a:pt x="85417" y="364605"/>
                  </a:cubicBezTo>
                  <a:cubicBezTo>
                    <a:pt x="115412" y="363272"/>
                    <a:pt x="145407" y="344609"/>
                    <a:pt x="180735" y="357939"/>
                  </a:cubicBezTo>
                  <a:cubicBezTo>
                    <a:pt x="179402" y="369271"/>
                    <a:pt x="174071" y="380604"/>
                    <a:pt x="181402" y="399267"/>
                  </a:cubicBezTo>
                  <a:cubicBezTo>
                    <a:pt x="200733" y="363938"/>
                    <a:pt x="228728" y="343942"/>
                    <a:pt x="263389" y="331943"/>
                  </a:cubicBezTo>
                  <a:cubicBezTo>
                    <a:pt x="271555" y="329110"/>
                    <a:pt x="278262" y="327444"/>
                    <a:pt x="283647" y="327069"/>
                  </a:cubicBezTo>
                  <a:close/>
                  <a:moveTo>
                    <a:pt x="827876" y="316612"/>
                  </a:moveTo>
                  <a:cubicBezTo>
                    <a:pt x="840290" y="316445"/>
                    <a:pt x="852622" y="319278"/>
                    <a:pt x="864621" y="326610"/>
                  </a:cubicBezTo>
                  <a:cubicBezTo>
                    <a:pt x="883283" y="339275"/>
                    <a:pt x="871951" y="357272"/>
                    <a:pt x="873285" y="370604"/>
                  </a:cubicBezTo>
                  <a:cubicBezTo>
                    <a:pt x="871951" y="393933"/>
                    <a:pt x="876618" y="415262"/>
                    <a:pt x="881950" y="435926"/>
                  </a:cubicBezTo>
                  <a:cubicBezTo>
                    <a:pt x="889949" y="465255"/>
                    <a:pt x="881284" y="477920"/>
                    <a:pt x="851289" y="483251"/>
                  </a:cubicBezTo>
                  <a:cubicBezTo>
                    <a:pt x="840623" y="485251"/>
                    <a:pt x="828627" y="484584"/>
                    <a:pt x="817961" y="484584"/>
                  </a:cubicBezTo>
                  <a:cubicBezTo>
                    <a:pt x="788633" y="484584"/>
                    <a:pt x="769304" y="474587"/>
                    <a:pt x="767971" y="440593"/>
                  </a:cubicBezTo>
                  <a:cubicBezTo>
                    <a:pt x="767303" y="417928"/>
                    <a:pt x="758638" y="396599"/>
                    <a:pt x="760638" y="373937"/>
                  </a:cubicBezTo>
                  <a:cubicBezTo>
                    <a:pt x="761971" y="351939"/>
                    <a:pt x="768637" y="333276"/>
                    <a:pt x="790633" y="324610"/>
                  </a:cubicBezTo>
                  <a:cubicBezTo>
                    <a:pt x="802964" y="319944"/>
                    <a:pt x="815461" y="316778"/>
                    <a:pt x="827876" y="316612"/>
                  </a:cubicBezTo>
                  <a:close/>
                  <a:moveTo>
                    <a:pt x="2545661" y="312616"/>
                  </a:moveTo>
                  <a:cubicBezTo>
                    <a:pt x="2563659" y="318614"/>
                    <a:pt x="2588988" y="320613"/>
                    <a:pt x="2598321" y="333279"/>
                  </a:cubicBezTo>
                  <a:cubicBezTo>
                    <a:pt x="2614317" y="355941"/>
                    <a:pt x="2620317" y="385270"/>
                    <a:pt x="2629649" y="411934"/>
                  </a:cubicBezTo>
                  <a:cubicBezTo>
                    <a:pt x="2630983" y="418598"/>
                    <a:pt x="2557660" y="452593"/>
                    <a:pt x="2542328" y="452593"/>
                  </a:cubicBezTo>
                  <a:cubicBezTo>
                    <a:pt x="2513666" y="452593"/>
                    <a:pt x="2489004" y="408601"/>
                    <a:pt x="2488337" y="355275"/>
                  </a:cubicBezTo>
                  <a:cubicBezTo>
                    <a:pt x="2488337" y="351275"/>
                    <a:pt x="2540328" y="310616"/>
                    <a:pt x="2545661" y="312616"/>
                  </a:cubicBezTo>
                  <a:close/>
                  <a:moveTo>
                    <a:pt x="935224" y="306864"/>
                  </a:moveTo>
                  <a:cubicBezTo>
                    <a:pt x="945566" y="305031"/>
                    <a:pt x="957772" y="305448"/>
                    <a:pt x="971937" y="307947"/>
                  </a:cubicBezTo>
                  <a:cubicBezTo>
                    <a:pt x="986601" y="310614"/>
                    <a:pt x="996600" y="315947"/>
                    <a:pt x="995933" y="333276"/>
                  </a:cubicBezTo>
                  <a:cubicBezTo>
                    <a:pt x="995267" y="369937"/>
                    <a:pt x="996600" y="407264"/>
                    <a:pt x="1001933" y="443258"/>
                  </a:cubicBezTo>
                  <a:cubicBezTo>
                    <a:pt x="1002599" y="447257"/>
                    <a:pt x="1002599" y="451923"/>
                    <a:pt x="1000599" y="454590"/>
                  </a:cubicBezTo>
                  <a:cubicBezTo>
                    <a:pt x="983934" y="477918"/>
                    <a:pt x="913945" y="469919"/>
                    <a:pt x="900614" y="443258"/>
                  </a:cubicBezTo>
                  <a:cubicBezTo>
                    <a:pt x="891949" y="425262"/>
                    <a:pt x="890615" y="404597"/>
                    <a:pt x="889949" y="388601"/>
                  </a:cubicBezTo>
                  <a:cubicBezTo>
                    <a:pt x="889949" y="338110"/>
                    <a:pt x="904196" y="312363"/>
                    <a:pt x="935224" y="306864"/>
                  </a:cubicBezTo>
                  <a:close/>
                  <a:moveTo>
                    <a:pt x="420025" y="295951"/>
                  </a:moveTo>
                  <a:cubicBezTo>
                    <a:pt x="420692" y="303950"/>
                    <a:pt x="421359" y="309949"/>
                    <a:pt x="421359" y="315947"/>
                  </a:cubicBezTo>
                  <a:cubicBezTo>
                    <a:pt x="424691" y="383935"/>
                    <a:pt x="401363" y="402600"/>
                    <a:pt x="335374" y="383269"/>
                  </a:cubicBezTo>
                  <a:cubicBezTo>
                    <a:pt x="313377" y="376605"/>
                    <a:pt x="322709" y="363273"/>
                    <a:pt x="331375" y="352607"/>
                  </a:cubicBezTo>
                  <a:cubicBezTo>
                    <a:pt x="353370" y="324612"/>
                    <a:pt x="382698" y="307283"/>
                    <a:pt x="420025" y="295951"/>
                  </a:cubicBezTo>
                  <a:close/>
                  <a:moveTo>
                    <a:pt x="2686970" y="291284"/>
                  </a:moveTo>
                  <a:cubicBezTo>
                    <a:pt x="2702968" y="293951"/>
                    <a:pt x="2730297" y="292618"/>
                    <a:pt x="2732963" y="298615"/>
                  </a:cubicBezTo>
                  <a:cubicBezTo>
                    <a:pt x="2743629" y="319946"/>
                    <a:pt x="2746962" y="345275"/>
                    <a:pt x="2750293" y="369271"/>
                  </a:cubicBezTo>
                  <a:cubicBezTo>
                    <a:pt x="2753625" y="386603"/>
                    <a:pt x="2712301" y="406599"/>
                    <a:pt x="2676973" y="407266"/>
                  </a:cubicBezTo>
                  <a:cubicBezTo>
                    <a:pt x="2647645" y="407266"/>
                    <a:pt x="2626981" y="379270"/>
                    <a:pt x="2624314" y="335943"/>
                  </a:cubicBezTo>
                  <a:cubicBezTo>
                    <a:pt x="2623648" y="325946"/>
                    <a:pt x="2672974" y="288618"/>
                    <a:pt x="2686970" y="291284"/>
                  </a:cubicBezTo>
                  <a:close/>
                  <a:moveTo>
                    <a:pt x="1073658" y="286368"/>
                  </a:moveTo>
                  <a:cubicBezTo>
                    <a:pt x="1081666" y="285576"/>
                    <a:pt x="1090248" y="286284"/>
                    <a:pt x="1099247" y="288617"/>
                  </a:cubicBezTo>
                  <a:cubicBezTo>
                    <a:pt x="1111910" y="291950"/>
                    <a:pt x="1119243" y="297949"/>
                    <a:pt x="1117910" y="311948"/>
                  </a:cubicBezTo>
                  <a:cubicBezTo>
                    <a:pt x="1116577" y="323278"/>
                    <a:pt x="1117243" y="334610"/>
                    <a:pt x="1117243" y="345942"/>
                  </a:cubicBezTo>
                  <a:cubicBezTo>
                    <a:pt x="1116577" y="378604"/>
                    <a:pt x="1115910" y="411932"/>
                    <a:pt x="1138574" y="439260"/>
                  </a:cubicBezTo>
                  <a:cubicBezTo>
                    <a:pt x="1146571" y="449259"/>
                    <a:pt x="1139239" y="453257"/>
                    <a:pt x="1131908" y="457923"/>
                  </a:cubicBezTo>
                  <a:cubicBezTo>
                    <a:pt x="1083249" y="487918"/>
                    <a:pt x="1033925" y="465922"/>
                    <a:pt x="1023926" y="409265"/>
                  </a:cubicBezTo>
                  <a:cubicBezTo>
                    <a:pt x="1019260" y="383270"/>
                    <a:pt x="1011260" y="357273"/>
                    <a:pt x="1021259" y="330611"/>
                  </a:cubicBezTo>
                  <a:cubicBezTo>
                    <a:pt x="1030759" y="304615"/>
                    <a:pt x="1049630" y="288743"/>
                    <a:pt x="1073658" y="286368"/>
                  </a:cubicBezTo>
                  <a:close/>
                  <a:moveTo>
                    <a:pt x="2797619" y="273287"/>
                  </a:moveTo>
                  <a:cubicBezTo>
                    <a:pt x="2840278" y="272620"/>
                    <a:pt x="2872273" y="297951"/>
                    <a:pt x="2870940" y="326613"/>
                  </a:cubicBezTo>
                  <a:cubicBezTo>
                    <a:pt x="2870273" y="349943"/>
                    <a:pt x="2830947" y="385271"/>
                    <a:pt x="2806949" y="384604"/>
                  </a:cubicBezTo>
                  <a:cubicBezTo>
                    <a:pt x="2777621" y="383938"/>
                    <a:pt x="2755625" y="349276"/>
                    <a:pt x="2757625" y="305949"/>
                  </a:cubicBezTo>
                  <a:cubicBezTo>
                    <a:pt x="2758958" y="279953"/>
                    <a:pt x="2778954" y="273954"/>
                    <a:pt x="2797619" y="273287"/>
                  </a:cubicBezTo>
                  <a:close/>
                  <a:moveTo>
                    <a:pt x="1217890" y="264621"/>
                  </a:moveTo>
                  <a:cubicBezTo>
                    <a:pt x="1244553" y="270620"/>
                    <a:pt x="1259883" y="287285"/>
                    <a:pt x="1259883" y="316613"/>
                  </a:cubicBezTo>
                  <a:cubicBezTo>
                    <a:pt x="1259883" y="331943"/>
                    <a:pt x="1263883" y="346608"/>
                    <a:pt x="1265883" y="361939"/>
                  </a:cubicBezTo>
                  <a:cubicBezTo>
                    <a:pt x="1267216" y="375936"/>
                    <a:pt x="1269216" y="389934"/>
                    <a:pt x="1270549" y="402597"/>
                  </a:cubicBezTo>
                  <a:cubicBezTo>
                    <a:pt x="1268549" y="422595"/>
                    <a:pt x="1271216" y="441924"/>
                    <a:pt x="1246554" y="448590"/>
                  </a:cubicBezTo>
                  <a:cubicBezTo>
                    <a:pt x="1193898" y="461254"/>
                    <a:pt x="1163901" y="455923"/>
                    <a:pt x="1151238" y="426595"/>
                  </a:cubicBezTo>
                  <a:cubicBezTo>
                    <a:pt x="1134573" y="387934"/>
                    <a:pt x="1131240" y="347274"/>
                    <a:pt x="1141239" y="306614"/>
                  </a:cubicBezTo>
                  <a:cubicBezTo>
                    <a:pt x="1146572" y="284618"/>
                    <a:pt x="1191899" y="259290"/>
                    <a:pt x="1217890" y="264621"/>
                  </a:cubicBezTo>
                  <a:close/>
                  <a:moveTo>
                    <a:pt x="2896269" y="263290"/>
                  </a:moveTo>
                  <a:lnTo>
                    <a:pt x="2896066" y="263931"/>
                  </a:lnTo>
                  <a:lnTo>
                    <a:pt x="2894935" y="263957"/>
                  </a:lnTo>
                  <a:cubicBezTo>
                    <a:pt x="2894935" y="263957"/>
                    <a:pt x="2895602" y="262624"/>
                    <a:pt x="2896269" y="263290"/>
                  </a:cubicBezTo>
                  <a:close/>
                  <a:moveTo>
                    <a:pt x="2949427" y="262707"/>
                  </a:moveTo>
                  <a:cubicBezTo>
                    <a:pt x="2967424" y="264790"/>
                    <a:pt x="2985254" y="268623"/>
                    <a:pt x="3002918" y="271956"/>
                  </a:cubicBezTo>
                  <a:cubicBezTo>
                    <a:pt x="2996253" y="319280"/>
                    <a:pt x="2963592" y="354607"/>
                    <a:pt x="2924931" y="356607"/>
                  </a:cubicBezTo>
                  <a:cubicBezTo>
                    <a:pt x="2908932" y="357274"/>
                    <a:pt x="2896269" y="353274"/>
                    <a:pt x="2893602" y="335278"/>
                  </a:cubicBezTo>
                  <a:cubicBezTo>
                    <a:pt x="2891602" y="323280"/>
                    <a:pt x="2886603" y="311115"/>
                    <a:pt x="2884936" y="299033"/>
                  </a:cubicBezTo>
                  <a:lnTo>
                    <a:pt x="2896066" y="263931"/>
                  </a:lnTo>
                  <a:close/>
                  <a:moveTo>
                    <a:pt x="2894711" y="262479"/>
                  </a:moveTo>
                  <a:lnTo>
                    <a:pt x="2895603" y="262626"/>
                  </a:lnTo>
                  <a:lnTo>
                    <a:pt x="2894270" y="263293"/>
                  </a:lnTo>
                  <a:close/>
                  <a:moveTo>
                    <a:pt x="1339703" y="256820"/>
                  </a:moveTo>
                  <a:cubicBezTo>
                    <a:pt x="1368573" y="258789"/>
                    <a:pt x="1386195" y="279785"/>
                    <a:pt x="1389195" y="317278"/>
                  </a:cubicBezTo>
                  <a:cubicBezTo>
                    <a:pt x="1391195" y="350606"/>
                    <a:pt x="1396526" y="383934"/>
                    <a:pt x="1401192" y="421928"/>
                  </a:cubicBezTo>
                  <a:cubicBezTo>
                    <a:pt x="1411858" y="445259"/>
                    <a:pt x="1396526" y="452590"/>
                    <a:pt x="1372530" y="454590"/>
                  </a:cubicBezTo>
                  <a:cubicBezTo>
                    <a:pt x="1362531" y="455256"/>
                    <a:pt x="1352534" y="458589"/>
                    <a:pt x="1342535" y="460589"/>
                  </a:cubicBezTo>
                  <a:cubicBezTo>
                    <a:pt x="1314540" y="464589"/>
                    <a:pt x="1295875" y="451923"/>
                    <a:pt x="1290545" y="425261"/>
                  </a:cubicBezTo>
                  <a:cubicBezTo>
                    <a:pt x="1280545" y="377937"/>
                    <a:pt x="1282545" y="329944"/>
                    <a:pt x="1287878" y="281953"/>
                  </a:cubicBezTo>
                  <a:cubicBezTo>
                    <a:pt x="1289211" y="270620"/>
                    <a:pt x="1295210" y="265287"/>
                    <a:pt x="1307208" y="261288"/>
                  </a:cubicBezTo>
                  <a:cubicBezTo>
                    <a:pt x="1319206" y="257622"/>
                    <a:pt x="1330079" y="256164"/>
                    <a:pt x="1339703" y="256820"/>
                  </a:cubicBezTo>
                  <a:close/>
                  <a:moveTo>
                    <a:pt x="3041596" y="239553"/>
                  </a:moveTo>
                  <a:cubicBezTo>
                    <a:pt x="3047241" y="240501"/>
                    <a:pt x="3054073" y="243125"/>
                    <a:pt x="3062239" y="247292"/>
                  </a:cubicBezTo>
                  <a:cubicBezTo>
                    <a:pt x="3076904" y="254622"/>
                    <a:pt x="3090236" y="268621"/>
                    <a:pt x="3108899" y="254622"/>
                  </a:cubicBezTo>
                  <a:cubicBezTo>
                    <a:pt x="3112899" y="251291"/>
                    <a:pt x="3118898" y="254622"/>
                    <a:pt x="3121565" y="259289"/>
                  </a:cubicBezTo>
                  <a:cubicBezTo>
                    <a:pt x="3124896" y="264622"/>
                    <a:pt x="3122898" y="269288"/>
                    <a:pt x="3118898" y="273287"/>
                  </a:cubicBezTo>
                  <a:cubicBezTo>
                    <a:pt x="3092903" y="293950"/>
                    <a:pt x="3062239" y="307283"/>
                    <a:pt x="3030910" y="312615"/>
                  </a:cubicBezTo>
                  <a:cubicBezTo>
                    <a:pt x="3014247" y="315282"/>
                    <a:pt x="3025579" y="287951"/>
                    <a:pt x="3018913" y="279954"/>
                  </a:cubicBezTo>
                  <a:cubicBezTo>
                    <a:pt x="3018413" y="248958"/>
                    <a:pt x="3024662" y="236709"/>
                    <a:pt x="3041596" y="239553"/>
                  </a:cubicBezTo>
                  <a:close/>
                  <a:moveTo>
                    <a:pt x="565335" y="237293"/>
                  </a:moveTo>
                  <a:cubicBezTo>
                    <a:pt x="557336" y="276620"/>
                    <a:pt x="548006" y="311947"/>
                    <a:pt x="531341" y="344609"/>
                  </a:cubicBezTo>
                  <a:cubicBezTo>
                    <a:pt x="520676" y="365271"/>
                    <a:pt x="498680" y="364604"/>
                    <a:pt x="479351" y="359272"/>
                  </a:cubicBezTo>
                  <a:cubicBezTo>
                    <a:pt x="466685" y="355939"/>
                    <a:pt x="447356" y="366604"/>
                    <a:pt x="442023" y="352608"/>
                  </a:cubicBezTo>
                  <a:cubicBezTo>
                    <a:pt x="436691" y="337276"/>
                    <a:pt x="448689" y="321278"/>
                    <a:pt x="459353" y="308614"/>
                  </a:cubicBezTo>
                  <a:cubicBezTo>
                    <a:pt x="486015" y="274620"/>
                    <a:pt x="524009" y="255956"/>
                    <a:pt x="565335" y="237293"/>
                  </a:cubicBezTo>
                  <a:close/>
                  <a:moveTo>
                    <a:pt x="1471338" y="235867"/>
                  </a:moveTo>
                  <a:cubicBezTo>
                    <a:pt x="1483097" y="235169"/>
                    <a:pt x="1495178" y="237460"/>
                    <a:pt x="1506510" y="243292"/>
                  </a:cubicBezTo>
                  <a:cubicBezTo>
                    <a:pt x="1519839" y="249958"/>
                    <a:pt x="1526505" y="261289"/>
                    <a:pt x="1526505" y="274621"/>
                  </a:cubicBezTo>
                  <a:cubicBezTo>
                    <a:pt x="1526505" y="311948"/>
                    <a:pt x="1535838" y="347276"/>
                    <a:pt x="1548504" y="381937"/>
                  </a:cubicBezTo>
                  <a:cubicBezTo>
                    <a:pt x="1559834" y="411932"/>
                    <a:pt x="1551169" y="425262"/>
                    <a:pt x="1519839" y="433261"/>
                  </a:cubicBezTo>
                  <a:cubicBezTo>
                    <a:pt x="1519173" y="433261"/>
                    <a:pt x="1517842" y="433928"/>
                    <a:pt x="1517175" y="433928"/>
                  </a:cubicBezTo>
                  <a:cubicBezTo>
                    <a:pt x="1424521" y="455924"/>
                    <a:pt x="1420521" y="452593"/>
                    <a:pt x="1409858" y="357940"/>
                  </a:cubicBezTo>
                  <a:cubicBezTo>
                    <a:pt x="1407191" y="339277"/>
                    <a:pt x="1405192" y="321279"/>
                    <a:pt x="1403192" y="307949"/>
                  </a:cubicBezTo>
                  <a:cubicBezTo>
                    <a:pt x="1403692" y="266956"/>
                    <a:pt x="1436062" y="237960"/>
                    <a:pt x="1471338" y="235867"/>
                  </a:cubicBezTo>
                  <a:close/>
                  <a:moveTo>
                    <a:pt x="1590495" y="215964"/>
                  </a:moveTo>
                  <a:cubicBezTo>
                    <a:pt x="1623157" y="211298"/>
                    <a:pt x="1653819" y="226630"/>
                    <a:pt x="1658486" y="253958"/>
                  </a:cubicBezTo>
                  <a:cubicBezTo>
                    <a:pt x="1666482" y="303285"/>
                    <a:pt x="1665148" y="354609"/>
                    <a:pt x="1689144" y="399936"/>
                  </a:cubicBezTo>
                  <a:cubicBezTo>
                    <a:pt x="1694477" y="410599"/>
                    <a:pt x="1684478" y="413932"/>
                    <a:pt x="1678479" y="418599"/>
                  </a:cubicBezTo>
                  <a:cubicBezTo>
                    <a:pt x="1667149" y="425265"/>
                    <a:pt x="1655818" y="421265"/>
                    <a:pt x="1642486" y="421265"/>
                  </a:cubicBezTo>
                  <a:cubicBezTo>
                    <a:pt x="1627823" y="411933"/>
                    <a:pt x="1612492" y="435264"/>
                    <a:pt x="1595161" y="423931"/>
                  </a:cubicBezTo>
                  <a:cubicBezTo>
                    <a:pt x="1575163" y="411266"/>
                    <a:pt x="1561833" y="393936"/>
                    <a:pt x="1559167" y="369941"/>
                  </a:cubicBezTo>
                  <a:cubicBezTo>
                    <a:pt x="1555167" y="336613"/>
                    <a:pt x="1549835" y="303285"/>
                    <a:pt x="1546501" y="269290"/>
                  </a:cubicBezTo>
                  <a:cubicBezTo>
                    <a:pt x="1542502" y="235296"/>
                    <a:pt x="1554501" y="221964"/>
                    <a:pt x="1590495" y="215964"/>
                  </a:cubicBezTo>
                  <a:close/>
                  <a:moveTo>
                    <a:pt x="670650" y="199299"/>
                  </a:moveTo>
                  <a:cubicBezTo>
                    <a:pt x="687982" y="195299"/>
                    <a:pt x="697315" y="203298"/>
                    <a:pt x="689315" y="217961"/>
                  </a:cubicBezTo>
                  <a:cubicBezTo>
                    <a:pt x="674650" y="243959"/>
                    <a:pt x="680650" y="271954"/>
                    <a:pt x="677316" y="298615"/>
                  </a:cubicBezTo>
                  <a:cubicBezTo>
                    <a:pt x="675317" y="312614"/>
                    <a:pt x="671983" y="322611"/>
                    <a:pt x="659987" y="330610"/>
                  </a:cubicBezTo>
                  <a:cubicBezTo>
                    <a:pt x="615327" y="361938"/>
                    <a:pt x="605328" y="387933"/>
                    <a:pt x="617327" y="439925"/>
                  </a:cubicBezTo>
                  <a:cubicBezTo>
                    <a:pt x="625326" y="474586"/>
                    <a:pt x="623326" y="477252"/>
                    <a:pt x="588665" y="477919"/>
                  </a:cubicBezTo>
                  <a:cubicBezTo>
                    <a:pt x="585332" y="477919"/>
                    <a:pt x="581999" y="477252"/>
                    <a:pt x="579333" y="477919"/>
                  </a:cubicBezTo>
                  <a:cubicBezTo>
                    <a:pt x="556004" y="486582"/>
                    <a:pt x="532009" y="491915"/>
                    <a:pt x="514678" y="469253"/>
                  </a:cubicBezTo>
                  <a:cubicBezTo>
                    <a:pt x="496015" y="444591"/>
                    <a:pt x="500015" y="414594"/>
                    <a:pt x="504014" y="386599"/>
                  </a:cubicBezTo>
                  <a:cubicBezTo>
                    <a:pt x="506679" y="366604"/>
                    <a:pt x="525343" y="364604"/>
                    <a:pt x="542006" y="362604"/>
                  </a:cubicBezTo>
                  <a:cubicBezTo>
                    <a:pt x="563337" y="360604"/>
                    <a:pt x="585332" y="367937"/>
                    <a:pt x="607328" y="350605"/>
                  </a:cubicBezTo>
                  <a:cubicBezTo>
                    <a:pt x="556004" y="347939"/>
                    <a:pt x="554004" y="341942"/>
                    <a:pt x="566003" y="293949"/>
                  </a:cubicBezTo>
                  <a:cubicBezTo>
                    <a:pt x="580000" y="237293"/>
                    <a:pt x="617327" y="211298"/>
                    <a:pt x="670650" y="199299"/>
                  </a:cubicBezTo>
                  <a:close/>
                  <a:moveTo>
                    <a:pt x="1740466" y="197302"/>
                  </a:moveTo>
                  <a:cubicBezTo>
                    <a:pt x="1774461" y="195302"/>
                    <a:pt x="1807123" y="211298"/>
                    <a:pt x="1813122" y="236629"/>
                  </a:cubicBezTo>
                  <a:cubicBezTo>
                    <a:pt x="1821119" y="271957"/>
                    <a:pt x="1826452" y="308616"/>
                    <a:pt x="1829785" y="330614"/>
                  </a:cubicBezTo>
                  <a:cubicBezTo>
                    <a:pt x="1831785" y="373272"/>
                    <a:pt x="1821119" y="394603"/>
                    <a:pt x="1793790" y="405933"/>
                  </a:cubicBezTo>
                  <a:cubicBezTo>
                    <a:pt x="1765795" y="417266"/>
                    <a:pt x="1739133" y="411933"/>
                    <a:pt x="1721801" y="389270"/>
                  </a:cubicBezTo>
                  <a:cubicBezTo>
                    <a:pt x="1688473" y="345943"/>
                    <a:pt x="1673143" y="295952"/>
                    <a:pt x="1679809" y="240627"/>
                  </a:cubicBezTo>
                  <a:cubicBezTo>
                    <a:pt x="1684473" y="204634"/>
                    <a:pt x="1711804" y="199301"/>
                    <a:pt x="1740466" y="197302"/>
                  </a:cubicBezTo>
                  <a:close/>
                  <a:moveTo>
                    <a:pt x="809293" y="180636"/>
                  </a:moveTo>
                  <a:cubicBezTo>
                    <a:pt x="800630" y="214631"/>
                    <a:pt x="800630" y="245959"/>
                    <a:pt x="801296" y="277288"/>
                  </a:cubicBezTo>
                  <a:cubicBezTo>
                    <a:pt x="801296" y="299950"/>
                    <a:pt x="763968" y="327281"/>
                    <a:pt x="734639" y="325948"/>
                  </a:cubicBezTo>
                  <a:cubicBezTo>
                    <a:pt x="705311" y="325281"/>
                    <a:pt x="695978" y="311949"/>
                    <a:pt x="699311" y="275288"/>
                  </a:cubicBezTo>
                  <a:cubicBezTo>
                    <a:pt x="703311" y="225296"/>
                    <a:pt x="745970" y="187969"/>
                    <a:pt x="809293" y="180636"/>
                  </a:cubicBezTo>
                  <a:close/>
                  <a:moveTo>
                    <a:pt x="1869777" y="176637"/>
                  </a:moveTo>
                  <a:cubicBezTo>
                    <a:pt x="1903772" y="172640"/>
                    <a:pt x="1935100" y="189302"/>
                    <a:pt x="1940433" y="215298"/>
                  </a:cubicBezTo>
                  <a:cubicBezTo>
                    <a:pt x="1951099" y="266623"/>
                    <a:pt x="1962429" y="317947"/>
                    <a:pt x="1967762" y="370606"/>
                  </a:cubicBezTo>
                  <a:cubicBezTo>
                    <a:pt x="1968429" y="375270"/>
                    <a:pt x="1971762" y="381936"/>
                    <a:pt x="1965096" y="383269"/>
                  </a:cubicBezTo>
                  <a:cubicBezTo>
                    <a:pt x="1938433" y="387269"/>
                    <a:pt x="1913104" y="405933"/>
                    <a:pt x="1885109" y="394601"/>
                  </a:cubicBezTo>
                  <a:cubicBezTo>
                    <a:pt x="1861111" y="384602"/>
                    <a:pt x="1851781" y="363940"/>
                    <a:pt x="1847781" y="338612"/>
                  </a:cubicBezTo>
                  <a:cubicBezTo>
                    <a:pt x="1843115" y="301951"/>
                    <a:pt x="1835782" y="264624"/>
                    <a:pt x="1829116" y="229963"/>
                  </a:cubicBezTo>
                  <a:cubicBezTo>
                    <a:pt x="1828450" y="197302"/>
                    <a:pt x="1842448" y="179970"/>
                    <a:pt x="1869777" y="176637"/>
                  </a:cubicBezTo>
                  <a:close/>
                  <a:moveTo>
                    <a:pt x="2023083" y="172638"/>
                  </a:moveTo>
                  <a:cubicBezTo>
                    <a:pt x="2057744" y="170638"/>
                    <a:pt x="2075073" y="187301"/>
                    <a:pt x="2075740" y="223962"/>
                  </a:cubicBezTo>
                  <a:cubicBezTo>
                    <a:pt x="2077073" y="263956"/>
                    <a:pt x="2083072" y="303283"/>
                    <a:pt x="2093071" y="341944"/>
                  </a:cubicBezTo>
                  <a:cubicBezTo>
                    <a:pt x="2103737" y="379271"/>
                    <a:pt x="2099071" y="384602"/>
                    <a:pt x="2050411" y="383936"/>
                  </a:cubicBezTo>
                  <a:cubicBezTo>
                    <a:pt x="2050411" y="383936"/>
                    <a:pt x="2041745" y="384602"/>
                    <a:pt x="2034415" y="386602"/>
                  </a:cubicBezTo>
                  <a:cubicBezTo>
                    <a:pt x="2001754" y="393935"/>
                    <a:pt x="1985756" y="386602"/>
                    <a:pt x="1983089" y="354607"/>
                  </a:cubicBezTo>
                  <a:cubicBezTo>
                    <a:pt x="1979756" y="312615"/>
                    <a:pt x="1973757" y="271955"/>
                    <a:pt x="1967093" y="230628"/>
                  </a:cubicBezTo>
                  <a:cubicBezTo>
                    <a:pt x="1961760" y="197300"/>
                    <a:pt x="1986422" y="174637"/>
                    <a:pt x="2023083" y="172638"/>
                  </a:cubicBezTo>
                  <a:close/>
                  <a:moveTo>
                    <a:pt x="877283" y="168637"/>
                  </a:moveTo>
                  <a:cubicBezTo>
                    <a:pt x="915276" y="164638"/>
                    <a:pt x="931941" y="181303"/>
                    <a:pt x="927941" y="218631"/>
                  </a:cubicBezTo>
                  <a:cubicBezTo>
                    <a:pt x="926608" y="232627"/>
                    <a:pt x="925275" y="247293"/>
                    <a:pt x="923275" y="261289"/>
                  </a:cubicBezTo>
                  <a:cubicBezTo>
                    <a:pt x="919276" y="299284"/>
                    <a:pt x="895280" y="314616"/>
                    <a:pt x="860618" y="301950"/>
                  </a:cubicBezTo>
                  <a:cubicBezTo>
                    <a:pt x="857952" y="300617"/>
                    <a:pt x="854619" y="299950"/>
                    <a:pt x="851952" y="299950"/>
                  </a:cubicBezTo>
                  <a:cubicBezTo>
                    <a:pt x="815291" y="294617"/>
                    <a:pt x="815291" y="294617"/>
                    <a:pt x="817291" y="250626"/>
                  </a:cubicBezTo>
                  <a:cubicBezTo>
                    <a:pt x="816624" y="224628"/>
                    <a:pt x="823290" y="193966"/>
                    <a:pt x="857952" y="176636"/>
                  </a:cubicBezTo>
                  <a:cubicBezTo>
                    <a:pt x="863951" y="173303"/>
                    <a:pt x="870617" y="169970"/>
                    <a:pt x="877283" y="168637"/>
                  </a:cubicBezTo>
                  <a:close/>
                  <a:moveTo>
                    <a:pt x="2152394" y="156641"/>
                  </a:moveTo>
                  <a:cubicBezTo>
                    <a:pt x="2189054" y="156641"/>
                    <a:pt x="2208383" y="169306"/>
                    <a:pt x="2219715" y="204632"/>
                  </a:cubicBezTo>
                  <a:cubicBezTo>
                    <a:pt x="2230381" y="236629"/>
                    <a:pt x="2239711" y="269290"/>
                    <a:pt x="2247044" y="301952"/>
                  </a:cubicBezTo>
                  <a:cubicBezTo>
                    <a:pt x="2254376" y="332613"/>
                    <a:pt x="2245044" y="346610"/>
                    <a:pt x="2213716" y="355942"/>
                  </a:cubicBezTo>
                  <a:cubicBezTo>
                    <a:pt x="2203053" y="359275"/>
                    <a:pt x="2192387" y="361942"/>
                    <a:pt x="2181722" y="365275"/>
                  </a:cubicBezTo>
                  <a:cubicBezTo>
                    <a:pt x="2142395" y="378605"/>
                    <a:pt x="2118399" y="367274"/>
                    <a:pt x="2109067" y="327280"/>
                  </a:cubicBezTo>
                  <a:cubicBezTo>
                    <a:pt x="2101070" y="293286"/>
                    <a:pt x="2095071" y="259291"/>
                    <a:pt x="2091071" y="224630"/>
                  </a:cubicBezTo>
                  <a:cubicBezTo>
                    <a:pt x="2086405" y="183969"/>
                    <a:pt x="2112400" y="156641"/>
                    <a:pt x="2152394" y="156641"/>
                  </a:cubicBezTo>
                  <a:close/>
                  <a:moveTo>
                    <a:pt x="984096" y="151392"/>
                  </a:moveTo>
                  <a:cubicBezTo>
                    <a:pt x="991595" y="149475"/>
                    <a:pt x="999927" y="150975"/>
                    <a:pt x="1009259" y="156641"/>
                  </a:cubicBezTo>
                  <a:cubicBezTo>
                    <a:pt x="1028589" y="168640"/>
                    <a:pt x="1059250" y="171973"/>
                    <a:pt x="1048587" y="206635"/>
                  </a:cubicBezTo>
                  <a:cubicBezTo>
                    <a:pt x="1045920" y="215299"/>
                    <a:pt x="1043921" y="223965"/>
                    <a:pt x="1043921" y="233297"/>
                  </a:cubicBezTo>
                  <a:cubicBezTo>
                    <a:pt x="1045254" y="273291"/>
                    <a:pt x="1015925" y="301287"/>
                    <a:pt x="975931" y="299287"/>
                  </a:cubicBezTo>
                  <a:cubicBezTo>
                    <a:pt x="944602" y="298620"/>
                    <a:pt x="934603" y="287288"/>
                    <a:pt x="934603" y="251293"/>
                  </a:cubicBezTo>
                  <a:cubicBezTo>
                    <a:pt x="936603" y="223298"/>
                    <a:pt x="944602" y="193303"/>
                    <a:pt x="963932" y="166641"/>
                  </a:cubicBezTo>
                  <a:cubicBezTo>
                    <a:pt x="969931" y="158641"/>
                    <a:pt x="976597" y="153309"/>
                    <a:pt x="984096" y="151392"/>
                  </a:cubicBezTo>
                  <a:close/>
                  <a:moveTo>
                    <a:pt x="2317032" y="133977"/>
                  </a:moveTo>
                  <a:cubicBezTo>
                    <a:pt x="2355026" y="134643"/>
                    <a:pt x="2364358" y="143309"/>
                    <a:pt x="2364358" y="177970"/>
                  </a:cubicBezTo>
                  <a:cubicBezTo>
                    <a:pt x="2364358" y="215298"/>
                    <a:pt x="2371691" y="250624"/>
                    <a:pt x="2384354" y="285952"/>
                  </a:cubicBezTo>
                  <a:cubicBezTo>
                    <a:pt x="2397019" y="323279"/>
                    <a:pt x="2390353" y="331945"/>
                    <a:pt x="2351693" y="333278"/>
                  </a:cubicBezTo>
                  <a:cubicBezTo>
                    <a:pt x="2343696" y="333278"/>
                    <a:pt x="2333697" y="331945"/>
                    <a:pt x="2327698" y="335945"/>
                  </a:cubicBezTo>
                  <a:cubicBezTo>
                    <a:pt x="2295037" y="354607"/>
                    <a:pt x="2280372" y="334611"/>
                    <a:pt x="2267709" y="309949"/>
                  </a:cubicBezTo>
                  <a:cubicBezTo>
                    <a:pt x="2249044" y="271955"/>
                    <a:pt x="2241714" y="229961"/>
                    <a:pt x="2233714" y="189301"/>
                  </a:cubicBezTo>
                  <a:cubicBezTo>
                    <a:pt x="2229715" y="170638"/>
                    <a:pt x="2239714" y="155973"/>
                    <a:pt x="2258376" y="147975"/>
                  </a:cubicBezTo>
                  <a:cubicBezTo>
                    <a:pt x="2277708" y="139310"/>
                    <a:pt x="2299036" y="135310"/>
                    <a:pt x="2317032" y="133977"/>
                  </a:cubicBezTo>
                  <a:close/>
                  <a:moveTo>
                    <a:pt x="1111908" y="133310"/>
                  </a:moveTo>
                  <a:cubicBezTo>
                    <a:pt x="1133237" y="139309"/>
                    <a:pt x="1163899" y="135976"/>
                    <a:pt x="1165232" y="171971"/>
                  </a:cubicBezTo>
                  <a:cubicBezTo>
                    <a:pt x="1165899" y="181970"/>
                    <a:pt x="1166566" y="191969"/>
                    <a:pt x="1167232" y="202633"/>
                  </a:cubicBezTo>
                  <a:cubicBezTo>
                    <a:pt x="1169232" y="259959"/>
                    <a:pt x="1145236" y="283954"/>
                    <a:pt x="1093245" y="275955"/>
                  </a:cubicBezTo>
                  <a:cubicBezTo>
                    <a:pt x="1075913" y="273289"/>
                    <a:pt x="1063914" y="264623"/>
                    <a:pt x="1061916" y="247293"/>
                  </a:cubicBezTo>
                  <a:cubicBezTo>
                    <a:pt x="1058583" y="217965"/>
                    <a:pt x="1058583" y="187969"/>
                    <a:pt x="1067247" y="159307"/>
                  </a:cubicBezTo>
                  <a:cubicBezTo>
                    <a:pt x="1074580" y="136643"/>
                    <a:pt x="1090578" y="127312"/>
                    <a:pt x="1111908" y="133310"/>
                  </a:cubicBezTo>
                  <a:close/>
                  <a:moveTo>
                    <a:pt x="2973590" y="132644"/>
                  </a:moveTo>
                  <a:cubicBezTo>
                    <a:pt x="2975590" y="132644"/>
                    <a:pt x="2977590" y="132644"/>
                    <a:pt x="2979589" y="132644"/>
                  </a:cubicBezTo>
                  <a:cubicBezTo>
                    <a:pt x="3021582" y="132644"/>
                    <a:pt x="3034914" y="147307"/>
                    <a:pt x="3032914" y="189301"/>
                  </a:cubicBezTo>
                  <a:cubicBezTo>
                    <a:pt x="3031581" y="217297"/>
                    <a:pt x="2993586" y="247292"/>
                    <a:pt x="2964924" y="243961"/>
                  </a:cubicBezTo>
                  <a:cubicBezTo>
                    <a:pt x="2948927" y="241961"/>
                    <a:pt x="2941595" y="231962"/>
                    <a:pt x="2938928" y="217963"/>
                  </a:cubicBezTo>
                  <a:cubicBezTo>
                    <a:pt x="2936262" y="204633"/>
                    <a:pt x="2936262" y="191301"/>
                    <a:pt x="2934262" y="178638"/>
                  </a:cubicBezTo>
                  <a:cubicBezTo>
                    <a:pt x="2926929" y="132644"/>
                    <a:pt x="2926929" y="132644"/>
                    <a:pt x="2973590" y="132644"/>
                  </a:cubicBezTo>
                  <a:close/>
                  <a:moveTo>
                    <a:pt x="2454345" y="130979"/>
                  </a:moveTo>
                  <a:cubicBezTo>
                    <a:pt x="2467676" y="130479"/>
                    <a:pt x="2481007" y="132978"/>
                    <a:pt x="2494338" y="140643"/>
                  </a:cubicBezTo>
                  <a:cubicBezTo>
                    <a:pt x="2497005" y="141976"/>
                    <a:pt x="2499671" y="144642"/>
                    <a:pt x="2500338" y="147309"/>
                  </a:cubicBezTo>
                  <a:cubicBezTo>
                    <a:pt x="2509004" y="194635"/>
                    <a:pt x="2527000" y="239960"/>
                    <a:pt x="2525000" y="288620"/>
                  </a:cubicBezTo>
                  <a:cubicBezTo>
                    <a:pt x="2523000" y="319948"/>
                    <a:pt x="2492339" y="338611"/>
                    <a:pt x="2447680" y="337944"/>
                  </a:cubicBezTo>
                  <a:cubicBezTo>
                    <a:pt x="2425016" y="339944"/>
                    <a:pt x="2407019" y="327947"/>
                    <a:pt x="2401020" y="303283"/>
                  </a:cubicBezTo>
                  <a:cubicBezTo>
                    <a:pt x="2391687" y="264622"/>
                    <a:pt x="2383023" y="225297"/>
                    <a:pt x="2385021" y="185303"/>
                  </a:cubicBezTo>
                  <a:cubicBezTo>
                    <a:pt x="2385688" y="164640"/>
                    <a:pt x="2392354" y="146642"/>
                    <a:pt x="2414352" y="139310"/>
                  </a:cubicBezTo>
                  <a:cubicBezTo>
                    <a:pt x="2427683" y="134978"/>
                    <a:pt x="2441014" y="131479"/>
                    <a:pt x="2454345" y="130979"/>
                  </a:cubicBezTo>
                  <a:close/>
                  <a:moveTo>
                    <a:pt x="3321529" y="126646"/>
                  </a:moveTo>
                  <a:cubicBezTo>
                    <a:pt x="3333526" y="141309"/>
                    <a:pt x="3330193" y="157307"/>
                    <a:pt x="3336192" y="169972"/>
                  </a:cubicBezTo>
                  <a:cubicBezTo>
                    <a:pt x="3339525" y="177969"/>
                    <a:pt x="3332195" y="182635"/>
                    <a:pt x="3326862" y="187301"/>
                  </a:cubicBezTo>
                  <a:cubicBezTo>
                    <a:pt x="3324862" y="188635"/>
                    <a:pt x="3320196" y="189301"/>
                    <a:pt x="3318196" y="187968"/>
                  </a:cubicBezTo>
                  <a:cubicBezTo>
                    <a:pt x="3310863" y="183302"/>
                    <a:pt x="3316196" y="177303"/>
                    <a:pt x="3316863" y="171972"/>
                  </a:cubicBezTo>
                  <a:cubicBezTo>
                    <a:pt x="3318863" y="157974"/>
                    <a:pt x="3319529" y="143975"/>
                    <a:pt x="3321529" y="126646"/>
                  </a:cubicBezTo>
                  <a:close/>
                  <a:moveTo>
                    <a:pt x="3179552" y="126645"/>
                  </a:moveTo>
                  <a:cubicBezTo>
                    <a:pt x="3199550" y="123978"/>
                    <a:pt x="3203547" y="152642"/>
                    <a:pt x="3206880" y="170638"/>
                  </a:cubicBezTo>
                  <a:cubicBezTo>
                    <a:pt x="3216212" y="223297"/>
                    <a:pt x="3204216" y="243293"/>
                    <a:pt x="3153557" y="249959"/>
                  </a:cubicBezTo>
                  <a:cubicBezTo>
                    <a:pt x="3170220" y="236627"/>
                    <a:pt x="3174219" y="221964"/>
                    <a:pt x="3172886" y="205965"/>
                  </a:cubicBezTo>
                  <a:cubicBezTo>
                    <a:pt x="3172222" y="195966"/>
                    <a:pt x="3171553" y="185303"/>
                    <a:pt x="3170220" y="175304"/>
                  </a:cubicBezTo>
                  <a:cubicBezTo>
                    <a:pt x="3168222" y="157306"/>
                    <a:pt x="3162889" y="128644"/>
                    <a:pt x="3179552" y="126645"/>
                  </a:cubicBezTo>
                  <a:close/>
                  <a:moveTo>
                    <a:pt x="935769" y="123897"/>
                  </a:moveTo>
                  <a:cubicBezTo>
                    <a:pt x="939268" y="122980"/>
                    <a:pt x="942600" y="122980"/>
                    <a:pt x="945267" y="125980"/>
                  </a:cubicBezTo>
                  <a:cubicBezTo>
                    <a:pt x="951266" y="132645"/>
                    <a:pt x="945267" y="141311"/>
                    <a:pt x="943933" y="148644"/>
                  </a:cubicBezTo>
                  <a:cubicBezTo>
                    <a:pt x="941934" y="159310"/>
                    <a:pt x="933937" y="159310"/>
                    <a:pt x="925271" y="157977"/>
                  </a:cubicBezTo>
                  <a:cubicBezTo>
                    <a:pt x="913939" y="155977"/>
                    <a:pt x="903276" y="153310"/>
                    <a:pt x="887944" y="150644"/>
                  </a:cubicBezTo>
                  <a:cubicBezTo>
                    <a:pt x="899276" y="135311"/>
                    <a:pt x="911273" y="130645"/>
                    <a:pt x="925271" y="127312"/>
                  </a:cubicBezTo>
                  <a:cubicBezTo>
                    <a:pt x="928604" y="126646"/>
                    <a:pt x="932270" y="124813"/>
                    <a:pt x="935769" y="123897"/>
                  </a:cubicBezTo>
                  <a:close/>
                  <a:moveTo>
                    <a:pt x="3119898" y="123490"/>
                  </a:moveTo>
                  <a:cubicBezTo>
                    <a:pt x="3142519" y="125271"/>
                    <a:pt x="3153893" y="143644"/>
                    <a:pt x="3152893" y="176639"/>
                  </a:cubicBezTo>
                  <a:cubicBezTo>
                    <a:pt x="3151560" y="224631"/>
                    <a:pt x="3134228" y="239963"/>
                    <a:pt x="3089569" y="235963"/>
                  </a:cubicBezTo>
                  <a:cubicBezTo>
                    <a:pt x="3070238" y="233963"/>
                    <a:pt x="3059574" y="224631"/>
                    <a:pt x="3056241" y="206635"/>
                  </a:cubicBezTo>
                  <a:cubicBezTo>
                    <a:pt x="3054908" y="200635"/>
                    <a:pt x="3054241" y="194636"/>
                    <a:pt x="3053575" y="188636"/>
                  </a:cubicBezTo>
                  <a:cubicBezTo>
                    <a:pt x="3052908" y="171306"/>
                    <a:pt x="3036243" y="153308"/>
                    <a:pt x="3044909" y="139311"/>
                  </a:cubicBezTo>
                  <a:cubicBezTo>
                    <a:pt x="3054241" y="124646"/>
                    <a:pt x="3076904" y="131979"/>
                    <a:pt x="3093569" y="127312"/>
                  </a:cubicBezTo>
                  <a:cubicBezTo>
                    <a:pt x="3103567" y="124146"/>
                    <a:pt x="3112357" y="122896"/>
                    <a:pt x="3119898" y="123490"/>
                  </a:cubicBezTo>
                  <a:close/>
                  <a:moveTo>
                    <a:pt x="1218367" y="123313"/>
                  </a:moveTo>
                  <a:cubicBezTo>
                    <a:pt x="1223137" y="123730"/>
                    <a:pt x="1228886" y="125980"/>
                    <a:pt x="1235885" y="130646"/>
                  </a:cubicBezTo>
                  <a:cubicBezTo>
                    <a:pt x="1237885" y="131979"/>
                    <a:pt x="1241884" y="131979"/>
                    <a:pt x="1244551" y="131979"/>
                  </a:cubicBezTo>
                  <a:cubicBezTo>
                    <a:pt x="1298542" y="135310"/>
                    <a:pt x="1301875" y="138643"/>
                    <a:pt x="1301875" y="196635"/>
                  </a:cubicBezTo>
                  <a:cubicBezTo>
                    <a:pt x="1301875" y="198634"/>
                    <a:pt x="1301875" y="207965"/>
                    <a:pt x="1303208" y="217297"/>
                  </a:cubicBezTo>
                  <a:cubicBezTo>
                    <a:pt x="1305874" y="241292"/>
                    <a:pt x="1285212" y="258624"/>
                    <a:pt x="1261883" y="252625"/>
                  </a:cubicBezTo>
                  <a:cubicBezTo>
                    <a:pt x="1249217" y="249292"/>
                    <a:pt x="1235885" y="245959"/>
                    <a:pt x="1222554" y="246625"/>
                  </a:cubicBezTo>
                  <a:cubicBezTo>
                    <a:pt x="1194560" y="247292"/>
                    <a:pt x="1186561" y="231962"/>
                    <a:pt x="1187227" y="207965"/>
                  </a:cubicBezTo>
                  <a:cubicBezTo>
                    <a:pt x="1187894" y="189969"/>
                    <a:pt x="1189893" y="171304"/>
                    <a:pt x="1194560" y="153308"/>
                  </a:cubicBezTo>
                  <a:cubicBezTo>
                    <a:pt x="1198558" y="137311"/>
                    <a:pt x="1204057" y="122063"/>
                    <a:pt x="1218367" y="123313"/>
                  </a:cubicBezTo>
                  <a:close/>
                  <a:moveTo>
                    <a:pt x="2578875" y="119960"/>
                  </a:moveTo>
                  <a:cubicBezTo>
                    <a:pt x="2589029" y="120147"/>
                    <a:pt x="2600486" y="122980"/>
                    <a:pt x="2612984" y="128646"/>
                  </a:cubicBezTo>
                  <a:cubicBezTo>
                    <a:pt x="2626982" y="135312"/>
                    <a:pt x="2635648" y="144644"/>
                    <a:pt x="2636982" y="161307"/>
                  </a:cubicBezTo>
                  <a:cubicBezTo>
                    <a:pt x="2640315" y="197968"/>
                    <a:pt x="2644314" y="234629"/>
                    <a:pt x="2663644" y="267291"/>
                  </a:cubicBezTo>
                  <a:cubicBezTo>
                    <a:pt x="2667643" y="273957"/>
                    <a:pt x="2670310" y="281954"/>
                    <a:pt x="2660311" y="288620"/>
                  </a:cubicBezTo>
                  <a:cubicBezTo>
                    <a:pt x="2611651" y="323281"/>
                    <a:pt x="2550993" y="300619"/>
                    <a:pt x="2538330" y="241962"/>
                  </a:cubicBezTo>
                  <a:cubicBezTo>
                    <a:pt x="2534330" y="223297"/>
                    <a:pt x="2532331" y="203968"/>
                    <a:pt x="2529664" y="184636"/>
                  </a:cubicBezTo>
                  <a:cubicBezTo>
                    <a:pt x="2529664" y="142643"/>
                    <a:pt x="2548411" y="119398"/>
                    <a:pt x="2578875" y="119960"/>
                  </a:cubicBezTo>
                  <a:close/>
                  <a:moveTo>
                    <a:pt x="2827947" y="116721"/>
                  </a:moveTo>
                  <a:cubicBezTo>
                    <a:pt x="2859442" y="115814"/>
                    <a:pt x="2898436" y="132812"/>
                    <a:pt x="2908933" y="157309"/>
                  </a:cubicBezTo>
                  <a:cubicBezTo>
                    <a:pt x="2917266" y="176639"/>
                    <a:pt x="2922599" y="195469"/>
                    <a:pt x="2921349" y="213300"/>
                  </a:cubicBezTo>
                  <a:lnTo>
                    <a:pt x="2894711" y="262479"/>
                  </a:lnTo>
                  <a:lnTo>
                    <a:pt x="2883938" y="260710"/>
                  </a:lnTo>
                  <a:cubicBezTo>
                    <a:pt x="2880105" y="261626"/>
                    <a:pt x="2876272" y="263293"/>
                    <a:pt x="2872272" y="263293"/>
                  </a:cubicBezTo>
                  <a:cubicBezTo>
                    <a:pt x="2840277" y="264624"/>
                    <a:pt x="2816948" y="253294"/>
                    <a:pt x="2803618" y="222632"/>
                  </a:cubicBezTo>
                  <a:cubicBezTo>
                    <a:pt x="2794285" y="200634"/>
                    <a:pt x="2786953" y="178638"/>
                    <a:pt x="2785619" y="155309"/>
                  </a:cubicBezTo>
                  <a:cubicBezTo>
                    <a:pt x="2784953" y="141977"/>
                    <a:pt x="2788952" y="131311"/>
                    <a:pt x="2800285" y="123980"/>
                  </a:cubicBezTo>
                  <a:cubicBezTo>
                    <a:pt x="2807783" y="119314"/>
                    <a:pt x="2817449" y="117023"/>
                    <a:pt x="2827947" y="116721"/>
                  </a:cubicBezTo>
                  <a:close/>
                  <a:moveTo>
                    <a:pt x="3240209" y="115314"/>
                  </a:moveTo>
                  <a:cubicBezTo>
                    <a:pt x="3260872" y="119312"/>
                    <a:pt x="3286203" y="119978"/>
                    <a:pt x="3292201" y="148642"/>
                  </a:cubicBezTo>
                  <a:cubicBezTo>
                    <a:pt x="3298200" y="177971"/>
                    <a:pt x="3286203" y="199967"/>
                    <a:pt x="3258872" y="212632"/>
                  </a:cubicBezTo>
                  <a:cubicBezTo>
                    <a:pt x="3250208" y="216632"/>
                    <a:pt x="3240209" y="219296"/>
                    <a:pt x="3228877" y="223296"/>
                  </a:cubicBezTo>
                  <a:cubicBezTo>
                    <a:pt x="3228210" y="193301"/>
                    <a:pt x="3227543" y="166639"/>
                    <a:pt x="3218213" y="140643"/>
                  </a:cubicBezTo>
                  <a:cubicBezTo>
                    <a:pt x="3212213" y="123311"/>
                    <a:pt x="3222213" y="111314"/>
                    <a:pt x="3240209" y="115314"/>
                  </a:cubicBezTo>
                  <a:close/>
                  <a:moveTo>
                    <a:pt x="2720964" y="113981"/>
                  </a:moveTo>
                  <a:cubicBezTo>
                    <a:pt x="2759624" y="111981"/>
                    <a:pt x="2770290" y="119980"/>
                    <a:pt x="2776289" y="157972"/>
                  </a:cubicBezTo>
                  <a:cubicBezTo>
                    <a:pt x="2779620" y="179303"/>
                    <a:pt x="2779620" y="200632"/>
                    <a:pt x="2782953" y="221961"/>
                  </a:cubicBezTo>
                  <a:cubicBezTo>
                    <a:pt x="2788286" y="261288"/>
                    <a:pt x="2782953" y="269287"/>
                    <a:pt x="2743628" y="271287"/>
                  </a:cubicBezTo>
                  <a:cubicBezTo>
                    <a:pt x="2738962" y="271953"/>
                    <a:pt x="2733629" y="271953"/>
                    <a:pt x="2728296" y="271953"/>
                  </a:cubicBezTo>
                  <a:cubicBezTo>
                    <a:pt x="2677639" y="271287"/>
                    <a:pt x="2670973" y="266620"/>
                    <a:pt x="2660974" y="216630"/>
                  </a:cubicBezTo>
                  <a:cubicBezTo>
                    <a:pt x="2659641" y="209964"/>
                    <a:pt x="2658308" y="202632"/>
                    <a:pt x="2656975" y="195299"/>
                  </a:cubicBezTo>
                  <a:cubicBezTo>
                    <a:pt x="2644978" y="131310"/>
                    <a:pt x="2655642" y="117314"/>
                    <a:pt x="2720964" y="113981"/>
                  </a:cubicBezTo>
                  <a:close/>
                  <a:moveTo>
                    <a:pt x="1407762" y="104743"/>
                  </a:moveTo>
                  <a:cubicBezTo>
                    <a:pt x="1437226" y="106274"/>
                    <a:pt x="1443351" y="122146"/>
                    <a:pt x="1443851" y="170639"/>
                  </a:cubicBezTo>
                  <a:cubicBezTo>
                    <a:pt x="1444517" y="226630"/>
                    <a:pt x="1408523" y="246628"/>
                    <a:pt x="1353199" y="241295"/>
                  </a:cubicBezTo>
                  <a:cubicBezTo>
                    <a:pt x="1309206" y="237295"/>
                    <a:pt x="1319205" y="214631"/>
                    <a:pt x="1319871" y="190635"/>
                  </a:cubicBezTo>
                  <a:cubicBezTo>
                    <a:pt x="1320538" y="180636"/>
                    <a:pt x="1321871" y="169972"/>
                    <a:pt x="1321871" y="159973"/>
                  </a:cubicBezTo>
                  <a:cubicBezTo>
                    <a:pt x="1321205" y="126645"/>
                    <a:pt x="1335202" y="111315"/>
                    <a:pt x="1369862" y="107315"/>
                  </a:cubicBezTo>
                  <a:cubicBezTo>
                    <a:pt x="1385526" y="105316"/>
                    <a:pt x="1397941" y="104232"/>
                    <a:pt x="1407762" y="104743"/>
                  </a:cubicBezTo>
                  <a:close/>
                  <a:moveTo>
                    <a:pt x="1064582" y="98650"/>
                  </a:moveTo>
                  <a:cubicBezTo>
                    <a:pt x="1073246" y="97316"/>
                    <a:pt x="1081912" y="98650"/>
                    <a:pt x="1086578" y="106649"/>
                  </a:cubicBezTo>
                  <a:cubicBezTo>
                    <a:pt x="1091244" y="115315"/>
                    <a:pt x="1080578" y="117982"/>
                    <a:pt x="1076579" y="122648"/>
                  </a:cubicBezTo>
                  <a:cubicBezTo>
                    <a:pt x="1063249" y="139312"/>
                    <a:pt x="1049917" y="149312"/>
                    <a:pt x="1027921" y="134646"/>
                  </a:cubicBezTo>
                  <a:cubicBezTo>
                    <a:pt x="1019922" y="129313"/>
                    <a:pt x="1007257" y="132646"/>
                    <a:pt x="990594" y="131313"/>
                  </a:cubicBezTo>
                  <a:cubicBezTo>
                    <a:pt x="1016589" y="112649"/>
                    <a:pt x="1039251" y="102649"/>
                    <a:pt x="1064582" y="98650"/>
                  </a:cubicBezTo>
                  <a:close/>
                  <a:moveTo>
                    <a:pt x="1164813" y="93318"/>
                  </a:moveTo>
                  <a:cubicBezTo>
                    <a:pt x="1176395" y="91985"/>
                    <a:pt x="1189227" y="93985"/>
                    <a:pt x="1207891" y="98651"/>
                  </a:cubicBezTo>
                  <a:cubicBezTo>
                    <a:pt x="1189893" y="131313"/>
                    <a:pt x="1172563" y="133979"/>
                    <a:pt x="1129235" y="107982"/>
                  </a:cubicBezTo>
                  <a:cubicBezTo>
                    <a:pt x="1142900" y="99317"/>
                    <a:pt x="1153232" y="94651"/>
                    <a:pt x="1164813" y="93318"/>
                  </a:cubicBezTo>
                  <a:close/>
                  <a:moveTo>
                    <a:pt x="1529421" y="84903"/>
                  </a:moveTo>
                  <a:cubicBezTo>
                    <a:pt x="1541669" y="86986"/>
                    <a:pt x="1553500" y="91986"/>
                    <a:pt x="1564498" y="99985"/>
                  </a:cubicBezTo>
                  <a:cubicBezTo>
                    <a:pt x="1581163" y="111315"/>
                    <a:pt x="1568498" y="129980"/>
                    <a:pt x="1573164" y="141311"/>
                  </a:cubicBezTo>
                  <a:cubicBezTo>
                    <a:pt x="1572498" y="161975"/>
                    <a:pt x="1573831" y="178639"/>
                    <a:pt x="1566499" y="193304"/>
                  </a:cubicBezTo>
                  <a:cubicBezTo>
                    <a:pt x="1555167" y="217300"/>
                    <a:pt x="1539836" y="235298"/>
                    <a:pt x="1509174" y="222632"/>
                  </a:cubicBezTo>
                  <a:cubicBezTo>
                    <a:pt x="1506508" y="221299"/>
                    <a:pt x="1503175" y="221299"/>
                    <a:pt x="1500509" y="220633"/>
                  </a:cubicBezTo>
                  <a:cubicBezTo>
                    <a:pt x="1455850" y="213300"/>
                    <a:pt x="1447184" y="199303"/>
                    <a:pt x="1461183" y="155309"/>
                  </a:cubicBezTo>
                  <a:cubicBezTo>
                    <a:pt x="1463847" y="147310"/>
                    <a:pt x="1466513" y="139979"/>
                    <a:pt x="1467180" y="131980"/>
                  </a:cubicBezTo>
                  <a:cubicBezTo>
                    <a:pt x="1469179" y="113315"/>
                    <a:pt x="1469846" y="93319"/>
                    <a:pt x="1491844" y="87320"/>
                  </a:cubicBezTo>
                  <a:cubicBezTo>
                    <a:pt x="1504509" y="83653"/>
                    <a:pt x="1517173" y="82820"/>
                    <a:pt x="1529421" y="84903"/>
                  </a:cubicBezTo>
                  <a:close/>
                  <a:moveTo>
                    <a:pt x="2489119" y="77550"/>
                  </a:moveTo>
                  <a:cubicBezTo>
                    <a:pt x="2512085" y="74488"/>
                    <a:pt x="2533831" y="85486"/>
                    <a:pt x="2556328" y="91986"/>
                  </a:cubicBezTo>
                  <a:cubicBezTo>
                    <a:pt x="2532332" y="127982"/>
                    <a:pt x="2501670" y="125982"/>
                    <a:pt x="2468342" y="113983"/>
                  </a:cubicBezTo>
                  <a:cubicBezTo>
                    <a:pt x="2461676" y="111316"/>
                    <a:pt x="2454345" y="110650"/>
                    <a:pt x="2453012" y="101319"/>
                  </a:cubicBezTo>
                  <a:cubicBezTo>
                    <a:pt x="2451678" y="91986"/>
                    <a:pt x="2460342" y="89319"/>
                    <a:pt x="2465675" y="85986"/>
                  </a:cubicBezTo>
                  <a:cubicBezTo>
                    <a:pt x="2473674" y="81154"/>
                    <a:pt x="2481464" y="78571"/>
                    <a:pt x="2489119" y="77550"/>
                  </a:cubicBezTo>
                  <a:close/>
                  <a:moveTo>
                    <a:pt x="1654294" y="69040"/>
                  </a:moveTo>
                  <a:cubicBezTo>
                    <a:pt x="1669227" y="66613"/>
                    <a:pt x="1686141" y="67655"/>
                    <a:pt x="1704471" y="72654"/>
                  </a:cubicBezTo>
                  <a:cubicBezTo>
                    <a:pt x="1706471" y="73320"/>
                    <a:pt x="1708471" y="74654"/>
                    <a:pt x="1710471" y="73987"/>
                  </a:cubicBezTo>
                  <a:cubicBezTo>
                    <a:pt x="1746465" y="73987"/>
                    <a:pt x="1757795" y="90652"/>
                    <a:pt x="1745798" y="119980"/>
                  </a:cubicBezTo>
                  <a:cubicBezTo>
                    <a:pt x="1745131" y="129310"/>
                    <a:pt x="1744465" y="134643"/>
                    <a:pt x="1744465" y="139976"/>
                  </a:cubicBezTo>
                  <a:cubicBezTo>
                    <a:pt x="1745131" y="163971"/>
                    <a:pt x="1737132" y="175303"/>
                    <a:pt x="1711137" y="183303"/>
                  </a:cubicBezTo>
                  <a:cubicBezTo>
                    <a:pt x="1679809" y="192635"/>
                    <a:pt x="1649814" y="198632"/>
                    <a:pt x="1617154" y="197299"/>
                  </a:cubicBezTo>
                  <a:cubicBezTo>
                    <a:pt x="1597157" y="196632"/>
                    <a:pt x="1589825" y="189968"/>
                    <a:pt x="1588492" y="171304"/>
                  </a:cubicBezTo>
                  <a:cubicBezTo>
                    <a:pt x="1582494" y="114813"/>
                    <a:pt x="1609489" y="76320"/>
                    <a:pt x="1654294" y="69040"/>
                  </a:cubicBezTo>
                  <a:close/>
                  <a:moveTo>
                    <a:pt x="1362533" y="65324"/>
                  </a:moveTo>
                  <a:cubicBezTo>
                    <a:pt x="1337871" y="118650"/>
                    <a:pt x="1302543" y="127983"/>
                    <a:pt x="1225220" y="99320"/>
                  </a:cubicBezTo>
                  <a:cubicBezTo>
                    <a:pt x="1268548" y="65324"/>
                    <a:pt x="1316539" y="73990"/>
                    <a:pt x="1362533" y="65324"/>
                  </a:cubicBezTo>
                  <a:close/>
                  <a:moveTo>
                    <a:pt x="2318950" y="64323"/>
                  </a:moveTo>
                  <a:cubicBezTo>
                    <a:pt x="2324866" y="63156"/>
                    <a:pt x="2332031" y="64322"/>
                    <a:pt x="2339030" y="64655"/>
                  </a:cubicBezTo>
                  <a:cubicBezTo>
                    <a:pt x="2365693" y="65988"/>
                    <a:pt x="2391688" y="66655"/>
                    <a:pt x="2418350" y="67321"/>
                  </a:cubicBezTo>
                  <a:cubicBezTo>
                    <a:pt x="2427016" y="67321"/>
                    <a:pt x="2438348" y="63989"/>
                    <a:pt x="2439682" y="77987"/>
                  </a:cubicBezTo>
                  <a:cubicBezTo>
                    <a:pt x="2440348" y="89986"/>
                    <a:pt x="2447014" y="105982"/>
                    <a:pt x="2433016" y="111314"/>
                  </a:cubicBezTo>
                  <a:cubicBezTo>
                    <a:pt x="2412353" y="117980"/>
                    <a:pt x="2394355" y="131310"/>
                    <a:pt x="2371692" y="128646"/>
                  </a:cubicBezTo>
                  <a:cubicBezTo>
                    <a:pt x="2355027" y="129312"/>
                    <a:pt x="2339030" y="124646"/>
                    <a:pt x="2324365" y="118647"/>
                  </a:cubicBezTo>
                  <a:cubicBezTo>
                    <a:pt x="2306369" y="110648"/>
                    <a:pt x="2302369" y="95318"/>
                    <a:pt x="2306369" y="77987"/>
                  </a:cubicBezTo>
                  <a:cubicBezTo>
                    <a:pt x="2308369" y="68989"/>
                    <a:pt x="2313034" y="65489"/>
                    <a:pt x="2318950" y="64323"/>
                  </a:cubicBezTo>
                  <a:close/>
                  <a:moveTo>
                    <a:pt x="1843781" y="47992"/>
                  </a:moveTo>
                  <a:cubicBezTo>
                    <a:pt x="1867110" y="49325"/>
                    <a:pt x="1883775" y="57324"/>
                    <a:pt x="1875109" y="86653"/>
                  </a:cubicBezTo>
                  <a:cubicBezTo>
                    <a:pt x="1872443" y="95983"/>
                    <a:pt x="1872443" y="106649"/>
                    <a:pt x="1871776" y="116648"/>
                  </a:cubicBezTo>
                  <a:cubicBezTo>
                    <a:pt x="1869110" y="160640"/>
                    <a:pt x="1827117" y="190637"/>
                    <a:pt x="1784459" y="182638"/>
                  </a:cubicBezTo>
                  <a:cubicBezTo>
                    <a:pt x="1759128" y="177972"/>
                    <a:pt x="1754464" y="164640"/>
                    <a:pt x="1757795" y="145977"/>
                  </a:cubicBezTo>
                  <a:cubicBezTo>
                    <a:pt x="1758461" y="80653"/>
                    <a:pt x="1791122" y="44659"/>
                    <a:pt x="1843781" y="47992"/>
                  </a:cubicBezTo>
                  <a:close/>
                  <a:moveTo>
                    <a:pt x="1470742" y="43555"/>
                  </a:moveTo>
                  <a:cubicBezTo>
                    <a:pt x="1480011" y="42951"/>
                    <a:pt x="1488510" y="43659"/>
                    <a:pt x="1495175" y="45992"/>
                  </a:cubicBezTo>
                  <a:cubicBezTo>
                    <a:pt x="1507841" y="50659"/>
                    <a:pt x="1508507" y="53992"/>
                    <a:pt x="1498509" y="63989"/>
                  </a:cubicBezTo>
                  <a:cubicBezTo>
                    <a:pt x="1473179" y="89321"/>
                    <a:pt x="1447182" y="107318"/>
                    <a:pt x="1411853" y="80655"/>
                  </a:cubicBezTo>
                  <a:cubicBezTo>
                    <a:pt x="1409856" y="79322"/>
                    <a:pt x="1405856" y="79322"/>
                    <a:pt x="1403190" y="78655"/>
                  </a:cubicBezTo>
                  <a:cubicBezTo>
                    <a:pt x="1400523" y="77988"/>
                    <a:pt x="1397857" y="76655"/>
                    <a:pt x="1395190" y="75989"/>
                  </a:cubicBezTo>
                  <a:cubicBezTo>
                    <a:pt x="1408188" y="58991"/>
                    <a:pt x="1442933" y="45367"/>
                    <a:pt x="1470742" y="43555"/>
                  </a:cubicBezTo>
                  <a:close/>
                  <a:moveTo>
                    <a:pt x="2200388" y="39326"/>
                  </a:moveTo>
                  <a:cubicBezTo>
                    <a:pt x="2219717" y="42659"/>
                    <a:pt x="2238380" y="47992"/>
                    <a:pt x="2257712" y="50659"/>
                  </a:cubicBezTo>
                  <a:cubicBezTo>
                    <a:pt x="2283707" y="53325"/>
                    <a:pt x="2294373" y="67988"/>
                    <a:pt x="2291707" y="87987"/>
                  </a:cubicBezTo>
                  <a:cubicBezTo>
                    <a:pt x="2290373" y="107983"/>
                    <a:pt x="2294373" y="123979"/>
                    <a:pt x="2270375" y="121981"/>
                  </a:cubicBezTo>
                  <a:cubicBezTo>
                    <a:pt x="2259045" y="120648"/>
                    <a:pt x="2251046" y="131979"/>
                    <a:pt x="2242380" y="139311"/>
                  </a:cubicBezTo>
                  <a:cubicBezTo>
                    <a:pt x="2226383" y="153310"/>
                    <a:pt x="2211051" y="153977"/>
                    <a:pt x="2192388" y="143311"/>
                  </a:cubicBezTo>
                  <a:cubicBezTo>
                    <a:pt x="2176390" y="134645"/>
                    <a:pt x="2167726" y="127979"/>
                    <a:pt x="2174390" y="107316"/>
                  </a:cubicBezTo>
                  <a:cubicBezTo>
                    <a:pt x="2179056" y="92651"/>
                    <a:pt x="2175723" y="74654"/>
                    <a:pt x="2176390" y="58656"/>
                  </a:cubicBezTo>
                  <a:cubicBezTo>
                    <a:pt x="2176390" y="42659"/>
                    <a:pt x="2185056" y="36660"/>
                    <a:pt x="2200388" y="39326"/>
                  </a:cubicBezTo>
                  <a:close/>
                  <a:moveTo>
                    <a:pt x="1933765" y="25328"/>
                  </a:moveTo>
                  <a:cubicBezTo>
                    <a:pt x="1961096" y="23328"/>
                    <a:pt x="1983091" y="35327"/>
                    <a:pt x="2003087" y="52658"/>
                  </a:cubicBezTo>
                  <a:cubicBezTo>
                    <a:pt x="2008420" y="57322"/>
                    <a:pt x="2003754" y="61988"/>
                    <a:pt x="2001087" y="65988"/>
                  </a:cubicBezTo>
                  <a:cubicBezTo>
                    <a:pt x="1995088" y="77986"/>
                    <a:pt x="1994423" y="90650"/>
                    <a:pt x="1998421" y="101982"/>
                  </a:cubicBezTo>
                  <a:cubicBezTo>
                    <a:pt x="2011753" y="133976"/>
                    <a:pt x="2003754" y="155305"/>
                    <a:pt x="1971759" y="170637"/>
                  </a:cubicBezTo>
                  <a:cubicBezTo>
                    <a:pt x="1954430" y="179302"/>
                    <a:pt x="1940431" y="192632"/>
                    <a:pt x="1927101" y="166637"/>
                  </a:cubicBezTo>
                  <a:cubicBezTo>
                    <a:pt x="1925768" y="163304"/>
                    <a:pt x="1920435" y="159971"/>
                    <a:pt x="1917102" y="160638"/>
                  </a:cubicBezTo>
                  <a:cubicBezTo>
                    <a:pt x="1882441" y="163304"/>
                    <a:pt x="1885108" y="139975"/>
                    <a:pt x="1885774" y="115980"/>
                  </a:cubicBezTo>
                  <a:cubicBezTo>
                    <a:pt x="1888441" y="98649"/>
                    <a:pt x="1889774" y="81319"/>
                    <a:pt x="1893107" y="64655"/>
                  </a:cubicBezTo>
                  <a:cubicBezTo>
                    <a:pt x="1897104" y="42659"/>
                    <a:pt x="1910436" y="27327"/>
                    <a:pt x="1933765" y="25328"/>
                  </a:cubicBezTo>
                  <a:close/>
                  <a:moveTo>
                    <a:pt x="2063743" y="22664"/>
                  </a:moveTo>
                  <a:cubicBezTo>
                    <a:pt x="2073742" y="22664"/>
                    <a:pt x="2084407" y="22664"/>
                    <a:pt x="2094404" y="23331"/>
                  </a:cubicBezTo>
                  <a:cubicBezTo>
                    <a:pt x="2149063" y="25997"/>
                    <a:pt x="2149063" y="26664"/>
                    <a:pt x="2151727" y="81321"/>
                  </a:cubicBezTo>
                  <a:cubicBezTo>
                    <a:pt x="2154394" y="142645"/>
                    <a:pt x="2101737" y="178639"/>
                    <a:pt x="2043747" y="155977"/>
                  </a:cubicBezTo>
                  <a:cubicBezTo>
                    <a:pt x="2037081" y="153311"/>
                    <a:pt x="2029748" y="150644"/>
                    <a:pt x="2029082" y="141978"/>
                  </a:cubicBezTo>
                  <a:cubicBezTo>
                    <a:pt x="2027082" y="111316"/>
                    <a:pt x="2019749" y="80655"/>
                    <a:pt x="2028415" y="50659"/>
                  </a:cubicBezTo>
                  <a:cubicBezTo>
                    <a:pt x="2033748" y="33330"/>
                    <a:pt x="2043747" y="21997"/>
                    <a:pt x="2063743" y="22664"/>
                  </a:cubicBezTo>
                  <a:close/>
                  <a:moveTo>
                    <a:pt x="1654817" y="11748"/>
                  </a:moveTo>
                  <a:cubicBezTo>
                    <a:pt x="1658649" y="10665"/>
                    <a:pt x="1661816" y="11332"/>
                    <a:pt x="1662482" y="17998"/>
                  </a:cubicBezTo>
                  <a:cubicBezTo>
                    <a:pt x="1663149" y="27330"/>
                    <a:pt x="1665148" y="46659"/>
                    <a:pt x="1648484" y="46659"/>
                  </a:cubicBezTo>
                  <a:cubicBezTo>
                    <a:pt x="1631154" y="47326"/>
                    <a:pt x="1619155" y="55325"/>
                    <a:pt x="1608491" y="65988"/>
                  </a:cubicBezTo>
                  <a:cubicBezTo>
                    <a:pt x="1581827" y="93318"/>
                    <a:pt x="1557165" y="63988"/>
                    <a:pt x="1529170" y="66655"/>
                  </a:cubicBezTo>
                  <a:cubicBezTo>
                    <a:pt x="1554498" y="31994"/>
                    <a:pt x="1593160" y="32661"/>
                    <a:pt x="1625155" y="19998"/>
                  </a:cubicBezTo>
                  <a:cubicBezTo>
                    <a:pt x="1630488" y="17998"/>
                    <a:pt x="1637154" y="17331"/>
                    <a:pt x="1643153" y="15998"/>
                  </a:cubicBezTo>
                  <a:cubicBezTo>
                    <a:pt x="1646485" y="15665"/>
                    <a:pt x="1650984" y="12832"/>
                    <a:pt x="1654817" y="11748"/>
                  </a:cubicBezTo>
                  <a:close/>
                  <a:moveTo>
                    <a:pt x="1794458" y="2668"/>
                  </a:moveTo>
                  <a:cubicBezTo>
                    <a:pt x="1813123" y="2001"/>
                    <a:pt x="1809790" y="14665"/>
                    <a:pt x="1806456" y="24663"/>
                  </a:cubicBezTo>
                  <a:cubicBezTo>
                    <a:pt x="1799790" y="46659"/>
                    <a:pt x="1770462" y="61324"/>
                    <a:pt x="1747133" y="55324"/>
                  </a:cubicBezTo>
                  <a:cubicBezTo>
                    <a:pt x="1731801" y="51325"/>
                    <a:pt x="1717135" y="47992"/>
                    <a:pt x="1700472" y="43992"/>
                  </a:cubicBezTo>
                  <a:cubicBezTo>
                    <a:pt x="1729134" y="23997"/>
                    <a:pt x="1757130" y="3335"/>
                    <a:pt x="1794458" y="2668"/>
                  </a:cubicBezTo>
                  <a:close/>
                  <a:moveTo>
                    <a:pt x="1935100" y="666"/>
                  </a:moveTo>
                  <a:cubicBezTo>
                    <a:pt x="1889106" y="34661"/>
                    <a:pt x="1889106" y="34661"/>
                    <a:pt x="1855111" y="21329"/>
                  </a:cubicBezTo>
                  <a:cubicBezTo>
                    <a:pt x="1887773" y="0"/>
                    <a:pt x="1891106" y="-1333"/>
                    <a:pt x="1935100" y="666"/>
                  </a:cubicBezTo>
                  <a:close/>
                </a:path>
              </a:pathLst>
            </a:custGeom>
            <a:grpFill/>
            <a:ln w="3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26383E29-F4EF-4AA8-A62F-0E57B7474AF3}"/>
                </a:ext>
              </a:extLst>
            </p:cNvPr>
            <p:cNvSpPr/>
            <p:nvPr/>
          </p:nvSpPr>
          <p:spPr>
            <a:xfrm rot="658315">
              <a:off x="7660804" y="2032295"/>
              <a:ext cx="1158212" cy="1145714"/>
            </a:xfrm>
            <a:custGeom>
              <a:avLst/>
              <a:gdLst>
                <a:gd name="connsiteX0" fmla="*/ 41900 w 2554471"/>
                <a:gd name="connsiteY0" fmla="*/ 2487722 h 2526906"/>
                <a:gd name="connsiteX1" fmla="*/ 62657 w 2554471"/>
                <a:gd name="connsiteY1" fmla="*/ 2489576 h 2526906"/>
                <a:gd name="connsiteX2" fmla="*/ 71323 w 2554471"/>
                <a:gd name="connsiteY2" fmla="*/ 2494909 h 2526906"/>
                <a:gd name="connsiteX3" fmla="*/ 63990 w 2554471"/>
                <a:gd name="connsiteY3" fmla="*/ 2510907 h 2526906"/>
                <a:gd name="connsiteX4" fmla="*/ 0 w 2554471"/>
                <a:gd name="connsiteY4" fmla="*/ 2526906 h 2526906"/>
                <a:gd name="connsiteX5" fmla="*/ 41900 w 2554471"/>
                <a:gd name="connsiteY5" fmla="*/ 2487722 h 2526906"/>
                <a:gd name="connsiteX6" fmla="*/ 119313 w 2554471"/>
                <a:gd name="connsiteY6" fmla="*/ 2456248 h 2526906"/>
                <a:gd name="connsiteX7" fmla="*/ 141975 w 2554471"/>
                <a:gd name="connsiteY7" fmla="*/ 2490911 h 2526906"/>
                <a:gd name="connsiteX8" fmla="*/ 101982 w 2554471"/>
                <a:gd name="connsiteY8" fmla="*/ 2508241 h 2526906"/>
                <a:gd name="connsiteX9" fmla="*/ 76654 w 2554471"/>
                <a:gd name="connsiteY9" fmla="*/ 2490911 h 2526906"/>
                <a:gd name="connsiteX10" fmla="*/ 119313 w 2554471"/>
                <a:gd name="connsiteY10" fmla="*/ 2456248 h 2526906"/>
                <a:gd name="connsiteX11" fmla="*/ 218557 w 2554471"/>
                <a:gd name="connsiteY11" fmla="*/ 2369813 h 2526906"/>
                <a:gd name="connsiteX12" fmla="*/ 237960 w 2554471"/>
                <a:gd name="connsiteY12" fmla="*/ 2389592 h 2526906"/>
                <a:gd name="connsiteX13" fmla="*/ 239960 w 2554471"/>
                <a:gd name="connsiteY13" fmla="*/ 2418921 h 2526906"/>
                <a:gd name="connsiteX14" fmla="*/ 194633 w 2554471"/>
                <a:gd name="connsiteY14" fmla="*/ 2478245 h 2526906"/>
                <a:gd name="connsiteX15" fmla="*/ 173971 w 2554471"/>
                <a:gd name="connsiteY15" fmla="*/ 2486244 h 2526906"/>
                <a:gd name="connsiteX16" fmla="*/ 148640 w 2554471"/>
                <a:gd name="connsiteY16" fmla="*/ 2461580 h 2526906"/>
                <a:gd name="connsiteX17" fmla="*/ 197966 w 2554471"/>
                <a:gd name="connsiteY17" fmla="*/ 2371594 h 2526906"/>
                <a:gd name="connsiteX18" fmla="*/ 203299 w 2554471"/>
                <a:gd name="connsiteY18" fmla="*/ 2370261 h 2526906"/>
                <a:gd name="connsiteX19" fmla="*/ 218557 w 2554471"/>
                <a:gd name="connsiteY19" fmla="*/ 2369813 h 2526906"/>
                <a:gd name="connsiteX20" fmla="*/ 73322 w 2554471"/>
                <a:gd name="connsiteY20" fmla="*/ 2322270 h 2526906"/>
                <a:gd name="connsiteX21" fmla="*/ 137312 w 2554471"/>
                <a:gd name="connsiteY21" fmla="*/ 2386260 h 2526906"/>
                <a:gd name="connsiteX22" fmla="*/ 139978 w 2554471"/>
                <a:gd name="connsiteY22" fmla="*/ 2403592 h 2526906"/>
                <a:gd name="connsiteX23" fmla="*/ 75988 w 2554471"/>
                <a:gd name="connsiteY23" fmla="*/ 2464249 h 2526906"/>
                <a:gd name="connsiteX24" fmla="*/ 35327 w 2554471"/>
                <a:gd name="connsiteY24" fmla="*/ 2464916 h 2526906"/>
                <a:gd name="connsiteX25" fmla="*/ 31327 w 2554471"/>
                <a:gd name="connsiteY25" fmla="*/ 2430921 h 2526906"/>
                <a:gd name="connsiteX26" fmla="*/ 73322 w 2554471"/>
                <a:gd name="connsiteY26" fmla="*/ 2322270 h 2526906"/>
                <a:gd name="connsiteX27" fmla="*/ 296617 w 2554471"/>
                <a:gd name="connsiteY27" fmla="*/ 2296273 h 2526906"/>
                <a:gd name="connsiteX28" fmla="*/ 323946 w 2554471"/>
                <a:gd name="connsiteY28" fmla="*/ 2321602 h 2526906"/>
                <a:gd name="connsiteX29" fmla="*/ 267288 w 2554471"/>
                <a:gd name="connsiteY29" fmla="*/ 2385591 h 2526906"/>
                <a:gd name="connsiteX30" fmla="*/ 241959 w 2554471"/>
                <a:gd name="connsiteY30" fmla="*/ 2356929 h 2526906"/>
                <a:gd name="connsiteX31" fmla="*/ 296617 w 2554471"/>
                <a:gd name="connsiteY31" fmla="*/ 2296273 h 2526906"/>
                <a:gd name="connsiteX32" fmla="*/ 385267 w 2554471"/>
                <a:gd name="connsiteY32" fmla="*/ 2187627 h 2526906"/>
                <a:gd name="connsiteX33" fmla="*/ 399932 w 2554471"/>
                <a:gd name="connsiteY33" fmla="*/ 2188293 h 2526906"/>
                <a:gd name="connsiteX34" fmla="*/ 417262 w 2554471"/>
                <a:gd name="connsiteY34" fmla="*/ 2264281 h 2526906"/>
                <a:gd name="connsiteX35" fmla="*/ 377268 w 2554471"/>
                <a:gd name="connsiteY35" fmla="*/ 2301606 h 2526906"/>
                <a:gd name="connsiteX36" fmla="*/ 325278 w 2554471"/>
                <a:gd name="connsiteY36" fmla="*/ 2272945 h 2526906"/>
                <a:gd name="connsiteX37" fmla="*/ 385267 w 2554471"/>
                <a:gd name="connsiteY37" fmla="*/ 2187627 h 2526906"/>
                <a:gd name="connsiteX38" fmla="*/ 119313 w 2554471"/>
                <a:gd name="connsiteY38" fmla="*/ 2106306 h 2526906"/>
                <a:gd name="connsiteX39" fmla="*/ 101316 w 2554471"/>
                <a:gd name="connsiteY39" fmla="*/ 2198290 h 2526906"/>
                <a:gd name="connsiteX40" fmla="*/ 119313 w 2554471"/>
                <a:gd name="connsiteY40" fmla="*/ 2106306 h 2526906"/>
                <a:gd name="connsiteX41" fmla="*/ 205967 w 2554471"/>
                <a:gd name="connsiteY41" fmla="*/ 2104975 h 2526906"/>
                <a:gd name="connsiteX42" fmla="*/ 221963 w 2554471"/>
                <a:gd name="connsiteY42" fmla="*/ 2110974 h 2526906"/>
                <a:gd name="connsiteX43" fmla="*/ 307284 w 2554471"/>
                <a:gd name="connsiteY43" fmla="*/ 2194293 h 2526906"/>
                <a:gd name="connsiteX44" fmla="*/ 313284 w 2554471"/>
                <a:gd name="connsiteY44" fmla="*/ 2206959 h 2526906"/>
                <a:gd name="connsiteX45" fmla="*/ 272623 w 2554471"/>
                <a:gd name="connsiteY45" fmla="*/ 2279612 h 2526906"/>
                <a:gd name="connsiteX46" fmla="*/ 245961 w 2554471"/>
                <a:gd name="connsiteY46" fmla="*/ 2298943 h 2526906"/>
                <a:gd name="connsiteX47" fmla="*/ 177305 w 2554471"/>
                <a:gd name="connsiteY47" fmla="*/ 2363599 h 2526906"/>
                <a:gd name="connsiteX48" fmla="*/ 135978 w 2554471"/>
                <a:gd name="connsiteY48" fmla="*/ 2364266 h 2526906"/>
                <a:gd name="connsiteX49" fmla="*/ 99317 w 2554471"/>
                <a:gd name="connsiteY49" fmla="*/ 2331604 h 2526906"/>
                <a:gd name="connsiteX50" fmla="*/ 117315 w 2554471"/>
                <a:gd name="connsiteY50" fmla="*/ 2217622 h 2526906"/>
                <a:gd name="connsiteX51" fmla="*/ 149310 w 2554471"/>
                <a:gd name="connsiteY51" fmla="*/ 2223622 h 2526906"/>
                <a:gd name="connsiteX52" fmla="*/ 237962 w 2554471"/>
                <a:gd name="connsiteY52" fmla="*/ 2292944 h 2526906"/>
                <a:gd name="connsiteX53" fmla="*/ 213966 w 2554471"/>
                <a:gd name="connsiteY53" fmla="*/ 2255616 h 2526906"/>
                <a:gd name="connsiteX54" fmla="*/ 157307 w 2554471"/>
                <a:gd name="connsiteY54" fmla="*/ 2191627 h 2526906"/>
                <a:gd name="connsiteX55" fmla="*/ 205967 w 2554471"/>
                <a:gd name="connsiteY55" fmla="*/ 2104975 h 2526906"/>
                <a:gd name="connsiteX56" fmla="*/ 480502 w 2554471"/>
                <a:gd name="connsiteY56" fmla="*/ 2101057 h 2526906"/>
                <a:gd name="connsiteX57" fmla="*/ 513247 w 2554471"/>
                <a:gd name="connsiteY57" fmla="*/ 2124305 h 2526906"/>
                <a:gd name="connsiteX58" fmla="*/ 518413 w 2554471"/>
                <a:gd name="connsiteY58" fmla="*/ 2132969 h 2526906"/>
                <a:gd name="connsiteX59" fmla="*/ 527279 w 2554471"/>
                <a:gd name="connsiteY59" fmla="*/ 2135295 h 2526906"/>
                <a:gd name="connsiteX60" fmla="*/ 527912 w 2554471"/>
                <a:gd name="connsiteY60" fmla="*/ 2141301 h 2526906"/>
                <a:gd name="connsiteX61" fmla="*/ 533834 w 2554471"/>
                <a:gd name="connsiteY61" fmla="*/ 2141598 h 2526906"/>
                <a:gd name="connsiteX62" fmla="*/ 532910 w 2554471"/>
                <a:gd name="connsiteY62" fmla="*/ 2149384 h 2526906"/>
                <a:gd name="connsiteX63" fmla="*/ 539909 w 2554471"/>
                <a:gd name="connsiteY63" fmla="*/ 2154300 h 2526906"/>
                <a:gd name="connsiteX64" fmla="*/ 539242 w 2554471"/>
                <a:gd name="connsiteY64" fmla="*/ 2152967 h 2526906"/>
                <a:gd name="connsiteX65" fmla="*/ 573237 w 2554471"/>
                <a:gd name="connsiteY65" fmla="*/ 2183629 h 2526906"/>
                <a:gd name="connsiteX66" fmla="*/ 501248 w 2554471"/>
                <a:gd name="connsiteY66" fmla="*/ 2225621 h 2526906"/>
                <a:gd name="connsiteX67" fmla="*/ 441924 w 2554471"/>
                <a:gd name="connsiteY67" fmla="*/ 2224290 h 2526906"/>
                <a:gd name="connsiteX68" fmla="*/ 427927 w 2554471"/>
                <a:gd name="connsiteY68" fmla="*/ 2152967 h 2526906"/>
                <a:gd name="connsiteX69" fmla="*/ 447257 w 2554471"/>
                <a:gd name="connsiteY69" fmla="*/ 2122305 h 2526906"/>
                <a:gd name="connsiteX70" fmla="*/ 480502 w 2554471"/>
                <a:gd name="connsiteY70" fmla="*/ 2101057 h 2526906"/>
                <a:gd name="connsiteX71" fmla="*/ 291950 w 2554471"/>
                <a:gd name="connsiteY71" fmla="*/ 2024988 h 2526906"/>
                <a:gd name="connsiteX72" fmla="*/ 323279 w 2554471"/>
                <a:gd name="connsiteY72" fmla="*/ 2044317 h 2526906"/>
                <a:gd name="connsiteX73" fmla="*/ 355273 w 2554471"/>
                <a:gd name="connsiteY73" fmla="*/ 2066981 h 2526906"/>
                <a:gd name="connsiteX74" fmla="*/ 391268 w 2554471"/>
                <a:gd name="connsiteY74" fmla="*/ 2114972 h 2526906"/>
                <a:gd name="connsiteX75" fmla="*/ 409931 w 2554471"/>
                <a:gd name="connsiteY75" fmla="*/ 2133636 h 2526906"/>
                <a:gd name="connsiteX76" fmla="*/ 389268 w 2554471"/>
                <a:gd name="connsiteY76" fmla="*/ 2168964 h 2526906"/>
                <a:gd name="connsiteX77" fmla="*/ 343943 w 2554471"/>
                <a:gd name="connsiteY77" fmla="*/ 2188293 h 2526906"/>
                <a:gd name="connsiteX78" fmla="*/ 317946 w 2554471"/>
                <a:gd name="connsiteY78" fmla="*/ 2177628 h 2526906"/>
                <a:gd name="connsiteX79" fmla="*/ 259956 w 2554471"/>
                <a:gd name="connsiteY79" fmla="*/ 2123638 h 2526906"/>
                <a:gd name="connsiteX80" fmla="*/ 243959 w 2554471"/>
                <a:gd name="connsiteY80" fmla="*/ 2071645 h 2526906"/>
                <a:gd name="connsiteX81" fmla="*/ 291950 w 2554471"/>
                <a:gd name="connsiteY81" fmla="*/ 2024988 h 2526906"/>
                <a:gd name="connsiteX82" fmla="*/ 544146 w 2554471"/>
                <a:gd name="connsiteY82" fmla="*/ 2011530 h 2526906"/>
                <a:gd name="connsiteX83" fmla="*/ 589234 w 2554471"/>
                <a:gd name="connsiteY83" fmla="*/ 2039652 h 2526906"/>
                <a:gd name="connsiteX84" fmla="*/ 683218 w 2554471"/>
                <a:gd name="connsiteY84" fmla="*/ 2108308 h 2526906"/>
                <a:gd name="connsiteX85" fmla="*/ 551240 w 2554471"/>
                <a:gd name="connsiteY85" fmla="*/ 2152300 h 2526906"/>
                <a:gd name="connsiteX86" fmla="*/ 545157 w 2554471"/>
                <a:gd name="connsiteY86" fmla="*/ 2148718 h 2526906"/>
                <a:gd name="connsiteX87" fmla="*/ 540929 w 2554471"/>
                <a:gd name="connsiteY87" fmla="*/ 2150590 h 2526906"/>
                <a:gd name="connsiteX88" fmla="*/ 540578 w 2554471"/>
                <a:gd name="connsiteY88" fmla="*/ 2153634 h 2526906"/>
                <a:gd name="connsiteX89" fmla="*/ 533576 w 2554471"/>
                <a:gd name="connsiteY89" fmla="*/ 2148717 h 2526906"/>
                <a:gd name="connsiteX90" fmla="*/ 534418 w 2554471"/>
                <a:gd name="connsiteY90" fmla="*/ 2141627 h 2526906"/>
                <a:gd name="connsiteX91" fmla="*/ 533834 w 2554471"/>
                <a:gd name="connsiteY91" fmla="*/ 2141598 h 2526906"/>
                <a:gd name="connsiteX92" fmla="*/ 533909 w 2554471"/>
                <a:gd name="connsiteY92" fmla="*/ 2140968 h 2526906"/>
                <a:gd name="connsiteX93" fmla="*/ 534434 w 2554471"/>
                <a:gd name="connsiteY93" fmla="*/ 2141493 h 2526906"/>
                <a:gd name="connsiteX94" fmla="*/ 534501 w 2554471"/>
                <a:gd name="connsiteY94" fmla="*/ 2140932 h 2526906"/>
                <a:gd name="connsiteX95" fmla="*/ 528577 w 2554471"/>
                <a:gd name="connsiteY95" fmla="*/ 2140636 h 2526906"/>
                <a:gd name="connsiteX96" fmla="*/ 528035 w 2554471"/>
                <a:gd name="connsiteY96" fmla="*/ 2135493 h 2526906"/>
                <a:gd name="connsiteX97" fmla="*/ 527279 w 2554471"/>
                <a:gd name="connsiteY97" fmla="*/ 2135295 h 2526906"/>
                <a:gd name="connsiteX98" fmla="*/ 527245 w 2554471"/>
                <a:gd name="connsiteY98" fmla="*/ 2134969 h 2526906"/>
                <a:gd name="connsiteX99" fmla="*/ 528021 w 2554471"/>
                <a:gd name="connsiteY99" fmla="*/ 2135357 h 2526906"/>
                <a:gd name="connsiteX100" fmla="*/ 527910 w 2554471"/>
                <a:gd name="connsiteY100" fmla="*/ 2134305 h 2526906"/>
                <a:gd name="connsiteX101" fmla="*/ 527242 w 2554471"/>
                <a:gd name="connsiteY101" fmla="*/ 2133637 h 2526906"/>
                <a:gd name="connsiteX102" fmla="*/ 528545 w 2554471"/>
                <a:gd name="connsiteY102" fmla="*/ 2134822 h 2526906"/>
                <a:gd name="connsiteX103" fmla="*/ 528559 w 2554471"/>
                <a:gd name="connsiteY103" fmla="*/ 2134891 h 2526906"/>
                <a:gd name="connsiteX104" fmla="*/ 534570 w 2554471"/>
                <a:gd name="connsiteY104" fmla="*/ 2140355 h 2526906"/>
                <a:gd name="connsiteX105" fmla="*/ 534576 w 2554471"/>
                <a:gd name="connsiteY105" fmla="*/ 2140300 h 2526906"/>
                <a:gd name="connsiteX106" fmla="*/ 540884 w 2554471"/>
                <a:gd name="connsiteY106" fmla="*/ 2144504 h 2526906"/>
                <a:gd name="connsiteX107" fmla="*/ 540907 w 2554471"/>
                <a:gd name="connsiteY107" fmla="*/ 2144302 h 2526906"/>
                <a:gd name="connsiteX108" fmla="*/ 533908 w 2554471"/>
                <a:gd name="connsiteY108" fmla="*/ 2139636 h 2526906"/>
                <a:gd name="connsiteX109" fmla="*/ 534575 w 2554471"/>
                <a:gd name="connsiteY109" fmla="*/ 2140303 h 2526906"/>
                <a:gd name="connsiteX110" fmla="*/ 528545 w 2554471"/>
                <a:gd name="connsiteY110" fmla="*/ 2134822 h 2526906"/>
                <a:gd name="connsiteX111" fmla="*/ 524160 w 2554471"/>
                <a:gd name="connsiteY111" fmla="*/ 2112806 h 2526906"/>
                <a:gd name="connsiteX112" fmla="*/ 511246 w 2554471"/>
                <a:gd name="connsiteY112" fmla="*/ 2093642 h 2526906"/>
                <a:gd name="connsiteX113" fmla="*/ 526575 w 2554471"/>
                <a:gd name="connsiteY113" fmla="*/ 2018987 h 2526906"/>
                <a:gd name="connsiteX114" fmla="*/ 544146 w 2554471"/>
                <a:gd name="connsiteY114" fmla="*/ 2011530 h 2526906"/>
                <a:gd name="connsiteX115" fmla="*/ 880018 w 2554471"/>
                <a:gd name="connsiteY115" fmla="*/ 1983162 h 2526906"/>
                <a:gd name="connsiteX116" fmla="*/ 887184 w 2554471"/>
                <a:gd name="connsiteY116" fmla="*/ 1988327 h 2526906"/>
                <a:gd name="connsiteX117" fmla="*/ 885184 w 2554471"/>
                <a:gd name="connsiteY117" fmla="*/ 2000993 h 2526906"/>
                <a:gd name="connsiteX118" fmla="*/ 778533 w 2554471"/>
                <a:gd name="connsiteY118" fmla="*/ 2060984 h 2526906"/>
                <a:gd name="connsiteX119" fmla="*/ 835191 w 2554471"/>
                <a:gd name="connsiteY119" fmla="*/ 2008326 h 2526906"/>
                <a:gd name="connsiteX120" fmla="*/ 871852 w 2554471"/>
                <a:gd name="connsiteY120" fmla="*/ 1986994 h 2526906"/>
                <a:gd name="connsiteX121" fmla="*/ 880018 w 2554471"/>
                <a:gd name="connsiteY121" fmla="*/ 1983162 h 2526906"/>
                <a:gd name="connsiteX122" fmla="*/ 361604 w 2554471"/>
                <a:gd name="connsiteY122" fmla="*/ 1952750 h 2526906"/>
                <a:gd name="connsiteX123" fmla="*/ 386601 w 2554471"/>
                <a:gd name="connsiteY123" fmla="*/ 1963666 h 2526906"/>
                <a:gd name="connsiteX124" fmla="*/ 485252 w 2554471"/>
                <a:gd name="connsiteY124" fmla="*/ 2027656 h 2526906"/>
                <a:gd name="connsiteX125" fmla="*/ 490583 w 2554471"/>
                <a:gd name="connsiteY125" fmla="*/ 2036988 h 2526906"/>
                <a:gd name="connsiteX126" fmla="*/ 465254 w 2554471"/>
                <a:gd name="connsiteY126" fmla="*/ 2090312 h 2526906"/>
                <a:gd name="connsiteX127" fmla="*/ 393265 w 2554471"/>
                <a:gd name="connsiteY127" fmla="*/ 2092312 h 2526906"/>
                <a:gd name="connsiteX128" fmla="*/ 355939 w 2554471"/>
                <a:gd name="connsiteY128" fmla="*/ 2067650 h 2526906"/>
                <a:gd name="connsiteX129" fmla="*/ 325942 w 2554471"/>
                <a:gd name="connsiteY129" fmla="*/ 2014990 h 2526906"/>
                <a:gd name="connsiteX130" fmla="*/ 336608 w 2554471"/>
                <a:gd name="connsiteY130" fmla="*/ 1962332 h 2526906"/>
                <a:gd name="connsiteX131" fmla="*/ 361604 w 2554471"/>
                <a:gd name="connsiteY131" fmla="*/ 1952750 h 2526906"/>
                <a:gd name="connsiteX132" fmla="*/ 662220 w 2554471"/>
                <a:gd name="connsiteY132" fmla="*/ 1908423 h 2526906"/>
                <a:gd name="connsiteX133" fmla="*/ 691216 w 2554471"/>
                <a:gd name="connsiteY133" fmla="*/ 1939002 h 2526906"/>
                <a:gd name="connsiteX134" fmla="*/ 765868 w 2554471"/>
                <a:gd name="connsiteY134" fmla="*/ 2003658 h 2526906"/>
                <a:gd name="connsiteX135" fmla="*/ 773867 w 2554471"/>
                <a:gd name="connsiteY135" fmla="*/ 2021656 h 2526906"/>
                <a:gd name="connsiteX136" fmla="*/ 683883 w 2554471"/>
                <a:gd name="connsiteY136" fmla="*/ 2087645 h 2526906"/>
                <a:gd name="connsiteX137" fmla="*/ 651889 w 2554471"/>
                <a:gd name="connsiteY137" fmla="*/ 2078980 h 2526906"/>
                <a:gd name="connsiteX138" fmla="*/ 581234 w 2554471"/>
                <a:gd name="connsiteY138" fmla="*/ 1999658 h 2526906"/>
                <a:gd name="connsiteX139" fmla="*/ 591233 w 2554471"/>
                <a:gd name="connsiteY139" fmla="*/ 1947667 h 2526906"/>
                <a:gd name="connsiteX140" fmla="*/ 623227 w 2554471"/>
                <a:gd name="connsiteY140" fmla="*/ 1924338 h 2526906"/>
                <a:gd name="connsiteX141" fmla="*/ 662220 w 2554471"/>
                <a:gd name="connsiteY141" fmla="*/ 1908423 h 2526906"/>
                <a:gd name="connsiteX142" fmla="*/ 239292 w 2554471"/>
                <a:gd name="connsiteY142" fmla="*/ 1895674 h 2526906"/>
                <a:gd name="connsiteX143" fmla="*/ 298615 w 2554471"/>
                <a:gd name="connsiteY143" fmla="*/ 1948334 h 2526906"/>
                <a:gd name="connsiteX144" fmla="*/ 281286 w 2554471"/>
                <a:gd name="connsiteY144" fmla="*/ 2002991 h 2526906"/>
                <a:gd name="connsiteX145" fmla="*/ 224629 w 2554471"/>
                <a:gd name="connsiteY145" fmla="*/ 2062314 h 2526906"/>
                <a:gd name="connsiteX146" fmla="*/ 159306 w 2554471"/>
                <a:gd name="connsiteY146" fmla="*/ 2103642 h 2526906"/>
                <a:gd name="connsiteX147" fmla="*/ 133975 w 2554471"/>
                <a:gd name="connsiteY147" fmla="*/ 2061648 h 2526906"/>
                <a:gd name="connsiteX148" fmla="*/ 147974 w 2554471"/>
                <a:gd name="connsiteY148" fmla="*/ 2005657 h 2526906"/>
                <a:gd name="connsiteX149" fmla="*/ 175302 w 2554471"/>
                <a:gd name="connsiteY149" fmla="*/ 2000991 h 2526906"/>
                <a:gd name="connsiteX150" fmla="*/ 199298 w 2554471"/>
                <a:gd name="connsiteY150" fmla="*/ 2036319 h 2526906"/>
                <a:gd name="connsiteX151" fmla="*/ 217963 w 2554471"/>
                <a:gd name="connsiteY151" fmla="*/ 2047651 h 2526906"/>
                <a:gd name="connsiteX152" fmla="*/ 215963 w 2554471"/>
                <a:gd name="connsiteY152" fmla="*/ 2025653 h 2526906"/>
                <a:gd name="connsiteX153" fmla="*/ 194634 w 2554471"/>
                <a:gd name="connsiteY153" fmla="*/ 1999658 h 2526906"/>
                <a:gd name="connsiteX154" fmla="*/ 179969 w 2554471"/>
                <a:gd name="connsiteY154" fmla="*/ 1941001 h 2526906"/>
                <a:gd name="connsiteX155" fmla="*/ 239292 w 2554471"/>
                <a:gd name="connsiteY155" fmla="*/ 1895674 h 2526906"/>
                <a:gd name="connsiteX156" fmla="*/ 955838 w 2554471"/>
                <a:gd name="connsiteY156" fmla="*/ 1884345 h 2526906"/>
                <a:gd name="connsiteX157" fmla="*/ 1007829 w 2554471"/>
                <a:gd name="connsiteY157" fmla="*/ 1912342 h 2526906"/>
                <a:gd name="connsiteX158" fmla="*/ 999832 w 2554471"/>
                <a:gd name="connsiteY158" fmla="*/ 1924339 h 2526906"/>
                <a:gd name="connsiteX159" fmla="*/ 922510 w 2554471"/>
                <a:gd name="connsiteY159" fmla="*/ 1972998 h 2526906"/>
                <a:gd name="connsiteX160" fmla="*/ 897181 w 2554471"/>
                <a:gd name="connsiteY160" fmla="*/ 1968998 h 2526906"/>
                <a:gd name="connsiteX161" fmla="*/ 893848 w 2554471"/>
                <a:gd name="connsiteY161" fmla="*/ 1946336 h 2526906"/>
                <a:gd name="connsiteX162" fmla="*/ 955838 w 2554471"/>
                <a:gd name="connsiteY162" fmla="*/ 1884345 h 2526906"/>
                <a:gd name="connsiteX163" fmla="*/ 477919 w 2554471"/>
                <a:gd name="connsiteY163" fmla="*/ 1839018 h 2526906"/>
                <a:gd name="connsiteX164" fmla="*/ 492584 w 2554471"/>
                <a:gd name="connsiteY164" fmla="*/ 1850350 h 2526906"/>
                <a:gd name="connsiteX165" fmla="*/ 556573 w 2554471"/>
                <a:gd name="connsiteY165" fmla="*/ 1917006 h 2526906"/>
                <a:gd name="connsiteX166" fmla="*/ 572570 w 2554471"/>
                <a:gd name="connsiteY166" fmla="*/ 1943667 h 2526906"/>
                <a:gd name="connsiteX167" fmla="*/ 541242 w 2554471"/>
                <a:gd name="connsiteY167" fmla="*/ 1983661 h 2526906"/>
                <a:gd name="connsiteX168" fmla="*/ 515913 w 2554471"/>
                <a:gd name="connsiteY168" fmla="*/ 1992324 h 2526906"/>
                <a:gd name="connsiteX169" fmla="*/ 444591 w 2554471"/>
                <a:gd name="connsiteY169" fmla="*/ 1984992 h 2526906"/>
                <a:gd name="connsiteX170" fmla="*/ 402599 w 2554471"/>
                <a:gd name="connsiteY170" fmla="*/ 1944334 h 2526906"/>
                <a:gd name="connsiteX171" fmla="*/ 390600 w 2554471"/>
                <a:gd name="connsiteY171" fmla="*/ 1914339 h 2526906"/>
                <a:gd name="connsiteX172" fmla="*/ 477919 w 2554471"/>
                <a:gd name="connsiteY172" fmla="*/ 1839018 h 2526906"/>
                <a:gd name="connsiteX173" fmla="*/ 778284 w 2554471"/>
                <a:gd name="connsiteY173" fmla="*/ 1801191 h 2526906"/>
                <a:gd name="connsiteX174" fmla="*/ 800530 w 2554471"/>
                <a:gd name="connsiteY174" fmla="*/ 1820356 h 2526906"/>
                <a:gd name="connsiteX175" fmla="*/ 869853 w 2554471"/>
                <a:gd name="connsiteY175" fmla="*/ 1883012 h 2526906"/>
                <a:gd name="connsiteX176" fmla="*/ 884518 w 2554471"/>
                <a:gd name="connsiteY176" fmla="*/ 1936335 h 2526906"/>
                <a:gd name="connsiteX177" fmla="*/ 813196 w 2554471"/>
                <a:gd name="connsiteY177" fmla="*/ 1998991 h 2526906"/>
                <a:gd name="connsiteX178" fmla="*/ 778535 w 2554471"/>
                <a:gd name="connsiteY178" fmla="*/ 1986994 h 2526906"/>
                <a:gd name="connsiteX179" fmla="*/ 705879 w 2554471"/>
                <a:gd name="connsiteY179" fmla="*/ 1923005 h 2526906"/>
                <a:gd name="connsiteX180" fmla="*/ 720544 w 2554471"/>
                <a:gd name="connsiteY180" fmla="*/ 1823022 h 2526906"/>
                <a:gd name="connsiteX181" fmla="*/ 752539 w 2554471"/>
                <a:gd name="connsiteY181" fmla="*/ 1805024 h 2526906"/>
                <a:gd name="connsiteX182" fmla="*/ 778284 w 2554471"/>
                <a:gd name="connsiteY182" fmla="*/ 1801191 h 2526906"/>
                <a:gd name="connsiteX183" fmla="*/ 335944 w 2554471"/>
                <a:gd name="connsiteY183" fmla="*/ 1783695 h 2526906"/>
                <a:gd name="connsiteX184" fmla="*/ 405267 w 2554471"/>
                <a:gd name="connsiteY184" fmla="*/ 1846350 h 2526906"/>
                <a:gd name="connsiteX185" fmla="*/ 381936 w 2554471"/>
                <a:gd name="connsiteY185" fmla="*/ 1881011 h 2526906"/>
                <a:gd name="connsiteX186" fmla="*/ 343942 w 2554471"/>
                <a:gd name="connsiteY186" fmla="*/ 1931003 h 2526906"/>
                <a:gd name="connsiteX187" fmla="*/ 307280 w 2554471"/>
                <a:gd name="connsiteY187" fmla="*/ 1926337 h 2526906"/>
                <a:gd name="connsiteX188" fmla="*/ 287284 w 2554471"/>
                <a:gd name="connsiteY188" fmla="*/ 1899009 h 2526906"/>
                <a:gd name="connsiteX189" fmla="*/ 327279 w 2554471"/>
                <a:gd name="connsiteY189" fmla="*/ 1785028 h 2526906"/>
                <a:gd name="connsiteX190" fmla="*/ 335944 w 2554471"/>
                <a:gd name="connsiteY190" fmla="*/ 1783695 h 2526906"/>
                <a:gd name="connsiteX191" fmla="*/ 229961 w 2554471"/>
                <a:gd name="connsiteY191" fmla="*/ 1777696 h 2526906"/>
                <a:gd name="connsiteX192" fmla="*/ 255291 w 2554471"/>
                <a:gd name="connsiteY192" fmla="*/ 1806358 h 2526906"/>
                <a:gd name="connsiteX193" fmla="*/ 215965 w 2554471"/>
                <a:gd name="connsiteY193" fmla="*/ 1879681 h 2526906"/>
                <a:gd name="connsiteX194" fmla="*/ 189300 w 2554471"/>
                <a:gd name="connsiteY194" fmla="*/ 1876348 h 2526906"/>
                <a:gd name="connsiteX195" fmla="*/ 193966 w 2554471"/>
                <a:gd name="connsiteY195" fmla="*/ 1824356 h 2526906"/>
                <a:gd name="connsiteX196" fmla="*/ 229961 w 2554471"/>
                <a:gd name="connsiteY196" fmla="*/ 1777696 h 2526906"/>
                <a:gd name="connsiteX197" fmla="*/ 1351769 w 2554471"/>
                <a:gd name="connsiteY197" fmla="*/ 1729705 h 2526906"/>
                <a:gd name="connsiteX198" fmla="*/ 1286447 w 2554471"/>
                <a:gd name="connsiteY198" fmla="*/ 1782365 h 2526906"/>
                <a:gd name="connsiteX199" fmla="*/ 1351769 w 2554471"/>
                <a:gd name="connsiteY199" fmla="*/ 1729705 h 2526906"/>
                <a:gd name="connsiteX200" fmla="*/ 582815 w 2554471"/>
                <a:gd name="connsiteY200" fmla="*/ 1728285 h 2526906"/>
                <a:gd name="connsiteX201" fmla="*/ 629224 w 2554471"/>
                <a:gd name="connsiteY201" fmla="*/ 1755031 h 2526906"/>
                <a:gd name="connsiteX202" fmla="*/ 688548 w 2554471"/>
                <a:gd name="connsiteY202" fmla="*/ 1801691 h 2526906"/>
                <a:gd name="connsiteX203" fmla="*/ 691213 w 2554471"/>
                <a:gd name="connsiteY203" fmla="*/ 1823687 h 2526906"/>
                <a:gd name="connsiteX204" fmla="*/ 669884 w 2554471"/>
                <a:gd name="connsiteY204" fmla="*/ 1856348 h 2526906"/>
                <a:gd name="connsiteX205" fmla="*/ 596563 w 2554471"/>
                <a:gd name="connsiteY205" fmla="*/ 1906341 h 2526906"/>
                <a:gd name="connsiteX206" fmla="*/ 550572 w 2554471"/>
                <a:gd name="connsiteY206" fmla="*/ 1885010 h 2526906"/>
                <a:gd name="connsiteX207" fmla="*/ 521244 w 2554471"/>
                <a:gd name="connsiteY207" fmla="*/ 1849684 h 2526906"/>
                <a:gd name="connsiteX208" fmla="*/ 531907 w 2554471"/>
                <a:gd name="connsiteY208" fmla="*/ 1753031 h 2526906"/>
                <a:gd name="connsiteX209" fmla="*/ 582815 w 2554471"/>
                <a:gd name="connsiteY209" fmla="*/ 1728285 h 2526906"/>
                <a:gd name="connsiteX210" fmla="*/ 869186 w 2554471"/>
                <a:gd name="connsiteY210" fmla="*/ 1707707 h 2526906"/>
                <a:gd name="connsiteX211" fmla="*/ 910511 w 2554471"/>
                <a:gd name="connsiteY211" fmla="*/ 1741701 h 2526906"/>
                <a:gd name="connsiteX212" fmla="*/ 961836 w 2554471"/>
                <a:gd name="connsiteY212" fmla="*/ 1783694 h 2526906"/>
                <a:gd name="connsiteX213" fmla="*/ 1047154 w 2554471"/>
                <a:gd name="connsiteY213" fmla="*/ 1799693 h 2526906"/>
                <a:gd name="connsiteX214" fmla="*/ 1108477 w 2554471"/>
                <a:gd name="connsiteY214" fmla="*/ 1815689 h 2526906"/>
                <a:gd name="connsiteX215" fmla="*/ 1156469 w 2554471"/>
                <a:gd name="connsiteY215" fmla="*/ 1848350 h 2526906"/>
                <a:gd name="connsiteX216" fmla="*/ 1046488 w 2554471"/>
                <a:gd name="connsiteY216" fmla="*/ 1898342 h 2526906"/>
                <a:gd name="connsiteX217" fmla="*/ 985832 w 2554471"/>
                <a:gd name="connsiteY217" fmla="*/ 1869679 h 2526906"/>
                <a:gd name="connsiteX218" fmla="*/ 987831 w 2554471"/>
                <a:gd name="connsiteY218" fmla="*/ 1837020 h 2526906"/>
                <a:gd name="connsiteX219" fmla="*/ 988498 w 2554471"/>
                <a:gd name="connsiteY219" fmla="*/ 1815689 h 2526906"/>
                <a:gd name="connsiteX220" fmla="*/ 970502 w 2554471"/>
                <a:gd name="connsiteY220" fmla="*/ 1835687 h 2526906"/>
                <a:gd name="connsiteX221" fmla="*/ 871852 w 2554471"/>
                <a:gd name="connsiteY221" fmla="*/ 1861682 h 2526906"/>
                <a:gd name="connsiteX222" fmla="*/ 811861 w 2554471"/>
                <a:gd name="connsiteY222" fmla="*/ 1809690 h 2526906"/>
                <a:gd name="connsiteX223" fmla="*/ 801198 w 2554471"/>
                <a:gd name="connsiteY223" fmla="*/ 1751700 h 2526906"/>
                <a:gd name="connsiteX224" fmla="*/ 869186 w 2554471"/>
                <a:gd name="connsiteY224" fmla="*/ 1707707 h 2526906"/>
                <a:gd name="connsiteX225" fmla="*/ 1173134 w 2554471"/>
                <a:gd name="connsiteY225" fmla="*/ 1688961 h 2526906"/>
                <a:gd name="connsiteX226" fmla="*/ 1186465 w 2554471"/>
                <a:gd name="connsiteY226" fmla="*/ 1699044 h 2526906"/>
                <a:gd name="connsiteX227" fmla="*/ 1239125 w 2554471"/>
                <a:gd name="connsiteY227" fmla="*/ 1737703 h 2526906"/>
                <a:gd name="connsiteX228" fmla="*/ 1248455 w 2554471"/>
                <a:gd name="connsiteY228" fmla="*/ 1795029 h 2526906"/>
                <a:gd name="connsiteX229" fmla="*/ 1191131 w 2554471"/>
                <a:gd name="connsiteY229" fmla="*/ 1831690 h 2526906"/>
                <a:gd name="connsiteX230" fmla="*/ 1098480 w 2554471"/>
                <a:gd name="connsiteY230" fmla="*/ 1772364 h 2526906"/>
                <a:gd name="connsiteX231" fmla="*/ 1095147 w 2554471"/>
                <a:gd name="connsiteY231" fmla="*/ 1761034 h 2526906"/>
                <a:gd name="connsiteX232" fmla="*/ 1153804 w 2554471"/>
                <a:gd name="connsiteY232" fmla="*/ 1690378 h 2526906"/>
                <a:gd name="connsiteX233" fmla="*/ 1173134 w 2554471"/>
                <a:gd name="connsiteY233" fmla="*/ 1688961 h 2526906"/>
                <a:gd name="connsiteX234" fmla="*/ 771204 w 2554471"/>
                <a:gd name="connsiteY234" fmla="*/ 1673716 h 2526906"/>
                <a:gd name="connsiteX235" fmla="*/ 771870 w 2554471"/>
                <a:gd name="connsiteY235" fmla="*/ 1679713 h 2526906"/>
                <a:gd name="connsiteX236" fmla="*/ 771944 w 2554471"/>
                <a:gd name="connsiteY236" fmla="*/ 1679777 h 2526906"/>
                <a:gd name="connsiteX237" fmla="*/ 771869 w 2554471"/>
                <a:gd name="connsiteY237" fmla="*/ 1675713 h 2526906"/>
                <a:gd name="connsiteX238" fmla="*/ 774828 w 2554471"/>
                <a:gd name="connsiteY238" fmla="*/ 1674924 h 2526906"/>
                <a:gd name="connsiteX239" fmla="*/ 298700 w 2554471"/>
                <a:gd name="connsiteY239" fmla="*/ 1656632 h 2526906"/>
                <a:gd name="connsiteX240" fmla="*/ 316615 w 2554471"/>
                <a:gd name="connsiteY240" fmla="*/ 1660381 h 2526906"/>
                <a:gd name="connsiteX241" fmla="*/ 348610 w 2554471"/>
                <a:gd name="connsiteY241" fmla="*/ 1707041 h 2526906"/>
                <a:gd name="connsiteX242" fmla="*/ 280620 w 2554471"/>
                <a:gd name="connsiteY242" fmla="*/ 1784362 h 2526906"/>
                <a:gd name="connsiteX243" fmla="*/ 245292 w 2554471"/>
                <a:gd name="connsiteY243" fmla="*/ 1739035 h 2526906"/>
                <a:gd name="connsiteX244" fmla="*/ 283287 w 2554471"/>
                <a:gd name="connsiteY244" fmla="*/ 1666380 h 2526906"/>
                <a:gd name="connsiteX245" fmla="*/ 298700 w 2554471"/>
                <a:gd name="connsiteY245" fmla="*/ 1656632 h 2526906"/>
                <a:gd name="connsiteX246" fmla="*/ 1075151 w 2554471"/>
                <a:gd name="connsiteY246" fmla="*/ 1654385 h 2526906"/>
                <a:gd name="connsiteX247" fmla="*/ 1075151 w 2554471"/>
                <a:gd name="connsiteY247" fmla="*/ 1654502 h 2526906"/>
                <a:gd name="connsiteX248" fmla="*/ 1075192 w 2554471"/>
                <a:gd name="connsiteY248" fmla="*/ 1654427 h 2526906"/>
                <a:gd name="connsiteX249" fmla="*/ 1040881 w 2554471"/>
                <a:gd name="connsiteY249" fmla="*/ 1623903 h 2526906"/>
                <a:gd name="connsiteX250" fmla="*/ 1038617 w 2554471"/>
                <a:gd name="connsiteY250" fmla="*/ 1624199 h 2526906"/>
                <a:gd name="connsiteX251" fmla="*/ 1038657 w 2554471"/>
                <a:gd name="connsiteY251" fmla="*/ 1624256 h 2526906"/>
                <a:gd name="connsiteX252" fmla="*/ 1483496 w 2554471"/>
                <a:gd name="connsiteY252" fmla="*/ 1612223 h 2526906"/>
                <a:gd name="connsiteX253" fmla="*/ 1527740 w 2554471"/>
                <a:gd name="connsiteY253" fmla="*/ 1635053 h 2526906"/>
                <a:gd name="connsiteX254" fmla="*/ 1468416 w 2554471"/>
                <a:gd name="connsiteY254" fmla="*/ 1683713 h 2526906"/>
                <a:gd name="connsiteX255" fmla="*/ 1415092 w 2554471"/>
                <a:gd name="connsiteY255" fmla="*/ 1712375 h 2526906"/>
                <a:gd name="connsiteX256" fmla="*/ 1374432 w 2554471"/>
                <a:gd name="connsiteY256" fmla="*/ 1712375 h 2526906"/>
                <a:gd name="connsiteX257" fmla="*/ 1389097 w 2554471"/>
                <a:gd name="connsiteY257" fmla="*/ 1677047 h 2526906"/>
                <a:gd name="connsiteX258" fmla="*/ 1433755 w 2554471"/>
                <a:gd name="connsiteY258" fmla="*/ 1624389 h 2526906"/>
                <a:gd name="connsiteX259" fmla="*/ 1483496 w 2554471"/>
                <a:gd name="connsiteY259" fmla="*/ 1612223 h 2526906"/>
                <a:gd name="connsiteX260" fmla="*/ 1029878 w 2554471"/>
                <a:gd name="connsiteY260" fmla="*/ 1609661 h 2526906"/>
                <a:gd name="connsiteX261" fmla="*/ 1033659 w 2554471"/>
                <a:gd name="connsiteY261" fmla="*/ 1611142 h 2526906"/>
                <a:gd name="connsiteX262" fmla="*/ 1033971 w 2554471"/>
                <a:gd name="connsiteY262" fmla="*/ 1612041 h 2526906"/>
                <a:gd name="connsiteX263" fmla="*/ 1033656 w 2554471"/>
                <a:gd name="connsiteY263" fmla="*/ 1610976 h 2526906"/>
                <a:gd name="connsiteX264" fmla="*/ 1295780 w 2554471"/>
                <a:gd name="connsiteY264" fmla="*/ 1577730 h 2526906"/>
                <a:gd name="connsiteX265" fmla="*/ 1373099 w 2554471"/>
                <a:gd name="connsiteY265" fmla="*/ 1611724 h 2526906"/>
                <a:gd name="connsiteX266" fmla="*/ 1371765 w 2554471"/>
                <a:gd name="connsiteY266" fmla="*/ 1665049 h 2526906"/>
                <a:gd name="connsiteX267" fmla="*/ 1287114 w 2554471"/>
                <a:gd name="connsiteY267" fmla="*/ 1731704 h 2526906"/>
                <a:gd name="connsiteX268" fmla="*/ 1195130 w 2554471"/>
                <a:gd name="connsiteY268" fmla="*/ 1682378 h 2526906"/>
                <a:gd name="connsiteX269" fmla="*/ 1189131 w 2554471"/>
                <a:gd name="connsiteY269" fmla="*/ 1668382 h 2526906"/>
                <a:gd name="connsiteX270" fmla="*/ 1219126 w 2554471"/>
                <a:gd name="connsiteY270" fmla="*/ 1601727 h 2526906"/>
                <a:gd name="connsiteX271" fmla="*/ 1249120 w 2554471"/>
                <a:gd name="connsiteY271" fmla="*/ 1590395 h 2526906"/>
                <a:gd name="connsiteX272" fmla="*/ 1295780 w 2554471"/>
                <a:gd name="connsiteY272" fmla="*/ 1577730 h 2526906"/>
                <a:gd name="connsiteX273" fmla="*/ 526565 w 2554471"/>
                <a:gd name="connsiteY273" fmla="*/ 1569783 h 2526906"/>
                <a:gd name="connsiteX274" fmla="*/ 561902 w 2554471"/>
                <a:gd name="connsiteY274" fmla="*/ 1597059 h 2526906"/>
                <a:gd name="connsiteX275" fmla="*/ 579234 w 2554471"/>
                <a:gd name="connsiteY275" fmla="*/ 1619057 h 2526906"/>
                <a:gd name="connsiteX276" fmla="*/ 554572 w 2554471"/>
                <a:gd name="connsiteY276" fmla="*/ 1711707 h 2526906"/>
                <a:gd name="connsiteX277" fmla="*/ 490583 w 2554471"/>
                <a:gd name="connsiteY277" fmla="*/ 1787028 h 2526906"/>
                <a:gd name="connsiteX278" fmla="*/ 416594 w 2554471"/>
                <a:gd name="connsiteY278" fmla="*/ 1833685 h 2526906"/>
                <a:gd name="connsiteX279" fmla="*/ 398596 w 2554471"/>
                <a:gd name="connsiteY279" fmla="*/ 1825020 h 2526906"/>
                <a:gd name="connsiteX280" fmla="*/ 375934 w 2554471"/>
                <a:gd name="connsiteY280" fmla="*/ 1795692 h 2526906"/>
                <a:gd name="connsiteX281" fmla="*/ 415928 w 2554471"/>
                <a:gd name="connsiteY281" fmla="*/ 1686379 h 2526906"/>
                <a:gd name="connsiteX282" fmla="*/ 456588 w 2554471"/>
                <a:gd name="connsiteY282" fmla="*/ 1700375 h 2526906"/>
                <a:gd name="connsiteX283" fmla="*/ 498580 w 2554471"/>
                <a:gd name="connsiteY283" fmla="*/ 1751701 h 2526906"/>
                <a:gd name="connsiteX284" fmla="*/ 477917 w 2554471"/>
                <a:gd name="connsiteY284" fmla="*/ 1691709 h 2526906"/>
                <a:gd name="connsiteX285" fmla="*/ 446589 w 2554471"/>
                <a:gd name="connsiteY285" fmla="*/ 1637053 h 2526906"/>
                <a:gd name="connsiteX286" fmla="*/ 510578 w 2554471"/>
                <a:gd name="connsiteY286" fmla="*/ 1571731 h 2526906"/>
                <a:gd name="connsiteX287" fmla="*/ 526565 w 2554471"/>
                <a:gd name="connsiteY287" fmla="*/ 1569783 h 2526906"/>
                <a:gd name="connsiteX288" fmla="*/ 401267 w 2554471"/>
                <a:gd name="connsiteY288" fmla="*/ 1545068 h 2526906"/>
                <a:gd name="connsiteX289" fmla="*/ 434595 w 2554471"/>
                <a:gd name="connsiteY289" fmla="*/ 1588396 h 2526906"/>
                <a:gd name="connsiteX290" fmla="*/ 377271 w 2554471"/>
                <a:gd name="connsiteY290" fmla="*/ 1679048 h 2526906"/>
                <a:gd name="connsiteX291" fmla="*/ 350609 w 2554471"/>
                <a:gd name="connsiteY291" fmla="*/ 1671051 h 2526906"/>
                <a:gd name="connsiteX292" fmla="*/ 336610 w 2554471"/>
                <a:gd name="connsiteY292" fmla="*/ 1593728 h 2526906"/>
                <a:gd name="connsiteX293" fmla="*/ 401267 w 2554471"/>
                <a:gd name="connsiteY293" fmla="*/ 1545068 h 2526906"/>
                <a:gd name="connsiteX294" fmla="*/ 1545069 w 2554471"/>
                <a:gd name="connsiteY294" fmla="*/ 1523823 h 2526906"/>
                <a:gd name="connsiteX295" fmla="*/ 1574398 w 2554471"/>
                <a:gd name="connsiteY295" fmla="*/ 1529739 h 2526906"/>
                <a:gd name="connsiteX296" fmla="*/ 1597727 w 2554471"/>
                <a:gd name="connsiteY296" fmla="*/ 1543738 h 2526906"/>
                <a:gd name="connsiteX297" fmla="*/ 1620389 w 2554471"/>
                <a:gd name="connsiteY297" fmla="*/ 1558401 h 2526906"/>
                <a:gd name="connsiteX298" fmla="*/ 1595060 w 2554471"/>
                <a:gd name="connsiteY298" fmla="*/ 1586397 h 2526906"/>
                <a:gd name="connsiteX299" fmla="*/ 1491744 w 2554471"/>
                <a:gd name="connsiteY299" fmla="*/ 1587730 h 2526906"/>
                <a:gd name="connsiteX300" fmla="*/ 1521739 w 2554471"/>
                <a:gd name="connsiteY300" fmla="*/ 1542405 h 2526906"/>
                <a:gd name="connsiteX301" fmla="*/ 1545069 w 2554471"/>
                <a:gd name="connsiteY301" fmla="*/ 1523823 h 2526906"/>
                <a:gd name="connsiteX302" fmla="*/ 790449 w 2554471"/>
                <a:gd name="connsiteY302" fmla="*/ 1509825 h 2526906"/>
                <a:gd name="connsiteX303" fmla="*/ 832527 w 2554471"/>
                <a:gd name="connsiteY303" fmla="*/ 1526406 h 2526906"/>
                <a:gd name="connsiteX304" fmla="*/ 907180 w 2554471"/>
                <a:gd name="connsiteY304" fmla="*/ 1594395 h 2526906"/>
                <a:gd name="connsiteX305" fmla="*/ 907846 w 2554471"/>
                <a:gd name="connsiteY305" fmla="*/ 1613059 h 2526906"/>
                <a:gd name="connsiteX306" fmla="*/ 878518 w 2554471"/>
                <a:gd name="connsiteY306" fmla="*/ 1648385 h 2526906"/>
                <a:gd name="connsiteX307" fmla="*/ 781201 w 2554471"/>
                <a:gd name="connsiteY307" fmla="*/ 1677049 h 2526906"/>
                <a:gd name="connsiteX308" fmla="*/ 778913 w 2554471"/>
                <a:gd name="connsiteY308" fmla="*/ 1676286 h 2526906"/>
                <a:gd name="connsiteX309" fmla="*/ 781871 w 2554471"/>
                <a:gd name="connsiteY309" fmla="*/ 1679047 h 2526906"/>
                <a:gd name="connsiteX310" fmla="*/ 776537 w 2554471"/>
                <a:gd name="connsiteY310" fmla="*/ 1683714 h 2526906"/>
                <a:gd name="connsiteX311" fmla="*/ 776528 w 2554471"/>
                <a:gd name="connsiteY311" fmla="*/ 1683708 h 2526906"/>
                <a:gd name="connsiteX312" fmla="*/ 776534 w 2554471"/>
                <a:gd name="connsiteY312" fmla="*/ 1683713 h 2526906"/>
                <a:gd name="connsiteX313" fmla="*/ 768537 w 2554471"/>
                <a:gd name="connsiteY313" fmla="*/ 1756368 h 2526906"/>
                <a:gd name="connsiteX314" fmla="*/ 713878 w 2554471"/>
                <a:gd name="connsiteY314" fmla="*/ 1789029 h 2526906"/>
                <a:gd name="connsiteX315" fmla="*/ 688550 w 2554471"/>
                <a:gd name="connsiteY315" fmla="*/ 1778363 h 2526906"/>
                <a:gd name="connsiteX316" fmla="*/ 632559 w 2554471"/>
                <a:gd name="connsiteY316" fmla="*/ 1731039 h 2526906"/>
                <a:gd name="connsiteX317" fmla="*/ 609895 w 2554471"/>
                <a:gd name="connsiteY317" fmla="*/ 1673049 h 2526906"/>
                <a:gd name="connsiteX318" fmla="*/ 685217 w 2554471"/>
                <a:gd name="connsiteY318" fmla="*/ 1623056 h 2526906"/>
                <a:gd name="connsiteX319" fmla="*/ 734543 w 2554471"/>
                <a:gd name="connsiteY319" fmla="*/ 1647718 h 2526906"/>
                <a:gd name="connsiteX320" fmla="*/ 723877 w 2554471"/>
                <a:gd name="connsiteY320" fmla="*/ 1614390 h 2526906"/>
                <a:gd name="connsiteX321" fmla="*/ 739874 w 2554471"/>
                <a:gd name="connsiteY321" fmla="*/ 1535738 h 2526906"/>
                <a:gd name="connsiteX322" fmla="*/ 790449 w 2554471"/>
                <a:gd name="connsiteY322" fmla="*/ 1509825 h 2526906"/>
                <a:gd name="connsiteX323" fmla="*/ 1088481 w 2554471"/>
                <a:gd name="connsiteY323" fmla="*/ 1502410 h 2526906"/>
                <a:gd name="connsiteX324" fmla="*/ 1105143 w 2554471"/>
                <a:gd name="connsiteY324" fmla="*/ 1507743 h 2526906"/>
                <a:gd name="connsiteX325" fmla="*/ 1189795 w 2554471"/>
                <a:gd name="connsiteY325" fmla="*/ 1577065 h 2526906"/>
                <a:gd name="connsiteX326" fmla="*/ 1197794 w 2554471"/>
                <a:gd name="connsiteY326" fmla="*/ 1608394 h 2526906"/>
                <a:gd name="connsiteX327" fmla="*/ 1085148 w 2554471"/>
                <a:gd name="connsiteY327" fmla="*/ 1655718 h 2526906"/>
                <a:gd name="connsiteX328" fmla="*/ 1079732 w 2554471"/>
                <a:gd name="connsiteY328" fmla="*/ 1651719 h 2526906"/>
                <a:gd name="connsiteX329" fmla="*/ 1076732 w 2554471"/>
                <a:gd name="connsiteY329" fmla="*/ 1653747 h 2526906"/>
                <a:gd name="connsiteX330" fmla="*/ 1075818 w 2554471"/>
                <a:gd name="connsiteY330" fmla="*/ 1655052 h 2526906"/>
                <a:gd name="connsiteX331" fmla="*/ 1075408 w 2554471"/>
                <a:gd name="connsiteY331" fmla="*/ 1654642 h 2526906"/>
                <a:gd name="connsiteX332" fmla="*/ 1075151 w 2554471"/>
                <a:gd name="connsiteY332" fmla="*/ 1654816 h 2526906"/>
                <a:gd name="connsiteX333" fmla="*/ 1075151 w 2554471"/>
                <a:gd name="connsiteY333" fmla="*/ 1655051 h 2526906"/>
                <a:gd name="connsiteX334" fmla="*/ 1043156 w 2554471"/>
                <a:gd name="connsiteY334" fmla="*/ 1776363 h 2526906"/>
                <a:gd name="connsiteX335" fmla="*/ 983833 w 2554471"/>
                <a:gd name="connsiteY335" fmla="*/ 1774365 h 2526906"/>
                <a:gd name="connsiteX336" fmla="*/ 913177 w 2554471"/>
                <a:gd name="connsiteY336" fmla="*/ 1721706 h 2526906"/>
                <a:gd name="connsiteX337" fmla="*/ 912511 w 2554471"/>
                <a:gd name="connsiteY337" fmla="*/ 1653051 h 2526906"/>
                <a:gd name="connsiteX338" fmla="*/ 942506 w 2554471"/>
                <a:gd name="connsiteY338" fmla="*/ 1623056 h 2526906"/>
                <a:gd name="connsiteX339" fmla="*/ 990311 w 2554471"/>
                <a:gd name="connsiteY339" fmla="*/ 1597561 h 2526906"/>
                <a:gd name="connsiteX340" fmla="*/ 1010495 w 2554471"/>
                <a:gd name="connsiteY340" fmla="*/ 1606393 h 2526906"/>
                <a:gd name="connsiteX341" fmla="*/ 1015745 w 2554471"/>
                <a:gd name="connsiteY341" fmla="*/ 1608477 h 2526906"/>
                <a:gd name="connsiteX342" fmla="*/ 1020048 w 2554471"/>
                <a:gd name="connsiteY342" fmla="*/ 1605381 h 2526906"/>
                <a:gd name="connsiteX343" fmla="*/ 1005577 w 2554471"/>
                <a:gd name="connsiteY343" fmla="*/ 1572399 h 2526906"/>
                <a:gd name="connsiteX344" fmla="*/ 1015159 w 2554471"/>
                <a:gd name="connsiteY344" fmla="*/ 1536405 h 2526906"/>
                <a:gd name="connsiteX345" fmla="*/ 1088481 w 2554471"/>
                <a:gd name="connsiteY345" fmla="*/ 1502410 h 2526906"/>
                <a:gd name="connsiteX346" fmla="*/ 1383775 w 2554471"/>
                <a:gd name="connsiteY346" fmla="*/ 1473196 h 2526906"/>
                <a:gd name="connsiteX347" fmla="*/ 1450421 w 2554471"/>
                <a:gd name="connsiteY347" fmla="*/ 1504410 h 2526906"/>
                <a:gd name="connsiteX348" fmla="*/ 1489081 w 2554471"/>
                <a:gd name="connsiteY348" fmla="*/ 1521740 h 2526906"/>
                <a:gd name="connsiteX349" fmla="*/ 1500412 w 2554471"/>
                <a:gd name="connsiteY349" fmla="*/ 1534405 h 2526906"/>
                <a:gd name="connsiteX350" fmla="*/ 1438422 w 2554471"/>
                <a:gd name="connsiteY350" fmla="*/ 1598394 h 2526906"/>
                <a:gd name="connsiteX351" fmla="*/ 1323108 w 2554471"/>
                <a:gd name="connsiteY351" fmla="*/ 1561734 h 2526906"/>
                <a:gd name="connsiteX352" fmla="*/ 1314442 w 2554471"/>
                <a:gd name="connsiteY352" fmla="*/ 1549735 h 2526906"/>
                <a:gd name="connsiteX353" fmla="*/ 1356436 w 2554471"/>
                <a:gd name="connsiteY353" fmla="*/ 1483079 h 2526906"/>
                <a:gd name="connsiteX354" fmla="*/ 1383775 w 2554471"/>
                <a:gd name="connsiteY354" fmla="*/ 1473196 h 2526906"/>
                <a:gd name="connsiteX355" fmla="*/ 643889 w 2554471"/>
                <a:gd name="connsiteY355" fmla="*/ 1445088 h 2526906"/>
                <a:gd name="connsiteX356" fmla="*/ 677216 w 2554471"/>
                <a:gd name="connsiteY356" fmla="*/ 1463084 h 2526906"/>
                <a:gd name="connsiteX357" fmla="*/ 709211 w 2554471"/>
                <a:gd name="connsiteY357" fmla="*/ 1528407 h 2526906"/>
                <a:gd name="connsiteX358" fmla="*/ 675217 w 2554471"/>
                <a:gd name="connsiteY358" fmla="*/ 1587730 h 2526906"/>
                <a:gd name="connsiteX359" fmla="*/ 623226 w 2554471"/>
                <a:gd name="connsiteY359" fmla="*/ 1624391 h 2526906"/>
                <a:gd name="connsiteX360" fmla="*/ 601895 w 2554471"/>
                <a:gd name="connsiteY360" fmla="*/ 1620391 h 2526906"/>
                <a:gd name="connsiteX361" fmla="*/ 575234 w 2554471"/>
                <a:gd name="connsiteY361" fmla="*/ 1587063 h 2526906"/>
                <a:gd name="connsiteX362" fmla="*/ 555238 w 2554471"/>
                <a:gd name="connsiteY362" fmla="*/ 1501078 h 2526906"/>
                <a:gd name="connsiteX363" fmla="*/ 643889 w 2554471"/>
                <a:gd name="connsiteY363" fmla="*/ 1445088 h 2526906"/>
                <a:gd name="connsiteX364" fmla="*/ 512997 w 2554471"/>
                <a:gd name="connsiteY364" fmla="*/ 1416174 h 2526906"/>
                <a:gd name="connsiteX365" fmla="*/ 528577 w 2554471"/>
                <a:gd name="connsiteY365" fmla="*/ 1429756 h 2526906"/>
                <a:gd name="connsiteX366" fmla="*/ 544575 w 2554471"/>
                <a:gd name="connsiteY366" fmla="*/ 1490412 h 2526906"/>
                <a:gd name="connsiteX367" fmla="*/ 526577 w 2554471"/>
                <a:gd name="connsiteY367" fmla="*/ 1521739 h 2526906"/>
                <a:gd name="connsiteX368" fmla="*/ 471254 w 2554471"/>
                <a:gd name="connsiteY368" fmla="*/ 1573729 h 2526906"/>
                <a:gd name="connsiteX369" fmla="*/ 455922 w 2554471"/>
                <a:gd name="connsiteY369" fmla="*/ 1569063 h 2526906"/>
                <a:gd name="connsiteX370" fmla="*/ 431927 w 2554471"/>
                <a:gd name="connsiteY370" fmla="*/ 1505741 h 2526906"/>
                <a:gd name="connsiteX371" fmla="*/ 489917 w 2554471"/>
                <a:gd name="connsiteY371" fmla="*/ 1417090 h 2526906"/>
                <a:gd name="connsiteX372" fmla="*/ 512997 w 2554471"/>
                <a:gd name="connsiteY372" fmla="*/ 1416174 h 2526906"/>
                <a:gd name="connsiteX373" fmla="*/ 1667716 w 2554471"/>
                <a:gd name="connsiteY373" fmla="*/ 1405092 h 2526906"/>
                <a:gd name="connsiteX374" fmla="*/ 1729706 w 2554471"/>
                <a:gd name="connsiteY374" fmla="*/ 1435088 h 2526906"/>
                <a:gd name="connsiteX375" fmla="*/ 1707710 w 2554471"/>
                <a:gd name="connsiteY375" fmla="*/ 1489747 h 2526906"/>
                <a:gd name="connsiteX376" fmla="*/ 1627055 w 2554471"/>
                <a:gd name="connsiteY376" fmla="*/ 1513077 h 2526906"/>
                <a:gd name="connsiteX377" fmla="*/ 1605726 w 2554471"/>
                <a:gd name="connsiteY377" fmla="*/ 1513077 h 2526906"/>
                <a:gd name="connsiteX378" fmla="*/ 1587730 w 2554471"/>
                <a:gd name="connsiteY378" fmla="*/ 1477082 h 2526906"/>
                <a:gd name="connsiteX379" fmla="*/ 1667716 w 2554471"/>
                <a:gd name="connsiteY379" fmla="*/ 1405092 h 2526906"/>
                <a:gd name="connsiteX380" fmla="*/ 917177 w 2554471"/>
                <a:gd name="connsiteY380" fmla="*/ 1395762 h 2526906"/>
                <a:gd name="connsiteX381" fmla="*/ 949839 w 2554471"/>
                <a:gd name="connsiteY381" fmla="*/ 1416425 h 2526906"/>
                <a:gd name="connsiteX382" fmla="*/ 989166 w 2554471"/>
                <a:gd name="connsiteY382" fmla="*/ 1458418 h 2526906"/>
                <a:gd name="connsiteX383" fmla="*/ 993832 w 2554471"/>
                <a:gd name="connsiteY383" fmla="*/ 1521075 h 2526906"/>
                <a:gd name="connsiteX384" fmla="*/ 980500 w 2554471"/>
                <a:gd name="connsiteY384" fmla="*/ 1537740 h 2526906"/>
                <a:gd name="connsiteX385" fmla="*/ 876517 w 2554471"/>
                <a:gd name="connsiteY385" fmla="*/ 1549737 h 2526906"/>
                <a:gd name="connsiteX386" fmla="*/ 829859 w 2554471"/>
                <a:gd name="connsiteY386" fmla="*/ 1497079 h 2526906"/>
                <a:gd name="connsiteX387" fmla="*/ 824526 w 2554471"/>
                <a:gd name="connsiteY387" fmla="*/ 1483081 h 2526906"/>
                <a:gd name="connsiteX388" fmla="*/ 917177 w 2554471"/>
                <a:gd name="connsiteY388" fmla="*/ 1395762 h 2526906"/>
                <a:gd name="connsiteX389" fmla="*/ 1180706 w 2554471"/>
                <a:gd name="connsiteY389" fmla="*/ 1381681 h 2526906"/>
                <a:gd name="connsiteX390" fmla="*/ 1219794 w 2554471"/>
                <a:gd name="connsiteY390" fmla="*/ 1400428 h 2526906"/>
                <a:gd name="connsiteX391" fmla="*/ 1307112 w 2554471"/>
                <a:gd name="connsiteY391" fmla="*/ 1471082 h 2526906"/>
                <a:gd name="connsiteX392" fmla="*/ 1313778 w 2554471"/>
                <a:gd name="connsiteY392" fmla="*/ 1491078 h 2526906"/>
                <a:gd name="connsiteX393" fmla="*/ 1281117 w 2554471"/>
                <a:gd name="connsiteY393" fmla="*/ 1553067 h 2526906"/>
                <a:gd name="connsiteX394" fmla="*/ 1197129 w 2554471"/>
                <a:gd name="connsiteY394" fmla="*/ 1559067 h 2526906"/>
                <a:gd name="connsiteX395" fmla="*/ 1124476 w 2554471"/>
                <a:gd name="connsiteY395" fmla="*/ 1485079 h 2526906"/>
                <a:gd name="connsiteX396" fmla="*/ 1109144 w 2554471"/>
                <a:gd name="connsiteY396" fmla="*/ 1447752 h 2526906"/>
                <a:gd name="connsiteX397" fmla="*/ 1165801 w 2554471"/>
                <a:gd name="connsiteY397" fmla="*/ 1387096 h 2526906"/>
                <a:gd name="connsiteX398" fmla="*/ 1180706 w 2554471"/>
                <a:gd name="connsiteY398" fmla="*/ 1381681 h 2526906"/>
                <a:gd name="connsiteX399" fmla="*/ 750569 w 2554471"/>
                <a:gd name="connsiteY399" fmla="*/ 1346676 h 2526906"/>
                <a:gd name="connsiteX400" fmla="*/ 794531 w 2554471"/>
                <a:gd name="connsiteY400" fmla="*/ 1373766 h 2526906"/>
                <a:gd name="connsiteX401" fmla="*/ 798531 w 2554471"/>
                <a:gd name="connsiteY401" fmla="*/ 1444419 h 2526906"/>
                <a:gd name="connsiteX402" fmla="*/ 754539 w 2554471"/>
                <a:gd name="connsiteY402" fmla="*/ 1505077 h 2526906"/>
                <a:gd name="connsiteX403" fmla="*/ 707879 w 2554471"/>
                <a:gd name="connsiteY403" fmla="*/ 1491745 h 2526906"/>
                <a:gd name="connsiteX404" fmla="*/ 679883 w 2554471"/>
                <a:gd name="connsiteY404" fmla="*/ 1408427 h 2526906"/>
                <a:gd name="connsiteX405" fmla="*/ 730541 w 2554471"/>
                <a:gd name="connsiteY405" fmla="*/ 1351102 h 2526906"/>
                <a:gd name="connsiteX406" fmla="*/ 750569 w 2554471"/>
                <a:gd name="connsiteY406" fmla="*/ 1346676 h 2526906"/>
                <a:gd name="connsiteX407" fmla="*/ 595899 w 2554471"/>
                <a:gd name="connsiteY407" fmla="*/ 1293112 h 2526906"/>
                <a:gd name="connsiteX408" fmla="*/ 674555 w 2554471"/>
                <a:gd name="connsiteY408" fmla="*/ 1348436 h 2526906"/>
                <a:gd name="connsiteX409" fmla="*/ 649224 w 2554471"/>
                <a:gd name="connsiteY409" fmla="*/ 1418426 h 2526906"/>
                <a:gd name="connsiteX410" fmla="*/ 579236 w 2554471"/>
                <a:gd name="connsiteY410" fmla="*/ 1443755 h 2526906"/>
                <a:gd name="connsiteX411" fmla="*/ 527243 w 2554471"/>
                <a:gd name="connsiteY411" fmla="*/ 1364435 h 2526906"/>
                <a:gd name="connsiteX412" fmla="*/ 595899 w 2554471"/>
                <a:gd name="connsiteY412" fmla="*/ 1293112 h 2526906"/>
                <a:gd name="connsiteX413" fmla="*/ 1254453 w 2554471"/>
                <a:gd name="connsiteY413" fmla="*/ 1289113 h 2526906"/>
                <a:gd name="connsiteX414" fmla="*/ 1399096 w 2554471"/>
                <a:gd name="connsiteY414" fmla="*/ 1375098 h 2526906"/>
                <a:gd name="connsiteX415" fmla="*/ 1373767 w 2554471"/>
                <a:gd name="connsiteY415" fmla="*/ 1459753 h 2526906"/>
                <a:gd name="connsiteX416" fmla="*/ 1298445 w 2554471"/>
                <a:gd name="connsiteY416" fmla="*/ 1445087 h 2526906"/>
                <a:gd name="connsiteX417" fmla="*/ 1243788 w 2554471"/>
                <a:gd name="connsiteY417" fmla="*/ 1391763 h 2526906"/>
                <a:gd name="connsiteX418" fmla="*/ 1215126 w 2554471"/>
                <a:gd name="connsiteY418" fmla="*/ 1327774 h 2526906"/>
                <a:gd name="connsiteX419" fmla="*/ 1254453 w 2554471"/>
                <a:gd name="connsiteY419" fmla="*/ 1289113 h 2526906"/>
                <a:gd name="connsiteX420" fmla="*/ 1005830 w 2554471"/>
                <a:gd name="connsiteY420" fmla="*/ 1283113 h 2526906"/>
                <a:gd name="connsiteX421" fmla="*/ 1049821 w 2554471"/>
                <a:gd name="connsiteY421" fmla="*/ 1313775 h 2526906"/>
                <a:gd name="connsiteX422" fmla="*/ 1108480 w 2554471"/>
                <a:gd name="connsiteY422" fmla="*/ 1366432 h 2526906"/>
                <a:gd name="connsiteX423" fmla="*/ 1107814 w 2554471"/>
                <a:gd name="connsiteY423" fmla="*/ 1403093 h 2526906"/>
                <a:gd name="connsiteX424" fmla="*/ 1089815 w 2554471"/>
                <a:gd name="connsiteY424" fmla="*/ 1434422 h 2526906"/>
                <a:gd name="connsiteX425" fmla="*/ 1050488 w 2554471"/>
                <a:gd name="connsiteY425" fmla="*/ 1457753 h 2526906"/>
                <a:gd name="connsiteX426" fmla="*/ 963169 w 2554471"/>
                <a:gd name="connsiteY426" fmla="*/ 1401094 h 2526906"/>
                <a:gd name="connsiteX427" fmla="*/ 945838 w 2554471"/>
                <a:gd name="connsiteY427" fmla="*/ 1372432 h 2526906"/>
                <a:gd name="connsiteX428" fmla="*/ 953837 w 2554471"/>
                <a:gd name="connsiteY428" fmla="*/ 1320441 h 2526906"/>
                <a:gd name="connsiteX429" fmla="*/ 956503 w 2554471"/>
                <a:gd name="connsiteY429" fmla="*/ 1318441 h 2526906"/>
                <a:gd name="connsiteX430" fmla="*/ 1005830 w 2554471"/>
                <a:gd name="connsiteY430" fmla="*/ 1283113 h 2526906"/>
                <a:gd name="connsiteX431" fmla="*/ 1592645 w 2554471"/>
                <a:gd name="connsiteY431" fmla="*/ 1245285 h 2526906"/>
                <a:gd name="connsiteX432" fmla="*/ 1642387 w 2554471"/>
                <a:gd name="connsiteY432" fmla="*/ 1267117 h 2526906"/>
                <a:gd name="connsiteX433" fmla="*/ 1684381 w 2554471"/>
                <a:gd name="connsiteY433" fmla="*/ 1302442 h 2526906"/>
                <a:gd name="connsiteX434" fmla="*/ 1742371 w 2554471"/>
                <a:gd name="connsiteY434" fmla="*/ 1313107 h 2526906"/>
                <a:gd name="connsiteX435" fmla="*/ 1823025 w 2554471"/>
                <a:gd name="connsiteY435" fmla="*/ 1336436 h 2526906"/>
                <a:gd name="connsiteX436" fmla="*/ 1824358 w 2554471"/>
                <a:gd name="connsiteY436" fmla="*/ 1349768 h 2526906"/>
                <a:gd name="connsiteX437" fmla="*/ 1702377 w 2554471"/>
                <a:gd name="connsiteY437" fmla="*/ 1387762 h 2526906"/>
                <a:gd name="connsiteX438" fmla="*/ 1702377 w 2554471"/>
                <a:gd name="connsiteY438" fmla="*/ 1359767 h 2526906"/>
                <a:gd name="connsiteX439" fmla="*/ 1700379 w 2554471"/>
                <a:gd name="connsiteY439" fmla="*/ 1323106 h 2526906"/>
                <a:gd name="connsiteX440" fmla="*/ 1660385 w 2554471"/>
                <a:gd name="connsiteY440" fmla="*/ 1376430 h 2526906"/>
                <a:gd name="connsiteX441" fmla="*/ 1567734 w 2554471"/>
                <a:gd name="connsiteY441" fmla="*/ 1381762 h 2526906"/>
                <a:gd name="connsiteX442" fmla="*/ 1553736 w 2554471"/>
                <a:gd name="connsiteY442" fmla="*/ 1369764 h 2526906"/>
                <a:gd name="connsiteX443" fmla="*/ 1546403 w 2554471"/>
                <a:gd name="connsiteY443" fmla="*/ 1276447 h 2526906"/>
                <a:gd name="connsiteX444" fmla="*/ 1592645 w 2554471"/>
                <a:gd name="connsiteY444" fmla="*/ 1245285 h 2526906"/>
                <a:gd name="connsiteX445" fmla="*/ 1859850 w 2554471"/>
                <a:gd name="connsiteY445" fmla="*/ 1198878 h 2526906"/>
                <a:gd name="connsiteX446" fmla="*/ 1874347 w 2554471"/>
                <a:gd name="connsiteY446" fmla="*/ 1202461 h 2526906"/>
                <a:gd name="connsiteX447" fmla="*/ 1913008 w 2554471"/>
                <a:gd name="connsiteY447" fmla="*/ 1237123 h 2526906"/>
                <a:gd name="connsiteX448" fmla="*/ 1877013 w 2554471"/>
                <a:gd name="connsiteY448" fmla="*/ 1283114 h 2526906"/>
                <a:gd name="connsiteX449" fmla="*/ 1818356 w 2554471"/>
                <a:gd name="connsiteY449" fmla="*/ 1298446 h 2526906"/>
                <a:gd name="connsiteX450" fmla="*/ 1799026 w 2554471"/>
                <a:gd name="connsiteY450" fmla="*/ 1268451 h 2526906"/>
                <a:gd name="connsiteX451" fmla="*/ 1805690 w 2554471"/>
                <a:gd name="connsiteY451" fmla="*/ 1218458 h 2526906"/>
                <a:gd name="connsiteX452" fmla="*/ 1846351 w 2554471"/>
                <a:gd name="connsiteY452" fmla="*/ 1205794 h 2526906"/>
                <a:gd name="connsiteX453" fmla="*/ 1859850 w 2554471"/>
                <a:gd name="connsiteY453" fmla="*/ 1198878 h 2526906"/>
                <a:gd name="connsiteX454" fmla="*/ 1106947 w 2554471"/>
                <a:gd name="connsiteY454" fmla="*/ 1189774 h 2526906"/>
                <a:gd name="connsiteX455" fmla="*/ 1140471 w 2554471"/>
                <a:gd name="connsiteY455" fmla="*/ 1199793 h 2526906"/>
                <a:gd name="connsiteX456" fmla="*/ 1211126 w 2554471"/>
                <a:gd name="connsiteY456" fmla="*/ 1267116 h 2526906"/>
                <a:gd name="connsiteX457" fmla="*/ 1169799 w 2554471"/>
                <a:gd name="connsiteY457" fmla="*/ 1358436 h 2526906"/>
                <a:gd name="connsiteX458" fmla="*/ 1046488 w 2554471"/>
                <a:gd name="connsiteY458" fmla="*/ 1254452 h 2526906"/>
                <a:gd name="connsiteX459" fmla="*/ 1106947 w 2554471"/>
                <a:gd name="connsiteY459" fmla="*/ 1189774 h 2526906"/>
                <a:gd name="connsiteX460" fmla="*/ 1408345 w 2554471"/>
                <a:gd name="connsiteY460" fmla="*/ 1161551 h 2526906"/>
                <a:gd name="connsiteX461" fmla="*/ 1459087 w 2554471"/>
                <a:gd name="connsiteY461" fmla="*/ 1196460 h 2526906"/>
                <a:gd name="connsiteX462" fmla="*/ 1509744 w 2554471"/>
                <a:gd name="connsiteY462" fmla="*/ 1239121 h 2526906"/>
                <a:gd name="connsiteX463" fmla="*/ 1522409 w 2554471"/>
                <a:gd name="connsiteY463" fmla="*/ 1272449 h 2526906"/>
                <a:gd name="connsiteX464" fmla="*/ 1479749 w 2554471"/>
                <a:gd name="connsiteY464" fmla="*/ 1317109 h 2526906"/>
                <a:gd name="connsiteX465" fmla="*/ 1424425 w 2554471"/>
                <a:gd name="connsiteY465" fmla="*/ 1357103 h 2526906"/>
                <a:gd name="connsiteX466" fmla="*/ 1437755 w 2554471"/>
                <a:gd name="connsiteY466" fmla="*/ 1357769 h 2526906"/>
                <a:gd name="connsiteX467" fmla="*/ 1529740 w 2554471"/>
                <a:gd name="connsiteY467" fmla="*/ 1378432 h 2526906"/>
                <a:gd name="connsiteX468" fmla="*/ 1577066 w 2554471"/>
                <a:gd name="connsiteY468" fmla="*/ 1422425 h 2526906"/>
                <a:gd name="connsiteX469" fmla="*/ 1583066 w 2554471"/>
                <a:gd name="connsiteY469" fmla="*/ 1452420 h 2526906"/>
                <a:gd name="connsiteX470" fmla="*/ 1453754 w 2554471"/>
                <a:gd name="connsiteY470" fmla="*/ 1482415 h 2526906"/>
                <a:gd name="connsiteX471" fmla="*/ 1420426 w 2554471"/>
                <a:gd name="connsiteY471" fmla="*/ 1394428 h 2526906"/>
                <a:gd name="connsiteX472" fmla="*/ 1380432 w 2554471"/>
                <a:gd name="connsiteY472" fmla="*/ 1320442 h 2526906"/>
                <a:gd name="connsiteX473" fmla="*/ 1329108 w 2554471"/>
                <a:gd name="connsiteY473" fmla="*/ 1281781 h 2526906"/>
                <a:gd name="connsiteX474" fmla="*/ 1325108 w 2554471"/>
                <a:gd name="connsiteY474" fmla="*/ 1217125 h 2526906"/>
                <a:gd name="connsiteX475" fmla="*/ 1353104 w 2554471"/>
                <a:gd name="connsiteY475" fmla="*/ 1189130 h 2526906"/>
                <a:gd name="connsiteX476" fmla="*/ 1408345 w 2554471"/>
                <a:gd name="connsiteY476" fmla="*/ 1161551 h 2526906"/>
                <a:gd name="connsiteX477" fmla="*/ 724210 w 2554471"/>
                <a:gd name="connsiteY477" fmla="*/ 1150637 h 2526906"/>
                <a:gd name="connsiteX478" fmla="*/ 749874 w 2554471"/>
                <a:gd name="connsiteY478" fmla="*/ 1166468 h 2526906"/>
                <a:gd name="connsiteX479" fmla="*/ 774536 w 2554471"/>
                <a:gd name="connsiteY479" fmla="*/ 1201796 h 2526906"/>
                <a:gd name="connsiteX480" fmla="*/ 773869 w 2554471"/>
                <a:gd name="connsiteY480" fmla="*/ 1243790 h 2526906"/>
                <a:gd name="connsiteX481" fmla="*/ 754538 w 2554471"/>
                <a:gd name="connsiteY481" fmla="*/ 1291114 h 2526906"/>
                <a:gd name="connsiteX482" fmla="*/ 751873 w 2554471"/>
                <a:gd name="connsiteY482" fmla="*/ 1317110 h 2526906"/>
                <a:gd name="connsiteX483" fmla="*/ 697214 w 2554471"/>
                <a:gd name="connsiteY483" fmla="*/ 1329108 h 2526906"/>
                <a:gd name="connsiteX484" fmla="*/ 641890 w 2554471"/>
                <a:gd name="connsiteY484" fmla="*/ 1263786 h 2526906"/>
                <a:gd name="connsiteX485" fmla="*/ 637890 w 2554471"/>
                <a:gd name="connsiteY485" fmla="*/ 1239790 h 2526906"/>
                <a:gd name="connsiteX486" fmla="*/ 694547 w 2554471"/>
                <a:gd name="connsiteY486" fmla="*/ 1155802 h 2526906"/>
                <a:gd name="connsiteX487" fmla="*/ 724210 w 2554471"/>
                <a:gd name="connsiteY487" fmla="*/ 1150637 h 2526906"/>
                <a:gd name="connsiteX488" fmla="*/ 1875013 w 2554471"/>
                <a:gd name="connsiteY488" fmla="*/ 1138473 h 2526906"/>
                <a:gd name="connsiteX489" fmla="*/ 1875200 w 2554471"/>
                <a:gd name="connsiteY489" fmla="*/ 1139115 h 2526906"/>
                <a:gd name="connsiteX490" fmla="*/ 1875013 w 2554471"/>
                <a:gd name="connsiteY490" fmla="*/ 1139140 h 2526906"/>
                <a:gd name="connsiteX491" fmla="*/ 1875013 w 2554471"/>
                <a:gd name="connsiteY491" fmla="*/ 1138473 h 2526906"/>
                <a:gd name="connsiteX492" fmla="*/ 935735 w 2554471"/>
                <a:gd name="connsiteY492" fmla="*/ 1119183 h 2526906"/>
                <a:gd name="connsiteX493" fmla="*/ 995162 w 2554471"/>
                <a:gd name="connsiteY493" fmla="*/ 1151802 h 2526906"/>
                <a:gd name="connsiteX494" fmla="*/ 1015827 w 2554471"/>
                <a:gd name="connsiteY494" fmla="*/ 1182464 h 2526906"/>
                <a:gd name="connsiteX495" fmla="*/ 993829 w 2554471"/>
                <a:gd name="connsiteY495" fmla="*/ 1271117 h 2526906"/>
                <a:gd name="connsiteX496" fmla="*/ 955835 w 2554471"/>
                <a:gd name="connsiteY496" fmla="*/ 1290446 h 2526906"/>
                <a:gd name="connsiteX497" fmla="*/ 924507 w 2554471"/>
                <a:gd name="connsiteY497" fmla="*/ 1340439 h 2526906"/>
                <a:gd name="connsiteX498" fmla="*/ 892513 w 2554471"/>
                <a:gd name="connsiteY498" fmla="*/ 1373101 h 2526906"/>
                <a:gd name="connsiteX499" fmla="*/ 865184 w 2554471"/>
                <a:gd name="connsiteY499" fmla="*/ 1385764 h 2526906"/>
                <a:gd name="connsiteX500" fmla="*/ 814527 w 2554471"/>
                <a:gd name="connsiteY500" fmla="*/ 1378431 h 2526906"/>
                <a:gd name="connsiteX501" fmla="*/ 775200 w 2554471"/>
                <a:gd name="connsiteY501" fmla="*/ 1302445 h 2526906"/>
                <a:gd name="connsiteX502" fmla="*/ 802528 w 2554471"/>
                <a:gd name="connsiteY502" fmla="*/ 1235123 h 2526906"/>
                <a:gd name="connsiteX503" fmla="*/ 875183 w 2554471"/>
                <a:gd name="connsiteY503" fmla="*/ 1247120 h 2526906"/>
                <a:gd name="connsiteX504" fmla="*/ 917841 w 2554471"/>
                <a:gd name="connsiteY504" fmla="*/ 1281781 h 2526906"/>
                <a:gd name="connsiteX505" fmla="*/ 881182 w 2554471"/>
                <a:gd name="connsiteY505" fmla="*/ 1209128 h 2526906"/>
                <a:gd name="connsiteX506" fmla="*/ 913177 w 2554471"/>
                <a:gd name="connsiteY506" fmla="*/ 1125807 h 2526906"/>
                <a:gd name="connsiteX507" fmla="*/ 935735 w 2554471"/>
                <a:gd name="connsiteY507" fmla="*/ 1119183 h 2526906"/>
                <a:gd name="connsiteX508" fmla="*/ 1232290 w 2554471"/>
                <a:gd name="connsiteY508" fmla="*/ 1078650 h 2526906"/>
                <a:gd name="connsiteX509" fmla="*/ 1255121 w 2554471"/>
                <a:gd name="connsiteY509" fmla="*/ 1087149 h 2526906"/>
                <a:gd name="connsiteX510" fmla="*/ 1329774 w 2554471"/>
                <a:gd name="connsiteY510" fmla="*/ 1166467 h 2526906"/>
                <a:gd name="connsiteX511" fmla="*/ 1330440 w 2554471"/>
                <a:gd name="connsiteY511" fmla="*/ 1182466 h 2526906"/>
                <a:gd name="connsiteX512" fmla="*/ 1292448 w 2554471"/>
                <a:gd name="connsiteY512" fmla="*/ 1240455 h 2526906"/>
                <a:gd name="connsiteX513" fmla="*/ 1264451 w 2554471"/>
                <a:gd name="connsiteY513" fmla="*/ 1267783 h 2526906"/>
                <a:gd name="connsiteX514" fmla="*/ 1239122 w 2554471"/>
                <a:gd name="connsiteY514" fmla="*/ 1260451 h 2526906"/>
                <a:gd name="connsiteX515" fmla="*/ 1182465 w 2554471"/>
                <a:gd name="connsiteY515" fmla="*/ 1210460 h 2526906"/>
                <a:gd name="connsiteX516" fmla="*/ 1151137 w 2554471"/>
                <a:gd name="connsiteY516" fmla="*/ 1167134 h 2526906"/>
                <a:gd name="connsiteX517" fmla="*/ 1208461 w 2554471"/>
                <a:gd name="connsiteY517" fmla="*/ 1083149 h 2526906"/>
                <a:gd name="connsiteX518" fmla="*/ 1232290 w 2554471"/>
                <a:gd name="connsiteY518" fmla="*/ 1078650 h 2526906"/>
                <a:gd name="connsiteX519" fmla="*/ 819944 w 2554471"/>
                <a:gd name="connsiteY519" fmla="*/ 1051907 h 2526906"/>
                <a:gd name="connsiteX520" fmla="*/ 847190 w 2554471"/>
                <a:gd name="connsiteY520" fmla="*/ 1069821 h 2526906"/>
                <a:gd name="connsiteX521" fmla="*/ 869186 w 2554471"/>
                <a:gd name="connsiteY521" fmla="*/ 1095146 h 2526906"/>
                <a:gd name="connsiteX522" fmla="*/ 874519 w 2554471"/>
                <a:gd name="connsiteY522" fmla="*/ 1141805 h 2526906"/>
                <a:gd name="connsiteX523" fmla="*/ 852523 w 2554471"/>
                <a:gd name="connsiteY523" fmla="*/ 1195795 h 2526906"/>
                <a:gd name="connsiteX524" fmla="*/ 815195 w 2554471"/>
                <a:gd name="connsiteY524" fmla="*/ 1209127 h 2526906"/>
                <a:gd name="connsiteX525" fmla="*/ 743872 w 2554471"/>
                <a:gd name="connsiteY525" fmla="*/ 1109144 h 2526906"/>
                <a:gd name="connsiteX526" fmla="*/ 787199 w 2554471"/>
                <a:gd name="connsiteY526" fmla="*/ 1056489 h 2526906"/>
                <a:gd name="connsiteX527" fmla="*/ 819944 w 2554471"/>
                <a:gd name="connsiteY527" fmla="*/ 1051907 h 2526906"/>
                <a:gd name="connsiteX528" fmla="*/ 1809575 w 2554471"/>
                <a:gd name="connsiteY528" fmla="*/ 1026815 h 2526906"/>
                <a:gd name="connsiteX529" fmla="*/ 1822354 w 2554471"/>
                <a:gd name="connsiteY529" fmla="*/ 1034491 h 2526906"/>
                <a:gd name="connsiteX530" fmla="*/ 1876719 w 2554471"/>
                <a:gd name="connsiteY530" fmla="*/ 1102727 h 2526906"/>
                <a:gd name="connsiteX531" fmla="*/ 1880839 w 2554471"/>
                <a:gd name="connsiteY531" fmla="*/ 1132567 h 2526906"/>
                <a:gd name="connsiteX532" fmla="*/ 1874798 w 2554471"/>
                <a:gd name="connsiteY532" fmla="*/ 1138060 h 2526906"/>
                <a:gd name="connsiteX533" fmla="*/ 1875011 w 2554471"/>
                <a:gd name="connsiteY533" fmla="*/ 1137804 h 2526906"/>
                <a:gd name="connsiteX534" fmla="*/ 1874346 w 2554471"/>
                <a:gd name="connsiteY534" fmla="*/ 1138471 h 2526906"/>
                <a:gd name="connsiteX535" fmla="*/ 1874798 w 2554471"/>
                <a:gd name="connsiteY535" fmla="*/ 1138060 h 2526906"/>
                <a:gd name="connsiteX536" fmla="*/ 1874789 w 2554471"/>
                <a:gd name="connsiteY536" fmla="*/ 1138071 h 2526906"/>
                <a:gd name="connsiteX537" fmla="*/ 1880840 w 2554471"/>
                <a:gd name="connsiteY537" fmla="*/ 1132572 h 2526906"/>
                <a:gd name="connsiteX538" fmla="*/ 1880839 w 2554471"/>
                <a:gd name="connsiteY538" fmla="*/ 1132567 h 2526906"/>
                <a:gd name="connsiteX539" fmla="*/ 1881677 w 2554471"/>
                <a:gd name="connsiteY539" fmla="*/ 1131805 h 2526906"/>
                <a:gd name="connsiteX540" fmla="*/ 1881674 w 2554471"/>
                <a:gd name="connsiteY540" fmla="*/ 1131814 h 2526906"/>
                <a:gd name="connsiteX541" fmla="*/ 1881682 w 2554471"/>
                <a:gd name="connsiteY541" fmla="*/ 1131806 h 2526906"/>
                <a:gd name="connsiteX542" fmla="*/ 1881502 w 2554471"/>
                <a:gd name="connsiteY542" fmla="*/ 1133051 h 2526906"/>
                <a:gd name="connsiteX543" fmla="*/ 1895425 w 2554471"/>
                <a:gd name="connsiteY543" fmla="*/ 1111560 h 2526906"/>
                <a:gd name="connsiteX544" fmla="*/ 1912340 w 2554471"/>
                <a:gd name="connsiteY544" fmla="*/ 1091813 h 2526906"/>
                <a:gd name="connsiteX545" fmla="*/ 1937668 w 2554471"/>
                <a:gd name="connsiteY545" fmla="*/ 1079315 h 2526906"/>
                <a:gd name="connsiteX546" fmla="*/ 1966997 w 2554471"/>
                <a:gd name="connsiteY546" fmla="*/ 1091813 h 2526906"/>
                <a:gd name="connsiteX547" fmla="*/ 2002325 w 2554471"/>
                <a:gd name="connsiteY547" fmla="*/ 1126474 h 2526906"/>
                <a:gd name="connsiteX548" fmla="*/ 1958998 w 2554471"/>
                <a:gd name="connsiteY548" fmla="*/ 1165802 h 2526906"/>
                <a:gd name="connsiteX549" fmla="*/ 1929670 w 2554471"/>
                <a:gd name="connsiteY549" fmla="*/ 1174468 h 2526906"/>
                <a:gd name="connsiteX550" fmla="*/ 1878346 w 2554471"/>
                <a:gd name="connsiteY550" fmla="*/ 1177801 h 2526906"/>
                <a:gd name="connsiteX551" fmla="*/ 1878064 w 2554471"/>
                <a:gd name="connsiteY551" fmla="*/ 1148930 h 2526906"/>
                <a:gd name="connsiteX552" fmla="*/ 1875200 w 2554471"/>
                <a:gd name="connsiteY552" fmla="*/ 1139115 h 2526906"/>
                <a:gd name="connsiteX553" fmla="*/ 1881178 w 2554471"/>
                <a:gd name="connsiteY553" fmla="*/ 1138307 h 2526906"/>
                <a:gd name="connsiteX554" fmla="*/ 1882344 w 2554471"/>
                <a:gd name="connsiteY554" fmla="*/ 1132474 h 2526906"/>
                <a:gd name="connsiteX555" fmla="*/ 1881457 w 2554471"/>
                <a:gd name="connsiteY555" fmla="*/ 1133362 h 2526906"/>
                <a:gd name="connsiteX556" fmla="*/ 1880765 w 2554471"/>
                <a:gd name="connsiteY556" fmla="*/ 1138139 h 2526906"/>
                <a:gd name="connsiteX557" fmla="*/ 1874459 w 2554471"/>
                <a:gd name="connsiteY557" fmla="*/ 1138466 h 2526906"/>
                <a:gd name="connsiteX558" fmla="*/ 1851682 w 2554471"/>
                <a:gd name="connsiteY558" fmla="*/ 1165799 h 2526906"/>
                <a:gd name="connsiteX559" fmla="*/ 1753032 w 2554471"/>
                <a:gd name="connsiteY559" fmla="*/ 1172465 h 2526906"/>
                <a:gd name="connsiteX560" fmla="*/ 1725038 w 2554471"/>
                <a:gd name="connsiteY560" fmla="*/ 1144470 h 2526906"/>
                <a:gd name="connsiteX561" fmla="*/ 1778361 w 2554471"/>
                <a:gd name="connsiteY561" fmla="*/ 1207126 h 2526906"/>
                <a:gd name="connsiteX562" fmla="*/ 1791693 w 2554471"/>
                <a:gd name="connsiteY562" fmla="*/ 1243121 h 2526906"/>
                <a:gd name="connsiteX563" fmla="*/ 1736370 w 2554471"/>
                <a:gd name="connsiteY563" fmla="*/ 1298444 h 2526906"/>
                <a:gd name="connsiteX564" fmla="*/ 1707708 w 2554471"/>
                <a:gd name="connsiteY564" fmla="*/ 1293113 h 2526906"/>
                <a:gd name="connsiteX565" fmla="*/ 1631721 w 2554471"/>
                <a:gd name="connsiteY565" fmla="*/ 1241121 h 2526906"/>
                <a:gd name="connsiteX566" fmla="*/ 1629721 w 2554471"/>
                <a:gd name="connsiteY566" fmla="*/ 1207126 h 2526906"/>
                <a:gd name="connsiteX567" fmla="*/ 1719038 w 2554471"/>
                <a:gd name="connsiteY567" fmla="*/ 1114475 h 2526906"/>
                <a:gd name="connsiteX568" fmla="*/ 1745700 w 2554471"/>
                <a:gd name="connsiteY568" fmla="*/ 1058489 h 2526906"/>
                <a:gd name="connsiteX569" fmla="*/ 1760365 w 2554471"/>
                <a:gd name="connsiteY569" fmla="*/ 1043157 h 2526906"/>
                <a:gd name="connsiteX570" fmla="*/ 1772364 w 2554471"/>
                <a:gd name="connsiteY570" fmla="*/ 1041157 h 2526906"/>
                <a:gd name="connsiteX571" fmla="*/ 1809575 w 2554471"/>
                <a:gd name="connsiteY571" fmla="*/ 1026815 h 2526906"/>
                <a:gd name="connsiteX572" fmla="*/ 1040321 w 2554471"/>
                <a:gd name="connsiteY572" fmla="*/ 1005665 h 2526906"/>
                <a:gd name="connsiteX573" fmla="*/ 1080482 w 2554471"/>
                <a:gd name="connsiteY573" fmla="*/ 1021830 h 2526906"/>
                <a:gd name="connsiteX574" fmla="*/ 1103144 w 2554471"/>
                <a:gd name="connsiteY574" fmla="*/ 1050492 h 2526906"/>
                <a:gd name="connsiteX575" fmla="*/ 1161800 w 2554471"/>
                <a:gd name="connsiteY575" fmla="*/ 1093146 h 2526906"/>
                <a:gd name="connsiteX576" fmla="*/ 1127139 w 2554471"/>
                <a:gd name="connsiteY576" fmla="*/ 1135139 h 2526906"/>
                <a:gd name="connsiteX577" fmla="*/ 1037155 w 2554471"/>
                <a:gd name="connsiteY577" fmla="*/ 1161134 h 2526906"/>
                <a:gd name="connsiteX578" fmla="*/ 971167 w 2554471"/>
                <a:gd name="connsiteY578" fmla="*/ 1085816 h 2526906"/>
                <a:gd name="connsiteX579" fmla="*/ 993162 w 2554471"/>
                <a:gd name="connsiteY579" fmla="*/ 1020497 h 2526906"/>
                <a:gd name="connsiteX580" fmla="*/ 1040321 w 2554471"/>
                <a:gd name="connsiteY580" fmla="*/ 1005665 h 2526906"/>
                <a:gd name="connsiteX581" fmla="*/ 2040318 w 2554471"/>
                <a:gd name="connsiteY581" fmla="*/ 971837 h 2526906"/>
                <a:gd name="connsiteX582" fmla="*/ 2087643 w 2554471"/>
                <a:gd name="connsiteY582" fmla="*/ 1006497 h 2526906"/>
                <a:gd name="connsiteX583" fmla="*/ 2068313 w 2554471"/>
                <a:gd name="connsiteY583" fmla="*/ 1048491 h 2526906"/>
                <a:gd name="connsiteX584" fmla="*/ 2003658 w 2554471"/>
                <a:gd name="connsiteY584" fmla="*/ 1071152 h 2526906"/>
                <a:gd name="connsiteX585" fmla="*/ 1970330 w 2554471"/>
                <a:gd name="connsiteY585" fmla="*/ 1061821 h 2526906"/>
                <a:gd name="connsiteX586" fmla="*/ 1988326 w 2554471"/>
                <a:gd name="connsiteY586" fmla="*/ 1033825 h 2526906"/>
                <a:gd name="connsiteX587" fmla="*/ 2003658 w 2554471"/>
                <a:gd name="connsiteY587" fmla="*/ 1005164 h 2526906"/>
                <a:gd name="connsiteX588" fmla="*/ 2040318 w 2554471"/>
                <a:gd name="connsiteY588" fmla="*/ 971837 h 2526906"/>
                <a:gd name="connsiteX589" fmla="*/ 1337771 w 2554471"/>
                <a:gd name="connsiteY589" fmla="*/ 965171 h 2526906"/>
                <a:gd name="connsiteX590" fmla="*/ 1383764 w 2554471"/>
                <a:gd name="connsiteY590" fmla="*/ 986501 h 2526906"/>
                <a:gd name="connsiteX591" fmla="*/ 1418424 w 2554471"/>
                <a:gd name="connsiteY591" fmla="*/ 1029161 h 2526906"/>
                <a:gd name="connsiteX592" fmla="*/ 1409759 w 2554471"/>
                <a:gd name="connsiteY592" fmla="*/ 1118476 h 2526906"/>
                <a:gd name="connsiteX593" fmla="*/ 1323774 w 2554471"/>
                <a:gd name="connsiteY593" fmla="*/ 1111145 h 2526906"/>
                <a:gd name="connsiteX594" fmla="*/ 1278448 w 2554471"/>
                <a:gd name="connsiteY594" fmla="*/ 1050491 h 2526906"/>
                <a:gd name="connsiteX595" fmla="*/ 1337771 w 2554471"/>
                <a:gd name="connsiteY595" fmla="*/ 965171 h 2526906"/>
                <a:gd name="connsiteX596" fmla="*/ 1616725 w 2554471"/>
                <a:gd name="connsiteY596" fmla="*/ 956341 h 2526906"/>
                <a:gd name="connsiteX597" fmla="*/ 1667050 w 2554471"/>
                <a:gd name="connsiteY597" fmla="*/ 980504 h 2526906"/>
                <a:gd name="connsiteX598" fmla="*/ 1720373 w 2554471"/>
                <a:gd name="connsiteY598" fmla="*/ 1035161 h 2526906"/>
                <a:gd name="connsiteX599" fmla="*/ 1727706 w 2554471"/>
                <a:gd name="connsiteY599" fmla="*/ 1047827 h 2526906"/>
                <a:gd name="connsiteX600" fmla="*/ 1676380 w 2554471"/>
                <a:gd name="connsiteY600" fmla="*/ 1127809 h 2526906"/>
                <a:gd name="connsiteX601" fmla="*/ 1612391 w 2554471"/>
                <a:gd name="connsiteY601" fmla="*/ 1114479 h 2526906"/>
                <a:gd name="connsiteX602" fmla="*/ 1555735 w 2554471"/>
                <a:gd name="connsiteY602" fmla="*/ 1070489 h 2526906"/>
                <a:gd name="connsiteX603" fmla="*/ 1555735 w 2554471"/>
                <a:gd name="connsiteY603" fmla="*/ 1071153 h 2526906"/>
                <a:gd name="connsiteX604" fmla="*/ 1555736 w 2554471"/>
                <a:gd name="connsiteY604" fmla="*/ 1071154 h 2526906"/>
                <a:gd name="connsiteX605" fmla="*/ 1555735 w 2554471"/>
                <a:gd name="connsiteY605" fmla="*/ 1071154 h 2526906"/>
                <a:gd name="connsiteX606" fmla="*/ 1555735 w 2554471"/>
                <a:gd name="connsiteY606" fmla="*/ 1071155 h 2526906"/>
                <a:gd name="connsiteX607" fmla="*/ 1555734 w 2554471"/>
                <a:gd name="connsiteY607" fmla="*/ 1071154 h 2526906"/>
                <a:gd name="connsiteX608" fmla="*/ 1555651 w 2554471"/>
                <a:gd name="connsiteY608" fmla="*/ 1071161 h 2526906"/>
                <a:gd name="connsiteX609" fmla="*/ 1554318 w 2554471"/>
                <a:gd name="connsiteY609" fmla="*/ 1082003 h 2526906"/>
                <a:gd name="connsiteX610" fmla="*/ 1573066 w 2554471"/>
                <a:gd name="connsiteY610" fmla="*/ 1105812 h 2526906"/>
                <a:gd name="connsiteX611" fmla="*/ 1586396 w 2554471"/>
                <a:gd name="connsiteY611" fmla="*/ 1113811 h 2526906"/>
                <a:gd name="connsiteX612" fmla="*/ 1629056 w 2554471"/>
                <a:gd name="connsiteY612" fmla="*/ 1170468 h 2526906"/>
                <a:gd name="connsiteX613" fmla="*/ 1568399 w 2554471"/>
                <a:gd name="connsiteY613" fmla="*/ 1225125 h 2526906"/>
                <a:gd name="connsiteX614" fmla="*/ 1533738 w 2554471"/>
                <a:gd name="connsiteY614" fmla="*/ 1219793 h 2526906"/>
                <a:gd name="connsiteX615" fmla="*/ 1494411 w 2554471"/>
                <a:gd name="connsiteY615" fmla="*/ 1196464 h 2526906"/>
                <a:gd name="connsiteX616" fmla="*/ 1449086 w 2554471"/>
                <a:gd name="connsiteY616" fmla="*/ 1143806 h 2526906"/>
                <a:gd name="connsiteX617" fmla="*/ 1470415 w 2554471"/>
                <a:gd name="connsiteY617" fmla="*/ 1067821 h 2526906"/>
                <a:gd name="connsiteX618" fmla="*/ 1546404 w 2554471"/>
                <a:gd name="connsiteY618" fmla="*/ 1067821 h 2526906"/>
                <a:gd name="connsiteX619" fmla="*/ 1548831 w 2554471"/>
                <a:gd name="connsiteY619" fmla="*/ 1065798 h 2526906"/>
                <a:gd name="connsiteX620" fmla="*/ 1548153 w 2554471"/>
                <a:gd name="connsiteY620" fmla="*/ 1071404 h 2526906"/>
                <a:gd name="connsiteX621" fmla="*/ 1548206 w 2554471"/>
                <a:gd name="connsiteY621" fmla="*/ 1071397 h 2526906"/>
                <a:gd name="connsiteX622" fmla="*/ 1548915 w 2554471"/>
                <a:gd name="connsiteY622" fmla="*/ 1065729 h 2526906"/>
                <a:gd name="connsiteX623" fmla="*/ 1548831 w 2554471"/>
                <a:gd name="connsiteY623" fmla="*/ 1065798 h 2526906"/>
                <a:gd name="connsiteX624" fmla="*/ 1549070 w 2554471"/>
                <a:gd name="connsiteY624" fmla="*/ 1063822 h 2526906"/>
                <a:gd name="connsiteX625" fmla="*/ 1549554 w 2554471"/>
                <a:gd name="connsiteY625" fmla="*/ 1064064 h 2526906"/>
                <a:gd name="connsiteX626" fmla="*/ 1537561 w 2554471"/>
                <a:gd name="connsiteY626" fmla="*/ 1036035 h 2526906"/>
                <a:gd name="connsiteX627" fmla="*/ 1562401 w 2554471"/>
                <a:gd name="connsiteY627" fmla="*/ 977171 h 2526906"/>
                <a:gd name="connsiteX628" fmla="*/ 1616725 w 2554471"/>
                <a:gd name="connsiteY628" fmla="*/ 956341 h 2526906"/>
                <a:gd name="connsiteX629" fmla="*/ 917178 w 2554471"/>
                <a:gd name="connsiteY629" fmla="*/ 947173 h 2526906"/>
                <a:gd name="connsiteX630" fmla="*/ 979835 w 2554471"/>
                <a:gd name="connsiteY630" fmla="*/ 1008495 h 2526906"/>
                <a:gd name="connsiteX631" fmla="*/ 940507 w 2554471"/>
                <a:gd name="connsiteY631" fmla="*/ 1095143 h 2526906"/>
                <a:gd name="connsiteX632" fmla="*/ 890514 w 2554471"/>
                <a:gd name="connsiteY632" fmla="*/ 1091144 h 2526906"/>
                <a:gd name="connsiteX633" fmla="*/ 863185 w 2554471"/>
                <a:gd name="connsiteY633" fmla="*/ 1054488 h 2526906"/>
                <a:gd name="connsiteX634" fmla="*/ 846522 w 2554471"/>
                <a:gd name="connsiteY634" fmla="*/ 981834 h 2526906"/>
                <a:gd name="connsiteX635" fmla="*/ 917178 w 2554471"/>
                <a:gd name="connsiteY635" fmla="*/ 947173 h 2526906"/>
                <a:gd name="connsiteX636" fmla="*/ 1900175 w 2554471"/>
                <a:gd name="connsiteY636" fmla="*/ 940634 h 2526906"/>
                <a:gd name="connsiteX637" fmla="*/ 1918338 w 2554471"/>
                <a:gd name="connsiteY637" fmla="*/ 952508 h 2526906"/>
                <a:gd name="connsiteX638" fmla="*/ 1970997 w 2554471"/>
                <a:gd name="connsiteY638" fmla="*/ 987834 h 2526906"/>
                <a:gd name="connsiteX639" fmla="*/ 1983660 w 2554471"/>
                <a:gd name="connsiteY639" fmla="*/ 1000499 h 2526906"/>
                <a:gd name="connsiteX640" fmla="*/ 1896342 w 2554471"/>
                <a:gd name="connsiteY640" fmla="*/ 1075152 h 2526906"/>
                <a:gd name="connsiteX641" fmla="*/ 1824354 w 2554471"/>
                <a:gd name="connsiteY641" fmla="*/ 1011165 h 2526906"/>
                <a:gd name="connsiteX642" fmla="*/ 1839684 w 2554471"/>
                <a:gd name="connsiteY642" fmla="*/ 976504 h 2526906"/>
                <a:gd name="connsiteX643" fmla="*/ 1841684 w 2554471"/>
                <a:gd name="connsiteY643" fmla="*/ 948508 h 2526906"/>
                <a:gd name="connsiteX644" fmla="*/ 1900175 w 2554471"/>
                <a:gd name="connsiteY644" fmla="*/ 940634 h 2526906"/>
                <a:gd name="connsiteX645" fmla="*/ 1162770 w 2554471"/>
                <a:gd name="connsiteY645" fmla="*/ 898016 h 2526906"/>
                <a:gd name="connsiteX646" fmla="*/ 1229792 w 2554471"/>
                <a:gd name="connsiteY646" fmla="*/ 926512 h 2526906"/>
                <a:gd name="connsiteX647" fmla="*/ 1245122 w 2554471"/>
                <a:gd name="connsiteY647" fmla="*/ 1035826 h 2526906"/>
                <a:gd name="connsiteX648" fmla="*/ 1172466 w 2554471"/>
                <a:gd name="connsiteY648" fmla="*/ 1064490 h 2526906"/>
                <a:gd name="connsiteX649" fmla="*/ 1169133 w 2554471"/>
                <a:gd name="connsiteY649" fmla="*/ 1064490 h 2526906"/>
                <a:gd name="connsiteX650" fmla="*/ 1086481 w 2554471"/>
                <a:gd name="connsiteY650" fmla="*/ 983836 h 2526906"/>
                <a:gd name="connsiteX651" fmla="*/ 1139138 w 2554471"/>
                <a:gd name="connsiteY651" fmla="*/ 906514 h 2526906"/>
                <a:gd name="connsiteX652" fmla="*/ 1162770 w 2554471"/>
                <a:gd name="connsiteY652" fmla="*/ 898016 h 2526906"/>
                <a:gd name="connsiteX653" fmla="*/ 1420622 w 2554471"/>
                <a:gd name="connsiteY653" fmla="*/ 874989 h 2526906"/>
                <a:gd name="connsiteX654" fmla="*/ 1447085 w 2554471"/>
                <a:gd name="connsiteY654" fmla="*/ 879187 h 2526906"/>
                <a:gd name="connsiteX655" fmla="*/ 1541738 w 2554471"/>
                <a:gd name="connsiteY655" fmla="*/ 954506 h 2526906"/>
                <a:gd name="connsiteX656" fmla="*/ 1545069 w 2554471"/>
                <a:gd name="connsiteY656" fmla="*/ 958505 h 2526906"/>
                <a:gd name="connsiteX657" fmla="*/ 1466416 w 2554471"/>
                <a:gd name="connsiteY657" fmla="*/ 1031161 h 2526906"/>
                <a:gd name="connsiteX658" fmla="*/ 1373098 w 2554471"/>
                <a:gd name="connsiteY658" fmla="*/ 922511 h 2526906"/>
                <a:gd name="connsiteX659" fmla="*/ 1420622 w 2554471"/>
                <a:gd name="connsiteY659" fmla="*/ 874989 h 2526906"/>
                <a:gd name="connsiteX660" fmla="*/ 2126305 w 2554471"/>
                <a:gd name="connsiteY660" fmla="*/ 864521 h 2526906"/>
                <a:gd name="connsiteX661" fmla="*/ 2171632 w 2554471"/>
                <a:gd name="connsiteY661" fmla="*/ 900516 h 2526906"/>
                <a:gd name="connsiteX662" fmla="*/ 2129638 w 2554471"/>
                <a:gd name="connsiteY662" fmla="*/ 954507 h 2526906"/>
                <a:gd name="connsiteX663" fmla="*/ 2099643 w 2554471"/>
                <a:gd name="connsiteY663" fmla="*/ 959840 h 2526906"/>
                <a:gd name="connsiteX664" fmla="*/ 2063648 w 2554471"/>
                <a:gd name="connsiteY664" fmla="*/ 956507 h 2526906"/>
                <a:gd name="connsiteX665" fmla="*/ 2078313 w 2554471"/>
                <a:gd name="connsiteY665" fmla="*/ 933177 h 2526906"/>
                <a:gd name="connsiteX666" fmla="*/ 2090977 w 2554471"/>
                <a:gd name="connsiteY666" fmla="*/ 892517 h 2526906"/>
                <a:gd name="connsiteX667" fmla="*/ 2126305 w 2554471"/>
                <a:gd name="connsiteY667" fmla="*/ 864521 h 2526906"/>
                <a:gd name="connsiteX668" fmla="*/ 1722040 w 2554471"/>
                <a:gd name="connsiteY668" fmla="*/ 854439 h 2526906"/>
                <a:gd name="connsiteX669" fmla="*/ 1737703 w 2554471"/>
                <a:gd name="connsiteY669" fmla="*/ 863855 h 2526906"/>
                <a:gd name="connsiteX670" fmla="*/ 1803692 w 2554471"/>
                <a:gd name="connsiteY670" fmla="*/ 918512 h 2526906"/>
                <a:gd name="connsiteX671" fmla="*/ 1821023 w 2554471"/>
                <a:gd name="connsiteY671" fmla="*/ 947840 h 2526906"/>
                <a:gd name="connsiteX672" fmla="*/ 1741036 w 2554471"/>
                <a:gd name="connsiteY672" fmla="*/ 1009162 h 2526906"/>
                <a:gd name="connsiteX673" fmla="*/ 1672381 w 2554471"/>
                <a:gd name="connsiteY673" fmla="*/ 964505 h 2526906"/>
                <a:gd name="connsiteX674" fmla="*/ 1704376 w 2554471"/>
                <a:gd name="connsiteY674" fmla="*/ 856522 h 2526906"/>
                <a:gd name="connsiteX675" fmla="*/ 1722040 w 2554471"/>
                <a:gd name="connsiteY675" fmla="*/ 854439 h 2526906"/>
                <a:gd name="connsiteX676" fmla="*/ 1039155 w 2554471"/>
                <a:gd name="connsiteY676" fmla="*/ 808229 h 2526906"/>
                <a:gd name="connsiteX677" fmla="*/ 1081148 w 2554471"/>
                <a:gd name="connsiteY677" fmla="*/ 843192 h 2526906"/>
                <a:gd name="connsiteX678" fmla="*/ 1086481 w 2554471"/>
                <a:gd name="connsiteY678" fmla="*/ 918514 h 2526906"/>
                <a:gd name="connsiteX679" fmla="*/ 1081815 w 2554471"/>
                <a:gd name="connsiteY679" fmla="*/ 926513 h 2526906"/>
                <a:gd name="connsiteX680" fmla="*/ 1010493 w 2554471"/>
                <a:gd name="connsiteY680" fmla="*/ 985836 h 2526906"/>
                <a:gd name="connsiteX681" fmla="*/ 1001828 w 2554471"/>
                <a:gd name="connsiteY681" fmla="*/ 983836 h 2526906"/>
                <a:gd name="connsiteX682" fmla="*/ 950504 w 2554471"/>
                <a:gd name="connsiteY682" fmla="*/ 919847 h 2526906"/>
                <a:gd name="connsiteX683" fmla="*/ 941172 w 2554471"/>
                <a:gd name="connsiteY683" fmla="*/ 894518 h 2526906"/>
                <a:gd name="connsiteX684" fmla="*/ 1018493 w 2554471"/>
                <a:gd name="connsiteY684" fmla="*/ 810530 h 2526906"/>
                <a:gd name="connsiteX685" fmla="*/ 1039155 w 2554471"/>
                <a:gd name="connsiteY685" fmla="*/ 808229 h 2526906"/>
                <a:gd name="connsiteX686" fmla="*/ 1297029 w 2554471"/>
                <a:gd name="connsiteY686" fmla="*/ 795032 h 2526906"/>
                <a:gd name="connsiteX687" fmla="*/ 1325774 w 2554471"/>
                <a:gd name="connsiteY687" fmla="*/ 804530 h 2526906"/>
                <a:gd name="connsiteX688" fmla="*/ 1375767 w 2554471"/>
                <a:gd name="connsiteY688" fmla="*/ 854522 h 2526906"/>
                <a:gd name="connsiteX689" fmla="*/ 1379098 w 2554471"/>
                <a:gd name="connsiteY689" fmla="*/ 867852 h 2526906"/>
                <a:gd name="connsiteX690" fmla="*/ 1356436 w 2554471"/>
                <a:gd name="connsiteY690" fmla="*/ 933174 h 2526906"/>
                <a:gd name="connsiteX691" fmla="*/ 1346437 w 2554471"/>
                <a:gd name="connsiteY691" fmla="*/ 941173 h 2526906"/>
                <a:gd name="connsiteX692" fmla="*/ 1328440 w 2554471"/>
                <a:gd name="connsiteY692" fmla="*/ 940506 h 2526906"/>
                <a:gd name="connsiteX693" fmla="*/ 1281114 w 2554471"/>
                <a:gd name="connsiteY693" fmla="*/ 951172 h 2526906"/>
                <a:gd name="connsiteX694" fmla="*/ 1235788 w 2554471"/>
                <a:gd name="connsiteY694" fmla="*/ 854522 h 2526906"/>
                <a:gd name="connsiteX695" fmla="*/ 1267783 w 2554471"/>
                <a:gd name="connsiteY695" fmla="*/ 802530 h 2526906"/>
                <a:gd name="connsiteX696" fmla="*/ 1297029 w 2554471"/>
                <a:gd name="connsiteY696" fmla="*/ 795032 h 2526906"/>
                <a:gd name="connsiteX697" fmla="*/ 1533404 w 2554471"/>
                <a:gd name="connsiteY697" fmla="*/ 780452 h 2526906"/>
                <a:gd name="connsiteX698" fmla="*/ 1589728 w 2554471"/>
                <a:gd name="connsiteY698" fmla="*/ 812530 h 2526906"/>
                <a:gd name="connsiteX699" fmla="*/ 1627723 w 2554471"/>
                <a:gd name="connsiteY699" fmla="*/ 848523 h 2526906"/>
                <a:gd name="connsiteX700" fmla="*/ 1636388 w 2554471"/>
                <a:gd name="connsiteY700" fmla="*/ 874519 h 2526906"/>
                <a:gd name="connsiteX701" fmla="*/ 1587062 w 2554471"/>
                <a:gd name="connsiteY701" fmla="*/ 930510 h 2526906"/>
                <a:gd name="connsiteX702" fmla="*/ 1539071 w 2554471"/>
                <a:gd name="connsiteY702" fmla="*/ 923845 h 2526906"/>
                <a:gd name="connsiteX703" fmla="*/ 1471748 w 2554471"/>
                <a:gd name="connsiteY703" fmla="*/ 861189 h 2526906"/>
                <a:gd name="connsiteX704" fmla="*/ 1477081 w 2554471"/>
                <a:gd name="connsiteY704" fmla="*/ 807864 h 2526906"/>
                <a:gd name="connsiteX705" fmla="*/ 1533404 w 2554471"/>
                <a:gd name="connsiteY705" fmla="*/ 780452 h 2526906"/>
                <a:gd name="connsiteX706" fmla="*/ 2214956 w 2554471"/>
                <a:gd name="connsiteY706" fmla="*/ 757872 h 2526906"/>
                <a:gd name="connsiteX707" fmla="*/ 2243618 w 2554471"/>
                <a:gd name="connsiteY707" fmla="*/ 786533 h 2526906"/>
                <a:gd name="connsiteX708" fmla="*/ 2158298 w 2554471"/>
                <a:gd name="connsiteY708" fmla="*/ 849856 h 2526906"/>
                <a:gd name="connsiteX709" fmla="*/ 2151634 w 2554471"/>
                <a:gd name="connsiteY709" fmla="*/ 841192 h 2526906"/>
                <a:gd name="connsiteX710" fmla="*/ 2214956 w 2554471"/>
                <a:gd name="connsiteY710" fmla="*/ 757872 h 2526906"/>
                <a:gd name="connsiteX711" fmla="*/ 1827521 w 2554471"/>
                <a:gd name="connsiteY711" fmla="*/ 757206 h 2526906"/>
                <a:gd name="connsiteX712" fmla="*/ 1885011 w 2554471"/>
                <a:gd name="connsiteY712" fmla="*/ 793868 h 2526906"/>
                <a:gd name="connsiteX713" fmla="*/ 1937670 w 2554471"/>
                <a:gd name="connsiteY713" fmla="*/ 843859 h 2526906"/>
                <a:gd name="connsiteX714" fmla="*/ 1988993 w 2554471"/>
                <a:gd name="connsiteY714" fmla="*/ 836528 h 2526906"/>
                <a:gd name="connsiteX715" fmla="*/ 2013657 w 2554471"/>
                <a:gd name="connsiteY715" fmla="*/ 833195 h 2526906"/>
                <a:gd name="connsiteX716" fmla="*/ 2062981 w 2554471"/>
                <a:gd name="connsiteY716" fmla="*/ 894519 h 2526906"/>
                <a:gd name="connsiteX717" fmla="*/ 1986994 w 2554471"/>
                <a:gd name="connsiteY717" fmla="*/ 967174 h 2526906"/>
                <a:gd name="connsiteX718" fmla="*/ 1934337 w 2554471"/>
                <a:gd name="connsiteY718" fmla="*/ 937179 h 2526906"/>
                <a:gd name="connsiteX719" fmla="*/ 1924338 w 2554471"/>
                <a:gd name="connsiteY719" fmla="*/ 894519 h 2526906"/>
                <a:gd name="connsiteX720" fmla="*/ 1927671 w 2554471"/>
                <a:gd name="connsiteY720" fmla="*/ 853858 h 2526906"/>
                <a:gd name="connsiteX721" fmla="*/ 1896343 w 2554471"/>
                <a:gd name="connsiteY721" fmla="*/ 907848 h 2526906"/>
                <a:gd name="connsiteX722" fmla="*/ 1810358 w 2554471"/>
                <a:gd name="connsiteY722" fmla="*/ 900518 h 2526906"/>
                <a:gd name="connsiteX723" fmla="*/ 1759032 w 2554471"/>
                <a:gd name="connsiteY723" fmla="*/ 852525 h 2526906"/>
                <a:gd name="connsiteX724" fmla="*/ 1761032 w 2554471"/>
                <a:gd name="connsiteY724" fmla="*/ 774538 h 2526906"/>
                <a:gd name="connsiteX725" fmla="*/ 1827521 w 2554471"/>
                <a:gd name="connsiteY725" fmla="*/ 757206 h 2526906"/>
                <a:gd name="connsiteX726" fmla="*/ 2087645 w 2554471"/>
                <a:gd name="connsiteY726" fmla="*/ 740540 h 2526906"/>
                <a:gd name="connsiteX727" fmla="*/ 2140302 w 2554471"/>
                <a:gd name="connsiteY727" fmla="*/ 805196 h 2526906"/>
                <a:gd name="connsiteX728" fmla="*/ 2093644 w 2554471"/>
                <a:gd name="connsiteY728" fmla="*/ 856521 h 2526906"/>
                <a:gd name="connsiteX729" fmla="*/ 2047651 w 2554471"/>
                <a:gd name="connsiteY729" fmla="*/ 841857 h 2526906"/>
                <a:gd name="connsiteX730" fmla="*/ 2018323 w 2554471"/>
                <a:gd name="connsiteY730" fmla="*/ 752539 h 2526906"/>
                <a:gd name="connsiteX731" fmla="*/ 2024989 w 2554471"/>
                <a:gd name="connsiteY731" fmla="*/ 745873 h 2526906"/>
                <a:gd name="connsiteX732" fmla="*/ 2087645 w 2554471"/>
                <a:gd name="connsiteY732" fmla="*/ 740540 h 2526906"/>
                <a:gd name="connsiteX733" fmla="*/ 1146471 w 2554471"/>
                <a:gd name="connsiteY733" fmla="*/ 712965 h 2526906"/>
                <a:gd name="connsiteX734" fmla="*/ 1198462 w 2554471"/>
                <a:gd name="connsiteY734" fmla="*/ 736544 h 2526906"/>
                <a:gd name="connsiteX735" fmla="*/ 1208461 w 2554471"/>
                <a:gd name="connsiteY735" fmla="*/ 747875 h 2526906"/>
                <a:gd name="connsiteX736" fmla="*/ 1221125 w 2554471"/>
                <a:gd name="connsiteY736" fmla="*/ 829196 h 2526906"/>
                <a:gd name="connsiteX737" fmla="*/ 1213128 w 2554471"/>
                <a:gd name="connsiteY737" fmla="*/ 855191 h 2526906"/>
                <a:gd name="connsiteX738" fmla="*/ 1189797 w 2554471"/>
                <a:gd name="connsiteY738" fmla="*/ 871190 h 2526906"/>
                <a:gd name="connsiteX739" fmla="*/ 1097812 w 2554471"/>
                <a:gd name="connsiteY739" fmla="*/ 829196 h 2526906"/>
                <a:gd name="connsiteX740" fmla="*/ 1093812 w 2554471"/>
                <a:gd name="connsiteY740" fmla="*/ 824530 h 2526906"/>
                <a:gd name="connsiteX741" fmla="*/ 1088479 w 2554471"/>
                <a:gd name="connsiteY741" fmla="*/ 741875 h 2526906"/>
                <a:gd name="connsiteX742" fmla="*/ 1146471 w 2554471"/>
                <a:gd name="connsiteY742" fmla="*/ 712965 h 2526906"/>
                <a:gd name="connsiteX743" fmla="*/ 1411094 w 2554471"/>
                <a:gd name="connsiteY743" fmla="*/ 708549 h 2526906"/>
                <a:gd name="connsiteX744" fmla="*/ 1473084 w 2554471"/>
                <a:gd name="connsiteY744" fmla="*/ 771872 h 2526906"/>
                <a:gd name="connsiteX745" fmla="*/ 1452419 w 2554471"/>
                <a:gd name="connsiteY745" fmla="*/ 817197 h 2526906"/>
                <a:gd name="connsiteX746" fmla="*/ 1448420 w 2554471"/>
                <a:gd name="connsiteY746" fmla="*/ 853192 h 2526906"/>
                <a:gd name="connsiteX747" fmla="*/ 1375099 w 2554471"/>
                <a:gd name="connsiteY747" fmla="*/ 825863 h 2526906"/>
                <a:gd name="connsiteX748" fmla="*/ 1335772 w 2554471"/>
                <a:gd name="connsiteY748" fmla="*/ 783202 h 2526906"/>
                <a:gd name="connsiteX749" fmla="*/ 1334438 w 2554471"/>
                <a:gd name="connsiteY749" fmla="*/ 735211 h 2526906"/>
                <a:gd name="connsiteX750" fmla="*/ 1411094 w 2554471"/>
                <a:gd name="connsiteY750" fmla="*/ 708549 h 2526906"/>
                <a:gd name="connsiteX751" fmla="*/ 1620391 w 2554471"/>
                <a:gd name="connsiteY751" fmla="*/ 686551 h 2526906"/>
                <a:gd name="connsiteX752" fmla="*/ 1703044 w 2554471"/>
                <a:gd name="connsiteY752" fmla="*/ 733877 h 2526906"/>
                <a:gd name="connsiteX753" fmla="*/ 1731706 w 2554471"/>
                <a:gd name="connsiteY753" fmla="*/ 767871 h 2526906"/>
                <a:gd name="connsiteX754" fmla="*/ 1718376 w 2554471"/>
                <a:gd name="connsiteY754" fmla="*/ 825860 h 2526906"/>
                <a:gd name="connsiteX755" fmla="*/ 1691714 w 2554471"/>
                <a:gd name="connsiteY755" fmla="*/ 841857 h 2526906"/>
                <a:gd name="connsiteX756" fmla="*/ 1621058 w 2554471"/>
                <a:gd name="connsiteY756" fmla="*/ 805196 h 2526906"/>
                <a:gd name="connsiteX757" fmla="*/ 1585730 w 2554471"/>
                <a:gd name="connsiteY757" fmla="*/ 737874 h 2526906"/>
                <a:gd name="connsiteX758" fmla="*/ 1620391 w 2554471"/>
                <a:gd name="connsiteY758" fmla="*/ 686551 h 2526906"/>
                <a:gd name="connsiteX759" fmla="*/ 1892655 w 2554471"/>
                <a:gd name="connsiteY759" fmla="*/ 665253 h 2526906"/>
                <a:gd name="connsiteX760" fmla="*/ 1910341 w 2554471"/>
                <a:gd name="connsiteY760" fmla="*/ 666555 h 2526906"/>
                <a:gd name="connsiteX761" fmla="*/ 1972996 w 2554471"/>
                <a:gd name="connsiteY761" fmla="*/ 711879 h 2526906"/>
                <a:gd name="connsiteX762" fmla="*/ 2009657 w 2554471"/>
                <a:gd name="connsiteY762" fmla="*/ 753206 h 2526906"/>
                <a:gd name="connsiteX763" fmla="*/ 1969663 w 2554471"/>
                <a:gd name="connsiteY763" fmla="*/ 819195 h 2526906"/>
                <a:gd name="connsiteX764" fmla="*/ 1914340 w 2554471"/>
                <a:gd name="connsiteY764" fmla="*/ 797866 h 2526906"/>
                <a:gd name="connsiteX765" fmla="*/ 1875013 w 2554471"/>
                <a:gd name="connsiteY765" fmla="*/ 755872 h 2526906"/>
                <a:gd name="connsiteX766" fmla="*/ 1852349 w 2554471"/>
                <a:gd name="connsiteY766" fmla="*/ 697216 h 2526906"/>
                <a:gd name="connsiteX767" fmla="*/ 1892655 w 2554471"/>
                <a:gd name="connsiteY767" fmla="*/ 665253 h 2526906"/>
                <a:gd name="connsiteX768" fmla="*/ 2305525 w 2554471"/>
                <a:gd name="connsiteY768" fmla="*/ 657555 h 2526906"/>
                <a:gd name="connsiteX769" fmla="*/ 2316941 w 2554471"/>
                <a:gd name="connsiteY769" fmla="*/ 661887 h 2526906"/>
                <a:gd name="connsiteX770" fmla="*/ 2317607 w 2554471"/>
                <a:gd name="connsiteY770" fmla="*/ 683884 h 2526906"/>
                <a:gd name="connsiteX771" fmla="*/ 2244951 w 2554471"/>
                <a:gd name="connsiteY771" fmla="*/ 730542 h 2526906"/>
                <a:gd name="connsiteX772" fmla="*/ 2261614 w 2554471"/>
                <a:gd name="connsiteY772" fmla="*/ 689217 h 2526906"/>
                <a:gd name="connsiteX773" fmla="*/ 2293611 w 2554471"/>
                <a:gd name="connsiteY773" fmla="*/ 659221 h 2526906"/>
                <a:gd name="connsiteX774" fmla="*/ 2305525 w 2554471"/>
                <a:gd name="connsiteY774" fmla="*/ 657555 h 2526906"/>
                <a:gd name="connsiteX775" fmla="*/ 1736058 w 2554471"/>
                <a:gd name="connsiteY775" fmla="*/ 619124 h 2526906"/>
                <a:gd name="connsiteX776" fmla="*/ 1806359 w 2554471"/>
                <a:gd name="connsiteY776" fmla="*/ 678552 h 2526906"/>
                <a:gd name="connsiteX777" fmla="*/ 1821688 w 2554471"/>
                <a:gd name="connsiteY777" fmla="*/ 709213 h 2526906"/>
                <a:gd name="connsiteX778" fmla="*/ 1785694 w 2554471"/>
                <a:gd name="connsiteY778" fmla="*/ 741874 h 2526906"/>
                <a:gd name="connsiteX779" fmla="*/ 1759033 w 2554471"/>
                <a:gd name="connsiteY779" fmla="*/ 742541 h 2526906"/>
                <a:gd name="connsiteX780" fmla="*/ 1696377 w 2554471"/>
                <a:gd name="connsiteY780" fmla="*/ 627895 h 2526906"/>
                <a:gd name="connsiteX781" fmla="*/ 1736058 w 2554471"/>
                <a:gd name="connsiteY781" fmla="*/ 619124 h 2526906"/>
                <a:gd name="connsiteX782" fmla="*/ 2179836 w 2554471"/>
                <a:gd name="connsiteY782" fmla="*/ 617938 h 2526906"/>
                <a:gd name="connsiteX783" fmla="*/ 2185627 w 2554471"/>
                <a:gd name="connsiteY783" fmla="*/ 619228 h 2526906"/>
                <a:gd name="connsiteX784" fmla="*/ 2237620 w 2554471"/>
                <a:gd name="connsiteY784" fmla="*/ 687218 h 2526906"/>
                <a:gd name="connsiteX785" fmla="*/ 2163631 w 2554471"/>
                <a:gd name="connsiteY785" fmla="*/ 756541 h 2526906"/>
                <a:gd name="connsiteX786" fmla="*/ 2100974 w 2554471"/>
                <a:gd name="connsiteY786" fmla="*/ 693218 h 2526906"/>
                <a:gd name="connsiteX787" fmla="*/ 2104307 w 2554471"/>
                <a:gd name="connsiteY787" fmla="*/ 669888 h 2526906"/>
                <a:gd name="connsiteX788" fmla="*/ 2134302 w 2554471"/>
                <a:gd name="connsiteY788" fmla="*/ 645226 h 2526906"/>
                <a:gd name="connsiteX789" fmla="*/ 2156965 w 2554471"/>
                <a:gd name="connsiteY789" fmla="*/ 638560 h 2526906"/>
                <a:gd name="connsiteX790" fmla="*/ 2179836 w 2554471"/>
                <a:gd name="connsiteY790" fmla="*/ 617938 h 2526906"/>
                <a:gd name="connsiteX791" fmla="*/ 1272595 w 2554471"/>
                <a:gd name="connsiteY791" fmla="*/ 604867 h 2526906"/>
                <a:gd name="connsiteX792" fmla="*/ 1311778 w 2554471"/>
                <a:gd name="connsiteY792" fmla="*/ 635892 h 2526906"/>
                <a:gd name="connsiteX793" fmla="*/ 1330441 w 2554471"/>
                <a:gd name="connsiteY793" fmla="*/ 663890 h 2526906"/>
                <a:gd name="connsiteX794" fmla="*/ 1322442 w 2554471"/>
                <a:gd name="connsiteY794" fmla="*/ 715213 h 2526906"/>
                <a:gd name="connsiteX795" fmla="*/ 1301113 w 2554471"/>
                <a:gd name="connsiteY795" fmla="*/ 761874 h 2526906"/>
                <a:gd name="connsiteX796" fmla="*/ 1277783 w 2554471"/>
                <a:gd name="connsiteY796" fmla="*/ 782537 h 2526906"/>
                <a:gd name="connsiteX797" fmla="*/ 1199128 w 2554471"/>
                <a:gd name="connsiteY797" fmla="*/ 677886 h 2526906"/>
                <a:gd name="connsiteX798" fmla="*/ 1253786 w 2554471"/>
                <a:gd name="connsiteY798" fmla="*/ 605897 h 2526906"/>
                <a:gd name="connsiteX799" fmla="*/ 1272595 w 2554471"/>
                <a:gd name="connsiteY799" fmla="*/ 604867 h 2526906"/>
                <a:gd name="connsiteX800" fmla="*/ 1516576 w 2554471"/>
                <a:gd name="connsiteY800" fmla="*/ 602149 h 2526906"/>
                <a:gd name="connsiteX801" fmla="*/ 1539740 w 2554471"/>
                <a:gd name="connsiteY801" fmla="*/ 609897 h 2526906"/>
                <a:gd name="connsiteX802" fmla="*/ 1565069 w 2554471"/>
                <a:gd name="connsiteY802" fmla="*/ 631892 h 2526906"/>
                <a:gd name="connsiteX803" fmla="*/ 1573066 w 2554471"/>
                <a:gd name="connsiteY803" fmla="*/ 688551 h 2526906"/>
                <a:gd name="connsiteX804" fmla="*/ 1557070 w 2554471"/>
                <a:gd name="connsiteY804" fmla="*/ 734542 h 2526906"/>
                <a:gd name="connsiteX805" fmla="*/ 1523075 w 2554471"/>
                <a:gd name="connsiteY805" fmla="*/ 763870 h 2526906"/>
                <a:gd name="connsiteX806" fmla="*/ 1488413 w 2554471"/>
                <a:gd name="connsiteY806" fmla="*/ 745873 h 2526906"/>
                <a:gd name="connsiteX807" fmla="*/ 1479748 w 2554471"/>
                <a:gd name="connsiteY807" fmla="*/ 733208 h 2526906"/>
                <a:gd name="connsiteX808" fmla="*/ 1449752 w 2554471"/>
                <a:gd name="connsiteY808" fmla="*/ 691217 h 2526906"/>
                <a:gd name="connsiteX809" fmla="*/ 1494413 w 2554471"/>
                <a:gd name="connsiteY809" fmla="*/ 611897 h 2526906"/>
                <a:gd name="connsiteX810" fmla="*/ 1516576 w 2554471"/>
                <a:gd name="connsiteY810" fmla="*/ 602149 h 2526906"/>
                <a:gd name="connsiteX811" fmla="*/ 2024653 w 2554471"/>
                <a:gd name="connsiteY811" fmla="*/ 579486 h 2526906"/>
                <a:gd name="connsiteX812" fmla="*/ 2086309 w 2554471"/>
                <a:gd name="connsiteY812" fmla="*/ 636558 h 2526906"/>
                <a:gd name="connsiteX813" fmla="*/ 2090309 w 2554471"/>
                <a:gd name="connsiteY813" fmla="*/ 662555 h 2526906"/>
                <a:gd name="connsiteX814" fmla="*/ 2084310 w 2554471"/>
                <a:gd name="connsiteY814" fmla="*/ 692550 h 2526906"/>
                <a:gd name="connsiteX815" fmla="*/ 2008322 w 2554471"/>
                <a:gd name="connsiteY815" fmla="*/ 724545 h 2526906"/>
                <a:gd name="connsiteX816" fmla="*/ 1935001 w 2554471"/>
                <a:gd name="connsiteY816" fmla="*/ 647890 h 2526906"/>
                <a:gd name="connsiteX817" fmla="*/ 1945000 w 2554471"/>
                <a:gd name="connsiteY817" fmla="*/ 605897 h 2526906"/>
                <a:gd name="connsiteX818" fmla="*/ 2024653 w 2554471"/>
                <a:gd name="connsiteY818" fmla="*/ 579486 h 2526906"/>
                <a:gd name="connsiteX819" fmla="*/ 2369011 w 2554471"/>
                <a:gd name="connsiteY819" fmla="*/ 559571 h 2526906"/>
                <a:gd name="connsiteX820" fmla="*/ 2387591 w 2554471"/>
                <a:gd name="connsiteY820" fmla="*/ 563238 h 2526906"/>
                <a:gd name="connsiteX821" fmla="*/ 2392257 w 2554471"/>
                <a:gd name="connsiteY821" fmla="*/ 571903 h 2526906"/>
                <a:gd name="connsiteX822" fmla="*/ 2339599 w 2554471"/>
                <a:gd name="connsiteY822" fmla="*/ 616561 h 2526906"/>
                <a:gd name="connsiteX823" fmla="*/ 2333602 w 2554471"/>
                <a:gd name="connsiteY823" fmla="*/ 611230 h 2526906"/>
                <a:gd name="connsiteX824" fmla="*/ 2352931 w 2554471"/>
                <a:gd name="connsiteY824" fmla="*/ 565904 h 2526906"/>
                <a:gd name="connsiteX825" fmla="*/ 2369011 w 2554471"/>
                <a:gd name="connsiteY825" fmla="*/ 559571 h 2526906"/>
                <a:gd name="connsiteX826" fmla="*/ 1839019 w 2554471"/>
                <a:gd name="connsiteY826" fmla="*/ 545241 h 2526906"/>
                <a:gd name="connsiteX827" fmla="*/ 1911674 w 2554471"/>
                <a:gd name="connsiteY827" fmla="*/ 626563 h 2526906"/>
                <a:gd name="connsiteX828" fmla="*/ 1903009 w 2554471"/>
                <a:gd name="connsiteY828" fmla="*/ 641893 h 2526906"/>
                <a:gd name="connsiteX829" fmla="*/ 1851018 w 2554471"/>
                <a:gd name="connsiteY829" fmla="*/ 650559 h 2526906"/>
                <a:gd name="connsiteX830" fmla="*/ 1783696 w 2554471"/>
                <a:gd name="connsiteY830" fmla="*/ 587235 h 2526906"/>
                <a:gd name="connsiteX831" fmla="*/ 1839019 w 2554471"/>
                <a:gd name="connsiteY831" fmla="*/ 545241 h 2526906"/>
                <a:gd name="connsiteX832" fmla="*/ 1636303 w 2554471"/>
                <a:gd name="connsiteY832" fmla="*/ 527995 h 2526906"/>
                <a:gd name="connsiteX833" fmla="*/ 1678379 w 2554471"/>
                <a:gd name="connsiteY833" fmla="*/ 550574 h 2526906"/>
                <a:gd name="connsiteX834" fmla="*/ 1697043 w 2554471"/>
                <a:gd name="connsiteY834" fmla="*/ 627230 h 2526906"/>
                <a:gd name="connsiteX835" fmla="*/ 1679712 w 2554471"/>
                <a:gd name="connsiteY835" fmla="*/ 641893 h 2526906"/>
                <a:gd name="connsiteX836" fmla="*/ 1593727 w 2554471"/>
                <a:gd name="connsiteY836" fmla="*/ 640560 h 2526906"/>
                <a:gd name="connsiteX837" fmla="*/ 1575731 w 2554471"/>
                <a:gd name="connsiteY837" fmla="*/ 612565 h 2526906"/>
                <a:gd name="connsiteX838" fmla="*/ 1591727 w 2554471"/>
                <a:gd name="connsiteY838" fmla="*/ 537909 h 2526906"/>
                <a:gd name="connsiteX839" fmla="*/ 1636303 w 2554471"/>
                <a:gd name="connsiteY839" fmla="*/ 527995 h 2526906"/>
                <a:gd name="connsiteX840" fmla="*/ 2246950 w 2554471"/>
                <a:gd name="connsiteY840" fmla="*/ 523245 h 2526906"/>
                <a:gd name="connsiteX841" fmla="*/ 2312940 w 2554471"/>
                <a:gd name="connsiteY841" fmla="*/ 589234 h 2526906"/>
                <a:gd name="connsiteX842" fmla="*/ 2274945 w 2554471"/>
                <a:gd name="connsiteY842" fmla="*/ 642560 h 2526906"/>
                <a:gd name="connsiteX843" fmla="*/ 2220954 w 2554471"/>
                <a:gd name="connsiteY843" fmla="*/ 618564 h 2526906"/>
                <a:gd name="connsiteX844" fmla="*/ 2235619 w 2554471"/>
                <a:gd name="connsiteY844" fmla="*/ 527911 h 2526906"/>
                <a:gd name="connsiteX845" fmla="*/ 2246950 w 2554471"/>
                <a:gd name="connsiteY845" fmla="*/ 523245 h 2526906"/>
                <a:gd name="connsiteX846" fmla="*/ 1400012 w 2554471"/>
                <a:gd name="connsiteY846" fmla="*/ 519996 h 2526906"/>
                <a:gd name="connsiteX847" fmla="*/ 1431092 w 2554471"/>
                <a:gd name="connsiteY847" fmla="*/ 540576 h 2526906"/>
                <a:gd name="connsiteX848" fmla="*/ 1449755 w 2554471"/>
                <a:gd name="connsiteY848" fmla="*/ 564571 h 2526906"/>
                <a:gd name="connsiteX849" fmla="*/ 1443089 w 2554471"/>
                <a:gd name="connsiteY849" fmla="*/ 620564 h 2526906"/>
                <a:gd name="connsiteX850" fmla="*/ 1425092 w 2554471"/>
                <a:gd name="connsiteY850" fmla="*/ 657891 h 2526906"/>
                <a:gd name="connsiteX851" fmla="*/ 1381765 w 2554471"/>
                <a:gd name="connsiteY851" fmla="*/ 687220 h 2526906"/>
                <a:gd name="connsiteX852" fmla="*/ 1372432 w 2554471"/>
                <a:gd name="connsiteY852" fmla="*/ 685886 h 2526906"/>
                <a:gd name="connsiteX853" fmla="*/ 1317108 w 2554471"/>
                <a:gd name="connsiteY853" fmla="*/ 589235 h 2526906"/>
                <a:gd name="connsiteX854" fmla="*/ 1362435 w 2554471"/>
                <a:gd name="connsiteY854" fmla="*/ 523913 h 2526906"/>
                <a:gd name="connsiteX855" fmla="*/ 1400012 w 2554471"/>
                <a:gd name="connsiteY855" fmla="*/ 519996 h 2526906"/>
                <a:gd name="connsiteX856" fmla="*/ 2109340 w 2554471"/>
                <a:gd name="connsiteY856" fmla="*/ 481773 h 2526906"/>
                <a:gd name="connsiteX857" fmla="*/ 2136971 w 2554471"/>
                <a:gd name="connsiteY857" fmla="*/ 492584 h 2526906"/>
                <a:gd name="connsiteX858" fmla="*/ 2184298 w 2554471"/>
                <a:gd name="connsiteY858" fmla="*/ 550575 h 2526906"/>
                <a:gd name="connsiteX859" fmla="*/ 2170299 w 2554471"/>
                <a:gd name="connsiteY859" fmla="*/ 594569 h 2526906"/>
                <a:gd name="connsiteX860" fmla="*/ 2101643 w 2554471"/>
                <a:gd name="connsiteY860" fmla="*/ 609899 h 2526906"/>
                <a:gd name="connsiteX861" fmla="*/ 2042319 w 2554471"/>
                <a:gd name="connsiteY861" fmla="*/ 551908 h 2526906"/>
                <a:gd name="connsiteX862" fmla="*/ 2036319 w 2554471"/>
                <a:gd name="connsiteY862" fmla="*/ 526579 h 2526906"/>
                <a:gd name="connsiteX863" fmla="*/ 2109340 w 2554471"/>
                <a:gd name="connsiteY863" fmla="*/ 481773 h 2526906"/>
                <a:gd name="connsiteX864" fmla="*/ 2432253 w 2554471"/>
                <a:gd name="connsiteY864" fmla="*/ 463921 h 2526906"/>
                <a:gd name="connsiteX865" fmla="*/ 2440919 w 2554471"/>
                <a:gd name="connsiteY865" fmla="*/ 472587 h 2526906"/>
                <a:gd name="connsiteX866" fmla="*/ 2410256 w 2554471"/>
                <a:gd name="connsiteY866" fmla="*/ 517244 h 2526906"/>
                <a:gd name="connsiteX867" fmla="*/ 2402923 w 2554471"/>
                <a:gd name="connsiteY867" fmla="*/ 507914 h 2526906"/>
                <a:gd name="connsiteX868" fmla="*/ 2432253 w 2554471"/>
                <a:gd name="connsiteY868" fmla="*/ 463921 h 2526906"/>
                <a:gd name="connsiteX869" fmla="*/ 1749066 w 2554471"/>
                <a:gd name="connsiteY869" fmla="*/ 452581 h 2526906"/>
                <a:gd name="connsiteX870" fmla="*/ 1781030 w 2554471"/>
                <a:gd name="connsiteY870" fmla="*/ 475921 h 2526906"/>
                <a:gd name="connsiteX871" fmla="*/ 1781696 w 2554471"/>
                <a:gd name="connsiteY871" fmla="*/ 544578 h 2526906"/>
                <a:gd name="connsiteX872" fmla="*/ 1761699 w 2554471"/>
                <a:gd name="connsiteY872" fmla="*/ 578573 h 2526906"/>
                <a:gd name="connsiteX873" fmla="*/ 1749702 w 2554471"/>
                <a:gd name="connsiteY873" fmla="*/ 589903 h 2526906"/>
                <a:gd name="connsiteX874" fmla="*/ 1676381 w 2554471"/>
                <a:gd name="connsiteY874" fmla="*/ 515249 h 2526906"/>
                <a:gd name="connsiteX875" fmla="*/ 1735037 w 2554471"/>
                <a:gd name="connsiteY875" fmla="*/ 456590 h 2526906"/>
                <a:gd name="connsiteX876" fmla="*/ 1749066 w 2554471"/>
                <a:gd name="connsiteY876" fmla="*/ 452581 h 2526906"/>
                <a:gd name="connsiteX877" fmla="*/ 1971259 w 2554471"/>
                <a:gd name="connsiteY877" fmla="*/ 450122 h 2526906"/>
                <a:gd name="connsiteX878" fmla="*/ 2035655 w 2554471"/>
                <a:gd name="connsiteY878" fmla="*/ 474588 h 2526906"/>
                <a:gd name="connsiteX879" fmla="*/ 2036988 w 2554471"/>
                <a:gd name="connsiteY879" fmla="*/ 487252 h 2526906"/>
                <a:gd name="connsiteX880" fmla="*/ 2007660 w 2554471"/>
                <a:gd name="connsiteY880" fmla="*/ 535912 h 2526906"/>
                <a:gd name="connsiteX881" fmla="*/ 1893010 w 2554471"/>
                <a:gd name="connsiteY881" fmla="*/ 547242 h 2526906"/>
                <a:gd name="connsiteX882" fmla="*/ 1891676 w 2554471"/>
                <a:gd name="connsiteY882" fmla="*/ 521913 h 2526906"/>
                <a:gd name="connsiteX883" fmla="*/ 1947669 w 2554471"/>
                <a:gd name="connsiteY883" fmla="*/ 453923 h 2526906"/>
                <a:gd name="connsiteX884" fmla="*/ 1971259 w 2554471"/>
                <a:gd name="connsiteY884" fmla="*/ 450122 h 2526906"/>
                <a:gd name="connsiteX885" fmla="*/ 2318459 w 2554471"/>
                <a:gd name="connsiteY885" fmla="*/ 450006 h 2526906"/>
                <a:gd name="connsiteX886" fmla="*/ 2334936 w 2554471"/>
                <a:gd name="connsiteY886" fmla="*/ 455256 h 2526906"/>
                <a:gd name="connsiteX887" fmla="*/ 2359598 w 2554471"/>
                <a:gd name="connsiteY887" fmla="*/ 467921 h 2526906"/>
                <a:gd name="connsiteX888" fmla="*/ 2385594 w 2554471"/>
                <a:gd name="connsiteY888" fmla="*/ 501915 h 2526906"/>
                <a:gd name="connsiteX889" fmla="*/ 2344935 w 2554471"/>
                <a:gd name="connsiteY889" fmla="*/ 543240 h 2526906"/>
                <a:gd name="connsiteX890" fmla="*/ 2276279 w 2554471"/>
                <a:gd name="connsiteY890" fmla="*/ 473254 h 2526906"/>
                <a:gd name="connsiteX891" fmla="*/ 2318459 w 2554471"/>
                <a:gd name="connsiteY891" fmla="*/ 450006 h 2526906"/>
                <a:gd name="connsiteX892" fmla="*/ 1483996 w 2554471"/>
                <a:gd name="connsiteY892" fmla="*/ 439510 h 2526906"/>
                <a:gd name="connsiteX893" fmla="*/ 1543737 w 2554471"/>
                <a:gd name="connsiteY893" fmla="*/ 456590 h 2526906"/>
                <a:gd name="connsiteX894" fmla="*/ 1581728 w 2554471"/>
                <a:gd name="connsiteY894" fmla="*/ 508582 h 2526906"/>
                <a:gd name="connsiteX895" fmla="*/ 1577064 w 2554471"/>
                <a:gd name="connsiteY895" fmla="*/ 527913 h 2526906"/>
                <a:gd name="connsiteX896" fmla="*/ 1555733 w 2554471"/>
                <a:gd name="connsiteY896" fmla="*/ 560575 h 2526906"/>
                <a:gd name="connsiteX897" fmla="*/ 1536404 w 2554471"/>
                <a:gd name="connsiteY897" fmla="*/ 573905 h 2526906"/>
                <a:gd name="connsiteX898" fmla="*/ 1432422 w 2554471"/>
                <a:gd name="connsiteY898" fmla="*/ 507248 h 2526906"/>
                <a:gd name="connsiteX899" fmla="*/ 1431755 w 2554471"/>
                <a:gd name="connsiteY899" fmla="*/ 475920 h 2526906"/>
                <a:gd name="connsiteX900" fmla="*/ 1483996 w 2554471"/>
                <a:gd name="connsiteY900" fmla="*/ 439510 h 2526906"/>
                <a:gd name="connsiteX901" fmla="*/ 1860349 w 2554471"/>
                <a:gd name="connsiteY901" fmla="*/ 377271 h 2526906"/>
                <a:gd name="connsiteX902" fmla="*/ 1916340 w 2554471"/>
                <a:gd name="connsiteY902" fmla="*/ 425931 h 2526906"/>
                <a:gd name="connsiteX903" fmla="*/ 1899010 w 2554471"/>
                <a:gd name="connsiteY903" fmla="*/ 459260 h 2526906"/>
                <a:gd name="connsiteX904" fmla="*/ 1867682 w 2554471"/>
                <a:gd name="connsiteY904" fmla="*/ 511918 h 2526906"/>
                <a:gd name="connsiteX905" fmla="*/ 1849017 w 2554471"/>
                <a:gd name="connsiteY905" fmla="*/ 516584 h 2526906"/>
                <a:gd name="connsiteX906" fmla="*/ 1790360 w 2554471"/>
                <a:gd name="connsiteY906" fmla="*/ 451260 h 2526906"/>
                <a:gd name="connsiteX907" fmla="*/ 1788360 w 2554471"/>
                <a:gd name="connsiteY907" fmla="*/ 423265 h 2526906"/>
                <a:gd name="connsiteX908" fmla="*/ 1860349 w 2554471"/>
                <a:gd name="connsiteY908" fmla="*/ 377271 h 2526906"/>
                <a:gd name="connsiteX909" fmla="*/ 2394257 w 2554471"/>
                <a:gd name="connsiteY909" fmla="*/ 367272 h 2526906"/>
                <a:gd name="connsiteX910" fmla="*/ 2440917 w 2554471"/>
                <a:gd name="connsiteY910" fmla="*/ 397267 h 2526906"/>
                <a:gd name="connsiteX911" fmla="*/ 2380927 w 2554471"/>
                <a:gd name="connsiteY911" fmla="*/ 455923 h 2526906"/>
                <a:gd name="connsiteX912" fmla="*/ 2342267 w 2554471"/>
                <a:gd name="connsiteY912" fmla="*/ 427262 h 2526906"/>
                <a:gd name="connsiteX913" fmla="*/ 2394257 w 2554471"/>
                <a:gd name="connsiteY913" fmla="*/ 367272 h 2526906"/>
                <a:gd name="connsiteX914" fmla="*/ 1615048 w 2554471"/>
                <a:gd name="connsiteY914" fmla="*/ 352411 h 2526906"/>
                <a:gd name="connsiteX915" fmla="*/ 1650386 w 2554471"/>
                <a:gd name="connsiteY915" fmla="*/ 362607 h 2526906"/>
                <a:gd name="connsiteX916" fmla="*/ 1707043 w 2554471"/>
                <a:gd name="connsiteY916" fmla="*/ 429262 h 2526906"/>
                <a:gd name="connsiteX917" fmla="*/ 1697711 w 2554471"/>
                <a:gd name="connsiteY917" fmla="*/ 453924 h 2526906"/>
                <a:gd name="connsiteX918" fmla="*/ 1649053 w 2554471"/>
                <a:gd name="connsiteY918" fmla="*/ 493251 h 2526906"/>
                <a:gd name="connsiteX919" fmla="*/ 1597060 w 2554471"/>
                <a:gd name="connsiteY919" fmla="*/ 498583 h 2526906"/>
                <a:gd name="connsiteX920" fmla="*/ 1542403 w 2554471"/>
                <a:gd name="connsiteY920" fmla="*/ 411933 h 2526906"/>
                <a:gd name="connsiteX921" fmla="*/ 1615048 w 2554471"/>
                <a:gd name="connsiteY921" fmla="*/ 352411 h 2526906"/>
                <a:gd name="connsiteX922" fmla="*/ 2060149 w 2554471"/>
                <a:gd name="connsiteY922" fmla="*/ 352275 h 2526906"/>
                <a:gd name="connsiteX923" fmla="*/ 2096310 w 2554471"/>
                <a:gd name="connsiteY923" fmla="*/ 355940 h 2526906"/>
                <a:gd name="connsiteX924" fmla="*/ 2132971 w 2554471"/>
                <a:gd name="connsiteY924" fmla="*/ 387268 h 2526906"/>
                <a:gd name="connsiteX925" fmla="*/ 2124305 w 2554471"/>
                <a:gd name="connsiteY925" fmla="*/ 399267 h 2526906"/>
                <a:gd name="connsiteX926" fmla="*/ 2107642 w 2554471"/>
                <a:gd name="connsiteY926" fmla="*/ 430595 h 2526906"/>
                <a:gd name="connsiteX927" fmla="*/ 2068981 w 2554471"/>
                <a:gd name="connsiteY927" fmla="*/ 450594 h 2526906"/>
                <a:gd name="connsiteX928" fmla="*/ 2039652 w 2554471"/>
                <a:gd name="connsiteY928" fmla="*/ 429262 h 2526906"/>
                <a:gd name="connsiteX929" fmla="*/ 2028987 w 2554471"/>
                <a:gd name="connsiteY929" fmla="*/ 374605 h 2526906"/>
                <a:gd name="connsiteX930" fmla="*/ 2060149 w 2554471"/>
                <a:gd name="connsiteY930" fmla="*/ 352275 h 2526906"/>
                <a:gd name="connsiteX931" fmla="*/ 2500243 w 2554471"/>
                <a:gd name="connsiteY931" fmla="*/ 343276 h 2526906"/>
                <a:gd name="connsiteX932" fmla="*/ 2456914 w 2554471"/>
                <a:gd name="connsiteY932" fmla="*/ 421265 h 2526906"/>
                <a:gd name="connsiteX933" fmla="*/ 2500243 w 2554471"/>
                <a:gd name="connsiteY933" fmla="*/ 343276 h 2526906"/>
                <a:gd name="connsiteX934" fmla="*/ 2271613 w 2554471"/>
                <a:gd name="connsiteY934" fmla="*/ 319282 h 2526906"/>
                <a:gd name="connsiteX935" fmla="*/ 2339601 w 2554471"/>
                <a:gd name="connsiteY935" fmla="*/ 372606 h 2526906"/>
                <a:gd name="connsiteX936" fmla="*/ 2308273 w 2554471"/>
                <a:gd name="connsiteY936" fmla="*/ 426597 h 2526906"/>
                <a:gd name="connsiteX937" fmla="*/ 2262947 w 2554471"/>
                <a:gd name="connsiteY937" fmla="*/ 428597 h 2526906"/>
                <a:gd name="connsiteX938" fmla="*/ 2218287 w 2554471"/>
                <a:gd name="connsiteY938" fmla="*/ 371939 h 2526906"/>
                <a:gd name="connsiteX939" fmla="*/ 2271613 w 2554471"/>
                <a:gd name="connsiteY939" fmla="*/ 319282 h 2526906"/>
                <a:gd name="connsiteX940" fmla="*/ 1978327 w 2554471"/>
                <a:gd name="connsiteY940" fmla="*/ 293951 h 2526906"/>
                <a:gd name="connsiteX941" fmla="*/ 2027653 w 2554471"/>
                <a:gd name="connsiteY941" fmla="*/ 329945 h 2526906"/>
                <a:gd name="connsiteX942" fmla="*/ 2012988 w 2554471"/>
                <a:gd name="connsiteY942" fmla="*/ 364606 h 2526906"/>
                <a:gd name="connsiteX943" fmla="*/ 1997659 w 2554471"/>
                <a:gd name="connsiteY943" fmla="*/ 390601 h 2526906"/>
                <a:gd name="connsiteX944" fmla="*/ 1958331 w 2554471"/>
                <a:gd name="connsiteY944" fmla="*/ 423263 h 2526906"/>
                <a:gd name="connsiteX945" fmla="*/ 1923670 w 2554471"/>
                <a:gd name="connsiteY945" fmla="*/ 399267 h 2526906"/>
                <a:gd name="connsiteX946" fmla="*/ 1939669 w 2554471"/>
                <a:gd name="connsiteY946" fmla="*/ 311947 h 2526906"/>
                <a:gd name="connsiteX947" fmla="*/ 1978327 w 2554471"/>
                <a:gd name="connsiteY947" fmla="*/ 293951 h 2526906"/>
                <a:gd name="connsiteX948" fmla="*/ 1754368 w 2554471"/>
                <a:gd name="connsiteY948" fmla="*/ 283285 h 2526906"/>
                <a:gd name="connsiteX949" fmla="*/ 1827023 w 2554471"/>
                <a:gd name="connsiteY949" fmla="*/ 357941 h 2526906"/>
                <a:gd name="connsiteX950" fmla="*/ 1802359 w 2554471"/>
                <a:gd name="connsiteY950" fmla="*/ 381937 h 2526906"/>
                <a:gd name="connsiteX951" fmla="*/ 1757035 w 2554471"/>
                <a:gd name="connsiteY951" fmla="*/ 423264 h 2526906"/>
                <a:gd name="connsiteX952" fmla="*/ 1739037 w 2554471"/>
                <a:gd name="connsiteY952" fmla="*/ 426597 h 2526906"/>
                <a:gd name="connsiteX953" fmla="*/ 1709709 w 2554471"/>
                <a:gd name="connsiteY953" fmla="*/ 395936 h 2526906"/>
                <a:gd name="connsiteX954" fmla="*/ 1686380 w 2554471"/>
                <a:gd name="connsiteY954" fmla="*/ 363940 h 2526906"/>
                <a:gd name="connsiteX955" fmla="*/ 1701709 w 2554471"/>
                <a:gd name="connsiteY955" fmla="*/ 295951 h 2526906"/>
                <a:gd name="connsiteX956" fmla="*/ 1754368 w 2554471"/>
                <a:gd name="connsiteY956" fmla="*/ 283285 h 2526906"/>
                <a:gd name="connsiteX957" fmla="*/ 2169630 w 2554471"/>
                <a:gd name="connsiteY957" fmla="*/ 269290 h 2526906"/>
                <a:gd name="connsiteX958" fmla="*/ 2213624 w 2554471"/>
                <a:gd name="connsiteY958" fmla="*/ 297952 h 2526906"/>
                <a:gd name="connsiteX959" fmla="*/ 2206958 w 2554471"/>
                <a:gd name="connsiteY959" fmla="*/ 327280 h 2526906"/>
                <a:gd name="connsiteX960" fmla="*/ 2232287 w 2554471"/>
                <a:gd name="connsiteY960" fmla="*/ 429931 h 2526906"/>
                <a:gd name="connsiteX961" fmla="*/ 2242953 w 2554471"/>
                <a:gd name="connsiteY961" fmla="*/ 507253 h 2526906"/>
                <a:gd name="connsiteX962" fmla="*/ 2204958 w 2554471"/>
                <a:gd name="connsiteY962" fmla="*/ 516585 h 2526906"/>
                <a:gd name="connsiteX963" fmla="*/ 2140302 w 2554471"/>
                <a:gd name="connsiteY963" fmla="*/ 469925 h 2526906"/>
                <a:gd name="connsiteX964" fmla="*/ 2154299 w 2554471"/>
                <a:gd name="connsiteY964" fmla="*/ 406602 h 2526906"/>
                <a:gd name="connsiteX965" fmla="*/ 2173630 w 2554471"/>
                <a:gd name="connsiteY965" fmla="*/ 397936 h 2526906"/>
                <a:gd name="connsiteX966" fmla="*/ 2185627 w 2554471"/>
                <a:gd name="connsiteY966" fmla="*/ 385939 h 2526906"/>
                <a:gd name="connsiteX967" fmla="*/ 2170964 w 2554471"/>
                <a:gd name="connsiteY967" fmla="*/ 373274 h 2526906"/>
                <a:gd name="connsiteX968" fmla="*/ 2140302 w 2554471"/>
                <a:gd name="connsiteY968" fmla="*/ 359942 h 2526906"/>
                <a:gd name="connsiteX969" fmla="*/ 2114306 w 2554471"/>
                <a:gd name="connsiteY969" fmla="*/ 305951 h 2526906"/>
                <a:gd name="connsiteX970" fmla="*/ 2169630 w 2554471"/>
                <a:gd name="connsiteY970" fmla="*/ 269290 h 2526906"/>
                <a:gd name="connsiteX971" fmla="*/ 2510739 w 2554471"/>
                <a:gd name="connsiteY971" fmla="*/ 264621 h 2526906"/>
                <a:gd name="connsiteX972" fmla="*/ 2518903 w 2554471"/>
                <a:gd name="connsiteY972" fmla="*/ 271954 h 2526906"/>
                <a:gd name="connsiteX973" fmla="*/ 2510239 w 2554471"/>
                <a:gd name="connsiteY973" fmla="*/ 309948 h 2526906"/>
                <a:gd name="connsiteX974" fmla="*/ 2501573 w 2554471"/>
                <a:gd name="connsiteY974" fmla="*/ 267288 h 2526906"/>
                <a:gd name="connsiteX975" fmla="*/ 2510739 w 2554471"/>
                <a:gd name="connsiteY975" fmla="*/ 264621 h 2526906"/>
                <a:gd name="connsiteX976" fmla="*/ 2360931 w 2554471"/>
                <a:gd name="connsiteY976" fmla="*/ 239295 h 2526906"/>
                <a:gd name="connsiteX977" fmla="*/ 2443583 w 2554471"/>
                <a:gd name="connsiteY977" fmla="*/ 251960 h 2526906"/>
                <a:gd name="connsiteX978" fmla="*/ 2484244 w 2554471"/>
                <a:gd name="connsiteY978" fmla="*/ 299285 h 2526906"/>
                <a:gd name="connsiteX979" fmla="*/ 2466248 w 2554471"/>
                <a:gd name="connsiteY979" fmla="*/ 344611 h 2526906"/>
                <a:gd name="connsiteX980" fmla="*/ 2430920 w 2554471"/>
                <a:gd name="connsiteY980" fmla="*/ 357943 h 2526906"/>
                <a:gd name="connsiteX981" fmla="*/ 2414255 w 2554471"/>
                <a:gd name="connsiteY981" fmla="*/ 319282 h 2526906"/>
                <a:gd name="connsiteX982" fmla="*/ 2407589 w 2554471"/>
                <a:gd name="connsiteY982" fmla="*/ 262626 h 2526906"/>
                <a:gd name="connsiteX983" fmla="*/ 2406922 w 2554471"/>
                <a:gd name="connsiteY983" fmla="*/ 280622 h 2526906"/>
                <a:gd name="connsiteX984" fmla="*/ 2371595 w 2554471"/>
                <a:gd name="connsiteY984" fmla="*/ 343944 h 2526906"/>
                <a:gd name="connsiteX985" fmla="*/ 2284943 w 2554471"/>
                <a:gd name="connsiteY985" fmla="*/ 305951 h 2526906"/>
                <a:gd name="connsiteX986" fmla="*/ 2281610 w 2554471"/>
                <a:gd name="connsiteY986" fmla="*/ 291288 h 2526906"/>
                <a:gd name="connsiteX987" fmla="*/ 2360931 w 2554471"/>
                <a:gd name="connsiteY987" fmla="*/ 239295 h 2526906"/>
                <a:gd name="connsiteX988" fmla="*/ 2080313 w 2554471"/>
                <a:gd name="connsiteY988" fmla="*/ 214632 h 2526906"/>
                <a:gd name="connsiteX989" fmla="*/ 2130970 w 2554471"/>
                <a:gd name="connsiteY989" fmla="*/ 251293 h 2526906"/>
                <a:gd name="connsiteX990" fmla="*/ 2122971 w 2554471"/>
                <a:gd name="connsiteY990" fmla="*/ 266623 h 2526906"/>
                <a:gd name="connsiteX991" fmla="*/ 2092309 w 2554471"/>
                <a:gd name="connsiteY991" fmla="*/ 303285 h 2526906"/>
                <a:gd name="connsiteX992" fmla="*/ 2046318 w 2554471"/>
                <a:gd name="connsiteY992" fmla="*/ 315283 h 2526906"/>
                <a:gd name="connsiteX993" fmla="*/ 2015657 w 2554471"/>
                <a:gd name="connsiteY993" fmla="*/ 267290 h 2526906"/>
                <a:gd name="connsiteX994" fmla="*/ 2028987 w 2554471"/>
                <a:gd name="connsiteY994" fmla="*/ 230630 h 2526906"/>
                <a:gd name="connsiteX995" fmla="*/ 2080313 w 2554471"/>
                <a:gd name="connsiteY995" fmla="*/ 214632 h 2526906"/>
                <a:gd name="connsiteX996" fmla="*/ 1855851 w 2554471"/>
                <a:gd name="connsiteY996" fmla="*/ 197802 h 2526906"/>
                <a:gd name="connsiteX997" fmla="*/ 1895677 w 2554471"/>
                <a:gd name="connsiteY997" fmla="*/ 206634 h 2526906"/>
                <a:gd name="connsiteX998" fmla="*/ 1939671 w 2554471"/>
                <a:gd name="connsiteY998" fmla="*/ 273289 h 2526906"/>
                <a:gd name="connsiteX999" fmla="*/ 1923673 w 2554471"/>
                <a:gd name="connsiteY999" fmla="*/ 296618 h 2526906"/>
                <a:gd name="connsiteX1000" fmla="*/ 1882347 w 2554471"/>
                <a:gd name="connsiteY1000" fmla="*/ 344609 h 2526906"/>
                <a:gd name="connsiteX1001" fmla="*/ 1855683 w 2554471"/>
                <a:gd name="connsiteY1001" fmla="*/ 357274 h 2526906"/>
                <a:gd name="connsiteX1002" fmla="*/ 1794359 w 2554471"/>
                <a:gd name="connsiteY1002" fmla="*/ 258624 h 2526906"/>
                <a:gd name="connsiteX1003" fmla="*/ 1817024 w 2554471"/>
                <a:gd name="connsiteY1003" fmla="*/ 209967 h 2526906"/>
                <a:gd name="connsiteX1004" fmla="*/ 1855851 w 2554471"/>
                <a:gd name="connsiteY1004" fmla="*/ 197802 h 2526906"/>
                <a:gd name="connsiteX1005" fmla="*/ 2239618 w 2554471"/>
                <a:gd name="connsiteY1005" fmla="*/ 195966 h 2526906"/>
                <a:gd name="connsiteX1006" fmla="*/ 2291609 w 2554471"/>
                <a:gd name="connsiteY1006" fmla="*/ 233294 h 2526906"/>
                <a:gd name="connsiteX1007" fmla="*/ 2241616 w 2554471"/>
                <a:gd name="connsiteY1007" fmla="*/ 287284 h 2526906"/>
                <a:gd name="connsiteX1008" fmla="*/ 2194292 w 2554471"/>
                <a:gd name="connsiteY1008" fmla="*/ 234627 h 2526906"/>
                <a:gd name="connsiteX1009" fmla="*/ 2239618 w 2554471"/>
                <a:gd name="connsiteY1009" fmla="*/ 195966 h 2526906"/>
                <a:gd name="connsiteX1010" fmla="*/ 2163800 w 2554471"/>
                <a:gd name="connsiteY1010" fmla="*/ 154225 h 2526906"/>
                <a:gd name="connsiteX1011" fmla="*/ 2209626 w 2554471"/>
                <a:gd name="connsiteY1011" fmla="*/ 173972 h 2526906"/>
                <a:gd name="connsiteX1012" fmla="*/ 2218292 w 2554471"/>
                <a:gd name="connsiteY1012" fmla="*/ 183971 h 2526906"/>
                <a:gd name="connsiteX1013" fmla="*/ 2173631 w 2554471"/>
                <a:gd name="connsiteY1013" fmla="*/ 227297 h 2526906"/>
                <a:gd name="connsiteX1014" fmla="*/ 2147635 w 2554471"/>
                <a:gd name="connsiteY1014" fmla="*/ 233296 h 2526906"/>
                <a:gd name="connsiteX1015" fmla="*/ 2117640 w 2554471"/>
                <a:gd name="connsiteY1015" fmla="*/ 202634 h 2526906"/>
                <a:gd name="connsiteX1016" fmla="*/ 2118973 w 2554471"/>
                <a:gd name="connsiteY1016" fmla="*/ 177972 h 2526906"/>
                <a:gd name="connsiteX1017" fmla="*/ 2163800 w 2554471"/>
                <a:gd name="connsiteY1017" fmla="*/ 154225 h 2526906"/>
                <a:gd name="connsiteX1018" fmla="*/ 2529567 w 2554471"/>
                <a:gd name="connsiteY1018" fmla="*/ 147309 h 2526906"/>
                <a:gd name="connsiteX1019" fmla="*/ 2552230 w 2554471"/>
                <a:gd name="connsiteY1019" fmla="*/ 181304 h 2526906"/>
                <a:gd name="connsiteX1020" fmla="*/ 2520902 w 2554471"/>
                <a:gd name="connsiteY1020" fmla="*/ 239293 h 2526906"/>
                <a:gd name="connsiteX1021" fmla="*/ 2486241 w 2554471"/>
                <a:gd name="connsiteY1021" fmla="*/ 216631 h 2526906"/>
                <a:gd name="connsiteX1022" fmla="*/ 2529567 w 2554471"/>
                <a:gd name="connsiteY1022" fmla="*/ 147309 h 2526906"/>
                <a:gd name="connsiteX1023" fmla="*/ 2455903 w 2554471"/>
                <a:gd name="connsiteY1023" fmla="*/ 144092 h 2526906"/>
                <a:gd name="connsiteX1024" fmla="*/ 2476243 w 2554471"/>
                <a:gd name="connsiteY1024" fmla="*/ 169306 h 2526906"/>
                <a:gd name="connsiteX1025" fmla="*/ 2438915 w 2554471"/>
                <a:gd name="connsiteY1025" fmla="*/ 228630 h 2526906"/>
                <a:gd name="connsiteX1026" fmla="*/ 2378259 w 2554471"/>
                <a:gd name="connsiteY1026" fmla="*/ 196635 h 2526906"/>
                <a:gd name="connsiteX1027" fmla="*/ 2441582 w 2554471"/>
                <a:gd name="connsiteY1027" fmla="*/ 147977 h 2526906"/>
                <a:gd name="connsiteX1028" fmla="*/ 2455903 w 2554471"/>
                <a:gd name="connsiteY1028" fmla="*/ 144092 h 2526906"/>
                <a:gd name="connsiteX1029" fmla="*/ 1972330 w 2554471"/>
                <a:gd name="connsiteY1029" fmla="*/ 137978 h 2526906"/>
                <a:gd name="connsiteX1030" fmla="*/ 2038985 w 2554471"/>
                <a:gd name="connsiteY1030" fmla="*/ 185305 h 2526906"/>
                <a:gd name="connsiteX1031" fmla="*/ 2032320 w 2554471"/>
                <a:gd name="connsiteY1031" fmla="*/ 202635 h 2526906"/>
                <a:gd name="connsiteX1032" fmla="*/ 2000992 w 2554471"/>
                <a:gd name="connsiteY1032" fmla="*/ 253295 h 2526906"/>
                <a:gd name="connsiteX1033" fmla="*/ 1984329 w 2554471"/>
                <a:gd name="connsiteY1033" fmla="*/ 276624 h 2526906"/>
                <a:gd name="connsiteX1034" fmla="*/ 1959000 w 2554471"/>
                <a:gd name="connsiteY1034" fmla="*/ 262625 h 2526906"/>
                <a:gd name="connsiteX1035" fmla="*/ 1919673 w 2554471"/>
                <a:gd name="connsiteY1035" fmla="*/ 193969 h 2526906"/>
                <a:gd name="connsiteX1036" fmla="*/ 1972330 w 2554471"/>
                <a:gd name="connsiteY1036" fmla="*/ 137978 h 2526906"/>
                <a:gd name="connsiteX1037" fmla="*/ 2344934 w 2554471"/>
                <a:gd name="connsiteY1037" fmla="*/ 125314 h 2526906"/>
                <a:gd name="connsiteX1038" fmla="*/ 2355600 w 2554471"/>
                <a:gd name="connsiteY1038" fmla="*/ 130645 h 2526906"/>
                <a:gd name="connsiteX1039" fmla="*/ 2364263 w 2554471"/>
                <a:gd name="connsiteY1039" fmla="*/ 161973 h 2526906"/>
                <a:gd name="connsiteX1040" fmla="*/ 2330269 w 2554471"/>
                <a:gd name="connsiteY1040" fmla="*/ 215298 h 2526906"/>
                <a:gd name="connsiteX1041" fmla="*/ 2282945 w 2554471"/>
                <a:gd name="connsiteY1041" fmla="*/ 189969 h 2526906"/>
                <a:gd name="connsiteX1042" fmla="*/ 2292277 w 2554471"/>
                <a:gd name="connsiteY1042" fmla="*/ 150643 h 2526906"/>
                <a:gd name="connsiteX1043" fmla="*/ 2344934 w 2554471"/>
                <a:gd name="connsiteY1043" fmla="*/ 125314 h 2526906"/>
                <a:gd name="connsiteX1044" fmla="*/ 2110766 w 2554471"/>
                <a:gd name="connsiteY1044" fmla="*/ 98922 h 2526906"/>
                <a:gd name="connsiteX1045" fmla="*/ 2130971 w 2554471"/>
                <a:gd name="connsiteY1045" fmla="*/ 107316 h 2526906"/>
                <a:gd name="connsiteX1046" fmla="*/ 2144970 w 2554471"/>
                <a:gd name="connsiteY1046" fmla="*/ 119982 h 2526906"/>
                <a:gd name="connsiteX1047" fmla="*/ 2135637 w 2554471"/>
                <a:gd name="connsiteY1047" fmla="*/ 133311 h 2526906"/>
                <a:gd name="connsiteX1048" fmla="*/ 2091643 w 2554471"/>
                <a:gd name="connsiteY1048" fmla="*/ 179971 h 2526906"/>
                <a:gd name="connsiteX1049" fmla="*/ 2052317 w 2554471"/>
                <a:gd name="connsiteY1049" fmla="*/ 175305 h 2526906"/>
                <a:gd name="connsiteX1050" fmla="*/ 2043651 w 2554471"/>
                <a:gd name="connsiteY1050" fmla="*/ 133978 h 2526906"/>
                <a:gd name="connsiteX1051" fmla="*/ 2110766 w 2554471"/>
                <a:gd name="connsiteY1051" fmla="*/ 98922 h 2526906"/>
                <a:gd name="connsiteX1052" fmla="*/ 2263207 w 2554471"/>
                <a:gd name="connsiteY1052" fmla="*/ 86642 h 2526906"/>
                <a:gd name="connsiteX1053" fmla="*/ 2286276 w 2554471"/>
                <a:gd name="connsiteY1053" fmla="*/ 89318 h 2526906"/>
                <a:gd name="connsiteX1054" fmla="*/ 2300274 w 2554471"/>
                <a:gd name="connsiteY1054" fmla="*/ 105316 h 2526906"/>
                <a:gd name="connsiteX1055" fmla="*/ 2286942 w 2554471"/>
                <a:gd name="connsiteY1055" fmla="*/ 120646 h 2526906"/>
                <a:gd name="connsiteX1056" fmla="*/ 2256947 w 2554471"/>
                <a:gd name="connsiteY1056" fmla="*/ 154640 h 2526906"/>
                <a:gd name="connsiteX1057" fmla="*/ 2238285 w 2554471"/>
                <a:gd name="connsiteY1057" fmla="*/ 171305 h 2526906"/>
                <a:gd name="connsiteX1058" fmla="*/ 2207624 w 2554471"/>
                <a:gd name="connsiteY1058" fmla="*/ 133978 h 2526906"/>
                <a:gd name="connsiteX1059" fmla="*/ 2263207 w 2554471"/>
                <a:gd name="connsiteY1059" fmla="*/ 86642 h 2526906"/>
                <a:gd name="connsiteX1060" fmla="*/ 2494241 w 2554471"/>
                <a:gd name="connsiteY1060" fmla="*/ 74654 h 2526906"/>
                <a:gd name="connsiteX1061" fmla="*/ 2526902 w 2554471"/>
                <a:gd name="connsiteY1061" fmla="*/ 99983 h 2526906"/>
                <a:gd name="connsiteX1062" fmla="*/ 2493574 w 2554471"/>
                <a:gd name="connsiteY1062" fmla="*/ 135976 h 2526906"/>
                <a:gd name="connsiteX1063" fmla="*/ 2468911 w 2554471"/>
                <a:gd name="connsiteY1063" fmla="*/ 106648 h 2526906"/>
                <a:gd name="connsiteX1064" fmla="*/ 2494241 w 2554471"/>
                <a:gd name="connsiteY1064" fmla="*/ 74654 h 2526906"/>
                <a:gd name="connsiteX1065" fmla="*/ 2406924 w 2554471"/>
                <a:gd name="connsiteY1065" fmla="*/ 66656 h 2526906"/>
                <a:gd name="connsiteX1066" fmla="*/ 2443586 w 2554471"/>
                <a:gd name="connsiteY1066" fmla="*/ 107314 h 2526906"/>
                <a:gd name="connsiteX1067" fmla="*/ 2400925 w 2554471"/>
                <a:gd name="connsiteY1067" fmla="*/ 130644 h 2526906"/>
                <a:gd name="connsiteX1068" fmla="*/ 2372929 w 2554471"/>
                <a:gd name="connsiteY1068" fmla="*/ 107980 h 2526906"/>
                <a:gd name="connsiteX1069" fmla="*/ 2406924 w 2554471"/>
                <a:gd name="connsiteY1069" fmla="*/ 66656 h 2526906"/>
                <a:gd name="connsiteX1070" fmla="*/ 2211621 w 2554471"/>
                <a:gd name="connsiteY1070" fmla="*/ 47991 h 2526906"/>
                <a:gd name="connsiteX1071" fmla="*/ 2241616 w 2554471"/>
                <a:gd name="connsiteY1071" fmla="*/ 59990 h 2526906"/>
                <a:gd name="connsiteX1072" fmla="*/ 2225620 w 2554471"/>
                <a:gd name="connsiteY1072" fmla="*/ 81986 h 2526906"/>
                <a:gd name="connsiteX1073" fmla="*/ 2190292 w 2554471"/>
                <a:gd name="connsiteY1073" fmla="*/ 120647 h 2526906"/>
                <a:gd name="connsiteX1074" fmla="*/ 2162964 w 2554471"/>
                <a:gd name="connsiteY1074" fmla="*/ 116647 h 2526906"/>
                <a:gd name="connsiteX1075" fmla="*/ 2211621 w 2554471"/>
                <a:gd name="connsiteY1075" fmla="*/ 47991 h 2526906"/>
                <a:gd name="connsiteX1076" fmla="*/ 2352100 w 2554471"/>
                <a:gd name="connsiteY1076" fmla="*/ 32161 h 2526906"/>
                <a:gd name="connsiteX1077" fmla="*/ 2380928 w 2554471"/>
                <a:gd name="connsiteY1077" fmla="*/ 48660 h 2526906"/>
                <a:gd name="connsiteX1078" fmla="*/ 2345600 w 2554471"/>
                <a:gd name="connsiteY1078" fmla="*/ 99318 h 2526906"/>
                <a:gd name="connsiteX1079" fmla="*/ 2336269 w 2554471"/>
                <a:gd name="connsiteY1079" fmla="*/ 103318 h 2526906"/>
                <a:gd name="connsiteX1080" fmla="*/ 2308940 w 2554471"/>
                <a:gd name="connsiteY1080" fmla="*/ 71989 h 2526906"/>
                <a:gd name="connsiteX1081" fmla="*/ 2322270 w 2554471"/>
                <a:gd name="connsiteY1081" fmla="*/ 44660 h 2526906"/>
                <a:gd name="connsiteX1082" fmla="*/ 2352100 w 2554471"/>
                <a:gd name="connsiteY1082" fmla="*/ 32161 h 2526906"/>
                <a:gd name="connsiteX1083" fmla="*/ 2524236 w 2554471"/>
                <a:gd name="connsiteY1083" fmla="*/ 26662 h 2526906"/>
                <a:gd name="connsiteX1084" fmla="*/ 2553566 w 2554471"/>
                <a:gd name="connsiteY1084" fmla="*/ 55325 h 2526906"/>
                <a:gd name="connsiteX1085" fmla="*/ 2538234 w 2554471"/>
                <a:gd name="connsiteY1085" fmla="*/ 72658 h 2526906"/>
                <a:gd name="connsiteX1086" fmla="*/ 2514904 w 2554471"/>
                <a:gd name="connsiteY1086" fmla="*/ 39995 h 2526906"/>
                <a:gd name="connsiteX1087" fmla="*/ 2524236 w 2554471"/>
                <a:gd name="connsiteY1087" fmla="*/ 26662 h 2526906"/>
                <a:gd name="connsiteX1088" fmla="*/ 2296274 w 2554471"/>
                <a:gd name="connsiteY1088" fmla="*/ 11332 h 2526906"/>
                <a:gd name="connsiteX1089" fmla="*/ 2310271 w 2554471"/>
                <a:gd name="connsiteY1089" fmla="*/ 25998 h 2526906"/>
                <a:gd name="connsiteX1090" fmla="*/ 2251615 w 2554471"/>
                <a:gd name="connsiteY1090" fmla="*/ 35329 h 2526906"/>
                <a:gd name="connsiteX1091" fmla="*/ 2296274 w 2554471"/>
                <a:gd name="connsiteY1091" fmla="*/ 11332 h 2526906"/>
                <a:gd name="connsiteX1092" fmla="*/ 2424253 w 2554471"/>
                <a:gd name="connsiteY1092" fmla="*/ 0 h 2526906"/>
                <a:gd name="connsiteX1093" fmla="*/ 2432918 w 2554471"/>
                <a:gd name="connsiteY1093" fmla="*/ 19996 h 2526906"/>
                <a:gd name="connsiteX1094" fmla="*/ 2441584 w 2554471"/>
                <a:gd name="connsiteY1094" fmla="*/ 43327 h 2526906"/>
                <a:gd name="connsiteX1095" fmla="*/ 2459580 w 2554471"/>
                <a:gd name="connsiteY1095" fmla="*/ 30661 h 2526906"/>
                <a:gd name="connsiteX1096" fmla="*/ 2486244 w 2554471"/>
                <a:gd name="connsiteY1096" fmla="*/ 19329 h 2526906"/>
                <a:gd name="connsiteX1097" fmla="*/ 2486910 w 2554471"/>
                <a:gd name="connsiteY1097" fmla="*/ 49990 h 2526906"/>
                <a:gd name="connsiteX1098" fmla="*/ 2454914 w 2554471"/>
                <a:gd name="connsiteY1098" fmla="*/ 63989 h 2526906"/>
                <a:gd name="connsiteX1099" fmla="*/ 2416922 w 2554471"/>
                <a:gd name="connsiteY1099" fmla="*/ 47993 h 2526906"/>
                <a:gd name="connsiteX1100" fmla="*/ 2399591 w 2554471"/>
                <a:gd name="connsiteY1100" fmla="*/ 26662 h 2526906"/>
                <a:gd name="connsiteX1101" fmla="*/ 2424253 w 2554471"/>
                <a:gd name="connsiteY1101" fmla="*/ 0 h 252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</a:cxnLst>
              <a:rect l="l" t="t" r="r" b="b"/>
              <a:pathLst>
                <a:path w="2554471" h="2526906">
                  <a:moveTo>
                    <a:pt x="41900" y="2487722"/>
                  </a:moveTo>
                  <a:cubicBezTo>
                    <a:pt x="48118" y="2487243"/>
                    <a:pt x="54992" y="2487909"/>
                    <a:pt x="62657" y="2489576"/>
                  </a:cubicBezTo>
                  <a:cubicBezTo>
                    <a:pt x="66657" y="2490243"/>
                    <a:pt x="71323" y="2489576"/>
                    <a:pt x="71323" y="2494909"/>
                  </a:cubicBezTo>
                  <a:cubicBezTo>
                    <a:pt x="71990" y="2501574"/>
                    <a:pt x="68657" y="2506907"/>
                    <a:pt x="63990" y="2510907"/>
                  </a:cubicBezTo>
                  <a:cubicBezTo>
                    <a:pt x="46660" y="2525573"/>
                    <a:pt x="24662" y="2524239"/>
                    <a:pt x="0" y="2526906"/>
                  </a:cubicBezTo>
                  <a:cubicBezTo>
                    <a:pt x="10499" y="2500908"/>
                    <a:pt x="23247" y="2489159"/>
                    <a:pt x="41900" y="2487722"/>
                  </a:cubicBezTo>
                  <a:close/>
                  <a:moveTo>
                    <a:pt x="119313" y="2456248"/>
                  </a:moveTo>
                  <a:cubicBezTo>
                    <a:pt x="135309" y="2456248"/>
                    <a:pt x="143975" y="2479578"/>
                    <a:pt x="141975" y="2490911"/>
                  </a:cubicBezTo>
                  <a:cubicBezTo>
                    <a:pt x="138642" y="2510241"/>
                    <a:pt x="113981" y="2500910"/>
                    <a:pt x="101982" y="2508241"/>
                  </a:cubicBezTo>
                  <a:cubicBezTo>
                    <a:pt x="85986" y="2508908"/>
                    <a:pt x="74654" y="2491577"/>
                    <a:pt x="76654" y="2490911"/>
                  </a:cubicBezTo>
                  <a:cubicBezTo>
                    <a:pt x="91983" y="2480245"/>
                    <a:pt x="100649" y="2456248"/>
                    <a:pt x="119313" y="2456248"/>
                  </a:cubicBezTo>
                  <a:close/>
                  <a:moveTo>
                    <a:pt x="218557" y="2369813"/>
                  </a:moveTo>
                  <a:cubicBezTo>
                    <a:pt x="230461" y="2372094"/>
                    <a:pt x="233460" y="2381593"/>
                    <a:pt x="237960" y="2389592"/>
                  </a:cubicBezTo>
                  <a:cubicBezTo>
                    <a:pt x="243291" y="2398923"/>
                    <a:pt x="249957" y="2406922"/>
                    <a:pt x="239960" y="2418921"/>
                  </a:cubicBezTo>
                  <a:cubicBezTo>
                    <a:pt x="223961" y="2437584"/>
                    <a:pt x="201966" y="2452249"/>
                    <a:pt x="194633" y="2478245"/>
                  </a:cubicBezTo>
                  <a:cubicBezTo>
                    <a:pt x="192634" y="2485578"/>
                    <a:pt x="181968" y="2489577"/>
                    <a:pt x="173971" y="2486244"/>
                  </a:cubicBezTo>
                  <a:cubicBezTo>
                    <a:pt x="161972" y="2482245"/>
                    <a:pt x="151973" y="2474245"/>
                    <a:pt x="148640" y="2461580"/>
                  </a:cubicBezTo>
                  <a:cubicBezTo>
                    <a:pt x="143974" y="2442250"/>
                    <a:pt x="179302" y="2378927"/>
                    <a:pt x="197966" y="2371594"/>
                  </a:cubicBezTo>
                  <a:cubicBezTo>
                    <a:pt x="201966" y="2370261"/>
                    <a:pt x="206632" y="2368928"/>
                    <a:pt x="203299" y="2370261"/>
                  </a:cubicBezTo>
                  <a:cubicBezTo>
                    <a:pt x="209631" y="2369094"/>
                    <a:pt x="214589" y="2369053"/>
                    <a:pt x="218557" y="2369813"/>
                  </a:cubicBezTo>
                  <a:close/>
                  <a:moveTo>
                    <a:pt x="73322" y="2322270"/>
                  </a:moveTo>
                  <a:cubicBezTo>
                    <a:pt x="95984" y="2344933"/>
                    <a:pt x="116647" y="2366264"/>
                    <a:pt x="137312" y="2386260"/>
                  </a:cubicBezTo>
                  <a:cubicBezTo>
                    <a:pt x="142643" y="2391593"/>
                    <a:pt x="147309" y="2396259"/>
                    <a:pt x="139978" y="2403592"/>
                  </a:cubicBezTo>
                  <a:cubicBezTo>
                    <a:pt x="119313" y="2424921"/>
                    <a:pt x="103317" y="2450250"/>
                    <a:pt x="75988" y="2464249"/>
                  </a:cubicBezTo>
                  <a:cubicBezTo>
                    <a:pt x="62656" y="2470915"/>
                    <a:pt x="47991" y="2474246"/>
                    <a:pt x="35327" y="2464916"/>
                  </a:cubicBezTo>
                  <a:cubicBezTo>
                    <a:pt x="23995" y="2456250"/>
                    <a:pt x="28661" y="2442251"/>
                    <a:pt x="31327" y="2430921"/>
                  </a:cubicBezTo>
                  <a:cubicBezTo>
                    <a:pt x="41327" y="2394259"/>
                    <a:pt x="57323" y="2360265"/>
                    <a:pt x="73322" y="2322270"/>
                  </a:cubicBezTo>
                  <a:close/>
                  <a:moveTo>
                    <a:pt x="296617" y="2296273"/>
                  </a:moveTo>
                  <a:cubicBezTo>
                    <a:pt x="310615" y="2298273"/>
                    <a:pt x="323946" y="2302272"/>
                    <a:pt x="323946" y="2321602"/>
                  </a:cubicBezTo>
                  <a:cubicBezTo>
                    <a:pt x="323946" y="2346932"/>
                    <a:pt x="288617" y="2387590"/>
                    <a:pt x="267288" y="2385591"/>
                  </a:cubicBezTo>
                  <a:cubicBezTo>
                    <a:pt x="249956" y="2384259"/>
                    <a:pt x="241959" y="2372927"/>
                    <a:pt x="241959" y="2356929"/>
                  </a:cubicBezTo>
                  <a:cubicBezTo>
                    <a:pt x="241292" y="2326934"/>
                    <a:pt x="269954" y="2295607"/>
                    <a:pt x="296617" y="2296273"/>
                  </a:cubicBezTo>
                  <a:close/>
                  <a:moveTo>
                    <a:pt x="385267" y="2187627"/>
                  </a:moveTo>
                  <a:cubicBezTo>
                    <a:pt x="390600" y="2185627"/>
                    <a:pt x="394599" y="2185627"/>
                    <a:pt x="399932" y="2188293"/>
                  </a:cubicBezTo>
                  <a:cubicBezTo>
                    <a:pt x="413929" y="2196959"/>
                    <a:pt x="426594" y="2250949"/>
                    <a:pt x="417262" y="2264281"/>
                  </a:cubicBezTo>
                  <a:cubicBezTo>
                    <a:pt x="406598" y="2279611"/>
                    <a:pt x="393266" y="2292276"/>
                    <a:pt x="377268" y="2301606"/>
                  </a:cubicBezTo>
                  <a:cubicBezTo>
                    <a:pt x="348606" y="2318938"/>
                    <a:pt x="325944" y="2305606"/>
                    <a:pt x="325278" y="2272945"/>
                  </a:cubicBezTo>
                  <a:cubicBezTo>
                    <a:pt x="325278" y="2250283"/>
                    <a:pt x="363272" y="2196292"/>
                    <a:pt x="385267" y="2187627"/>
                  </a:cubicBezTo>
                  <a:close/>
                  <a:moveTo>
                    <a:pt x="119313" y="2106306"/>
                  </a:moveTo>
                  <a:cubicBezTo>
                    <a:pt x="152643" y="2124968"/>
                    <a:pt x="148645" y="2151632"/>
                    <a:pt x="101316" y="2198290"/>
                  </a:cubicBezTo>
                  <a:cubicBezTo>
                    <a:pt x="107316" y="2167629"/>
                    <a:pt x="113315" y="2136967"/>
                    <a:pt x="119313" y="2106306"/>
                  </a:cubicBezTo>
                  <a:close/>
                  <a:moveTo>
                    <a:pt x="205967" y="2104975"/>
                  </a:moveTo>
                  <a:cubicBezTo>
                    <a:pt x="213299" y="2103642"/>
                    <a:pt x="217297" y="2106975"/>
                    <a:pt x="221963" y="2110974"/>
                  </a:cubicBezTo>
                  <a:cubicBezTo>
                    <a:pt x="250625" y="2138970"/>
                    <a:pt x="279289" y="2166298"/>
                    <a:pt x="307284" y="2194293"/>
                  </a:cubicBezTo>
                  <a:cubicBezTo>
                    <a:pt x="310617" y="2197626"/>
                    <a:pt x="314617" y="2204292"/>
                    <a:pt x="313284" y="2206959"/>
                  </a:cubicBezTo>
                  <a:cubicBezTo>
                    <a:pt x="299951" y="2231621"/>
                    <a:pt x="301285" y="2263616"/>
                    <a:pt x="272623" y="2279612"/>
                  </a:cubicBezTo>
                  <a:cubicBezTo>
                    <a:pt x="262624" y="2284945"/>
                    <a:pt x="247294" y="2290944"/>
                    <a:pt x="245961" y="2298943"/>
                  </a:cubicBezTo>
                  <a:cubicBezTo>
                    <a:pt x="237962" y="2338270"/>
                    <a:pt x="201301" y="2343603"/>
                    <a:pt x="177305" y="2363599"/>
                  </a:cubicBezTo>
                  <a:cubicBezTo>
                    <a:pt x="163306" y="2374931"/>
                    <a:pt x="149976" y="2376264"/>
                    <a:pt x="135978" y="2364266"/>
                  </a:cubicBezTo>
                  <a:cubicBezTo>
                    <a:pt x="123312" y="2353600"/>
                    <a:pt x="110649" y="2343603"/>
                    <a:pt x="99317" y="2331604"/>
                  </a:cubicBezTo>
                  <a:cubicBezTo>
                    <a:pt x="63989" y="2293610"/>
                    <a:pt x="72655" y="2242953"/>
                    <a:pt x="117315" y="2217622"/>
                  </a:cubicBezTo>
                  <a:cubicBezTo>
                    <a:pt x="129978" y="2210292"/>
                    <a:pt x="141311" y="2210958"/>
                    <a:pt x="149310" y="2223622"/>
                  </a:cubicBezTo>
                  <a:cubicBezTo>
                    <a:pt x="170639" y="2256283"/>
                    <a:pt x="204634" y="2270948"/>
                    <a:pt x="237962" y="2292944"/>
                  </a:cubicBezTo>
                  <a:cubicBezTo>
                    <a:pt x="239295" y="2270281"/>
                    <a:pt x="225963" y="2263616"/>
                    <a:pt x="213966" y="2255616"/>
                  </a:cubicBezTo>
                  <a:cubicBezTo>
                    <a:pt x="189302" y="2239620"/>
                    <a:pt x="163973" y="2224955"/>
                    <a:pt x="157307" y="2191627"/>
                  </a:cubicBezTo>
                  <a:cubicBezTo>
                    <a:pt x="150641" y="2158966"/>
                    <a:pt x="173972" y="2112306"/>
                    <a:pt x="205967" y="2104975"/>
                  </a:cubicBezTo>
                  <a:close/>
                  <a:moveTo>
                    <a:pt x="480502" y="2101057"/>
                  </a:moveTo>
                  <a:cubicBezTo>
                    <a:pt x="490750" y="2101474"/>
                    <a:pt x="500916" y="2109306"/>
                    <a:pt x="513247" y="2124305"/>
                  </a:cubicBezTo>
                  <a:cubicBezTo>
                    <a:pt x="515247" y="2126637"/>
                    <a:pt x="516413" y="2130303"/>
                    <a:pt x="518413" y="2132969"/>
                  </a:cubicBezTo>
                  <a:lnTo>
                    <a:pt x="527279" y="2135295"/>
                  </a:lnTo>
                  <a:lnTo>
                    <a:pt x="527912" y="2141301"/>
                  </a:lnTo>
                  <a:lnTo>
                    <a:pt x="533834" y="2141598"/>
                  </a:lnTo>
                  <a:lnTo>
                    <a:pt x="532910" y="2149384"/>
                  </a:lnTo>
                  <a:cubicBezTo>
                    <a:pt x="534576" y="2151301"/>
                    <a:pt x="537576" y="2152634"/>
                    <a:pt x="539909" y="2154300"/>
                  </a:cubicBezTo>
                  <a:lnTo>
                    <a:pt x="539242" y="2152967"/>
                  </a:lnTo>
                  <a:cubicBezTo>
                    <a:pt x="547908" y="2164297"/>
                    <a:pt x="557241" y="2174296"/>
                    <a:pt x="573237" y="2183629"/>
                  </a:cubicBezTo>
                  <a:cubicBezTo>
                    <a:pt x="547908" y="2198292"/>
                    <a:pt x="525246" y="2213624"/>
                    <a:pt x="501248" y="2225621"/>
                  </a:cubicBezTo>
                  <a:cubicBezTo>
                    <a:pt x="481918" y="2235620"/>
                    <a:pt x="459256" y="2245619"/>
                    <a:pt x="441924" y="2224290"/>
                  </a:cubicBezTo>
                  <a:cubicBezTo>
                    <a:pt x="425261" y="2204292"/>
                    <a:pt x="419928" y="2178296"/>
                    <a:pt x="427927" y="2152967"/>
                  </a:cubicBezTo>
                  <a:cubicBezTo>
                    <a:pt x="431258" y="2141635"/>
                    <a:pt x="439258" y="2131635"/>
                    <a:pt x="447257" y="2122305"/>
                  </a:cubicBezTo>
                  <a:cubicBezTo>
                    <a:pt x="459922" y="2107640"/>
                    <a:pt x="470253" y="2100640"/>
                    <a:pt x="480502" y="2101057"/>
                  </a:cubicBezTo>
                  <a:close/>
                  <a:moveTo>
                    <a:pt x="291950" y="2024988"/>
                  </a:moveTo>
                  <a:cubicBezTo>
                    <a:pt x="307949" y="2022988"/>
                    <a:pt x="317279" y="2031654"/>
                    <a:pt x="323279" y="2044317"/>
                  </a:cubicBezTo>
                  <a:cubicBezTo>
                    <a:pt x="331278" y="2058316"/>
                    <a:pt x="339944" y="2066981"/>
                    <a:pt x="355273" y="2066981"/>
                  </a:cubicBezTo>
                  <a:cubicBezTo>
                    <a:pt x="356607" y="2090977"/>
                    <a:pt x="373272" y="2103642"/>
                    <a:pt x="391268" y="2114972"/>
                  </a:cubicBezTo>
                  <a:cubicBezTo>
                    <a:pt x="398600" y="2119638"/>
                    <a:pt x="414597" y="2118305"/>
                    <a:pt x="409931" y="2133636"/>
                  </a:cubicBezTo>
                  <a:cubicBezTo>
                    <a:pt x="405933" y="2146300"/>
                    <a:pt x="406600" y="2162965"/>
                    <a:pt x="389268" y="2168964"/>
                  </a:cubicBezTo>
                  <a:cubicBezTo>
                    <a:pt x="373938" y="2174295"/>
                    <a:pt x="358606" y="2178961"/>
                    <a:pt x="343943" y="2188293"/>
                  </a:cubicBezTo>
                  <a:cubicBezTo>
                    <a:pt x="332611" y="2194959"/>
                    <a:pt x="324612" y="2184960"/>
                    <a:pt x="317946" y="2177628"/>
                  </a:cubicBezTo>
                  <a:cubicBezTo>
                    <a:pt x="299950" y="2158299"/>
                    <a:pt x="282618" y="2138967"/>
                    <a:pt x="259956" y="2123638"/>
                  </a:cubicBezTo>
                  <a:cubicBezTo>
                    <a:pt x="244626" y="2112972"/>
                    <a:pt x="237960" y="2090977"/>
                    <a:pt x="243959" y="2071645"/>
                  </a:cubicBezTo>
                  <a:cubicBezTo>
                    <a:pt x="251290" y="2048983"/>
                    <a:pt x="265288" y="2028988"/>
                    <a:pt x="291950" y="2024988"/>
                  </a:cubicBezTo>
                  <a:close/>
                  <a:moveTo>
                    <a:pt x="544146" y="2011530"/>
                  </a:moveTo>
                  <a:cubicBezTo>
                    <a:pt x="561613" y="2008156"/>
                    <a:pt x="578235" y="2017155"/>
                    <a:pt x="589234" y="2039652"/>
                  </a:cubicBezTo>
                  <a:cubicBezTo>
                    <a:pt x="608563" y="2079646"/>
                    <a:pt x="638558" y="2102975"/>
                    <a:pt x="683218" y="2108308"/>
                  </a:cubicBezTo>
                  <a:cubicBezTo>
                    <a:pt x="651224" y="2161632"/>
                    <a:pt x="601897" y="2176964"/>
                    <a:pt x="551240" y="2152300"/>
                  </a:cubicBezTo>
                  <a:cubicBezTo>
                    <a:pt x="549240" y="2151300"/>
                    <a:pt x="547240" y="2149467"/>
                    <a:pt x="545157" y="2148718"/>
                  </a:cubicBezTo>
                  <a:lnTo>
                    <a:pt x="540929" y="2150590"/>
                  </a:lnTo>
                  <a:lnTo>
                    <a:pt x="540578" y="2153634"/>
                  </a:lnTo>
                  <a:cubicBezTo>
                    <a:pt x="538244" y="2151967"/>
                    <a:pt x="535243" y="2150634"/>
                    <a:pt x="533576" y="2148717"/>
                  </a:cubicBezTo>
                  <a:lnTo>
                    <a:pt x="534418" y="2141627"/>
                  </a:lnTo>
                  <a:lnTo>
                    <a:pt x="533834" y="2141598"/>
                  </a:lnTo>
                  <a:lnTo>
                    <a:pt x="533909" y="2140968"/>
                  </a:lnTo>
                  <a:lnTo>
                    <a:pt x="534434" y="2141493"/>
                  </a:lnTo>
                  <a:lnTo>
                    <a:pt x="534501" y="2140932"/>
                  </a:lnTo>
                  <a:lnTo>
                    <a:pt x="528577" y="2140636"/>
                  </a:lnTo>
                  <a:lnTo>
                    <a:pt x="528035" y="2135493"/>
                  </a:lnTo>
                  <a:lnTo>
                    <a:pt x="527279" y="2135295"/>
                  </a:lnTo>
                  <a:lnTo>
                    <a:pt x="527245" y="2134969"/>
                  </a:lnTo>
                  <a:lnTo>
                    <a:pt x="528021" y="2135357"/>
                  </a:lnTo>
                  <a:lnTo>
                    <a:pt x="527910" y="2134305"/>
                  </a:lnTo>
                  <a:lnTo>
                    <a:pt x="527242" y="2133637"/>
                  </a:lnTo>
                  <a:lnTo>
                    <a:pt x="528545" y="2134822"/>
                  </a:lnTo>
                  <a:lnTo>
                    <a:pt x="528559" y="2134891"/>
                  </a:lnTo>
                  <a:lnTo>
                    <a:pt x="534570" y="2140355"/>
                  </a:lnTo>
                  <a:lnTo>
                    <a:pt x="534576" y="2140300"/>
                  </a:lnTo>
                  <a:lnTo>
                    <a:pt x="540884" y="2144504"/>
                  </a:lnTo>
                  <a:lnTo>
                    <a:pt x="540907" y="2144302"/>
                  </a:lnTo>
                  <a:cubicBezTo>
                    <a:pt x="539074" y="2142469"/>
                    <a:pt x="535908" y="2141303"/>
                    <a:pt x="533908" y="2139636"/>
                  </a:cubicBezTo>
                  <a:lnTo>
                    <a:pt x="534575" y="2140303"/>
                  </a:lnTo>
                  <a:lnTo>
                    <a:pt x="528545" y="2134822"/>
                  </a:lnTo>
                  <a:lnTo>
                    <a:pt x="524160" y="2112806"/>
                  </a:lnTo>
                  <a:cubicBezTo>
                    <a:pt x="520744" y="2106141"/>
                    <a:pt x="515912" y="2099975"/>
                    <a:pt x="511246" y="2093642"/>
                  </a:cubicBezTo>
                  <a:cubicBezTo>
                    <a:pt x="493249" y="2068980"/>
                    <a:pt x="500580" y="2036318"/>
                    <a:pt x="526575" y="2018987"/>
                  </a:cubicBezTo>
                  <a:cubicBezTo>
                    <a:pt x="532408" y="2015154"/>
                    <a:pt x="538324" y="2012655"/>
                    <a:pt x="544146" y="2011530"/>
                  </a:cubicBezTo>
                  <a:close/>
                  <a:moveTo>
                    <a:pt x="880018" y="1983162"/>
                  </a:moveTo>
                  <a:cubicBezTo>
                    <a:pt x="882518" y="1983495"/>
                    <a:pt x="884851" y="1985328"/>
                    <a:pt x="887184" y="1988327"/>
                  </a:cubicBezTo>
                  <a:cubicBezTo>
                    <a:pt x="891183" y="1992994"/>
                    <a:pt x="891183" y="1997660"/>
                    <a:pt x="885184" y="2000993"/>
                  </a:cubicBezTo>
                  <a:cubicBezTo>
                    <a:pt x="849856" y="2020323"/>
                    <a:pt x="822527" y="2054318"/>
                    <a:pt x="778533" y="2060984"/>
                  </a:cubicBezTo>
                  <a:cubicBezTo>
                    <a:pt x="782533" y="2025655"/>
                    <a:pt x="803862" y="2012325"/>
                    <a:pt x="835191" y="2008326"/>
                  </a:cubicBezTo>
                  <a:cubicBezTo>
                    <a:pt x="849189" y="2006326"/>
                    <a:pt x="861186" y="1996993"/>
                    <a:pt x="871852" y="1986994"/>
                  </a:cubicBezTo>
                  <a:cubicBezTo>
                    <a:pt x="874852" y="1983995"/>
                    <a:pt x="877518" y="1982829"/>
                    <a:pt x="880018" y="1983162"/>
                  </a:cubicBezTo>
                  <a:close/>
                  <a:moveTo>
                    <a:pt x="361604" y="1952750"/>
                  </a:moveTo>
                  <a:cubicBezTo>
                    <a:pt x="369770" y="1953833"/>
                    <a:pt x="377935" y="1958333"/>
                    <a:pt x="386601" y="1963666"/>
                  </a:cubicBezTo>
                  <a:cubicBezTo>
                    <a:pt x="419929" y="1984328"/>
                    <a:pt x="442592" y="2020990"/>
                    <a:pt x="485252" y="2027656"/>
                  </a:cubicBezTo>
                  <a:cubicBezTo>
                    <a:pt x="487252" y="2028322"/>
                    <a:pt x="491249" y="2036321"/>
                    <a:pt x="490583" y="2036988"/>
                  </a:cubicBezTo>
                  <a:cubicBezTo>
                    <a:pt x="474586" y="2050985"/>
                    <a:pt x="486585" y="2078314"/>
                    <a:pt x="465254" y="2090312"/>
                  </a:cubicBezTo>
                  <a:cubicBezTo>
                    <a:pt x="441258" y="2104311"/>
                    <a:pt x="417929" y="2108975"/>
                    <a:pt x="393265" y="2092312"/>
                  </a:cubicBezTo>
                  <a:cubicBezTo>
                    <a:pt x="380602" y="2083646"/>
                    <a:pt x="367936" y="2074981"/>
                    <a:pt x="355939" y="2067650"/>
                  </a:cubicBezTo>
                  <a:cubicBezTo>
                    <a:pt x="345940" y="2050318"/>
                    <a:pt x="335275" y="2032988"/>
                    <a:pt x="325942" y="2014990"/>
                  </a:cubicBezTo>
                  <a:cubicBezTo>
                    <a:pt x="315279" y="1994994"/>
                    <a:pt x="320612" y="1977662"/>
                    <a:pt x="336608" y="1962332"/>
                  </a:cubicBezTo>
                  <a:cubicBezTo>
                    <a:pt x="345274" y="1954000"/>
                    <a:pt x="353439" y="1951667"/>
                    <a:pt x="361604" y="1952750"/>
                  </a:cubicBezTo>
                  <a:close/>
                  <a:moveTo>
                    <a:pt x="662220" y="1908423"/>
                  </a:moveTo>
                  <a:cubicBezTo>
                    <a:pt x="671552" y="1910339"/>
                    <a:pt x="679217" y="1920004"/>
                    <a:pt x="691216" y="1939002"/>
                  </a:cubicBezTo>
                  <a:cubicBezTo>
                    <a:pt x="709878" y="1968330"/>
                    <a:pt x="745206" y="1976996"/>
                    <a:pt x="765868" y="2003658"/>
                  </a:cubicBezTo>
                  <a:cubicBezTo>
                    <a:pt x="770534" y="2010324"/>
                    <a:pt x="777200" y="2011657"/>
                    <a:pt x="773867" y="2021656"/>
                  </a:cubicBezTo>
                  <a:cubicBezTo>
                    <a:pt x="764535" y="2048318"/>
                    <a:pt x="712545" y="2087645"/>
                    <a:pt x="683883" y="2087645"/>
                  </a:cubicBezTo>
                  <a:cubicBezTo>
                    <a:pt x="672551" y="2086979"/>
                    <a:pt x="661888" y="2084979"/>
                    <a:pt x="651889" y="2078980"/>
                  </a:cubicBezTo>
                  <a:cubicBezTo>
                    <a:pt x="619894" y="2060315"/>
                    <a:pt x="601230" y="2028320"/>
                    <a:pt x="581234" y="1999658"/>
                  </a:cubicBezTo>
                  <a:cubicBezTo>
                    <a:pt x="571235" y="1984995"/>
                    <a:pt x="571901" y="1961664"/>
                    <a:pt x="591233" y="1947667"/>
                  </a:cubicBezTo>
                  <a:cubicBezTo>
                    <a:pt x="601896" y="1939668"/>
                    <a:pt x="611895" y="1931002"/>
                    <a:pt x="623227" y="1924338"/>
                  </a:cubicBezTo>
                  <a:cubicBezTo>
                    <a:pt x="641891" y="1912340"/>
                    <a:pt x="652888" y="1906507"/>
                    <a:pt x="662220" y="1908423"/>
                  </a:cubicBezTo>
                  <a:close/>
                  <a:moveTo>
                    <a:pt x="239292" y="1895674"/>
                  </a:moveTo>
                  <a:cubicBezTo>
                    <a:pt x="251291" y="1893010"/>
                    <a:pt x="293285" y="1931002"/>
                    <a:pt x="298615" y="1948334"/>
                  </a:cubicBezTo>
                  <a:cubicBezTo>
                    <a:pt x="305281" y="1969663"/>
                    <a:pt x="300615" y="1989661"/>
                    <a:pt x="281286" y="2002991"/>
                  </a:cubicBezTo>
                  <a:cubicBezTo>
                    <a:pt x="257957" y="2018989"/>
                    <a:pt x="235292" y="2030320"/>
                    <a:pt x="224629" y="2062314"/>
                  </a:cubicBezTo>
                  <a:cubicBezTo>
                    <a:pt x="217296" y="2083646"/>
                    <a:pt x="185968" y="2098309"/>
                    <a:pt x="159306" y="2103642"/>
                  </a:cubicBezTo>
                  <a:cubicBezTo>
                    <a:pt x="135308" y="2108308"/>
                    <a:pt x="133309" y="2087645"/>
                    <a:pt x="133975" y="2061648"/>
                  </a:cubicBezTo>
                  <a:cubicBezTo>
                    <a:pt x="137308" y="2047651"/>
                    <a:pt x="141974" y="2026320"/>
                    <a:pt x="147974" y="2005657"/>
                  </a:cubicBezTo>
                  <a:cubicBezTo>
                    <a:pt x="153307" y="1988994"/>
                    <a:pt x="164637" y="1988328"/>
                    <a:pt x="175302" y="2000991"/>
                  </a:cubicBezTo>
                  <a:cubicBezTo>
                    <a:pt x="184635" y="2011657"/>
                    <a:pt x="191301" y="2024322"/>
                    <a:pt x="199298" y="2036319"/>
                  </a:cubicBezTo>
                  <a:cubicBezTo>
                    <a:pt x="203964" y="2042985"/>
                    <a:pt x="209297" y="2052984"/>
                    <a:pt x="217963" y="2047651"/>
                  </a:cubicBezTo>
                  <a:cubicBezTo>
                    <a:pt x="225962" y="2042318"/>
                    <a:pt x="219963" y="2032319"/>
                    <a:pt x="215963" y="2025653"/>
                  </a:cubicBezTo>
                  <a:cubicBezTo>
                    <a:pt x="209297" y="2016323"/>
                    <a:pt x="201964" y="2007657"/>
                    <a:pt x="194634" y="1999658"/>
                  </a:cubicBezTo>
                  <a:cubicBezTo>
                    <a:pt x="179302" y="1982328"/>
                    <a:pt x="169303" y="1962997"/>
                    <a:pt x="179969" y="1941001"/>
                  </a:cubicBezTo>
                  <a:cubicBezTo>
                    <a:pt x="191967" y="1917672"/>
                    <a:pt x="213297" y="1902340"/>
                    <a:pt x="239292" y="1895674"/>
                  </a:cubicBezTo>
                  <a:close/>
                  <a:moveTo>
                    <a:pt x="955838" y="1884345"/>
                  </a:moveTo>
                  <a:cubicBezTo>
                    <a:pt x="970501" y="1883678"/>
                    <a:pt x="1006496" y="1899010"/>
                    <a:pt x="1007829" y="1912342"/>
                  </a:cubicBezTo>
                  <a:cubicBezTo>
                    <a:pt x="1008496" y="1918339"/>
                    <a:pt x="1003163" y="1921006"/>
                    <a:pt x="999832" y="1924339"/>
                  </a:cubicBezTo>
                  <a:cubicBezTo>
                    <a:pt x="976501" y="1945003"/>
                    <a:pt x="949172" y="1958999"/>
                    <a:pt x="922510" y="1972998"/>
                  </a:cubicBezTo>
                  <a:cubicBezTo>
                    <a:pt x="913844" y="1977664"/>
                    <a:pt x="904511" y="1976997"/>
                    <a:pt x="897181" y="1968998"/>
                  </a:cubicBezTo>
                  <a:cubicBezTo>
                    <a:pt x="890515" y="1962332"/>
                    <a:pt x="889182" y="1953000"/>
                    <a:pt x="893848" y="1946336"/>
                  </a:cubicBezTo>
                  <a:cubicBezTo>
                    <a:pt x="910511" y="1921672"/>
                    <a:pt x="916510" y="1887011"/>
                    <a:pt x="955838" y="1884345"/>
                  </a:cubicBezTo>
                  <a:close/>
                  <a:moveTo>
                    <a:pt x="477919" y="1839018"/>
                  </a:moveTo>
                  <a:cubicBezTo>
                    <a:pt x="485918" y="1841018"/>
                    <a:pt x="489251" y="1841685"/>
                    <a:pt x="492584" y="1850350"/>
                  </a:cubicBezTo>
                  <a:cubicBezTo>
                    <a:pt x="503916" y="1881678"/>
                    <a:pt x="526578" y="1903007"/>
                    <a:pt x="556573" y="1917006"/>
                  </a:cubicBezTo>
                  <a:cubicBezTo>
                    <a:pt x="568572" y="1922336"/>
                    <a:pt x="581902" y="1929669"/>
                    <a:pt x="572570" y="1943667"/>
                  </a:cubicBezTo>
                  <a:cubicBezTo>
                    <a:pt x="563239" y="1957664"/>
                    <a:pt x="569239" y="1983661"/>
                    <a:pt x="541242" y="1983661"/>
                  </a:cubicBezTo>
                  <a:cubicBezTo>
                    <a:pt x="532578" y="1983661"/>
                    <a:pt x="522579" y="1986992"/>
                    <a:pt x="515913" y="1992324"/>
                  </a:cubicBezTo>
                  <a:cubicBezTo>
                    <a:pt x="489251" y="2013655"/>
                    <a:pt x="466588" y="2004323"/>
                    <a:pt x="444591" y="1984992"/>
                  </a:cubicBezTo>
                  <a:cubicBezTo>
                    <a:pt x="429927" y="1972329"/>
                    <a:pt x="415929" y="1958330"/>
                    <a:pt x="402599" y="1944334"/>
                  </a:cubicBezTo>
                  <a:cubicBezTo>
                    <a:pt x="395266" y="1937001"/>
                    <a:pt x="390600" y="1926336"/>
                    <a:pt x="390600" y="1914339"/>
                  </a:cubicBezTo>
                  <a:cubicBezTo>
                    <a:pt x="391933" y="1880345"/>
                    <a:pt x="447924" y="1832352"/>
                    <a:pt x="477919" y="1839018"/>
                  </a:cubicBezTo>
                  <a:close/>
                  <a:moveTo>
                    <a:pt x="778284" y="1801191"/>
                  </a:moveTo>
                  <a:cubicBezTo>
                    <a:pt x="786366" y="1802525"/>
                    <a:pt x="793865" y="1807691"/>
                    <a:pt x="800530" y="1820356"/>
                  </a:cubicBezTo>
                  <a:cubicBezTo>
                    <a:pt x="815196" y="1847684"/>
                    <a:pt x="839858" y="1869680"/>
                    <a:pt x="869853" y="1883012"/>
                  </a:cubicBezTo>
                  <a:cubicBezTo>
                    <a:pt x="895848" y="1895008"/>
                    <a:pt x="900514" y="1911673"/>
                    <a:pt x="884518" y="1936335"/>
                  </a:cubicBezTo>
                  <a:cubicBezTo>
                    <a:pt x="865187" y="1966330"/>
                    <a:pt x="844524" y="1992992"/>
                    <a:pt x="813196" y="1998991"/>
                  </a:cubicBezTo>
                  <a:cubicBezTo>
                    <a:pt x="795198" y="1998991"/>
                    <a:pt x="786534" y="1994325"/>
                    <a:pt x="778535" y="1986994"/>
                  </a:cubicBezTo>
                  <a:cubicBezTo>
                    <a:pt x="753872" y="1965663"/>
                    <a:pt x="728542" y="1945667"/>
                    <a:pt x="705879" y="1923005"/>
                  </a:cubicBezTo>
                  <a:cubicBezTo>
                    <a:pt x="673884" y="1891011"/>
                    <a:pt x="681217" y="1846351"/>
                    <a:pt x="720544" y="1823022"/>
                  </a:cubicBezTo>
                  <a:cubicBezTo>
                    <a:pt x="731208" y="1817023"/>
                    <a:pt x="741207" y="1808357"/>
                    <a:pt x="752539" y="1805024"/>
                  </a:cubicBezTo>
                  <a:cubicBezTo>
                    <a:pt x="761537" y="1802358"/>
                    <a:pt x="770202" y="1799858"/>
                    <a:pt x="778284" y="1801191"/>
                  </a:cubicBezTo>
                  <a:close/>
                  <a:moveTo>
                    <a:pt x="335944" y="1783695"/>
                  </a:moveTo>
                  <a:cubicBezTo>
                    <a:pt x="359940" y="1805026"/>
                    <a:pt x="382603" y="1825688"/>
                    <a:pt x="405267" y="1846350"/>
                  </a:cubicBezTo>
                  <a:cubicBezTo>
                    <a:pt x="395268" y="1861015"/>
                    <a:pt x="385936" y="1869681"/>
                    <a:pt x="381936" y="1881011"/>
                  </a:cubicBezTo>
                  <a:cubicBezTo>
                    <a:pt x="374604" y="1902342"/>
                    <a:pt x="364606" y="1917672"/>
                    <a:pt x="343942" y="1931003"/>
                  </a:cubicBezTo>
                  <a:cubicBezTo>
                    <a:pt x="325279" y="1943002"/>
                    <a:pt x="317946" y="1940336"/>
                    <a:pt x="307280" y="1926337"/>
                  </a:cubicBezTo>
                  <a:cubicBezTo>
                    <a:pt x="300616" y="1917672"/>
                    <a:pt x="294617" y="1907675"/>
                    <a:pt x="287284" y="1899009"/>
                  </a:cubicBezTo>
                  <a:cubicBezTo>
                    <a:pt x="253956" y="1859015"/>
                    <a:pt x="275285" y="1797693"/>
                    <a:pt x="327279" y="1785028"/>
                  </a:cubicBezTo>
                  <a:cubicBezTo>
                    <a:pt x="329945" y="1784361"/>
                    <a:pt x="334611" y="1782361"/>
                    <a:pt x="335944" y="1783695"/>
                  </a:cubicBezTo>
                  <a:close/>
                  <a:moveTo>
                    <a:pt x="229961" y="1777696"/>
                  </a:moveTo>
                  <a:cubicBezTo>
                    <a:pt x="247293" y="1781029"/>
                    <a:pt x="252624" y="1794359"/>
                    <a:pt x="255291" y="1806358"/>
                  </a:cubicBezTo>
                  <a:cubicBezTo>
                    <a:pt x="259957" y="1825688"/>
                    <a:pt x="234628" y="1869682"/>
                    <a:pt x="215965" y="1879681"/>
                  </a:cubicBezTo>
                  <a:cubicBezTo>
                    <a:pt x="205965" y="1885014"/>
                    <a:pt x="195966" y="1887013"/>
                    <a:pt x="189300" y="1876348"/>
                  </a:cubicBezTo>
                  <a:cubicBezTo>
                    <a:pt x="177970" y="1858349"/>
                    <a:pt x="186634" y="1841020"/>
                    <a:pt x="193966" y="1824356"/>
                  </a:cubicBezTo>
                  <a:cubicBezTo>
                    <a:pt x="201299" y="1805691"/>
                    <a:pt x="212632" y="1789028"/>
                    <a:pt x="229961" y="1777696"/>
                  </a:cubicBezTo>
                  <a:close/>
                  <a:moveTo>
                    <a:pt x="1351769" y="1729705"/>
                  </a:moveTo>
                  <a:cubicBezTo>
                    <a:pt x="1343770" y="1770367"/>
                    <a:pt x="1304443" y="1762368"/>
                    <a:pt x="1286447" y="1782365"/>
                  </a:cubicBezTo>
                  <a:cubicBezTo>
                    <a:pt x="1292446" y="1747035"/>
                    <a:pt x="1324441" y="1745035"/>
                    <a:pt x="1351769" y="1729705"/>
                  </a:cubicBezTo>
                  <a:close/>
                  <a:moveTo>
                    <a:pt x="582815" y="1728285"/>
                  </a:moveTo>
                  <a:cubicBezTo>
                    <a:pt x="598063" y="1728535"/>
                    <a:pt x="612560" y="1737367"/>
                    <a:pt x="629224" y="1755031"/>
                  </a:cubicBezTo>
                  <a:cubicBezTo>
                    <a:pt x="646555" y="1773696"/>
                    <a:pt x="661885" y="1794359"/>
                    <a:pt x="688548" y="1801691"/>
                  </a:cubicBezTo>
                  <a:cubicBezTo>
                    <a:pt x="701878" y="1805024"/>
                    <a:pt x="701878" y="1815023"/>
                    <a:pt x="691213" y="1823687"/>
                  </a:cubicBezTo>
                  <a:cubicBezTo>
                    <a:pt x="680549" y="1832353"/>
                    <a:pt x="674550" y="1843685"/>
                    <a:pt x="669884" y="1856348"/>
                  </a:cubicBezTo>
                  <a:cubicBezTo>
                    <a:pt x="660552" y="1881013"/>
                    <a:pt x="625891" y="1905675"/>
                    <a:pt x="596563" y="1906341"/>
                  </a:cubicBezTo>
                  <a:cubicBezTo>
                    <a:pt x="580566" y="1906341"/>
                    <a:pt x="563902" y="1899009"/>
                    <a:pt x="550572" y="1885010"/>
                  </a:cubicBezTo>
                  <a:cubicBezTo>
                    <a:pt x="539906" y="1873680"/>
                    <a:pt x="530574" y="1861681"/>
                    <a:pt x="521244" y="1849684"/>
                  </a:cubicBezTo>
                  <a:cubicBezTo>
                    <a:pt x="491914" y="1813023"/>
                    <a:pt x="495246" y="1784362"/>
                    <a:pt x="531907" y="1753031"/>
                  </a:cubicBezTo>
                  <a:cubicBezTo>
                    <a:pt x="551571" y="1736367"/>
                    <a:pt x="567568" y="1728035"/>
                    <a:pt x="582815" y="1728285"/>
                  </a:cubicBezTo>
                  <a:close/>
                  <a:moveTo>
                    <a:pt x="869186" y="1707707"/>
                  </a:moveTo>
                  <a:cubicBezTo>
                    <a:pt x="889848" y="1709707"/>
                    <a:pt x="893181" y="1733037"/>
                    <a:pt x="910511" y="1741701"/>
                  </a:cubicBezTo>
                  <a:cubicBezTo>
                    <a:pt x="929842" y="1751700"/>
                    <a:pt x="947838" y="1764365"/>
                    <a:pt x="961836" y="1783694"/>
                  </a:cubicBezTo>
                  <a:cubicBezTo>
                    <a:pt x="979166" y="1809690"/>
                    <a:pt x="1017826" y="1815022"/>
                    <a:pt x="1047154" y="1799693"/>
                  </a:cubicBezTo>
                  <a:cubicBezTo>
                    <a:pt x="1085815" y="1779028"/>
                    <a:pt x="1086481" y="1779028"/>
                    <a:pt x="1108477" y="1815689"/>
                  </a:cubicBezTo>
                  <a:cubicBezTo>
                    <a:pt x="1117809" y="1833687"/>
                    <a:pt x="1138471" y="1836353"/>
                    <a:pt x="1156469" y="1848350"/>
                  </a:cubicBezTo>
                  <a:cubicBezTo>
                    <a:pt x="1123142" y="1876345"/>
                    <a:pt x="1083148" y="1885011"/>
                    <a:pt x="1046488" y="1898342"/>
                  </a:cubicBezTo>
                  <a:cubicBezTo>
                    <a:pt x="1020492" y="1907673"/>
                    <a:pt x="1005163" y="1881678"/>
                    <a:pt x="985832" y="1869679"/>
                  </a:cubicBezTo>
                  <a:cubicBezTo>
                    <a:pt x="970502" y="1860349"/>
                    <a:pt x="983832" y="1847683"/>
                    <a:pt x="987831" y="1837020"/>
                  </a:cubicBezTo>
                  <a:cubicBezTo>
                    <a:pt x="989831" y="1830354"/>
                    <a:pt x="993164" y="1823688"/>
                    <a:pt x="988498" y="1815689"/>
                  </a:cubicBezTo>
                  <a:cubicBezTo>
                    <a:pt x="975166" y="1815689"/>
                    <a:pt x="974500" y="1827021"/>
                    <a:pt x="970502" y="1835687"/>
                  </a:cubicBezTo>
                  <a:cubicBezTo>
                    <a:pt x="950504" y="1881011"/>
                    <a:pt x="911177" y="1891676"/>
                    <a:pt x="871852" y="1861682"/>
                  </a:cubicBezTo>
                  <a:cubicBezTo>
                    <a:pt x="850521" y="1845684"/>
                    <a:pt x="829859" y="1828354"/>
                    <a:pt x="811861" y="1809690"/>
                  </a:cubicBezTo>
                  <a:cubicBezTo>
                    <a:pt x="797198" y="1793693"/>
                    <a:pt x="789865" y="1771031"/>
                    <a:pt x="801198" y="1751700"/>
                  </a:cubicBezTo>
                  <a:cubicBezTo>
                    <a:pt x="815194" y="1726371"/>
                    <a:pt x="835858" y="1705040"/>
                    <a:pt x="869186" y="1707707"/>
                  </a:cubicBezTo>
                  <a:close/>
                  <a:moveTo>
                    <a:pt x="1173134" y="1688961"/>
                  </a:moveTo>
                  <a:cubicBezTo>
                    <a:pt x="1178966" y="1690211"/>
                    <a:pt x="1183799" y="1693378"/>
                    <a:pt x="1186465" y="1699044"/>
                  </a:cubicBezTo>
                  <a:cubicBezTo>
                    <a:pt x="1197797" y="1721706"/>
                    <a:pt x="1219127" y="1728372"/>
                    <a:pt x="1239125" y="1737703"/>
                  </a:cubicBezTo>
                  <a:cubicBezTo>
                    <a:pt x="1268453" y="1751702"/>
                    <a:pt x="1272453" y="1773031"/>
                    <a:pt x="1248455" y="1795029"/>
                  </a:cubicBezTo>
                  <a:cubicBezTo>
                    <a:pt x="1231792" y="1811025"/>
                    <a:pt x="1218460" y="1833023"/>
                    <a:pt x="1191131" y="1831690"/>
                  </a:cubicBezTo>
                  <a:cubicBezTo>
                    <a:pt x="1148471" y="1829690"/>
                    <a:pt x="1123809" y="1800362"/>
                    <a:pt x="1098480" y="1772364"/>
                  </a:cubicBezTo>
                  <a:cubicBezTo>
                    <a:pt x="1095814" y="1769698"/>
                    <a:pt x="1095147" y="1765034"/>
                    <a:pt x="1095147" y="1761034"/>
                  </a:cubicBezTo>
                  <a:cubicBezTo>
                    <a:pt x="1097147" y="1733705"/>
                    <a:pt x="1126475" y="1698377"/>
                    <a:pt x="1153804" y="1690378"/>
                  </a:cubicBezTo>
                  <a:cubicBezTo>
                    <a:pt x="1160470" y="1688378"/>
                    <a:pt x="1167302" y="1687712"/>
                    <a:pt x="1173134" y="1688961"/>
                  </a:cubicBezTo>
                  <a:close/>
                  <a:moveTo>
                    <a:pt x="771204" y="1673716"/>
                  </a:moveTo>
                  <a:cubicBezTo>
                    <a:pt x="769538" y="1676714"/>
                    <a:pt x="770370" y="1678380"/>
                    <a:pt x="771870" y="1679713"/>
                  </a:cubicBezTo>
                  <a:lnTo>
                    <a:pt x="771944" y="1679777"/>
                  </a:lnTo>
                  <a:lnTo>
                    <a:pt x="771869" y="1675713"/>
                  </a:lnTo>
                  <a:lnTo>
                    <a:pt x="774828" y="1674924"/>
                  </a:lnTo>
                  <a:close/>
                  <a:moveTo>
                    <a:pt x="298700" y="1656632"/>
                  </a:moveTo>
                  <a:cubicBezTo>
                    <a:pt x="304283" y="1655216"/>
                    <a:pt x="310282" y="1656049"/>
                    <a:pt x="316615" y="1660381"/>
                  </a:cubicBezTo>
                  <a:cubicBezTo>
                    <a:pt x="334611" y="1672380"/>
                    <a:pt x="345277" y="1689709"/>
                    <a:pt x="348610" y="1707041"/>
                  </a:cubicBezTo>
                  <a:cubicBezTo>
                    <a:pt x="344610" y="1742368"/>
                    <a:pt x="309282" y="1779695"/>
                    <a:pt x="280620" y="1784362"/>
                  </a:cubicBezTo>
                  <a:cubicBezTo>
                    <a:pt x="265288" y="1787026"/>
                    <a:pt x="240626" y="1757698"/>
                    <a:pt x="245292" y="1739035"/>
                  </a:cubicBezTo>
                  <a:cubicBezTo>
                    <a:pt x="251958" y="1712373"/>
                    <a:pt x="262622" y="1686376"/>
                    <a:pt x="283287" y="1666380"/>
                  </a:cubicBezTo>
                  <a:cubicBezTo>
                    <a:pt x="287952" y="1661714"/>
                    <a:pt x="293118" y="1658048"/>
                    <a:pt x="298700" y="1656632"/>
                  </a:cubicBezTo>
                  <a:close/>
                  <a:moveTo>
                    <a:pt x="1075151" y="1654385"/>
                  </a:moveTo>
                  <a:lnTo>
                    <a:pt x="1075151" y="1654502"/>
                  </a:lnTo>
                  <a:lnTo>
                    <a:pt x="1075192" y="1654427"/>
                  </a:lnTo>
                  <a:close/>
                  <a:moveTo>
                    <a:pt x="1040881" y="1623903"/>
                  </a:moveTo>
                  <a:lnTo>
                    <a:pt x="1038617" y="1624199"/>
                  </a:lnTo>
                  <a:lnTo>
                    <a:pt x="1038657" y="1624256"/>
                  </a:lnTo>
                  <a:close/>
                  <a:moveTo>
                    <a:pt x="1483496" y="1612223"/>
                  </a:moveTo>
                  <a:cubicBezTo>
                    <a:pt x="1498744" y="1613390"/>
                    <a:pt x="1513075" y="1620389"/>
                    <a:pt x="1527740" y="1635053"/>
                  </a:cubicBezTo>
                  <a:cubicBezTo>
                    <a:pt x="1507742" y="1651718"/>
                    <a:pt x="1487747" y="1667715"/>
                    <a:pt x="1468416" y="1683713"/>
                  </a:cubicBezTo>
                  <a:cubicBezTo>
                    <a:pt x="1452419" y="1697045"/>
                    <a:pt x="1435088" y="1707042"/>
                    <a:pt x="1415092" y="1712375"/>
                  </a:cubicBezTo>
                  <a:cubicBezTo>
                    <a:pt x="1401094" y="1716375"/>
                    <a:pt x="1383765" y="1723041"/>
                    <a:pt x="1374432" y="1712375"/>
                  </a:cubicBezTo>
                  <a:cubicBezTo>
                    <a:pt x="1362436" y="1698377"/>
                    <a:pt x="1381098" y="1687046"/>
                    <a:pt x="1389097" y="1677047"/>
                  </a:cubicBezTo>
                  <a:cubicBezTo>
                    <a:pt x="1403094" y="1659051"/>
                    <a:pt x="1407760" y="1637053"/>
                    <a:pt x="1433755" y="1624389"/>
                  </a:cubicBezTo>
                  <a:cubicBezTo>
                    <a:pt x="1452085" y="1615723"/>
                    <a:pt x="1468249" y="1611057"/>
                    <a:pt x="1483496" y="1612223"/>
                  </a:cubicBezTo>
                  <a:close/>
                  <a:moveTo>
                    <a:pt x="1029878" y="1609661"/>
                  </a:moveTo>
                  <a:lnTo>
                    <a:pt x="1033659" y="1611142"/>
                  </a:lnTo>
                  <a:lnTo>
                    <a:pt x="1033971" y="1612041"/>
                  </a:lnTo>
                  <a:lnTo>
                    <a:pt x="1033656" y="1610976"/>
                  </a:lnTo>
                  <a:close/>
                  <a:moveTo>
                    <a:pt x="1295780" y="1577730"/>
                  </a:moveTo>
                  <a:cubicBezTo>
                    <a:pt x="1325775" y="1574397"/>
                    <a:pt x="1351770" y="1591061"/>
                    <a:pt x="1373099" y="1611724"/>
                  </a:cubicBezTo>
                  <a:cubicBezTo>
                    <a:pt x="1392430" y="1629722"/>
                    <a:pt x="1379765" y="1647718"/>
                    <a:pt x="1371765" y="1665049"/>
                  </a:cubicBezTo>
                  <a:cubicBezTo>
                    <a:pt x="1355103" y="1699710"/>
                    <a:pt x="1315776" y="1731038"/>
                    <a:pt x="1287114" y="1731704"/>
                  </a:cubicBezTo>
                  <a:cubicBezTo>
                    <a:pt x="1253787" y="1726371"/>
                    <a:pt x="1222459" y="1708373"/>
                    <a:pt x="1195130" y="1682378"/>
                  </a:cubicBezTo>
                  <a:cubicBezTo>
                    <a:pt x="1191797" y="1679045"/>
                    <a:pt x="1189131" y="1673046"/>
                    <a:pt x="1189131" y="1668382"/>
                  </a:cubicBezTo>
                  <a:cubicBezTo>
                    <a:pt x="1191131" y="1643052"/>
                    <a:pt x="1214460" y="1627055"/>
                    <a:pt x="1219126" y="1601727"/>
                  </a:cubicBezTo>
                  <a:cubicBezTo>
                    <a:pt x="1221125" y="1591061"/>
                    <a:pt x="1238455" y="1593728"/>
                    <a:pt x="1249120" y="1590395"/>
                  </a:cubicBezTo>
                  <a:cubicBezTo>
                    <a:pt x="1264452" y="1585729"/>
                    <a:pt x="1281115" y="1579729"/>
                    <a:pt x="1295780" y="1577730"/>
                  </a:cubicBezTo>
                  <a:close/>
                  <a:moveTo>
                    <a:pt x="526565" y="1569783"/>
                  </a:moveTo>
                  <a:cubicBezTo>
                    <a:pt x="541156" y="1571939"/>
                    <a:pt x="551905" y="1585062"/>
                    <a:pt x="561902" y="1597059"/>
                  </a:cubicBezTo>
                  <a:cubicBezTo>
                    <a:pt x="567901" y="1604392"/>
                    <a:pt x="573234" y="1611724"/>
                    <a:pt x="579234" y="1619057"/>
                  </a:cubicBezTo>
                  <a:cubicBezTo>
                    <a:pt x="604562" y="1649718"/>
                    <a:pt x="591232" y="1695042"/>
                    <a:pt x="554572" y="1711707"/>
                  </a:cubicBezTo>
                  <a:cubicBezTo>
                    <a:pt x="521910" y="1726370"/>
                    <a:pt x="503912" y="1755032"/>
                    <a:pt x="490583" y="1787028"/>
                  </a:cubicBezTo>
                  <a:cubicBezTo>
                    <a:pt x="477251" y="1821022"/>
                    <a:pt x="439923" y="1815689"/>
                    <a:pt x="416594" y="1833685"/>
                  </a:cubicBezTo>
                  <a:cubicBezTo>
                    <a:pt x="411262" y="1837685"/>
                    <a:pt x="403262" y="1830353"/>
                    <a:pt x="398596" y="1825020"/>
                  </a:cubicBezTo>
                  <a:cubicBezTo>
                    <a:pt x="390599" y="1815689"/>
                    <a:pt x="382600" y="1806357"/>
                    <a:pt x="375934" y="1795692"/>
                  </a:cubicBezTo>
                  <a:cubicBezTo>
                    <a:pt x="344606" y="1745701"/>
                    <a:pt x="359938" y="1705708"/>
                    <a:pt x="415928" y="1686379"/>
                  </a:cubicBezTo>
                  <a:cubicBezTo>
                    <a:pt x="433257" y="1680379"/>
                    <a:pt x="445923" y="1689043"/>
                    <a:pt x="456588" y="1700375"/>
                  </a:cubicBezTo>
                  <a:cubicBezTo>
                    <a:pt x="469918" y="1715040"/>
                    <a:pt x="481917" y="1731703"/>
                    <a:pt x="498580" y="1751701"/>
                  </a:cubicBezTo>
                  <a:cubicBezTo>
                    <a:pt x="506579" y="1722371"/>
                    <a:pt x="502579" y="1704375"/>
                    <a:pt x="477917" y="1691709"/>
                  </a:cubicBezTo>
                  <a:cubicBezTo>
                    <a:pt x="457255" y="1681046"/>
                    <a:pt x="440590" y="1662381"/>
                    <a:pt x="446589" y="1637053"/>
                  </a:cubicBezTo>
                  <a:cubicBezTo>
                    <a:pt x="454588" y="1603725"/>
                    <a:pt x="479250" y="1583063"/>
                    <a:pt x="510578" y="1571731"/>
                  </a:cubicBezTo>
                  <a:cubicBezTo>
                    <a:pt x="516410" y="1569564"/>
                    <a:pt x="521701" y="1569064"/>
                    <a:pt x="526565" y="1569783"/>
                  </a:cubicBezTo>
                  <a:close/>
                  <a:moveTo>
                    <a:pt x="401267" y="1545068"/>
                  </a:moveTo>
                  <a:cubicBezTo>
                    <a:pt x="426596" y="1543735"/>
                    <a:pt x="438595" y="1559734"/>
                    <a:pt x="434595" y="1588396"/>
                  </a:cubicBezTo>
                  <a:cubicBezTo>
                    <a:pt x="445928" y="1634389"/>
                    <a:pt x="407266" y="1654385"/>
                    <a:pt x="377271" y="1679048"/>
                  </a:cubicBezTo>
                  <a:cubicBezTo>
                    <a:pt x="367938" y="1687047"/>
                    <a:pt x="357273" y="1679714"/>
                    <a:pt x="350609" y="1671051"/>
                  </a:cubicBezTo>
                  <a:cubicBezTo>
                    <a:pt x="331277" y="1648386"/>
                    <a:pt x="325944" y="1622390"/>
                    <a:pt x="336610" y="1593728"/>
                  </a:cubicBezTo>
                  <a:cubicBezTo>
                    <a:pt x="347942" y="1563733"/>
                    <a:pt x="370605" y="1547068"/>
                    <a:pt x="401267" y="1545068"/>
                  </a:cubicBezTo>
                  <a:close/>
                  <a:moveTo>
                    <a:pt x="1545069" y="1523823"/>
                  </a:moveTo>
                  <a:cubicBezTo>
                    <a:pt x="1553901" y="1521740"/>
                    <a:pt x="1563732" y="1523740"/>
                    <a:pt x="1574398" y="1529739"/>
                  </a:cubicBezTo>
                  <a:cubicBezTo>
                    <a:pt x="1582395" y="1534405"/>
                    <a:pt x="1591061" y="1537739"/>
                    <a:pt x="1597727" y="1543738"/>
                  </a:cubicBezTo>
                  <a:cubicBezTo>
                    <a:pt x="1605059" y="1549736"/>
                    <a:pt x="1621722" y="1545071"/>
                    <a:pt x="1620389" y="1558401"/>
                  </a:cubicBezTo>
                  <a:cubicBezTo>
                    <a:pt x="1619056" y="1571067"/>
                    <a:pt x="1609057" y="1582397"/>
                    <a:pt x="1595060" y="1586397"/>
                  </a:cubicBezTo>
                  <a:cubicBezTo>
                    <a:pt x="1561732" y="1597063"/>
                    <a:pt x="1528405" y="1601063"/>
                    <a:pt x="1491744" y="1587730"/>
                  </a:cubicBezTo>
                  <a:cubicBezTo>
                    <a:pt x="1502410" y="1571067"/>
                    <a:pt x="1511740" y="1556402"/>
                    <a:pt x="1521739" y="1542405"/>
                  </a:cubicBezTo>
                  <a:cubicBezTo>
                    <a:pt x="1528405" y="1532072"/>
                    <a:pt x="1536237" y="1525906"/>
                    <a:pt x="1545069" y="1523823"/>
                  </a:cubicBezTo>
                  <a:close/>
                  <a:moveTo>
                    <a:pt x="790449" y="1509825"/>
                  </a:moveTo>
                  <a:cubicBezTo>
                    <a:pt x="805530" y="1508242"/>
                    <a:pt x="819195" y="1513741"/>
                    <a:pt x="832527" y="1526406"/>
                  </a:cubicBezTo>
                  <a:cubicBezTo>
                    <a:pt x="857189" y="1549068"/>
                    <a:pt x="877185" y="1577065"/>
                    <a:pt x="907180" y="1594395"/>
                  </a:cubicBezTo>
                  <a:cubicBezTo>
                    <a:pt x="915845" y="1599727"/>
                    <a:pt x="916512" y="1605060"/>
                    <a:pt x="907846" y="1613059"/>
                  </a:cubicBezTo>
                  <a:cubicBezTo>
                    <a:pt x="896516" y="1623056"/>
                    <a:pt x="887850" y="1635722"/>
                    <a:pt x="878518" y="1648385"/>
                  </a:cubicBezTo>
                  <a:cubicBezTo>
                    <a:pt x="847856" y="1689045"/>
                    <a:pt x="829860" y="1695045"/>
                    <a:pt x="781201" y="1677049"/>
                  </a:cubicBezTo>
                  <a:lnTo>
                    <a:pt x="778913" y="1676286"/>
                  </a:lnTo>
                  <a:lnTo>
                    <a:pt x="781871" y="1679047"/>
                  </a:lnTo>
                  <a:cubicBezTo>
                    <a:pt x="779871" y="1679714"/>
                    <a:pt x="777870" y="1681714"/>
                    <a:pt x="776537" y="1683714"/>
                  </a:cubicBezTo>
                  <a:lnTo>
                    <a:pt x="776528" y="1683708"/>
                  </a:lnTo>
                  <a:lnTo>
                    <a:pt x="776534" y="1683713"/>
                  </a:lnTo>
                  <a:cubicBezTo>
                    <a:pt x="804530" y="1719707"/>
                    <a:pt x="803865" y="1723706"/>
                    <a:pt x="768537" y="1756368"/>
                  </a:cubicBezTo>
                  <a:cubicBezTo>
                    <a:pt x="752539" y="1771033"/>
                    <a:pt x="729877" y="1774366"/>
                    <a:pt x="713878" y="1789029"/>
                  </a:cubicBezTo>
                  <a:cubicBezTo>
                    <a:pt x="704548" y="1797695"/>
                    <a:pt x="695216" y="1785696"/>
                    <a:pt x="688550" y="1778363"/>
                  </a:cubicBezTo>
                  <a:cubicBezTo>
                    <a:pt x="672553" y="1759701"/>
                    <a:pt x="653888" y="1743704"/>
                    <a:pt x="632559" y="1731039"/>
                  </a:cubicBezTo>
                  <a:cubicBezTo>
                    <a:pt x="611228" y="1718374"/>
                    <a:pt x="595898" y="1701711"/>
                    <a:pt x="609895" y="1673049"/>
                  </a:cubicBezTo>
                  <a:cubicBezTo>
                    <a:pt x="628560" y="1636388"/>
                    <a:pt x="657888" y="1615057"/>
                    <a:pt x="685217" y="1623056"/>
                  </a:cubicBezTo>
                  <a:cubicBezTo>
                    <a:pt x="702548" y="1628389"/>
                    <a:pt x="719878" y="1636388"/>
                    <a:pt x="734543" y="1647718"/>
                  </a:cubicBezTo>
                  <a:cubicBezTo>
                    <a:pt x="741207" y="1633055"/>
                    <a:pt x="729210" y="1625056"/>
                    <a:pt x="723877" y="1614390"/>
                  </a:cubicBezTo>
                  <a:cubicBezTo>
                    <a:pt x="707212" y="1582396"/>
                    <a:pt x="711878" y="1559067"/>
                    <a:pt x="739874" y="1535738"/>
                  </a:cubicBezTo>
                  <a:cubicBezTo>
                    <a:pt x="758871" y="1520074"/>
                    <a:pt x="775368" y="1511409"/>
                    <a:pt x="790449" y="1509825"/>
                  </a:cubicBezTo>
                  <a:close/>
                  <a:moveTo>
                    <a:pt x="1088481" y="1502410"/>
                  </a:moveTo>
                  <a:cubicBezTo>
                    <a:pt x="1094478" y="1503077"/>
                    <a:pt x="1102477" y="1503743"/>
                    <a:pt x="1105143" y="1507743"/>
                  </a:cubicBezTo>
                  <a:cubicBezTo>
                    <a:pt x="1127806" y="1538405"/>
                    <a:pt x="1160467" y="1555068"/>
                    <a:pt x="1189795" y="1577065"/>
                  </a:cubicBezTo>
                  <a:cubicBezTo>
                    <a:pt x="1200460" y="1585063"/>
                    <a:pt x="1201793" y="1593728"/>
                    <a:pt x="1197794" y="1608394"/>
                  </a:cubicBezTo>
                  <a:cubicBezTo>
                    <a:pt x="1179798" y="1673050"/>
                    <a:pt x="1140471" y="1690379"/>
                    <a:pt x="1085148" y="1655718"/>
                  </a:cubicBezTo>
                  <a:cubicBezTo>
                    <a:pt x="1083482" y="1654718"/>
                    <a:pt x="1081648" y="1652552"/>
                    <a:pt x="1079732" y="1651719"/>
                  </a:cubicBezTo>
                  <a:lnTo>
                    <a:pt x="1076732" y="1653747"/>
                  </a:lnTo>
                  <a:lnTo>
                    <a:pt x="1075818" y="1655052"/>
                  </a:lnTo>
                  <a:lnTo>
                    <a:pt x="1075408" y="1654642"/>
                  </a:lnTo>
                  <a:lnTo>
                    <a:pt x="1075151" y="1654816"/>
                  </a:lnTo>
                  <a:lnTo>
                    <a:pt x="1075151" y="1655051"/>
                  </a:lnTo>
                  <a:cubicBezTo>
                    <a:pt x="1114479" y="1724372"/>
                    <a:pt x="1094483" y="1729039"/>
                    <a:pt x="1043156" y="1776363"/>
                  </a:cubicBezTo>
                  <a:cubicBezTo>
                    <a:pt x="1027160" y="1791028"/>
                    <a:pt x="999831" y="1791028"/>
                    <a:pt x="983833" y="1774365"/>
                  </a:cubicBezTo>
                  <a:cubicBezTo>
                    <a:pt x="963170" y="1751701"/>
                    <a:pt x="937173" y="1738371"/>
                    <a:pt x="913177" y="1721706"/>
                  </a:cubicBezTo>
                  <a:cubicBezTo>
                    <a:pt x="873850" y="1695044"/>
                    <a:pt x="873183" y="1678379"/>
                    <a:pt x="912511" y="1653051"/>
                  </a:cubicBezTo>
                  <a:cubicBezTo>
                    <a:pt x="925176" y="1645052"/>
                    <a:pt x="934507" y="1635055"/>
                    <a:pt x="942506" y="1623056"/>
                  </a:cubicBezTo>
                  <a:cubicBezTo>
                    <a:pt x="956005" y="1604060"/>
                    <a:pt x="971377" y="1593686"/>
                    <a:pt x="990311" y="1597561"/>
                  </a:cubicBezTo>
                  <a:cubicBezTo>
                    <a:pt x="996622" y="1598853"/>
                    <a:pt x="1003330" y="1601727"/>
                    <a:pt x="1010495" y="1606393"/>
                  </a:cubicBezTo>
                  <a:cubicBezTo>
                    <a:pt x="1012162" y="1607727"/>
                    <a:pt x="1013995" y="1608560"/>
                    <a:pt x="1015745" y="1608477"/>
                  </a:cubicBezTo>
                  <a:lnTo>
                    <a:pt x="1020048" y="1605381"/>
                  </a:lnTo>
                  <a:lnTo>
                    <a:pt x="1005577" y="1572399"/>
                  </a:lnTo>
                  <a:cubicBezTo>
                    <a:pt x="1003827" y="1560901"/>
                    <a:pt x="1006160" y="1549069"/>
                    <a:pt x="1015159" y="1536405"/>
                  </a:cubicBezTo>
                  <a:cubicBezTo>
                    <a:pt x="1033822" y="1510409"/>
                    <a:pt x="1057817" y="1499077"/>
                    <a:pt x="1088481" y="1502410"/>
                  </a:cubicBezTo>
                  <a:close/>
                  <a:moveTo>
                    <a:pt x="1383775" y="1473196"/>
                  </a:moveTo>
                  <a:cubicBezTo>
                    <a:pt x="1409177" y="1470665"/>
                    <a:pt x="1429424" y="1487912"/>
                    <a:pt x="1450421" y="1504410"/>
                  </a:cubicBezTo>
                  <a:cubicBezTo>
                    <a:pt x="1461753" y="1513076"/>
                    <a:pt x="1474416" y="1519740"/>
                    <a:pt x="1489081" y="1521740"/>
                  </a:cubicBezTo>
                  <a:cubicBezTo>
                    <a:pt x="1495747" y="1523073"/>
                    <a:pt x="1501745" y="1523740"/>
                    <a:pt x="1500412" y="1534405"/>
                  </a:cubicBezTo>
                  <a:cubicBezTo>
                    <a:pt x="1500412" y="1555068"/>
                    <a:pt x="1461086" y="1591062"/>
                    <a:pt x="1438422" y="1598394"/>
                  </a:cubicBezTo>
                  <a:cubicBezTo>
                    <a:pt x="1389764" y="1614391"/>
                    <a:pt x="1362435" y="1571066"/>
                    <a:pt x="1323108" y="1561734"/>
                  </a:cubicBezTo>
                  <a:cubicBezTo>
                    <a:pt x="1319108" y="1561067"/>
                    <a:pt x="1315775" y="1554401"/>
                    <a:pt x="1314442" y="1549735"/>
                  </a:cubicBezTo>
                  <a:cubicBezTo>
                    <a:pt x="1310443" y="1536405"/>
                    <a:pt x="1345104" y="1489745"/>
                    <a:pt x="1356436" y="1483079"/>
                  </a:cubicBezTo>
                  <a:cubicBezTo>
                    <a:pt x="1366268" y="1477081"/>
                    <a:pt x="1375308" y="1474039"/>
                    <a:pt x="1383775" y="1473196"/>
                  </a:cubicBezTo>
                  <a:close/>
                  <a:moveTo>
                    <a:pt x="643889" y="1445088"/>
                  </a:moveTo>
                  <a:cubicBezTo>
                    <a:pt x="659220" y="1443754"/>
                    <a:pt x="670550" y="1450418"/>
                    <a:pt x="677216" y="1463084"/>
                  </a:cubicBezTo>
                  <a:cubicBezTo>
                    <a:pt x="688548" y="1484413"/>
                    <a:pt x="704545" y="1505744"/>
                    <a:pt x="709211" y="1528407"/>
                  </a:cubicBezTo>
                  <a:cubicBezTo>
                    <a:pt x="713877" y="1553069"/>
                    <a:pt x="692548" y="1572400"/>
                    <a:pt x="675217" y="1587730"/>
                  </a:cubicBezTo>
                  <a:cubicBezTo>
                    <a:pt x="659220" y="1601729"/>
                    <a:pt x="637889" y="1609061"/>
                    <a:pt x="623226" y="1624391"/>
                  </a:cubicBezTo>
                  <a:cubicBezTo>
                    <a:pt x="613228" y="1634390"/>
                    <a:pt x="608561" y="1629057"/>
                    <a:pt x="601895" y="1620391"/>
                  </a:cubicBezTo>
                  <a:cubicBezTo>
                    <a:pt x="593232" y="1609061"/>
                    <a:pt x="584566" y="1597729"/>
                    <a:pt x="575234" y="1587063"/>
                  </a:cubicBezTo>
                  <a:cubicBezTo>
                    <a:pt x="553238" y="1561735"/>
                    <a:pt x="537907" y="1535073"/>
                    <a:pt x="555238" y="1501078"/>
                  </a:cubicBezTo>
                  <a:cubicBezTo>
                    <a:pt x="573901" y="1465084"/>
                    <a:pt x="605895" y="1450418"/>
                    <a:pt x="643889" y="1445088"/>
                  </a:cubicBezTo>
                  <a:close/>
                  <a:moveTo>
                    <a:pt x="512997" y="1416174"/>
                  </a:moveTo>
                  <a:cubicBezTo>
                    <a:pt x="519579" y="1418424"/>
                    <a:pt x="524911" y="1423090"/>
                    <a:pt x="528577" y="1429756"/>
                  </a:cubicBezTo>
                  <a:cubicBezTo>
                    <a:pt x="538576" y="1447752"/>
                    <a:pt x="568571" y="1462417"/>
                    <a:pt x="544575" y="1490412"/>
                  </a:cubicBezTo>
                  <a:cubicBezTo>
                    <a:pt x="536576" y="1499744"/>
                    <a:pt x="527911" y="1509074"/>
                    <a:pt x="526577" y="1521739"/>
                  </a:cubicBezTo>
                  <a:cubicBezTo>
                    <a:pt x="522578" y="1554400"/>
                    <a:pt x="491917" y="1559733"/>
                    <a:pt x="471254" y="1573729"/>
                  </a:cubicBezTo>
                  <a:cubicBezTo>
                    <a:pt x="465921" y="1577729"/>
                    <a:pt x="458589" y="1575729"/>
                    <a:pt x="455922" y="1569063"/>
                  </a:cubicBezTo>
                  <a:cubicBezTo>
                    <a:pt x="447259" y="1545068"/>
                    <a:pt x="433927" y="1523073"/>
                    <a:pt x="431927" y="1505741"/>
                  </a:cubicBezTo>
                  <a:cubicBezTo>
                    <a:pt x="433927" y="1456417"/>
                    <a:pt x="453256" y="1429756"/>
                    <a:pt x="489917" y="1417090"/>
                  </a:cubicBezTo>
                  <a:cubicBezTo>
                    <a:pt x="498583" y="1414091"/>
                    <a:pt x="506415" y="1413924"/>
                    <a:pt x="512997" y="1416174"/>
                  </a:cubicBezTo>
                  <a:close/>
                  <a:moveTo>
                    <a:pt x="1667716" y="1405092"/>
                  </a:moveTo>
                  <a:cubicBezTo>
                    <a:pt x="1697045" y="1399760"/>
                    <a:pt x="1719041" y="1413758"/>
                    <a:pt x="1729706" y="1435088"/>
                  </a:cubicBezTo>
                  <a:cubicBezTo>
                    <a:pt x="1739039" y="1453753"/>
                    <a:pt x="1726373" y="1475082"/>
                    <a:pt x="1707710" y="1489747"/>
                  </a:cubicBezTo>
                  <a:cubicBezTo>
                    <a:pt x="1683048" y="1507077"/>
                    <a:pt x="1657051" y="1514410"/>
                    <a:pt x="1627055" y="1513077"/>
                  </a:cubicBezTo>
                  <a:cubicBezTo>
                    <a:pt x="1619725" y="1513077"/>
                    <a:pt x="1612392" y="1513743"/>
                    <a:pt x="1605726" y="1513077"/>
                  </a:cubicBezTo>
                  <a:cubicBezTo>
                    <a:pt x="1579064" y="1509744"/>
                    <a:pt x="1572398" y="1498411"/>
                    <a:pt x="1587730" y="1477082"/>
                  </a:cubicBezTo>
                  <a:cubicBezTo>
                    <a:pt x="1609059" y="1447087"/>
                    <a:pt x="1625722" y="1413092"/>
                    <a:pt x="1667716" y="1405092"/>
                  </a:cubicBezTo>
                  <a:close/>
                  <a:moveTo>
                    <a:pt x="917177" y="1395762"/>
                  </a:moveTo>
                  <a:cubicBezTo>
                    <a:pt x="931843" y="1396429"/>
                    <a:pt x="944506" y="1397762"/>
                    <a:pt x="949839" y="1416425"/>
                  </a:cubicBezTo>
                  <a:cubicBezTo>
                    <a:pt x="955838" y="1436423"/>
                    <a:pt x="975168" y="1445086"/>
                    <a:pt x="989166" y="1458418"/>
                  </a:cubicBezTo>
                  <a:cubicBezTo>
                    <a:pt x="1013828" y="1480414"/>
                    <a:pt x="1015162" y="1495746"/>
                    <a:pt x="993832" y="1521075"/>
                  </a:cubicBezTo>
                  <a:cubicBezTo>
                    <a:pt x="989166" y="1526408"/>
                    <a:pt x="983833" y="1531740"/>
                    <a:pt x="980500" y="1537740"/>
                  </a:cubicBezTo>
                  <a:cubicBezTo>
                    <a:pt x="953172" y="1590397"/>
                    <a:pt x="915178" y="1581065"/>
                    <a:pt x="876517" y="1549737"/>
                  </a:cubicBezTo>
                  <a:cubicBezTo>
                    <a:pt x="858521" y="1535073"/>
                    <a:pt x="844522" y="1515075"/>
                    <a:pt x="829859" y="1497079"/>
                  </a:cubicBezTo>
                  <a:cubicBezTo>
                    <a:pt x="826526" y="1493746"/>
                    <a:pt x="825193" y="1487747"/>
                    <a:pt x="824526" y="1483081"/>
                  </a:cubicBezTo>
                  <a:cubicBezTo>
                    <a:pt x="824526" y="1451086"/>
                    <a:pt x="884516" y="1395095"/>
                    <a:pt x="917177" y="1395762"/>
                  </a:cubicBezTo>
                  <a:close/>
                  <a:moveTo>
                    <a:pt x="1180706" y="1381681"/>
                  </a:moveTo>
                  <a:cubicBezTo>
                    <a:pt x="1195047" y="1380056"/>
                    <a:pt x="1207795" y="1388929"/>
                    <a:pt x="1219794" y="1400428"/>
                  </a:cubicBezTo>
                  <a:cubicBezTo>
                    <a:pt x="1247122" y="1425756"/>
                    <a:pt x="1271784" y="1455751"/>
                    <a:pt x="1307112" y="1471082"/>
                  </a:cubicBezTo>
                  <a:cubicBezTo>
                    <a:pt x="1317778" y="1475747"/>
                    <a:pt x="1316445" y="1482413"/>
                    <a:pt x="1313778" y="1491078"/>
                  </a:cubicBezTo>
                  <a:cubicBezTo>
                    <a:pt x="1305112" y="1513074"/>
                    <a:pt x="1296447" y="1535071"/>
                    <a:pt x="1281117" y="1553067"/>
                  </a:cubicBezTo>
                  <a:cubicBezTo>
                    <a:pt x="1254455" y="1583729"/>
                    <a:pt x="1227791" y="1585728"/>
                    <a:pt x="1197129" y="1559067"/>
                  </a:cubicBezTo>
                  <a:cubicBezTo>
                    <a:pt x="1171134" y="1536405"/>
                    <a:pt x="1142472" y="1515740"/>
                    <a:pt x="1124476" y="1485079"/>
                  </a:cubicBezTo>
                  <a:cubicBezTo>
                    <a:pt x="1117143" y="1474415"/>
                    <a:pt x="1111144" y="1464417"/>
                    <a:pt x="1109144" y="1447752"/>
                  </a:cubicBezTo>
                  <a:cubicBezTo>
                    <a:pt x="1115143" y="1419090"/>
                    <a:pt x="1140472" y="1402427"/>
                    <a:pt x="1165801" y="1387096"/>
                  </a:cubicBezTo>
                  <a:cubicBezTo>
                    <a:pt x="1170967" y="1383930"/>
                    <a:pt x="1175925" y="1382222"/>
                    <a:pt x="1180706" y="1381681"/>
                  </a:cubicBezTo>
                  <a:close/>
                  <a:moveTo>
                    <a:pt x="750569" y="1346676"/>
                  </a:moveTo>
                  <a:cubicBezTo>
                    <a:pt x="769160" y="1346521"/>
                    <a:pt x="783534" y="1358268"/>
                    <a:pt x="794531" y="1373766"/>
                  </a:cubicBezTo>
                  <a:cubicBezTo>
                    <a:pt x="808530" y="1393762"/>
                    <a:pt x="829859" y="1415758"/>
                    <a:pt x="798531" y="1444419"/>
                  </a:cubicBezTo>
                  <a:cubicBezTo>
                    <a:pt x="781201" y="1460417"/>
                    <a:pt x="787201" y="1495078"/>
                    <a:pt x="754539" y="1505077"/>
                  </a:cubicBezTo>
                  <a:cubicBezTo>
                    <a:pt x="733208" y="1511074"/>
                    <a:pt x="719211" y="1511741"/>
                    <a:pt x="707879" y="1491745"/>
                  </a:cubicBezTo>
                  <a:cubicBezTo>
                    <a:pt x="692549" y="1463750"/>
                    <a:pt x="683883" y="1434422"/>
                    <a:pt x="679883" y="1408427"/>
                  </a:cubicBezTo>
                  <a:cubicBezTo>
                    <a:pt x="678550" y="1369100"/>
                    <a:pt x="705212" y="1361768"/>
                    <a:pt x="730541" y="1351102"/>
                  </a:cubicBezTo>
                  <a:cubicBezTo>
                    <a:pt x="737707" y="1348103"/>
                    <a:pt x="744372" y="1346728"/>
                    <a:pt x="750569" y="1346676"/>
                  </a:cubicBezTo>
                  <a:close/>
                  <a:moveTo>
                    <a:pt x="595899" y="1293112"/>
                  </a:moveTo>
                  <a:cubicBezTo>
                    <a:pt x="636560" y="1293112"/>
                    <a:pt x="678554" y="1320441"/>
                    <a:pt x="674555" y="1348436"/>
                  </a:cubicBezTo>
                  <a:cubicBezTo>
                    <a:pt x="671222" y="1373100"/>
                    <a:pt x="663222" y="1399096"/>
                    <a:pt x="649224" y="1418426"/>
                  </a:cubicBezTo>
                  <a:cubicBezTo>
                    <a:pt x="633894" y="1439757"/>
                    <a:pt x="601899" y="1430424"/>
                    <a:pt x="579236" y="1443755"/>
                  </a:cubicBezTo>
                  <a:cubicBezTo>
                    <a:pt x="567904" y="1450421"/>
                    <a:pt x="527243" y="1387764"/>
                    <a:pt x="527243" y="1364435"/>
                  </a:cubicBezTo>
                  <a:cubicBezTo>
                    <a:pt x="526576" y="1333773"/>
                    <a:pt x="565904" y="1293112"/>
                    <a:pt x="595899" y="1293112"/>
                  </a:cubicBezTo>
                  <a:close/>
                  <a:moveTo>
                    <a:pt x="1254453" y="1289113"/>
                  </a:moveTo>
                  <a:cubicBezTo>
                    <a:pt x="1319776" y="1289113"/>
                    <a:pt x="1365101" y="1323108"/>
                    <a:pt x="1399096" y="1375098"/>
                  </a:cubicBezTo>
                  <a:cubicBezTo>
                    <a:pt x="1407761" y="1388430"/>
                    <a:pt x="1388432" y="1449754"/>
                    <a:pt x="1373767" y="1459753"/>
                  </a:cubicBezTo>
                  <a:cubicBezTo>
                    <a:pt x="1352438" y="1475082"/>
                    <a:pt x="1320443" y="1467752"/>
                    <a:pt x="1298445" y="1445087"/>
                  </a:cubicBezTo>
                  <a:cubicBezTo>
                    <a:pt x="1281115" y="1426425"/>
                    <a:pt x="1262453" y="1409093"/>
                    <a:pt x="1243788" y="1391763"/>
                  </a:cubicBezTo>
                  <a:cubicBezTo>
                    <a:pt x="1225792" y="1375098"/>
                    <a:pt x="1215126" y="1355102"/>
                    <a:pt x="1215126" y="1327774"/>
                  </a:cubicBezTo>
                  <a:cubicBezTo>
                    <a:pt x="1215793" y="1305111"/>
                    <a:pt x="1227791" y="1289113"/>
                    <a:pt x="1254453" y="1289113"/>
                  </a:cubicBezTo>
                  <a:close/>
                  <a:moveTo>
                    <a:pt x="1005830" y="1283113"/>
                  </a:moveTo>
                  <a:cubicBezTo>
                    <a:pt x="1031159" y="1275781"/>
                    <a:pt x="1032492" y="1305776"/>
                    <a:pt x="1049821" y="1313775"/>
                  </a:cubicBezTo>
                  <a:cubicBezTo>
                    <a:pt x="1072486" y="1324441"/>
                    <a:pt x="1089815" y="1347770"/>
                    <a:pt x="1108480" y="1366432"/>
                  </a:cubicBezTo>
                  <a:cubicBezTo>
                    <a:pt x="1119810" y="1377765"/>
                    <a:pt x="1123143" y="1391097"/>
                    <a:pt x="1107814" y="1403093"/>
                  </a:cubicBezTo>
                  <a:cubicBezTo>
                    <a:pt x="1097815" y="1411093"/>
                    <a:pt x="1093148" y="1422425"/>
                    <a:pt x="1089815" y="1434422"/>
                  </a:cubicBezTo>
                  <a:cubicBezTo>
                    <a:pt x="1085816" y="1452420"/>
                    <a:pt x="1072486" y="1457753"/>
                    <a:pt x="1050488" y="1457753"/>
                  </a:cubicBezTo>
                  <a:cubicBezTo>
                    <a:pt x="1019826" y="1447087"/>
                    <a:pt x="981166" y="1441754"/>
                    <a:pt x="963169" y="1401094"/>
                  </a:cubicBezTo>
                  <a:cubicBezTo>
                    <a:pt x="958503" y="1391097"/>
                    <a:pt x="951171" y="1381764"/>
                    <a:pt x="945838" y="1372432"/>
                  </a:cubicBezTo>
                  <a:cubicBezTo>
                    <a:pt x="934508" y="1353102"/>
                    <a:pt x="937174" y="1335771"/>
                    <a:pt x="953837" y="1320441"/>
                  </a:cubicBezTo>
                  <a:cubicBezTo>
                    <a:pt x="954504" y="1319774"/>
                    <a:pt x="955170" y="1319108"/>
                    <a:pt x="956503" y="1318441"/>
                  </a:cubicBezTo>
                  <a:cubicBezTo>
                    <a:pt x="974502" y="1308442"/>
                    <a:pt x="985832" y="1289113"/>
                    <a:pt x="1005830" y="1283113"/>
                  </a:cubicBezTo>
                  <a:close/>
                  <a:moveTo>
                    <a:pt x="1592645" y="1245285"/>
                  </a:moveTo>
                  <a:cubicBezTo>
                    <a:pt x="1608226" y="1243786"/>
                    <a:pt x="1624390" y="1251118"/>
                    <a:pt x="1642387" y="1267117"/>
                  </a:cubicBezTo>
                  <a:cubicBezTo>
                    <a:pt x="1656386" y="1279113"/>
                    <a:pt x="1669716" y="1291778"/>
                    <a:pt x="1684381" y="1302442"/>
                  </a:cubicBezTo>
                  <a:cubicBezTo>
                    <a:pt x="1701710" y="1315107"/>
                    <a:pt x="1721708" y="1322440"/>
                    <a:pt x="1742371" y="1313107"/>
                  </a:cubicBezTo>
                  <a:cubicBezTo>
                    <a:pt x="1777032" y="1297778"/>
                    <a:pt x="1797696" y="1325106"/>
                    <a:pt x="1823025" y="1336436"/>
                  </a:cubicBezTo>
                  <a:cubicBezTo>
                    <a:pt x="1829024" y="1339102"/>
                    <a:pt x="1825691" y="1344435"/>
                    <a:pt x="1824358" y="1349768"/>
                  </a:cubicBezTo>
                  <a:cubicBezTo>
                    <a:pt x="1812359" y="1390428"/>
                    <a:pt x="1734374" y="1415090"/>
                    <a:pt x="1702377" y="1387762"/>
                  </a:cubicBezTo>
                  <a:cubicBezTo>
                    <a:pt x="1691713" y="1379096"/>
                    <a:pt x="1699046" y="1369097"/>
                    <a:pt x="1702377" y="1359767"/>
                  </a:cubicBezTo>
                  <a:cubicBezTo>
                    <a:pt x="1710376" y="1339769"/>
                    <a:pt x="1710376" y="1339769"/>
                    <a:pt x="1700379" y="1323106"/>
                  </a:cubicBezTo>
                  <a:cubicBezTo>
                    <a:pt x="1687047" y="1341102"/>
                    <a:pt x="1675048" y="1360433"/>
                    <a:pt x="1660385" y="1376430"/>
                  </a:cubicBezTo>
                  <a:cubicBezTo>
                    <a:pt x="1630390" y="1409757"/>
                    <a:pt x="1601062" y="1410424"/>
                    <a:pt x="1567734" y="1381762"/>
                  </a:cubicBezTo>
                  <a:cubicBezTo>
                    <a:pt x="1563068" y="1377763"/>
                    <a:pt x="1558402" y="1373763"/>
                    <a:pt x="1553736" y="1369764"/>
                  </a:cubicBezTo>
                  <a:cubicBezTo>
                    <a:pt x="1510409" y="1337103"/>
                    <a:pt x="1509075" y="1321773"/>
                    <a:pt x="1546403" y="1276447"/>
                  </a:cubicBezTo>
                  <a:cubicBezTo>
                    <a:pt x="1562067" y="1257117"/>
                    <a:pt x="1577064" y="1246785"/>
                    <a:pt x="1592645" y="1245285"/>
                  </a:cubicBezTo>
                  <a:close/>
                  <a:moveTo>
                    <a:pt x="1859850" y="1198878"/>
                  </a:moveTo>
                  <a:cubicBezTo>
                    <a:pt x="1864682" y="1198628"/>
                    <a:pt x="1869682" y="1200128"/>
                    <a:pt x="1874347" y="1202461"/>
                  </a:cubicBezTo>
                  <a:cubicBezTo>
                    <a:pt x="1890345" y="1210460"/>
                    <a:pt x="1913008" y="1215127"/>
                    <a:pt x="1913008" y="1237123"/>
                  </a:cubicBezTo>
                  <a:cubicBezTo>
                    <a:pt x="1913008" y="1258452"/>
                    <a:pt x="1896345" y="1275117"/>
                    <a:pt x="1877013" y="1283114"/>
                  </a:cubicBezTo>
                  <a:cubicBezTo>
                    <a:pt x="1858350" y="1291114"/>
                    <a:pt x="1838352" y="1295113"/>
                    <a:pt x="1818356" y="1298446"/>
                  </a:cubicBezTo>
                  <a:cubicBezTo>
                    <a:pt x="1797026" y="1301779"/>
                    <a:pt x="1787027" y="1286447"/>
                    <a:pt x="1799026" y="1268451"/>
                  </a:cubicBezTo>
                  <a:cubicBezTo>
                    <a:pt x="1809023" y="1252453"/>
                    <a:pt x="1813023" y="1237789"/>
                    <a:pt x="1805690" y="1218458"/>
                  </a:cubicBezTo>
                  <a:cubicBezTo>
                    <a:pt x="1822355" y="1215791"/>
                    <a:pt x="1837021" y="1217124"/>
                    <a:pt x="1846351" y="1205794"/>
                  </a:cubicBezTo>
                  <a:cubicBezTo>
                    <a:pt x="1850351" y="1201128"/>
                    <a:pt x="1855017" y="1199128"/>
                    <a:pt x="1859850" y="1198878"/>
                  </a:cubicBezTo>
                  <a:close/>
                  <a:moveTo>
                    <a:pt x="1106947" y="1189774"/>
                  </a:moveTo>
                  <a:cubicBezTo>
                    <a:pt x="1117851" y="1189961"/>
                    <a:pt x="1129307" y="1193128"/>
                    <a:pt x="1140471" y="1199793"/>
                  </a:cubicBezTo>
                  <a:cubicBezTo>
                    <a:pt x="1169133" y="1216458"/>
                    <a:pt x="1189797" y="1242453"/>
                    <a:pt x="1211126" y="1267116"/>
                  </a:cubicBezTo>
                  <a:cubicBezTo>
                    <a:pt x="1220458" y="1277781"/>
                    <a:pt x="1184465" y="1355769"/>
                    <a:pt x="1169799" y="1358436"/>
                  </a:cubicBezTo>
                  <a:cubicBezTo>
                    <a:pt x="1125142" y="1366433"/>
                    <a:pt x="1045821" y="1300444"/>
                    <a:pt x="1046488" y="1254452"/>
                  </a:cubicBezTo>
                  <a:cubicBezTo>
                    <a:pt x="1046488" y="1215458"/>
                    <a:pt x="1074234" y="1189212"/>
                    <a:pt x="1106947" y="1189774"/>
                  </a:cubicBezTo>
                  <a:close/>
                  <a:moveTo>
                    <a:pt x="1408345" y="1161551"/>
                  </a:moveTo>
                  <a:cubicBezTo>
                    <a:pt x="1424426" y="1162800"/>
                    <a:pt x="1439757" y="1174465"/>
                    <a:pt x="1459087" y="1196460"/>
                  </a:cubicBezTo>
                  <a:cubicBezTo>
                    <a:pt x="1473750" y="1213125"/>
                    <a:pt x="1486415" y="1231788"/>
                    <a:pt x="1509744" y="1239121"/>
                  </a:cubicBezTo>
                  <a:cubicBezTo>
                    <a:pt x="1524409" y="1243787"/>
                    <a:pt x="1527075" y="1258452"/>
                    <a:pt x="1522409" y="1272449"/>
                  </a:cubicBezTo>
                  <a:cubicBezTo>
                    <a:pt x="1515077" y="1293780"/>
                    <a:pt x="1501078" y="1309110"/>
                    <a:pt x="1479749" y="1317109"/>
                  </a:cubicBezTo>
                  <a:cubicBezTo>
                    <a:pt x="1457087" y="1325108"/>
                    <a:pt x="1437755" y="1335105"/>
                    <a:pt x="1424425" y="1357103"/>
                  </a:cubicBezTo>
                  <a:cubicBezTo>
                    <a:pt x="1430423" y="1357769"/>
                    <a:pt x="1435756" y="1359769"/>
                    <a:pt x="1437755" y="1357769"/>
                  </a:cubicBezTo>
                  <a:cubicBezTo>
                    <a:pt x="1477749" y="1325108"/>
                    <a:pt x="1503078" y="1355103"/>
                    <a:pt x="1529740" y="1378432"/>
                  </a:cubicBezTo>
                  <a:cubicBezTo>
                    <a:pt x="1545738" y="1392430"/>
                    <a:pt x="1560403" y="1407760"/>
                    <a:pt x="1577066" y="1422425"/>
                  </a:cubicBezTo>
                  <a:cubicBezTo>
                    <a:pt x="1587732" y="1431756"/>
                    <a:pt x="1587732" y="1440421"/>
                    <a:pt x="1583066" y="1452420"/>
                  </a:cubicBezTo>
                  <a:cubicBezTo>
                    <a:pt x="1561735" y="1505077"/>
                    <a:pt x="1500412" y="1512410"/>
                    <a:pt x="1453754" y="1482415"/>
                  </a:cubicBezTo>
                  <a:cubicBezTo>
                    <a:pt x="1414426" y="1457086"/>
                    <a:pt x="1415093" y="1433089"/>
                    <a:pt x="1420426" y="1394428"/>
                  </a:cubicBezTo>
                  <a:cubicBezTo>
                    <a:pt x="1424425" y="1366433"/>
                    <a:pt x="1404428" y="1339104"/>
                    <a:pt x="1380432" y="1320442"/>
                  </a:cubicBezTo>
                  <a:cubicBezTo>
                    <a:pt x="1363769" y="1307110"/>
                    <a:pt x="1345104" y="1295778"/>
                    <a:pt x="1329108" y="1281781"/>
                  </a:cubicBezTo>
                  <a:cubicBezTo>
                    <a:pt x="1302444" y="1259119"/>
                    <a:pt x="1302444" y="1242454"/>
                    <a:pt x="1325108" y="1217125"/>
                  </a:cubicBezTo>
                  <a:cubicBezTo>
                    <a:pt x="1333772" y="1207126"/>
                    <a:pt x="1343105" y="1197794"/>
                    <a:pt x="1353104" y="1189130"/>
                  </a:cubicBezTo>
                  <a:cubicBezTo>
                    <a:pt x="1375434" y="1169466"/>
                    <a:pt x="1392264" y="1160301"/>
                    <a:pt x="1408345" y="1161551"/>
                  </a:cubicBezTo>
                  <a:close/>
                  <a:moveTo>
                    <a:pt x="724210" y="1150637"/>
                  </a:moveTo>
                  <a:cubicBezTo>
                    <a:pt x="733543" y="1152637"/>
                    <a:pt x="742208" y="1158135"/>
                    <a:pt x="749874" y="1166468"/>
                  </a:cubicBezTo>
                  <a:cubicBezTo>
                    <a:pt x="759204" y="1177134"/>
                    <a:pt x="765204" y="1190464"/>
                    <a:pt x="774536" y="1201796"/>
                  </a:cubicBezTo>
                  <a:cubicBezTo>
                    <a:pt x="785866" y="1216459"/>
                    <a:pt x="788533" y="1228458"/>
                    <a:pt x="773869" y="1243790"/>
                  </a:cubicBezTo>
                  <a:cubicBezTo>
                    <a:pt x="761870" y="1255786"/>
                    <a:pt x="755204" y="1272451"/>
                    <a:pt x="754538" y="1291114"/>
                  </a:cubicBezTo>
                  <a:cubicBezTo>
                    <a:pt x="753873" y="1299780"/>
                    <a:pt x="765870" y="1314443"/>
                    <a:pt x="751873" y="1317110"/>
                  </a:cubicBezTo>
                  <a:cubicBezTo>
                    <a:pt x="733208" y="1320443"/>
                    <a:pt x="713212" y="1337774"/>
                    <a:pt x="697214" y="1329108"/>
                  </a:cubicBezTo>
                  <a:cubicBezTo>
                    <a:pt x="671885" y="1315110"/>
                    <a:pt x="647222" y="1296447"/>
                    <a:pt x="641890" y="1263786"/>
                  </a:cubicBezTo>
                  <a:cubicBezTo>
                    <a:pt x="639890" y="1256453"/>
                    <a:pt x="639223" y="1249120"/>
                    <a:pt x="637890" y="1239790"/>
                  </a:cubicBezTo>
                  <a:cubicBezTo>
                    <a:pt x="643223" y="1204462"/>
                    <a:pt x="661219" y="1174467"/>
                    <a:pt x="694547" y="1155802"/>
                  </a:cubicBezTo>
                  <a:cubicBezTo>
                    <a:pt x="704880" y="1150137"/>
                    <a:pt x="714878" y="1148637"/>
                    <a:pt x="724210" y="1150637"/>
                  </a:cubicBezTo>
                  <a:close/>
                  <a:moveTo>
                    <a:pt x="1875013" y="1138473"/>
                  </a:moveTo>
                  <a:lnTo>
                    <a:pt x="1875200" y="1139115"/>
                  </a:lnTo>
                  <a:lnTo>
                    <a:pt x="1875013" y="1139140"/>
                  </a:lnTo>
                  <a:cubicBezTo>
                    <a:pt x="1875013" y="1139140"/>
                    <a:pt x="1875013" y="1138473"/>
                    <a:pt x="1875013" y="1138473"/>
                  </a:cubicBezTo>
                  <a:close/>
                  <a:moveTo>
                    <a:pt x="935735" y="1119183"/>
                  </a:moveTo>
                  <a:cubicBezTo>
                    <a:pt x="957794" y="1116934"/>
                    <a:pt x="978166" y="1127806"/>
                    <a:pt x="995162" y="1151802"/>
                  </a:cubicBezTo>
                  <a:cubicBezTo>
                    <a:pt x="1002495" y="1161801"/>
                    <a:pt x="1008494" y="1172467"/>
                    <a:pt x="1015827" y="1182464"/>
                  </a:cubicBezTo>
                  <a:cubicBezTo>
                    <a:pt x="1036489" y="1209794"/>
                    <a:pt x="1025157" y="1255785"/>
                    <a:pt x="993829" y="1271117"/>
                  </a:cubicBezTo>
                  <a:cubicBezTo>
                    <a:pt x="981166" y="1277117"/>
                    <a:pt x="967834" y="1283114"/>
                    <a:pt x="955835" y="1290446"/>
                  </a:cubicBezTo>
                  <a:cubicBezTo>
                    <a:pt x="937172" y="1301779"/>
                    <a:pt x="926507" y="1319108"/>
                    <a:pt x="924507" y="1340439"/>
                  </a:cubicBezTo>
                  <a:cubicBezTo>
                    <a:pt x="922507" y="1359769"/>
                    <a:pt x="915843" y="1373767"/>
                    <a:pt x="892513" y="1373101"/>
                  </a:cubicBezTo>
                  <a:cubicBezTo>
                    <a:pt x="881849" y="1373101"/>
                    <a:pt x="872517" y="1377765"/>
                    <a:pt x="865184" y="1385764"/>
                  </a:cubicBezTo>
                  <a:cubicBezTo>
                    <a:pt x="844522" y="1407095"/>
                    <a:pt x="829190" y="1401762"/>
                    <a:pt x="814527" y="1378431"/>
                  </a:cubicBezTo>
                  <a:cubicBezTo>
                    <a:pt x="799195" y="1354436"/>
                    <a:pt x="783866" y="1329774"/>
                    <a:pt x="775200" y="1302445"/>
                  </a:cubicBezTo>
                  <a:cubicBezTo>
                    <a:pt x="766534" y="1272450"/>
                    <a:pt x="776533" y="1249786"/>
                    <a:pt x="802528" y="1235123"/>
                  </a:cubicBezTo>
                  <a:cubicBezTo>
                    <a:pt x="825857" y="1222458"/>
                    <a:pt x="857185" y="1227124"/>
                    <a:pt x="875183" y="1247120"/>
                  </a:cubicBezTo>
                  <a:cubicBezTo>
                    <a:pt x="887180" y="1258452"/>
                    <a:pt x="893846" y="1274450"/>
                    <a:pt x="917841" y="1281781"/>
                  </a:cubicBezTo>
                  <a:cubicBezTo>
                    <a:pt x="902511" y="1254452"/>
                    <a:pt x="887846" y="1233790"/>
                    <a:pt x="881182" y="1209128"/>
                  </a:cubicBezTo>
                  <a:cubicBezTo>
                    <a:pt x="869850" y="1171134"/>
                    <a:pt x="881182" y="1141139"/>
                    <a:pt x="913177" y="1125807"/>
                  </a:cubicBezTo>
                  <a:cubicBezTo>
                    <a:pt x="920842" y="1122141"/>
                    <a:pt x="928383" y="1119933"/>
                    <a:pt x="935735" y="1119183"/>
                  </a:cubicBezTo>
                  <a:close/>
                  <a:moveTo>
                    <a:pt x="1232290" y="1078650"/>
                  </a:moveTo>
                  <a:cubicBezTo>
                    <a:pt x="1240122" y="1079816"/>
                    <a:pt x="1247788" y="1083149"/>
                    <a:pt x="1255121" y="1087149"/>
                  </a:cubicBezTo>
                  <a:cubicBezTo>
                    <a:pt x="1287782" y="1105811"/>
                    <a:pt x="1310444" y="1135139"/>
                    <a:pt x="1329774" y="1166467"/>
                  </a:cubicBezTo>
                  <a:cubicBezTo>
                    <a:pt x="1333107" y="1171800"/>
                    <a:pt x="1337773" y="1177799"/>
                    <a:pt x="1330440" y="1182466"/>
                  </a:cubicBezTo>
                  <a:cubicBezTo>
                    <a:pt x="1308445" y="1195795"/>
                    <a:pt x="1303778" y="1220457"/>
                    <a:pt x="1292448" y="1240455"/>
                  </a:cubicBezTo>
                  <a:cubicBezTo>
                    <a:pt x="1285782" y="1252452"/>
                    <a:pt x="1276450" y="1261784"/>
                    <a:pt x="1264451" y="1267783"/>
                  </a:cubicBezTo>
                  <a:cubicBezTo>
                    <a:pt x="1253787" y="1273116"/>
                    <a:pt x="1244455" y="1272450"/>
                    <a:pt x="1239122" y="1260451"/>
                  </a:cubicBezTo>
                  <a:cubicBezTo>
                    <a:pt x="1227125" y="1235789"/>
                    <a:pt x="1205128" y="1223124"/>
                    <a:pt x="1182465" y="1210460"/>
                  </a:cubicBezTo>
                  <a:cubicBezTo>
                    <a:pt x="1165134" y="1202461"/>
                    <a:pt x="1150470" y="1191796"/>
                    <a:pt x="1151137" y="1167134"/>
                  </a:cubicBezTo>
                  <a:cubicBezTo>
                    <a:pt x="1158470" y="1133140"/>
                    <a:pt x="1175799" y="1102478"/>
                    <a:pt x="1208461" y="1083149"/>
                  </a:cubicBezTo>
                  <a:cubicBezTo>
                    <a:pt x="1216460" y="1078483"/>
                    <a:pt x="1224459" y="1077483"/>
                    <a:pt x="1232290" y="1078650"/>
                  </a:cubicBezTo>
                  <a:close/>
                  <a:moveTo>
                    <a:pt x="819944" y="1051907"/>
                  </a:moveTo>
                  <a:cubicBezTo>
                    <a:pt x="829859" y="1053823"/>
                    <a:pt x="838858" y="1059488"/>
                    <a:pt x="847190" y="1069821"/>
                  </a:cubicBezTo>
                  <a:cubicBezTo>
                    <a:pt x="853856" y="1078483"/>
                    <a:pt x="859853" y="1089147"/>
                    <a:pt x="869186" y="1095146"/>
                  </a:cubicBezTo>
                  <a:cubicBezTo>
                    <a:pt x="891182" y="1109144"/>
                    <a:pt x="887184" y="1125141"/>
                    <a:pt x="874519" y="1141805"/>
                  </a:cubicBezTo>
                  <a:cubicBezTo>
                    <a:pt x="862520" y="1157802"/>
                    <a:pt x="853856" y="1173133"/>
                    <a:pt x="852523" y="1195795"/>
                  </a:cubicBezTo>
                  <a:cubicBezTo>
                    <a:pt x="851856" y="1213125"/>
                    <a:pt x="831191" y="1213791"/>
                    <a:pt x="815195" y="1209127"/>
                  </a:cubicBezTo>
                  <a:cubicBezTo>
                    <a:pt x="783866" y="1199128"/>
                    <a:pt x="743872" y="1142472"/>
                    <a:pt x="743872" y="1109144"/>
                  </a:cubicBezTo>
                  <a:cubicBezTo>
                    <a:pt x="744539" y="1080483"/>
                    <a:pt x="761868" y="1065821"/>
                    <a:pt x="787199" y="1056489"/>
                  </a:cubicBezTo>
                  <a:cubicBezTo>
                    <a:pt x="799197" y="1051823"/>
                    <a:pt x="810029" y="1049991"/>
                    <a:pt x="819944" y="1051907"/>
                  </a:cubicBezTo>
                  <a:close/>
                  <a:moveTo>
                    <a:pt x="1809575" y="1026815"/>
                  </a:moveTo>
                  <a:cubicBezTo>
                    <a:pt x="1813773" y="1027409"/>
                    <a:pt x="1818022" y="1029659"/>
                    <a:pt x="1822354" y="1034491"/>
                  </a:cubicBezTo>
                  <a:cubicBezTo>
                    <a:pt x="1840850" y="1056487"/>
                    <a:pt x="1866471" y="1075106"/>
                    <a:pt x="1876719" y="1102727"/>
                  </a:cubicBezTo>
                  <a:lnTo>
                    <a:pt x="1880839" y="1132567"/>
                  </a:lnTo>
                  <a:lnTo>
                    <a:pt x="1874798" y="1138060"/>
                  </a:lnTo>
                  <a:lnTo>
                    <a:pt x="1875011" y="1137804"/>
                  </a:lnTo>
                  <a:cubicBezTo>
                    <a:pt x="1875011" y="1137804"/>
                    <a:pt x="1874346" y="1138471"/>
                    <a:pt x="1874346" y="1138471"/>
                  </a:cubicBezTo>
                  <a:lnTo>
                    <a:pt x="1874798" y="1138060"/>
                  </a:lnTo>
                  <a:lnTo>
                    <a:pt x="1874789" y="1138071"/>
                  </a:lnTo>
                  <a:lnTo>
                    <a:pt x="1880840" y="1132572"/>
                  </a:lnTo>
                  <a:lnTo>
                    <a:pt x="1880839" y="1132567"/>
                  </a:lnTo>
                  <a:lnTo>
                    <a:pt x="1881677" y="1131805"/>
                  </a:lnTo>
                  <a:lnTo>
                    <a:pt x="1881674" y="1131814"/>
                  </a:lnTo>
                  <a:lnTo>
                    <a:pt x="1881682" y="1131806"/>
                  </a:lnTo>
                  <a:lnTo>
                    <a:pt x="1881502" y="1133051"/>
                  </a:lnTo>
                  <a:lnTo>
                    <a:pt x="1895425" y="1111560"/>
                  </a:lnTo>
                  <a:cubicBezTo>
                    <a:pt x="1901175" y="1104811"/>
                    <a:pt x="1907341" y="1098479"/>
                    <a:pt x="1912340" y="1091813"/>
                  </a:cubicBezTo>
                  <a:cubicBezTo>
                    <a:pt x="1918672" y="1083148"/>
                    <a:pt x="1927837" y="1079149"/>
                    <a:pt x="1937668" y="1079315"/>
                  </a:cubicBezTo>
                  <a:cubicBezTo>
                    <a:pt x="1947500" y="1079482"/>
                    <a:pt x="1957998" y="1083815"/>
                    <a:pt x="1966997" y="1091813"/>
                  </a:cubicBezTo>
                  <a:cubicBezTo>
                    <a:pt x="1979662" y="1102479"/>
                    <a:pt x="2003658" y="1110478"/>
                    <a:pt x="2002325" y="1126474"/>
                  </a:cubicBezTo>
                  <a:cubicBezTo>
                    <a:pt x="2000325" y="1147137"/>
                    <a:pt x="1978329" y="1157803"/>
                    <a:pt x="1958998" y="1165802"/>
                  </a:cubicBezTo>
                  <a:cubicBezTo>
                    <a:pt x="1949666" y="1169802"/>
                    <a:pt x="1939669" y="1173135"/>
                    <a:pt x="1929670" y="1174468"/>
                  </a:cubicBezTo>
                  <a:cubicBezTo>
                    <a:pt x="1912340" y="1177134"/>
                    <a:pt x="1893009" y="1182465"/>
                    <a:pt x="1878346" y="1177801"/>
                  </a:cubicBezTo>
                  <a:cubicBezTo>
                    <a:pt x="1861848" y="1172302"/>
                    <a:pt x="1875720" y="1160053"/>
                    <a:pt x="1878064" y="1148930"/>
                  </a:cubicBezTo>
                  <a:lnTo>
                    <a:pt x="1875200" y="1139115"/>
                  </a:lnTo>
                  <a:lnTo>
                    <a:pt x="1881178" y="1138307"/>
                  </a:lnTo>
                  <a:cubicBezTo>
                    <a:pt x="1881844" y="1136640"/>
                    <a:pt x="1881678" y="1134140"/>
                    <a:pt x="1882344" y="1132474"/>
                  </a:cubicBezTo>
                  <a:lnTo>
                    <a:pt x="1881457" y="1133362"/>
                  </a:lnTo>
                  <a:lnTo>
                    <a:pt x="1880765" y="1138139"/>
                  </a:lnTo>
                  <a:lnTo>
                    <a:pt x="1874459" y="1138466"/>
                  </a:lnTo>
                  <a:lnTo>
                    <a:pt x="1851682" y="1165799"/>
                  </a:lnTo>
                  <a:cubicBezTo>
                    <a:pt x="1821687" y="1204460"/>
                    <a:pt x="1788360" y="1206460"/>
                    <a:pt x="1753032" y="1172465"/>
                  </a:cubicBezTo>
                  <a:cubicBezTo>
                    <a:pt x="1743700" y="1163133"/>
                    <a:pt x="1737703" y="1150469"/>
                    <a:pt x="1725038" y="1144470"/>
                  </a:cubicBezTo>
                  <a:cubicBezTo>
                    <a:pt x="1725038" y="1171799"/>
                    <a:pt x="1741036" y="1193796"/>
                    <a:pt x="1778361" y="1207126"/>
                  </a:cubicBezTo>
                  <a:cubicBezTo>
                    <a:pt x="1802358" y="1215792"/>
                    <a:pt x="1799025" y="1225124"/>
                    <a:pt x="1791693" y="1243121"/>
                  </a:cubicBezTo>
                  <a:cubicBezTo>
                    <a:pt x="1781027" y="1270449"/>
                    <a:pt x="1757032" y="1283114"/>
                    <a:pt x="1736370" y="1298444"/>
                  </a:cubicBezTo>
                  <a:cubicBezTo>
                    <a:pt x="1726371" y="1305777"/>
                    <a:pt x="1716372" y="1298444"/>
                    <a:pt x="1707708" y="1293113"/>
                  </a:cubicBezTo>
                  <a:cubicBezTo>
                    <a:pt x="1682378" y="1276448"/>
                    <a:pt x="1657716" y="1257786"/>
                    <a:pt x="1631721" y="1241121"/>
                  </a:cubicBezTo>
                  <a:cubicBezTo>
                    <a:pt x="1615056" y="1229789"/>
                    <a:pt x="1616389" y="1220458"/>
                    <a:pt x="1629721" y="1207126"/>
                  </a:cubicBezTo>
                  <a:cubicBezTo>
                    <a:pt x="1660382" y="1176465"/>
                    <a:pt x="1689044" y="1145137"/>
                    <a:pt x="1719038" y="1114475"/>
                  </a:cubicBezTo>
                  <a:cubicBezTo>
                    <a:pt x="1734370" y="1098477"/>
                    <a:pt x="1747033" y="1081814"/>
                    <a:pt x="1745700" y="1058489"/>
                  </a:cubicBezTo>
                  <a:cubicBezTo>
                    <a:pt x="1745033" y="1048489"/>
                    <a:pt x="1745700" y="1039824"/>
                    <a:pt x="1760365" y="1043157"/>
                  </a:cubicBezTo>
                  <a:cubicBezTo>
                    <a:pt x="1763698" y="1043823"/>
                    <a:pt x="1768364" y="1042490"/>
                    <a:pt x="1772364" y="1041157"/>
                  </a:cubicBezTo>
                  <a:cubicBezTo>
                    <a:pt x="1784861" y="1038157"/>
                    <a:pt x="1796984" y="1025035"/>
                    <a:pt x="1809575" y="1026815"/>
                  </a:cubicBezTo>
                  <a:close/>
                  <a:moveTo>
                    <a:pt x="1040321" y="1005665"/>
                  </a:moveTo>
                  <a:cubicBezTo>
                    <a:pt x="1055652" y="1005832"/>
                    <a:pt x="1069817" y="1011165"/>
                    <a:pt x="1080482" y="1021830"/>
                  </a:cubicBezTo>
                  <a:cubicBezTo>
                    <a:pt x="1089145" y="1030494"/>
                    <a:pt x="1095811" y="1040493"/>
                    <a:pt x="1103144" y="1050492"/>
                  </a:cubicBezTo>
                  <a:cubicBezTo>
                    <a:pt x="1116476" y="1069154"/>
                    <a:pt x="1129806" y="1087149"/>
                    <a:pt x="1161800" y="1093146"/>
                  </a:cubicBezTo>
                  <a:cubicBezTo>
                    <a:pt x="1143804" y="1107811"/>
                    <a:pt x="1134472" y="1120476"/>
                    <a:pt x="1127139" y="1135139"/>
                  </a:cubicBezTo>
                  <a:cubicBezTo>
                    <a:pt x="1109143" y="1169800"/>
                    <a:pt x="1069816" y="1181132"/>
                    <a:pt x="1037155" y="1161134"/>
                  </a:cubicBezTo>
                  <a:cubicBezTo>
                    <a:pt x="1007827" y="1143138"/>
                    <a:pt x="987165" y="1115810"/>
                    <a:pt x="971167" y="1085816"/>
                  </a:cubicBezTo>
                  <a:cubicBezTo>
                    <a:pt x="957835" y="1060488"/>
                    <a:pt x="967167" y="1037826"/>
                    <a:pt x="993162" y="1020497"/>
                  </a:cubicBezTo>
                  <a:cubicBezTo>
                    <a:pt x="1008493" y="1010498"/>
                    <a:pt x="1024990" y="1005498"/>
                    <a:pt x="1040321" y="1005665"/>
                  </a:cubicBezTo>
                  <a:close/>
                  <a:moveTo>
                    <a:pt x="2040318" y="971837"/>
                  </a:moveTo>
                  <a:cubicBezTo>
                    <a:pt x="2058315" y="974503"/>
                    <a:pt x="2079646" y="988499"/>
                    <a:pt x="2087643" y="1006497"/>
                  </a:cubicBezTo>
                  <a:cubicBezTo>
                    <a:pt x="2094309" y="1021827"/>
                    <a:pt x="2080979" y="1037158"/>
                    <a:pt x="2068313" y="1048491"/>
                  </a:cubicBezTo>
                  <a:cubicBezTo>
                    <a:pt x="2049649" y="1064486"/>
                    <a:pt x="2027653" y="1071152"/>
                    <a:pt x="2003658" y="1071152"/>
                  </a:cubicBezTo>
                  <a:cubicBezTo>
                    <a:pt x="1991659" y="1070486"/>
                    <a:pt x="1974996" y="1073817"/>
                    <a:pt x="1970330" y="1061821"/>
                  </a:cubicBezTo>
                  <a:cubicBezTo>
                    <a:pt x="1965664" y="1049824"/>
                    <a:pt x="1977663" y="1039158"/>
                    <a:pt x="1988326" y="1033825"/>
                  </a:cubicBezTo>
                  <a:cubicBezTo>
                    <a:pt x="2000325" y="1027826"/>
                    <a:pt x="2000991" y="1015829"/>
                    <a:pt x="2003658" y="1005164"/>
                  </a:cubicBezTo>
                  <a:cubicBezTo>
                    <a:pt x="2008991" y="985166"/>
                    <a:pt x="2028320" y="970503"/>
                    <a:pt x="2040318" y="971837"/>
                  </a:cubicBezTo>
                  <a:close/>
                  <a:moveTo>
                    <a:pt x="1337771" y="965171"/>
                  </a:moveTo>
                  <a:cubicBezTo>
                    <a:pt x="1356435" y="965171"/>
                    <a:pt x="1371765" y="973837"/>
                    <a:pt x="1383764" y="986501"/>
                  </a:cubicBezTo>
                  <a:cubicBezTo>
                    <a:pt x="1396429" y="999833"/>
                    <a:pt x="1407759" y="1014496"/>
                    <a:pt x="1418424" y="1029161"/>
                  </a:cubicBezTo>
                  <a:cubicBezTo>
                    <a:pt x="1449086" y="1071154"/>
                    <a:pt x="1447752" y="1082482"/>
                    <a:pt x="1409759" y="1118476"/>
                  </a:cubicBezTo>
                  <a:cubicBezTo>
                    <a:pt x="1387763" y="1139807"/>
                    <a:pt x="1356435" y="1137141"/>
                    <a:pt x="1323774" y="1111145"/>
                  </a:cubicBezTo>
                  <a:cubicBezTo>
                    <a:pt x="1303110" y="1095147"/>
                    <a:pt x="1288447" y="1074484"/>
                    <a:pt x="1278448" y="1050491"/>
                  </a:cubicBezTo>
                  <a:cubicBezTo>
                    <a:pt x="1263119" y="1011165"/>
                    <a:pt x="1295113" y="965171"/>
                    <a:pt x="1337771" y="965171"/>
                  </a:cubicBezTo>
                  <a:close/>
                  <a:moveTo>
                    <a:pt x="1616725" y="956341"/>
                  </a:moveTo>
                  <a:cubicBezTo>
                    <a:pt x="1634056" y="956841"/>
                    <a:pt x="1650720" y="964839"/>
                    <a:pt x="1667050" y="980504"/>
                  </a:cubicBezTo>
                  <a:cubicBezTo>
                    <a:pt x="1685046" y="998500"/>
                    <a:pt x="1699044" y="1020498"/>
                    <a:pt x="1720373" y="1035161"/>
                  </a:cubicBezTo>
                  <a:cubicBezTo>
                    <a:pt x="1725040" y="1038494"/>
                    <a:pt x="1726373" y="1042494"/>
                    <a:pt x="1727706" y="1047827"/>
                  </a:cubicBezTo>
                  <a:cubicBezTo>
                    <a:pt x="1733039" y="1073152"/>
                    <a:pt x="1711041" y="1109813"/>
                    <a:pt x="1676380" y="1127809"/>
                  </a:cubicBezTo>
                  <a:cubicBezTo>
                    <a:pt x="1652385" y="1140474"/>
                    <a:pt x="1631056" y="1132475"/>
                    <a:pt x="1612391" y="1114479"/>
                  </a:cubicBezTo>
                  <a:cubicBezTo>
                    <a:pt x="1595062" y="1097147"/>
                    <a:pt x="1581064" y="1076485"/>
                    <a:pt x="1555735" y="1070489"/>
                  </a:cubicBezTo>
                  <a:lnTo>
                    <a:pt x="1555735" y="1071153"/>
                  </a:lnTo>
                  <a:lnTo>
                    <a:pt x="1555736" y="1071154"/>
                  </a:lnTo>
                  <a:lnTo>
                    <a:pt x="1555735" y="1071154"/>
                  </a:lnTo>
                  <a:lnTo>
                    <a:pt x="1555735" y="1071155"/>
                  </a:lnTo>
                  <a:lnTo>
                    <a:pt x="1555734" y="1071154"/>
                  </a:lnTo>
                  <a:lnTo>
                    <a:pt x="1555651" y="1071161"/>
                  </a:lnTo>
                  <a:lnTo>
                    <a:pt x="1554318" y="1082003"/>
                  </a:lnTo>
                  <a:cubicBezTo>
                    <a:pt x="1556443" y="1091813"/>
                    <a:pt x="1567566" y="1097313"/>
                    <a:pt x="1573066" y="1105812"/>
                  </a:cubicBezTo>
                  <a:cubicBezTo>
                    <a:pt x="1575732" y="1109812"/>
                    <a:pt x="1581731" y="1111145"/>
                    <a:pt x="1586396" y="1113811"/>
                  </a:cubicBezTo>
                  <a:cubicBezTo>
                    <a:pt x="1608393" y="1127141"/>
                    <a:pt x="1635722" y="1138473"/>
                    <a:pt x="1629056" y="1170468"/>
                  </a:cubicBezTo>
                  <a:cubicBezTo>
                    <a:pt x="1623057" y="1201130"/>
                    <a:pt x="1596395" y="1215793"/>
                    <a:pt x="1568399" y="1225125"/>
                  </a:cubicBezTo>
                  <a:cubicBezTo>
                    <a:pt x="1555734" y="1229125"/>
                    <a:pt x="1544404" y="1227125"/>
                    <a:pt x="1533738" y="1219793"/>
                  </a:cubicBezTo>
                  <a:cubicBezTo>
                    <a:pt x="1521073" y="1211129"/>
                    <a:pt x="1508409" y="1201130"/>
                    <a:pt x="1494411" y="1196464"/>
                  </a:cubicBezTo>
                  <a:cubicBezTo>
                    <a:pt x="1467749" y="1187798"/>
                    <a:pt x="1457083" y="1169135"/>
                    <a:pt x="1449086" y="1143806"/>
                  </a:cubicBezTo>
                  <a:cubicBezTo>
                    <a:pt x="1439087" y="1112478"/>
                    <a:pt x="1443753" y="1087147"/>
                    <a:pt x="1470415" y="1067821"/>
                  </a:cubicBezTo>
                  <a:cubicBezTo>
                    <a:pt x="1495744" y="1049156"/>
                    <a:pt x="1521073" y="1040493"/>
                    <a:pt x="1546404" y="1067821"/>
                  </a:cubicBezTo>
                  <a:lnTo>
                    <a:pt x="1548831" y="1065798"/>
                  </a:lnTo>
                  <a:lnTo>
                    <a:pt x="1548153" y="1071404"/>
                  </a:lnTo>
                  <a:lnTo>
                    <a:pt x="1548206" y="1071397"/>
                  </a:lnTo>
                  <a:lnTo>
                    <a:pt x="1548915" y="1065729"/>
                  </a:lnTo>
                  <a:lnTo>
                    <a:pt x="1548831" y="1065798"/>
                  </a:lnTo>
                  <a:lnTo>
                    <a:pt x="1549070" y="1063822"/>
                  </a:lnTo>
                  <a:lnTo>
                    <a:pt x="1549554" y="1064064"/>
                  </a:lnTo>
                  <a:lnTo>
                    <a:pt x="1537561" y="1036035"/>
                  </a:lnTo>
                  <a:cubicBezTo>
                    <a:pt x="1530281" y="1011164"/>
                    <a:pt x="1537905" y="995668"/>
                    <a:pt x="1562401" y="977171"/>
                  </a:cubicBezTo>
                  <a:cubicBezTo>
                    <a:pt x="1581398" y="962840"/>
                    <a:pt x="1599395" y="955841"/>
                    <a:pt x="1616725" y="956341"/>
                  </a:cubicBezTo>
                  <a:close/>
                  <a:moveTo>
                    <a:pt x="917178" y="947173"/>
                  </a:moveTo>
                  <a:cubicBezTo>
                    <a:pt x="935174" y="947173"/>
                    <a:pt x="988499" y="999829"/>
                    <a:pt x="979835" y="1008495"/>
                  </a:cubicBezTo>
                  <a:cubicBezTo>
                    <a:pt x="955171" y="1033824"/>
                    <a:pt x="944507" y="1061152"/>
                    <a:pt x="940507" y="1095143"/>
                  </a:cubicBezTo>
                  <a:cubicBezTo>
                    <a:pt x="939174" y="1108475"/>
                    <a:pt x="901846" y="1105809"/>
                    <a:pt x="890514" y="1091144"/>
                  </a:cubicBezTo>
                  <a:cubicBezTo>
                    <a:pt x="881183" y="1079147"/>
                    <a:pt x="872518" y="1066485"/>
                    <a:pt x="863185" y="1054488"/>
                  </a:cubicBezTo>
                  <a:cubicBezTo>
                    <a:pt x="845855" y="1033157"/>
                    <a:pt x="831857" y="1010495"/>
                    <a:pt x="846522" y="981834"/>
                  </a:cubicBezTo>
                  <a:cubicBezTo>
                    <a:pt x="857186" y="961169"/>
                    <a:pt x="886514" y="946506"/>
                    <a:pt x="917178" y="947173"/>
                  </a:cubicBezTo>
                  <a:close/>
                  <a:moveTo>
                    <a:pt x="1900175" y="940634"/>
                  </a:moveTo>
                  <a:cubicBezTo>
                    <a:pt x="1906424" y="942009"/>
                    <a:pt x="1912506" y="945508"/>
                    <a:pt x="1918338" y="952508"/>
                  </a:cubicBezTo>
                  <a:cubicBezTo>
                    <a:pt x="1932336" y="969171"/>
                    <a:pt x="1950332" y="980503"/>
                    <a:pt x="1970997" y="987834"/>
                  </a:cubicBezTo>
                  <a:cubicBezTo>
                    <a:pt x="1976327" y="989834"/>
                    <a:pt x="1986326" y="988500"/>
                    <a:pt x="1983660" y="1000499"/>
                  </a:cubicBezTo>
                  <a:cubicBezTo>
                    <a:pt x="1980327" y="1022495"/>
                    <a:pt x="1917671" y="1076486"/>
                    <a:pt x="1896342" y="1075152"/>
                  </a:cubicBezTo>
                  <a:cubicBezTo>
                    <a:pt x="1889010" y="1074486"/>
                    <a:pt x="1827021" y="1018498"/>
                    <a:pt x="1824354" y="1011165"/>
                  </a:cubicBezTo>
                  <a:cubicBezTo>
                    <a:pt x="1819022" y="995167"/>
                    <a:pt x="1839684" y="991167"/>
                    <a:pt x="1839684" y="976504"/>
                  </a:cubicBezTo>
                  <a:cubicBezTo>
                    <a:pt x="1839684" y="967171"/>
                    <a:pt x="1832354" y="947175"/>
                    <a:pt x="1841684" y="948508"/>
                  </a:cubicBezTo>
                  <a:cubicBezTo>
                    <a:pt x="1861182" y="951508"/>
                    <a:pt x="1881428" y="936509"/>
                    <a:pt x="1900175" y="940634"/>
                  </a:cubicBezTo>
                  <a:close/>
                  <a:moveTo>
                    <a:pt x="1162770" y="898016"/>
                  </a:moveTo>
                  <a:cubicBezTo>
                    <a:pt x="1186048" y="894017"/>
                    <a:pt x="1208296" y="903516"/>
                    <a:pt x="1229792" y="926512"/>
                  </a:cubicBezTo>
                  <a:cubicBezTo>
                    <a:pt x="1263787" y="962506"/>
                    <a:pt x="1269117" y="999167"/>
                    <a:pt x="1245122" y="1035826"/>
                  </a:cubicBezTo>
                  <a:cubicBezTo>
                    <a:pt x="1239789" y="1044492"/>
                    <a:pt x="1189131" y="1064490"/>
                    <a:pt x="1172466" y="1064490"/>
                  </a:cubicBezTo>
                  <a:cubicBezTo>
                    <a:pt x="1171133" y="1064490"/>
                    <a:pt x="1170467" y="1064490"/>
                    <a:pt x="1169133" y="1064490"/>
                  </a:cubicBezTo>
                  <a:cubicBezTo>
                    <a:pt x="1139138" y="1062490"/>
                    <a:pt x="1094480" y="1019163"/>
                    <a:pt x="1086481" y="983836"/>
                  </a:cubicBezTo>
                  <a:cubicBezTo>
                    <a:pt x="1081815" y="963840"/>
                    <a:pt x="1109810" y="921846"/>
                    <a:pt x="1139138" y="906514"/>
                  </a:cubicBezTo>
                  <a:cubicBezTo>
                    <a:pt x="1147137" y="902182"/>
                    <a:pt x="1155011" y="899349"/>
                    <a:pt x="1162770" y="898016"/>
                  </a:cubicBezTo>
                  <a:close/>
                  <a:moveTo>
                    <a:pt x="1420622" y="874989"/>
                  </a:moveTo>
                  <a:cubicBezTo>
                    <a:pt x="1429089" y="874396"/>
                    <a:pt x="1438087" y="875688"/>
                    <a:pt x="1447085" y="879187"/>
                  </a:cubicBezTo>
                  <a:cubicBezTo>
                    <a:pt x="1486412" y="893850"/>
                    <a:pt x="1510410" y="929177"/>
                    <a:pt x="1541738" y="954506"/>
                  </a:cubicBezTo>
                  <a:cubicBezTo>
                    <a:pt x="1543071" y="955839"/>
                    <a:pt x="1545069" y="957172"/>
                    <a:pt x="1545069" y="958505"/>
                  </a:cubicBezTo>
                  <a:cubicBezTo>
                    <a:pt x="1547736" y="978503"/>
                    <a:pt x="1488412" y="1032493"/>
                    <a:pt x="1466416" y="1031161"/>
                  </a:cubicBezTo>
                  <a:cubicBezTo>
                    <a:pt x="1426422" y="1027827"/>
                    <a:pt x="1370432" y="963171"/>
                    <a:pt x="1373098" y="922511"/>
                  </a:cubicBezTo>
                  <a:cubicBezTo>
                    <a:pt x="1374598" y="895516"/>
                    <a:pt x="1395220" y="876770"/>
                    <a:pt x="1420622" y="874989"/>
                  </a:cubicBezTo>
                  <a:close/>
                  <a:moveTo>
                    <a:pt x="2126305" y="864521"/>
                  </a:moveTo>
                  <a:cubicBezTo>
                    <a:pt x="2147636" y="868521"/>
                    <a:pt x="2164966" y="877853"/>
                    <a:pt x="2171632" y="900516"/>
                  </a:cubicBezTo>
                  <a:cubicBezTo>
                    <a:pt x="2175632" y="913848"/>
                    <a:pt x="2146970" y="949841"/>
                    <a:pt x="2129638" y="954507"/>
                  </a:cubicBezTo>
                  <a:cubicBezTo>
                    <a:pt x="2119639" y="957173"/>
                    <a:pt x="2109642" y="957840"/>
                    <a:pt x="2099643" y="959840"/>
                  </a:cubicBezTo>
                  <a:cubicBezTo>
                    <a:pt x="2086977" y="961839"/>
                    <a:pt x="2073647" y="971839"/>
                    <a:pt x="2063648" y="956507"/>
                  </a:cubicBezTo>
                  <a:cubicBezTo>
                    <a:pt x="2052982" y="940510"/>
                    <a:pt x="2076313" y="943177"/>
                    <a:pt x="2078313" y="933177"/>
                  </a:cubicBezTo>
                  <a:cubicBezTo>
                    <a:pt x="2080980" y="919179"/>
                    <a:pt x="2086977" y="905849"/>
                    <a:pt x="2090977" y="892517"/>
                  </a:cubicBezTo>
                  <a:cubicBezTo>
                    <a:pt x="2095643" y="874520"/>
                    <a:pt x="2106975" y="864521"/>
                    <a:pt x="2126305" y="864521"/>
                  </a:cubicBezTo>
                  <a:close/>
                  <a:moveTo>
                    <a:pt x="1722040" y="854439"/>
                  </a:moveTo>
                  <a:cubicBezTo>
                    <a:pt x="1727539" y="855356"/>
                    <a:pt x="1732705" y="858189"/>
                    <a:pt x="1737703" y="863855"/>
                  </a:cubicBezTo>
                  <a:cubicBezTo>
                    <a:pt x="1756368" y="885851"/>
                    <a:pt x="1777697" y="904515"/>
                    <a:pt x="1803692" y="918512"/>
                  </a:cubicBezTo>
                  <a:cubicBezTo>
                    <a:pt x="1815024" y="925177"/>
                    <a:pt x="1823023" y="935177"/>
                    <a:pt x="1821023" y="947840"/>
                  </a:cubicBezTo>
                  <a:cubicBezTo>
                    <a:pt x="1821690" y="985833"/>
                    <a:pt x="1777697" y="1019161"/>
                    <a:pt x="1741036" y="1009162"/>
                  </a:cubicBezTo>
                  <a:cubicBezTo>
                    <a:pt x="1713708" y="1001831"/>
                    <a:pt x="1691046" y="986500"/>
                    <a:pt x="1672381" y="964505"/>
                  </a:cubicBezTo>
                  <a:cubicBezTo>
                    <a:pt x="1639054" y="925177"/>
                    <a:pt x="1655052" y="873187"/>
                    <a:pt x="1704376" y="856522"/>
                  </a:cubicBezTo>
                  <a:cubicBezTo>
                    <a:pt x="1710708" y="854523"/>
                    <a:pt x="1716541" y="853523"/>
                    <a:pt x="1722040" y="854439"/>
                  </a:cubicBezTo>
                  <a:close/>
                  <a:moveTo>
                    <a:pt x="1039155" y="808229"/>
                  </a:moveTo>
                  <a:cubicBezTo>
                    <a:pt x="1057277" y="811448"/>
                    <a:pt x="1068649" y="829194"/>
                    <a:pt x="1081148" y="843192"/>
                  </a:cubicBezTo>
                  <a:cubicBezTo>
                    <a:pt x="1101811" y="866523"/>
                    <a:pt x="1110476" y="891852"/>
                    <a:pt x="1086481" y="918514"/>
                  </a:cubicBezTo>
                  <a:cubicBezTo>
                    <a:pt x="1084481" y="920514"/>
                    <a:pt x="1082481" y="923847"/>
                    <a:pt x="1081815" y="926513"/>
                  </a:cubicBezTo>
                  <a:cubicBezTo>
                    <a:pt x="1077149" y="969839"/>
                    <a:pt x="1041821" y="975170"/>
                    <a:pt x="1010493" y="985836"/>
                  </a:cubicBezTo>
                  <a:cubicBezTo>
                    <a:pt x="1006494" y="987170"/>
                    <a:pt x="1003828" y="989836"/>
                    <a:pt x="1001828" y="983836"/>
                  </a:cubicBezTo>
                  <a:cubicBezTo>
                    <a:pt x="991829" y="957174"/>
                    <a:pt x="969833" y="939845"/>
                    <a:pt x="950504" y="919847"/>
                  </a:cubicBezTo>
                  <a:cubicBezTo>
                    <a:pt x="943838" y="913181"/>
                    <a:pt x="941172" y="904517"/>
                    <a:pt x="941172" y="894518"/>
                  </a:cubicBezTo>
                  <a:cubicBezTo>
                    <a:pt x="941172" y="865190"/>
                    <a:pt x="977166" y="825196"/>
                    <a:pt x="1018493" y="810530"/>
                  </a:cubicBezTo>
                  <a:cubicBezTo>
                    <a:pt x="1026325" y="807698"/>
                    <a:pt x="1033115" y="807156"/>
                    <a:pt x="1039155" y="808229"/>
                  </a:cubicBezTo>
                  <a:close/>
                  <a:moveTo>
                    <a:pt x="1297029" y="795032"/>
                  </a:moveTo>
                  <a:cubicBezTo>
                    <a:pt x="1306777" y="795366"/>
                    <a:pt x="1316443" y="798531"/>
                    <a:pt x="1325774" y="804530"/>
                  </a:cubicBezTo>
                  <a:cubicBezTo>
                    <a:pt x="1345770" y="817862"/>
                    <a:pt x="1359769" y="836524"/>
                    <a:pt x="1375767" y="854522"/>
                  </a:cubicBezTo>
                  <a:cubicBezTo>
                    <a:pt x="1379098" y="857855"/>
                    <a:pt x="1383765" y="861855"/>
                    <a:pt x="1379098" y="867852"/>
                  </a:cubicBezTo>
                  <a:cubicBezTo>
                    <a:pt x="1363102" y="887183"/>
                    <a:pt x="1356436" y="909179"/>
                    <a:pt x="1356436" y="933174"/>
                  </a:cubicBezTo>
                  <a:cubicBezTo>
                    <a:pt x="1356436" y="939840"/>
                    <a:pt x="1352436" y="941173"/>
                    <a:pt x="1346437" y="941173"/>
                  </a:cubicBezTo>
                  <a:cubicBezTo>
                    <a:pt x="1340439" y="940506"/>
                    <a:pt x="1334440" y="940506"/>
                    <a:pt x="1328440" y="940506"/>
                  </a:cubicBezTo>
                  <a:cubicBezTo>
                    <a:pt x="1311111" y="941173"/>
                    <a:pt x="1281114" y="952505"/>
                    <a:pt x="1281114" y="951172"/>
                  </a:cubicBezTo>
                  <a:cubicBezTo>
                    <a:pt x="1285780" y="909179"/>
                    <a:pt x="1233122" y="894516"/>
                    <a:pt x="1235788" y="854522"/>
                  </a:cubicBezTo>
                  <a:cubicBezTo>
                    <a:pt x="1237122" y="831193"/>
                    <a:pt x="1247787" y="813863"/>
                    <a:pt x="1267783" y="802530"/>
                  </a:cubicBezTo>
                  <a:cubicBezTo>
                    <a:pt x="1277448" y="797199"/>
                    <a:pt x="1287280" y="794699"/>
                    <a:pt x="1297029" y="795032"/>
                  </a:cubicBezTo>
                  <a:close/>
                  <a:moveTo>
                    <a:pt x="1533404" y="780452"/>
                  </a:moveTo>
                  <a:cubicBezTo>
                    <a:pt x="1553234" y="778869"/>
                    <a:pt x="1573064" y="787201"/>
                    <a:pt x="1589728" y="812530"/>
                  </a:cubicBezTo>
                  <a:cubicBezTo>
                    <a:pt x="1599727" y="827195"/>
                    <a:pt x="1624390" y="826528"/>
                    <a:pt x="1627723" y="848523"/>
                  </a:cubicBezTo>
                  <a:cubicBezTo>
                    <a:pt x="1629722" y="857856"/>
                    <a:pt x="1633722" y="865855"/>
                    <a:pt x="1636388" y="874519"/>
                  </a:cubicBezTo>
                  <a:cubicBezTo>
                    <a:pt x="1637722" y="909180"/>
                    <a:pt x="1607727" y="915845"/>
                    <a:pt x="1587062" y="930510"/>
                  </a:cubicBezTo>
                  <a:cubicBezTo>
                    <a:pt x="1569732" y="943174"/>
                    <a:pt x="1553734" y="934510"/>
                    <a:pt x="1539071" y="923845"/>
                  </a:cubicBezTo>
                  <a:cubicBezTo>
                    <a:pt x="1514407" y="905847"/>
                    <a:pt x="1492411" y="883851"/>
                    <a:pt x="1471748" y="861189"/>
                  </a:cubicBezTo>
                  <a:cubicBezTo>
                    <a:pt x="1454417" y="842525"/>
                    <a:pt x="1458416" y="823862"/>
                    <a:pt x="1477081" y="807864"/>
                  </a:cubicBezTo>
                  <a:cubicBezTo>
                    <a:pt x="1493745" y="793533"/>
                    <a:pt x="1513575" y="782035"/>
                    <a:pt x="1533404" y="780452"/>
                  </a:cubicBezTo>
                  <a:close/>
                  <a:moveTo>
                    <a:pt x="2214956" y="757872"/>
                  </a:moveTo>
                  <a:cubicBezTo>
                    <a:pt x="2236952" y="755205"/>
                    <a:pt x="2240285" y="773204"/>
                    <a:pt x="2243618" y="786533"/>
                  </a:cubicBezTo>
                  <a:cubicBezTo>
                    <a:pt x="2243618" y="820527"/>
                    <a:pt x="2186959" y="860521"/>
                    <a:pt x="2158298" y="849856"/>
                  </a:cubicBezTo>
                  <a:cubicBezTo>
                    <a:pt x="2153634" y="848522"/>
                    <a:pt x="2152300" y="845856"/>
                    <a:pt x="2151634" y="841192"/>
                  </a:cubicBezTo>
                  <a:cubicBezTo>
                    <a:pt x="2148301" y="813195"/>
                    <a:pt x="2186959" y="761205"/>
                    <a:pt x="2214956" y="757872"/>
                  </a:cubicBezTo>
                  <a:close/>
                  <a:moveTo>
                    <a:pt x="1827521" y="757206"/>
                  </a:moveTo>
                  <a:cubicBezTo>
                    <a:pt x="1849184" y="760539"/>
                    <a:pt x="1869347" y="772871"/>
                    <a:pt x="1885011" y="793868"/>
                  </a:cubicBezTo>
                  <a:cubicBezTo>
                    <a:pt x="1899676" y="813864"/>
                    <a:pt x="1913674" y="833862"/>
                    <a:pt x="1937670" y="843859"/>
                  </a:cubicBezTo>
                  <a:cubicBezTo>
                    <a:pt x="1956332" y="851858"/>
                    <a:pt x="1974330" y="857858"/>
                    <a:pt x="1988993" y="836528"/>
                  </a:cubicBezTo>
                  <a:cubicBezTo>
                    <a:pt x="1995659" y="827196"/>
                    <a:pt x="2005658" y="826529"/>
                    <a:pt x="2013657" y="833195"/>
                  </a:cubicBezTo>
                  <a:cubicBezTo>
                    <a:pt x="2033653" y="850525"/>
                    <a:pt x="2053649" y="869857"/>
                    <a:pt x="2062981" y="894519"/>
                  </a:cubicBezTo>
                  <a:cubicBezTo>
                    <a:pt x="2074313" y="925180"/>
                    <a:pt x="2019655" y="975838"/>
                    <a:pt x="1986994" y="967174"/>
                  </a:cubicBezTo>
                  <a:cubicBezTo>
                    <a:pt x="1966998" y="961841"/>
                    <a:pt x="1949666" y="950509"/>
                    <a:pt x="1934337" y="937179"/>
                  </a:cubicBezTo>
                  <a:cubicBezTo>
                    <a:pt x="1922338" y="926514"/>
                    <a:pt x="1913674" y="913181"/>
                    <a:pt x="1924338" y="894519"/>
                  </a:cubicBezTo>
                  <a:cubicBezTo>
                    <a:pt x="1929670" y="883186"/>
                    <a:pt x="1933003" y="869190"/>
                    <a:pt x="1927671" y="853858"/>
                  </a:cubicBezTo>
                  <a:cubicBezTo>
                    <a:pt x="1924338" y="875854"/>
                    <a:pt x="1912341" y="893185"/>
                    <a:pt x="1896343" y="907848"/>
                  </a:cubicBezTo>
                  <a:cubicBezTo>
                    <a:pt x="1867015" y="934513"/>
                    <a:pt x="1834354" y="931846"/>
                    <a:pt x="1810358" y="900518"/>
                  </a:cubicBezTo>
                  <a:cubicBezTo>
                    <a:pt x="1795693" y="881853"/>
                    <a:pt x="1777030" y="867190"/>
                    <a:pt x="1759032" y="852525"/>
                  </a:cubicBezTo>
                  <a:cubicBezTo>
                    <a:pt x="1726371" y="826529"/>
                    <a:pt x="1727038" y="798534"/>
                    <a:pt x="1761032" y="774538"/>
                  </a:cubicBezTo>
                  <a:cubicBezTo>
                    <a:pt x="1782696" y="759540"/>
                    <a:pt x="1805858" y="753874"/>
                    <a:pt x="1827521" y="757206"/>
                  </a:cubicBezTo>
                  <a:close/>
                  <a:moveTo>
                    <a:pt x="2087645" y="740540"/>
                  </a:moveTo>
                  <a:cubicBezTo>
                    <a:pt x="2096977" y="733208"/>
                    <a:pt x="2140968" y="783867"/>
                    <a:pt x="2140302" y="805196"/>
                  </a:cubicBezTo>
                  <a:cubicBezTo>
                    <a:pt x="2134302" y="826527"/>
                    <a:pt x="2115640" y="843856"/>
                    <a:pt x="2093644" y="856521"/>
                  </a:cubicBezTo>
                  <a:cubicBezTo>
                    <a:pt x="2074980" y="867185"/>
                    <a:pt x="2062983" y="849856"/>
                    <a:pt x="2047651" y="841857"/>
                  </a:cubicBezTo>
                  <a:cubicBezTo>
                    <a:pt x="2008324" y="821194"/>
                    <a:pt x="2033653" y="780534"/>
                    <a:pt x="2018323" y="752539"/>
                  </a:cubicBezTo>
                  <a:cubicBezTo>
                    <a:pt x="2016323" y="748539"/>
                    <a:pt x="2020323" y="744540"/>
                    <a:pt x="2024989" y="745873"/>
                  </a:cubicBezTo>
                  <a:cubicBezTo>
                    <a:pt x="2046318" y="751872"/>
                    <a:pt x="2065647" y="755205"/>
                    <a:pt x="2087645" y="740540"/>
                  </a:cubicBezTo>
                  <a:close/>
                  <a:moveTo>
                    <a:pt x="1146471" y="712965"/>
                  </a:moveTo>
                  <a:cubicBezTo>
                    <a:pt x="1164801" y="712049"/>
                    <a:pt x="1182132" y="719880"/>
                    <a:pt x="1198462" y="736544"/>
                  </a:cubicBezTo>
                  <a:cubicBezTo>
                    <a:pt x="1201795" y="739877"/>
                    <a:pt x="1204462" y="744542"/>
                    <a:pt x="1208461" y="747875"/>
                  </a:cubicBezTo>
                  <a:cubicBezTo>
                    <a:pt x="1236457" y="771206"/>
                    <a:pt x="1248455" y="796535"/>
                    <a:pt x="1221125" y="829196"/>
                  </a:cubicBezTo>
                  <a:cubicBezTo>
                    <a:pt x="1215794" y="835862"/>
                    <a:pt x="1212461" y="846526"/>
                    <a:pt x="1213128" y="855191"/>
                  </a:cubicBezTo>
                  <a:cubicBezTo>
                    <a:pt x="1214461" y="871190"/>
                    <a:pt x="1212461" y="880520"/>
                    <a:pt x="1189797" y="871190"/>
                  </a:cubicBezTo>
                  <a:cubicBezTo>
                    <a:pt x="1141139" y="901851"/>
                    <a:pt x="1120474" y="863190"/>
                    <a:pt x="1097812" y="829196"/>
                  </a:cubicBezTo>
                  <a:cubicBezTo>
                    <a:pt x="1096479" y="827196"/>
                    <a:pt x="1095145" y="825863"/>
                    <a:pt x="1093812" y="824530"/>
                  </a:cubicBezTo>
                  <a:cubicBezTo>
                    <a:pt x="1059818" y="784536"/>
                    <a:pt x="1059151" y="768539"/>
                    <a:pt x="1088479" y="741875"/>
                  </a:cubicBezTo>
                  <a:cubicBezTo>
                    <a:pt x="1108810" y="723546"/>
                    <a:pt x="1128140" y="713881"/>
                    <a:pt x="1146471" y="712965"/>
                  </a:cubicBezTo>
                  <a:close/>
                  <a:moveTo>
                    <a:pt x="1411094" y="708549"/>
                  </a:moveTo>
                  <a:cubicBezTo>
                    <a:pt x="1443089" y="717212"/>
                    <a:pt x="1463085" y="741877"/>
                    <a:pt x="1473084" y="771872"/>
                  </a:cubicBezTo>
                  <a:cubicBezTo>
                    <a:pt x="1479081" y="789868"/>
                    <a:pt x="1459085" y="801867"/>
                    <a:pt x="1452419" y="817197"/>
                  </a:cubicBezTo>
                  <a:cubicBezTo>
                    <a:pt x="1446420" y="829196"/>
                    <a:pt x="1440422" y="839195"/>
                    <a:pt x="1448420" y="853192"/>
                  </a:cubicBezTo>
                  <a:cubicBezTo>
                    <a:pt x="1414425" y="860524"/>
                    <a:pt x="1392429" y="850526"/>
                    <a:pt x="1375099" y="825863"/>
                  </a:cubicBezTo>
                  <a:cubicBezTo>
                    <a:pt x="1363767" y="810533"/>
                    <a:pt x="1349102" y="796534"/>
                    <a:pt x="1335772" y="783202"/>
                  </a:cubicBezTo>
                  <a:cubicBezTo>
                    <a:pt x="1319106" y="767206"/>
                    <a:pt x="1319773" y="751874"/>
                    <a:pt x="1334438" y="735211"/>
                  </a:cubicBezTo>
                  <a:cubicBezTo>
                    <a:pt x="1355101" y="711881"/>
                    <a:pt x="1380430" y="700549"/>
                    <a:pt x="1411094" y="708549"/>
                  </a:cubicBezTo>
                  <a:close/>
                  <a:moveTo>
                    <a:pt x="1620391" y="686551"/>
                  </a:moveTo>
                  <a:cubicBezTo>
                    <a:pt x="1657053" y="686551"/>
                    <a:pt x="1679715" y="709879"/>
                    <a:pt x="1703044" y="733877"/>
                  </a:cubicBezTo>
                  <a:cubicBezTo>
                    <a:pt x="1713710" y="745207"/>
                    <a:pt x="1733039" y="757872"/>
                    <a:pt x="1731706" y="767871"/>
                  </a:cubicBezTo>
                  <a:cubicBezTo>
                    <a:pt x="1729706" y="786534"/>
                    <a:pt x="1722376" y="805863"/>
                    <a:pt x="1718376" y="825860"/>
                  </a:cubicBezTo>
                  <a:cubicBezTo>
                    <a:pt x="1715710" y="838524"/>
                    <a:pt x="1699045" y="843857"/>
                    <a:pt x="1691714" y="841857"/>
                  </a:cubicBezTo>
                  <a:cubicBezTo>
                    <a:pt x="1665716" y="835857"/>
                    <a:pt x="1634388" y="841190"/>
                    <a:pt x="1621058" y="805196"/>
                  </a:cubicBezTo>
                  <a:cubicBezTo>
                    <a:pt x="1612392" y="781201"/>
                    <a:pt x="1595729" y="761205"/>
                    <a:pt x="1585730" y="737874"/>
                  </a:cubicBezTo>
                  <a:cubicBezTo>
                    <a:pt x="1571065" y="703880"/>
                    <a:pt x="1584397" y="686551"/>
                    <a:pt x="1620391" y="686551"/>
                  </a:cubicBezTo>
                  <a:close/>
                  <a:moveTo>
                    <a:pt x="1892655" y="665253"/>
                  </a:moveTo>
                  <a:cubicBezTo>
                    <a:pt x="1898384" y="664514"/>
                    <a:pt x="1904341" y="664889"/>
                    <a:pt x="1910341" y="666555"/>
                  </a:cubicBezTo>
                  <a:cubicBezTo>
                    <a:pt x="1935002" y="673219"/>
                    <a:pt x="1956998" y="691217"/>
                    <a:pt x="1972996" y="711879"/>
                  </a:cubicBezTo>
                  <a:cubicBezTo>
                    <a:pt x="1984993" y="728544"/>
                    <a:pt x="2012321" y="737208"/>
                    <a:pt x="2009657" y="753206"/>
                  </a:cubicBezTo>
                  <a:cubicBezTo>
                    <a:pt x="2005657" y="791200"/>
                    <a:pt x="1994992" y="810529"/>
                    <a:pt x="1969663" y="819195"/>
                  </a:cubicBezTo>
                  <a:cubicBezTo>
                    <a:pt x="1945666" y="827194"/>
                    <a:pt x="1927003" y="817195"/>
                    <a:pt x="1914340" y="797866"/>
                  </a:cubicBezTo>
                  <a:cubicBezTo>
                    <a:pt x="1903675" y="781201"/>
                    <a:pt x="1889010" y="769203"/>
                    <a:pt x="1875013" y="755872"/>
                  </a:cubicBezTo>
                  <a:cubicBezTo>
                    <a:pt x="1858348" y="741208"/>
                    <a:pt x="1841686" y="721879"/>
                    <a:pt x="1852349" y="697216"/>
                  </a:cubicBezTo>
                  <a:cubicBezTo>
                    <a:pt x="1860349" y="679718"/>
                    <a:pt x="1875470" y="667471"/>
                    <a:pt x="1892655" y="665253"/>
                  </a:cubicBezTo>
                  <a:close/>
                  <a:moveTo>
                    <a:pt x="2305525" y="657555"/>
                  </a:moveTo>
                  <a:cubicBezTo>
                    <a:pt x="2309442" y="657721"/>
                    <a:pt x="2313275" y="658888"/>
                    <a:pt x="2316941" y="661887"/>
                  </a:cubicBezTo>
                  <a:cubicBezTo>
                    <a:pt x="2325607" y="669218"/>
                    <a:pt x="2319607" y="676551"/>
                    <a:pt x="2317607" y="683884"/>
                  </a:cubicBezTo>
                  <a:cubicBezTo>
                    <a:pt x="2306275" y="721212"/>
                    <a:pt x="2293611" y="729876"/>
                    <a:pt x="2244951" y="730542"/>
                  </a:cubicBezTo>
                  <a:cubicBezTo>
                    <a:pt x="2250950" y="715212"/>
                    <a:pt x="2256283" y="701880"/>
                    <a:pt x="2261614" y="689217"/>
                  </a:cubicBezTo>
                  <a:cubicBezTo>
                    <a:pt x="2267614" y="674551"/>
                    <a:pt x="2278279" y="663885"/>
                    <a:pt x="2293611" y="659221"/>
                  </a:cubicBezTo>
                  <a:cubicBezTo>
                    <a:pt x="2297610" y="658221"/>
                    <a:pt x="2301609" y="657388"/>
                    <a:pt x="2305525" y="657555"/>
                  </a:cubicBezTo>
                  <a:close/>
                  <a:moveTo>
                    <a:pt x="1736058" y="619124"/>
                  </a:moveTo>
                  <a:cubicBezTo>
                    <a:pt x="1770365" y="615687"/>
                    <a:pt x="1789862" y="630060"/>
                    <a:pt x="1806359" y="678552"/>
                  </a:cubicBezTo>
                  <a:cubicBezTo>
                    <a:pt x="1810358" y="689884"/>
                    <a:pt x="1834354" y="690550"/>
                    <a:pt x="1821688" y="709213"/>
                  </a:cubicBezTo>
                  <a:cubicBezTo>
                    <a:pt x="1812358" y="722545"/>
                    <a:pt x="1801693" y="735208"/>
                    <a:pt x="1785694" y="741874"/>
                  </a:cubicBezTo>
                  <a:cubicBezTo>
                    <a:pt x="1777031" y="745207"/>
                    <a:pt x="1767698" y="745873"/>
                    <a:pt x="1759033" y="742541"/>
                  </a:cubicBezTo>
                  <a:cubicBezTo>
                    <a:pt x="1714375" y="726544"/>
                    <a:pt x="1685713" y="673219"/>
                    <a:pt x="1696377" y="627895"/>
                  </a:cubicBezTo>
                  <a:cubicBezTo>
                    <a:pt x="1711541" y="623395"/>
                    <a:pt x="1724622" y="620270"/>
                    <a:pt x="1736058" y="619124"/>
                  </a:cubicBezTo>
                  <a:close/>
                  <a:moveTo>
                    <a:pt x="2179836" y="617938"/>
                  </a:moveTo>
                  <a:cubicBezTo>
                    <a:pt x="2181877" y="616771"/>
                    <a:pt x="2183794" y="616896"/>
                    <a:pt x="2185627" y="619228"/>
                  </a:cubicBezTo>
                  <a:cubicBezTo>
                    <a:pt x="2202959" y="641893"/>
                    <a:pt x="2236954" y="651224"/>
                    <a:pt x="2237620" y="687218"/>
                  </a:cubicBezTo>
                  <a:cubicBezTo>
                    <a:pt x="2238287" y="713215"/>
                    <a:pt x="2194959" y="755874"/>
                    <a:pt x="2163631" y="756541"/>
                  </a:cubicBezTo>
                  <a:cubicBezTo>
                    <a:pt x="2128970" y="757874"/>
                    <a:pt x="2099641" y="730545"/>
                    <a:pt x="2100974" y="693218"/>
                  </a:cubicBezTo>
                  <a:cubicBezTo>
                    <a:pt x="2101641" y="687885"/>
                    <a:pt x="2103641" y="679221"/>
                    <a:pt x="2104307" y="669888"/>
                  </a:cubicBezTo>
                  <a:cubicBezTo>
                    <a:pt x="2106307" y="651890"/>
                    <a:pt x="2108971" y="636560"/>
                    <a:pt x="2134302" y="645226"/>
                  </a:cubicBezTo>
                  <a:cubicBezTo>
                    <a:pt x="2140302" y="647226"/>
                    <a:pt x="2149632" y="640560"/>
                    <a:pt x="2156965" y="638560"/>
                  </a:cubicBezTo>
                  <a:cubicBezTo>
                    <a:pt x="2166464" y="636560"/>
                    <a:pt x="2173712" y="621438"/>
                    <a:pt x="2179836" y="617938"/>
                  </a:cubicBezTo>
                  <a:close/>
                  <a:moveTo>
                    <a:pt x="1272595" y="604867"/>
                  </a:moveTo>
                  <a:cubicBezTo>
                    <a:pt x="1289405" y="607899"/>
                    <a:pt x="1300779" y="621896"/>
                    <a:pt x="1311778" y="635892"/>
                  </a:cubicBezTo>
                  <a:cubicBezTo>
                    <a:pt x="1318442" y="644558"/>
                    <a:pt x="1323775" y="654557"/>
                    <a:pt x="1330441" y="663890"/>
                  </a:cubicBezTo>
                  <a:cubicBezTo>
                    <a:pt x="1344440" y="683219"/>
                    <a:pt x="1349104" y="699215"/>
                    <a:pt x="1322442" y="715213"/>
                  </a:cubicBezTo>
                  <a:cubicBezTo>
                    <a:pt x="1307779" y="723879"/>
                    <a:pt x="1299113" y="741209"/>
                    <a:pt x="1301113" y="761874"/>
                  </a:cubicBezTo>
                  <a:cubicBezTo>
                    <a:pt x="1303112" y="777204"/>
                    <a:pt x="1295780" y="788536"/>
                    <a:pt x="1277783" y="782537"/>
                  </a:cubicBezTo>
                  <a:cubicBezTo>
                    <a:pt x="1254452" y="775870"/>
                    <a:pt x="1199128" y="700549"/>
                    <a:pt x="1199128" y="677886"/>
                  </a:cubicBezTo>
                  <a:cubicBezTo>
                    <a:pt x="1199128" y="651891"/>
                    <a:pt x="1227123" y="613230"/>
                    <a:pt x="1253786" y="605897"/>
                  </a:cubicBezTo>
                  <a:cubicBezTo>
                    <a:pt x="1260785" y="604065"/>
                    <a:pt x="1266992" y="603857"/>
                    <a:pt x="1272595" y="604867"/>
                  </a:cubicBezTo>
                  <a:close/>
                  <a:moveTo>
                    <a:pt x="1516576" y="602149"/>
                  </a:moveTo>
                  <a:cubicBezTo>
                    <a:pt x="1524241" y="602065"/>
                    <a:pt x="1532074" y="604897"/>
                    <a:pt x="1539740" y="609897"/>
                  </a:cubicBezTo>
                  <a:cubicBezTo>
                    <a:pt x="1549071" y="615896"/>
                    <a:pt x="1556403" y="624562"/>
                    <a:pt x="1565069" y="631892"/>
                  </a:cubicBezTo>
                  <a:cubicBezTo>
                    <a:pt x="1586398" y="648557"/>
                    <a:pt x="1589065" y="665887"/>
                    <a:pt x="1573066" y="688551"/>
                  </a:cubicBezTo>
                  <a:cubicBezTo>
                    <a:pt x="1563736" y="701880"/>
                    <a:pt x="1558403" y="717879"/>
                    <a:pt x="1557070" y="734542"/>
                  </a:cubicBezTo>
                  <a:cubicBezTo>
                    <a:pt x="1554403" y="763870"/>
                    <a:pt x="1554403" y="763870"/>
                    <a:pt x="1523075" y="763870"/>
                  </a:cubicBezTo>
                  <a:cubicBezTo>
                    <a:pt x="1508410" y="765869"/>
                    <a:pt x="1496413" y="759872"/>
                    <a:pt x="1488413" y="745873"/>
                  </a:cubicBezTo>
                  <a:cubicBezTo>
                    <a:pt x="1485747" y="741207"/>
                    <a:pt x="1482414" y="737874"/>
                    <a:pt x="1479748" y="733208"/>
                  </a:cubicBezTo>
                  <a:cubicBezTo>
                    <a:pt x="1470417" y="718545"/>
                    <a:pt x="1443753" y="713212"/>
                    <a:pt x="1449752" y="691217"/>
                  </a:cubicBezTo>
                  <a:cubicBezTo>
                    <a:pt x="1457752" y="661889"/>
                    <a:pt x="1471750" y="633892"/>
                    <a:pt x="1494413" y="611897"/>
                  </a:cubicBezTo>
                  <a:cubicBezTo>
                    <a:pt x="1501411" y="605232"/>
                    <a:pt x="1508910" y="602232"/>
                    <a:pt x="1516576" y="602149"/>
                  </a:cubicBezTo>
                  <a:close/>
                  <a:moveTo>
                    <a:pt x="2024653" y="579486"/>
                  </a:moveTo>
                  <a:cubicBezTo>
                    <a:pt x="2048316" y="584567"/>
                    <a:pt x="2068979" y="603564"/>
                    <a:pt x="2086309" y="636558"/>
                  </a:cubicBezTo>
                  <a:cubicBezTo>
                    <a:pt x="2090975" y="643224"/>
                    <a:pt x="2089642" y="651224"/>
                    <a:pt x="2090309" y="662555"/>
                  </a:cubicBezTo>
                  <a:cubicBezTo>
                    <a:pt x="2088976" y="670552"/>
                    <a:pt x="2087643" y="681884"/>
                    <a:pt x="2084310" y="692550"/>
                  </a:cubicBezTo>
                  <a:cubicBezTo>
                    <a:pt x="2074311" y="729877"/>
                    <a:pt x="2041650" y="743873"/>
                    <a:pt x="2008322" y="724545"/>
                  </a:cubicBezTo>
                  <a:cubicBezTo>
                    <a:pt x="1976994" y="705880"/>
                    <a:pt x="1953666" y="679218"/>
                    <a:pt x="1935001" y="647890"/>
                  </a:cubicBezTo>
                  <a:cubicBezTo>
                    <a:pt x="1925671" y="631894"/>
                    <a:pt x="1929004" y="617896"/>
                    <a:pt x="1945000" y="605897"/>
                  </a:cubicBezTo>
                  <a:cubicBezTo>
                    <a:pt x="1974328" y="583235"/>
                    <a:pt x="2000990" y="574403"/>
                    <a:pt x="2024653" y="579486"/>
                  </a:cubicBezTo>
                  <a:close/>
                  <a:moveTo>
                    <a:pt x="2369011" y="559571"/>
                  </a:moveTo>
                  <a:cubicBezTo>
                    <a:pt x="2375093" y="559738"/>
                    <a:pt x="2381592" y="561571"/>
                    <a:pt x="2387591" y="563238"/>
                  </a:cubicBezTo>
                  <a:cubicBezTo>
                    <a:pt x="2391591" y="563904"/>
                    <a:pt x="2393590" y="567237"/>
                    <a:pt x="2392257" y="571903"/>
                  </a:cubicBezTo>
                  <a:cubicBezTo>
                    <a:pt x="2390924" y="581900"/>
                    <a:pt x="2348264" y="618561"/>
                    <a:pt x="2339599" y="616561"/>
                  </a:cubicBezTo>
                  <a:cubicBezTo>
                    <a:pt x="2336932" y="615894"/>
                    <a:pt x="2334268" y="613228"/>
                    <a:pt x="2333602" y="611230"/>
                  </a:cubicBezTo>
                  <a:cubicBezTo>
                    <a:pt x="2330935" y="592566"/>
                    <a:pt x="2342265" y="577903"/>
                    <a:pt x="2352931" y="565904"/>
                  </a:cubicBezTo>
                  <a:cubicBezTo>
                    <a:pt x="2357263" y="560904"/>
                    <a:pt x="2362929" y="559405"/>
                    <a:pt x="2369011" y="559571"/>
                  </a:cubicBezTo>
                  <a:close/>
                  <a:moveTo>
                    <a:pt x="1839019" y="545241"/>
                  </a:moveTo>
                  <a:cubicBezTo>
                    <a:pt x="1869014" y="551907"/>
                    <a:pt x="1908341" y="595235"/>
                    <a:pt x="1911674" y="626563"/>
                  </a:cubicBezTo>
                  <a:cubicBezTo>
                    <a:pt x="1912341" y="633896"/>
                    <a:pt x="1913674" y="640560"/>
                    <a:pt x="1903009" y="641893"/>
                  </a:cubicBezTo>
                  <a:cubicBezTo>
                    <a:pt x="1884346" y="643893"/>
                    <a:pt x="1866348" y="647226"/>
                    <a:pt x="1851018" y="650559"/>
                  </a:cubicBezTo>
                  <a:cubicBezTo>
                    <a:pt x="1818357" y="649892"/>
                    <a:pt x="1784363" y="616564"/>
                    <a:pt x="1783696" y="587235"/>
                  </a:cubicBezTo>
                  <a:cubicBezTo>
                    <a:pt x="1783029" y="560573"/>
                    <a:pt x="1811024" y="538577"/>
                    <a:pt x="1839019" y="545241"/>
                  </a:cubicBezTo>
                  <a:close/>
                  <a:moveTo>
                    <a:pt x="1636303" y="527995"/>
                  </a:moveTo>
                  <a:cubicBezTo>
                    <a:pt x="1651550" y="530244"/>
                    <a:pt x="1666381" y="537910"/>
                    <a:pt x="1678379" y="550574"/>
                  </a:cubicBezTo>
                  <a:cubicBezTo>
                    <a:pt x="1699043" y="573237"/>
                    <a:pt x="1710375" y="597235"/>
                    <a:pt x="1697043" y="627230"/>
                  </a:cubicBezTo>
                  <a:cubicBezTo>
                    <a:pt x="1683711" y="622564"/>
                    <a:pt x="1684378" y="636561"/>
                    <a:pt x="1679712" y="641893"/>
                  </a:cubicBezTo>
                  <a:cubicBezTo>
                    <a:pt x="1655050" y="673222"/>
                    <a:pt x="1618389" y="673222"/>
                    <a:pt x="1593727" y="640560"/>
                  </a:cubicBezTo>
                  <a:cubicBezTo>
                    <a:pt x="1587061" y="631897"/>
                    <a:pt x="1580397" y="622564"/>
                    <a:pt x="1575731" y="612565"/>
                  </a:cubicBezTo>
                  <a:cubicBezTo>
                    <a:pt x="1563732" y="585903"/>
                    <a:pt x="1571731" y="551908"/>
                    <a:pt x="1591727" y="537909"/>
                  </a:cubicBezTo>
                  <a:cubicBezTo>
                    <a:pt x="1605392" y="528911"/>
                    <a:pt x="1621056" y="525745"/>
                    <a:pt x="1636303" y="527995"/>
                  </a:cubicBezTo>
                  <a:close/>
                  <a:moveTo>
                    <a:pt x="2246950" y="523245"/>
                  </a:moveTo>
                  <a:cubicBezTo>
                    <a:pt x="2264948" y="522578"/>
                    <a:pt x="2312940" y="569905"/>
                    <a:pt x="2312940" y="589234"/>
                  </a:cubicBezTo>
                  <a:cubicBezTo>
                    <a:pt x="2312940" y="615898"/>
                    <a:pt x="2298943" y="633894"/>
                    <a:pt x="2274945" y="642560"/>
                  </a:cubicBezTo>
                  <a:cubicBezTo>
                    <a:pt x="2249616" y="651892"/>
                    <a:pt x="2234286" y="637227"/>
                    <a:pt x="2220954" y="618564"/>
                  </a:cubicBezTo>
                  <a:cubicBezTo>
                    <a:pt x="2195625" y="583237"/>
                    <a:pt x="2201624" y="545909"/>
                    <a:pt x="2235619" y="527911"/>
                  </a:cubicBezTo>
                  <a:cubicBezTo>
                    <a:pt x="2238950" y="525911"/>
                    <a:pt x="2242950" y="523245"/>
                    <a:pt x="2246950" y="523245"/>
                  </a:cubicBezTo>
                  <a:close/>
                  <a:moveTo>
                    <a:pt x="1400012" y="519996"/>
                  </a:moveTo>
                  <a:cubicBezTo>
                    <a:pt x="1411427" y="522746"/>
                    <a:pt x="1421759" y="529578"/>
                    <a:pt x="1431092" y="540576"/>
                  </a:cubicBezTo>
                  <a:cubicBezTo>
                    <a:pt x="1437756" y="548575"/>
                    <a:pt x="1442422" y="557908"/>
                    <a:pt x="1449755" y="564571"/>
                  </a:cubicBezTo>
                  <a:cubicBezTo>
                    <a:pt x="1471751" y="586570"/>
                    <a:pt x="1476417" y="603899"/>
                    <a:pt x="1443089" y="620564"/>
                  </a:cubicBezTo>
                  <a:cubicBezTo>
                    <a:pt x="1429758" y="627230"/>
                    <a:pt x="1427759" y="643893"/>
                    <a:pt x="1425092" y="657891"/>
                  </a:cubicBezTo>
                  <a:cubicBezTo>
                    <a:pt x="1419759" y="679221"/>
                    <a:pt x="1405094" y="686553"/>
                    <a:pt x="1381765" y="687220"/>
                  </a:cubicBezTo>
                  <a:cubicBezTo>
                    <a:pt x="1380432" y="687220"/>
                    <a:pt x="1376432" y="686553"/>
                    <a:pt x="1372432" y="685886"/>
                  </a:cubicBezTo>
                  <a:cubicBezTo>
                    <a:pt x="1349770" y="679221"/>
                    <a:pt x="1319108" y="626563"/>
                    <a:pt x="1317108" y="589235"/>
                  </a:cubicBezTo>
                  <a:cubicBezTo>
                    <a:pt x="1315775" y="559907"/>
                    <a:pt x="1332440" y="535909"/>
                    <a:pt x="1362435" y="523913"/>
                  </a:cubicBezTo>
                  <a:cubicBezTo>
                    <a:pt x="1376099" y="518580"/>
                    <a:pt x="1388597" y="517247"/>
                    <a:pt x="1400012" y="519996"/>
                  </a:cubicBezTo>
                  <a:close/>
                  <a:moveTo>
                    <a:pt x="2109340" y="481773"/>
                  </a:moveTo>
                  <a:cubicBezTo>
                    <a:pt x="2119390" y="482794"/>
                    <a:pt x="2128972" y="486252"/>
                    <a:pt x="2136971" y="492584"/>
                  </a:cubicBezTo>
                  <a:cubicBezTo>
                    <a:pt x="2156300" y="507249"/>
                    <a:pt x="2177632" y="522579"/>
                    <a:pt x="2184298" y="550575"/>
                  </a:cubicBezTo>
                  <a:cubicBezTo>
                    <a:pt x="2179631" y="565240"/>
                    <a:pt x="2176965" y="580570"/>
                    <a:pt x="2170299" y="594569"/>
                  </a:cubicBezTo>
                  <a:cubicBezTo>
                    <a:pt x="2155634" y="624564"/>
                    <a:pt x="2127638" y="631230"/>
                    <a:pt x="2101643" y="609899"/>
                  </a:cubicBezTo>
                  <a:cubicBezTo>
                    <a:pt x="2080313" y="591902"/>
                    <a:pt x="2061648" y="571906"/>
                    <a:pt x="2042319" y="551908"/>
                  </a:cubicBezTo>
                  <a:cubicBezTo>
                    <a:pt x="2035653" y="545242"/>
                    <a:pt x="2033653" y="536578"/>
                    <a:pt x="2036319" y="526579"/>
                  </a:cubicBezTo>
                  <a:cubicBezTo>
                    <a:pt x="2044819" y="497583"/>
                    <a:pt x="2079188" y="478711"/>
                    <a:pt x="2109340" y="481773"/>
                  </a:cubicBezTo>
                  <a:close/>
                  <a:moveTo>
                    <a:pt x="2432253" y="463921"/>
                  </a:moveTo>
                  <a:cubicBezTo>
                    <a:pt x="2439586" y="462588"/>
                    <a:pt x="2440253" y="466587"/>
                    <a:pt x="2440919" y="472587"/>
                  </a:cubicBezTo>
                  <a:cubicBezTo>
                    <a:pt x="2442919" y="489249"/>
                    <a:pt x="2423587" y="517244"/>
                    <a:pt x="2410256" y="517244"/>
                  </a:cubicBezTo>
                  <a:cubicBezTo>
                    <a:pt x="2402923" y="517244"/>
                    <a:pt x="2402923" y="513911"/>
                    <a:pt x="2402923" y="507914"/>
                  </a:cubicBezTo>
                  <a:cubicBezTo>
                    <a:pt x="2404923" y="489916"/>
                    <a:pt x="2420254" y="465254"/>
                    <a:pt x="2432253" y="463921"/>
                  </a:cubicBezTo>
                  <a:close/>
                  <a:moveTo>
                    <a:pt x="1749066" y="452581"/>
                  </a:moveTo>
                  <a:cubicBezTo>
                    <a:pt x="1762157" y="452674"/>
                    <a:pt x="1772531" y="463923"/>
                    <a:pt x="1781030" y="475921"/>
                  </a:cubicBezTo>
                  <a:cubicBezTo>
                    <a:pt x="1796359" y="498584"/>
                    <a:pt x="1808358" y="520580"/>
                    <a:pt x="1781696" y="544578"/>
                  </a:cubicBezTo>
                  <a:cubicBezTo>
                    <a:pt x="1772364" y="552575"/>
                    <a:pt x="1768365" y="567241"/>
                    <a:pt x="1761699" y="578573"/>
                  </a:cubicBezTo>
                  <a:cubicBezTo>
                    <a:pt x="1759032" y="583239"/>
                    <a:pt x="1759032" y="591903"/>
                    <a:pt x="1749702" y="589903"/>
                  </a:cubicBezTo>
                  <a:cubicBezTo>
                    <a:pt x="1735703" y="588570"/>
                    <a:pt x="1673048" y="527912"/>
                    <a:pt x="1676381" y="515249"/>
                  </a:cubicBezTo>
                  <a:cubicBezTo>
                    <a:pt x="1685046" y="485918"/>
                    <a:pt x="1711041" y="470588"/>
                    <a:pt x="1735037" y="456590"/>
                  </a:cubicBezTo>
                  <a:cubicBezTo>
                    <a:pt x="1740036" y="453757"/>
                    <a:pt x="1744702" y="452549"/>
                    <a:pt x="1749066" y="452581"/>
                  </a:cubicBezTo>
                  <a:close/>
                  <a:moveTo>
                    <a:pt x="1971259" y="450122"/>
                  </a:moveTo>
                  <a:cubicBezTo>
                    <a:pt x="1996286" y="449841"/>
                    <a:pt x="2023656" y="459589"/>
                    <a:pt x="2035655" y="474588"/>
                  </a:cubicBezTo>
                  <a:cubicBezTo>
                    <a:pt x="2038988" y="478588"/>
                    <a:pt x="2042988" y="483919"/>
                    <a:pt x="2036988" y="487252"/>
                  </a:cubicBezTo>
                  <a:cubicBezTo>
                    <a:pt x="2016992" y="497250"/>
                    <a:pt x="2016992" y="519247"/>
                    <a:pt x="2007660" y="535912"/>
                  </a:cubicBezTo>
                  <a:cubicBezTo>
                    <a:pt x="1988995" y="569907"/>
                    <a:pt x="1919674" y="575906"/>
                    <a:pt x="1893010" y="547242"/>
                  </a:cubicBezTo>
                  <a:cubicBezTo>
                    <a:pt x="1885679" y="538578"/>
                    <a:pt x="1889677" y="530579"/>
                    <a:pt x="1891676" y="521913"/>
                  </a:cubicBezTo>
                  <a:cubicBezTo>
                    <a:pt x="1891010" y="491918"/>
                    <a:pt x="1912341" y="466589"/>
                    <a:pt x="1947669" y="453923"/>
                  </a:cubicBezTo>
                  <a:cubicBezTo>
                    <a:pt x="1954835" y="451424"/>
                    <a:pt x="1962916" y="450216"/>
                    <a:pt x="1971259" y="450122"/>
                  </a:cubicBezTo>
                  <a:close/>
                  <a:moveTo>
                    <a:pt x="2318459" y="450006"/>
                  </a:moveTo>
                  <a:cubicBezTo>
                    <a:pt x="2324146" y="450548"/>
                    <a:pt x="2329770" y="452256"/>
                    <a:pt x="2334936" y="455256"/>
                  </a:cubicBezTo>
                  <a:cubicBezTo>
                    <a:pt x="2342935" y="459922"/>
                    <a:pt x="2351599" y="463255"/>
                    <a:pt x="2359598" y="467921"/>
                  </a:cubicBezTo>
                  <a:cubicBezTo>
                    <a:pt x="2372264" y="475918"/>
                    <a:pt x="2394927" y="478585"/>
                    <a:pt x="2385594" y="501915"/>
                  </a:cubicBezTo>
                  <a:cubicBezTo>
                    <a:pt x="2376930" y="522578"/>
                    <a:pt x="2363598" y="541241"/>
                    <a:pt x="2344935" y="543240"/>
                  </a:cubicBezTo>
                  <a:cubicBezTo>
                    <a:pt x="2290275" y="543240"/>
                    <a:pt x="2259614" y="508579"/>
                    <a:pt x="2276279" y="473254"/>
                  </a:cubicBezTo>
                  <a:cubicBezTo>
                    <a:pt x="2283777" y="457256"/>
                    <a:pt x="2301399" y="448382"/>
                    <a:pt x="2318459" y="450006"/>
                  </a:cubicBezTo>
                  <a:close/>
                  <a:moveTo>
                    <a:pt x="1483996" y="439510"/>
                  </a:moveTo>
                  <a:cubicBezTo>
                    <a:pt x="1506075" y="435594"/>
                    <a:pt x="1529405" y="440593"/>
                    <a:pt x="1543737" y="456590"/>
                  </a:cubicBezTo>
                  <a:cubicBezTo>
                    <a:pt x="1557733" y="472587"/>
                    <a:pt x="1568398" y="491918"/>
                    <a:pt x="1581728" y="508582"/>
                  </a:cubicBezTo>
                  <a:cubicBezTo>
                    <a:pt x="1589061" y="517914"/>
                    <a:pt x="1585061" y="522580"/>
                    <a:pt x="1577064" y="527913"/>
                  </a:cubicBezTo>
                  <a:cubicBezTo>
                    <a:pt x="1566399" y="535912"/>
                    <a:pt x="1559733" y="547909"/>
                    <a:pt x="1555733" y="560575"/>
                  </a:cubicBezTo>
                  <a:cubicBezTo>
                    <a:pt x="1551734" y="571238"/>
                    <a:pt x="1553067" y="587904"/>
                    <a:pt x="1536404" y="573905"/>
                  </a:cubicBezTo>
                  <a:cubicBezTo>
                    <a:pt x="1475748" y="590570"/>
                    <a:pt x="1464416" y="533246"/>
                    <a:pt x="1432422" y="507248"/>
                  </a:cubicBezTo>
                  <a:cubicBezTo>
                    <a:pt x="1423090" y="499918"/>
                    <a:pt x="1426423" y="486586"/>
                    <a:pt x="1431755" y="475920"/>
                  </a:cubicBezTo>
                  <a:cubicBezTo>
                    <a:pt x="1441087" y="456257"/>
                    <a:pt x="1461916" y="443426"/>
                    <a:pt x="1483996" y="439510"/>
                  </a:cubicBezTo>
                  <a:close/>
                  <a:moveTo>
                    <a:pt x="1860349" y="377271"/>
                  </a:moveTo>
                  <a:cubicBezTo>
                    <a:pt x="1892344" y="379271"/>
                    <a:pt x="1903010" y="404600"/>
                    <a:pt x="1916340" y="425931"/>
                  </a:cubicBezTo>
                  <a:cubicBezTo>
                    <a:pt x="1927672" y="444594"/>
                    <a:pt x="1907010" y="449261"/>
                    <a:pt x="1899010" y="459260"/>
                  </a:cubicBezTo>
                  <a:cubicBezTo>
                    <a:pt x="1885678" y="475256"/>
                    <a:pt x="1866349" y="485922"/>
                    <a:pt x="1867682" y="511918"/>
                  </a:cubicBezTo>
                  <a:cubicBezTo>
                    <a:pt x="1868349" y="526581"/>
                    <a:pt x="1856350" y="524583"/>
                    <a:pt x="1849017" y="516584"/>
                  </a:cubicBezTo>
                  <a:cubicBezTo>
                    <a:pt x="1829021" y="495252"/>
                    <a:pt x="1809691" y="473256"/>
                    <a:pt x="1790360" y="451260"/>
                  </a:cubicBezTo>
                  <a:cubicBezTo>
                    <a:pt x="1783027" y="442595"/>
                    <a:pt x="1781027" y="432595"/>
                    <a:pt x="1788360" y="423265"/>
                  </a:cubicBezTo>
                  <a:cubicBezTo>
                    <a:pt x="1806358" y="397934"/>
                    <a:pt x="1833021" y="385270"/>
                    <a:pt x="1860349" y="377271"/>
                  </a:cubicBezTo>
                  <a:close/>
                  <a:moveTo>
                    <a:pt x="2394257" y="367272"/>
                  </a:moveTo>
                  <a:cubicBezTo>
                    <a:pt x="2411589" y="371936"/>
                    <a:pt x="2438250" y="371272"/>
                    <a:pt x="2440917" y="397267"/>
                  </a:cubicBezTo>
                  <a:cubicBezTo>
                    <a:pt x="2444250" y="428595"/>
                    <a:pt x="2417588" y="454590"/>
                    <a:pt x="2380927" y="455923"/>
                  </a:cubicBezTo>
                  <a:cubicBezTo>
                    <a:pt x="2364929" y="453923"/>
                    <a:pt x="2343600" y="454590"/>
                    <a:pt x="2342267" y="427262"/>
                  </a:cubicBezTo>
                  <a:cubicBezTo>
                    <a:pt x="2341600" y="404599"/>
                    <a:pt x="2375595" y="362606"/>
                    <a:pt x="2394257" y="367272"/>
                  </a:cubicBezTo>
                  <a:close/>
                  <a:moveTo>
                    <a:pt x="1615048" y="352411"/>
                  </a:moveTo>
                  <a:cubicBezTo>
                    <a:pt x="1627181" y="352859"/>
                    <a:pt x="1639388" y="356108"/>
                    <a:pt x="1650386" y="362607"/>
                  </a:cubicBezTo>
                  <a:cubicBezTo>
                    <a:pt x="1677048" y="377938"/>
                    <a:pt x="1691047" y="404600"/>
                    <a:pt x="1707043" y="429262"/>
                  </a:cubicBezTo>
                  <a:cubicBezTo>
                    <a:pt x="1713709" y="439261"/>
                    <a:pt x="1710376" y="451258"/>
                    <a:pt x="1697711" y="453924"/>
                  </a:cubicBezTo>
                  <a:cubicBezTo>
                    <a:pt x="1674382" y="459257"/>
                    <a:pt x="1662383" y="475922"/>
                    <a:pt x="1649053" y="493251"/>
                  </a:cubicBezTo>
                  <a:cubicBezTo>
                    <a:pt x="1633721" y="513915"/>
                    <a:pt x="1615725" y="515913"/>
                    <a:pt x="1597060" y="498583"/>
                  </a:cubicBezTo>
                  <a:cubicBezTo>
                    <a:pt x="1571065" y="473255"/>
                    <a:pt x="1548402" y="445260"/>
                    <a:pt x="1542403" y="411933"/>
                  </a:cubicBezTo>
                  <a:cubicBezTo>
                    <a:pt x="1542903" y="374938"/>
                    <a:pt x="1578648" y="351068"/>
                    <a:pt x="1615048" y="352411"/>
                  </a:cubicBezTo>
                  <a:close/>
                  <a:moveTo>
                    <a:pt x="2060149" y="352275"/>
                  </a:moveTo>
                  <a:cubicBezTo>
                    <a:pt x="2072147" y="348942"/>
                    <a:pt x="2084978" y="349941"/>
                    <a:pt x="2096310" y="355940"/>
                  </a:cubicBezTo>
                  <a:cubicBezTo>
                    <a:pt x="2110975" y="363939"/>
                    <a:pt x="2123639" y="373938"/>
                    <a:pt x="2132971" y="387268"/>
                  </a:cubicBezTo>
                  <a:cubicBezTo>
                    <a:pt x="2133638" y="394601"/>
                    <a:pt x="2128305" y="396600"/>
                    <a:pt x="2124305" y="399267"/>
                  </a:cubicBezTo>
                  <a:cubicBezTo>
                    <a:pt x="2114975" y="407266"/>
                    <a:pt x="2108309" y="417265"/>
                    <a:pt x="2107642" y="430595"/>
                  </a:cubicBezTo>
                  <a:cubicBezTo>
                    <a:pt x="2106309" y="457258"/>
                    <a:pt x="2090310" y="459258"/>
                    <a:pt x="2068981" y="450594"/>
                  </a:cubicBezTo>
                  <a:cubicBezTo>
                    <a:pt x="2057649" y="445927"/>
                    <a:pt x="2046985" y="438595"/>
                    <a:pt x="2039652" y="429262"/>
                  </a:cubicBezTo>
                  <a:cubicBezTo>
                    <a:pt x="2026320" y="413266"/>
                    <a:pt x="2012990" y="396600"/>
                    <a:pt x="2028987" y="374605"/>
                  </a:cubicBezTo>
                  <a:cubicBezTo>
                    <a:pt x="2036986" y="363273"/>
                    <a:pt x="2048151" y="355608"/>
                    <a:pt x="2060149" y="352275"/>
                  </a:cubicBezTo>
                  <a:close/>
                  <a:moveTo>
                    <a:pt x="2500243" y="343276"/>
                  </a:moveTo>
                  <a:cubicBezTo>
                    <a:pt x="2508907" y="383937"/>
                    <a:pt x="2490244" y="403267"/>
                    <a:pt x="2456914" y="421265"/>
                  </a:cubicBezTo>
                  <a:cubicBezTo>
                    <a:pt x="2465580" y="389937"/>
                    <a:pt x="2470913" y="361939"/>
                    <a:pt x="2500243" y="343276"/>
                  </a:cubicBezTo>
                  <a:close/>
                  <a:moveTo>
                    <a:pt x="2271613" y="319282"/>
                  </a:moveTo>
                  <a:cubicBezTo>
                    <a:pt x="2288276" y="321281"/>
                    <a:pt x="2339601" y="359940"/>
                    <a:pt x="2339601" y="372606"/>
                  </a:cubicBezTo>
                  <a:cubicBezTo>
                    <a:pt x="2338935" y="395269"/>
                    <a:pt x="2324936" y="411934"/>
                    <a:pt x="2308273" y="426597"/>
                  </a:cubicBezTo>
                  <a:cubicBezTo>
                    <a:pt x="2294275" y="439263"/>
                    <a:pt x="2277612" y="438596"/>
                    <a:pt x="2262947" y="428597"/>
                  </a:cubicBezTo>
                  <a:cubicBezTo>
                    <a:pt x="2241618" y="415267"/>
                    <a:pt x="2226953" y="395269"/>
                    <a:pt x="2218287" y="371939"/>
                  </a:cubicBezTo>
                  <a:cubicBezTo>
                    <a:pt x="2209623" y="350610"/>
                    <a:pt x="2245617" y="316615"/>
                    <a:pt x="2271613" y="319282"/>
                  </a:cubicBezTo>
                  <a:close/>
                  <a:moveTo>
                    <a:pt x="1978327" y="293951"/>
                  </a:moveTo>
                  <a:cubicBezTo>
                    <a:pt x="2003658" y="293951"/>
                    <a:pt x="2016321" y="310614"/>
                    <a:pt x="2027653" y="329945"/>
                  </a:cubicBezTo>
                  <a:cubicBezTo>
                    <a:pt x="2039650" y="349274"/>
                    <a:pt x="2019654" y="353941"/>
                    <a:pt x="2012988" y="364606"/>
                  </a:cubicBezTo>
                  <a:cubicBezTo>
                    <a:pt x="2007655" y="373272"/>
                    <a:pt x="1997659" y="381936"/>
                    <a:pt x="1997659" y="390601"/>
                  </a:cubicBezTo>
                  <a:cubicBezTo>
                    <a:pt x="1998325" y="419930"/>
                    <a:pt x="1976994" y="419263"/>
                    <a:pt x="1958331" y="423263"/>
                  </a:cubicBezTo>
                  <a:cubicBezTo>
                    <a:pt x="1937669" y="427929"/>
                    <a:pt x="1932336" y="411264"/>
                    <a:pt x="1923670" y="399267"/>
                  </a:cubicBezTo>
                  <a:cubicBezTo>
                    <a:pt x="1887676" y="347941"/>
                    <a:pt x="1888343" y="347941"/>
                    <a:pt x="1939669" y="311947"/>
                  </a:cubicBezTo>
                  <a:cubicBezTo>
                    <a:pt x="1966331" y="293951"/>
                    <a:pt x="1966331" y="293951"/>
                    <a:pt x="1978327" y="293951"/>
                  </a:cubicBezTo>
                  <a:close/>
                  <a:moveTo>
                    <a:pt x="1754368" y="283285"/>
                  </a:moveTo>
                  <a:cubicBezTo>
                    <a:pt x="1784363" y="283285"/>
                    <a:pt x="1828356" y="327946"/>
                    <a:pt x="1827023" y="357941"/>
                  </a:cubicBezTo>
                  <a:cubicBezTo>
                    <a:pt x="1826356" y="371940"/>
                    <a:pt x="1814357" y="378604"/>
                    <a:pt x="1802359" y="381937"/>
                  </a:cubicBezTo>
                  <a:cubicBezTo>
                    <a:pt x="1780363" y="388603"/>
                    <a:pt x="1763700" y="399935"/>
                    <a:pt x="1757035" y="423264"/>
                  </a:cubicBezTo>
                  <a:cubicBezTo>
                    <a:pt x="1753035" y="437263"/>
                    <a:pt x="1745703" y="430597"/>
                    <a:pt x="1739037" y="426597"/>
                  </a:cubicBezTo>
                  <a:cubicBezTo>
                    <a:pt x="1726373" y="419265"/>
                    <a:pt x="1718374" y="407268"/>
                    <a:pt x="1709709" y="395936"/>
                  </a:cubicBezTo>
                  <a:cubicBezTo>
                    <a:pt x="1701709" y="385270"/>
                    <a:pt x="1695046" y="373940"/>
                    <a:pt x="1686380" y="363940"/>
                  </a:cubicBezTo>
                  <a:cubicBezTo>
                    <a:pt x="1657052" y="329279"/>
                    <a:pt x="1659718" y="317280"/>
                    <a:pt x="1701709" y="295951"/>
                  </a:cubicBezTo>
                  <a:cubicBezTo>
                    <a:pt x="1718374" y="287285"/>
                    <a:pt x="1735704" y="281952"/>
                    <a:pt x="1754368" y="283285"/>
                  </a:cubicBezTo>
                  <a:close/>
                  <a:moveTo>
                    <a:pt x="2169630" y="269290"/>
                  </a:moveTo>
                  <a:cubicBezTo>
                    <a:pt x="2192293" y="266624"/>
                    <a:pt x="2201625" y="284622"/>
                    <a:pt x="2213624" y="297952"/>
                  </a:cubicBezTo>
                  <a:cubicBezTo>
                    <a:pt x="2225621" y="310617"/>
                    <a:pt x="2211625" y="318617"/>
                    <a:pt x="2206958" y="327280"/>
                  </a:cubicBezTo>
                  <a:cubicBezTo>
                    <a:pt x="2183627" y="369941"/>
                    <a:pt x="2190293" y="397936"/>
                    <a:pt x="2232287" y="429931"/>
                  </a:cubicBezTo>
                  <a:cubicBezTo>
                    <a:pt x="2268949" y="457259"/>
                    <a:pt x="2270948" y="473925"/>
                    <a:pt x="2242953" y="507253"/>
                  </a:cubicBezTo>
                  <a:cubicBezTo>
                    <a:pt x="2232287" y="519918"/>
                    <a:pt x="2219622" y="523915"/>
                    <a:pt x="2204958" y="516585"/>
                  </a:cubicBezTo>
                  <a:cubicBezTo>
                    <a:pt x="2180963" y="504586"/>
                    <a:pt x="2158298" y="489921"/>
                    <a:pt x="2140302" y="469925"/>
                  </a:cubicBezTo>
                  <a:cubicBezTo>
                    <a:pt x="2117637" y="444596"/>
                    <a:pt x="2122970" y="421932"/>
                    <a:pt x="2154299" y="406602"/>
                  </a:cubicBezTo>
                  <a:cubicBezTo>
                    <a:pt x="2160965" y="403269"/>
                    <a:pt x="2167631" y="401269"/>
                    <a:pt x="2173630" y="397936"/>
                  </a:cubicBezTo>
                  <a:cubicBezTo>
                    <a:pt x="2178296" y="395270"/>
                    <a:pt x="2186960" y="394603"/>
                    <a:pt x="2185627" y="385939"/>
                  </a:cubicBezTo>
                  <a:cubicBezTo>
                    <a:pt x="2184294" y="378607"/>
                    <a:pt x="2180296" y="373940"/>
                    <a:pt x="2170964" y="373274"/>
                  </a:cubicBezTo>
                  <a:cubicBezTo>
                    <a:pt x="2159631" y="372607"/>
                    <a:pt x="2149632" y="367274"/>
                    <a:pt x="2140302" y="359942"/>
                  </a:cubicBezTo>
                  <a:cubicBezTo>
                    <a:pt x="2122304" y="346612"/>
                    <a:pt x="2106307" y="329947"/>
                    <a:pt x="2114306" y="305951"/>
                  </a:cubicBezTo>
                  <a:cubicBezTo>
                    <a:pt x="2122970" y="282622"/>
                    <a:pt x="2144301" y="271956"/>
                    <a:pt x="2169630" y="269290"/>
                  </a:cubicBezTo>
                  <a:close/>
                  <a:moveTo>
                    <a:pt x="2510739" y="264621"/>
                  </a:moveTo>
                  <a:cubicBezTo>
                    <a:pt x="2513905" y="265788"/>
                    <a:pt x="2516904" y="268621"/>
                    <a:pt x="2518903" y="271954"/>
                  </a:cubicBezTo>
                  <a:cubicBezTo>
                    <a:pt x="2528902" y="287285"/>
                    <a:pt x="2530235" y="300617"/>
                    <a:pt x="2510239" y="309948"/>
                  </a:cubicBezTo>
                  <a:cubicBezTo>
                    <a:pt x="2506239" y="295951"/>
                    <a:pt x="2487574" y="284618"/>
                    <a:pt x="2501573" y="267288"/>
                  </a:cubicBezTo>
                  <a:cubicBezTo>
                    <a:pt x="2504239" y="263954"/>
                    <a:pt x="2507572" y="263455"/>
                    <a:pt x="2510739" y="264621"/>
                  </a:cubicBezTo>
                  <a:close/>
                  <a:moveTo>
                    <a:pt x="2360931" y="239295"/>
                  </a:moveTo>
                  <a:cubicBezTo>
                    <a:pt x="2388260" y="243294"/>
                    <a:pt x="2411589" y="265290"/>
                    <a:pt x="2443583" y="251960"/>
                  </a:cubicBezTo>
                  <a:cubicBezTo>
                    <a:pt x="2467581" y="242628"/>
                    <a:pt x="2491577" y="273956"/>
                    <a:pt x="2484244" y="299285"/>
                  </a:cubicBezTo>
                  <a:cubicBezTo>
                    <a:pt x="2479578" y="314616"/>
                    <a:pt x="2474245" y="330612"/>
                    <a:pt x="2466248" y="344611"/>
                  </a:cubicBezTo>
                  <a:cubicBezTo>
                    <a:pt x="2458915" y="357943"/>
                    <a:pt x="2448250" y="367273"/>
                    <a:pt x="2430920" y="357943"/>
                  </a:cubicBezTo>
                  <a:cubicBezTo>
                    <a:pt x="2416255" y="349277"/>
                    <a:pt x="2403589" y="339945"/>
                    <a:pt x="2414255" y="319282"/>
                  </a:cubicBezTo>
                  <a:cubicBezTo>
                    <a:pt x="2422921" y="302618"/>
                    <a:pt x="2426920" y="284621"/>
                    <a:pt x="2407589" y="262626"/>
                  </a:cubicBezTo>
                  <a:cubicBezTo>
                    <a:pt x="2406922" y="273289"/>
                    <a:pt x="2406922" y="276622"/>
                    <a:pt x="2406922" y="280622"/>
                  </a:cubicBezTo>
                  <a:cubicBezTo>
                    <a:pt x="2404923" y="307284"/>
                    <a:pt x="2405589" y="335279"/>
                    <a:pt x="2371595" y="343944"/>
                  </a:cubicBezTo>
                  <a:cubicBezTo>
                    <a:pt x="2350932" y="349277"/>
                    <a:pt x="2295608" y="324615"/>
                    <a:pt x="2284943" y="305951"/>
                  </a:cubicBezTo>
                  <a:cubicBezTo>
                    <a:pt x="2282943" y="301951"/>
                    <a:pt x="2280943" y="295954"/>
                    <a:pt x="2281610" y="291288"/>
                  </a:cubicBezTo>
                  <a:cubicBezTo>
                    <a:pt x="2284943" y="260626"/>
                    <a:pt x="2331603" y="234629"/>
                    <a:pt x="2360931" y="239295"/>
                  </a:cubicBezTo>
                  <a:close/>
                  <a:moveTo>
                    <a:pt x="2080313" y="214632"/>
                  </a:moveTo>
                  <a:cubicBezTo>
                    <a:pt x="2106974" y="214632"/>
                    <a:pt x="2118305" y="234628"/>
                    <a:pt x="2130970" y="251293"/>
                  </a:cubicBezTo>
                  <a:cubicBezTo>
                    <a:pt x="2138302" y="260626"/>
                    <a:pt x="2128970" y="263292"/>
                    <a:pt x="2122971" y="266623"/>
                  </a:cubicBezTo>
                  <a:cubicBezTo>
                    <a:pt x="2108308" y="275289"/>
                    <a:pt x="2097642" y="285955"/>
                    <a:pt x="2092309" y="303285"/>
                  </a:cubicBezTo>
                  <a:cubicBezTo>
                    <a:pt x="2085643" y="326616"/>
                    <a:pt x="2062315" y="333280"/>
                    <a:pt x="2046318" y="315283"/>
                  </a:cubicBezTo>
                  <a:cubicBezTo>
                    <a:pt x="2034320" y="301285"/>
                    <a:pt x="2026321" y="283288"/>
                    <a:pt x="2015657" y="267290"/>
                  </a:cubicBezTo>
                  <a:cubicBezTo>
                    <a:pt x="2006991" y="254626"/>
                    <a:pt x="2014990" y="238628"/>
                    <a:pt x="2028987" y="230630"/>
                  </a:cubicBezTo>
                  <a:cubicBezTo>
                    <a:pt x="2044985" y="221298"/>
                    <a:pt x="2062981" y="215965"/>
                    <a:pt x="2080313" y="214632"/>
                  </a:cubicBezTo>
                  <a:close/>
                  <a:moveTo>
                    <a:pt x="1855851" y="197802"/>
                  </a:moveTo>
                  <a:cubicBezTo>
                    <a:pt x="1869015" y="197468"/>
                    <a:pt x="1882346" y="200635"/>
                    <a:pt x="1895677" y="206634"/>
                  </a:cubicBezTo>
                  <a:cubicBezTo>
                    <a:pt x="1924339" y="219297"/>
                    <a:pt x="1929006" y="249292"/>
                    <a:pt x="1939671" y="273289"/>
                  </a:cubicBezTo>
                  <a:cubicBezTo>
                    <a:pt x="1944338" y="283286"/>
                    <a:pt x="1931672" y="291285"/>
                    <a:pt x="1923673" y="296618"/>
                  </a:cubicBezTo>
                  <a:cubicBezTo>
                    <a:pt x="1904343" y="307950"/>
                    <a:pt x="1891011" y="323946"/>
                    <a:pt x="1882347" y="344609"/>
                  </a:cubicBezTo>
                  <a:cubicBezTo>
                    <a:pt x="1877681" y="355941"/>
                    <a:pt x="1869015" y="370606"/>
                    <a:pt x="1855683" y="357274"/>
                  </a:cubicBezTo>
                  <a:cubicBezTo>
                    <a:pt x="1827021" y="327279"/>
                    <a:pt x="1807025" y="290619"/>
                    <a:pt x="1794359" y="258624"/>
                  </a:cubicBezTo>
                  <a:cubicBezTo>
                    <a:pt x="1793026" y="231962"/>
                    <a:pt x="1803025" y="219297"/>
                    <a:pt x="1817024" y="209967"/>
                  </a:cubicBezTo>
                  <a:cubicBezTo>
                    <a:pt x="1829689" y="201968"/>
                    <a:pt x="1842686" y="198135"/>
                    <a:pt x="1855851" y="197802"/>
                  </a:cubicBezTo>
                  <a:close/>
                  <a:moveTo>
                    <a:pt x="2239618" y="195966"/>
                  </a:moveTo>
                  <a:cubicBezTo>
                    <a:pt x="2252282" y="195966"/>
                    <a:pt x="2291609" y="223961"/>
                    <a:pt x="2291609" y="233294"/>
                  </a:cubicBezTo>
                  <a:cubicBezTo>
                    <a:pt x="2291609" y="241293"/>
                    <a:pt x="2248949" y="287284"/>
                    <a:pt x="2241616" y="287284"/>
                  </a:cubicBezTo>
                  <a:cubicBezTo>
                    <a:pt x="2228953" y="287284"/>
                    <a:pt x="2194959" y="249290"/>
                    <a:pt x="2194292" y="234627"/>
                  </a:cubicBezTo>
                  <a:cubicBezTo>
                    <a:pt x="2194292" y="218629"/>
                    <a:pt x="2219621" y="196633"/>
                    <a:pt x="2239618" y="195966"/>
                  </a:cubicBezTo>
                  <a:close/>
                  <a:moveTo>
                    <a:pt x="2163800" y="154225"/>
                  </a:moveTo>
                  <a:cubicBezTo>
                    <a:pt x="2180131" y="153475"/>
                    <a:pt x="2196628" y="159974"/>
                    <a:pt x="2209626" y="173972"/>
                  </a:cubicBezTo>
                  <a:cubicBezTo>
                    <a:pt x="2212292" y="176638"/>
                    <a:pt x="2214959" y="179971"/>
                    <a:pt x="2218292" y="183971"/>
                  </a:cubicBezTo>
                  <a:cubicBezTo>
                    <a:pt x="2197627" y="193302"/>
                    <a:pt x="2178297" y="201967"/>
                    <a:pt x="2173631" y="227297"/>
                  </a:cubicBezTo>
                  <a:cubicBezTo>
                    <a:pt x="2170965" y="241295"/>
                    <a:pt x="2158299" y="243295"/>
                    <a:pt x="2147635" y="233296"/>
                  </a:cubicBezTo>
                  <a:cubicBezTo>
                    <a:pt x="2136970" y="223963"/>
                    <a:pt x="2126971" y="213966"/>
                    <a:pt x="2117640" y="202634"/>
                  </a:cubicBezTo>
                  <a:cubicBezTo>
                    <a:pt x="2110974" y="194635"/>
                    <a:pt x="2111641" y="185969"/>
                    <a:pt x="2118973" y="177972"/>
                  </a:cubicBezTo>
                  <a:cubicBezTo>
                    <a:pt x="2131305" y="162974"/>
                    <a:pt x="2147469" y="154975"/>
                    <a:pt x="2163800" y="154225"/>
                  </a:cubicBezTo>
                  <a:close/>
                  <a:moveTo>
                    <a:pt x="2529567" y="147309"/>
                  </a:moveTo>
                  <a:cubicBezTo>
                    <a:pt x="2548230" y="147976"/>
                    <a:pt x="2552896" y="159975"/>
                    <a:pt x="2552230" y="181304"/>
                  </a:cubicBezTo>
                  <a:cubicBezTo>
                    <a:pt x="2537567" y="195302"/>
                    <a:pt x="2560229" y="234627"/>
                    <a:pt x="2520902" y="239293"/>
                  </a:cubicBezTo>
                  <a:cubicBezTo>
                    <a:pt x="2507570" y="240626"/>
                    <a:pt x="2484908" y="242626"/>
                    <a:pt x="2486241" y="216631"/>
                  </a:cubicBezTo>
                  <a:cubicBezTo>
                    <a:pt x="2487574" y="179304"/>
                    <a:pt x="2507570" y="147309"/>
                    <a:pt x="2529567" y="147309"/>
                  </a:cubicBezTo>
                  <a:close/>
                  <a:moveTo>
                    <a:pt x="2455903" y="144092"/>
                  </a:moveTo>
                  <a:cubicBezTo>
                    <a:pt x="2468119" y="144060"/>
                    <a:pt x="2474243" y="154809"/>
                    <a:pt x="2476243" y="169306"/>
                  </a:cubicBezTo>
                  <a:cubicBezTo>
                    <a:pt x="2481575" y="201301"/>
                    <a:pt x="2465579" y="225299"/>
                    <a:pt x="2438915" y="228630"/>
                  </a:cubicBezTo>
                  <a:cubicBezTo>
                    <a:pt x="2406921" y="232630"/>
                    <a:pt x="2380926" y="218633"/>
                    <a:pt x="2378259" y="196635"/>
                  </a:cubicBezTo>
                  <a:cubicBezTo>
                    <a:pt x="2376260" y="171973"/>
                    <a:pt x="2399590" y="153976"/>
                    <a:pt x="2441582" y="147977"/>
                  </a:cubicBezTo>
                  <a:cubicBezTo>
                    <a:pt x="2447081" y="145310"/>
                    <a:pt x="2451831" y="144102"/>
                    <a:pt x="2455903" y="144092"/>
                  </a:cubicBezTo>
                  <a:close/>
                  <a:moveTo>
                    <a:pt x="1972330" y="137978"/>
                  </a:moveTo>
                  <a:cubicBezTo>
                    <a:pt x="1996992" y="137978"/>
                    <a:pt x="2030986" y="162640"/>
                    <a:pt x="2038985" y="185305"/>
                  </a:cubicBezTo>
                  <a:cubicBezTo>
                    <a:pt x="2042318" y="194635"/>
                    <a:pt x="2037652" y="198635"/>
                    <a:pt x="2032320" y="202635"/>
                  </a:cubicBezTo>
                  <a:cubicBezTo>
                    <a:pt x="2014323" y="214634"/>
                    <a:pt x="2004991" y="231963"/>
                    <a:pt x="2000992" y="253295"/>
                  </a:cubicBezTo>
                  <a:cubicBezTo>
                    <a:pt x="1998992" y="262625"/>
                    <a:pt x="1996992" y="273957"/>
                    <a:pt x="1984329" y="276624"/>
                  </a:cubicBezTo>
                  <a:cubicBezTo>
                    <a:pt x="1972330" y="278624"/>
                    <a:pt x="1964331" y="271958"/>
                    <a:pt x="1959000" y="262625"/>
                  </a:cubicBezTo>
                  <a:cubicBezTo>
                    <a:pt x="1945002" y="239963"/>
                    <a:pt x="1930337" y="217967"/>
                    <a:pt x="1919673" y="193969"/>
                  </a:cubicBezTo>
                  <a:cubicBezTo>
                    <a:pt x="1908341" y="169973"/>
                    <a:pt x="1940335" y="137978"/>
                    <a:pt x="1972330" y="137978"/>
                  </a:cubicBezTo>
                  <a:close/>
                  <a:moveTo>
                    <a:pt x="2344934" y="125314"/>
                  </a:moveTo>
                  <a:cubicBezTo>
                    <a:pt x="2348934" y="125981"/>
                    <a:pt x="2352933" y="128645"/>
                    <a:pt x="2355600" y="130645"/>
                  </a:cubicBezTo>
                  <a:cubicBezTo>
                    <a:pt x="2365596" y="139310"/>
                    <a:pt x="2374929" y="151976"/>
                    <a:pt x="2364263" y="161973"/>
                  </a:cubicBezTo>
                  <a:cubicBezTo>
                    <a:pt x="2346934" y="176638"/>
                    <a:pt x="2372929" y="220631"/>
                    <a:pt x="2330269" y="215298"/>
                  </a:cubicBezTo>
                  <a:cubicBezTo>
                    <a:pt x="2307607" y="215965"/>
                    <a:pt x="2291611" y="207966"/>
                    <a:pt x="2282945" y="189969"/>
                  </a:cubicBezTo>
                  <a:cubicBezTo>
                    <a:pt x="2276279" y="175304"/>
                    <a:pt x="2280945" y="161306"/>
                    <a:pt x="2292277" y="150643"/>
                  </a:cubicBezTo>
                  <a:cubicBezTo>
                    <a:pt x="2306940" y="136644"/>
                    <a:pt x="2321605" y="121315"/>
                    <a:pt x="2344934" y="125314"/>
                  </a:cubicBezTo>
                  <a:close/>
                  <a:moveTo>
                    <a:pt x="2110766" y="98922"/>
                  </a:moveTo>
                  <a:cubicBezTo>
                    <a:pt x="2117723" y="100026"/>
                    <a:pt x="2124472" y="102817"/>
                    <a:pt x="2130971" y="107316"/>
                  </a:cubicBezTo>
                  <a:cubicBezTo>
                    <a:pt x="2136304" y="110649"/>
                    <a:pt x="2140303" y="115315"/>
                    <a:pt x="2144970" y="119982"/>
                  </a:cubicBezTo>
                  <a:cubicBezTo>
                    <a:pt x="2141636" y="124648"/>
                    <a:pt x="2138970" y="129312"/>
                    <a:pt x="2135637" y="133311"/>
                  </a:cubicBezTo>
                  <a:cubicBezTo>
                    <a:pt x="2120974" y="149310"/>
                    <a:pt x="2106975" y="164639"/>
                    <a:pt x="2091643" y="179971"/>
                  </a:cubicBezTo>
                  <a:cubicBezTo>
                    <a:pt x="2076980" y="195300"/>
                    <a:pt x="2062314" y="187970"/>
                    <a:pt x="2052317" y="175305"/>
                  </a:cubicBezTo>
                  <a:cubicBezTo>
                    <a:pt x="2042985" y="163973"/>
                    <a:pt x="2026986" y="152643"/>
                    <a:pt x="2043651" y="133978"/>
                  </a:cubicBezTo>
                  <a:cubicBezTo>
                    <a:pt x="2067148" y="107482"/>
                    <a:pt x="2089894" y="95610"/>
                    <a:pt x="2110766" y="98922"/>
                  </a:cubicBezTo>
                  <a:close/>
                  <a:moveTo>
                    <a:pt x="2263207" y="86642"/>
                  </a:moveTo>
                  <a:cubicBezTo>
                    <a:pt x="2271570" y="85444"/>
                    <a:pt x="2279610" y="86152"/>
                    <a:pt x="2286276" y="89318"/>
                  </a:cubicBezTo>
                  <a:cubicBezTo>
                    <a:pt x="2292275" y="92651"/>
                    <a:pt x="2300274" y="94651"/>
                    <a:pt x="2300274" y="105316"/>
                  </a:cubicBezTo>
                  <a:cubicBezTo>
                    <a:pt x="2296274" y="109982"/>
                    <a:pt x="2291608" y="115313"/>
                    <a:pt x="2286942" y="120646"/>
                  </a:cubicBezTo>
                  <a:cubicBezTo>
                    <a:pt x="2276279" y="131311"/>
                    <a:pt x="2262280" y="139977"/>
                    <a:pt x="2256947" y="154640"/>
                  </a:cubicBezTo>
                  <a:cubicBezTo>
                    <a:pt x="2253614" y="163972"/>
                    <a:pt x="2252281" y="178637"/>
                    <a:pt x="2238285" y="171305"/>
                  </a:cubicBezTo>
                  <a:cubicBezTo>
                    <a:pt x="2222953" y="163972"/>
                    <a:pt x="2205624" y="154640"/>
                    <a:pt x="2207624" y="133978"/>
                  </a:cubicBezTo>
                  <a:cubicBezTo>
                    <a:pt x="2210124" y="110982"/>
                    <a:pt x="2238118" y="90236"/>
                    <a:pt x="2263207" y="86642"/>
                  </a:cubicBezTo>
                  <a:close/>
                  <a:moveTo>
                    <a:pt x="2494241" y="74654"/>
                  </a:moveTo>
                  <a:cubicBezTo>
                    <a:pt x="2508904" y="75321"/>
                    <a:pt x="2520902" y="87319"/>
                    <a:pt x="2526902" y="99983"/>
                  </a:cubicBezTo>
                  <a:cubicBezTo>
                    <a:pt x="2522236" y="119314"/>
                    <a:pt x="2514903" y="135976"/>
                    <a:pt x="2493574" y="135976"/>
                  </a:cubicBezTo>
                  <a:cubicBezTo>
                    <a:pt x="2476243" y="135976"/>
                    <a:pt x="2469577" y="121313"/>
                    <a:pt x="2468911" y="106648"/>
                  </a:cubicBezTo>
                  <a:cubicBezTo>
                    <a:pt x="2467579" y="89986"/>
                    <a:pt x="2476243" y="74654"/>
                    <a:pt x="2494241" y="74654"/>
                  </a:cubicBezTo>
                  <a:close/>
                  <a:moveTo>
                    <a:pt x="2406924" y="66656"/>
                  </a:moveTo>
                  <a:cubicBezTo>
                    <a:pt x="2422254" y="62656"/>
                    <a:pt x="2444252" y="87985"/>
                    <a:pt x="2443586" y="107314"/>
                  </a:cubicBezTo>
                  <a:cubicBezTo>
                    <a:pt x="2442919" y="143308"/>
                    <a:pt x="2410924" y="117979"/>
                    <a:pt x="2400925" y="130644"/>
                  </a:cubicBezTo>
                  <a:cubicBezTo>
                    <a:pt x="2380928" y="133311"/>
                    <a:pt x="2372263" y="123312"/>
                    <a:pt x="2372929" y="107980"/>
                  </a:cubicBezTo>
                  <a:cubicBezTo>
                    <a:pt x="2373596" y="85985"/>
                    <a:pt x="2386926" y="71989"/>
                    <a:pt x="2406924" y="66656"/>
                  </a:cubicBezTo>
                  <a:close/>
                  <a:moveTo>
                    <a:pt x="2211621" y="47991"/>
                  </a:moveTo>
                  <a:cubicBezTo>
                    <a:pt x="2223620" y="47324"/>
                    <a:pt x="2236285" y="49324"/>
                    <a:pt x="2241616" y="59990"/>
                  </a:cubicBezTo>
                  <a:cubicBezTo>
                    <a:pt x="2247615" y="72655"/>
                    <a:pt x="2231619" y="75322"/>
                    <a:pt x="2225620" y="81986"/>
                  </a:cubicBezTo>
                  <a:cubicBezTo>
                    <a:pt x="2214288" y="95318"/>
                    <a:pt x="2202291" y="107317"/>
                    <a:pt x="2190292" y="120647"/>
                  </a:cubicBezTo>
                  <a:cubicBezTo>
                    <a:pt x="2179627" y="132646"/>
                    <a:pt x="2172296" y="132646"/>
                    <a:pt x="2162964" y="116647"/>
                  </a:cubicBezTo>
                  <a:cubicBezTo>
                    <a:pt x="2141633" y="75988"/>
                    <a:pt x="2159631" y="48657"/>
                    <a:pt x="2211621" y="47991"/>
                  </a:cubicBezTo>
                  <a:close/>
                  <a:moveTo>
                    <a:pt x="2352100" y="32161"/>
                  </a:moveTo>
                  <a:cubicBezTo>
                    <a:pt x="2361932" y="31995"/>
                    <a:pt x="2371596" y="36661"/>
                    <a:pt x="2380928" y="48660"/>
                  </a:cubicBezTo>
                  <a:cubicBezTo>
                    <a:pt x="2371597" y="67323"/>
                    <a:pt x="2337602" y="67990"/>
                    <a:pt x="2345600" y="99318"/>
                  </a:cubicBezTo>
                  <a:cubicBezTo>
                    <a:pt x="2346933" y="103318"/>
                    <a:pt x="2340269" y="104651"/>
                    <a:pt x="2336269" y="103318"/>
                  </a:cubicBezTo>
                  <a:cubicBezTo>
                    <a:pt x="2320937" y="97985"/>
                    <a:pt x="2314271" y="85321"/>
                    <a:pt x="2308940" y="71989"/>
                  </a:cubicBezTo>
                  <a:cubicBezTo>
                    <a:pt x="2303607" y="58657"/>
                    <a:pt x="2312938" y="51326"/>
                    <a:pt x="2322270" y="44660"/>
                  </a:cubicBezTo>
                  <a:cubicBezTo>
                    <a:pt x="2332270" y="37327"/>
                    <a:pt x="2342268" y="32328"/>
                    <a:pt x="2352100" y="32161"/>
                  </a:cubicBezTo>
                  <a:close/>
                  <a:moveTo>
                    <a:pt x="2524236" y="26662"/>
                  </a:moveTo>
                  <a:cubicBezTo>
                    <a:pt x="2543567" y="28662"/>
                    <a:pt x="2548900" y="42661"/>
                    <a:pt x="2553566" y="55325"/>
                  </a:cubicBezTo>
                  <a:cubicBezTo>
                    <a:pt x="2557566" y="66658"/>
                    <a:pt x="2547567" y="71991"/>
                    <a:pt x="2538234" y="72658"/>
                  </a:cubicBezTo>
                  <a:cubicBezTo>
                    <a:pt x="2514237" y="74658"/>
                    <a:pt x="2522237" y="51325"/>
                    <a:pt x="2514904" y="39995"/>
                  </a:cubicBezTo>
                  <a:cubicBezTo>
                    <a:pt x="2508237" y="30662"/>
                    <a:pt x="2520903" y="30662"/>
                    <a:pt x="2524236" y="26662"/>
                  </a:cubicBezTo>
                  <a:close/>
                  <a:moveTo>
                    <a:pt x="2296274" y="11332"/>
                  </a:moveTo>
                  <a:cubicBezTo>
                    <a:pt x="2306271" y="9999"/>
                    <a:pt x="2316270" y="12666"/>
                    <a:pt x="2310271" y="25998"/>
                  </a:cubicBezTo>
                  <a:cubicBezTo>
                    <a:pt x="2300941" y="46662"/>
                    <a:pt x="2270944" y="51329"/>
                    <a:pt x="2251615" y="35329"/>
                  </a:cubicBezTo>
                  <a:cubicBezTo>
                    <a:pt x="2265613" y="25332"/>
                    <a:pt x="2278943" y="13999"/>
                    <a:pt x="2296274" y="11332"/>
                  </a:cubicBezTo>
                  <a:close/>
                  <a:moveTo>
                    <a:pt x="2424253" y="0"/>
                  </a:moveTo>
                  <a:cubicBezTo>
                    <a:pt x="2439584" y="2667"/>
                    <a:pt x="2431585" y="13332"/>
                    <a:pt x="2432918" y="19996"/>
                  </a:cubicBezTo>
                  <a:cubicBezTo>
                    <a:pt x="2434252" y="28662"/>
                    <a:pt x="2430252" y="39994"/>
                    <a:pt x="2441584" y="43327"/>
                  </a:cubicBezTo>
                  <a:cubicBezTo>
                    <a:pt x="2452250" y="46660"/>
                    <a:pt x="2454249" y="35994"/>
                    <a:pt x="2459580" y="30661"/>
                  </a:cubicBezTo>
                  <a:cubicBezTo>
                    <a:pt x="2466913" y="23329"/>
                    <a:pt x="2473579" y="8666"/>
                    <a:pt x="2486244" y="19329"/>
                  </a:cubicBezTo>
                  <a:cubicBezTo>
                    <a:pt x="2494907" y="27328"/>
                    <a:pt x="2493574" y="41327"/>
                    <a:pt x="2486910" y="49990"/>
                  </a:cubicBezTo>
                  <a:cubicBezTo>
                    <a:pt x="2478911" y="59989"/>
                    <a:pt x="2462246" y="71321"/>
                    <a:pt x="2454914" y="63989"/>
                  </a:cubicBezTo>
                  <a:cubicBezTo>
                    <a:pt x="2442917" y="52657"/>
                    <a:pt x="2430919" y="50657"/>
                    <a:pt x="2416922" y="47993"/>
                  </a:cubicBezTo>
                  <a:cubicBezTo>
                    <a:pt x="2406257" y="45993"/>
                    <a:pt x="2396924" y="39994"/>
                    <a:pt x="2399591" y="26662"/>
                  </a:cubicBezTo>
                  <a:cubicBezTo>
                    <a:pt x="2401591" y="12666"/>
                    <a:pt x="2413589" y="6000"/>
                    <a:pt x="2424253" y="0"/>
                  </a:cubicBezTo>
                  <a:close/>
                </a:path>
              </a:pathLst>
            </a:custGeom>
            <a:grpFill/>
            <a:ln w="3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93DB7CB5-DCA8-4D55-816A-7EFF8881A95B}"/>
                </a:ext>
              </a:extLst>
            </p:cNvPr>
            <p:cNvSpPr/>
            <p:nvPr/>
          </p:nvSpPr>
          <p:spPr>
            <a:xfrm rot="658315">
              <a:off x="7327693" y="2151951"/>
              <a:ext cx="1968838" cy="1537751"/>
            </a:xfrm>
            <a:custGeom>
              <a:avLst/>
              <a:gdLst>
                <a:gd name="connsiteX0" fmla="*/ 121105 w 1968838"/>
                <a:gd name="connsiteY0" fmla="*/ 1379767 h 1537751"/>
                <a:gd name="connsiteX1" fmla="*/ 137727 w 1968838"/>
                <a:gd name="connsiteY1" fmla="*/ 1377349 h 1537751"/>
                <a:gd name="connsiteX2" fmla="*/ 216607 w 1968838"/>
                <a:gd name="connsiteY2" fmla="*/ 1376443 h 1537751"/>
                <a:gd name="connsiteX3" fmla="*/ 248037 w 1968838"/>
                <a:gd name="connsiteY3" fmla="*/ 1381581 h 1537751"/>
                <a:gd name="connsiteX4" fmla="*/ 304250 w 1968838"/>
                <a:gd name="connsiteY4" fmla="*/ 1366470 h 1537751"/>
                <a:gd name="connsiteX5" fmla="*/ 366206 w 1968838"/>
                <a:gd name="connsiteY5" fmla="*/ 1346221 h 1537751"/>
                <a:gd name="connsiteX6" fmla="*/ 407307 w 1968838"/>
                <a:gd name="connsiteY6" fmla="*/ 1346825 h 1537751"/>
                <a:gd name="connsiteX7" fmla="*/ 404588 w 1968838"/>
                <a:gd name="connsiteY7" fmla="*/ 1352568 h 1537751"/>
                <a:gd name="connsiteX8" fmla="*/ 292464 w 1968838"/>
                <a:gd name="connsiteY8" fmla="*/ 1408176 h 1537751"/>
                <a:gd name="connsiteX9" fmla="*/ 219931 w 1968838"/>
                <a:gd name="connsiteY9" fmla="*/ 1411803 h 1537751"/>
                <a:gd name="connsiteX10" fmla="*/ 166136 w 1968838"/>
                <a:gd name="connsiteY10" fmla="*/ 1393972 h 1537751"/>
                <a:gd name="connsiteX11" fmla="*/ 121105 w 1968838"/>
                <a:gd name="connsiteY11" fmla="*/ 1379767 h 1537751"/>
                <a:gd name="connsiteX12" fmla="*/ 257482 w 1968838"/>
                <a:gd name="connsiteY12" fmla="*/ 1316414 h 1537751"/>
                <a:gd name="connsiteX13" fmla="*/ 281887 w 1968838"/>
                <a:gd name="connsiteY13" fmla="*/ 1320834 h 1537751"/>
                <a:gd name="connsiteX14" fmla="*/ 316642 w 1968838"/>
                <a:gd name="connsiteY14" fmla="*/ 1330505 h 1537751"/>
                <a:gd name="connsiteX15" fmla="*/ 324198 w 1968838"/>
                <a:gd name="connsiteY15" fmla="*/ 1335945 h 1537751"/>
                <a:gd name="connsiteX16" fmla="*/ 318153 w 1968838"/>
                <a:gd name="connsiteY16" fmla="*/ 1342594 h 1537751"/>
                <a:gd name="connsiteX17" fmla="*/ 289140 w 1968838"/>
                <a:gd name="connsiteY17" fmla="*/ 1363749 h 1537751"/>
                <a:gd name="connsiteX18" fmla="*/ 249247 w 1968838"/>
                <a:gd name="connsiteY18" fmla="*/ 1373118 h 1537751"/>
                <a:gd name="connsiteX19" fmla="*/ 187291 w 1968838"/>
                <a:gd name="connsiteY19" fmla="*/ 1367980 h 1537751"/>
                <a:gd name="connsiteX20" fmla="*/ 186083 w 1968838"/>
                <a:gd name="connsiteY20" fmla="*/ 1366167 h 1537751"/>
                <a:gd name="connsiteX21" fmla="*/ 212980 w 1968838"/>
                <a:gd name="connsiteY21" fmla="*/ 1352869 h 1537751"/>
                <a:gd name="connsiteX22" fmla="*/ 239878 w 1968838"/>
                <a:gd name="connsiteY22" fmla="*/ 1333527 h 1537751"/>
                <a:gd name="connsiteX23" fmla="*/ 257482 w 1968838"/>
                <a:gd name="connsiteY23" fmla="*/ 1316414 h 1537751"/>
                <a:gd name="connsiteX24" fmla="*/ 209391 w 1968838"/>
                <a:gd name="connsiteY24" fmla="*/ 1299679 h 1537751"/>
                <a:gd name="connsiteX25" fmla="*/ 232625 w 1968838"/>
                <a:gd name="connsiteY25" fmla="*/ 1304817 h 1537751"/>
                <a:gd name="connsiteX26" fmla="*/ 234136 w 1968838"/>
                <a:gd name="connsiteY26" fmla="*/ 1314790 h 1537751"/>
                <a:gd name="connsiteX27" fmla="*/ 156767 w 1968838"/>
                <a:gd name="connsiteY27" fmla="*/ 1349244 h 1537751"/>
                <a:gd name="connsiteX28" fmla="*/ 112038 w 1968838"/>
                <a:gd name="connsiteY28" fmla="*/ 1349243 h 1537751"/>
                <a:gd name="connsiteX29" fmla="*/ 144981 w 1968838"/>
                <a:gd name="connsiteY29" fmla="*/ 1331714 h 1537751"/>
                <a:gd name="connsiteX30" fmla="*/ 186385 w 1968838"/>
                <a:gd name="connsiteY30" fmla="*/ 1307235 h 1537751"/>
                <a:gd name="connsiteX31" fmla="*/ 209391 w 1968838"/>
                <a:gd name="connsiteY31" fmla="*/ 1299679 h 1537751"/>
                <a:gd name="connsiteX32" fmla="*/ 1766990 w 1968838"/>
                <a:gd name="connsiteY32" fmla="*/ 983860 h 1537751"/>
                <a:gd name="connsiteX33" fmla="*/ 1779987 w 1968838"/>
                <a:gd name="connsiteY33" fmla="*/ 1064553 h 1537751"/>
                <a:gd name="connsiteX34" fmla="*/ 1778173 w 1968838"/>
                <a:gd name="connsiteY34" fmla="*/ 1066367 h 1537751"/>
                <a:gd name="connsiteX35" fmla="*/ 1760945 w 1968838"/>
                <a:gd name="connsiteY35" fmla="*/ 1008642 h 1537751"/>
                <a:gd name="connsiteX36" fmla="*/ 1766990 w 1968838"/>
                <a:gd name="connsiteY36" fmla="*/ 983860 h 1537751"/>
                <a:gd name="connsiteX37" fmla="*/ 1914200 w 1968838"/>
                <a:gd name="connsiteY37" fmla="*/ 943968 h 1537751"/>
                <a:gd name="connsiteX38" fmla="*/ 1914865 w 1968838"/>
                <a:gd name="connsiteY38" fmla="*/ 944632 h 1537751"/>
                <a:gd name="connsiteX39" fmla="*/ 1913869 w 1968838"/>
                <a:gd name="connsiteY39" fmla="*/ 944632 h 1537751"/>
                <a:gd name="connsiteX40" fmla="*/ 1817762 w 1968838"/>
                <a:gd name="connsiteY40" fmla="*/ 936715 h 1537751"/>
                <a:gd name="connsiteX41" fmla="*/ 1889086 w 1968838"/>
                <a:gd name="connsiteY41" fmla="*/ 926137 h 1537751"/>
                <a:gd name="connsiteX42" fmla="*/ 1904499 w 1968838"/>
                <a:gd name="connsiteY42" fmla="*/ 941550 h 1537751"/>
                <a:gd name="connsiteX43" fmla="*/ 1932304 w 1968838"/>
                <a:gd name="connsiteY43" fmla="*/ 1005016 h 1537751"/>
                <a:gd name="connsiteX44" fmla="*/ 1950135 w 1968838"/>
                <a:gd name="connsiteY44" fmla="*/ 1018616 h 1537751"/>
                <a:gd name="connsiteX45" fmla="*/ 1941370 w 1968838"/>
                <a:gd name="connsiteY45" fmla="*/ 999576 h 1537751"/>
                <a:gd name="connsiteX46" fmla="*/ 1919610 w 1968838"/>
                <a:gd name="connsiteY46" fmla="*/ 964217 h 1537751"/>
                <a:gd name="connsiteX47" fmla="*/ 1918704 w 1968838"/>
                <a:gd name="connsiteY47" fmla="*/ 946990 h 1537751"/>
                <a:gd name="connsiteX48" fmla="*/ 1960107 w 1968838"/>
                <a:gd name="connsiteY48" fmla="*/ 1009852 h 1537751"/>
                <a:gd name="connsiteX49" fmla="*/ 1927467 w 1968838"/>
                <a:gd name="connsiteY49" fmla="*/ 1059718 h 1537751"/>
                <a:gd name="connsiteX50" fmla="*/ 1890295 w 1968838"/>
                <a:gd name="connsiteY50" fmla="*/ 1064252 h 1537751"/>
                <a:gd name="connsiteX51" fmla="*/ 1868534 w 1968838"/>
                <a:gd name="connsiteY51" fmla="*/ 1053372 h 1537751"/>
                <a:gd name="connsiteX52" fmla="*/ 1845567 w 1968838"/>
                <a:gd name="connsiteY52" fmla="*/ 1017105 h 1537751"/>
                <a:gd name="connsiteX53" fmla="*/ 1811113 w 1968838"/>
                <a:gd name="connsiteY53" fmla="*/ 945479 h 1537751"/>
                <a:gd name="connsiteX54" fmla="*/ 1817762 w 1968838"/>
                <a:gd name="connsiteY54" fmla="*/ 936715 h 1537751"/>
                <a:gd name="connsiteX55" fmla="*/ 1130820 w 1968838"/>
                <a:gd name="connsiteY55" fmla="*/ 854208 h 1537751"/>
                <a:gd name="connsiteX56" fmla="*/ 1190357 w 1968838"/>
                <a:gd name="connsiteY56" fmla="*/ 842723 h 1537751"/>
                <a:gd name="connsiteX57" fmla="*/ 1254125 w 1968838"/>
                <a:gd name="connsiteY57" fmla="*/ 836680 h 1537751"/>
                <a:gd name="connsiteX58" fmla="*/ 1363830 w 1968838"/>
                <a:gd name="connsiteY58" fmla="*/ 840910 h 1537751"/>
                <a:gd name="connsiteX59" fmla="*/ 1546673 w 1968838"/>
                <a:gd name="connsiteY59" fmla="*/ 869923 h 1537751"/>
                <a:gd name="connsiteX60" fmla="*/ 1570548 w 1968838"/>
                <a:gd name="connsiteY60" fmla="*/ 877781 h 1537751"/>
                <a:gd name="connsiteX61" fmla="*/ 1704431 w 1968838"/>
                <a:gd name="connsiteY61" fmla="*/ 906492 h 1537751"/>
                <a:gd name="connsiteX62" fmla="*/ 1755506 w 1968838"/>
                <a:gd name="connsiteY62" fmla="*/ 908003 h 1537751"/>
                <a:gd name="connsiteX63" fmla="*/ 1800235 w 1968838"/>
                <a:gd name="connsiteY63" fmla="*/ 945175 h 1537751"/>
                <a:gd name="connsiteX64" fmla="*/ 1827435 w 1968838"/>
                <a:gd name="connsiteY64" fmla="*/ 1003201 h 1537751"/>
                <a:gd name="connsiteX65" fmla="*/ 1838919 w 1968838"/>
                <a:gd name="connsiteY65" fmla="*/ 1032517 h 1537751"/>
                <a:gd name="connsiteX66" fmla="*/ 1850403 w 1968838"/>
                <a:gd name="connsiteY66" fmla="*/ 1090846 h 1537751"/>
                <a:gd name="connsiteX67" fmla="*/ 1829853 w 1968838"/>
                <a:gd name="connsiteY67" fmla="*/ 1106259 h 1537751"/>
                <a:gd name="connsiteX68" fmla="*/ 1802048 w 1968838"/>
                <a:gd name="connsiteY68" fmla="*/ 1105957 h 1537751"/>
                <a:gd name="connsiteX69" fmla="*/ 1682974 w 1968838"/>
                <a:gd name="connsiteY69" fmla="*/ 1166098 h 1537751"/>
                <a:gd name="connsiteX70" fmla="*/ 1660005 w 1968838"/>
                <a:gd name="connsiteY70" fmla="*/ 1188462 h 1537751"/>
                <a:gd name="connsiteX71" fmla="*/ 1515847 w 1968838"/>
                <a:gd name="connsiteY71" fmla="*/ 1277616 h 1537751"/>
                <a:gd name="connsiteX72" fmla="*/ 1312755 w 1968838"/>
                <a:gd name="connsiteY72" fmla="*/ 1354380 h 1537751"/>
                <a:gd name="connsiteX73" fmla="*/ 1077931 w 1968838"/>
                <a:gd name="connsiteY73" fmla="*/ 1414522 h 1537751"/>
                <a:gd name="connsiteX74" fmla="*/ 876956 w 1968838"/>
                <a:gd name="connsiteY74" fmla="*/ 1445953 h 1537751"/>
                <a:gd name="connsiteX75" fmla="*/ 740655 w 1968838"/>
                <a:gd name="connsiteY75" fmla="*/ 1444442 h 1537751"/>
                <a:gd name="connsiteX76" fmla="*/ 537563 w 1968838"/>
                <a:gd name="connsiteY76" fmla="*/ 1418753 h 1537751"/>
                <a:gd name="connsiteX77" fmla="*/ 523057 w 1968838"/>
                <a:gd name="connsiteY77" fmla="*/ 1413615 h 1537751"/>
                <a:gd name="connsiteX78" fmla="*/ 592568 w 1968838"/>
                <a:gd name="connsiteY78" fmla="*/ 1396691 h 1537751"/>
                <a:gd name="connsiteX79" fmla="*/ 556604 w 1968838"/>
                <a:gd name="connsiteY79" fmla="*/ 1387322 h 1537751"/>
                <a:gd name="connsiteX80" fmla="*/ 490720 w 1968838"/>
                <a:gd name="connsiteY80" fmla="*/ 1404549 h 1537751"/>
                <a:gd name="connsiteX81" fmla="*/ 453547 w 1968838"/>
                <a:gd name="connsiteY81" fmla="*/ 1433864 h 1537751"/>
                <a:gd name="connsiteX82" fmla="*/ 364090 w 1968838"/>
                <a:gd name="connsiteY82" fmla="*/ 1475268 h 1537751"/>
                <a:gd name="connsiteX83" fmla="*/ 308784 w 1968838"/>
                <a:gd name="connsiteY83" fmla="*/ 1504281 h 1537751"/>
                <a:gd name="connsiteX84" fmla="*/ 286420 w 1968838"/>
                <a:gd name="connsiteY84" fmla="*/ 1525134 h 1537751"/>
                <a:gd name="connsiteX85" fmla="*/ 224464 w 1968838"/>
                <a:gd name="connsiteY85" fmla="*/ 1528156 h 1537751"/>
                <a:gd name="connsiteX86" fmla="*/ 206030 w 1968838"/>
                <a:gd name="connsiteY86" fmla="*/ 1518485 h 1537751"/>
                <a:gd name="connsiteX87" fmla="*/ 157977 w 1968838"/>
                <a:gd name="connsiteY87" fmla="*/ 1516974 h 1537751"/>
                <a:gd name="connsiteX88" fmla="*/ 101764 w 1968838"/>
                <a:gd name="connsiteY88" fmla="*/ 1510628 h 1537751"/>
                <a:gd name="connsiteX89" fmla="*/ 97533 w 1968838"/>
                <a:gd name="connsiteY89" fmla="*/ 1502770 h 1537751"/>
                <a:gd name="connsiteX90" fmla="*/ 105088 w 1968838"/>
                <a:gd name="connsiteY90" fmla="*/ 1500352 h 1537751"/>
                <a:gd name="connsiteX91" fmla="*/ 124128 w 1968838"/>
                <a:gd name="connsiteY91" fmla="*/ 1496424 h 1537751"/>
                <a:gd name="connsiteX92" fmla="*/ 196661 w 1968838"/>
                <a:gd name="connsiteY92" fmla="*/ 1499445 h 1537751"/>
                <a:gd name="connsiteX93" fmla="*/ 236856 w 1968838"/>
                <a:gd name="connsiteY93" fmla="*/ 1497935 h 1537751"/>
                <a:gd name="connsiteX94" fmla="*/ 293975 w 1968838"/>
                <a:gd name="connsiteY94" fmla="*/ 1454414 h 1537751"/>
                <a:gd name="connsiteX95" fmla="*/ 406703 w 1968838"/>
                <a:gd name="connsiteY95" fmla="*/ 1373420 h 1537751"/>
                <a:gd name="connsiteX96" fmla="*/ 508853 w 1968838"/>
                <a:gd name="connsiteY96" fmla="*/ 1350149 h 1537751"/>
                <a:gd name="connsiteX97" fmla="*/ 830716 w 1968838"/>
                <a:gd name="connsiteY97" fmla="*/ 1354682 h 1537751"/>
                <a:gd name="connsiteX98" fmla="*/ 1353556 w 1968838"/>
                <a:gd name="connsiteY98" fmla="*/ 1234702 h 1537751"/>
                <a:gd name="connsiteX99" fmla="*/ 1593215 w 1968838"/>
                <a:gd name="connsiteY99" fmla="*/ 1125298 h 1537751"/>
                <a:gd name="connsiteX100" fmla="*/ 1757623 w 1968838"/>
                <a:gd name="connsiteY100" fmla="*/ 1068481 h 1537751"/>
                <a:gd name="connsiteX101" fmla="*/ 1769107 w 1968838"/>
                <a:gd name="connsiteY101" fmla="*/ 1073317 h 1537751"/>
                <a:gd name="connsiteX102" fmla="*/ 1792377 w 1968838"/>
                <a:gd name="connsiteY102" fmla="*/ 1092357 h 1537751"/>
                <a:gd name="connsiteX103" fmla="*/ 1800840 w 1968838"/>
                <a:gd name="connsiteY103" fmla="*/ 1085405 h 1537751"/>
                <a:gd name="connsiteX104" fmla="*/ 1798422 w 1968838"/>
                <a:gd name="connsiteY104" fmla="*/ 1077548 h 1537751"/>
                <a:gd name="connsiteX105" fmla="*/ 1792074 w 1968838"/>
                <a:gd name="connsiteY105" fmla="*/ 1026170 h 1537751"/>
                <a:gd name="connsiteX106" fmla="*/ 1789053 w 1968838"/>
                <a:gd name="connsiteY106" fmla="*/ 988092 h 1537751"/>
                <a:gd name="connsiteX107" fmla="*/ 1770618 w 1968838"/>
                <a:gd name="connsiteY107" fmla="*/ 940038 h 1537751"/>
                <a:gd name="connsiteX108" fmla="*/ 1760343 w 1968838"/>
                <a:gd name="connsiteY108" fmla="*/ 927043 h 1537751"/>
                <a:gd name="connsiteX109" fmla="*/ 1751275 w 1968838"/>
                <a:gd name="connsiteY109" fmla="*/ 926136 h 1537751"/>
                <a:gd name="connsiteX110" fmla="*/ 1749462 w 1968838"/>
                <a:gd name="connsiteY110" fmla="*/ 933691 h 1537751"/>
                <a:gd name="connsiteX111" fmla="*/ 1748253 w 1968838"/>
                <a:gd name="connsiteY111" fmla="*/ 1009851 h 1537751"/>
                <a:gd name="connsiteX112" fmla="*/ 1749160 w 1968838"/>
                <a:gd name="connsiteY112" fmla="*/ 1034632 h 1537751"/>
                <a:gd name="connsiteX113" fmla="*/ 1737071 w 1968838"/>
                <a:gd name="connsiteY113" fmla="*/ 1051859 h 1537751"/>
                <a:gd name="connsiteX114" fmla="*/ 1688716 w 1968838"/>
                <a:gd name="connsiteY114" fmla="*/ 1064854 h 1537751"/>
                <a:gd name="connsiteX115" fmla="*/ 1668770 w 1968838"/>
                <a:gd name="connsiteY115" fmla="*/ 1055788 h 1537751"/>
                <a:gd name="connsiteX116" fmla="*/ 1635224 w 1968838"/>
                <a:gd name="connsiteY116" fmla="*/ 982349 h 1537751"/>
                <a:gd name="connsiteX117" fmla="*/ 1631597 w 1968838"/>
                <a:gd name="connsiteY117" fmla="*/ 969656 h 1537751"/>
                <a:gd name="connsiteX118" fmla="*/ 1644894 w 1968838"/>
                <a:gd name="connsiteY118" fmla="*/ 968145 h 1537751"/>
                <a:gd name="connsiteX119" fmla="*/ 1718635 w 1968838"/>
                <a:gd name="connsiteY119" fmla="*/ 970563 h 1537751"/>
                <a:gd name="connsiteX120" fmla="*/ 1737977 w 1968838"/>
                <a:gd name="connsiteY120" fmla="*/ 965122 h 1537751"/>
                <a:gd name="connsiteX121" fmla="*/ 1723471 w 1968838"/>
                <a:gd name="connsiteY121" fmla="*/ 960287 h 1537751"/>
                <a:gd name="connsiteX122" fmla="*/ 1603490 w 1968838"/>
                <a:gd name="connsiteY122" fmla="*/ 950011 h 1537751"/>
                <a:gd name="connsiteX123" fmla="*/ 1391333 w 1968838"/>
                <a:gd name="connsiteY123" fmla="*/ 902865 h 1537751"/>
                <a:gd name="connsiteX124" fmla="*/ 1220882 w 1968838"/>
                <a:gd name="connsiteY124" fmla="*/ 874759 h 1537751"/>
                <a:gd name="connsiteX125" fmla="*/ 1130820 w 1968838"/>
                <a:gd name="connsiteY125" fmla="*/ 854208 h 1537751"/>
                <a:gd name="connsiteX126" fmla="*/ 853685 w 1968838"/>
                <a:gd name="connsiteY126" fmla="*/ 865391 h 1537751"/>
                <a:gd name="connsiteX127" fmla="*/ 956137 w 1968838"/>
                <a:gd name="connsiteY127" fmla="*/ 859649 h 1537751"/>
                <a:gd name="connsiteX128" fmla="*/ 1075816 w 1968838"/>
                <a:gd name="connsiteY128" fmla="*/ 862671 h 1537751"/>
                <a:gd name="connsiteX129" fmla="*/ 1165272 w 1968838"/>
                <a:gd name="connsiteY129" fmla="*/ 874156 h 1537751"/>
                <a:gd name="connsiteX130" fmla="*/ 1298551 w 1968838"/>
                <a:gd name="connsiteY130" fmla="*/ 895310 h 1537751"/>
                <a:gd name="connsiteX131" fmla="*/ 1519775 w 1968838"/>
                <a:gd name="connsiteY131" fmla="*/ 945479 h 1537751"/>
                <a:gd name="connsiteX132" fmla="*/ 1594726 w 1968838"/>
                <a:gd name="connsiteY132" fmla="*/ 971470 h 1537751"/>
                <a:gd name="connsiteX133" fmla="*/ 1643383 w 1968838"/>
                <a:gd name="connsiteY133" fmla="*/ 1014083 h 1537751"/>
                <a:gd name="connsiteX134" fmla="*/ 1638850 w 1968838"/>
                <a:gd name="connsiteY134" fmla="*/ 1023754 h 1537751"/>
                <a:gd name="connsiteX135" fmla="*/ 1598353 w 1968838"/>
                <a:gd name="connsiteY135" fmla="*/ 1033123 h 1537751"/>
                <a:gd name="connsiteX136" fmla="*/ 1480789 w 1968838"/>
                <a:gd name="connsiteY136" fmla="*/ 1026172 h 1537751"/>
                <a:gd name="connsiteX137" fmla="*/ 1363829 w 1968838"/>
                <a:gd name="connsiteY137" fmla="*/ 1008643 h 1537751"/>
                <a:gd name="connsiteX138" fmla="*/ 1067051 w 1968838"/>
                <a:gd name="connsiteY138" fmla="*/ 943364 h 1537751"/>
                <a:gd name="connsiteX139" fmla="*/ 1017185 w 1968838"/>
                <a:gd name="connsiteY139" fmla="*/ 938226 h 1537751"/>
                <a:gd name="connsiteX140" fmla="*/ 700459 w 1968838"/>
                <a:gd name="connsiteY140" fmla="*/ 969354 h 1537751"/>
                <a:gd name="connsiteX141" fmla="*/ 620673 w 1968838"/>
                <a:gd name="connsiteY141" fmla="*/ 998065 h 1537751"/>
                <a:gd name="connsiteX142" fmla="*/ 650895 w 1968838"/>
                <a:gd name="connsiteY142" fmla="*/ 994137 h 1537751"/>
                <a:gd name="connsiteX143" fmla="*/ 707107 w 1968838"/>
                <a:gd name="connsiteY143" fmla="*/ 979026 h 1537751"/>
                <a:gd name="connsiteX144" fmla="*/ 931656 w 1968838"/>
                <a:gd name="connsiteY144" fmla="*/ 946990 h 1537751"/>
                <a:gd name="connsiteX145" fmla="*/ 1160739 w 1968838"/>
                <a:gd name="connsiteY145" fmla="*/ 972679 h 1537751"/>
                <a:gd name="connsiteX146" fmla="*/ 1357786 w 1968838"/>
                <a:gd name="connsiteY146" fmla="*/ 1017407 h 1537751"/>
                <a:gd name="connsiteX147" fmla="*/ 1365341 w 1968838"/>
                <a:gd name="connsiteY147" fmla="*/ 1018616 h 1537751"/>
                <a:gd name="connsiteX148" fmla="*/ 1226321 w 1968838"/>
                <a:gd name="connsiteY148" fmla="*/ 1000483 h 1537751"/>
                <a:gd name="connsiteX149" fmla="*/ 1096668 w 1968838"/>
                <a:gd name="connsiteY149" fmla="*/ 975097 h 1537751"/>
                <a:gd name="connsiteX150" fmla="*/ 913524 w 1968838"/>
                <a:gd name="connsiteY150" fmla="*/ 974190 h 1537751"/>
                <a:gd name="connsiteX151" fmla="*/ 664797 w 1968838"/>
                <a:gd name="connsiteY151" fmla="*/ 1014082 h 1537751"/>
                <a:gd name="connsiteX152" fmla="*/ 479235 w 1968838"/>
                <a:gd name="connsiteY152" fmla="*/ 1057602 h 1537751"/>
                <a:gd name="connsiteX153" fmla="*/ 329032 w 1968838"/>
                <a:gd name="connsiteY153" fmla="*/ 1104446 h 1537751"/>
                <a:gd name="connsiteX154" fmla="*/ 242899 w 1968838"/>
                <a:gd name="connsiteY154" fmla="*/ 1125602 h 1537751"/>
                <a:gd name="connsiteX155" fmla="*/ 160696 w 1968838"/>
                <a:gd name="connsiteY155" fmla="*/ 1116234 h 1537751"/>
                <a:gd name="connsiteX156" fmla="*/ 128056 w 1968838"/>
                <a:gd name="connsiteY156" fmla="*/ 1110189 h 1537751"/>
                <a:gd name="connsiteX157" fmla="*/ 33160 w 1968838"/>
                <a:gd name="connsiteY157" fmla="*/ 1110491 h 1537751"/>
                <a:gd name="connsiteX158" fmla="*/ 13818 w 1968838"/>
                <a:gd name="connsiteY158" fmla="*/ 1108980 h 1537751"/>
                <a:gd name="connsiteX159" fmla="*/ 218 w 1968838"/>
                <a:gd name="connsiteY159" fmla="*/ 1104748 h 1537751"/>
                <a:gd name="connsiteX160" fmla="*/ 10493 w 1968838"/>
                <a:gd name="connsiteY160" fmla="*/ 1091451 h 1537751"/>
                <a:gd name="connsiteX161" fmla="*/ 80608 w 1968838"/>
                <a:gd name="connsiteY161" fmla="*/ 1069389 h 1537751"/>
                <a:gd name="connsiteX162" fmla="*/ 169762 w 1968838"/>
                <a:gd name="connsiteY162" fmla="*/ 1077851 h 1537751"/>
                <a:gd name="connsiteX163" fmla="*/ 235646 w 1968838"/>
                <a:gd name="connsiteY163" fmla="*/ 1083594 h 1537751"/>
                <a:gd name="connsiteX164" fmla="*/ 298810 w 1968838"/>
                <a:gd name="connsiteY164" fmla="*/ 1074224 h 1537751"/>
                <a:gd name="connsiteX165" fmla="*/ 328428 w 1968838"/>
                <a:gd name="connsiteY165" fmla="*/ 1067576 h 1537751"/>
                <a:gd name="connsiteX166" fmla="*/ 434205 w 1968838"/>
                <a:gd name="connsiteY166" fmla="*/ 1024359 h 1537751"/>
                <a:gd name="connsiteX167" fmla="*/ 694112 w 1968838"/>
                <a:gd name="connsiteY167" fmla="*/ 912537 h 1537751"/>
                <a:gd name="connsiteX168" fmla="*/ 853685 w 1968838"/>
                <a:gd name="connsiteY168" fmla="*/ 865391 h 1537751"/>
                <a:gd name="connsiteX169" fmla="*/ 232323 w 1968838"/>
                <a:gd name="connsiteY169" fmla="*/ 787115 h 1537751"/>
                <a:gd name="connsiteX170" fmla="*/ 235647 w 1968838"/>
                <a:gd name="connsiteY170" fmla="*/ 788324 h 1537751"/>
                <a:gd name="connsiteX171" fmla="*/ 235345 w 1968838"/>
                <a:gd name="connsiteY171" fmla="*/ 892589 h 1537751"/>
                <a:gd name="connsiteX172" fmla="*/ 231718 w 1968838"/>
                <a:gd name="connsiteY172" fmla="*/ 946686 h 1537751"/>
                <a:gd name="connsiteX173" fmla="*/ 187896 w 1968838"/>
                <a:gd name="connsiteY173" fmla="*/ 1045210 h 1537751"/>
                <a:gd name="connsiteX174" fmla="*/ 144980 w 1968838"/>
                <a:gd name="connsiteY174" fmla="*/ 1045512 h 1537751"/>
                <a:gd name="connsiteX175" fmla="*/ 144376 w 1968838"/>
                <a:gd name="connsiteY175" fmla="*/ 1037050 h 1537751"/>
                <a:gd name="connsiteX176" fmla="*/ 203309 w 1968838"/>
                <a:gd name="connsiteY176" fmla="*/ 850581 h 1537751"/>
                <a:gd name="connsiteX177" fmla="*/ 232323 w 1968838"/>
                <a:gd name="connsiteY177" fmla="*/ 787115 h 1537751"/>
                <a:gd name="connsiteX178" fmla="*/ 1830152 w 1968838"/>
                <a:gd name="connsiteY178" fmla="*/ 357965 h 1537751"/>
                <a:gd name="connsiteX179" fmla="*/ 1873975 w 1968838"/>
                <a:gd name="connsiteY179" fmla="*/ 370053 h 1537751"/>
                <a:gd name="connsiteX180" fmla="*/ 1910544 w 1968838"/>
                <a:gd name="connsiteY180" fmla="*/ 434729 h 1537751"/>
                <a:gd name="connsiteX181" fmla="*/ 1902082 w 1968838"/>
                <a:gd name="connsiteY181" fmla="*/ 449236 h 1537751"/>
                <a:gd name="connsiteX182" fmla="*/ 1892713 w 1968838"/>
                <a:gd name="connsiteY182" fmla="*/ 437449 h 1537751"/>
                <a:gd name="connsiteX183" fmla="*/ 1843450 w 1968838"/>
                <a:gd name="connsiteY183" fmla="*/ 376401 h 1537751"/>
                <a:gd name="connsiteX184" fmla="*/ 1830152 w 1968838"/>
                <a:gd name="connsiteY184" fmla="*/ 357965 h 1537751"/>
                <a:gd name="connsiteX185" fmla="*/ 1536850 w 1968838"/>
                <a:gd name="connsiteY185" fmla="*/ 388186 h 1537751"/>
                <a:gd name="connsiteX186" fmla="*/ 1548787 w 1968838"/>
                <a:gd name="connsiteY186" fmla="*/ 388186 h 1537751"/>
                <a:gd name="connsiteX187" fmla="*/ 1494993 w 1968838"/>
                <a:gd name="connsiteY187" fmla="*/ 441074 h 1537751"/>
                <a:gd name="connsiteX188" fmla="*/ 1357181 w 1968838"/>
                <a:gd name="connsiteY188" fmla="*/ 571029 h 1537751"/>
                <a:gd name="connsiteX189" fmla="*/ 1078535 w 1968838"/>
                <a:gd name="connsiteY189" fmla="*/ 785000 h 1537751"/>
                <a:gd name="connsiteX190" fmla="*/ 1003282 w 1968838"/>
                <a:gd name="connsiteY190" fmla="*/ 824591 h 1537751"/>
                <a:gd name="connsiteX191" fmla="*/ 960065 w 1968838"/>
                <a:gd name="connsiteY191" fmla="*/ 834262 h 1537751"/>
                <a:gd name="connsiteX192" fmla="*/ 968829 w 1968838"/>
                <a:gd name="connsiteY192" fmla="*/ 826102 h 1537751"/>
                <a:gd name="connsiteX193" fmla="*/ 1282532 w 1968838"/>
                <a:gd name="connsiteY193" fmla="*/ 618478 h 1537751"/>
                <a:gd name="connsiteX194" fmla="*/ 1343279 w 1968838"/>
                <a:gd name="connsiteY194" fmla="*/ 563171 h 1537751"/>
                <a:gd name="connsiteX195" fmla="*/ 1354460 w 1968838"/>
                <a:gd name="connsiteY195" fmla="*/ 540505 h 1537751"/>
                <a:gd name="connsiteX196" fmla="*/ 1344185 w 1968838"/>
                <a:gd name="connsiteY196" fmla="*/ 545944 h 1537751"/>
                <a:gd name="connsiteX197" fmla="*/ 1130818 w 1968838"/>
                <a:gd name="connsiteY197" fmla="*/ 710352 h 1537751"/>
                <a:gd name="connsiteX198" fmla="*/ 937701 w 1968838"/>
                <a:gd name="connsiteY198" fmla="*/ 829728 h 1537751"/>
                <a:gd name="connsiteX199" fmla="*/ 913826 w 1968838"/>
                <a:gd name="connsiteY199" fmla="*/ 836075 h 1537751"/>
                <a:gd name="connsiteX200" fmla="*/ 758787 w 1968838"/>
                <a:gd name="connsiteY200" fmla="*/ 859648 h 1537751"/>
                <a:gd name="connsiteX201" fmla="*/ 635179 w 1968838"/>
                <a:gd name="connsiteY201" fmla="*/ 906190 h 1537751"/>
                <a:gd name="connsiteX202" fmla="*/ 611606 w 1968838"/>
                <a:gd name="connsiteY202" fmla="*/ 914954 h 1537751"/>
                <a:gd name="connsiteX203" fmla="*/ 481048 w 1968838"/>
                <a:gd name="connsiteY203" fmla="*/ 973283 h 1537751"/>
                <a:gd name="connsiteX204" fmla="*/ 416372 w 1968838"/>
                <a:gd name="connsiteY204" fmla="*/ 1002598 h 1537751"/>
                <a:gd name="connsiteX205" fmla="*/ 481652 w 1968838"/>
                <a:gd name="connsiteY205" fmla="*/ 951825 h 1537751"/>
                <a:gd name="connsiteX206" fmla="*/ 569598 w 1968838"/>
                <a:gd name="connsiteY206" fmla="*/ 898030 h 1537751"/>
                <a:gd name="connsiteX207" fmla="*/ 672957 w 1968838"/>
                <a:gd name="connsiteY207" fmla="*/ 840911 h 1537751"/>
                <a:gd name="connsiteX208" fmla="*/ 1066445 w 1968838"/>
                <a:gd name="connsiteY208" fmla="*/ 645677 h 1537751"/>
                <a:gd name="connsiteX209" fmla="*/ 1279813 w 1968838"/>
                <a:gd name="connsiteY209" fmla="*/ 514212 h 1537751"/>
                <a:gd name="connsiteX210" fmla="*/ 1393145 w 1968838"/>
                <a:gd name="connsiteY210" fmla="*/ 448932 h 1537751"/>
                <a:gd name="connsiteX211" fmla="*/ 1491366 w 1968838"/>
                <a:gd name="connsiteY211" fmla="*/ 410249 h 1537751"/>
                <a:gd name="connsiteX212" fmla="*/ 1527631 w 1968838"/>
                <a:gd name="connsiteY212" fmla="*/ 392720 h 1537751"/>
                <a:gd name="connsiteX213" fmla="*/ 1536850 w 1968838"/>
                <a:gd name="connsiteY213" fmla="*/ 388186 h 1537751"/>
                <a:gd name="connsiteX214" fmla="*/ 1568734 w 1968838"/>
                <a:gd name="connsiteY214" fmla="*/ 238890 h 1537751"/>
                <a:gd name="connsiteX215" fmla="*/ 1641266 w 1968838"/>
                <a:gd name="connsiteY215" fmla="*/ 260046 h 1537751"/>
                <a:gd name="connsiteX216" fmla="*/ 1600466 w 1968838"/>
                <a:gd name="connsiteY216" fmla="*/ 267601 h 1537751"/>
                <a:gd name="connsiteX217" fmla="*/ 1479881 w 1968838"/>
                <a:gd name="connsiteY217" fmla="*/ 299637 h 1537751"/>
                <a:gd name="connsiteX218" fmla="*/ 1383474 w 1968838"/>
                <a:gd name="connsiteY218" fmla="*/ 348899 h 1537751"/>
                <a:gd name="connsiteX219" fmla="*/ 1377430 w 1968838"/>
                <a:gd name="connsiteY219" fmla="*/ 354338 h 1537751"/>
                <a:gd name="connsiteX220" fmla="*/ 1403117 w 1968838"/>
                <a:gd name="connsiteY220" fmla="*/ 344365 h 1537751"/>
                <a:gd name="connsiteX221" fmla="*/ 1493179 w 1968838"/>
                <a:gd name="connsiteY221" fmla="*/ 305379 h 1537751"/>
                <a:gd name="connsiteX222" fmla="*/ 1534584 w 1968838"/>
                <a:gd name="connsiteY222" fmla="*/ 293592 h 1537751"/>
                <a:gd name="connsiteX223" fmla="*/ 1651845 w 1968838"/>
                <a:gd name="connsiteY223" fmla="*/ 276366 h 1537751"/>
                <a:gd name="connsiteX224" fmla="*/ 1688110 w 1968838"/>
                <a:gd name="connsiteY224" fmla="*/ 268508 h 1537751"/>
                <a:gd name="connsiteX225" fmla="*/ 1783007 w 1968838"/>
                <a:gd name="connsiteY225" fmla="*/ 270322 h 1537751"/>
                <a:gd name="connsiteX226" fmla="*/ 1807184 w 1968838"/>
                <a:gd name="connsiteY226" fmla="*/ 309307 h 1537751"/>
                <a:gd name="connsiteX227" fmla="*/ 1813229 w 1968838"/>
                <a:gd name="connsiteY227" fmla="*/ 342250 h 1537751"/>
                <a:gd name="connsiteX228" fmla="*/ 1804766 w 1968838"/>
                <a:gd name="connsiteY228" fmla="*/ 350410 h 1537751"/>
                <a:gd name="connsiteX229" fmla="*/ 1563898 w 1968838"/>
                <a:gd name="connsiteY229" fmla="*/ 354943 h 1537751"/>
                <a:gd name="connsiteX230" fmla="*/ 1473233 w 1968838"/>
                <a:gd name="connsiteY230" fmla="*/ 397555 h 1537751"/>
                <a:gd name="connsiteX231" fmla="*/ 1391936 w 1968838"/>
                <a:gd name="connsiteY231" fmla="*/ 437449 h 1537751"/>
                <a:gd name="connsiteX232" fmla="*/ 1302781 w 1968838"/>
                <a:gd name="connsiteY232" fmla="*/ 488524 h 1537751"/>
                <a:gd name="connsiteX233" fmla="*/ 1199120 w 1968838"/>
                <a:gd name="connsiteY233" fmla="*/ 559244 h 1537751"/>
                <a:gd name="connsiteX234" fmla="*/ 1070980 w 1968838"/>
                <a:gd name="connsiteY234" fmla="*/ 616061 h 1537751"/>
                <a:gd name="connsiteX235" fmla="*/ 1034108 w 1968838"/>
                <a:gd name="connsiteY235" fmla="*/ 628754 h 1537751"/>
                <a:gd name="connsiteX236" fmla="*/ 1025345 w 1968838"/>
                <a:gd name="connsiteY236" fmla="*/ 628149 h 1537751"/>
                <a:gd name="connsiteX237" fmla="*/ 1028668 w 1968838"/>
                <a:gd name="connsiteY237" fmla="*/ 621198 h 1537751"/>
                <a:gd name="connsiteX238" fmla="*/ 1146836 w 1968838"/>
                <a:gd name="connsiteY238" fmla="*/ 490640 h 1537751"/>
                <a:gd name="connsiteX239" fmla="*/ 1261075 w 1968838"/>
                <a:gd name="connsiteY239" fmla="*/ 346783 h 1537751"/>
                <a:gd name="connsiteX240" fmla="*/ 1285252 w 1968838"/>
                <a:gd name="connsiteY240" fmla="*/ 326836 h 1537751"/>
                <a:gd name="connsiteX241" fmla="*/ 1504966 w 1968838"/>
                <a:gd name="connsiteY241" fmla="*/ 254304 h 1537751"/>
                <a:gd name="connsiteX242" fmla="*/ 1568734 w 1968838"/>
                <a:gd name="connsiteY242" fmla="*/ 238890 h 1537751"/>
                <a:gd name="connsiteX243" fmla="*/ 368321 w 1968838"/>
                <a:gd name="connsiteY243" fmla="*/ 27942 h 1537751"/>
                <a:gd name="connsiteX244" fmla="*/ 450827 w 1968838"/>
                <a:gd name="connsiteY244" fmla="*/ 74484 h 1537751"/>
                <a:gd name="connsiteX245" fmla="*/ 468356 w 1968838"/>
                <a:gd name="connsiteY245" fmla="*/ 96243 h 1537751"/>
                <a:gd name="connsiteX246" fmla="*/ 484978 w 1968838"/>
                <a:gd name="connsiteY246" fmla="*/ 150945 h 1537751"/>
                <a:gd name="connsiteX247" fmla="*/ 500089 w 1968838"/>
                <a:gd name="connsiteY247" fmla="*/ 179656 h 1537751"/>
                <a:gd name="connsiteX248" fmla="*/ 497369 w 1968838"/>
                <a:gd name="connsiteY248" fmla="*/ 134625 h 1537751"/>
                <a:gd name="connsiteX249" fmla="*/ 491325 w 1968838"/>
                <a:gd name="connsiteY249" fmla="*/ 100474 h 1537751"/>
                <a:gd name="connsiteX250" fmla="*/ 500694 w 1968838"/>
                <a:gd name="connsiteY250" fmla="*/ 91710 h 1537751"/>
                <a:gd name="connsiteX251" fmla="*/ 572621 w 1968838"/>
                <a:gd name="connsiteY251" fmla="*/ 188722 h 1537751"/>
                <a:gd name="connsiteX252" fmla="*/ 550862 w 1968838"/>
                <a:gd name="connsiteY252" fmla="*/ 334695 h 1537751"/>
                <a:gd name="connsiteX253" fmla="*/ 550560 w 1968838"/>
                <a:gd name="connsiteY253" fmla="*/ 348295 h 1537751"/>
                <a:gd name="connsiteX254" fmla="*/ 555999 w 1968838"/>
                <a:gd name="connsiteY254" fmla="*/ 338925 h 1537751"/>
                <a:gd name="connsiteX255" fmla="*/ 580177 w 1968838"/>
                <a:gd name="connsiteY255" fmla="*/ 184794 h 1537751"/>
                <a:gd name="connsiteX256" fmla="*/ 564160 w 1968838"/>
                <a:gd name="connsiteY256" fmla="*/ 113772 h 1537751"/>
                <a:gd name="connsiteX257" fmla="*/ 568995 w 1968838"/>
                <a:gd name="connsiteY257" fmla="*/ 98359 h 1537751"/>
                <a:gd name="connsiteX258" fmla="*/ 632461 w 1968838"/>
                <a:gd name="connsiteY258" fmla="*/ 77204 h 1537751"/>
                <a:gd name="connsiteX259" fmla="*/ 680514 w 1968838"/>
                <a:gd name="connsiteY259" fmla="*/ 99265 h 1537751"/>
                <a:gd name="connsiteX260" fmla="*/ 726754 w 1968838"/>
                <a:gd name="connsiteY260" fmla="*/ 221362 h 1537751"/>
                <a:gd name="connsiteX261" fmla="*/ 726754 w 1968838"/>
                <a:gd name="connsiteY261" fmla="*/ 246446 h 1537751"/>
                <a:gd name="connsiteX262" fmla="*/ 717082 w 1968838"/>
                <a:gd name="connsiteY262" fmla="*/ 259140 h 1537751"/>
                <a:gd name="connsiteX263" fmla="*/ 684443 w 1968838"/>
                <a:gd name="connsiteY263" fmla="*/ 295406 h 1537751"/>
                <a:gd name="connsiteX264" fmla="*/ 669030 w 1968838"/>
                <a:gd name="connsiteY264" fmla="*/ 311121 h 1537751"/>
                <a:gd name="connsiteX265" fmla="*/ 630043 w 1968838"/>
                <a:gd name="connsiteY265" fmla="*/ 347086 h 1537751"/>
                <a:gd name="connsiteX266" fmla="*/ 620372 w 1968838"/>
                <a:gd name="connsiteY266" fmla="*/ 361894 h 1537751"/>
                <a:gd name="connsiteX267" fmla="*/ 554790 w 1968838"/>
                <a:gd name="connsiteY267" fmla="*/ 433218 h 1537751"/>
                <a:gd name="connsiteX268" fmla="*/ 550862 w 1968838"/>
                <a:gd name="connsiteY268" fmla="*/ 438960 h 1537751"/>
                <a:gd name="connsiteX269" fmla="*/ 511271 w 1968838"/>
                <a:gd name="connsiteY269" fmla="*/ 476737 h 1537751"/>
                <a:gd name="connsiteX270" fmla="*/ 497369 w 1968838"/>
                <a:gd name="connsiteY270" fmla="*/ 499102 h 1537751"/>
                <a:gd name="connsiteX271" fmla="*/ 474703 w 1968838"/>
                <a:gd name="connsiteY271" fmla="*/ 532647 h 1537751"/>
                <a:gd name="connsiteX272" fmla="*/ 451733 w 1968838"/>
                <a:gd name="connsiteY272" fmla="*/ 564381 h 1537751"/>
                <a:gd name="connsiteX273" fmla="*/ 445690 w 1968838"/>
                <a:gd name="connsiteY273" fmla="*/ 574355 h 1537751"/>
                <a:gd name="connsiteX274" fmla="*/ 407307 w 1968838"/>
                <a:gd name="connsiteY274" fmla="*/ 618781 h 1537751"/>
                <a:gd name="connsiteX275" fmla="*/ 405796 w 1968838"/>
                <a:gd name="connsiteY275" fmla="*/ 624220 h 1537751"/>
                <a:gd name="connsiteX276" fmla="*/ 394917 w 1968838"/>
                <a:gd name="connsiteY276" fmla="*/ 632683 h 1537751"/>
                <a:gd name="connsiteX277" fmla="*/ 391894 w 1968838"/>
                <a:gd name="connsiteY277" fmla="*/ 620895 h 1537751"/>
                <a:gd name="connsiteX278" fmla="*/ 454454 w 1968838"/>
                <a:gd name="connsiteY278" fmla="*/ 471297 h 1537751"/>
                <a:gd name="connsiteX279" fmla="*/ 467449 w 1968838"/>
                <a:gd name="connsiteY279" fmla="*/ 453165 h 1537751"/>
                <a:gd name="connsiteX280" fmla="*/ 468356 w 1968838"/>
                <a:gd name="connsiteY280" fmla="*/ 442888 h 1537751"/>
                <a:gd name="connsiteX281" fmla="*/ 458383 w 1968838"/>
                <a:gd name="connsiteY281" fmla="*/ 444097 h 1537751"/>
                <a:gd name="connsiteX282" fmla="*/ 433902 w 1968838"/>
                <a:gd name="connsiteY282" fmla="*/ 468578 h 1537751"/>
                <a:gd name="connsiteX283" fmla="*/ 371344 w 1968838"/>
                <a:gd name="connsiteY283" fmla="*/ 600043 h 1537751"/>
                <a:gd name="connsiteX284" fmla="*/ 302135 w 1968838"/>
                <a:gd name="connsiteY284" fmla="*/ 862973 h 1537751"/>
                <a:gd name="connsiteX285" fmla="*/ 249851 w 1968838"/>
                <a:gd name="connsiteY285" fmla="*/ 1046722 h 1537751"/>
                <a:gd name="connsiteX286" fmla="*/ 216909 w 1968838"/>
                <a:gd name="connsiteY286" fmla="*/ 1059114 h 1537751"/>
                <a:gd name="connsiteX287" fmla="*/ 215700 w 1968838"/>
                <a:gd name="connsiteY287" fmla="*/ 1050954 h 1537751"/>
                <a:gd name="connsiteX288" fmla="*/ 250455 w 1968838"/>
                <a:gd name="connsiteY288" fmla="*/ 867507 h 1537751"/>
                <a:gd name="connsiteX289" fmla="*/ 273424 w 1968838"/>
                <a:gd name="connsiteY289" fmla="*/ 545038 h 1537751"/>
                <a:gd name="connsiteX290" fmla="*/ 313921 w 1968838"/>
                <a:gd name="connsiteY290" fmla="*/ 409041 h 1537751"/>
                <a:gd name="connsiteX291" fmla="*/ 361672 w 1968838"/>
                <a:gd name="connsiteY291" fmla="*/ 308401 h 1537751"/>
                <a:gd name="connsiteX292" fmla="*/ 385850 w 1968838"/>
                <a:gd name="connsiteY292" fmla="*/ 69346 h 1537751"/>
                <a:gd name="connsiteX293" fmla="*/ 366810 w 1968838"/>
                <a:gd name="connsiteY293" fmla="*/ 29151 h 1537751"/>
                <a:gd name="connsiteX294" fmla="*/ 368321 w 1968838"/>
                <a:gd name="connsiteY294" fmla="*/ 27942 h 1537751"/>
                <a:gd name="connsiteX295" fmla="*/ 364693 w 1968838"/>
                <a:gd name="connsiteY295" fmla="*/ 25222 h 1537751"/>
                <a:gd name="connsiteX296" fmla="*/ 365358 w 1968838"/>
                <a:gd name="connsiteY296" fmla="*/ 25222 h 1537751"/>
                <a:gd name="connsiteX297" fmla="*/ 365029 w 1968838"/>
                <a:gd name="connsiteY297" fmla="*/ 25551 h 1537751"/>
                <a:gd name="connsiteX298" fmla="*/ 368019 w 1968838"/>
                <a:gd name="connsiteY298" fmla="*/ 27942 h 1537751"/>
                <a:gd name="connsiteX299" fmla="*/ 366507 w 1968838"/>
                <a:gd name="connsiteY299" fmla="*/ 29453 h 1537751"/>
                <a:gd name="connsiteX300" fmla="*/ 364996 w 1968838"/>
                <a:gd name="connsiteY300" fmla="*/ 25524 h 1537751"/>
                <a:gd name="connsiteX301" fmla="*/ 364996 w 1968838"/>
                <a:gd name="connsiteY301" fmla="*/ 25524 h 1537751"/>
                <a:gd name="connsiteX302" fmla="*/ 212678 w 1968838"/>
                <a:gd name="connsiteY302" fmla="*/ 10715 h 1537751"/>
                <a:gd name="connsiteX303" fmla="*/ 318756 w 1968838"/>
                <a:gd name="connsiteY303" fmla="*/ 1346 h 1537751"/>
                <a:gd name="connsiteX304" fmla="*/ 348072 w 1968838"/>
                <a:gd name="connsiteY304" fmla="*/ 29754 h 1537751"/>
                <a:gd name="connsiteX305" fmla="*/ 344445 w 1968838"/>
                <a:gd name="connsiteY305" fmla="*/ 176633 h 1537751"/>
                <a:gd name="connsiteX306" fmla="*/ 324499 w 1968838"/>
                <a:gd name="connsiteY306" fmla="*/ 190233 h 1537751"/>
                <a:gd name="connsiteX307" fmla="*/ 187896 w 1968838"/>
                <a:gd name="connsiteY307" fmla="*/ 266090 h 1537751"/>
                <a:gd name="connsiteX308" fmla="*/ 145586 w 1968838"/>
                <a:gd name="connsiteY308" fmla="*/ 287849 h 1537751"/>
                <a:gd name="connsiteX309" fmla="*/ 95417 w 1968838"/>
                <a:gd name="connsiteY309" fmla="*/ 321094 h 1537751"/>
                <a:gd name="connsiteX310" fmla="*/ 75470 w 1968838"/>
                <a:gd name="connsiteY310" fmla="*/ 359475 h 1537751"/>
                <a:gd name="connsiteX311" fmla="*/ 40715 w 1968838"/>
                <a:gd name="connsiteY311" fmla="*/ 403297 h 1537751"/>
                <a:gd name="connsiteX312" fmla="*/ 40413 w 1968838"/>
                <a:gd name="connsiteY312" fmla="*/ 380631 h 1537751"/>
                <a:gd name="connsiteX313" fmla="*/ 56431 w 1968838"/>
                <a:gd name="connsiteY313" fmla="*/ 283014 h 1537751"/>
                <a:gd name="connsiteX314" fmla="*/ 120803 w 1968838"/>
                <a:gd name="connsiteY314" fmla="*/ 182677 h 1537751"/>
                <a:gd name="connsiteX315" fmla="*/ 167043 w 1968838"/>
                <a:gd name="connsiteY315" fmla="*/ 102287 h 1537751"/>
                <a:gd name="connsiteX316" fmla="*/ 172785 w 1968838"/>
                <a:gd name="connsiteY316" fmla="*/ 55443 h 1537751"/>
                <a:gd name="connsiteX317" fmla="*/ 212678 w 1968838"/>
                <a:gd name="connsiteY317" fmla="*/ 10715 h 15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968838" h="1537751">
                  <a:moveTo>
                    <a:pt x="121105" y="1379767"/>
                  </a:moveTo>
                  <a:cubicBezTo>
                    <a:pt x="127754" y="1376443"/>
                    <a:pt x="132891" y="1377350"/>
                    <a:pt x="137727" y="1377349"/>
                  </a:cubicBezTo>
                  <a:cubicBezTo>
                    <a:pt x="164020" y="1377954"/>
                    <a:pt x="190313" y="1383092"/>
                    <a:pt x="216607" y="1376443"/>
                  </a:cubicBezTo>
                  <a:cubicBezTo>
                    <a:pt x="226882" y="1373723"/>
                    <a:pt x="237459" y="1379163"/>
                    <a:pt x="248037" y="1381581"/>
                  </a:cubicBezTo>
                  <a:cubicBezTo>
                    <a:pt x="269495" y="1386114"/>
                    <a:pt x="287628" y="1382487"/>
                    <a:pt x="304250" y="1366470"/>
                  </a:cubicBezTo>
                  <a:cubicBezTo>
                    <a:pt x="320873" y="1350150"/>
                    <a:pt x="340819" y="1340479"/>
                    <a:pt x="366206" y="1346221"/>
                  </a:cubicBezTo>
                  <a:cubicBezTo>
                    <a:pt x="378899" y="1348941"/>
                    <a:pt x="392801" y="1346825"/>
                    <a:pt x="407307" y="1346825"/>
                  </a:cubicBezTo>
                  <a:cubicBezTo>
                    <a:pt x="405796" y="1350150"/>
                    <a:pt x="405494" y="1351963"/>
                    <a:pt x="404588" y="1352568"/>
                  </a:cubicBezTo>
                  <a:cubicBezTo>
                    <a:pt x="367414" y="1371306"/>
                    <a:pt x="330241" y="1390647"/>
                    <a:pt x="292464" y="1408176"/>
                  </a:cubicBezTo>
                  <a:cubicBezTo>
                    <a:pt x="269193" y="1418753"/>
                    <a:pt x="244109" y="1414825"/>
                    <a:pt x="219931" y="1411803"/>
                  </a:cubicBezTo>
                  <a:cubicBezTo>
                    <a:pt x="200891" y="1409385"/>
                    <a:pt x="183362" y="1402131"/>
                    <a:pt x="166136" y="1393972"/>
                  </a:cubicBezTo>
                  <a:cubicBezTo>
                    <a:pt x="152536" y="1387020"/>
                    <a:pt x="138030" y="1382488"/>
                    <a:pt x="121105" y="1379767"/>
                  </a:cubicBezTo>
                  <a:close/>
                  <a:moveTo>
                    <a:pt x="257482" y="1316414"/>
                  </a:moveTo>
                  <a:cubicBezTo>
                    <a:pt x="264434" y="1314336"/>
                    <a:pt x="272518" y="1315847"/>
                    <a:pt x="281887" y="1320834"/>
                  </a:cubicBezTo>
                  <a:cubicBezTo>
                    <a:pt x="292767" y="1326576"/>
                    <a:pt x="305460" y="1326274"/>
                    <a:pt x="316642" y="1330505"/>
                  </a:cubicBezTo>
                  <a:cubicBezTo>
                    <a:pt x="319665" y="1331714"/>
                    <a:pt x="323594" y="1332017"/>
                    <a:pt x="324198" y="1335945"/>
                  </a:cubicBezTo>
                  <a:cubicBezTo>
                    <a:pt x="324803" y="1340176"/>
                    <a:pt x="320873" y="1341385"/>
                    <a:pt x="318153" y="1342594"/>
                  </a:cubicBezTo>
                  <a:cubicBezTo>
                    <a:pt x="306669" y="1347430"/>
                    <a:pt x="297905" y="1355590"/>
                    <a:pt x="289140" y="1363749"/>
                  </a:cubicBezTo>
                  <a:cubicBezTo>
                    <a:pt x="277958" y="1374328"/>
                    <a:pt x="264056" y="1378558"/>
                    <a:pt x="249247" y="1373118"/>
                  </a:cubicBezTo>
                  <a:cubicBezTo>
                    <a:pt x="228998" y="1365563"/>
                    <a:pt x="208145" y="1366469"/>
                    <a:pt x="187291" y="1367980"/>
                  </a:cubicBezTo>
                  <a:cubicBezTo>
                    <a:pt x="186989" y="1367074"/>
                    <a:pt x="186687" y="1366771"/>
                    <a:pt x="186083" y="1366167"/>
                  </a:cubicBezTo>
                  <a:cubicBezTo>
                    <a:pt x="193034" y="1357403"/>
                    <a:pt x="202705" y="1354683"/>
                    <a:pt x="212980" y="1352869"/>
                  </a:cubicBezTo>
                  <a:cubicBezTo>
                    <a:pt x="225069" y="1350754"/>
                    <a:pt x="234136" y="1345012"/>
                    <a:pt x="239878" y="1333527"/>
                  </a:cubicBezTo>
                  <a:cubicBezTo>
                    <a:pt x="244714" y="1324158"/>
                    <a:pt x="250531" y="1318492"/>
                    <a:pt x="257482" y="1316414"/>
                  </a:cubicBezTo>
                  <a:close/>
                  <a:moveTo>
                    <a:pt x="209391" y="1299679"/>
                  </a:moveTo>
                  <a:cubicBezTo>
                    <a:pt x="217060" y="1299754"/>
                    <a:pt x="224767" y="1301945"/>
                    <a:pt x="232625" y="1304817"/>
                  </a:cubicBezTo>
                  <a:cubicBezTo>
                    <a:pt x="239273" y="1307235"/>
                    <a:pt x="238971" y="1311767"/>
                    <a:pt x="234136" y="1314790"/>
                  </a:cubicBezTo>
                  <a:cubicBezTo>
                    <a:pt x="209958" y="1329599"/>
                    <a:pt x="187896" y="1349546"/>
                    <a:pt x="156767" y="1349244"/>
                  </a:cubicBezTo>
                  <a:cubicBezTo>
                    <a:pt x="141354" y="1348941"/>
                    <a:pt x="126243" y="1349243"/>
                    <a:pt x="112038" y="1349243"/>
                  </a:cubicBezTo>
                  <a:cubicBezTo>
                    <a:pt x="122314" y="1344710"/>
                    <a:pt x="131683" y="1335946"/>
                    <a:pt x="144981" y="1331714"/>
                  </a:cubicBezTo>
                  <a:cubicBezTo>
                    <a:pt x="159789" y="1326879"/>
                    <a:pt x="173389" y="1316603"/>
                    <a:pt x="186385" y="1307235"/>
                  </a:cubicBezTo>
                  <a:cubicBezTo>
                    <a:pt x="194091" y="1301643"/>
                    <a:pt x="201723" y="1299603"/>
                    <a:pt x="209391" y="1299679"/>
                  </a:cubicBezTo>
                  <a:close/>
                  <a:moveTo>
                    <a:pt x="1766990" y="983860"/>
                  </a:moveTo>
                  <a:cubicBezTo>
                    <a:pt x="1773338" y="1012873"/>
                    <a:pt x="1766083" y="1040677"/>
                    <a:pt x="1779987" y="1064553"/>
                  </a:cubicBezTo>
                  <a:cubicBezTo>
                    <a:pt x="1779382" y="1065158"/>
                    <a:pt x="1778778" y="1065762"/>
                    <a:pt x="1778173" y="1066367"/>
                  </a:cubicBezTo>
                  <a:cubicBezTo>
                    <a:pt x="1756413" y="1048838"/>
                    <a:pt x="1752484" y="1035238"/>
                    <a:pt x="1760945" y="1008642"/>
                  </a:cubicBezTo>
                  <a:cubicBezTo>
                    <a:pt x="1763061" y="1001691"/>
                    <a:pt x="1764270" y="994740"/>
                    <a:pt x="1766990" y="983860"/>
                  </a:cubicBezTo>
                  <a:close/>
                  <a:moveTo>
                    <a:pt x="1914200" y="943968"/>
                  </a:moveTo>
                  <a:lnTo>
                    <a:pt x="1914865" y="944632"/>
                  </a:lnTo>
                  <a:lnTo>
                    <a:pt x="1913869" y="944632"/>
                  </a:lnTo>
                  <a:close/>
                  <a:moveTo>
                    <a:pt x="1817762" y="936715"/>
                  </a:moveTo>
                  <a:cubicBezTo>
                    <a:pt x="1840731" y="929159"/>
                    <a:pt x="1864606" y="925532"/>
                    <a:pt x="1889086" y="926137"/>
                  </a:cubicBezTo>
                  <a:cubicBezTo>
                    <a:pt x="1898454" y="926439"/>
                    <a:pt x="1902383" y="933390"/>
                    <a:pt x="1904499" y="941550"/>
                  </a:cubicBezTo>
                  <a:cubicBezTo>
                    <a:pt x="1910543" y="964217"/>
                    <a:pt x="1919308" y="985674"/>
                    <a:pt x="1932304" y="1005016"/>
                  </a:cubicBezTo>
                  <a:cubicBezTo>
                    <a:pt x="1936837" y="1011666"/>
                    <a:pt x="1943485" y="1023452"/>
                    <a:pt x="1950135" y="1018616"/>
                  </a:cubicBezTo>
                  <a:cubicBezTo>
                    <a:pt x="1956784" y="1013780"/>
                    <a:pt x="1945601" y="1005621"/>
                    <a:pt x="1941370" y="999576"/>
                  </a:cubicBezTo>
                  <a:cubicBezTo>
                    <a:pt x="1933210" y="988092"/>
                    <a:pt x="1924446" y="977212"/>
                    <a:pt x="1919610" y="964217"/>
                  </a:cubicBezTo>
                  <a:cubicBezTo>
                    <a:pt x="1917797" y="959683"/>
                    <a:pt x="1914170" y="955150"/>
                    <a:pt x="1918704" y="946990"/>
                  </a:cubicBezTo>
                  <a:cubicBezTo>
                    <a:pt x="1933512" y="968749"/>
                    <a:pt x="1950739" y="986883"/>
                    <a:pt x="1960107" y="1009852"/>
                  </a:cubicBezTo>
                  <a:cubicBezTo>
                    <a:pt x="1976729" y="1050652"/>
                    <a:pt x="1971592" y="1058509"/>
                    <a:pt x="1927467" y="1059718"/>
                  </a:cubicBezTo>
                  <a:cubicBezTo>
                    <a:pt x="1914775" y="1060020"/>
                    <a:pt x="1902383" y="1060625"/>
                    <a:pt x="1890295" y="1064252"/>
                  </a:cubicBezTo>
                  <a:cubicBezTo>
                    <a:pt x="1879717" y="1067576"/>
                    <a:pt x="1871860" y="1064251"/>
                    <a:pt x="1868534" y="1053372"/>
                  </a:cubicBezTo>
                  <a:cubicBezTo>
                    <a:pt x="1864002" y="1039470"/>
                    <a:pt x="1855841" y="1027380"/>
                    <a:pt x="1845567" y="1017105"/>
                  </a:cubicBezTo>
                  <a:cubicBezTo>
                    <a:pt x="1825317" y="997159"/>
                    <a:pt x="1820181" y="970563"/>
                    <a:pt x="1811113" y="945479"/>
                  </a:cubicBezTo>
                  <a:cubicBezTo>
                    <a:pt x="1809300" y="940038"/>
                    <a:pt x="1813833" y="937924"/>
                    <a:pt x="1817762" y="936715"/>
                  </a:cubicBezTo>
                  <a:close/>
                  <a:moveTo>
                    <a:pt x="1130820" y="854208"/>
                  </a:moveTo>
                  <a:cubicBezTo>
                    <a:pt x="1150464" y="847257"/>
                    <a:pt x="1170108" y="843026"/>
                    <a:pt x="1190357" y="842723"/>
                  </a:cubicBezTo>
                  <a:cubicBezTo>
                    <a:pt x="1211814" y="842421"/>
                    <a:pt x="1232970" y="838492"/>
                    <a:pt x="1254125" y="836680"/>
                  </a:cubicBezTo>
                  <a:cubicBezTo>
                    <a:pt x="1290694" y="833657"/>
                    <a:pt x="1327263" y="837284"/>
                    <a:pt x="1363830" y="840910"/>
                  </a:cubicBezTo>
                  <a:cubicBezTo>
                    <a:pt x="1425483" y="847257"/>
                    <a:pt x="1485927" y="860252"/>
                    <a:pt x="1546673" y="869923"/>
                  </a:cubicBezTo>
                  <a:cubicBezTo>
                    <a:pt x="1555135" y="871132"/>
                    <a:pt x="1562691" y="874457"/>
                    <a:pt x="1570548" y="877781"/>
                  </a:cubicBezTo>
                  <a:cubicBezTo>
                    <a:pt x="1613161" y="895914"/>
                    <a:pt x="1657285" y="907701"/>
                    <a:pt x="1704431" y="906492"/>
                  </a:cubicBezTo>
                  <a:cubicBezTo>
                    <a:pt x="1721356" y="906189"/>
                    <a:pt x="1738280" y="908910"/>
                    <a:pt x="1755506" y="908003"/>
                  </a:cubicBezTo>
                  <a:cubicBezTo>
                    <a:pt x="1776661" y="906794"/>
                    <a:pt x="1795701" y="923114"/>
                    <a:pt x="1800235" y="945175"/>
                  </a:cubicBezTo>
                  <a:cubicBezTo>
                    <a:pt x="1804767" y="966936"/>
                    <a:pt x="1809906" y="987184"/>
                    <a:pt x="1827435" y="1003201"/>
                  </a:cubicBezTo>
                  <a:cubicBezTo>
                    <a:pt x="1835292" y="1010455"/>
                    <a:pt x="1835897" y="1022846"/>
                    <a:pt x="1838919" y="1032517"/>
                  </a:cubicBezTo>
                  <a:cubicBezTo>
                    <a:pt x="1844963" y="1051254"/>
                    <a:pt x="1848589" y="1071201"/>
                    <a:pt x="1850403" y="1090846"/>
                  </a:cubicBezTo>
                  <a:cubicBezTo>
                    <a:pt x="1851612" y="1102934"/>
                    <a:pt x="1840430" y="1106561"/>
                    <a:pt x="1829853" y="1106259"/>
                  </a:cubicBezTo>
                  <a:cubicBezTo>
                    <a:pt x="1820483" y="1105957"/>
                    <a:pt x="1811417" y="1105957"/>
                    <a:pt x="1802048" y="1105957"/>
                  </a:cubicBezTo>
                  <a:cubicBezTo>
                    <a:pt x="1751880" y="1105654"/>
                    <a:pt x="1718333" y="1137992"/>
                    <a:pt x="1682974" y="1166098"/>
                  </a:cubicBezTo>
                  <a:cubicBezTo>
                    <a:pt x="1674512" y="1172746"/>
                    <a:pt x="1667259" y="1180605"/>
                    <a:pt x="1660005" y="1188462"/>
                  </a:cubicBezTo>
                  <a:cubicBezTo>
                    <a:pt x="1620113" y="1231377"/>
                    <a:pt x="1570851" y="1260088"/>
                    <a:pt x="1515847" y="1277616"/>
                  </a:cubicBezTo>
                  <a:cubicBezTo>
                    <a:pt x="1446638" y="1299377"/>
                    <a:pt x="1380755" y="1329599"/>
                    <a:pt x="1312755" y="1354380"/>
                  </a:cubicBezTo>
                  <a:cubicBezTo>
                    <a:pt x="1236597" y="1382184"/>
                    <a:pt x="1157113" y="1397598"/>
                    <a:pt x="1077931" y="1414522"/>
                  </a:cubicBezTo>
                  <a:cubicBezTo>
                    <a:pt x="1011444" y="1428726"/>
                    <a:pt x="944350" y="1438699"/>
                    <a:pt x="876956" y="1445953"/>
                  </a:cubicBezTo>
                  <a:cubicBezTo>
                    <a:pt x="831623" y="1450789"/>
                    <a:pt x="785988" y="1448068"/>
                    <a:pt x="740655" y="1444442"/>
                  </a:cubicBezTo>
                  <a:cubicBezTo>
                    <a:pt x="672655" y="1439001"/>
                    <a:pt x="604657" y="1432353"/>
                    <a:pt x="537563" y="1418753"/>
                  </a:cubicBezTo>
                  <a:cubicBezTo>
                    <a:pt x="533333" y="1417847"/>
                    <a:pt x="528195" y="1419055"/>
                    <a:pt x="523057" y="1413615"/>
                  </a:cubicBezTo>
                  <a:cubicBezTo>
                    <a:pt x="543910" y="1399109"/>
                    <a:pt x="566576" y="1394877"/>
                    <a:pt x="592568" y="1396691"/>
                  </a:cubicBezTo>
                  <a:cubicBezTo>
                    <a:pt x="585012" y="1389136"/>
                    <a:pt x="571412" y="1384904"/>
                    <a:pt x="556604" y="1387322"/>
                  </a:cubicBezTo>
                  <a:cubicBezTo>
                    <a:pt x="534240" y="1390949"/>
                    <a:pt x="511573" y="1393971"/>
                    <a:pt x="490720" y="1404549"/>
                  </a:cubicBezTo>
                  <a:cubicBezTo>
                    <a:pt x="476214" y="1411802"/>
                    <a:pt x="465333" y="1423286"/>
                    <a:pt x="453547" y="1433864"/>
                  </a:cubicBezTo>
                  <a:cubicBezTo>
                    <a:pt x="427858" y="1457135"/>
                    <a:pt x="398846" y="1471641"/>
                    <a:pt x="364090" y="1475268"/>
                  </a:cubicBezTo>
                  <a:cubicBezTo>
                    <a:pt x="342028" y="1477686"/>
                    <a:pt x="323291" y="1487054"/>
                    <a:pt x="308784" y="1504281"/>
                  </a:cubicBezTo>
                  <a:cubicBezTo>
                    <a:pt x="302135" y="1512139"/>
                    <a:pt x="295184" y="1519392"/>
                    <a:pt x="286420" y="1525134"/>
                  </a:cubicBezTo>
                  <a:cubicBezTo>
                    <a:pt x="266473" y="1538432"/>
                    <a:pt x="245923" y="1543871"/>
                    <a:pt x="224464" y="1528156"/>
                  </a:cubicBezTo>
                  <a:cubicBezTo>
                    <a:pt x="219025" y="1524228"/>
                    <a:pt x="212073" y="1521810"/>
                    <a:pt x="206030" y="1518485"/>
                  </a:cubicBezTo>
                  <a:cubicBezTo>
                    <a:pt x="190314" y="1510326"/>
                    <a:pt x="174599" y="1509419"/>
                    <a:pt x="157977" y="1516974"/>
                  </a:cubicBezTo>
                  <a:cubicBezTo>
                    <a:pt x="138332" y="1526343"/>
                    <a:pt x="118689" y="1529365"/>
                    <a:pt x="101764" y="1510628"/>
                  </a:cubicBezTo>
                  <a:cubicBezTo>
                    <a:pt x="99648" y="1508512"/>
                    <a:pt x="95720" y="1506699"/>
                    <a:pt x="97533" y="1502770"/>
                  </a:cubicBezTo>
                  <a:cubicBezTo>
                    <a:pt x="98742" y="1500050"/>
                    <a:pt x="102369" y="1500654"/>
                    <a:pt x="105088" y="1500352"/>
                  </a:cubicBezTo>
                  <a:cubicBezTo>
                    <a:pt x="111435" y="1499144"/>
                    <a:pt x="118084" y="1498539"/>
                    <a:pt x="124128" y="1496424"/>
                  </a:cubicBezTo>
                  <a:cubicBezTo>
                    <a:pt x="148909" y="1487357"/>
                    <a:pt x="173088" y="1487054"/>
                    <a:pt x="196661" y="1499445"/>
                  </a:cubicBezTo>
                  <a:cubicBezTo>
                    <a:pt x="210562" y="1506699"/>
                    <a:pt x="223860" y="1503979"/>
                    <a:pt x="236856" y="1497935"/>
                  </a:cubicBezTo>
                  <a:cubicBezTo>
                    <a:pt x="259220" y="1487961"/>
                    <a:pt x="279469" y="1474059"/>
                    <a:pt x="293975" y="1454414"/>
                  </a:cubicBezTo>
                  <a:cubicBezTo>
                    <a:pt x="322686" y="1414824"/>
                    <a:pt x="364090" y="1392460"/>
                    <a:pt x="406703" y="1373420"/>
                  </a:cubicBezTo>
                  <a:cubicBezTo>
                    <a:pt x="438738" y="1358914"/>
                    <a:pt x="471982" y="1346221"/>
                    <a:pt x="508853" y="1350149"/>
                  </a:cubicBezTo>
                  <a:cubicBezTo>
                    <a:pt x="615839" y="1361332"/>
                    <a:pt x="723429" y="1353171"/>
                    <a:pt x="830716" y="1354682"/>
                  </a:cubicBezTo>
                  <a:cubicBezTo>
                    <a:pt x="1014767" y="1357403"/>
                    <a:pt x="1187033" y="1308443"/>
                    <a:pt x="1353556" y="1234702"/>
                  </a:cubicBezTo>
                  <a:cubicBezTo>
                    <a:pt x="1433945" y="1199039"/>
                    <a:pt x="1512523" y="1160356"/>
                    <a:pt x="1593215" y="1125298"/>
                  </a:cubicBezTo>
                  <a:cubicBezTo>
                    <a:pt x="1646405" y="1102330"/>
                    <a:pt x="1700804" y="1081476"/>
                    <a:pt x="1757623" y="1068481"/>
                  </a:cubicBezTo>
                  <a:cubicBezTo>
                    <a:pt x="1763968" y="1066970"/>
                    <a:pt x="1765782" y="1070294"/>
                    <a:pt x="1769107" y="1073317"/>
                  </a:cubicBezTo>
                  <a:cubicBezTo>
                    <a:pt x="1776057" y="1080570"/>
                    <a:pt x="1782102" y="1089032"/>
                    <a:pt x="1792377" y="1092357"/>
                  </a:cubicBezTo>
                  <a:cubicBezTo>
                    <a:pt x="1799631" y="1094774"/>
                    <a:pt x="1802049" y="1092357"/>
                    <a:pt x="1800840" y="1085405"/>
                  </a:cubicBezTo>
                  <a:cubicBezTo>
                    <a:pt x="1800538" y="1082685"/>
                    <a:pt x="1799630" y="1079965"/>
                    <a:pt x="1798422" y="1077548"/>
                  </a:cubicBezTo>
                  <a:cubicBezTo>
                    <a:pt x="1789959" y="1061228"/>
                    <a:pt x="1787542" y="1044001"/>
                    <a:pt x="1792074" y="1026170"/>
                  </a:cubicBezTo>
                  <a:cubicBezTo>
                    <a:pt x="1795399" y="1012873"/>
                    <a:pt x="1793284" y="1000784"/>
                    <a:pt x="1789053" y="988092"/>
                  </a:cubicBezTo>
                  <a:cubicBezTo>
                    <a:pt x="1783613" y="971771"/>
                    <a:pt x="1779080" y="955149"/>
                    <a:pt x="1770618" y="940038"/>
                  </a:cubicBezTo>
                  <a:cubicBezTo>
                    <a:pt x="1767898" y="935202"/>
                    <a:pt x="1765178" y="930367"/>
                    <a:pt x="1760343" y="927043"/>
                  </a:cubicBezTo>
                  <a:cubicBezTo>
                    <a:pt x="1757622" y="925230"/>
                    <a:pt x="1754600" y="923718"/>
                    <a:pt x="1751275" y="926136"/>
                  </a:cubicBezTo>
                  <a:cubicBezTo>
                    <a:pt x="1748857" y="927950"/>
                    <a:pt x="1748253" y="931274"/>
                    <a:pt x="1749462" y="933691"/>
                  </a:cubicBezTo>
                  <a:cubicBezTo>
                    <a:pt x="1761248" y="959380"/>
                    <a:pt x="1756111" y="984464"/>
                    <a:pt x="1748253" y="1009851"/>
                  </a:cubicBezTo>
                  <a:cubicBezTo>
                    <a:pt x="1745835" y="1018011"/>
                    <a:pt x="1747044" y="1026473"/>
                    <a:pt x="1749160" y="1034632"/>
                  </a:cubicBezTo>
                  <a:cubicBezTo>
                    <a:pt x="1751578" y="1044908"/>
                    <a:pt x="1748253" y="1050650"/>
                    <a:pt x="1737071" y="1051859"/>
                  </a:cubicBezTo>
                  <a:cubicBezTo>
                    <a:pt x="1720147" y="1053370"/>
                    <a:pt x="1704129" y="1058206"/>
                    <a:pt x="1688716" y="1064854"/>
                  </a:cubicBezTo>
                  <a:cubicBezTo>
                    <a:pt x="1678441" y="1069388"/>
                    <a:pt x="1669676" y="1066365"/>
                    <a:pt x="1668770" y="1055788"/>
                  </a:cubicBezTo>
                  <a:cubicBezTo>
                    <a:pt x="1666352" y="1027077"/>
                    <a:pt x="1651846" y="1004410"/>
                    <a:pt x="1635224" y="982349"/>
                  </a:cubicBezTo>
                  <a:cubicBezTo>
                    <a:pt x="1632504" y="978722"/>
                    <a:pt x="1628574" y="974189"/>
                    <a:pt x="1631597" y="969656"/>
                  </a:cubicBezTo>
                  <a:cubicBezTo>
                    <a:pt x="1634619" y="965727"/>
                    <a:pt x="1640361" y="967540"/>
                    <a:pt x="1644894" y="968145"/>
                  </a:cubicBezTo>
                  <a:cubicBezTo>
                    <a:pt x="1669373" y="972074"/>
                    <a:pt x="1694156" y="970563"/>
                    <a:pt x="1718635" y="970563"/>
                  </a:cubicBezTo>
                  <a:cubicBezTo>
                    <a:pt x="1725284" y="970865"/>
                    <a:pt x="1732235" y="971469"/>
                    <a:pt x="1737977" y="965122"/>
                  </a:cubicBezTo>
                  <a:cubicBezTo>
                    <a:pt x="1733747" y="959682"/>
                    <a:pt x="1728308" y="959380"/>
                    <a:pt x="1723471" y="960287"/>
                  </a:cubicBezTo>
                  <a:cubicBezTo>
                    <a:pt x="1682370" y="968145"/>
                    <a:pt x="1643383" y="956358"/>
                    <a:pt x="1603490" y="950011"/>
                  </a:cubicBezTo>
                  <a:cubicBezTo>
                    <a:pt x="1531563" y="939132"/>
                    <a:pt x="1462353" y="916465"/>
                    <a:pt x="1391333" y="902865"/>
                  </a:cubicBezTo>
                  <a:cubicBezTo>
                    <a:pt x="1334818" y="891985"/>
                    <a:pt x="1278303" y="881408"/>
                    <a:pt x="1220882" y="874759"/>
                  </a:cubicBezTo>
                  <a:cubicBezTo>
                    <a:pt x="1190055" y="871132"/>
                    <a:pt x="1162251" y="855719"/>
                    <a:pt x="1130820" y="854208"/>
                  </a:cubicBezTo>
                  <a:close/>
                  <a:moveTo>
                    <a:pt x="853685" y="865391"/>
                  </a:moveTo>
                  <a:cubicBezTo>
                    <a:pt x="887532" y="860858"/>
                    <a:pt x="921381" y="854814"/>
                    <a:pt x="956137" y="859649"/>
                  </a:cubicBezTo>
                  <a:cubicBezTo>
                    <a:pt x="995727" y="865089"/>
                    <a:pt x="1035922" y="862671"/>
                    <a:pt x="1075816" y="862671"/>
                  </a:cubicBezTo>
                  <a:cubicBezTo>
                    <a:pt x="1106340" y="862671"/>
                    <a:pt x="1135957" y="866298"/>
                    <a:pt x="1165272" y="874156"/>
                  </a:cubicBezTo>
                  <a:cubicBezTo>
                    <a:pt x="1208792" y="885942"/>
                    <a:pt x="1253822" y="889569"/>
                    <a:pt x="1298551" y="895310"/>
                  </a:cubicBezTo>
                  <a:cubicBezTo>
                    <a:pt x="1373803" y="904982"/>
                    <a:pt x="1446940" y="924928"/>
                    <a:pt x="1519775" y="945479"/>
                  </a:cubicBezTo>
                  <a:cubicBezTo>
                    <a:pt x="1545162" y="952732"/>
                    <a:pt x="1570245" y="961195"/>
                    <a:pt x="1594726" y="971470"/>
                  </a:cubicBezTo>
                  <a:cubicBezTo>
                    <a:pt x="1615880" y="980235"/>
                    <a:pt x="1629784" y="996857"/>
                    <a:pt x="1643383" y="1014083"/>
                  </a:cubicBezTo>
                  <a:cubicBezTo>
                    <a:pt x="1648520" y="1020430"/>
                    <a:pt x="1643383" y="1022243"/>
                    <a:pt x="1638850" y="1023754"/>
                  </a:cubicBezTo>
                  <a:cubicBezTo>
                    <a:pt x="1625854" y="1028589"/>
                    <a:pt x="1612254" y="1032216"/>
                    <a:pt x="1598353" y="1033123"/>
                  </a:cubicBezTo>
                  <a:cubicBezTo>
                    <a:pt x="1558761" y="1036145"/>
                    <a:pt x="1520077" y="1035843"/>
                    <a:pt x="1480789" y="1026172"/>
                  </a:cubicBezTo>
                  <a:cubicBezTo>
                    <a:pt x="1442709" y="1016803"/>
                    <a:pt x="1402515" y="1016803"/>
                    <a:pt x="1363829" y="1008643"/>
                  </a:cubicBezTo>
                  <a:cubicBezTo>
                    <a:pt x="1264702" y="988092"/>
                    <a:pt x="1165877" y="965124"/>
                    <a:pt x="1067051" y="943364"/>
                  </a:cubicBezTo>
                  <a:cubicBezTo>
                    <a:pt x="1050731" y="939737"/>
                    <a:pt x="1034108" y="938830"/>
                    <a:pt x="1017185" y="938226"/>
                  </a:cubicBezTo>
                  <a:cubicBezTo>
                    <a:pt x="910199" y="934599"/>
                    <a:pt x="804725" y="946990"/>
                    <a:pt x="700459" y="969354"/>
                  </a:cubicBezTo>
                  <a:cubicBezTo>
                    <a:pt x="672655" y="975399"/>
                    <a:pt x="646059" y="984767"/>
                    <a:pt x="620673" y="998065"/>
                  </a:cubicBezTo>
                  <a:cubicBezTo>
                    <a:pt x="630949" y="998367"/>
                    <a:pt x="641527" y="998367"/>
                    <a:pt x="650895" y="994137"/>
                  </a:cubicBezTo>
                  <a:cubicBezTo>
                    <a:pt x="668726" y="985674"/>
                    <a:pt x="687766" y="982047"/>
                    <a:pt x="707107" y="979026"/>
                  </a:cubicBezTo>
                  <a:cubicBezTo>
                    <a:pt x="781756" y="966936"/>
                    <a:pt x="856102" y="951524"/>
                    <a:pt x="931656" y="946990"/>
                  </a:cubicBezTo>
                  <a:cubicBezTo>
                    <a:pt x="1009629" y="942457"/>
                    <a:pt x="1085486" y="956661"/>
                    <a:pt x="1160739" y="972679"/>
                  </a:cubicBezTo>
                  <a:cubicBezTo>
                    <a:pt x="1226622" y="986883"/>
                    <a:pt x="1292204" y="1002598"/>
                    <a:pt x="1357786" y="1017407"/>
                  </a:cubicBezTo>
                  <a:cubicBezTo>
                    <a:pt x="1361110" y="1016803"/>
                    <a:pt x="1363225" y="1017710"/>
                    <a:pt x="1365341" y="1018616"/>
                  </a:cubicBezTo>
                  <a:cubicBezTo>
                    <a:pt x="1318497" y="1016803"/>
                    <a:pt x="1272559" y="1007434"/>
                    <a:pt x="1226321" y="1000483"/>
                  </a:cubicBezTo>
                  <a:cubicBezTo>
                    <a:pt x="1182801" y="993834"/>
                    <a:pt x="1139885" y="982652"/>
                    <a:pt x="1096668" y="975097"/>
                  </a:cubicBezTo>
                  <a:cubicBezTo>
                    <a:pt x="1036225" y="964822"/>
                    <a:pt x="974874" y="966030"/>
                    <a:pt x="913524" y="974190"/>
                  </a:cubicBezTo>
                  <a:cubicBezTo>
                    <a:pt x="830111" y="985372"/>
                    <a:pt x="747001" y="997460"/>
                    <a:pt x="664797" y="1014082"/>
                  </a:cubicBezTo>
                  <a:cubicBezTo>
                    <a:pt x="602540" y="1026777"/>
                    <a:pt x="540284" y="1038563"/>
                    <a:pt x="479235" y="1057602"/>
                  </a:cubicBezTo>
                  <a:cubicBezTo>
                    <a:pt x="429369" y="1073015"/>
                    <a:pt x="379502" y="1089940"/>
                    <a:pt x="329032" y="1104446"/>
                  </a:cubicBezTo>
                  <a:cubicBezTo>
                    <a:pt x="300624" y="1112909"/>
                    <a:pt x="272517" y="1122277"/>
                    <a:pt x="242899" y="1125602"/>
                  </a:cubicBezTo>
                  <a:cubicBezTo>
                    <a:pt x="214793" y="1128926"/>
                    <a:pt x="187291" y="1128020"/>
                    <a:pt x="160696" y="1116234"/>
                  </a:cubicBezTo>
                  <a:cubicBezTo>
                    <a:pt x="150421" y="1111700"/>
                    <a:pt x="139540" y="1109887"/>
                    <a:pt x="128056" y="1110189"/>
                  </a:cubicBezTo>
                  <a:cubicBezTo>
                    <a:pt x="96323" y="1110491"/>
                    <a:pt x="64892" y="1110491"/>
                    <a:pt x="33160" y="1110491"/>
                  </a:cubicBezTo>
                  <a:cubicBezTo>
                    <a:pt x="26813" y="1110491"/>
                    <a:pt x="20164" y="1110189"/>
                    <a:pt x="13818" y="1108980"/>
                  </a:cubicBezTo>
                  <a:cubicBezTo>
                    <a:pt x="8982" y="1108073"/>
                    <a:pt x="1427" y="1109886"/>
                    <a:pt x="218" y="1104748"/>
                  </a:cubicBezTo>
                  <a:cubicBezTo>
                    <a:pt x="-1293" y="1098402"/>
                    <a:pt x="5355" y="1094171"/>
                    <a:pt x="10493" y="1091451"/>
                  </a:cubicBezTo>
                  <a:cubicBezTo>
                    <a:pt x="32253" y="1079362"/>
                    <a:pt x="56430" y="1073620"/>
                    <a:pt x="80608" y="1069389"/>
                  </a:cubicBezTo>
                  <a:cubicBezTo>
                    <a:pt x="110830" y="1063949"/>
                    <a:pt x="140447" y="1067878"/>
                    <a:pt x="169762" y="1077851"/>
                  </a:cubicBezTo>
                  <a:cubicBezTo>
                    <a:pt x="190616" y="1084802"/>
                    <a:pt x="212678" y="1087522"/>
                    <a:pt x="235646" y="1083594"/>
                  </a:cubicBezTo>
                  <a:cubicBezTo>
                    <a:pt x="256500" y="1079967"/>
                    <a:pt x="277352" y="1075131"/>
                    <a:pt x="298810" y="1074224"/>
                  </a:cubicBezTo>
                  <a:cubicBezTo>
                    <a:pt x="308783" y="1073620"/>
                    <a:pt x="319361" y="1071202"/>
                    <a:pt x="328428" y="1067576"/>
                  </a:cubicBezTo>
                  <a:cubicBezTo>
                    <a:pt x="363485" y="1053069"/>
                    <a:pt x="399449" y="1040376"/>
                    <a:pt x="434205" y="1024359"/>
                  </a:cubicBezTo>
                  <a:cubicBezTo>
                    <a:pt x="519732" y="984767"/>
                    <a:pt x="607678" y="950315"/>
                    <a:pt x="694112" y="912537"/>
                  </a:cubicBezTo>
                  <a:cubicBezTo>
                    <a:pt x="745490" y="890173"/>
                    <a:pt x="798076" y="872644"/>
                    <a:pt x="853685" y="865391"/>
                  </a:cubicBezTo>
                  <a:close/>
                  <a:moveTo>
                    <a:pt x="232323" y="787115"/>
                  </a:moveTo>
                  <a:cubicBezTo>
                    <a:pt x="233532" y="787417"/>
                    <a:pt x="234740" y="787719"/>
                    <a:pt x="235647" y="788324"/>
                  </a:cubicBezTo>
                  <a:cubicBezTo>
                    <a:pt x="235648" y="823079"/>
                    <a:pt x="235949" y="857834"/>
                    <a:pt x="235345" y="892589"/>
                  </a:cubicBezTo>
                  <a:cubicBezTo>
                    <a:pt x="235043" y="910723"/>
                    <a:pt x="232020" y="928856"/>
                    <a:pt x="231718" y="946686"/>
                  </a:cubicBezTo>
                  <a:cubicBezTo>
                    <a:pt x="231114" y="985975"/>
                    <a:pt x="211470" y="1016500"/>
                    <a:pt x="187896" y="1045210"/>
                  </a:cubicBezTo>
                  <a:cubicBezTo>
                    <a:pt x="180643" y="1054276"/>
                    <a:pt x="154350" y="1053370"/>
                    <a:pt x="144980" y="1045512"/>
                  </a:cubicBezTo>
                  <a:cubicBezTo>
                    <a:pt x="141656" y="1042490"/>
                    <a:pt x="142563" y="1039468"/>
                    <a:pt x="144376" y="1037050"/>
                  </a:cubicBezTo>
                  <a:cubicBezTo>
                    <a:pt x="180341" y="979931"/>
                    <a:pt x="183665" y="912838"/>
                    <a:pt x="203309" y="850581"/>
                  </a:cubicBezTo>
                  <a:cubicBezTo>
                    <a:pt x="210261" y="827914"/>
                    <a:pt x="218420" y="806155"/>
                    <a:pt x="232323" y="787115"/>
                  </a:cubicBezTo>
                  <a:close/>
                  <a:moveTo>
                    <a:pt x="1830152" y="357965"/>
                  </a:moveTo>
                  <a:cubicBezTo>
                    <a:pt x="1846775" y="360685"/>
                    <a:pt x="1860677" y="364312"/>
                    <a:pt x="1873975" y="370053"/>
                  </a:cubicBezTo>
                  <a:cubicBezTo>
                    <a:pt x="1897851" y="380027"/>
                    <a:pt x="1913867" y="408739"/>
                    <a:pt x="1910544" y="434729"/>
                  </a:cubicBezTo>
                  <a:cubicBezTo>
                    <a:pt x="1909637" y="440773"/>
                    <a:pt x="1908731" y="448329"/>
                    <a:pt x="1902082" y="449236"/>
                  </a:cubicBezTo>
                  <a:cubicBezTo>
                    <a:pt x="1895130" y="450143"/>
                    <a:pt x="1894224" y="442284"/>
                    <a:pt x="1892713" y="437449"/>
                  </a:cubicBezTo>
                  <a:cubicBezTo>
                    <a:pt x="1884552" y="410551"/>
                    <a:pt x="1862491" y="394534"/>
                    <a:pt x="1843450" y="376401"/>
                  </a:cubicBezTo>
                  <a:cubicBezTo>
                    <a:pt x="1838615" y="371262"/>
                    <a:pt x="1832873" y="367031"/>
                    <a:pt x="1830152" y="357965"/>
                  </a:cubicBezTo>
                  <a:close/>
                  <a:moveTo>
                    <a:pt x="1536850" y="388186"/>
                  </a:moveTo>
                  <a:cubicBezTo>
                    <a:pt x="1540250" y="387204"/>
                    <a:pt x="1544103" y="386977"/>
                    <a:pt x="1548787" y="388186"/>
                  </a:cubicBezTo>
                  <a:cubicBezTo>
                    <a:pt x="1530956" y="406017"/>
                    <a:pt x="1514032" y="424755"/>
                    <a:pt x="1494993" y="441074"/>
                  </a:cubicBezTo>
                  <a:cubicBezTo>
                    <a:pt x="1446939" y="482177"/>
                    <a:pt x="1401909" y="526301"/>
                    <a:pt x="1357181" y="571029"/>
                  </a:cubicBezTo>
                  <a:cubicBezTo>
                    <a:pt x="1273767" y="654744"/>
                    <a:pt x="1182498" y="727880"/>
                    <a:pt x="1078535" y="785000"/>
                  </a:cubicBezTo>
                  <a:cubicBezTo>
                    <a:pt x="1053752" y="798600"/>
                    <a:pt x="1029575" y="813711"/>
                    <a:pt x="1003282" y="824591"/>
                  </a:cubicBezTo>
                  <a:cubicBezTo>
                    <a:pt x="989380" y="830332"/>
                    <a:pt x="975478" y="834564"/>
                    <a:pt x="960065" y="834262"/>
                  </a:cubicBezTo>
                  <a:cubicBezTo>
                    <a:pt x="960668" y="828520"/>
                    <a:pt x="965504" y="827916"/>
                    <a:pt x="968829" y="826102"/>
                  </a:cubicBezTo>
                  <a:cubicBezTo>
                    <a:pt x="1076721" y="762032"/>
                    <a:pt x="1181592" y="693126"/>
                    <a:pt x="1282532" y="618478"/>
                  </a:cubicBezTo>
                  <a:cubicBezTo>
                    <a:pt x="1304594" y="602158"/>
                    <a:pt x="1324239" y="582815"/>
                    <a:pt x="1343279" y="563171"/>
                  </a:cubicBezTo>
                  <a:cubicBezTo>
                    <a:pt x="1349323" y="556825"/>
                    <a:pt x="1354460" y="550176"/>
                    <a:pt x="1354460" y="540505"/>
                  </a:cubicBezTo>
                  <a:cubicBezTo>
                    <a:pt x="1348416" y="539598"/>
                    <a:pt x="1346604" y="543225"/>
                    <a:pt x="1344185" y="545944"/>
                  </a:cubicBezTo>
                  <a:cubicBezTo>
                    <a:pt x="1281626" y="611828"/>
                    <a:pt x="1208489" y="663811"/>
                    <a:pt x="1130818" y="710352"/>
                  </a:cubicBezTo>
                  <a:cubicBezTo>
                    <a:pt x="1065841" y="749338"/>
                    <a:pt x="1000260" y="787115"/>
                    <a:pt x="937701" y="829728"/>
                  </a:cubicBezTo>
                  <a:cubicBezTo>
                    <a:pt x="930448" y="834564"/>
                    <a:pt x="922287" y="835773"/>
                    <a:pt x="913826" y="836075"/>
                  </a:cubicBezTo>
                  <a:cubicBezTo>
                    <a:pt x="860936" y="836680"/>
                    <a:pt x="809862" y="845141"/>
                    <a:pt x="758787" y="859648"/>
                  </a:cubicBezTo>
                  <a:cubicBezTo>
                    <a:pt x="716174" y="871737"/>
                    <a:pt x="674770" y="886244"/>
                    <a:pt x="635179" y="906190"/>
                  </a:cubicBezTo>
                  <a:cubicBezTo>
                    <a:pt x="627624" y="909816"/>
                    <a:pt x="619766" y="912537"/>
                    <a:pt x="611606" y="914954"/>
                  </a:cubicBezTo>
                  <a:cubicBezTo>
                    <a:pt x="565064" y="927950"/>
                    <a:pt x="523056" y="950314"/>
                    <a:pt x="481048" y="973283"/>
                  </a:cubicBezTo>
                  <a:cubicBezTo>
                    <a:pt x="459892" y="985069"/>
                    <a:pt x="439341" y="996251"/>
                    <a:pt x="416372" y="1002598"/>
                  </a:cubicBezTo>
                  <a:cubicBezTo>
                    <a:pt x="436924" y="983860"/>
                    <a:pt x="457172" y="964821"/>
                    <a:pt x="481652" y="951825"/>
                  </a:cubicBezTo>
                  <a:cubicBezTo>
                    <a:pt x="512177" y="935807"/>
                    <a:pt x="540283" y="916163"/>
                    <a:pt x="569598" y="898030"/>
                  </a:cubicBezTo>
                  <a:cubicBezTo>
                    <a:pt x="603143" y="877177"/>
                    <a:pt x="637597" y="858440"/>
                    <a:pt x="672957" y="840911"/>
                  </a:cubicBezTo>
                  <a:cubicBezTo>
                    <a:pt x="803818" y="775329"/>
                    <a:pt x="934980" y="710654"/>
                    <a:pt x="1066445" y="645677"/>
                  </a:cubicBezTo>
                  <a:cubicBezTo>
                    <a:pt x="1141698" y="608504"/>
                    <a:pt x="1213325" y="565589"/>
                    <a:pt x="1279813" y="514212"/>
                  </a:cubicBezTo>
                  <a:cubicBezTo>
                    <a:pt x="1314568" y="487314"/>
                    <a:pt x="1352647" y="467066"/>
                    <a:pt x="1393145" y="448932"/>
                  </a:cubicBezTo>
                  <a:cubicBezTo>
                    <a:pt x="1425482" y="434426"/>
                    <a:pt x="1457820" y="420826"/>
                    <a:pt x="1491366" y="410249"/>
                  </a:cubicBezTo>
                  <a:cubicBezTo>
                    <a:pt x="1504361" y="406320"/>
                    <a:pt x="1516148" y="399972"/>
                    <a:pt x="1527631" y="392720"/>
                  </a:cubicBezTo>
                  <a:cubicBezTo>
                    <a:pt x="1530503" y="390906"/>
                    <a:pt x="1533450" y="389168"/>
                    <a:pt x="1536850" y="388186"/>
                  </a:cubicBezTo>
                  <a:close/>
                  <a:moveTo>
                    <a:pt x="1568734" y="238890"/>
                  </a:moveTo>
                  <a:cubicBezTo>
                    <a:pt x="1595632" y="233450"/>
                    <a:pt x="1618902" y="241611"/>
                    <a:pt x="1641266" y="260046"/>
                  </a:cubicBezTo>
                  <a:cubicBezTo>
                    <a:pt x="1626759" y="266090"/>
                    <a:pt x="1613462" y="266392"/>
                    <a:pt x="1600466" y="267601"/>
                  </a:cubicBezTo>
                  <a:cubicBezTo>
                    <a:pt x="1558459" y="271832"/>
                    <a:pt x="1518566" y="282410"/>
                    <a:pt x="1479881" y="299637"/>
                  </a:cubicBezTo>
                  <a:cubicBezTo>
                    <a:pt x="1446637" y="314445"/>
                    <a:pt x="1413696" y="328650"/>
                    <a:pt x="1383474" y="348899"/>
                  </a:cubicBezTo>
                  <a:cubicBezTo>
                    <a:pt x="1381358" y="350712"/>
                    <a:pt x="1379545" y="352827"/>
                    <a:pt x="1377430" y="354338"/>
                  </a:cubicBezTo>
                  <a:cubicBezTo>
                    <a:pt x="1387100" y="353734"/>
                    <a:pt x="1395864" y="350108"/>
                    <a:pt x="1403117" y="344365"/>
                  </a:cubicBezTo>
                  <a:cubicBezTo>
                    <a:pt x="1429713" y="323512"/>
                    <a:pt x="1462050" y="315655"/>
                    <a:pt x="1493179" y="305379"/>
                  </a:cubicBezTo>
                  <a:cubicBezTo>
                    <a:pt x="1506779" y="300846"/>
                    <a:pt x="1521285" y="298428"/>
                    <a:pt x="1534584" y="293592"/>
                  </a:cubicBezTo>
                  <a:cubicBezTo>
                    <a:pt x="1572663" y="280294"/>
                    <a:pt x="1611044" y="271228"/>
                    <a:pt x="1651845" y="276366"/>
                  </a:cubicBezTo>
                  <a:cubicBezTo>
                    <a:pt x="1664537" y="277877"/>
                    <a:pt x="1676021" y="273344"/>
                    <a:pt x="1688110" y="268508"/>
                  </a:cubicBezTo>
                  <a:cubicBezTo>
                    <a:pt x="1719541" y="256419"/>
                    <a:pt x="1751878" y="250979"/>
                    <a:pt x="1783007" y="270322"/>
                  </a:cubicBezTo>
                  <a:cubicBezTo>
                    <a:pt x="1797211" y="279086"/>
                    <a:pt x="1804766" y="292685"/>
                    <a:pt x="1807184" y="309307"/>
                  </a:cubicBezTo>
                  <a:cubicBezTo>
                    <a:pt x="1808998" y="320188"/>
                    <a:pt x="1810509" y="331370"/>
                    <a:pt x="1813229" y="342250"/>
                  </a:cubicBezTo>
                  <a:cubicBezTo>
                    <a:pt x="1815345" y="351015"/>
                    <a:pt x="1813833" y="352223"/>
                    <a:pt x="1804766" y="350410"/>
                  </a:cubicBezTo>
                  <a:cubicBezTo>
                    <a:pt x="1724074" y="334695"/>
                    <a:pt x="1643684" y="331068"/>
                    <a:pt x="1563898" y="354943"/>
                  </a:cubicBezTo>
                  <a:cubicBezTo>
                    <a:pt x="1531561" y="364614"/>
                    <a:pt x="1502246" y="380934"/>
                    <a:pt x="1473233" y="397555"/>
                  </a:cubicBezTo>
                  <a:cubicBezTo>
                    <a:pt x="1446939" y="412667"/>
                    <a:pt x="1420042" y="425965"/>
                    <a:pt x="1391936" y="437449"/>
                  </a:cubicBezTo>
                  <a:cubicBezTo>
                    <a:pt x="1359900" y="450142"/>
                    <a:pt x="1329981" y="467067"/>
                    <a:pt x="1302781" y="488524"/>
                  </a:cubicBezTo>
                  <a:cubicBezTo>
                    <a:pt x="1269839" y="514515"/>
                    <a:pt x="1234480" y="536577"/>
                    <a:pt x="1199120" y="559244"/>
                  </a:cubicBezTo>
                  <a:cubicBezTo>
                    <a:pt x="1159529" y="584630"/>
                    <a:pt x="1115708" y="601554"/>
                    <a:pt x="1070980" y="616061"/>
                  </a:cubicBezTo>
                  <a:cubicBezTo>
                    <a:pt x="1058589" y="619990"/>
                    <a:pt x="1046499" y="624523"/>
                    <a:pt x="1034108" y="628754"/>
                  </a:cubicBezTo>
                  <a:cubicBezTo>
                    <a:pt x="1031086" y="629661"/>
                    <a:pt x="1027460" y="632079"/>
                    <a:pt x="1025345" y="628149"/>
                  </a:cubicBezTo>
                  <a:cubicBezTo>
                    <a:pt x="1023833" y="625429"/>
                    <a:pt x="1026554" y="622709"/>
                    <a:pt x="1028668" y="621198"/>
                  </a:cubicBezTo>
                  <a:cubicBezTo>
                    <a:pt x="1077023" y="585839"/>
                    <a:pt x="1108454" y="535066"/>
                    <a:pt x="1146836" y="490640"/>
                  </a:cubicBezTo>
                  <a:cubicBezTo>
                    <a:pt x="1187031" y="444400"/>
                    <a:pt x="1228133" y="398764"/>
                    <a:pt x="1261075" y="346783"/>
                  </a:cubicBezTo>
                  <a:cubicBezTo>
                    <a:pt x="1266818" y="337414"/>
                    <a:pt x="1274675" y="329859"/>
                    <a:pt x="1285252" y="326836"/>
                  </a:cubicBezTo>
                  <a:cubicBezTo>
                    <a:pt x="1359296" y="305379"/>
                    <a:pt x="1430318" y="274553"/>
                    <a:pt x="1504966" y="254304"/>
                  </a:cubicBezTo>
                  <a:cubicBezTo>
                    <a:pt x="1526120" y="248561"/>
                    <a:pt x="1547276" y="243424"/>
                    <a:pt x="1568734" y="238890"/>
                  </a:cubicBezTo>
                  <a:close/>
                  <a:moveTo>
                    <a:pt x="368321" y="27942"/>
                  </a:moveTo>
                  <a:cubicBezTo>
                    <a:pt x="395823" y="43657"/>
                    <a:pt x="423023" y="59675"/>
                    <a:pt x="450827" y="74484"/>
                  </a:cubicBezTo>
                  <a:cubicBezTo>
                    <a:pt x="460196" y="79622"/>
                    <a:pt x="465636" y="85968"/>
                    <a:pt x="468356" y="96243"/>
                  </a:cubicBezTo>
                  <a:cubicBezTo>
                    <a:pt x="473494" y="114679"/>
                    <a:pt x="479236" y="132812"/>
                    <a:pt x="484978" y="150945"/>
                  </a:cubicBezTo>
                  <a:cubicBezTo>
                    <a:pt x="488000" y="160616"/>
                    <a:pt x="491325" y="170286"/>
                    <a:pt x="500089" y="179656"/>
                  </a:cubicBezTo>
                  <a:cubicBezTo>
                    <a:pt x="503414" y="163034"/>
                    <a:pt x="498880" y="148830"/>
                    <a:pt x="497369" y="134625"/>
                  </a:cubicBezTo>
                  <a:cubicBezTo>
                    <a:pt x="496160" y="123141"/>
                    <a:pt x="493138" y="111656"/>
                    <a:pt x="491325" y="100474"/>
                  </a:cubicBezTo>
                  <a:cubicBezTo>
                    <a:pt x="490116" y="92919"/>
                    <a:pt x="493137" y="90501"/>
                    <a:pt x="500694" y="91710"/>
                  </a:cubicBezTo>
                  <a:cubicBezTo>
                    <a:pt x="536959" y="98056"/>
                    <a:pt x="577155" y="151247"/>
                    <a:pt x="572621" y="188722"/>
                  </a:cubicBezTo>
                  <a:cubicBezTo>
                    <a:pt x="566577" y="237682"/>
                    <a:pt x="555999" y="285735"/>
                    <a:pt x="550862" y="334695"/>
                  </a:cubicBezTo>
                  <a:cubicBezTo>
                    <a:pt x="550560" y="339227"/>
                    <a:pt x="548747" y="343459"/>
                    <a:pt x="550560" y="348295"/>
                  </a:cubicBezTo>
                  <a:cubicBezTo>
                    <a:pt x="555999" y="346783"/>
                    <a:pt x="555697" y="342250"/>
                    <a:pt x="555999" y="338925"/>
                  </a:cubicBezTo>
                  <a:cubicBezTo>
                    <a:pt x="560231" y="286944"/>
                    <a:pt x="571413" y="236171"/>
                    <a:pt x="580177" y="184794"/>
                  </a:cubicBezTo>
                  <a:cubicBezTo>
                    <a:pt x="584710" y="158500"/>
                    <a:pt x="580177" y="134928"/>
                    <a:pt x="564160" y="113772"/>
                  </a:cubicBezTo>
                  <a:cubicBezTo>
                    <a:pt x="557813" y="105612"/>
                    <a:pt x="558719" y="101381"/>
                    <a:pt x="568995" y="98359"/>
                  </a:cubicBezTo>
                  <a:cubicBezTo>
                    <a:pt x="590453" y="92315"/>
                    <a:pt x="610098" y="80830"/>
                    <a:pt x="632461" y="77204"/>
                  </a:cubicBezTo>
                  <a:cubicBezTo>
                    <a:pt x="654524" y="73577"/>
                    <a:pt x="669634" y="79622"/>
                    <a:pt x="680514" y="99265"/>
                  </a:cubicBezTo>
                  <a:cubicBezTo>
                    <a:pt x="701669" y="137648"/>
                    <a:pt x="715873" y="179051"/>
                    <a:pt x="726754" y="221362"/>
                  </a:cubicBezTo>
                  <a:cubicBezTo>
                    <a:pt x="728869" y="229522"/>
                    <a:pt x="728265" y="237984"/>
                    <a:pt x="726754" y="246446"/>
                  </a:cubicBezTo>
                  <a:cubicBezTo>
                    <a:pt x="725545" y="252189"/>
                    <a:pt x="723429" y="257629"/>
                    <a:pt x="717082" y="259140"/>
                  </a:cubicBezTo>
                  <a:cubicBezTo>
                    <a:pt x="697741" y="263975"/>
                    <a:pt x="688976" y="278179"/>
                    <a:pt x="684443" y="295406"/>
                  </a:cubicBezTo>
                  <a:cubicBezTo>
                    <a:pt x="682025" y="303868"/>
                    <a:pt x="677794" y="308401"/>
                    <a:pt x="669030" y="311121"/>
                  </a:cubicBezTo>
                  <a:cubicBezTo>
                    <a:pt x="651199" y="317166"/>
                    <a:pt x="640017" y="331672"/>
                    <a:pt x="630043" y="347086"/>
                  </a:cubicBezTo>
                  <a:cubicBezTo>
                    <a:pt x="626718" y="352223"/>
                    <a:pt x="625813" y="358570"/>
                    <a:pt x="620372" y="361894"/>
                  </a:cubicBezTo>
                  <a:cubicBezTo>
                    <a:pt x="591964" y="379725"/>
                    <a:pt x="578969" y="411457"/>
                    <a:pt x="554790" y="433218"/>
                  </a:cubicBezTo>
                  <a:cubicBezTo>
                    <a:pt x="552977" y="434729"/>
                    <a:pt x="551466" y="436845"/>
                    <a:pt x="550862" y="438960"/>
                  </a:cubicBezTo>
                  <a:cubicBezTo>
                    <a:pt x="544818" y="458906"/>
                    <a:pt x="533031" y="472204"/>
                    <a:pt x="511271" y="476737"/>
                  </a:cubicBezTo>
                  <a:cubicBezTo>
                    <a:pt x="501298" y="478853"/>
                    <a:pt x="498276" y="489430"/>
                    <a:pt x="497369" y="499102"/>
                  </a:cubicBezTo>
                  <a:cubicBezTo>
                    <a:pt x="495858" y="514515"/>
                    <a:pt x="490418" y="525697"/>
                    <a:pt x="474703" y="532647"/>
                  </a:cubicBezTo>
                  <a:cubicBezTo>
                    <a:pt x="462311" y="538088"/>
                    <a:pt x="454756" y="550478"/>
                    <a:pt x="451733" y="564381"/>
                  </a:cubicBezTo>
                  <a:cubicBezTo>
                    <a:pt x="450827" y="568612"/>
                    <a:pt x="450524" y="573145"/>
                    <a:pt x="445690" y="574355"/>
                  </a:cubicBezTo>
                  <a:cubicBezTo>
                    <a:pt x="422418" y="580096"/>
                    <a:pt x="416072" y="600647"/>
                    <a:pt x="407307" y="618781"/>
                  </a:cubicBezTo>
                  <a:cubicBezTo>
                    <a:pt x="406400" y="620291"/>
                    <a:pt x="406401" y="622406"/>
                    <a:pt x="405796" y="624220"/>
                  </a:cubicBezTo>
                  <a:cubicBezTo>
                    <a:pt x="403983" y="629358"/>
                    <a:pt x="401263" y="634194"/>
                    <a:pt x="394917" y="632683"/>
                  </a:cubicBezTo>
                  <a:cubicBezTo>
                    <a:pt x="388267" y="630869"/>
                    <a:pt x="391290" y="625127"/>
                    <a:pt x="391894" y="620895"/>
                  </a:cubicBezTo>
                  <a:cubicBezTo>
                    <a:pt x="397335" y="564683"/>
                    <a:pt x="420000" y="515421"/>
                    <a:pt x="454454" y="471297"/>
                  </a:cubicBezTo>
                  <a:cubicBezTo>
                    <a:pt x="458987" y="465555"/>
                    <a:pt x="463218" y="459208"/>
                    <a:pt x="467449" y="453165"/>
                  </a:cubicBezTo>
                  <a:cubicBezTo>
                    <a:pt x="469263" y="450142"/>
                    <a:pt x="471680" y="446515"/>
                    <a:pt x="468356" y="442888"/>
                  </a:cubicBezTo>
                  <a:cubicBezTo>
                    <a:pt x="465031" y="439565"/>
                    <a:pt x="461405" y="441982"/>
                    <a:pt x="458383" y="444097"/>
                  </a:cubicBezTo>
                  <a:cubicBezTo>
                    <a:pt x="448409" y="450444"/>
                    <a:pt x="440552" y="458906"/>
                    <a:pt x="433902" y="468578"/>
                  </a:cubicBezTo>
                  <a:cubicBezTo>
                    <a:pt x="405494" y="508773"/>
                    <a:pt x="383432" y="551990"/>
                    <a:pt x="371344" y="600043"/>
                  </a:cubicBezTo>
                  <a:cubicBezTo>
                    <a:pt x="348979" y="687988"/>
                    <a:pt x="324500" y="775027"/>
                    <a:pt x="302135" y="862973"/>
                  </a:cubicBezTo>
                  <a:cubicBezTo>
                    <a:pt x="286419" y="924626"/>
                    <a:pt x="267682" y="985372"/>
                    <a:pt x="249851" y="1046722"/>
                  </a:cubicBezTo>
                  <a:cubicBezTo>
                    <a:pt x="246527" y="1058207"/>
                    <a:pt x="227487" y="1065158"/>
                    <a:pt x="216909" y="1059114"/>
                  </a:cubicBezTo>
                  <a:cubicBezTo>
                    <a:pt x="212678" y="1056695"/>
                    <a:pt x="214189" y="1053674"/>
                    <a:pt x="215700" y="1050954"/>
                  </a:cubicBezTo>
                  <a:cubicBezTo>
                    <a:pt x="245922" y="993230"/>
                    <a:pt x="246526" y="930066"/>
                    <a:pt x="250455" y="867507"/>
                  </a:cubicBezTo>
                  <a:cubicBezTo>
                    <a:pt x="257709" y="759916"/>
                    <a:pt x="261940" y="652326"/>
                    <a:pt x="273424" y="545038"/>
                  </a:cubicBezTo>
                  <a:cubicBezTo>
                    <a:pt x="278562" y="497591"/>
                    <a:pt x="296695" y="453467"/>
                    <a:pt x="313921" y="409041"/>
                  </a:cubicBezTo>
                  <a:cubicBezTo>
                    <a:pt x="327522" y="374285"/>
                    <a:pt x="345050" y="341645"/>
                    <a:pt x="361672" y="308401"/>
                  </a:cubicBezTo>
                  <a:cubicBezTo>
                    <a:pt x="399752" y="231939"/>
                    <a:pt x="404285" y="151852"/>
                    <a:pt x="385850" y="69346"/>
                  </a:cubicBezTo>
                  <a:cubicBezTo>
                    <a:pt x="382525" y="54537"/>
                    <a:pt x="372854" y="42751"/>
                    <a:pt x="366810" y="29151"/>
                  </a:cubicBezTo>
                  <a:cubicBezTo>
                    <a:pt x="367414" y="28849"/>
                    <a:pt x="367717" y="28244"/>
                    <a:pt x="368321" y="27942"/>
                  </a:cubicBezTo>
                  <a:close/>
                  <a:moveTo>
                    <a:pt x="364693" y="25222"/>
                  </a:moveTo>
                  <a:lnTo>
                    <a:pt x="365358" y="25222"/>
                  </a:lnTo>
                  <a:lnTo>
                    <a:pt x="365029" y="25551"/>
                  </a:lnTo>
                  <a:lnTo>
                    <a:pt x="368019" y="27942"/>
                  </a:lnTo>
                  <a:cubicBezTo>
                    <a:pt x="367414" y="28546"/>
                    <a:pt x="367112" y="28849"/>
                    <a:pt x="366507" y="29453"/>
                  </a:cubicBezTo>
                  <a:cubicBezTo>
                    <a:pt x="366205" y="27942"/>
                    <a:pt x="365601" y="26733"/>
                    <a:pt x="364996" y="25524"/>
                  </a:cubicBezTo>
                  <a:lnTo>
                    <a:pt x="364996" y="25524"/>
                  </a:lnTo>
                  <a:close/>
                  <a:moveTo>
                    <a:pt x="212678" y="10715"/>
                  </a:moveTo>
                  <a:cubicBezTo>
                    <a:pt x="247131" y="-770"/>
                    <a:pt x="282792" y="-1374"/>
                    <a:pt x="318756" y="1346"/>
                  </a:cubicBezTo>
                  <a:cubicBezTo>
                    <a:pt x="336587" y="2555"/>
                    <a:pt x="342028" y="17968"/>
                    <a:pt x="348072" y="29754"/>
                  </a:cubicBezTo>
                  <a:cubicBezTo>
                    <a:pt x="372249" y="79016"/>
                    <a:pt x="374969" y="128580"/>
                    <a:pt x="344445" y="176633"/>
                  </a:cubicBezTo>
                  <a:cubicBezTo>
                    <a:pt x="339610" y="184188"/>
                    <a:pt x="333565" y="189629"/>
                    <a:pt x="324499" y="190233"/>
                  </a:cubicBezTo>
                  <a:cubicBezTo>
                    <a:pt x="266171" y="192650"/>
                    <a:pt x="226277" y="227708"/>
                    <a:pt x="187896" y="266090"/>
                  </a:cubicBezTo>
                  <a:cubicBezTo>
                    <a:pt x="176109" y="278179"/>
                    <a:pt x="161603" y="286036"/>
                    <a:pt x="145586" y="287849"/>
                  </a:cubicBezTo>
                  <a:cubicBezTo>
                    <a:pt x="122616" y="290569"/>
                    <a:pt x="107203" y="301751"/>
                    <a:pt x="95417" y="321094"/>
                  </a:cubicBezTo>
                  <a:cubicBezTo>
                    <a:pt x="87862" y="333484"/>
                    <a:pt x="81213" y="346177"/>
                    <a:pt x="75470" y="359475"/>
                  </a:cubicBezTo>
                  <a:cubicBezTo>
                    <a:pt x="68217" y="376399"/>
                    <a:pt x="55222" y="389092"/>
                    <a:pt x="40715" y="403297"/>
                  </a:cubicBezTo>
                  <a:cubicBezTo>
                    <a:pt x="37693" y="393928"/>
                    <a:pt x="39204" y="387280"/>
                    <a:pt x="40413" y="380631"/>
                  </a:cubicBezTo>
                  <a:cubicBezTo>
                    <a:pt x="46759" y="348293"/>
                    <a:pt x="52804" y="315955"/>
                    <a:pt x="56431" y="283014"/>
                  </a:cubicBezTo>
                  <a:cubicBezTo>
                    <a:pt x="60964" y="239494"/>
                    <a:pt x="82421" y="205949"/>
                    <a:pt x="120803" y="182677"/>
                  </a:cubicBezTo>
                  <a:cubicBezTo>
                    <a:pt x="150118" y="164846"/>
                    <a:pt x="167345" y="137949"/>
                    <a:pt x="167043" y="102287"/>
                  </a:cubicBezTo>
                  <a:cubicBezTo>
                    <a:pt x="167043" y="86572"/>
                    <a:pt x="169158" y="70857"/>
                    <a:pt x="172785" y="55443"/>
                  </a:cubicBezTo>
                  <a:cubicBezTo>
                    <a:pt x="177923" y="33381"/>
                    <a:pt x="191221" y="17968"/>
                    <a:pt x="212678" y="10715"/>
                  </a:cubicBezTo>
                  <a:close/>
                </a:path>
              </a:pathLst>
            </a:custGeom>
            <a:solidFill>
              <a:schemeClr val="accent2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1EDF4B6F-A965-4AEC-9955-4B2E6ADF51EC}"/>
              </a:ext>
            </a:extLst>
          </p:cNvPr>
          <p:cNvGrpSpPr/>
          <p:nvPr/>
        </p:nvGrpSpPr>
        <p:grpSpPr>
          <a:xfrm>
            <a:off x="10913740" y="3442168"/>
            <a:ext cx="1015359" cy="710712"/>
            <a:chOff x="5201476" y="2323394"/>
            <a:chExt cx="1693908" cy="1185670"/>
          </a:xfrm>
        </p:grpSpPr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A0EEE01C-5055-42C9-8683-54BC1C2D6BE3}"/>
                </a:ext>
              </a:extLst>
            </p:cNvPr>
            <p:cNvSpPr/>
            <p:nvPr/>
          </p:nvSpPr>
          <p:spPr>
            <a:xfrm>
              <a:off x="5201476" y="2596455"/>
              <a:ext cx="4890" cy="2444"/>
            </a:xfrm>
            <a:custGeom>
              <a:avLst/>
              <a:gdLst>
                <a:gd name="connsiteX0" fmla="*/ 0 w 14038"/>
                <a:gd name="connsiteY0" fmla="*/ 9855 h 7019"/>
                <a:gd name="connsiteX1" fmla="*/ 15443 w 14038"/>
                <a:gd name="connsiteY1" fmla="*/ 4942 h 7019"/>
                <a:gd name="connsiteX2" fmla="*/ 0 w 14038"/>
                <a:gd name="connsiteY2" fmla="*/ 9855 h 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38" h="7019">
                  <a:moveTo>
                    <a:pt x="0" y="9855"/>
                  </a:moveTo>
                  <a:cubicBezTo>
                    <a:pt x="2106" y="-674"/>
                    <a:pt x="7019" y="-3482"/>
                    <a:pt x="15443" y="4942"/>
                  </a:cubicBezTo>
                  <a:cubicBezTo>
                    <a:pt x="10529" y="7047"/>
                    <a:pt x="5615" y="8451"/>
                    <a:pt x="0" y="9855"/>
                  </a:cubicBezTo>
                  <a:close/>
                </a:path>
              </a:pathLst>
            </a:custGeom>
            <a:solidFill>
              <a:srgbClr val="E9E9E9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680A3A0D-A00C-45E6-B32C-8E5AC0094F47}"/>
                </a:ext>
              </a:extLst>
            </p:cNvPr>
            <p:cNvSpPr/>
            <p:nvPr/>
          </p:nvSpPr>
          <p:spPr>
            <a:xfrm>
              <a:off x="5274561" y="2323394"/>
              <a:ext cx="1620823" cy="1185670"/>
            </a:xfrm>
            <a:custGeom>
              <a:avLst/>
              <a:gdLst>
                <a:gd name="connsiteX0" fmla="*/ 4650417 w 4653893"/>
                <a:gd name="connsiteY0" fmla="*/ 2113556 h 3404431"/>
                <a:gd name="connsiteX1" fmla="*/ 4618829 w 4653893"/>
                <a:gd name="connsiteY1" fmla="*/ 1460045 h 3404431"/>
                <a:gd name="connsiteX2" fmla="*/ 4133785 w 4653893"/>
                <a:gd name="connsiteY2" fmla="*/ 492063 h 3404431"/>
                <a:gd name="connsiteX3" fmla="*/ 4133785 w 4653893"/>
                <a:gd name="connsiteY3" fmla="*/ 492063 h 3404431"/>
                <a:gd name="connsiteX4" fmla="*/ 3610836 w 4653893"/>
                <a:gd name="connsiteY4" fmla="*/ 273056 h 3404431"/>
                <a:gd name="connsiteX5" fmla="*/ 3275307 w 4653893"/>
                <a:gd name="connsiteY5" fmla="*/ 248488 h 3404431"/>
                <a:gd name="connsiteX6" fmla="*/ 3031030 w 4653893"/>
                <a:gd name="connsiteY6" fmla="*/ 163553 h 3404431"/>
                <a:gd name="connsiteX7" fmla="*/ 2801494 w 4653893"/>
                <a:gd name="connsiteY7" fmla="*/ 54050 h 3404431"/>
                <a:gd name="connsiteX8" fmla="*/ 2437185 w 4653893"/>
                <a:gd name="connsiteY8" fmla="*/ 0 h 3404431"/>
                <a:gd name="connsiteX9" fmla="*/ 1644689 w 4653893"/>
                <a:gd name="connsiteY9" fmla="*/ 32991 h 3404431"/>
                <a:gd name="connsiteX10" fmla="*/ 998198 w 4653893"/>
                <a:gd name="connsiteY10" fmla="*/ 91253 h 3404431"/>
                <a:gd name="connsiteX11" fmla="*/ 848684 w 4653893"/>
                <a:gd name="connsiteY11" fmla="*/ 169871 h 3404431"/>
                <a:gd name="connsiteX12" fmla="*/ 532808 w 4653893"/>
                <a:gd name="connsiteY12" fmla="*/ 419061 h 3404431"/>
                <a:gd name="connsiteX13" fmla="*/ 355216 w 4653893"/>
                <a:gd name="connsiteY13" fmla="*/ 601567 h 3404431"/>
                <a:gd name="connsiteX14" fmla="*/ 355216 w 4653893"/>
                <a:gd name="connsiteY14" fmla="*/ 601567 h 3404431"/>
                <a:gd name="connsiteX15" fmla="*/ 118661 w 4653893"/>
                <a:gd name="connsiteY15" fmla="*/ 973597 h 3404431"/>
                <a:gd name="connsiteX16" fmla="*/ 5648 w 4653893"/>
                <a:gd name="connsiteY16" fmla="*/ 1548490 h 3404431"/>
                <a:gd name="connsiteX17" fmla="*/ 30918 w 4653893"/>
                <a:gd name="connsiteY17" fmla="*/ 2013879 h 3404431"/>
                <a:gd name="connsiteX18" fmla="*/ 214827 w 4653893"/>
                <a:gd name="connsiteY18" fmla="*/ 2499625 h 3404431"/>
                <a:gd name="connsiteX19" fmla="*/ 214827 w 4653893"/>
                <a:gd name="connsiteY19" fmla="*/ 2499625 h 3404431"/>
                <a:gd name="connsiteX20" fmla="*/ 620551 w 4653893"/>
                <a:gd name="connsiteY20" fmla="*/ 3054162 h 3404431"/>
                <a:gd name="connsiteX21" fmla="*/ 960293 w 4653893"/>
                <a:gd name="connsiteY21" fmla="*/ 3264745 h 3404431"/>
                <a:gd name="connsiteX22" fmla="*/ 1267043 w 4653893"/>
                <a:gd name="connsiteY22" fmla="*/ 3301948 h 3404431"/>
                <a:gd name="connsiteX23" fmla="*/ 1447443 w 4653893"/>
                <a:gd name="connsiteY23" fmla="*/ 3334940 h 3404431"/>
                <a:gd name="connsiteX24" fmla="*/ 1741557 w 4653893"/>
                <a:gd name="connsiteY24" fmla="*/ 3381268 h 3404431"/>
                <a:gd name="connsiteX25" fmla="*/ 1986536 w 4653893"/>
                <a:gd name="connsiteY25" fmla="*/ 3334940 h 3404431"/>
                <a:gd name="connsiteX26" fmla="*/ 2086212 w 4653893"/>
                <a:gd name="connsiteY26" fmla="*/ 3332834 h 3404431"/>
                <a:gd name="connsiteX27" fmla="*/ 2350846 w 4653893"/>
                <a:gd name="connsiteY27" fmla="*/ 3405836 h 3404431"/>
                <a:gd name="connsiteX28" fmla="*/ 2793773 w 4653893"/>
                <a:gd name="connsiteY28" fmla="*/ 3355296 h 3404431"/>
                <a:gd name="connsiteX29" fmla="*/ 3012779 w 4653893"/>
                <a:gd name="connsiteY29" fmla="*/ 3245091 h 3404431"/>
                <a:gd name="connsiteX30" fmla="*/ 3120177 w 4653893"/>
                <a:gd name="connsiteY30" fmla="*/ 3235263 h 3404431"/>
                <a:gd name="connsiteX31" fmla="*/ 3306894 w 4653893"/>
                <a:gd name="connsiteY31" fmla="*/ 3247898 h 3404431"/>
                <a:gd name="connsiteX32" fmla="*/ 3752629 w 4653893"/>
                <a:gd name="connsiteY32" fmla="*/ 3101192 h 3404431"/>
                <a:gd name="connsiteX33" fmla="*/ 3845286 w 4653893"/>
                <a:gd name="connsiteY33" fmla="*/ 3066797 h 3404431"/>
                <a:gd name="connsiteX34" fmla="*/ 4173094 w 4653893"/>
                <a:gd name="connsiteY34" fmla="*/ 2955889 h 3404431"/>
                <a:gd name="connsiteX35" fmla="*/ 4415967 w 4653893"/>
                <a:gd name="connsiteY35" fmla="*/ 2655457 h 3404431"/>
                <a:gd name="connsiteX36" fmla="*/ 4650417 w 4653893"/>
                <a:gd name="connsiteY36" fmla="*/ 2113556 h 3404431"/>
                <a:gd name="connsiteX37" fmla="*/ 3445879 w 4653893"/>
                <a:gd name="connsiteY37" fmla="*/ 3004323 h 3404431"/>
                <a:gd name="connsiteX38" fmla="*/ 3445879 w 4653893"/>
                <a:gd name="connsiteY38" fmla="*/ 3004323 h 3404431"/>
                <a:gd name="connsiteX39" fmla="*/ 3445879 w 4653893"/>
                <a:gd name="connsiteY39" fmla="*/ 3004323 h 3404431"/>
                <a:gd name="connsiteX40" fmla="*/ 3445879 w 4653893"/>
                <a:gd name="connsiteY40" fmla="*/ 3004323 h 340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53893" h="3404431">
                  <a:moveTo>
                    <a:pt x="4650417" y="2113556"/>
                  </a:moveTo>
                  <a:cubicBezTo>
                    <a:pt x="4679898" y="1874894"/>
                    <a:pt x="4627954" y="1535153"/>
                    <a:pt x="4618829" y="1460045"/>
                  </a:cubicBezTo>
                  <a:cubicBezTo>
                    <a:pt x="4581626" y="1162421"/>
                    <a:pt x="4413159" y="791794"/>
                    <a:pt x="4133785" y="492063"/>
                  </a:cubicBezTo>
                  <a:cubicBezTo>
                    <a:pt x="4133785" y="492063"/>
                    <a:pt x="4133785" y="492063"/>
                    <a:pt x="4133785" y="492063"/>
                  </a:cubicBezTo>
                  <a:cubicBezTo>
                    <a:pt x="3999714" y="309558"/>
                    <a:pt x="3753331" y="275864"/>
                    <a:pt x="3610836" y="273056"/>
                  </a:cubicBezTo>
                  <a:cubicBezTo>
                    <a:pt x="3498525" y="270249"/>
                    <a:pt x="3386214" y="266739"/>
                    <a:pt x="3275307" y="248488"/>
                  </a:cubicBezTo>
                  <a:cubicBezTo>
                    <a:pt x="3188967" y="233748"/>
                    <a:pt x="3104032" y="214795"/>
                    <a:pt x="3031030" y="163553"/>
                  </a:cubicBezTo>
                  <a:cubicBezTo>
                    <a:pt x="2960835" y="113715"/>
                    <a:pt x="2883621" y="78618"/>
                    <a:pt x="2801494" y="54050"/>
                  </a:cubicBezTo>
                  <a:cubicBezTo>
                    <a:pt x="2801494" y="54050"/>
                    <a:pt x="2467368" y="7721"/>
                    <a:pt x="2437185" y="0"/>
                  </a:cubicBezTo>
                  <a:cubicBezTo>
                    <a:pt x="2437185" y="0"/>
                    <a:pt x="1834214" y="0"/>
                    <a:pt x="1644689" y="32991"/>
                  </a:cubicBezTo>
                  <a:cubicBezTo>
                    <a:pt x="1644689" y="32991"/>
                    <a:pt x="1276168" y="-30886"/>
                    <a:pt x="998198" y="91253"/>
                  </a:cubicBezTo>
                  <a:cubicBezTo>
                    <a:pt x="946254" y="113715"/>
                    <a:pt x="890800" y="129158"/>
                    <a:pt x="848684" y="169871"/>
                  </a:cubicBezTo>
                  <a:cubicBezTo>
                    <a:pt x="773576" y="217603"/>
                    <a:pt x="567906" y="389579"/>
                    <a:pt x="532808" y="419061"/>
                  </a:cubicBezTo>
                  <a:cubicBezTo>
                    <a:pt x="468229" y="474515"/>
                    <a:pt x="409968" y="536286"/>
                    <a:pt x="355216" y="601567"/>
                  </a:cubicBezTo>
                  <a:cubicBezTo>
                    <a:pt x="354514" y="604374"/>
                    <a:pt x="353812" y="603672"/>
                    <a:pt x="355216" y="601567"/>
                  </a:cubicBezTo>
                  <a:cubicBezTo>
                    <a:pt x="346793" y="609990"/>
                    <a:pt x="174115" y="849353"/>
                    <a:pt x="118661" y="973597"/>
                  </a:cubicBezTo>
                  <a:cubicBezTo>
                    <a:pt x="99708" y="1017118"/>
                    <a:pt x="15475" y="1427054"/>
                    <a:pt x="5648" y="1548490"/>
                  </a:cubicBezTo>
                  <a:cubicBezTo>
                    <a:pt x="-6285" y="1705024"/>
                    <a:pt x="32" y="1859452"/>
                    <a:pt x="30918" y="2013879"/>
                  </a:cubicBezTo>
                  <a:cubicBezTo>
                    <a:pt x="65313" y="2185856"/>
                    <a:pt x="126382" y="2348005"/>
                    <a:pt x="214827" y="2499625"/>
                  </a:cubicBezTo>
                  <a:cubicBezTo>
                    <a:pt x="214827" y="2499625"/>
                    <a:pt x="214827" y="2499625"/>
                    <a:pt x="214827" y="2499625"/>
                  </a:cubicBezTo>
                  <a:cubicBezTo>
                    <a:pt x="245011" y="2569820"/>
                    <a:pt x="509644" y="2959399"/>
                    <a:pt x="620551" y="3054162"/>
                  </a:cubicBezTo>
                  <a:cubicBezTo>
                    <a:pt x="723035" y="3120846"/>
                    <a:pt x="888694" y="3250706"/>
                    <a:pt x="960293" y="3264745"/>
                  </a:cubicBezTo>
                  <a:cubicBezTo>
                    <a:pt x="1062075" y="3285101"/>
                    <a:pt x="1163857" y="3301246"/>
                    <a:pt x="1267043" y="3301948"/>
                  </a:cubicBezTo>
                  <a:cubicBezTo>
                    <a:pt x="1330218" y="3302650"/>
                    <a:pt x="1388479" y="3311073"/>
                    <a:pt x="1447443" y="3334940"/>
                  </a:cubicBezTo>
                  <a:cubicBezTo>
                    <a:pt x="1500790" y="3356700"/>
                    <a:pt x="1699441" y="3380566"/>
                    <a:pt x="1741557" y="3381268"/>
                  </a:cubicBezTo>
                  <a:cubicBezTo>
                    <a:pt x="1826493" y="3382672"/>
                    <a:pt x="1908620" y="3369335"/>
                    <a:pt x="1986536" y="3334940"/>
                  </a:cubicBezTo>
                  <a:cubicBezTo>
                    <a:pt x="2019528" y="3320198"/>
                    <a:pt x="2051115" y="3320198"/>
                    <a:pt x="2086212" y="3332834"/>
                  </a:cubicBezTo>
                  <a:cubicBezTo>
                    <a:pt x="2134647" y="3350382"/>
                    <a:pt x="2312239" y="3393903"/>
                    <a:pt x="2350846" y="3405836"/>
                  </a:cubicBezTo>
                  <a:cubicBezTo>
                    <a:pt x="2443502" y="3426192"/>
                    <a:pt x="2727088" y="3374248"/>
                    <a:pt x="2793773" y="3355296"/>
                  </a:cubicBezTo>
                  <a:cubicBezTo>
                    <a:pt x="2873794" y="3332132"/>
                    <a:pt x="2939777" y="3281592"/>
                    <a:pt x="3012779" y="3245091"/>
                  </a:cubicBezTo>
                  <a:cubicBezTo>
                    <a:pt x="3049281" y="3226840"/>
                    <a:pt x="3080868" y="3211397"/>
                    <a:pt x="3120177" y="3235263"/>
                  </a:cubicBezTo>
                  <a:cubicBezTo>
                    <a:pt x="3127898" y="3240177"/>
                    <a:pt x="3254248" y="3245091"/>
                    <a:pt x="3306894" y="3247898"/>
                  </a:cubicBezTo>
                  <a:cubicBezTo>
                    <a:pt x="3423417" y="3250706"/>
                    <a:pt x="3626279" y="3177704"/>
                    <a:pt x="3752629" y="3101192"/>
                  </a:cubicBezTo>
                  <a:cubicBezTo>
                    <a:pt x="3782111" y="3083643"/>
                    <a:pt x="3810891" y="3070306"/>
                    <a:pt x="3845286" y="3066797"/>
                  </a:cubicBezTo>
                  <a:cubicBezTo>
                    <a:pt x="3962511" y="3053459"/>
                    <a:pt x="4072014" y="3019064"/>
                    <a:pt x="4173094" y="2955889"/>
                  </a:cubicBezTo>
                  <a:cubicBezTo>
                    <a:pt x="4279088" y="2889205"/>
                    <a:pt x="4409650" y="2664582"/>
                    <a:pt x="4415967" y="2655457"/>
                  </a:cubicBezTo>
                  <a:cubicBezTo>
                    <a:pt x="4512133" y="2498221"/>
                    <a:pt x="4602684" y="2352217"/>
                    <a:pt x="4650417" y="2113556"/>
                  </a:cubicBezTo>
                  <a:close/>
                  <a:moveTo>
                    <a:pt x="3445879" y="3004323"/>
                  </a:move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904501E7-7A87-4B78-9938-9172F817008F}"/>
                </a:ext>
              </a:extLst>
            </p:cNvPr>
            <p:cNvSpPr/>
            <p:nvPr/>
          </p:nvSpPr>
          <p:spPr>
            <a:xfrm>
              <a:off x="5321958" y="2342805"/>
              <a:ext cx="1545110" cy="1133257"/>
            </a:xfrm>
            <a:custGeom>
              <a:avLst/>
              <a:gdLst>
                <a:gd name="connsiteX0" fmla="*/ 1204092 w 1545110"/>
                <a:gd name="connsiteY0" fmla="*/ 90187 h 1133257"/>
                <a:gd name="connsiteX1" fmla="*/ 1378596 w 1545110"/>
                <a:gd name="connsiteY1" fmla="*/ 176408 h 1133257"/>
                <a:gd name="connsiteX2" fmla="*/ 1499608 w 1545110"/>
                <a:gd name="connsiteY2" fmla="*/ 362938 h 1133257"/>
                <a:gd name="connsiteX3" fmla="*/ 1475161 w 1545110"/>
                <a:gd name="connsiteY3" fmla="*/ 895145 h 1133257"/>
                <a:gd name="connsiteX4" fmla="*/ 1335814 w 1545110"/>
                <a:gd name="connsiteY4" fmla="*/ 1018846 h 1133257"/>
                <a:gd name="connsiteX5" fmla="*/ 1376641 w 1545110"/>
                <a:gd name="connsiteY5" fmla="*/ 902968 h 1133257"/>
                <a:gd name="connsiteX6" fmla="*/ 1298655 w 1545110"/>
                <a:gd name="connsiteY6" fmla="*/ 226769 h 1133257"/>
                <a:gd name="connsiteX7" fmla="*/ 1117993 w 1545110"/>
                <a:gd name="connsiteY7" fmla="*/ 95489 h 1133257"/>
                <a:gd name="connsiteX8" fmla="*/ 1204092 w 1545110"/>
                <a:gd name="connsiteY8" fmla="*/ 90187 h 1133257"/>
                <a:gd name="connsiteX9" fmla="*/ 577550 w 1545110"/>
                <a:gd name="connsiteY9" fmla="*/ 15239 h 1133257"/>
                <a:gd name="connsiteX10" fmla="*/ 624656 w 1545110"/>
                <a:gd name="connsiteY10" fmla="*/ 18971 h 1133257"/>
                <a:gd name="connsiteX11" fmla="*/ 597520 w 1545110"/>
                <a:gd name="connsiteY11" fmla="*/ 158563 h 1133257"/>
                <a:gd name="connsiteX12" fmla="*/ 559139 w 1545110"/>
                <a:gd name="connsiteY12" fmla="*/ 313555 h 1133257"/>
                <a:gd name="connsiteX13" fmla="*/ 517090 w 1545110"/>
                <a:gd name="connsiteY13" fmla="*/ 767288 h 1133257"/>
                <a:gd name="connsiteX14" fmla="*/ 615611 w 1545110"/>
                <a:gd name="connsiteY14" fmla="*/ 1073362 h 1133257"/>
                <a:gd name="connsiteX15" fmla="*/ 580408 w 1545110"/>
                <a:gd name="connsiteY15" fmla="*/ 1110277 h 1133257"/>
                <a:gd name="connsiteX16" fmla="*/ 281668 w 1545110"/>
                <a:gd name="connsiteY16" fmla="*/ 981686 h 1133257"/>
                <a:gd name="connsiteX17" fmla="*/ 166279 w 1545110"/>
                <a:gd name="connsiteY17" fmla="*/ 557779 h 1133257"/>
                <a:gd name="connsiteX18" fmla="*/ 260399 w 1545110"/>
                <a:gd name="connsiteY18" fmla="*/ 272240 h 1133257"/>
                <a:gd name="connsiteX19" fmla="*/ 439349 w 1545110"/>
                <a:gd name="connsiteY19" fmla="*/ 68354 h 1133257"/>
                <a:gd name="connsiteX20" fmla="*/ 577550 w 1545110"/>
                <a:gd name="connsiteY20" fmla="*/ 15239 h 1133257"/>
                <a:gd name="connsiteX21" fmla="*/ 867506 w 1545110"/>
                <a:gd name="connsiteY21" fmla="*/ 14050 h 1133257"/>
                <a:gd name="connsiteX22" fmla="*/ 920219 w 1545110"/>
                <a:gd name="connsiteY22" fmla="*/ 26549 h 1133257"/>
                <a:gd name="connsiteX23" fmla="*/ 1234850 w 1545110"/>
                <a:gd name="connsiteY23" fmla="*/ 200854 h 1133257"/>
                <a:gd name="connsiteX24" fmla="*/ 1376641 w 1545110"/>
                <a:gd name="connsiteY24" fmla="*/ 422587 h 1133257"/>
                <a:gd name="connsiteX25" fmla="*/ 1298656 w 1545110"/>
                <a:gd name="connsiteY25" fmla="*/ 995865 h 1133257"/>
                <a:gd name="connsiteX26" fmla="*/ 1015073 w 1545110"/>
                <a:gd name="connsiteY26" fmla="*/ 1072628 h 1133257"/>
                <a:gd name="connsiteX27" fmla="*/ 1100393 w 1545110"/>
                <a:gd name="connsiteY27" fmla="*/ 739418 h 1133257"/>
                <a:gd name="connsiteX28" fmla="*/ 1086213 w 1545110"/>
                <a:gd name="connsiteY28" fmla="*/ 454368 h 1133257"/>
                <a:gd name="connsiteX29" fmla="*/ 890150 w 1545110"/>
                <a:gd name="connsiteY29" fmla="*/ 54174 h 1133257"/>
                <a:gd name="connsiteX30" fmla="*/ 867506 w 1545110"/>
                <a:gd name="connsiteY30" fmla="*/ 14050 h 1133257"/>
                <a:gd name="connsiteX31" fmla="*/ 437530 w 1545110"/>
                <a:gd name="connsiteY31" fmla="*/ 10991 h 1133257"/>
                <a:gd name="connsiteX32" fmla="*/ 475287 w 1545110"/>
                <a:gd name="connsiteY32" fmla="*/ 18970 h 1133257"/>
                <a:gd name="connsiteX33" fmla="*/ 182414 w 1545110"/>
                <a:gd name="connsiteY33" fmla="*/ 366604 h 1133257"/>
                <a:gd name="connsiteX34" fmla="*/ 148188 w 1545110"/>
                <a:gd name="connsiteY34" fmla="*/ 772176 h 1133257"/>
                <a:gd name="connsiteX35" fmla="*/ 343030 w 1545110"/>
                <a:gd name="connsiteY35" fmla="*/ 1102208 h 1133257"/>
                <a:gd name="connsiteX36" fmla="*/ 68736 w 1545110"/>
                <a:gd name="connsiteY36" fmla="*/ 857251 h 1133257"/>
                <a:gd name="connsiteX37" fmla="*/ 72403 w 1545110"/>
                <a:gd name="connsiteY37" fmla="*/ 256349 h 1133257"/>
                <a:gd name="connsiteX38" fmla="*/ 437530 w 1545110"/>
                <a:gd name="connsiteY38" fmla="*/ 10991 h 1133257"/>
                <a:gd name="connsiteX39" fmla="*/ 763667 w 1545110"/>
                <a:gd name="connsiteY39" fmla="*/ 239 h 1133257"/>
                <a:gd name="connsiteX40" fmla="*/ 838811 w 1545110"/>
                <a:gd name="connsiteY40" fmla="*/ 18972 h 1133257"/>
                <a:gd name="connsiteX41" fmla="*/ 1025585 w 1545110"/>
                <a:gd name="connsiteY41" fmla="*/ 348514 h 1133257"/>
                <a:gd name="connsiteX42" fmla="*/ 1026074 w 1545110"/>
                <a:gd name="connsiteY42" fmla="*/ 348514 h 1133257"/>
                <a:gd name="connsiteX43" fmla="*/ 1077412 w 1545110"/>
                <a:gd name="connsiteY43" fmla="*/ 550690 h 1133257"/>
                <a:gd name="connsiteX44" fmla="*/ 1025096 w 1545110"/>
                <a:gd name="connsiteY44" fmla="*/ 1002467 h 1133257"/>
                <a:gd name="connsiteX45" fmla="*/ 830254 w 1545110"/>
                <a:gd name="connsiteY45" fmla="*/ 1133257 h 1133257"/>
                <a:gd name="connsiteX46" fmla="*/ 830010 w 1545110"/>
                <a:gd name="connsiteY46" fmla="*/ 1133257 h 1133257"/>
                <a:gd name="connsiteX47" fmla="*/ 829766 w 1545110"/>
                <a:gd name="connsiteY47" fmla="*/ 1133257 h 1133257"/>
                <a:gd name="connsiteX48" fmla="*/ 752514 w 1545110"/>
                <a:gd name="connsiteY48" fmla="*/ 1125190 h 1133257"/>
                <a:gd name="connsiteX49" fmla="*/ 669639 w 1545110"/>
                <a:gd name="connsiteY49" fmla="*/ 1063095 h 1133257"/>
                <a:gd name="connsiteX50" fmla="*/ 564200 w 1545110"/>
                <a:gd name="connsiteY50" fmla="*/ 828736 h 1133257"/>
                <a:gd name="connsiteX51" fmla="*/ 589942 w 1545110"/>
                <a:gd name="connsiteY51" fmla="*/ 393497 h 1133257"/>
                <a:gd name="connsiteX52" fmla="*/ 715110 w 1545110"/>
                <a:gd name="connsiteY52" fmla="*/ 15794 h 1133257"/>
                <a:gd name="connsiteX53" fmla="*/ 763667 w 1545110"/>
                <a:gd name="connsiteY53" fmla="*/ 239 h 113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5110" h="1133257">
                  <a:moveTo>
                    <a:pt x="1204092" y="90187"/>
                  </a:moveTo>
                  <a:cubicBezTo>
                    <a:pt x="1277661" y="92388"/>
                    <a:pt x="1319190" y="118103"/>
                    <a:pt x="1378596" y="176408"/>
                  </a:cubicBezTo>
                  <a:cubicBezTo>
                    <a:pt x="1436780" y="233369"/>
                    <a:pt x="1467093" y="280796"/>
                    <a:pt x="1499608" y="362938"/>
                  </a:cubicBezTo>
                  <a:cubicBezTo>
                    <a:pt x="1569037" y="537733"/>
                    <a:pt x="1557547" y="728418"/>
                    <a:pt x="1475161" y="895145"/>
                  </a:cubicBezTo>
                  <a:cubicBezTo>
                    <a:pt x="1466605" y="912013"/>
                    <a:pt x="1407443" y="995622"/>
                    <a:pt x="1335814" y="1018846"/>
                  </a:cubicBezTo>
                  <a:cubicBezTo>
                    <a:pt x="1306478" y="1028380"/>
                    <a:pt x="1349260" y="979242"/>
                    <a:pt x="1376641" y="902968"/>
                  </a:cubicBezTo>
                  <a:cubicBezTo>
                    <a:pt x="1433846" y="743330"/>
                    <a:pt x="1475894" y="464636"/>
                    <a:pt x="1298655" y="226769"/>
                  </a:cubicBezTo>
                  <a:cubicBezTo>
                    <a:pt x="1250739" y="162229"/>
                    <a:pt x="1203068" y="120914"/>
                    <a:pt x="1117993" y="95489"/>
                  </a:cubicBezTo>
                  <a:cubicBezTo>
                    <a:pt x="1151485" y="91333"/>
                    <a:pt x="1179569" y="89454"/>
                    <a:pt x="1204092" y="90187"/>
                  </a:cubicBezTo>
                  <a:close/>
                  <a:moveTo>
                    <a:pt x="577550" y="15239"/>
                  </a:moveTo>
                  <a:cubicBezTo>
                    <a:pt x="595015" y="13394"/>
                    <a:pt x="611333" y="14204"/>
                    <a:pt x="624656" y="18971"/>
                  </a:cubicBezTo>
                  <a:cubicBezTo>
                    <a:pt x="658882" y="31194"/>
                    <a:pt x="615611" y="117736"/>
                    <a:pt x="597520" y="158563"/>
                  </a:cubicBezTo>
                  <a:cubicBezTo>
                    <a:pt x="585786" y="185209"/>
                    <a:pt x="565495" y="289842"/>
                    <a:pt x="559139" y="313555"/>
                  </a:cubicBezTo>
                  <a:cubicBezTo>
                    <a:pt x="489466" y="573425"/>
                    <a:pt x="510734" y="685880"/>
                    <a:pt x="517090" y="767288"/>
                  </a:cubicBezTo>
                  <a:cubicBezTo>
                    <a:pt x="528580" y="917391"/>
                    <a:pt x="617078" y="1050137"/>
                    <a:pt x="615611" y="1073362"/>
                  </a:cubicBezTo>
                  <a:cubicBezTo>
                    <a:pt x="614389" y="1093408"/>
                    <a:pt x="595076" y="1103920"/>
                    <a:pt x="580408" y="1110277"/>
                  </a:cubicBezTo>
                  <a:cubicBezTo>
                    <a:pt x="463796" y="1159659"/>
                    <a:pt x="358919" y="1081674"/>
                    <a:pt x="281668" y="981686"/>
                  </a:cubicBezTo>
                  <a:cubicBezTo>
                    <a:pt x="181924" y="852852"/>
                    <a:pt x="151366" y="713016"/>
                    <a:pt x="166279" y="557779"/>
                  </a:cubicBezTo>
                  <a:cubicBezTo>
                    <a:pt x="181680" y="445079"/>
                    <a:pt x="199526" y="360982"/>
                    <a:pt x="260399" y="272240"/>
                  </a:cubicBezTo>
                  <a:cubicBezTo>
                    <a:pt x="334717" y="163941"/>
                    <a:pt x="371876" y="121648"/>
                    <a:pt x="439349" y="68354"/>
                  </a:cubicBezTo>
                  <a:cubicBezTo>
                    <a:pt x="462452" y="50202"/>
                    <a:pt x="525158" y="20774"/>
                    <a:pt x="577550" y="15239"/>
                  </a:cubicBezTo>
                  <a:close/>
                  <a:moveTo>
                    <a:pt x="867506" y="14050"/>
                  </a:moveTo>
                  <a:cubicBezTo>
                    <a:pt x="880127" y="12430"/>
                    <a:pt x="905307" y="19581"/>
                    <a:pt x="920219" y="26549"/>
                  </a:cubicBezTo>
                  <a:cubicBezTo>
                    <a:pt x="1032675" y="78620"/>
                    <a:pt x="1179356" y="136070"/>
                    <a:pt x="1234850" y="200854"/>
                  </a:cubicBezTo>
                  <a:cubicBezTo>
                    <a:pt x="1291811" y="267594"/>
                    <a:pt x="1349750" y="335801"/>
                    <a:pt x="1376641" y="422587"/>
                  </a:cubicBezTo>
                  <a:cubicBezTo>
                    <a:pt x="1426757" y="652876"/>
                    <a:pt x="1425535" y="822537"/>
                    <a:pt x="1298656" y="995865"/>
                  </a:cubicBezTo>
                  <a:cubicBezTo>
                    <a:pt x="1247806" y="1065294"/>
                    <a:pt x="1102348" y="1076784"/>
                    <a:pt x="1015073" y="1072628"/>
                  </a:cubicBezTo>
                  <a:cubicBezTo>
                    <a:pt x="1065434" y="1045247"/>
                    <a:pt x="1097214" y="791001"/>
                    <a:pt x="1100393" y="739418"/>
                  </a:cubicBezTo>
                  <a:cubicBezTo>
                    <a:pt x="1107971" y="613517"/>
                    <a:pt x="1105771" y="522575"/>
                    <a:pt x="1086213" y="454368"/>
                  </a:cubicBezTo>
                  <a:cubicBezTo>
                    <a:pt x="1074479" y="413053"/>
                    <a:pt x="955667" y="106490"/>
                    <a:pt x="890150" y="54174"/>
                  </a:cubicBezTo>
                  <a:cubicBezTo>
                    <a:pt x="854824" y="26060"/>
                    <a:pt x="854885" y="15670"/>
                    <a:pt x="867506" y="14050"/>
                  </a:cubicBezTo>
                  <a:close/>
                  <a:moveTo>
                    <a:pt x="437530" y="10991"/>
                  </a:moveTo>
                  <a:cubicBezTo>
                    <a:pt x="451577" y="11529"/>
                    <a:pt x="464286" y="14142"/>
                    <a:pt x="475287" y="18970"/>
                  </a:cubicBezTo>
                  <a:cubicBezTo>
                    <a:pt x="382389" y="50996"/>
                    <a:pt x="246465" y="238502"/>
                    <a:pt x="182414" y="366604"/>
                  </a:cubicBezTo>
                  <a:cubicBezTo>
                    <a:pt x="134498" y="498372"/>
                    <a:pt x="119585" y="633318"/>
                    <a:pt x="148188" y="772176"/>
                  </a:cubicBezTo>
                  <a:cubicBezTo>
                    <a:pt x="161879" y="837938"/>
                    <a:pt x="215906" y="976796"/>
                    <a:pt x="343030" y="1102208"/>
                  </a:cubicBezTo>
                  <a:cubicBezTo>
                    <a:pt x="237419" y="1093163"/>
                    <a:pt x="100028" y="915923"/>
                    <a:pt x="68736" y="857251"/>
                  </a:cubicBezTo>
                  <a:cubicBezTo>
                    <a:pt x="-27584" y="677078"/>
                    <a:pt x="-19272" y="373449"/>
                    <a:pt x="72403" y="256349"/>
                  </a:cubicBezTo>
                  <a:cubicBezTo>
                    <a:pt x="175294" y="105115"/>
                    <a:pt x="339202" y="7224"/>
                    <a:pt x="437530" y="10991"/>
                  </a:cubicBezTo>
                  <a:close/>
                  <a:moveTo>
                    <a:pt x="763667" y="239"/>
                  </a:moveTo>
                  <a:cubicBezTo>
                    <a:pt x="783561" y="-1136"/>
                    <a:pt x="807886" y="3203"/>
                    <a:pt x="838811" y="18972"/>
                  </a:cubicBezTo>
                  <a:cubicBezTo>
                    <a:pt x="890150" y="54175"/>
                    <a:pt x="1004805" y="287397"/>
                    <a:pt x="1025585" y="348514"/>
                  </a:cubicBezTo>
                  <a:cubicBezTo>
                    <a:pt x="1025585" y="348759"/>
                    <a:pt x="1025830" y="348514"/>
                    <a:pt x="1026074" y="348514"/>
                  </a:cubicBezTo>
                  <a:cubicBezTo>
                    <a:pt x="1050766" y="406209"/>
                    <a:pt x="1069345" y="474905"/>
                    <a:pt x="1077412" y="550690"/>
                  </a:cubicBezTo>
                  <a:cubicBezTo>
                    <a:pt x="1088169" y="656789"/>
                    <a:pt x="1044409" y="952351"/>
                    <a:pt x="1025096" y="1002467"/>
                  </a:cubicBezTo>
                  <a:cubicBezTo>
                    <a:pt x="978647" y="1099765"/>
                    <a:pt x="911174" y="1133013"/>
                    <a:pt x="830254" y="1133257"/>
                  </a:cubicBezTo>
                  <a:lnTo>
                    <a:pt x="830010" y="1133257"/>
                  </a:lnTo>
                  <a:lnTo>
                    <a:pt x="829766" y="1133257"/>
                  </a:lnTo>
                  <a:cubicBezTo>
                    <a:pt x="805074" y="1133257"/>
                    <a:pt x="779405" y="1130324"/>
                    <a:pt x="752514" y="1125190"/>
                  </a:cubicBezTo>
                  <a:cubicBezTo>
                    <a:pt x="716332" y="1118589"/>
                    <a:pt x="688707" y="1094631"/>
                    <a:pt x="669639" y="1063095"/>
                  </a:cubicBezTo>
                  <a:cubicBezTo>
                    <a:pt x="658149" y="1044515"/>
                    <a:pt x="577890" y="888386"/>
                    <a:pt x="564200" y="828736"/>
                  </a:cubicBezTo>
                  <a:cubicBezTo>
                    <a:pt x="531930" y="610181"/>
                    <a:pt x="587009" y="440190"/>
                    <a:pt x="589942" y="393497"/>
                  </a:cubicBezTo>
                  <a:cubicBezTo>
                    <a:pt x="593365" y="337514"/>
                    <a:pt x="635169" y="58820"/>
                    <a:pt x="715110" y="15794"/>
                  </a:cubicBezTo>
                  <a:cubicBezTo>
                    <a:pt x="728311" y="8704"/>
                    <a:pt x="743774" y="1614"/>
                    <a:pt x="763667" y="239"/>
                  </a:cubicBezTo>
                  <a:close/>
                </a:path>
              </a:pathLst>
            </a:custGeom>
            <a:solidFill>
              <a:schemeClr val="accent3"/>
            </a:solidFill>
            <a:ln w="70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49543E59-6883-4D73-97EE-0687CF4F2E8E}"/>
                </a:ext>
              </a:extLst>
            </p:cNvPr>
            <p:cNvSpPr/>
            <p:nvPr/>
          </p:nvSpPr>
          <p:spPr>
            <a:xfrm>
              <a:off x="5582412" y="2602549"/>
              <a:ext cx="383815" cy="281138"/>
            </a:xfrm>
            <a:custGeom>
              <a:avLst/>
              <a:gdLst>
                <a:gd name="connsiteX0" fmla="*/ 1059078 w 1102053"/>
                <a:gd name="connsiteY0" fmla="*/ 551807 h 807236"/>
                <a:gd name="connsiteX1" fmla="*/ 959402 w 1102053"/>
                <a:gd name="connsiteY1" fmla="*/ 558124 h 807236"/>
                <a:gd name="connsiteX2" fmla="*/ 671604 w 1102053"/>
                <a:gd name="connsiteY2" fmla="*/ 466871 h 807236"/>
                <a:gd name="connsiteX3" fmla="*/ 519984 w 1102053"/>
                <a:gd name="connsiteY3" fmla="*/ 506180 h 807236"/>
                <a:gd name="connsiteX4" fmla="*/ 68634 w 1102053"/>
                <a:gd name="connsiteY4" fmla="*/ 812228 h 807236"/>
                <a:gd name="connsiteX5" fmla="*/ 6863 w 1102053"/>
                <a:gd name="connsiteY5" fmla="*/ 727995 h 807236"/>
                <a:gd name="connsiteX6" fmla="*/ 481377 w 1102053"/>
                <a:gd name="connsiteY6" fmla="*/ 39387 h 807236"/>
                <a:gd name="connsiteX7" fmla="*/ 717933 w 1102053"/>
                <a:gd name="connsiteY7" fmla="*/ 47108 h 807236"/>
                <a:gd name="connsiteX8" fmla="*/ 1070309 w 1102053"/>
                <a:gd name="connsiteY8" fmla="*/ 384042 h 807236"/>
                <a:gd name="connsiteX9" fmla="*/ 1100493 w 1102053"/>
                <a:gd name="connsiteY9" fmla="*/ 492141 h 807236"/>
                <a:gd name="connsiteX10" fmla="*/ 1059078 w 1102053"/>
                <a:gd name="connsiteY10" fmla="*/ 551807 h 80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2053" h="807236">
                  <a:moveTo>
                    <a:pt x="1059078" y="551807"/>
                  </a:moveTo>
                  <a:cubicBezTo>
                    <a:pt x="1026789" y="567249"/>
                    <a:pt x="993095" y="565144"/>
                    <a:pt x="959402" y="558124"/>
                  </a:cubicBezTo>
                  <a:cubicBezTo>
                    <a:pt x="920093" y="549701"/>
                    <a:pt x="731270" y="478804"/>
                    <a:pt x="671604" y="466871"/>
                  </a:cubicBezTo>
                  <a:cubicBezTo>
                    <a:pt x="614747" y="455640"/>
                    <a:pt x="562803" y="461256"/>
                    <a:pt x="519984" y="506180"/>
                  </a:cubicBezTo>
                  <a:cubicBezTo>
                    <a:pt x="500330" y="526537"/>
                    <a:pt x="194984" y="812228"/>
                    <a:pt x="68634" y="812228"/>
                  </a:cubicBezTo>
                  <a:cubicBezTo>
                    <a:pt x="10372" y="810122"/>
                    <a:pt x="-12792" y="782746"/>
                    <a:pt x="6863" y="727995"/>
                  </a:cubicBezTo>
                  <a:cubicBezTo>
                    <a:pt x="48979" y="606558"/>
                    <a:pt x="261669" y="181882"/>
                    <a:pt x="481377" y="39387"/>
                  </a:cubicBezTo>
                  <a:cubicBezTo>
                    <a:pt x="550870" y="-5538"/>
                    <a:pt x="605622" y="-23086"/>
                    <a:pt x="717933" y="47108"/>
                  </a:cubicBezTo>
                  <a:cubicBezTo>
                    <a:pt x="793743" y="109582"/>
                    <a:pt x="956594" y="198728"/>
                    <a:pt x="1070309" y="384042"/>
                  </a:cubicBezTo>
                  <a:cubicBezTo>
                    <a:pt x="1093473" y="421245"/>
                    <a:pt x="1106810" y="449323"/>
                    <a:pt x="1100493" y="492141"/>
                  </a:cubicBezTo>
                  <a:cubicBezTo>
                    <a:pt x="1095579" y="516710"/>
                    <a:pt x="1080838" y="537768"/>
                    <a:pt x="1059078" y="551807"/>
                  </a:cubicBezTo>
                  <a:close/>
                </a:path>
              </a:pathLst>
            </a:custGeom>
            <a:solidFill>
              <a:srgbClr val="000000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3B568A99-89F7-4E48-97C8-26B3D895D837}"/>
                </a:ext>
              </a:extLst>
            </p:cNvPr>
            <p:cNvSpPr/>
            <p:nvPr/>
          </p:nvSpPr>
          <p:spPr>
            <a:xfrm>
              <a:off x="5591414" y="2614955"/>
              <a:ext cx="366702" cy="261581"/>
            </a:xfrm>
            <a:custGeom>
              <a:avLst/>
              <a:gdLst>
                <a:gd name="connsiteX0" fmla="*/ 1005153 w 1052917"/>
                <a:gd name="connsiteY0" fmla="*/ 503551 h 751080"/>
                <a:gd name="connsiteX1" fmla="*/ 912497 w 1052917"/>
                <a:gd name="connsiteY1" fmla="*/ 486704 h 751080"/>
                <a:gd name="connsiteX2" fmla="*/ 651373 w 1052917"/>
                <a:gd name="connsiteY2" fmla="*/ 402471 h 751080"/>
                <a:gd name="connsiteX3" fmla="*/ 474483 w 1052917"/>
                <a:gd name="connsiteY3" fmla="*/ 450203 h 751080"/>
                <a:gd name="connsiteX4" fmla="*/ 64547 w 1052917"/>
                <a:gd name="connsiteY4" fmla="*/ 752741 h 751080"/>
                <a:gd name="connsiteX5" fmla="*/ 4882 w 1052917"/>
                <a:gd name="connsiteY5" fmla="*/ 696586 h 751080"/>
                <a:gd name="connsiteX6" fmla="*/ 458338 w 1052917"/>
                <a:gd name="connsiteY6" fmla="*/ 38161 h 751080"/>
                <a:gd name="connsiteX7" fmla="*/ 684365 w 1052917"/>
                <a:gd name="connsiteY7" fmla="*/ 45181 h 751080"/>
                <a:gd name="connsiteX8" fmla="*/ 1021298 w 1052917"/>
                <a:gd name="connsiteY8" fmla="*/ 367374 h 751080"/>
                <a:gd name="connsiteX9" fmla="*/ 1051482 w 1052917"/>
                <a:gd name="connsiteY9" fmla="*/ 455819 h 751080"/>
                <a:gd name="connsiteX10" fmla="*/ 1005153 w 1052917"/>
                <a:gd name="connsiteY10" fmla="*/ 503551 h 7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2917" h="751080">
                  <a:moveTo>
                    <a:pt x="1005153" y="503551"/>
                  </a:moveTo>
                  <a:cubicBezTo>
                    <a:pt x="985499" y="506359"/>
                    <a:pt x="946190" y="502849"/>
                    <a:pt x="912497" y="486704"/>
                  </a:cubicBezTo>
                  <a:cubicBezTo>
                    <a:pt x="878101" y="469858"/>
                    <a:pt x="708231" y="414404"/>
                    <a:pt x="651373" y="402471"/>
                  </a:cubicBezTo>
                  <a:cubicBezTo>
                    <a:pt x="597323" y="391240"/>
                    <a:pt x="515196" y="407385"/>
                    <a:pt x="474483" y="450203"/>
                  </a:cubicBezTo>
                  <a:cubicBezTo>
                    <a:pt x="455531" y="469858"/>
                    <a:pt x="221783" y="693076"/>
                    <a:pt x="64547" y="752741"/>
                  </a:cubicBezTo>
                  <a:cubicBezTo>
                    <a:pt x="22431" y="759761"/>
                    <a:pt x="-13369" y="749231"/>
                    <a:pt x="4882" y="696586"/>
                  </a:cubicBezTo>
                  <a:cubicBezTo>
                    <a:pt x="45595" y="580063"/>
                    <a:pt x="248457" y="174339"/>
                    <a:pt x="458338" y="38161"/>
                  </a:cubicBezTo>
                  <a:cubicBezTo>
                    <a:pt x="525023" y="-5359"/>
                    <a:pt x="576967" y="-22206"/>
                    <a:pt x="684365" y="45181"/>
                  </a:cubicBezTo>
                  <a:cubicBezTo>
                    <a:pt x="756665" y="104846"/>
                    <a:pt x="912497" y="190484"/>
                    <a:pt x="1021298" y="367374"/>
                  </a:cubicBezTo>
                  <a:cubicBezTo>
                    <a:pt x="1043058" y="403173"/>
                    <a:pt x="1057799" y="415106"/>
                    <a:pt x="1051482" y="455819"/>
                  </a:cubicBezTo>
                  <a:cubicBezTo>
                    <a:pt x="1047270" y="478983"/>
                    <a:pt x="1027616" y="497234"/>
                    <a:pt x="1005153" y="50355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91ED1494-B126-44B9-96C2-ED8713D56588}"/>
                </a:ext>
              </a:extLst>
            </p:cNvPr>
            <p:cNvSpPr/>
            <p:nvPr/>
          </p:nvSpPr>
          <p:spPr>
            <a:xfrm>
              <a:off x="5635156" y="2680612"/>
              <a:ext cx="300696" cy="185796"/>
            </a:xfrm>
            <a:custGeom>
              <a:avLst/>
              <a:gdLst>
                <a:gd name="connsiteX0" fmla="*/ 17 w 863392"/>
                <a:gd name="connsiteY0" fmla="*/ 534737 h 533477"/>
                <a:gd name="connsiteX1" fmla="*/ 348181 w 863392"/>
                <a:gd name="connsiteY1" fmla="*/ 261680 h 533477"/>
                <a:gd name="connsiteX2" fmla="*/ 589650 w 863392"/>
                <a:gd name="connsiteY2" fmla="*/ 229391 h 533477"/>
                <a:gd name="connsiteX3" fmla="*/ 867621 w 863392"/>
                <a:gd name="connsiteY3" fmla="*/ 316432 h 533477"/>
                <a:gd name="connsiteX4" fmla="*/ 522264 w 863392"/>
                <a:gd name="connsiteY4" fmla="*/ 14596 h 533477"/>
                <a:gd name="connsiteX5" fmla="*/ 385384 w 863392"/>
                <a:gd name="connsiteY5" fmla="*/ 28635 h 533477"/>
                <a:gd name="connsiteX6" fmla="*/ 287112 w 863392"/>
                <a:gd name="connsiteY6" fmla="*/ 128311 h 533477"/>
                <a:gd name="connsiteX7" fmla="*/ 17 w 863392"/>
                <a:gd name="connsiteY7" fmla="*/ 534737 h 53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392" h="533477">
                  <a:moveTo>
                    <a:pt x="17" y="534737"/>
                  </a:moveTo>
                  <a:cubicBezTo>
                    <a:pt x="132684" y="462436"/>
                    <a:pt x="236572" y="361357"/>
                    <a:pt x="348181" y="261680"/>
                  </a:cubicBezTo>
                  <a:cubicBezTo>
                    <a:pt x="391702" y="225179"/>
                    <a:pt x="452771" y="182361"/>
                    <a:pt x="589650" y="229391"/>
                  </a:cubicBezTo>
                  <a:cubicBezTo>
                    <a:pt x="620536" y="237112"/>
                    <a:pt x="781281" y="313624"/>
                    <a:pt x="867621" y="316432"/>
                  </a:cubicBezTo>
                  <a:cubicBezTo>
                    <a:pt x="796724" y="248343"/>
                    <a:pt x="570698" y="37760"/>
                    <a:pt x="522264" y="14596"/>
                  </a:cubicBezTo>
                  <a:cubicBezTo>
                    <a:pt x="473128" y="-8568"/>
                    <a:pt x="428203" y="-4357"/>
                    <a:pt x="385384" y="28635"/>
                  </a:cubicBezTo>
                  <a:cubicBezTo>
                    <a:pt x="348181" y="57415"/>
                    <a:pt x="316594" y="91108"/>
                    <a:pt x="287112" y="128311"/>
                  </a:cubicBezTo>
                  <a:cubicBezTo>
                    <a:pt x="194456" y="245536"/>
                    <a:pt x="-2089" y="515784"/>
                    <a:pt x="17" y="5347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0" name="Graphic 204">
              <a:extLst>
                <a:ext uri="{FF2B5EF4-FFF2-40B4-BE49-F238E27FC236}">
                  <a16:creationId xmlns:a16="http://schemas.microsoft.com/office/drawing/2014/main" id="{F4F2FD91-2428-412C-8F20-7E72808B2E3F}"/>
                </a:ext>
              </a:extLst>
            </p:cNvPr>
            <p:cNvGrpSpPr/>
            <p:nvPr/>
          </p:nvGrpSpPr>
          <p:grpSpPr>
            <a:xfrm>
              <a:off x="5434516" y="2607683"/>
              <a:ext cx="1244342" cy="735849"/>
              <a:chOff x="3951034" y="4263534"/>
              <a:chExt cx="3572899" cy="2112854"/>
            </a:xfrm>
            <a:solidFill>
              <a:srgbClr val="000000"/>
            </a:solidFill>
          </p:grpSpPr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85894C9B-6B96-491E-99EC-C41714D1B2DA}"/>
                  </a:ext>
                </a:extLst>
              </p:cNvPr>
              <p:cNvSpPr/>
              <p:nvPr/>
            </p:nvSpPr>
            <p:spPr>
              <a:xfrm>
                <a:off x="3951034" y="4882360"/>
                <a:ext cx="3572899" cy="1495142"/>
              </a:xfrm>
              <a:custGeom>
                <a:avLst/>
                <a:gdLst>
                  <a:gd name="connsiteX0" fmla="*/ 3571318 w 3572898"/>
                  <a:gd name="connsiteY0" fmla="*/ 122505 h 1495142"/>
                  <a:gd name="connsiteX1" fmla="*/ 3550259 w 3572898"/>
                  <a:gd name="connsiteY1" fmla="*/ 27743 h 1495142"/>
                  <a:gd name="connsiteX2" fmla="*/ 3501825 w 3572898"/>
                  <a:gd name="connsiteY2" fmla="*/ 20022 h 1495142"/>
                  <a:gd name="connsiteX3" fmla="*/ 3398639 w 3572898"/>
                  <a:gd name="connsiteY3" fmla="*/ 202527 h 1495142"/>
                  <a:gd name="connsiteX4" fmla="*/ 2780927 w 3572898"/>
                  <a:gd name="connsiteY4" fmla="*/ 620184 h 1495142"/>
                  <a:gd name="connsiteX5" fmla="*/ 2072665 w 3572898"/>
                  <a:gd name="connsiteY5" fmla="*/ 729688 h 1495142"/>
                  <a:gd name="connsiteX6" fmla="*/ 2034058 w 3572898"/>
                  <a:gd name="connsiteY6" fmla="*/ 762679 h 1495142"/>
                  <a:gd name="connsiteX7" fmla="*/ 2062838 w 3572898"/>
                  <a:gd name="connsiteY7" fmla="*/ 1097507 h 1495142"/>
                  <a:gd name="connsiteX8" fmla="*/ 2048097 w 3572898"/>
                  <a:gd name="connsiteY8" fmla="*/ 1151556 h 1495142"/>
                  <a:gd name="connsiteX9" fmla="*/ 1616401 w 3572898"/>
                  <a:gd name="connsiteY9" fmla="*/ 1164192 h 1495142"/>
                  <a:gd name="connsiteX10" fmla="*/ 1546207 w 3572898"/>
                  <a:gd name="connsiteY10" fmla="*/ 1070833 h 1495142"/>
                  <a:gd name="connsiteX11" fmla="*/ 1554630 w 3572898"/>
                  <a:gd name="connsiteY11" fmla="*/ 750746 h 1495142"/>
                  <a:gd name="connsiteX12" fmla="*/ 1516023 w 3572898"/>
                  <a:gd name="connsiteY12" fmla="*/ 707225 h 1495142"/>
                  <a:gd name="connsiteX13" fmla="*/ 840752 w 3572898"/>
                  <a:gd name="connsiteY13" fmla="*/ 569644 h 1495142"/>
                  <a:gd name="connsiteX14" fmla="*/ 782491 w 3572898"/>
                  <a:gd name="connsiteY14" fmla="*/ 609655 h 1495142"/>
                  <a:gd name="connsiteX15" fmla="*/ 694046 w 3572898"/>
                  <a:gd name="connsiteY15" fmla="*/ 896049 h 1495142"/>
                  <a:gd name="connsiteX16" fmla="*/ 425903 w 3572898"/>
                  <a:gd name="connsiteY16" fmla="*/ 785843 h 1495142"/>
                  <a:gd name="connsiteX17" fmla="*/ 478549 w 3572898"/>
                  <a:gd name="connsiteY17" fmla="*/ 488921 h 1495142"/>
                  <a:gd name="connsiteX18" fmla="*/ 442048 w 3572898"/>
                  <a:gd name="connsiteY18" fmla="*/ 412409 h 1495142"/>
                  <a:gd name="connsiteX19" fmla="*/ 83354 w 3572898"/>
                  <a:gd name="connsiteY19" fmla="*/ 53013 h 1495142"/>
                  <a:gd name="connsiteX20" fmla="*/ 39833 w 3572898"/>
                  <a:gd name="connsiteY20" fmla="*/ 5281 h 1495142"/>
                  <a:gd name="connsiteX21" fmla="*/ 5438 w 3572898"/>
                  <a:gd name="connsiteY21" fmla="*/ 40378 h 1495142"/>
                  <a:gd name="connsiteX22" fmla="*/ 8948 w 3572898"/>
                  <a:gd name="connsiteY22" fmla="*/ 199719 h 1495142"/>
                  <a:gd name="connsiteX23" fmla="*/ 366940 w 3572898"/>
                  <a:gd name="connsiteY23" fmla="*/ 1015379 h 1495142"/>
                  <a:gd name="connsiteX24" fmla="*/ 755115 w 3572898"/>
                  <a:gd name="connsiteY24" fmla="*/ 1296157 h 1495142"/>
                  <a:gd name="connsiteX25" fmla="*/ 858301 w 3572898"/>
                  <a:gd name="connsiteY25" fmla="*/ 1289840 h 1495142"/>
                  <a:gd name="connsiteX26" fmla="*/ 971314 w 3572898"/>
                  <a:gd name="connsiteY26" fmla="*/ 961329 h 1495142"/>
                  <a:gd name="connsiteX27" fmla="*/ 1016940 w 3572898"/>
                  <a:gd name="connsiteY27" fmla="*/ 946589 h 1495142"/>
                  <a:gd name="connsiteX28" fmla="*/ 1299122 w 3572898"/>
                  <a:gd name="connsiteY28" fmla="*/ 1013975 h 1495142"/>
                  <a:gd name="connsiteX29" fmla="*/ 1344047 w 3572898"/>
                  <a:gd name="connsiteY29" fmla="*/ 1062410 h 1495142"/>
                  <a:gd name="connsiteX30" fmla="*/ 1326498 w 3572898"/>
                  <a:gd name="connsiteY30" fmla="*/ 1371265 h 1495142"/>
                  <a:gd name="connsiteX31" fmla="*/ 1384058 w 3572898"/>
                  <a:gd name="connsiteY31" fmla="*/ 1444970 h 1495142"/>
                  <a:gd name="connsiteX32" fmla="*/ 2248853 w 3572898"/>
                  <a:gd name="connsiteY32" fmla="*/ 1429527 h 1495142"/>
                  <a:gd name="connsiteX33" fmla="*/ 2290268 w 3572898"/>
                  <a:gd name="connsiteY33" fmla="*/ 1390218 h 1495142"/>
                  <a:gd name="connsiteX34" fmla="*/ 2283951 w 3572898"/>
                  <a:gd name="connsiteY34" fmla="*/ 1004850 h 1495142"/>
                  <a:gd name="connsiteX35" fmla="*/ 2316942 w 3572898"/>
                  <a:gd name="connsiteY35" fmla="*/ 964839 h 1495142"/>
                  <a:gd name="connsiteX36" fmla="*/ 2654577 w 3572898"/>
                  <a:gd name="connsiteY36" fmla="*/ 931146 h 1495142"/>
                  <a:gd name="connsiteX37" fmla="*/ 2691079 w 3572898"/>
                  <a:gd name="connsiteY37" fmla="*/ 962733 h 1495142"/>
                  <a:gd name="connsiteX38" fmla="*/ 2710031 w 3572898"/>
                  <a:gd name="connsiteY38" fmla="*/ 1025908 h 1495142"/>
                  <a:gd name="connsiteX39" fmla="*/ 2764783 w 3572898"/>
                  <a:gd name="connsiteY39" fmla="*/ 1290542 h 1495142"/>
                  <a:gd name="connsiteX40" fmla="*/ 2812515 w 3572898"/>
                  <a:gd name="connsiteY40" fmla="*/ 1320023 h 1495142"/>
                  <a:gd name="connsiteX41" fmla="*/ 3312300 w 3572898"/>
                  <a:gd name="connsiteY41" fmla="*/ 936060 h 1495142"/>
                  <a:gd name="connsiteX42" fmla="*/ 3519373 w 3572898"/>
                  <a:gd name="connsiteY42" fmla="*/ 564731 h 1495142"/>
                  <a:gd name="connsiteX43" fmla="*/ 3571318 w 3572898"/>
                  <a:gd name="connsiteY43" fmla="*/ 122505 h 14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572898" h="1495142">
                    <a:moveTo>
                      <a:pt x="3571318" y="122505"/>
                    </a:moveTo>
                    <a:cubicBezTo>
                      <a:pt x="3568510" y="90216"/>
                      <a:pt x="3563596" y="57926"/>
                      <a:pt x="3550259" y="27743"/>
                    </a:cubicBezTo>
                    <a:cubicBezTo>
                      <a:pt x="3537624" y="-2441"/>
                      <a:pt x="3510248" y="-12268"/>
                      <a:pt x="3501825" y="20022"/>
                    </a:cubicBezTo>
                    <a:cubicBezTo>
                      <a:pt x="3492700" y="57926"/>
                      <a:pt x="3421803" y="176555"/>
                      <a:pt x="3398639" y="202527"/>
                    </a:cubicBezTo>
                    <a:cubicBezTo>
                      <a:pt x="3235086" y="393456"/>
                      <a:pt x="2980982" y="548586"/>
                      <a:pt x="2780927" y="620184"/>
                    </a:cubicBezTo>
                    <a:cubicBezTo>
                      <a:pt x="2521910" y="692485"/>
                      <a:pt x="2370290" y="718457"/>
                      <a:pt x="2072665" y="729688"/>
                    </a:cubicBezTo>
                    <a:cubicBezTo>
                      <a:pt x="2044588" y="730389"/>
                      <a:pt x="2035462" y="735303"/>
                      <a:pt x="2034058" y="762679"/>
                    </a:cubicBezTo>
                    <a:cubicBezTo>
                      <a:pt x="2033356" y="771804"/>
                      <a:pt x="2062838" y="994321"/>
                      <a:pt x="2062838" y="1097507"/>
                    </a:cubicBezTo>
                    <a:cubicBezTo>
                      <a:pt x="2062838" y="1116459"/>
                      <a:pt x="2063540" y="1136114"/>
                      <a:pt x="2048097" y="1151556"/>
                    </a:cubicBezTo>
                    <a:cubicBezTo>
                      <a:pt x="1998961" y="1165595"/>
                      <a:pt x="1664835" y="1180336"/>
                      <a:pt x="1616401" y="1164192"/>
                    </a:cubicBezTo>
                    <a:cubicBezTo>
                      <a:pt x="1566563" y="1148047"/>
                      <a:pt x="1547611" y="1124181"/>
                      <a:pt x="1546207" y="1070833"/>
                    </a:cubicBezTo>
                    <a:cubicBezTo>
                      <a:pt x="1545505" y="1039245"/>
                      <a:pt x="1547611" y="825854"/>
                      <a:pt x="1554630" y="750746"/>
                    </a:cubicBezTo>
                    <a:cubicBezTo>
                      <a:pt x="1557438" y="719159"/>
                      <a:pt x="1547611" y="710033"/>
                      <a:pt x="1516023" y="707225"/>
                    </a:cubicBezTo>
                    <a:cubicBezTo>
                      <a:pt x="1367211" y="692485"/>
                      <a:pt x="944640" y="610357"/>
                      <a:pt x="840752" y="569644"/>
                    </a:cubicBezTo>
                    <a:cubicBezTo>
                      <a:pt x="812675" y="558413"/>
                      <a:pt x="790914" y="575260"/>
                      <a:pt x="782491" y="609655"/>
                    </a:cubicBezTo>
                    <a:cubicBezTo>
                      <a:pt x="781087" y="611761"/>
                      <a:pt x="707383" y="853230"/>
                      <a:pt x="694046" y="896049"/>
                    </a:cubicBezTo>
                    <a:cubicBezTo>
                      <a:pt x="650525" y="889029"/>
                      <a:pt x="456086" y="806902"/>
                      <a:pt x="425903" y="785843"/>
                    </a:cubicBezTo>
                    <a:cubicBezTo>
                      <a:pt x="427307" y="747236"/>
                      <a:pt x="475741" y="552798"/>
                      <a:pt x="478549" y="488921"/>
                    </a:cubicBezTo>
                    <a:cubicBezTo>
                      <a:pt x="479953" y="455929"/>
                      <a:pt x="470827" y="432063"/>
                      <a:pt x="442048" y="412409"/>
                    </a:cubicBezTo>
                    <a:cubicBezTo>
                      <a:pt x="251820" y="286059"/>
                      <a:pt x="197771" y="247452"/>
                      <a:pt x="83354" y="53013"/>
                    </a:cubicBezTo>
                    <a:cubicBezTo>
                      <a:pt x="75632" y="40378"/>
                      <a:pt x="58084" y="3877"/>
                      <a:pt x="39833" y="5281"/>
                    </a:cubicBezTo>
                    <a:cubicBezTo>
                      <a:pt x="20179" y="5983"/>
                      <a:pt x="8246" y="23531"/>
                      <a:pt x="5438" y="40378"/>
                    </a:cubicBezTo>
                    <a:cubicBezTo>
                      <a:pt x="-4389" y="101447"/>
                      <a:pt x="524" y="146372"/>
                      <a:pt x="8948" y="199719"/>
                    </a:cubicBezTo>
                    <a:cubicBezTo>
                      <a:pt x="37727" y="329579"/>
                      <a:pt x="88267" y="695994"/>
                      <a:pt x="366940" y="1015379"/>
                    </a:cubicBezTo>
                    <a:cubicBezTo>
                      <a:pt x="423095" y="1079256"/>
                      <a:pt x="694748" y="1275801"/>
                      <a:pt x="755115" y="1296157"/>
                    </a:cubicBezTo>
                    <a:cubicBezTo>
                      <a:pt x="806357" y="1313706"/>
                      <a:pt x="847772" y="1333360"/>
                      <a:pt x="858301" y="1289840"/>
                    </a:cubicBezTo>
                    <a:cubicBezTo>
                      <a:pt x="884975" y="1182442"/>
                      <a:pt x="955169" y="981686"/>
                      <a:pt x="971314" y="961329"/>
                    </a:cubicBezTo>
                    <a:cubicBezTo>
                      <a:pt x="979737" y="950099"/>
                      <a:pt x="1003603" y="943781"/>
                      <a:pt x="1016940" y="946589"/>
                    </a:cubicBezTo>
                    <a:cubicBezTo>
                      <a:pt x="1080817" y="959925"/>
                      <a:pt x="1259813" y="1000638"/>
                      <a:pt x="1299122" y="1013975"/>
                    </a:cubicBezTo>
                    <a:cubicBezTo>
                      <a:pt x="1338431" y="1023803"/>
                      <a:pt x="1347556" y="1027312"/>
                      <a:pt x="1344047" y="1062410"/>
                    </a:cubicBezTo>
                    <a:cubicBezTo>
                      <a:pt x="1338431" y="1126286"/>
                      <a:pt x="1326498" y="1371265"/>
                      <a:pt x="1326498" y="1371265"/>
                    </a:cubicBezTo>
                    <a:cubicBezTo>
                      <a:pt x="1325094" y="1403555"/>
                      <a:pt x="1358086" y="1437950"/>
                      <a:pt x="1384058" y="1444970"/>
                    </a:cubicBezTo>
                    <a:cubicBezTo>
                      <a:pt x="1697827" y="1529203"/>
                      <a:pt x="1925959" y="1511654"/>
                      <a:pt x="2248853" y="1429527"/>
                    </a:cubicBezTo>
                    <a:cubicBezTo>
                      <a:pt x="2277633" y="1422507"/>
                      <a:pt x="2287460" y="1418998"/>
                      <a:pt x="2290268" y="1390218"/>
                    </a:cubicBezTo>
                    <a:cubicBezTo>
                      <a:pt x="2292374" y="1369159"/>
                      <a:pt x="2283951" y="1112248"/>
                      <a:pt x="2283951" y="1004850"/>
                    </a:cubicBezTo>
                    <a:cubicBezTo>
                      <a:pt x="2283951" y="980282"/>
                      <a:pt x="2291672" y="967647"/>
                      <a:pt x="2316942" y="964839"/>
                    </a:cubicBezTo>
                    <a:cubicBezTo>
                      <a:pt x="2366780" y="958522"/>
                      <a:pt x="2600528" y="912895"/>
                      <a:pt x="2654577" y="931146"/>
                    </a:cubicBezTo>
                    <a:cubicBezTo>
                      <a:pt x="2676338" y="938867"/>
                      <a:pt x="2682655" y="940271"/>
                      <a:pt x="2691079" y="962733"/>
                    </a:cubicBezTo>
                    <a:cubicBezTo>
                      <a:pt x="2691079" y="962733"/>
                      <a:pt x="2710031" y="1025908"/>
                      <a:pt x="2710031" y="1025908"/>
                    </a:cubicBezTo>
                    <a:cubicBezTo>
                      <a:pt x="2731090" y="1114353"/>
                      <a:pt x="2745128" y="1201395"/>
                      <a:pt x="2764783" y="1290542"/>
                    </a:cubicBezTo>
                    <a:cubicBezTo>
                      <a:pt x="2771101" y="1317917"/>
                      <a:pt x="2785841" y="1327043"/>
                      <a:pt x="2812515" y="1320023"/>
                    </a:cubicBezTo>
                    <a:cubicBezTo>
                      <a:pt x="2864459" y="1306686"/>
                      <a:pt x="3122775" y="1181038"/>
                      <a:pt x="3312300" y="936060"/>
                    </a:cubicBezTo>
                    <a:cubicBezTo>
                      <a:pt x="3400745" y="822344"/>
                      <a:pt x="3477257" y="703716"/>
                      <a:pt x="3519373" y="564731"/>
                    </a:cubicBezTo>
                    <a:cubicBezTo>
                      <a:pt x="3576231" y="392754"/>
                      <a:pt x="3584654" y="273424"/>
                      <a:pt x="3571318" y="1225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504E2DBE-A795-4FBD-98BD-144B4C3CA40C}"/>
                  </a:ext>
                </a:extLst>
              </p:cNvPr>
              <p:cNvSpPr/>
              <p:nvPr/>
            </p:nvSpPr>
            <p:spPr>
              <a:xfrm>
                <a:off x="5926669" y="4263534"/>
                <a:ext cx="1102053" cy="807236"/>
              </a:xfrm>
              <a:custGeom>
                <a:avLst/>
                <a:gdLst>
                  <a:gd name="connsiteX0" fmla="*/ 42981 w 1102053"/>
                  <a:gd name="connsiteY0" fmla="*/ 551807 h 807236"/>
                  <a:gd name="connsiteX1" fmla="*/ 142658 w 1102053"/>
                  <a:gd name="connsiteY1" fmla="*/ 558124 h 807236"/>
                  <a:gd name="connsiteX2" fmla="*/ 430455 w 1102053"/>
                  <a:gd name="connsiteY2" fmla="*/ 466872 h 807236"/>
                  <a:gd name="connsiteX3" fmla="*/ 582075 w 1102053"/>
                  <a:gd name="connsiteY3" fmla="*/ 506180 h 807236"/>
                  <a:gd name="connsiteX4" fmla="*/ 1033425 w 1102053"/>
                  <a:gd name="connsiteY4" fmla="*/ 812228 h 807236"/>
                  <a:gd name="connsiteX5" fmla="*/ 1095197 w 1102053"/>
                  <a:gd name="connsiteY5" fmla="*/ 727995 h 807236"/>
                  <a:gd name="connsiteX6" fmla="*/ 620682 w 1102053"/>
                  <a:gd name="connsiteY6" fmla="*/ 39387 h 807236"/>
                  <a:gd name="connsiteX7" fmla="*/ 384126 w 1102053"/>
                  <a:gd name="connsiteY7" fmla="*/ 47108 h 807236"/>
                  <a:gd name="connsiteX8" fmla="*/ 31750 w 1102053"/>
                  <a:gd name="connsiteY8" fmla="*/ 384042 h 807236"/>
                  <a:gd name="connsiteX9" fmla="*/ 1566 w 1102053"/>
                  <a:gd name="connsiteY9" fmla="*/ 492141 h 807236"/>
                  <a:gd name="connsiteX10" fmla="*/ 42981 w 1102053"/>
                  <a:gd name="connsiteY10" fmla="*/ 551807 h 80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2053" h="807236">
                    <a:moveTo>
                      <a:pt x="42981" y="551807"/>
                    </a:moveTo>
                    <a:cubicBezTo>
                      <a:pt x="75271" y="567250"/>
                      <a:pt x="108964" y="565144"/>
                      <a:pt x="142658" y="558124"/>
                    </a:cubicBezTo>
                    <a:cubicBezTo>
                      <a:pt x="181966" y="549701"/>
                      <a:pt x="370790" y="478804"/>
                      <a:pt x="430455" y="466872"/>
                    </a:cubicBezTo>
                    <a:cubicBezTo>
                      <a:pt x="487312" y="455640"/>
                      <a:pt x="539256" y="461256"/>
                      <a:pt x="582075" y="506180"/>
                    </a:cubicBezTo>
                    <a:cubicBezTo>
                      <a:pt x="601729" y="526537"/>
                      <a:pt x="907075" y="812228"/>
                      <a:pt x="1033425" y="812228"/>
                    </a:cubicBezTo>
                    <a:cubicBezTo>
                      <a:pt x="1091687" y="810122"/>
                      <a:pt x="1114851" y="782747"/>
                      <a:pt x="1095197" y="727995"/>
                    </a:cubicBezTo>
                    <a:cubicBezTo>
                      <a:pt x="1053080" y="606558"/>
                      <a:pt x="840390" y="181882"/>
                      <a:pt x="620682" y="39387"/>
                    </a:cubicBezTo>
                    <a:cubicBezTo>
                      <a:pt x="551189" y="-5538"/>
                      <a:pt x="496437" y="-23086"/>
                      <a:pt x="384126" y="47108"/>
                    </a:cubicBezTo>
                    <a:cubicBezTo>
                      <a:pt x="308316" y="109582"/>
                      <a:pt x="145465" y="198729"/>
                      <a:pt x="31750" y="384042"/>
                    </a:cubicBezTo>
                    <a:cubicBezTo>
                      <a:pt x="8586" y="421245"/>
                      <a:pt x="-4751" y="449323"/>
                      <a:pt x="1566" y="492141"/>
                    </a:cubicBezTo>
                    <a:cubicBezTo>
                      <a:pt x="6480" y="516008"/>
                      <a:pt x="21221" y="537066"/>
                      <a:pt x="42981" y="5518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1C836C1D-6223-48EB-B0A8-2EC86B0D97BE}"/>
                </a:ext>
              </a:extLst>
            </p:cNvPr>
            <p:cNvSpPr/>
            <p:nvPr/>
          </p:nvSpPr>
          <p:spPr>
            <a:xfrm>
              <a:off x="6130919" y="2619845"/>
              <a:ext cx="366702" cy="261581"/>
            </a:xfrm>
            <a:custGeom>
              <a:avLst/>
              <a:gdLst>
                <a:gd name="connsiteX0" fmla="*/ 47801 w 1052917"/>
                <a:gd name="connsiteY0" fmla="*/ 503551 h 751080"/>
                <a:gd name="connsiteX1" fmla="*/ 140458 w 1052917"/>
                <a:gd name="connsiteY1" fmla="*/ 486704 h 751080"/>
                <a:gd name="connsiteX2" fmla="*/ 401581 w 1052917"/>
                <a:gd name="connsiteY2" fmla="*/ 402471 h 751080"/>
                <a:gd name="connsiteX3" fmla="*/ 578472 w 1052917"/>
                <a:gd name="connsiteY3" fmla="*/ 450203 h 751080"/>
                <a:gd name="connsiteX4" fmla="*/ 988407 w 1052917"/>
                <a:gd name="connsiteY4" fmla="*/ 752741 h 751080"/>
                <a:gd name="connsiteX5" fmla="*/ 1048072 w 1052917"/>
                <a:gd name="connsiteY5" fmla="*/ 696586 h 751080"/>
                <a:gd name="connsiteX6" fmla="*/ 594616 w 1052917"/>
                <a:gd name="connsiteY6" fmla="*/ 38161 h 751080"/>
                <a:gd name="connsiteX7" fmla="*/ 368590 w 1052917"/>
                <a:gd name="connsiteY7" fmla="*/ 45181 h 751080"/>
                <a:gd name="connsiteX8" fmla="*/ 31656 w 1052917"/>
                <a:gd name="connsiteY8" fmla="*/ 367374 h 751080"/>
                <a:gd name="connsiteX9" fmla="*/ 1473 w 1052917"/>
                <a:gd name="connsiteY9" fmla="*/ 455819 h 751080"/>
                <a:gd name="connsiteX10" fmla="*/ 47801 w 1052917"/>
                <a:gd name="connsiteY10" fmla="*/ 503551 h 7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2917" h="751080">
                  <a:moveTo>
                    <a:pt x="47801" y="503551"/>
                  </a:moveTo>
                  <a:cubicBezTo>
                    <a:pt x="67456" y="506359"/>
                    <a:pt x="106765" y="502849"/>
                    <a:pt x="140458" y="486704"/>
                  </a:cubicBezTo>
                  <a:cubicBezTo>
                    <a:pt x="174853" y="469858"/>
                    <a:pt x="344724" y="414404"/>
                    <a:pt x="401581" y="402471"/>
                  </a:cubicBezTo>
                  <a:cubicBezTo>
                    <a:pt x="455631" y="391240"/>
                    <a:pt x="537759" y="407385"/>
                    <a:pt x="578472" y="450203"/>
                  </a:cubicBezTo>
                  <a:cubicBezTo>
                    <a:pt x="597424" y="469858"/>
                    <a:pt x="831172" y="693076"/>
                    <a:pt x="988407" y="752741"/>
                  </a:cubicBezTo>
                  <a:cubicBezTo>
                    <a:pt x="1030524" y="759761"/>
                    <a:pt x="1066323" y="749231"/>
                    <a:pt x="1048072" y="696586"/>
                  </a:cubicBezTo>
                  <a:cubicBezTo>
                    <a:pt x="1007360" y="580063"/>
                    <a:pt x="804498" y="174339"/>
                    <a:pt x="594616" y="38161"/>
                  </a:cubicBezTo>
                  <a:cubicBezTo>
                    <a:pt x="527931" y="-5359"/>
                    <a:pt x="475987" y="-22206"/>
                    <a:pt x="368590" y="45181"/>
                  </a:cubicBezTo>
                  <a:cubicBezTo>
                    <a:pt x="296290" y="104846"/>
                    <a:pt x="140458" y="190484"/>
                    <a:pt x="31656" y="367374"/>
                  </a:cubicBezTo>
                  <a:cubicBezTo>
                    <a:pt x="9896" y="403173"/>
                    <a:pt x="-4845" y="415106"/>
                    <a:pt x="1473" y="455819"/>
                  </a:cubicBezTo>
                  <a:cubicBezTo>
                    <a:pt x="4983" y="479685"/>
                    <a:pt x="24637" y="497935"/>
                    <a:pt x="47801" y="50355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7FBD7F97-7FA7-46EC-A461-EE77A36CD6BF}"/>
                </a:ext>
              </a:extLst>
            </p:cNvPr>
            <p:cNvSpPr/>
            <p:nvPr/>
          </p:nvSpPr>
          <p:spPr>
            <a:xfrm>
              <a:off x="5442883" y="2844143"/>
              <a:ext cx="1229674" cy="493825"/>
            </a:xfrm>
            <a:custGeom>
              <a:avLst/>
              <a:gdLst>
                <a:gd name="connsiteX0" fmla="*/ 3533255 w 3530782"/>
                <a:gd name="connsiteY0" fmla="*/ 117834 h 1417928"/>
                <a:gd name="connsiteX1" fmla="*/ 3519217 w 3530782"/>
                <a:gd name="connsiteY1" fmla="*/ 26581 h 1417928"/>
                <a:gd name="connsiteX2" fmla="*/ 3477802 w 3530782"/>
                <a:gd name="connsiteY2" fmla="*/ 19561 h 1417928"/>
                <a:gd name="connsiteX3" fmla="*/ 3375318 w 3530782"/>
                <a:gd name="connsiteY3" fmla="*/ 195749 h 1417928"/>
                <a:gd name="connsiteX4" fmla="*/ 2757606 w 3530782"/>
                <a:gd name="connsiteY4" fmla="*/ 598666 h 1417928"/>
                <a:gd name="connsiteX5" fmla="*/ 2077422 w 3530782"/>
                <a:gd name="connsiteY5" fmla="*/ 703958 h 1417928"/>
                <a:gd name="connsiteX6" fmla="*/ 2038815 w 3530782"/>
                <a:gd name="connsiteY6" fmla="*/ 735545 h 1417928"/>
                <a:gd name="connsiteX7" fmla="*/ 2067595 w 3530782"/>
                <a:gd name="connsiteY7" fmla="*/ 1059142 h 1417928"/>
                <a:gd name="connsiteX8" fmla="*/ 2045834 w 3530782"/>
                <a:gd name="connsiteY8" fmla="*/ 1111086 h 1417928"/>
                <a:gd name="connsiteX9" fmla="*/ 1586060 w 3530782"/>
                <a:gd name="connsiteY9" fmla="*/ 1130740 h 1417928"/>
                <a:gd name="connsiteX10" fmla="*/ 1494808 w 3530782"/>
                <a:gd name="connsiteY10" fmla="*/ 1033872 h 1417928"/>
                <a:gd name="connsiteX11" fmla="*/ 1503231 w 3530782"/>
                <a:gd name="connsiteY11" fmla="*/ 717997 h 1417928"/>
                <a:gd name="connsiteX12" fmla="*/ 1464624 w 3530782"/>
                <a:gd name="connsiteY12" fmla="*/ 675880 h 1417928"/>
                <a:gd name="connsiteX13" fmla="*/ 831470 w 3530782"/>
                <a:gd name="connsiteY13" fmla="*/ 543212 h 1417928"/>
                <a:gd name="connsiteX14" fmla="*/ 773208 w 3530782"/>
                <a:gd name="connsiteY14" fmla="*/ 581819 h 1417928"/>
                <a:gd name="connsiteX15" fmla="*/ 684763 w 3530782"/>
                <a:gd name="connsiteY15" fmla="*/ 865405 h 1417928"/>
                <a:gd name="connsiteX16" fmla="*/ 374504 w 3530782"/>
                <a:gd name="connsiteY16" fmla="*/ 745372 h 1417928"/>
                <a:gd name="connsiteX17" fmla="*/ 427150 w 3530782"/>
                <a:gd name="connsiteY17" fmla="*/ 458979 h 1417928"/>
                <a:gd name="connsiteX18" fmla="*/ 411707 w 3530782"/>
                <a:gd name="connsiteY18" fmla="*/ 378255 h 1417928"/>
                <a:gd name="connsiteX19" fmla="*/ 67052 w 3530782"/>
                <a:gd name="connsiteY19" fmla="*/ 52553 h 1417928"/>
                <a:gd name="connsiteX20" fmla="*/ 16512 w 3530782"/>
                <a:gd name="connsiteY20" fmla="*/ 6224 h 1417928"/>
                <a:gd name="connsiteX21" fmla="*/ 27743 w 3530782"/>
                <a:gd name="connsiteY21" fmla="*/ 193644 h 1417928"/>
                <a:gd name="connsiteX22" fmla="*/ 378715 w 3530782"/>
                <a:gd name="connsiteY22" fmla="*/ 959465 h 1417928"/>
                <a:gd name="connsiteX23" fmla="*/ 731794 w 3530782"/>
                <a:gd name="connsiteY23" fmla="*/ 1209358 h 1417928"/>
                <a:gd name="connsiteX24" fmla="*/ 813921 w 3530782"/>
                <a:gd name="connsiteY24" fmla="*/ 1203742 h 1417928"/>
                <a:gd name="connsiteX25" fmla="*/ 933954 w 3530782"/>
                <a:gd name="connsiteY25" fmla="*/ 879444 h 1417928"/>
                <a:gd name="connsiteX26" fmla="*/ 979580 w 3530782"/>
                <a:gd name="connsiteY26" fmla="*/ 865405 h 1417928"/>
                <a:gd name="connsiteX27" fmla="*/ 1296859 w 3530782"/>
                <a:gd name="connsiteY27" fmla="*/ 937003 h 1417928"/>
                <a:gd name="connsiteX28" fmla="*/ 1341784 w 3530782"/>
                <a:gd name="connsiteY28" fmla="*/ 983332 h 1417928"/>
                <a:gd name="connsiteX29" fmla="*/ 1331255 w 3530782"/>
                <a:gd name="connsiteY29" fmla="*/ 1295697 h 1417928"/>
                <a:gd name="connsiteX30" fmla="*/ 1388814 w 3530782"/>
                <a:gd name="connsiteY30" fmla="*/ 1366593 h 1417928"/>
                <a:gd name="connsiteX31" fmla="*/ 2204474 w 3530782"/>
                <a:gd name="connsiteY31" fmla="*/ 1351853 h 1417928"/>
                <a:gd name="connsiteX32" fmla="*/ 2245889 w 3530782"/>
                <a:gd name="connsiteY32" fmla="*/ 1313947 h 1417928"/>
                <a:gd name="connsiteX33" fmla="*/ 2239571 w 3530782"/>
                <a:gd name="connsiteY33" fmla="*/ 927878 h 1417928"/>
                <a:gd name="connsiteX34" fmla="*/ 2272562 w 3530782"/>
                <a:gd name="connsiteY34" fmla="*/ 889271 h 1417928"/>
                <a:gd name="connsiteX35" fmla="*/ 2638276 w 3530782"/>
                <a:gd name="connsiteY35" fmla="*/ 849962 h 1417928"/>
                <a:gd name="connsiteX36" fmla="*/ 2688816 w 3530782"/>
                <a:gd name="connsiteY36" fmla="*/ 880146 h 1417928"/>
                <a:gd name="connsiteX37" fmla="*/ 2762520 w 3530782"/>
                <a:gd name="connsiteY37" fmla="*/ 1203040 h 1417928"/>
                <a:gd name="connsiteX38" fmla="*/ 2803233 w 3530782"/>
                <a:gd name="connsiteY38" fmla="*/ 1224099 h 1417928"/>
                <a:gd name="connsiteX39" fmla="*/ 3254583 w 3530782"/>
                <a:gd name="connsiteY39" fmla="*/ 858385 h 1417928"/>
                <a:gd name="connsiteX40" fmla="*/ 3453936 w 3530782"/>
                <a:gd name="connsiteY40" fmla="*/ 543914 h 1417928"/>
                <a:gd name="connsiteX41" fmla="*/ 3533255 w 3530782"/>
                <a:gd name="connsiteY41" fmla="*/ 117834 h 141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30782" h="1417928">
                  <a:moveTo>
                    <a:pt x="3533255" y="117834"/>
                  </a:moveTo>
                  <a:cubicBezTo>
                    <a:pt x="3530448" y="86948"/>
                    <a:pt x="3532553" y="56062"/>
                    <a:pt x="3519217" y="26581"/>
                  </a:cubicBezTo>
                  <a:cubicBezTo>
                    <a:pt x="3506582" y="-2199"/>
                    <a:pt x="3486225" y="-12026"/>
                    <a:pt x="3477802" y="19561"/>
                  </a:cubicBezTo>
                  <a:cubicBezTo>
                    <a:pt x="3468676" y="55360"/>
                    <a:pt x="3398482" y="169777"/>
                    <a:pt x="3375318" y="195749"/>
                  </a:cubicBezTo>
                  <a:cubicBezTo>
                    <a:pt x="3211765" y="379659"/>
                    <a:pt x="2957661" y="529173"/>
                    <a:pt x="2757606" y="598666"/>
                  </a:cubicBezTo>
                  <a:cubicBezTo>
                    <a:pt x="2498589" y="668158"/>
                    <a:pt x="2375047" y="693428"/>
                    <a:pt x="2077422" y="703958"/>
                  </a:cubicBezTo>
                  <a:cubicBezTo>
                    <a:pt x="2049344" y="704659"/>
                    <a:pt x="2040219" y="709573"/>
                    <a:pt x="2038815" y="735545"/>
                  </a:cubicBezTo>
                  <a:cubicBezTo>
                    <a:pt x="2038113" y="744670"/>
                    <a:pt x="2067595" y="958763"/>
                    <a:pt x="2067595" y="1059142"/>
                  </a:cubicBezTo>
                  <a:cubicBezTo>
                    <a:pt x="2067595" y="1077392"/>
                    <a:pt x="2061277" y="1096345"/>
                    <a:pt x="2045834" y="1111086"/>
                  </a:cubicBezTo>
                  <a:cubicBezTo>
                    <a:pt x="1996698" y="1125124"/>
                    <a:pt x="1634495" y="1145481"/>
                    <a:pt x="1586060" y="1130740"/>
                  </a:cubicBezTo>
                  <a:cubicBezTo>
                    <a:pt x="1536223" y="1115297"/>
                    <a:pt x="1496212" y="1085114"/>
                    <a:pt x="1494808" y="1033872"/>
                  </a:cubicBezTo>
                  <a:cubicBezTo>
                    <a:pt x="1494106" y="1003688"/>
                    <a:pt x="1496212" y="790297"/>
                    <a:pt x="1503231" y="717997"/>
                  </a:cubicBezTo>
                  <a:cubicBezTo>
                    <a:pt x="1506039" y="687813"/>
                    <a:pt x="1496212" y="678687"/>
                    <a:pt x="1464624" y="675880"/>
                  </a:cubicBezTo>
                  <a:cubicBezTo>
                    <a:pt x="1315812" y="661841"/>
                    <a:pt x="935358" y="582521"/>
                    <a:pt x="831470" y="543212"/>
                  </a:cubicBezTo>
                  <a:cubicBezTo>
                    <a:pt x="803392" y="532683"/>
                    <a:pt x="781632" y="548828"/>
                    <a:pt x="773208" y="581819"/>
                  </a:cubicBezTo>
                  <a:cubicBezTo>
                    <a:pt x="771804" y="583925"/>
                    <a:pt x="698100" y="823990"/>
                    <a:pt x="684763" y="865405"/>
                  </a:cubicBezTo>
                  <a:cubicBezTo>
                    <a:pt x="641243" y="858385"/>
                    <a:pt x="404687" y="765729"/>
                    <a:pt x="374504" y="745372"/>
                  </a:cubicBezTo>
                  <a:cubicBezTo>
                    <a:pt x="375908" y="708169"/>
                    <a:pt x="424342" y="520750"/>
                    <a:pt x="427150" y="458979"/>
                  </a:cubicBezTo>
                  <a:cubicBezTo>
                    <a:pt x="428554" y="427391"/>
                    <a:pt x="440487" y="396505"/>
                    <a:pt x="411707" y="378255"/>
                  </a:cubicBezTo>
                  <a:cubicBezTo>
                    <a:pt x="221480" y="256117"/>
                    <a:pt x="181469" y="239972"/>
                    <a:pt x="67052" y="52553"/>
                  </a:cubicBezTo>
                  <a:cubicBezTo>
                    <a:pt x="59331" y="40620"/>
                    <a:pt x="34762" y="4820"/>
                    <a:pt x="16512" y="6224"/>
                  </a:cubicBezTo>
                  <a:cubicBezTo>
                    <a:pt x="-22797" y="9734"/>
                    <a:pt x="19320" y="142402"/>
                    <a:pt x="27743" y="193644"/>
                  </a:cubicBezTo>
                  <a:cubicBezTo>
                    <a:pt x="56523" y="318590"/>
                    <a:pt x="100043" y="651312"/>
                    <a:pt x="378715" y="959465"/>
                  </a:cubicBezTo>
                  <a:cubicBezTo>
                    <a:pt x="434871" y="1021236"/>
                    <a:pt x="671426" y="1189703"/>
                    <a:pt x="731794" y="1209358"/>
                  </a:cubicBezTo>
                  <a:cubicBezTo>
                    <a:pt x="783036" y="1226204"/>
                    <a:pt x="803392" y="1245157"/>
                    <a:pt x="813921" y="1203742"/>
                  </a:cubicBezTo>
                  <a:cubicBezTo>
                    <a:pt x="840595" y="1099854"/>
                    <a:pt x="917809" y="899800"/>
                    <a:pt x="933954" y="879444"/>
                  </a:cubicBezTo>
                  <a:cubicBezTo>
                    <a:pt x="942377" y="868915"/>
                    <a:pt x="966243" y="862597"/>
                    <a:pt x="979580" y="865405"/>
                  </a:cubicBezTo>
                  <a:cubicBezTo>
                    <a:pt x="1043457" y="878040"/>
                    <a:pt x="1257550" y="925070"/>
                    <a:pt x="1296859" y="937003"/>
                  </a:cubicBezTo>
                  <a:cubicBezTo>
                    <a:pt x="1336168" y="946129"/>
                    <a:pt x="1345293" y="949638"/>
                    <a:pt x="1341784" y="983332"/>
                  </a:cubicBezTo>
                  <a:cubicBezTo>
                    <a:pt x="1336168" y="1045103"/>
                    <a:pt x="1331255" y="1295697"/>
                    <a:pt x="1331255" y="1295697"/>
                  </a:cubicBezTo>
                  <a:cubicBezTo>
                    <a:pt x="1329851" y="1327284"/>
                    <a:pt x="1362842" y="1360276"/>
                    <a:pt x="1388814" y="1366593"/>
                  </a:cubicBezTo>
                  <a:cubicBezTo>
                    <a:pt x="1702583" y="1448019"/>
                    <a:pt x="1881579" y="1431172"/>
                    <a:pt x="2204474" y="1351853"/>
                  </a:cubicBezTo>
                  <a:cubicBezTo>
                    <a:pt x="2233254" y="1344833"/>
                    <a:pt x="2243081" y="1341323"/>
                    <a:pt x="2245889" y="1313947"/>
                  </a:cubicBezTo>
                  <a:cubicBezTo>
                    <a:pt x="2247994" y="1293591"/>
                    <a:pt x="2239571" y="1031765"/>
                    <a:pt x="2239571" y="927878"/>
                  </a:cubicBezTo>
                  <a:cubicBezTo>
                    <a:pt x="2239571" y="904012"/>
                    <a:pt x="2247293" y="892079"/>
                    <a:pt x="2272562" y="889271"/>
                  </a:cubicBezTo>
                  <a:cubicBezTo>
                    <a:pt x="2322401" y="882954"/>
                    <a:pt x="2584226" y="831711"/>
                    <a:pt x="2638276" y="849962"/>
                  </a:cubicBezTo>
                  <a:cubicBezTo>
                    <a:pt x="2660036" y="856981"/>
                    <a:pt x="2680393" y="859087"/>
                    <a:pt x="2688816" y="880146"/>
                  </a:cubicBezTo>
                  <a:cubicBezTo>
                    <a:pt x="2681797" y="851366"/>
                    <a:pt x="2742164" y="1113893"/>
                    <a:pt x="2762520" y="1203040"/>
                  </a:cubicBezTo>
                  <a:cubicBezTo>
                    <a:pt x="2768837" y="1229714"/>
                    <a:pt x="2776559" y="1231118"/>
                    <a:pt x="2803233" y="1224099"/>
                  </a:cubicBezTo>
                  <a:cubicBezTo>
                    <a:pt x="2855177" y="1211464"/>
                    <a:pt x="3052423" y="1092835"/>
                    <a:pt x="3254583" y="858385"/>
                  </a:cubicBezTo>
                  <a:cubicBezTo>
                    <a:pt x="3346538" y="751690"/>
                    <a:pt x="3411819" y="677986"/>
                    <a:pt x="3453936" y="543914"/>
                  </a:cubicBezTo>
                  <a:cubicBezTo>
                    <a:pt x="3510091" y="378255"/>
                    <a:pt x="3546592" y="263136"/>
                    <a:pt x="3533255" y="11783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3A87436A-1694-4ADE-B332-65BB1CF129A1}"/>
                </a:ext>
              </a:extLst>
            </p:cNvPr>
            <p:cNvSpPr/>
            <p:nvPr/>
          </p:nvSpPr>
          <p:spPr>
            <a:xfrm>
              <a:off x="5453278" y="2866113"/>
              <a:ext cx="2444" cy="26891"/>
            </a:xfrm>
            <a:custGeom>
              <a:avLst/>
              <a:gdLst>
                <a:gd name="connsiteX0" fmla="*/ 702 w 7019"/>
                <a:gd name="connsiteY0" fmla="*/ 30886 h 77213"/>
                <a:gd name="connsiteX1" fmla="*/ 5616 w 7019"/>
                <a:gd name="connsiteY1" fmla="*/ 80724 h 77213"/>
                <a:gd name="connsiteX2" fmla="*/ 11933 w 7019"/>
                <a:gd name="connsiteY2" fmla="*/ 0 h 77213"/>
                <a:gd name="connsiteX3" fmla="*/ 702 w 7019"/>
                <a:gd name="connsiteY3" fmla="*/ 30886 h 7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9" h="77213">
                  <a:moveTo>
                    <a:pt x="702" y="30886"/>
                  </a:moveTo>
                  <a:cubicBezTo>
                    <a:pt x="1404" y="47733"/>
                    <a:pt x="-3510" y="64579"/>
                    <a:pt x="5616" y="80724"/>
                  </a:cubicBezTo>
                  <a:cubicBezTo>
                    <a:pt x="16847" y="54752"/>
                    <a:pt x="11933" y="27376"/>
                    <a:pt x="11933" y="0"/>
                  </a:cubicBezTo>
                  <a:cubicBezTo>
                    <a:pt x="3510" y="8423"/>
                    <a:pt x="702" y="18953"/>
                    <a:pt x="702" y="30886"/>
                  </a:cubicBezTo>
                  <a:close/>
                </a:path>
              </a:pathLst>
            </a:custGeom>
            <a:solidFill>
              <a:srgbClr val="808080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E34E10DD-D4E3-4522-8AE8-DAF246E9D0E5}"/>
                </a:ext>
              </a:extLst>
            </p:cNvPr>
            <p:cNvSpPr/>
            <p:nvPr/>
          </p:nvSpPr>
          <p:spPr>
            <a:xfrm>
              <a:off x="5453501" y="2868792"/>
              <a:ext cx="1166112" cy="437598"/>
            </a:xfrm>
            <a:custGeom>
              <a:avLst/>
              <a:gdLst>
                <a:gd name="connsiteX0" fmla="*/ 18312 w 3348276"/>
                <a:gd name="connsiteY0" fmla="*/ 28 h 1256481"/>
                <a:gd name="connsiteX1" fmla="*/ 61131 w 3348276"/>
                <a:gd name="connsiteY1" fmla="*/ 84261 h 1256481"/>
                <a:gd name="connsiteX2" fmla="*/ 318745 w 3348276"/>
                <a:gd name="connsiteY2" fmla="*/ 299758 h 1256481"/>
                <a:gd name="connsiteX3" fmla="*/ 374198 w 3348276"/>
                <a:gd name="connsiteY3" fmla="*/ 402944 h 1256481"/>
                <a:gd name="connsiteX4" fmla="*/ 328572 w 3348276"/>
                <a:gd name="connsiteY4" fmla="*/ 668279 h 1256481"/>
                <a:gd name="connsiteX5" fmla="*/ 348226 w 3348276"/>
                <a:gd name="connsiteY5" fmla="*/ 694953 h 1256481"/>
                <a:gd name="connsiteX6" fmla="*/ 417017 w 3348276"/>
                <a:gd name="connsiteY6" fmla="*/ 725839 h 1256481"/>
                <a:gd name="connsiteX7" fmla="*/ 593205 w 3348276"/>
                <a:gd name="connsiteY7" fmla="*/ 803755 h 1256481"/>
                <a:gd name="connsiteX8" fmla="*/ 658486 w 3348276"/>
                <a:gd name="connsiteY8" fmla="*/ 812178 h 1256481"/>
                <a:gd name="connsiteX9" fmla="*/ 775711 w 3348276"/>
                <a:gd name="connsiteY9" fmla="*/ 798139 h 1256481"/>
                <a:gd name="connsiteX10" fmla="*/ 832568 w 3348276"/>
                <a:gd name="connsiteY10" fmla="*/ 746897 h 1256481"/>
                <a:gd name="connsiteX11" fmla="*/ 864156 w 3348276"/>
                <a:gd name="connsiteY11" fmla="*/ 544035 h 1256481"/>
                <a:gd name="connsiteX12" fmla="*/ 871175 w 3348276"/>
                <a:gd name="connsiteY12" fmla="*/ 515957 h 1256481"/>
                <a:gd name="connsiteX13" fmla="*/ 916100 w 3348276"/>
                <a:gd name="connsiteY13" fmla="*/ 522275 h 1256481"/>
                <a:gd name="connsiteX14" fmla="*/ 1424308 w 3348276"/>
                <a:gd name="connsiteY14" fmla="*/ 617037 h 1256481"/>
                <a:gd name="connsiteX15" fmla="*/ 1455895 w 3348276"/>
                <a:gd name="connsiteY15" fmla="*/ 665471 h 1256481"/>
                <a:gd name="connsiteX16" fmla="*/ 1452386 w 3348276"/>
                <a:gd name="connsiteY16" fmla="*/ 902027 h 1256481"/>
                <a:gd name="connsiteX17" fmla="*/ 1461511 w 3348276"/>
                <a:gd name="connsiteY17" fmla="*/ 1016444 h 1256481"/>
                <a:gd name="connsiteX18" fmla="*/ 1513455 w 3348276"/>
                <a:gd name="connsiteY18" fmla="*/ 1068388 h 1256481"/>
                <a:gd name="connsiteX19" fmla="*/ 1783703 w 3348276"/>
                <a:gd name="connsiteY19" fmla="*/ 1081023 h 1256481"/>
                <a:gd name="connsiteX20" fmla="*/ 2018855 w 3348276"/>
                <a:gd name="connsiteY20" fmla="*/ 1057859 h 1256481"/>
                <a:gd name="connsiteX21" fmla="*/ 2119233 w 3348276"/>
                <a:gd name="connsiteY21" fmla="*/ 977837 h 1256481"/>
                <a:gd name="connsiteX22" fmla="*/ 2164158 w 3348276"/>
                <a:gd name="connsiteY22" fmla="*/ 876757 h 1256481"/>
                <a:gd name="connsiteX23" fmla="*/ 2157840 w 3348276"/>
                <a:gd name="connsiteY23" fmla="*/ 666173 h 1256481"/>
                <a:gd name="connsiteX24" fmla="*/ 2298229 w 3348276"/>
                <a:gd name="connsiteY24" fmla="*/ 640903 h 1256481"/>
                <a:gd name="connsiteX25" fmla="*/ 3091427 w 3348276"/>
                <a:gd name="connsiteY25" fmla="*/ 380482 h 1256481"/>
                <a:gd name="connsiteX26" fmla="*/ 3327982 w 3348276"/>
                <a:gd name="connsiteY26" fmla="*/ 152350 h 1256481"/>
                <a:gd name="connsiteX27" fmla="*/ 3350444 w 3348276"/>
                <a:gd name="connsiteY27" fmla="*/ 179024 h 1256481"/>
                <a:gd name="connsiteX28" fmla="*/ 3168640 w 3348276"/>
                <a:gd name="connsiteY28" fmla="*/ 575623 h 1256481"/>
                <a:gd name="connsiteX29" fmla="*/ 2818370 w 3348276"/>
                <a:gd name="connsiteY29" fmla="*/ 931509 h 1256481"/>
                <a:gd name="connsiteX30" fmla="*/ 2753089 w 3348276"/>
                <a:gd name="connsiteY30" fmla="*/ 907642 h 1256481"/>
                <a:gd name="connsiteX31" fmla="*/ 2710973 w 3348276"/>
                <a:gd name="connsiteY31" fmla="*/ 727243 h 1256481"/>
                <a:gd name="connsiteX32" fmla="*/ 2657625 w 3348276"/>
                <a:gd name="connsiteY32" fmla="*/ 692145 h 1256481"/>
                <a:gd name="connsiteX33" fmla="*/ 2540400 w 3348276"/>
                <a:gd name="connsiteY33" fmla="*/ 708290 h 1256481"/>
                <a:gd name="connsiteX34" fmla="*/ 2421069 w 3348276"/>
                <a:gd name="connsiteY34" fmla="*/ 726541 h 1256481"/>
                <a:gd name="connsiteX35" fmla="*/ 2268748 w 3348276"/>
                <a:gd name="connsiteY35" fmla="*/ 769359 h 1256481"/>
                <a:gd name="connsiteX36" fmla="*/ 2197149 w 3348276"/>
                <a:gd name="connsiteY36" fmla="*/ 831130 h 1256481"/>
                <a:gd name="connsiteX37" fmla="*/ 2185216 w 3348276"/>
                <a:gd name="connsiteY37" fmla="*/ 869035 h 1256481"/>
                <a:gd name="connsiteX38" fmla="*/ 2190130 w 3348276"/>
                <a:gd name="connsiteY38" fmla="*/ 1170872 h 1256481"/>
                <a:gd name="connsiteX39" fmla="*/ 2156436 w 3348276"/>
                <a:gd name="connsiteY39" fmla="*/ 1198248 h 1256481"/>
                <a:gd name="connsiteX40" fmla="*/ 1762645 w 3348276"/>
                <a:gd name="connsiteY40" fmla="*/ 1257913 h 1256481"/>
                <a:gd name="connsiteX41" fmla="*/ 1458703 w 3348276"/>
                <a:gd name="connsiteY41" fmla="*/ 1228431 h 1256481"/>
                <a:gd name="connsiteX42" fmla="*/ 1390614 w 3348276"/>
                <a:gd name="connsiteY42" fmla="*/ 1137178 h 1256481"/>
                <a:gd name="connsiteX43" fmla="*/ 1396932 w 3348276"/>
                <a:gd name="connsiteY43" fmla="*/ 903431 h 1256481"/>
                <a:gd name="connsiteX44" fmla="*/ 1335863 w 3348276"/>
                <a:gd name="connsiteY44" fmla="*/ 824813 h 1256481"/>
                <a:gd name="connsiteX45" fmla="*/ 1043854 w 3348276"/>
                <a:gd name="connsiteY45" fmla="*/ 767955 h 1256481"/>
                <a:gd name="connsiteX46" fmla="*/ 918908 w 3348276"/>
                <a:gd name="connsiteY46" fmla="*/ 781292 h 1256481"/>
                <a:gd name="connsiteX47" fmla="*/ 862752 w 3348276"/>
                <a:gd name="connsiteY47" fmla="*/ 841659 h 1256481"/>
                <a:gd name="connsiteX48" fmla="*/ 784836 w 3348276"/>
                <a:gd name="connsiteY48" fmla="*/ 1042416 h 1256481"/>
                <a:gd name="connsiteX49" fmla="*/ 751845 w 3348276"/>
                <a:gd name="connsiteY49" fmla="*/ 1048031 h 1256481"/>
                <a:gd name="connsiteX50" fmla="*/ 461239 w 3348276"/>
                <a:gd name="connsiteY50" fmla="*/ 923787 h 1256481"/>
                <a:gd name="connsiteX51" fmla="*/ 268205 w 3348276"/>
                <a:gd name="connsiteY51" fmla="*/ 753916 h 1256481"/>
                <a:gd name="connsiteX52" fmla="*/ 34457 w 3348276"/>
                <a:gd name="connsiteY52" fmla="*/ 195870 h 1256481"/>
                <a:gd name="connsiteX53" fmla="*/ 62 w 3348276"/>
                <a:gd name="connsiteY53" fmla="*/ 27404 h 1256481"/>
                <a:gd name="connsiteX54" fmla="*/ 18312 w 3348276"/>
                <a:gd name="connsiteY54" fmla="*/ 28 h 125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48276" h="1256481">
                  <a:moveTo>
                    <a:pt x="18312" y="28"/>
                  </a:moveTo>
                  <a:cubicBezTo>
                    <a:pt x="23928" y="11961"/>
                    <a:pt x="55515" y="75838"/>
                    <a:pt x="61131" y="84261"/>
                  </a:cubicBezTo>
                  <a:cubicBezTo>
                    <a:pt x="125008" y="182534"/>
                    <a:pt x="219771" y="244305"/>
                    <a:pt x="318745" y="299758"/>
                  </a:cubicBezTo>
                  <a:cubicBezTo>
                    <a:pt x="379814" y="334153"/>
                    <a:pt x="381218" y="332749"/>
                    <a:pt x="374198" y="402944"/>
                  </a:cubicBezTo>
                  <a:cubicBezTo>
                    <a:pt x="367179" y="472437"/>
                    <a:pt x="329976" y="647923"/>
                    <a:pt x="328572" y="668279"/>
                  </a:cubicBezTo>
                  <a:cubicBezTo>
                    <a:pt x="327870" y="682318"/>
                    <a:pt x="336293" y="688636"/>
                    <a:pt x="348226" y="694953"/>
                  </a:cubicBezTo>
                  <a:cubicBezTo>
                    <a:pt x="370689" y="706184"/>
                    <a:pt x="393853" y="717416"/>
                    <a:pt x="417017" y="725839"/>
                  </a:cubicBezTo>
                  <a:cubicBezTo>
                    <a:pt x="478086" y="747599"/>
                    <a:pt x="534944" y="777081"/>
                    <a:pt x="593205" y="803755"/>
                  </a:cubicBezTo>
                  <a:cubicBezTo>
                    <a:pt x="614965" y="813582"/>
                    <a:pt x="635322" y="817091"/>
                    <a:pt x="658486" y="812178"/>
                  </a:cubicBezTo>
                  <a:cubicBezTo>
                    <a:pt x="697795" y="807966"/>
                    <a:pt x="736402" y="803052"/>
                    <a:pt x="775711" y="798139"/>
                  </a:cubicBezTo>
                  <a:cubicBezTo>
                    <a:pt x="814318" y="793225"/>
                    <a:pt x="824145" y="785504"/>
                    <a:pt x="832568" y="746897"/>
                  </a:cubicBezTo>
                  <a:cubicBezTo>
                    <a:pt x="846607" y="679510"/>
                    <a:pt x="857838" y="612124"/>
                    <a:pt x="864156" y="544035"/>
                  </a:cubicBezTo>
                  <a:cubicBezTo>
                    <a:pt x="864858" y="534208"/>
                    <a:pt x="861348" y="523679"/>
                    <a:pt x="871175" y="515957"/>
                  </a:cubicBezTo>
                  <a:cubicBezTo>
                    <a:pt x="887320" y="506832"/>
                    <a:pt x="901359" y="518765"/>
                    <a:pt x="916100" y="522275"/>
                  </a:cubicBezTo>
                  <a:cubicBezTo>
                    <a:pt x="1083865" y="562286"/>
                    <a:pt x="1251629" y="600892"/>
                    <a:pt x="1424308" y="617037"/>
                  </a:cubicBezTo>
                  <a:cubicBezTo>
                    <a:pt x="1449578" y="619143"/>
                    <a:pt x="1458703" y="632480"/>
                    <a:pt x="1455895" y="665471"/>
                  </a:cubicBezTo>
                  <a:cubicBezTo>
                    <a:pt x="1449578" y="744089"/>
                    <a:pt x="1451684" y="823409"/>
                    <a:pt x="1452386" y="902027"/>
                  </a:cubicBezTo>
                  <a:cubicBezTo>
                    <a:pt x="1452386" y="939932"/>
                    <a:pt x="1453088" y="978539"/>
                    <a:pt x="1461511" y="1016444"/>
                  </a:cubicBezTo>
                  <a:cubicBezTo>
                    <a:pt x="1468530" y="1047330"/>
                    <a:pt x="1481867" y="1061369"/>
                    <a:pt x="1513455" y="1068388"/>
                  </a:cubicBezTo>
                  <a:cubicBezTo>
                    <a:pt x="1602602" y="1087340"/>
                    <a:pt x="1693153" y="1081023"/>
                    <a:pt x="1783703" y="1081023"/>
                  </a:cubicBezTo>
                  <a:cubicBezTo>
                    <a:pt x="1849686" y="1081023"/>
                    <a:pt x="2007624" y="1065580"/>
                    <a:pt x="2018855" y="1057859"/>
                  </a:cubicBezTo>
                  <a:cubicBezTo>
                    <a:pt x="2031490" y="1056455"/>
                    <a:pt x="2094665" y="996789"/>
                    <a:pt x="2119233" y="977837"/>
                  </a:cubicBezTo>
                  <a:cubicBezTo>
                    <a:pt x="2152225" y="951865"/>
                    <a:pt x="2163456" y="916768"/>
                    <a:pt x="2164158" y="876757"/>
                  </a:cubicBezTo>
                  <a:cubicBezTo>
                    <a:pt x="2166263" y="814284"/>
                    <a:pt x="2151523" y="678809"/>
                    <a:pt x="2157840" y="666173"/>
                  </a:cubicBezTo>
                  <a:cubicBezTo>
                    <a:pt x="2174687" y="647923"/>
                    <a:pt x="2265940" y="643711"/>
                    <a:pt x="2298229" y="640903"/>
                  </a:cubicBezTo>
                  <a:cubicBezTo>
                    <a:pt x="2754493" y="605104"/>
                    <a:pt x="3064753" y="408560"/>
                    <a:pt x="3091427" y="380482"/>
                  </a:cubicBezTo>
                  <a:cubicBezTo>
                    <a:pt x="3161621" y="325730"/>
                    <a:pt x="3265509" y="216227"/>
                    <a:pt x="3327982" y="152350"/>
                  </a:cubicBezTo>
                  <a:cubicBezTo>
                    <a:pt x="3349743" y="151648"/>
                    <a:pt x="3354656" y="155860"/>
                    <a:pt x="3350444" y="179024"/>
                  </a:cubicBezTo>
                  <a:cubicBezTo>
                    <a:pt x="3305520" y="361529"/>
                    <a:pt x="3210757" y="500514"/>
                    <a:pt x="3168640" y="575623"/>
                  </a:cubicBezTo>
                  <a:cubicBezTo>
                    <a:pt x="3050714" y="784802"/>
                    <a:pt x="2826091" y="927297"/>
                    <a:pt x="2818370" y="931509"/>
                  </a:cubicBezTo>
                  <a:cubicBezTo>
                    <a:pt x="2781167" y="953269"/>
                    <a:pt x="2767128" y="948355"/>
                    <a:pt x="2753089" y="907642"/>
                  </a:cubicBezTo>
                  <a:cubicBezTo>
                    <a:pt x="2739051" y="865526"/>
                    <a:pt x="2715886" y="743387"/>
                    <a:pt x="2710973" y="727243"/>
                  </a:cubicBezTo>
                  <a:cubicBezTo>
                    <a:pt x="2701145" y="695655"/>
                    <a:pt x="2689914" y="688636"/>
                    <a:pt x="2657625" y="692145"/>
                  </a:cubicBezTo>
                  <a:cubicBezTo>
                    <a:pt x="2618316" y="696357"/>
                    <a:pt x="2579709" y="704780"/>
                    <a:pt x="2540400" y="708290"/>
                  </a:cubicBezTo>
                  <a:cubicBezTo>
                    <a:pt x="2498985" y="711800"/>
                    <a:pt x="2474417" y="718819"/>
                    <a:pt x="2421069" y="726541"/>
                  </a:cubicBezTo>
                  <a:cubicBezTo>
                    <a:pt x="2348067" y="742685"/>
                    <a:pt x="2312268" y="733560"/>
                    <a:pt x="2268748" y="769359"/>
                  </a:cubicBezTo>
                  <a:cubicBezTo>
                    <a:pt x="2244180" y="789014"/>
                    <a:pt x="2221015" y="801649"/>
                    <a:pt x="2197149" y="831130"/>
                  </a:cubicBezTo>
                  <a:cubicBezTo>
                    <a:pt x="2191534" y="836044"/>
                    <a:pt x="2185216" y="855698"/>
                    <a:pt x="2185216" y="869035"/>
                  </a:cubicBezTo>
                  <a:cubicBezTo>
                    <a:pt x="2186620" y="969413"/>
                    <a:pt x="2188024" y="1069791"/>
                    <a:pt x="2190130" y="1170872"/>
                  </a:cubicBezTo>
                  <a:cubicBezTo>
                    <a:pt x="2185216" y="1187719"/>
                    <a:pt x="2171177" y="1193334"/>
                    <a:pt x="2156436" y="1198248"/>
                  </a:cubicBezTo>
                  <a:cubicBezTo>
                    <a:pt x="2054654" y="1234047"/>
                    <a:pt x="1836349" y="1255807"/>
                    <a:pt x="1762645" y="1257913"/>
                  </a:cubicBezTo>
                  <a:cubicBezTo>
                    <a:pt x="1660863" y="1260721"/>
                    <a:pt x="1558379" y="1259317"/>
                    <a:pt x="1458703" y="1228431"/>
                  </a:cubicBezTo>
                  <a:cubicBezTo>
                    <a:pt x="1401144" y="1210883"/>
                    <a:pt x="1392018" y="1196142"/>
                    <a:pt x="1390614" y="1137178"/>
                  </a:cubicBezTo>
                  <a:cubicBezTo>
                    <a:pt x="1388509" y="1059262"/>
                    <a:pt x="1400442" y="982048"/>
                    <a:pt x="1396932" y="903431"/>
                  </a:cubicBezTo>
                  <a:cubicBezTo>
                    <a:pt x="1394826" y="850083"/>
                    <a:pt x="1387105" y="836746"/>
                    <a:pt x="1335863" y="824813"/>
                  </a:cubicBezTo>
                  <a:cubicBezTo>
                    <a:pt x="1238994" y="803052"/>
                    <a:pt x="1140722" y="788312"/>
                    <a:pt x="1043854" y="767955"/>
                  </a:cubicBezTo>
                  <a:cubicBezTo>
                    <a:pt x="1020690" y="763042"/>
                    <a:pt x="939264" y="767253"/>
                    <a:pt x="918908" y="781292"/>
                  </a:cubicBezTo>
                  <a:cubicBezTo>
                    <a:pt x="890128" y="791822"/>
                    <a:pt x="875387" y="816390"/>
                    <a:pt x="862752" y="841659"/>
                  </a:cubicBezTo>
                  <a:cubicBezTo>
                    <a:pt x="829761" y="905537"/>
                    <a:pt x="806596" y="973625"/>
                    <a:pt x="784836" y="1042416"/>
                  </a:cubicBezTo>
                  <a:cubicBezTo>
                    <a:pt x="775711" y="1054349"/>
                    <a:pt x="763076" y="1052945"/>
                    <a:pt x="751845" y="1048031"/>
                  </a:cubicBezTo>
                  <a:cubicBezTo>
                    <a:pt x="651467" y="1005915"/>
                    <a:pt x="555300" y="972923"/>
                    <a:pt x="461239" y="923787"/>
                  </a:cubicBezTo>
                  <a:cubicBezTo>
                    <a:pt x="385430" y="883776"/>
                    <a:pt x="316639" y="822005"/>
                    <a:pt x="268205" y="753916"/>
                  </a:cubicBezTo>
                  <a:cubicBezTo>
                    <a:pt x="146768" y="584748"/>
                    <a:pt x="90613" y="393117"/>
                    <a:pt x="34457" y="195870"/>
                  </a:cubicBezTo>
                  <a:cubicBezTo>
                    <a:pt x="28140" y="174812"/>
                    <a:pt x="-1342" y="55481"/>
                    <a:pt x="62" y="27404"/>
                  </a:cubicBezTo>
                  <a:cubicBezTo>
                    <a:pt x="62" y="11961"/>
                    <a:pt x="-2044" y="-674"/>
                    <a:pt x="18312" y="2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87E3FDF3-7948-4B08-8655-4ECD5C4F6225}"/>
                </a:ext>
              </a:extLst>
            </p:cNvPr>
            <p:cNvSpPr/>
            <p:nvPr/>
          </p:nvSpPr>
          <p:spPr>
            <a:xfrm>
              <a:off x="6151479" y="2685502"/>
              <a:ext cx="300696" cy="185796"/>
            </a:xfrm>
            <a:custGeom>
              <a:avLst/>
              <a:gdLst>
                <a:gd name="connsiteX0" fmla="*/ 867604 w 863392"/>
                <a:gd name="connsiteY0" fmla="*/ 534737 h 533477"/>
                <a:gd name="connsiteX1" fmla="*/ 519439 w 863392"/>
                <a:gd name="connsiteY1" fmla="*/ 261680 h 533477"/>
                <a:gd name="connsiteX2" fmla="*/ 277970 w 863392"/>
                <a:gd name="connsiteY2" fmla="*/ 229391 h 533477"/>
                <a:gd name="connsiteX3" fmla="*/ 0 w 863392"/>
                <a:gd name="connsiteY3" fmla="*/ 316432 h 533477"/>
                <a:gd name="connsiteX4" fmla="*/ 345357 w 863392"/>
                <a:gd name="connsiteY4" fmla="*/ 14596 h 533477"/>
                <a:gd name="connsiteX5" fmla="*/ 482236 w 863392"/>
                <a:gd name="connsiteY5" fmla="*/ 28635 h 533477"/>
                <a:gd name="connsiteX6" fmla="*/ 580508 w 863392"/>
                <a:gd name="connsiteY6" fmla="*/ 128311 h 533477"/>
                <a:gd name="connsiteX7" fmla="*/ 867604 w 863392"/>
                <a:gd name="connsiteY7" fmla="*/ 534737 h 53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392" h="533477">
                  <a:moveTo>
                    <a:pt x="867604" y="534737"/>
                  </a:moveTo>
                  <a:cubicBezTo>
                    <a:pt x="734936" y="462436"/>
                    <a:pt x="631048" y="361357"/>
                    <a:pt x="519439" y="261680"/>
                  </a:cubicBezTo>
                  <a:cubicBezTo>
                    <a:pt x="475918" y="225179"/>
                    <a:pt x="414849" y="182361"/>
                    <a:pt x="277970" y="229391"/>
                  </a:cubicBezTo>
                  <a:cubicBezTo>
                    <a:pt x="247085" y="237112"/>
                    <a:pt x="86339" y="313624"/>
                    <a:pt x="0" y="316432"/>
                  </a:cubicBezTo>
                  <a:cubicBezTo>
                    <a:pt x="70896" y="248343"/>
                    <a:pt x="296923" y="37760"/>
                    <a:pt x="345357" y="14596"/>
                  </a:cubicBezTo>
                  <a:cubicBezTo>
                    <a:pt x="394493" y="-8568"/>
                    <a:pt x="439417" y="-4357"/>
                    <a:pt x="482236" y="28635"/>
                  </a:cubicBezTo>
                  <a:cubicBezTo>
                    <a:pt x="519439" y="57415"/>
                    <a:pt x="551027" y="91108"/>
                    <a:pt x="580508" y="128311"/>
                  </a:cubicBezTo>
                  <a:cubicBezTo>
                    <a:pt x="673867" y="245536"/>
                    <a:pt x="870412" y="516486"/>
                    <a:pt x="867604" y="5347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AC39104F-18E9-4494-84CA-EBCB3FD4B4A2}"/>
              </a:ext>
            </a:extLst>
          </p:cNvPr>
          <p:cNvGrpSpPr/>
          <p:nvPr/>
        </p:nvGrpSpPr>
        <p:grpSpPr>
          <a:xfrm rot="21309799" flipH="1">
            <a:off x="1228743" y="1755125"/>
            <a:ext cx="1047920" cy="1487618"/>
            <a:chOff x="3805328" y="4061908"/>
            <a:chExt cx="310118" cy="440241"/>
          </a:xfrm>
        </p:grpSpPr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C6489DB3-C547-4B05-9DD3-FE90F7DBECB0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7DB80CFF-9BA6-496D-8881-33E7ABEF4A49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7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8C111AEE-51D2-4AE4-A924-C758417F365B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D4E475E6-DB9C-404A-AE61-73D958321F40}"/>
              </a:ext>
            </a:extLst>
          </p:cNvPr>
          <p:cNvGrpSpPr/>
          <p:nvPr/>
        </p:nvGrpSpPr>
        <p:grpSpPr>
          <a:xfrm>
            <a:off x="257261" y="4513170"/>
            <a:ext cx="2213055" cy="2213055"/>
            <a:chOff x="3748087" y="1679781"/>
            <a:chExt cx="4489038" cy="4489038"/>
          </a:xfrm>
        </p:grpSpPr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4EE95C85-D7F9-4AE0-8879-2D8E8F8D8D23}"/>
                </a:ext>
              </a:extLst>
            </p:cNvPr>
            <p:cNvSpPr/>
            <p:nvPr/>
          </p:nvSpPr>
          <p:spPr>
            <a:xfrm>
              <a:off x="3748087" y="1679781"/>
              <a:ext cx="4489038" cy="4489038"/>
            </a:xfrm>
            <a:custGeom>
              <a:avLst/>
              <a:gdLst>
                <a:gd name="connsiteX0" fmla="*/ 4708031 w 4708030"/>
                <a:gd name="connsiteY0" fmla="*/ 2354016 h 4708030"/>
                <a:gd name="connsiteX1" fmla="*/ 2354016 w 4708030"/>
                <a:gd name="connsiteY1" fmla="*/ 4708031 h 4708030"/>
                <a:gd name="connsiteX2" fmla="*/ 0 w 4708030"/>
                <a:gd name="connsiteY2" fmla="*/ 2354016 h 4708030"/>
                <a:gd name="connsiteX3" fmla="*/ 2354016 w 4708030"/>
                <a:gd name="connsiteY3" fmla="*/ 0 h 4708030"/>
                <a:gd name="connsiteX4" fmla="*/ 4708031 w 4708030"/>
                <a:gd name="connsiteY4" fmla="*/ 2354016 h 470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8030" h="4708030">
                  <a:moveTo>
                    <a:pt x="4708031" y="2354016"/>
                  </a:moveTo>
                  <a:cubicBezTo>
                    <a:pt x="4708031" y="3654102"/>
                    <a:pt x="3654103" y="4708031"/>
                    <a:pt x="2354016" y="4708031"/>
                  </a:cubicBezTo>
                  <a:cubicBezTo>
                    <a:pt x="1053929" y="4708031"/>
                    <a:pt x="0" y="3654103"/>
                    <a:pt x="0" y="2354016"/>
                  </a:cubicBezTo>
                  <a:cubicBezTo>
                    <a:pt x="0" y="1053929"/>
                    <a:pt x="1053929" y="0"/>
                    <a:pt x="2354016" y="0"/>
                  </a:cubicBezTo>
                  <a:cubicBezTo>
                    <a:pt x="3654102" y="0"/>
                    <a:pt x="4708031" y="1053929"/>
                    <a:pt x="4708031" y="2354016"/>
                  </a:cubicBezTo>
                  <a:close/>
                </a:path>
              </a:pathLst>
            </a:custGeom>
            <a:solidFill>
              <a:schemeClr val="accent6"/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0C856A7A-B473-402E-A963-B6053D45975D}"/>
                </a:ext>
              </a:extLst>
            </p:cNvPr>
            <p:cNvSpPr/>
            <p:nvPr/>
          </p:nvSpPr>
          <p:spPr>
            <a:xfrm>
              <a:off x="3996748" y="1928442"/>
              <a:ext cx="3991715" cy="3991715"/>
            </a:xfrm>
            <a:custGeom>
              <a:avLst/>
              <a:gdLst>
                <a:gd name="connsiteX0" fmla="*/ 4186446 w 4186445"/>
                <a:gd name="connsiteY0" fmla="*/ 2093223 h 4186445"/>
                <a:gd name="connsiteX1" fmla="*/ 2093223 w 4186445"/>
                <a:gd name="connsiteY1" fmla="*/ 4186446 h 4186445"/>
                <a:gd name="connsiteX2" fmla="*/ 0 w 4186445"/>
                <a:gd name="connsiteY2" fmla="*/ 2093223 h 4186445"/>
                <a:gd name="connsiteX3" fmla="*/ 2093223 w 4186445"/>
                <a:gd name="connsiteY3" fmla="*/ 0 h 4186445"/>
                <a:gd name="connsiteX4" fmla="*/ 4186446 w 4186445"/>
                <a:gd name="connsiteY4" fmla="*/ 2093223 h 418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6445" h="4186445">
                  <a:moveTo>
                    <a:pt x="4186446" y="2093223"/>
                  </a:moveTo>
                  <a:cubicBezTo>
                    <a:pt x="4186446" y="3249278"/>
                    <a:pt x="3249278" y="4186446"/>
                    <a:pt x="2093223" y="4186446"/>
                  </a:cubicBezTo>
                  <a:cubicBezTo>
                    <a:pt x="937168" y="4186446"/>
                    <a:pt x="0" y="3249278"/>
                    <a:pt x="0" y="2093223"/>
                  </a:cubicBezTo>
                  <a:cubicBezTo>
                    <a:pt x="0" y="937168"/>
                    <a:pt x="937168" y="0"/>
                    <a:pt x="2093223" y="0"/>
                  </a:cubicBezTo>
                  <a:cubicBezTo>
                    <a:pt x="3249278" y="0"/>
                    <a:pt x="4186446" y="937168"/>
                    <a:pt x="4186446" y="2093223"/>
                  </a:cubicBezTo>
                  <a:close/>
                </a:path>
              </a:pathLst>
            </a:custGeom>
            <a:solidFill>
              <a:schemeClr val="accent2"/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BC007AFA-4AEF-4DC6-9410-04F958283BF9}"/>
                </a:ext>
              </a:extLst>
            </p:cNvPr>
            <p:cNvSpPr/>
            <p:nvPr/>
          </p:nvSpPr>
          <p:spPr>
            <a:xfrm>
              <a:off x="4022825" y="1954519"/>
              <a:ext cx="3939563" cy="3939561"/>
            </a:xfrm>
            <a:custGeom>
              <a:avLst/>
              <a:gdLst>
                <a:gd name="connsiteX0" fmla="*/ 4131749 w 4131748"/>
                <a:gd name="connsiteY0" fmla="*/ 2065875 h 4131748"/>
                <a:gd name="connsiteX1" fmla="*/ 2065875 w 4131748"/>
                <a:gd name="connsiteY1" fmla="*/ 4131749 h 4131748"/>
                <a:gd name="connsiteX2" fmla="*/ 0 w 4131748"/>
                <a:gd name="connsiteY2" fmla="*/ 2065875 h 4131748"/>
                <a:gd name="connsiteX3" fmla="*/ 2065875 w 4131748"/>
                <a:gd name="connsiteY3" fmla="*/ 0 h 4131748"/>
                <a:gd name="connsiteX4" fmla="*/ 4131749 w 4131748"/>
                <a:gd name="connsiteY4" fmla="*/ 2065875 h 413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1748" h="4131748">
                  <a:moveTo>
                    <a:pt x="4131749" y="2065875"/>
                  </a:moveTo>
                  <a:cubicBezTo>
                    <a:pt x="4131749" y="3206826"/>
                    <a:pt x="3206826" y="4131749"/>
                    <a:pt x="2065875" y="4131749"/>
                  </a:cubicBezTo>
                  <a:cubicBezTo>
                    <a:pt x="924924" y="4131749"/>
                    <a:pt x="0" y="3206826"/>
                    <a:pt x="0" y="2065875"/>
                  </a:cubicBezTo>
                  <a:cubicBezTo>
                    <a:pt x="0" y="924924"/>
                    <a:pt x="924924" y="0"/>
                    <a:pt x="2065875" y="0"/>
                  </a:cubicBezTo>
                  <a:cubicBezTo>
                    <a:pt x="3206826" y="0"/>
                    <a:pt x="4131749" y="924924"/>
                    <a:pt x="4131749" y="20658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9E17E308-1A75-4E74-8D65-D9384C05EC1C}"/>
                </a:ext>
              </a:extLst>
            </p:cNvPr>
            <p:cNvSpPr/>
            <p:nvPr/>
          </p:nvSpPr>
          <p:spPr>
            <a:xfrm>
              <a:off x="4151963" y="2063809"/>
              <a:ext cx="3681098" cy="3712517"/>
            </a:xfrm>
            <a:custGeom>
              <a:avLst/>
              <a:gdLst>
                <a:gd name="connsiteX0" fmla="*/ 3854475 w 3860675"/>
                <a:gd name="connsiteY0" fmla="*/ 1666864 h 3893628"/>
                <a:gd name="connsiteX1" fmla="*/ 3827573 w 3860675"/>
                <a:gd name="connsiteY1" fmla="*/ 1631115 h 3893628"/>
                <a:gd name="connsiteX2" fmla="*/ 3821719 w 3860675"/>
                <a:gd name="connsiteY2" fmla="*/ 1600013 h 3893628"/>
                <a:gd name="connsiteX3" fmla="*/ 3840220 w 3860675"/>
                <a:gd name="connsiteY3" fmla="*/ 1514482 h 3893628"/>
                <a:gd name="connsiteX4" fmla="*/ 3801744 w 3860675"/>
                <a:gd name="connsiteY4" fmla="*/ 1370143 h 3893628"/>
                <a:gd name="connsiteX5" fmla="*/ 3740568 w 3860675"/>
                <a:gd name="connsiteY5" fmla="*/ 1307224 h 3893628"/>
                <a:gd name="connsiteX6" fmla="*/ 3731720 w 3860675"/>
                <a:gd name="connsiteY6" fmla="*/ 1286936 h 3893628"/>
                <a:gd name="connsiteX7" fmla="*/ 3737306 w 3860675"/>
                <a:gd name="connsiteY7" fmla="*/ 1214678 h 3893628"/>
                <a:gd name="connsiteX8" fmla="*/ 3671839 w 3860675"/>
                <a:gd name="connsiteY8" fmla="*/ 1055682 h 3893628"/>
                <a:gd name="connsiteX9" fmla="*/ 3604898 w 3860675"/>
                <a:gd name="connsiteY9" fmla="*/ 1007241 h 3893628"/>
                <a:gd name="connsiteX10" fmla="*/ 3589437 w 3860675"/>
                <a:gd name="connsiteY10" fmla="*/ 983602 h 3893628"/>
                <a:gd name="connsiteX11" fmla="*/ 3559273 w 3860675"/>
                <a:gd name="connsiteY11" fmla="*/ 846905 h 3893628"/>
                <a:gd name="connsiteX12" fmla="*/ 3421772 w 3860675"/>
                <a:gd name="connsiteY12" fmla="*/ 735143 h 3893628"/>
                <a:gd name="connsiteX13" fmla="*/ 3396077 w 3860675"/>
                <a:gd name="connsiteY13" fmla="*/ 705784 h 3893628"/>
                <a:gd name="connsiteX14" fmla="*/ 3184663 w 3860675"/>
                <a:gd name="connsiteY14" fmla="*/ 497006 h 3893628"/>
                <a:gd name="connsiteX15" fmla="*/ 3160487 w 3860675"/>
                <a:gd name="connsiteY15" fmla="*/ 476987 h 3893628"/>
                <a:gd name="connsiteX16" fmla="*/ 3128268 w 3860675"/>
                <a:gd name="connsiteY16" fmla="*/ 410135 h 3893628"/>
                <a:gd name="connsiteX17" fmla="*/ 2920698 w 3860675"/>
                <a:gd name="connsiteY17" fmla="*/ 303199 h 3893628"/>
                <a:gd name="connsiteX18" fmla="*/ 2882267 w 3860675"/>
                <a:gd name="connsiteY18" fmla="*/ 281482 h 3893628"/>
                <a:gd name="connsiteX19" fmla="*/ 2722377 w 3860675"/>
                <a:gd name="connsiteY19" fmla="*/ 159040 h 3893628"/>
                <a:gd name="connsiteX20" fmla="*/ 2612671 w 3860675"/>
                <a:gd name="connsiteY20" fmla="*/ 160961 h 3893628"/>
                <a:gd name="connsiteX21" fmla="*/ 2585948 w 3860675"/>
                <a:gd name="connsiteY21" fmla="*/ 151398 h 3893628"/>
                <a:gd name="connsiteX22" fmla="*/ 2575804 w 3860675"/>
                <a:gd name="connsiteY22" fmla="*/ 139601 h 3893628"/>
                <a:gd name="connsiteX23" fmla="*/ 2296690 w 3860675"/>
                <a:gd name="connsiteY23" fmla="*/ 71096 h 3893628"/>
                <a:gd name="connsiteX24" fmla="*/ 2261030 w 3860675"/>
                <a:gd name="connsiteY24" fmla="*/ 65152 h 3893628"/>
                <a:gd name="connsiteX25" fmla="*/ 1965962 w 3860675"/>
                <a:gd name="connsiteY25" fmla="*/ 38430 h 3893628"/>
                <a:gd name="connsiteX26" fmla="*/ 1927040 w 3860675"/>
                <a:gd name="connsiteY26" fmla="*/ 38206 h 3893628"/>
                <a:gd name="connsiteX27" fmla="*/ 1633671 w 3860675"/>
                <a:gd name="connsiteY27" fmla="*/ 64706 h 3893628"/>
                <a:gd name="connsiteX28" fmla="*/ 1598234 w 3860675"/>
                <a:gd name="connsiteY28" fmla="*/ 71051 h 3893628"/>
                <a:gd name="connsiteX29" fmla="*/ 1469178 w 3860675"/>
                <a:gd name="connsiteY29" fmla="*/ 54383 h 3893628"/>
                <a:gd name="connsiteX30" fmla="*/ 1314383 w 3860675"/>
                <a:gd name="connsiteY30" fmla="*/ 143935 h 3893628"/>
                <a:gd name="connsiteX31" fmla="*/ 1273271 w 3860675"/>
                <a:gd name="connsiteY31" fmla="*/ 159620 h 3893628"/>
                <a:gd name="connsiteX32" fmla="*/ 1185640 w 3860675"/>
                <a:gd name="connsiteY32" fmla="*/ 157118 h 3893628"/>
                <a:gd name="connsiteX33" fmla="*/ 1016053 w 3860675"/>
                <a:gd name="connsiteY33" fmla="*/ 273393 h 3893628"/>
                <a:gd name="connsiteX34" fmla="*/ 966809 w 3860675"/>
                <a:gd name="connsiteY34" fmla="*/ 303467 h 3893628"/>
                <a:gd name="connsiteX35" fmla="*/ 735062 w 3860675"/>
                <a:gd name="connsiteY35" fmla="*/ 473456 h 3893628"/>
                <a:gd name="connsiteX36" fmla="*/ 706418 w 3860675"/>
                <a:gd name="connsiteY36" fmla="*/ 497632 h 3893628"/>
                <a:gd name="connsiteX37" fmla="*/ 498043 w 3860675"/>
                <a:gd name="connsiteY37" fmla="*/ 705337 h 3893628"/>
                <a:gd name="connsiteX38" fmla="*/ 472840 w 3860675"/>
                <a:gd name="connsiteY38" fmla="*/ 735098 h 3893628"/>
                <a:gd name="connsiteX39" fmla="*/ 354777 w 3860675"/>
                <a:gd name="connsiteY39" fmla="*/ 816428 h 3893628"/>
                <a:gd name="connsiteX40" fmla="*/ 303968 w 3860675"/>
                <a:gd name="connsiteY40" fmla="*/ 976139 h 3893628"/>
                <a:gd name="connsiteX41" fmla="*/ 287836 w 3860675"/>
                <a:gd name="connsiteY41" fmla="*/ 1007375 h 3893628"/>
                <a:gd name="connsiteX42" fmla="*/ 154937 w 3860675"/>
                <a:gd name="connsiteY42" fmla="*/ 1194703 h 3893628"/>
                <a:gd name="connsiteX43" fmla="*/ 161059 w 3860675"/>
                <a:gd name="connsiteY43" fmla="*/ 1280635 h 3893628"/>
                <a:gd name="connsiteX44" fmla="*/ 151541 w 3860675"/>
                <a:gd name="connsiteY44" fmla="*/ 1307805 h 3893628"/>
                <a:gd name="connsiteX45" fmla="*/ 139878 w 3860675"/>
                <a:gd name="connsiteY45" fmla="*/ 1318128 h 3893628"/>
                <a:gd name="connsiteX46" fmla="*/ 71507 w 3860675"/>
                <a:gd name="connsiteY46" fmla="*/ 1597197 h 3893628"/>
                <a:gd name="connsiteX47" fmla="*/ 65608 w 3860675"/>
                <a:gd name="connsiteY47" fmla="*/ 1632813 h 3893628"/>
                <a:gd name="connsiteX48" fmla="*/ 36964 w 3860675"/>
                <a:gd name="connsiteY48" fmla="*/ 1924573 h 3893628"/>
                <a:gd name="connsiteX49" fmla="*/ 36249 w 3860675"/>
                <a:gd name="connsiteY49" fmla="*/ 1971003 h 3893628"/>
                <a:gd name="connsiteX50" fmla="*/ 62212 w 3860675"/>
                <a:gd name="connsiteY50" fmla="*/ 2257401 h 3893628"/>
                <a:gd name="connsiteX51" fmla="*/ 70479 w 3860675"/>
                <a:gd name="connsiteY51" fmla="*/ 2298469 h 3893628"/>
                <a:gd name="connsiteX52" fmla="*/ 150558 w 3860675"/>
                <a:gd name="connsiteY52" fmla="*/ 2584643 h 3893628"/>
                <a:gd name="connsiteX53" fmla="*/ 161104 w 3860675"/>
                <a:gd name="connsiteY53" fmla="*/ 2614137 h 3893628"/>
                <a:gd name="connsiteX54" fmla="*/ 159451 w 3860675"/>
                <a:gd name="connsiteY54" fmla="*/ 2717453 h 3893628"/>
                <a:gd name="connsiteX55" fmla="*/ 273000 w 3860675"/>
                <a:gd name="connsiteY55" fmla="*/ 2877253 h 3893628"/>
                <a:gd name="connsiteX56" fmla="*/ 302627 w 3860675"/>
                <a:gd name="connsiteY56" fmla="*/ 2929447 h 3893628"/>
                <a:gd name="connsiteX57" fmla="*/ 302672 w 3860675"/>
                <a:gd name="connsiteY57" fmla="*/ 2932888 h 3893628"/>
                <a:gd name="connsiteX58" fmla="*/ 469443 w 3860675"/>
                <a:gd name="connsiteY58" fmla="*/ 3157216 h 3893628"/>
                <a:gd name="connsiteX59" fmla="*/ 498758 w 3860675"/>
                <a:gd name="connsiteY59" fmla="*/ 3191893 h 3893628"/>
                <a:gd name="connsiteX60" fmla="*/ 698062 w 3860675"/>
                <a:gd name="connsiteY60" fmla="*/ 3394459 h 3893628"/>
                <a:gd name="connsiteX61" fmla="*/ 737699 w 3860675"/>
                <a:gd name="connsiteY61" fmla="*/ 3428645 h 3893628"/>
                <a:gd name="connsiteX62" fmla="*/ 738861 w 3860675"/>
                <a:gd name="connsiteY62" fmla="*/ 3431907 h 3893628"/>
                <a:gd name="connsiteX63" fmla="*/ 979142 w 3860675"/>
                <a:gd name="connsiteY63" fmla="*/ 3590545 h 3893628"/>
                <a:gd name="connsiteX64" fmla="*/ 1008501 w 3860675"/>
                <a:gd name="connsiteY64" fmla="*/ 3606945 h 3893628"/>
                <a:gd name="connsiteX65" fmla="*/ 1135993 w 3860675"/>
                <a:gd name="connsiteY65" fmla="*/ 3723533 h 3893628"/>
                <a:gd name="connsiteX66" fmla="*/ 1280421 w 3860675"/>
                <a:gd name="connsiteY66" fmla="*/ 3732873 h 3893628"/>
                <a:gd name="connsiteX67" fmla="*/ 1308574 w 3860675"/>
                <a:gd name="connsiteY67" fmla="*/ 3742659 h 3893628"/>
                <a:gd name="connsiteX68" fmla="*/ 1318762 w 3860675"/>
                <a:gd name="connsiteY68" fmla="*/ 3754412 h 3893628"/>
                <a:gd name="connsiteX69" fmla="*/ 1596313 w 3860675"/>
                <a:gd name="connsiteY69" fmla="*/ 3822738 h 3893628"/>
                <a:gd name="connsiteX70" fmla="*/ 1634788 w 3860675"/>
                <a:gd name="connsiteY70" fmla="*/ 3829888 h 3893628"/>
                <a:gd name="connsiteX71" fmla="*/ 1929543 w 3860675"/>
                <a:gd name="connsiteY71" fmla="*/ 3853438 h 3893628"/>
                <a:gd name="connsiteX72" fmla="*/ 1965560 w 3860675"/>
                <a:gd name="connsiteY72" fmla="*/ 3854644 h 3893628"/>
                <a:gd name="connsiteX73" fmla="*/ 2260538 w 3860675"/>
                <a:gd name="connsiteY73" fmla="*/ 3828860 h 3893628"/>
                <a:gd name="connsiteX74" fmla="*/ 2296020 w 3860675"/>
                <a:gd name="connsiteY74" fmla="*/ 3822649 h 3893628"/>
                <a:gd name="connsiteX75" fmla="*/ 2425075 w 3860675"/>
                <a:gd name="connsiteY75" fmla="*/ 3839183 h 3893628"/>
                <a:gd name="connsiteX76" fmla="*/ 2583848 w 3860675"/>
                <a:gd name="connsiteY76" fmla="*/ 3743776 h 3893628"/>
                <a:gd name="connsiteX77" fmla="*/ 2613118 w 3860675"/>
                <a:gd name="connsiteY77" fmla="*/ 3732694 h 3893628"/>
                <a:gd name="connsiteX78" fmla="*/ 2678316 w 3860675"/>
                <a:gd name="connsiteY78" fmla="*/ 3739665 h 3893628"/>
                <a:gd name="connsiteX79" fmla="*/ 2886736 w 3860675"/>
                <a:gd name="connsiteY79" fmla="*/ 3603951 h 3893628"/>
                <a:gd name="connsiteX80" fmla="*/ 2911135 w 3860675"/>
                <a:gd name="connsiteY80" fmla="*/ 3590277 h 3893628"/>
                <a:gd name="connsiteX81" fmla="*/ 3044748 w 3860675"/>
                <a:gd name="connsiteY81" fmla="*/ 3560560 h 3893628"/>
                <a:gd name="connsiteX82" fmla="*/ 3158164 w 3860675"/>
                <a:gd name="connsiteY82" fmla="*/ 3422210 h 3893628"/>
                <a:gd name="connsiteX83" fmla="*/ 3190249 w 3860675"/>
                <a:gd name="connsiteY83" fmla="*/ 3395531 h 3893628"/>
                <a:gd name="connsiteX84" fmla="*/ 3288426 w 3860675"/>
                <a:gd name="connsiteY84" fmla="*/ 3358799 h 3893628"/>
                <a:gd name="connsiteX85" fmla="*/ 3298123 w 3860675"/>
                <a:gd name="connsiteY85" fmla="*/ 3339494 h 3893628"/>
                <a:gd name="connsiteX86" fmla="*/ 3296067 w 3860675"/>
                <a:gd name="connsiteY86" fmla="*/ 3324881 h 3893628"/>
                <a:gd name="connsiteX87" fmla="*/ 1898575 w 3860675"/>
                <a:gd name="connsiteY87" fmla="*/ 1966534 h 3893628"/>
                <a:gd name="connsiteX88" fmla="*/ 3840845 w 3860675"/>
                <a:gd name="connsiteY88" fmla="*/ 1696223 h 3893628"/>
                <a:gd name="connsiteX89" fmla="*/ 3854475 w 3860675"/>
                <a:gd name="connsiteY89" fmla="*/ 1666864 h 389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860675" h="3893628">
                  <a:moveTo>
                    <a:pt x="3854475" y="1666864"/>
                  </a:moveTo>
                  <a:cubicBezTo>
                    <a:pt x="3846655" y="1654129"/>
                    <a:pt x="3837851" y="1641840"/>
                    <a:pt x="3827573" y="1631115"/>
                  </a:cubicBezTo>
                  <a:cubicBezTo>
                    <a:pt x="3818323" y="1621418"/>
                    <a:pt x="3816803" y="1612391"/>
                    <a:pt x="3821719" y="1600013"/>
                  </a:cubicBezTo>
                  <a:cubicBezTo>
                    <a:pt x="3832623" y="1572620"/>
                    <a:pt x="3838611" y="1543931"/>
                    <a:pt x="3840220" y="1514482"/>
                  </a:cubicBezTo>
                  <a:cubicBezTo>
                    <a:pt x="3843079" y="1462243"/>
                    <a:pt x="3829360" y="1414339"/>
                    <a:pt x="3801744" y="1370143"/>
                  </a:cubicBezTo>
                  <a:cubicBezTo>
                    <a:pt x="3785791" y="1344851"/>
                    <a:pt x="3764877" y="1324339"/>
                    <a:pt x="3740568" y="1307224"/>
                  </a:cubicBezTo>
                  <a:cubicBezTo>
                    <a:pt x="3733239" y="1302085"/>
                    <a:pt x="3728994" y="1296410"/>
                    <a:pt x="3731720" y="1286936"/>
                  </a:cubicBezTo>
                  <a:cubicBezTo>
                    <a:pt x="3738468" y="1263252"/>
                    <a:pt x="3737440" y="1238898"/>
                    <a:pt x="3737306" y="1214678"/>
                  </a:cubicBezTo>
                  <a:cubicBezTo>
                    <a:pt x="3736993" y="1152831"/>
                    <a:pt x="3715186" y="1100011"/>
                    <a:pt x="3671839" y="1055682"/>
                  </a:cubicBezTo>
                  <a:cubicBezTo>
                    <a:pt x="3652177" y="1035573"/>
                    <a:pt x="3630281" y="1019173"/>
                    <a:pt x="3604898" y="1007241"/>
                  </a:cubicBezTo>
                  <a:cubicBezTo>
                    <a:pt x="3594844" y="1002549"/>
                    <a:pt x="3588275" y="996874"/>
                    <a:pt x="3589437" y="983602"/>
                  </a:cubicBezTo>
                  <a:cubicBezTo>
                    <a:pt x="3593682" y="935072"/>
                    <a:pt x="3581706" y="889536"/>
                    <a:pt x="3559273" y="846905"/>
                  </a:cubicBezTo>
                  <a:cubicBezTo>
                    <a:pt x="3529512" y="790286"/>
                    <a:pt x="3481831" y="754626"/>
                    <a:pt x="3421772" y="735143"/>
                  </a:cubicBezTo>
                  <a:cubicBezTo>
                    <a:pt x="3406444" y="730183"/>
                    <a:pt x="3398713" y="723077"/>
                    <a:pt x="3396077" y="705784"/>
                  </a:cubicBezTo>
                  <a:cubicBezTo>
                    <a:pt x="3378470" y="591385"/>
                    <a:pt x="3299508" y="513719"/>
                    <a:pt x="3184663" y="497006"/>
                  </a:cubicBezTo>
                  <a:cubicBezTo>
                    <a:pt x="3171168" y="495040"/>
                    <a:pt x="3164018" y="489588"/>
                    <a:pt x="3160487" y="476987"/>
                  </a:cubicBezTo>
                  <a:cubicBezTo>
                    <a:pt x="3153740" y="452856"/>
                    <a:pt x="3142300" y="430736"/>
                    <a:pt x="3128268" y="410135"/>
                  </a:cubicBezTo>
                  <a:cubicBezTo>
                    <a:pt x="3078487" y="337072"/>
                    <a:pt x="3008060" y="302127"/>
                    <a:pt x="2920698" y="303199"/>
                  </a:cubicBezTo>
                  <a:cubicBezTo>
                    <a:pt x="2900633" y="303467"/>
                    <a:pt x="2891473" y="298507"/>
                    <a:pt x="2882267" y="281482"/>
                  </a:cubicBezTo>
                  <a:cubicBezTo>
                    <a:pt x="2847411" y="217222"/>
                    <a:pt x="2793653" y="176780"/>
                    <a:pt x="2722377" y="159040"/>
                  </a:cubicBezTo>
                  <a:cubicBezTo>
                    <a:pt x="2685332" y="149834"/>
                    <a:pt x="2649001" y="152873"/>
                    <a:pt x="2612671" y="160961"/>
                  </a:cubicBezTo>
                  <a:cubicBezTo>
                    <a:pt x="2601008" y="163553"/>
                    <a:pt x="2592472" y="161810"/>
                    <a:pt x="2585948" y="151398"/>
                  </a:cubicBezTo>
                  <a:cubicBezTo>
                    <a:pt x="2583222" y="147019"/>
                    <a:pt x="2579156" y="143533"/>
                    <a:pt x="2575804" y="139601"/>
                  </a:cubicBezTo>
                  <a:cubicBezTo>
                    <a:pt x="2506986" y="58762"/>
                    <a:pt x="2399202" y="28152"/>
                    <a:pt x="2296690" y="71096"/>
                  </a:cubicBezTo>
                  <a:cubicBezTo>
                    <a:pt x="2282748" y="76950"/>
                    <a:pt x="2272917" y="75520"/>
                    <a:pt x="2261030" y="65152"/>
                  </a:cubicBezTo>
                  <a:cubicBezTo>
                    <a:pt x="2174069" y="-10815"/>
                    <a:pt x="2063290" y="-20959"/>
                    <a:pt x="1965962" y="38430"/>
                  </a:cubicBezTo>
                  <a:cubicBezTo>
                    <a:pt x="1951394" y="47322"/>
                    <a:pt x="1941251" y="46741"/>
                    <a:pt x="1927040" y="38206"/>
                  </a:cubicBezTo>
                  <a:cubicBezTo>
                    <a:pt x="1828506" y="-20825"/>
                    <a:pt x="1720006" y="-11039"/>
                    <a:pt x="1633671" y="64706"/>
                  </a:cubicBezTo>
                  <a:cubicBezTo>
                    <a:pt x="1622008" y="74939"/>
                    <a:pt x="1612534" y="76994"/>
                    <a:pt x="1598234" y="71051"/>
                  </a:cubicBezTo>
                  <a:cubicBezTo>
                    <a:pt x="1556899" y="53847"/>
                    <a:pt x="1513463" y="48127"/>
                    <a:pt x="1469178" y="54383"/>
                  </a:cubicBezTo>
                  <a:cubicBezTo>
                    <a:pt x="1405857" y="63365"/>
                    <a:pt x="1353395" y="92858"/>
                    <a:pt x="1314383" y="143935"/>
                  </a:cubicBezTo>
                  <a:cubicBezTo>
                    <a:pt x="1303122" y="158682"/>
                    <a:pt x="1291861" y="163687"/>
                    <a:pt x="1273271" y="159620"/>
                  </a:cubicBezTo>
                  <a:cubicBezTo>
                    <a:pt x="1244537" y="153275"/>
                    <a:pt x="1215312" y="152202"/>
                    <a:pt x="1185640" y="157118"/>
                  </a:cubicBezTo>
                  <a:cubicBezTo>
                    <a:pt x="1110611" y="169496"/>
                    <a:pt x="1053680" y="208284"/>
                    <a:pt x="1016053" y="273393"/>
                  </a:cubicBezTo>
                  <a:cubicBezTo>
                    <a:pt x="1003899" y="294485"/>
                    <a:pt x="992995" y="302395"/>
                    <a:pt x="966809" y="303467"/>
                  </a:cubicBezTo>
                  <a:cubicBezTo>
                    <a:pt x="856432" y="308070"/>
                    <a:pt x="772197" y="360980"/>
                    <a:pt x="735062" y="473456"/>
                  </a:cubicBezTo>
                  <a:cubicBezTo>
                    <a:pt x="730102" y="488426"/>
                    <a:pt x="722773" y="495130"/>
                    <a:pt x="706418" y="497632"/>
                  </a:cubicBezTo>
                  <a:cubicBezTo>
                    <a:pt x="593181" y="515060"/>
                    <a:pt x="514443" y="593530"/>
                    <a:pt x="498043" y="705337"/>
                  </a:cubicBezTo>
                  <a:cubicBezTo>
                    <a:pt x="495541" y="722318"/>
                    <a:pt x="488435" y="729914"/>
                    <a:pt x="472840" y="735098"/>
                  </a:cubicBezTo>
                  <a:cubicBezTo>
                    <a:pt x="425740" y="750649"/>
                    <a:pt x="385968" y="777327"/>
                    <a:pt x="354777" y="816428"/>
                  </a:cubicBezTo>
                  <a:cubicBezTo>
                    <a:pt x="317508" y="863260"/>
                    <a:pt x="301331" y="917063"/>
                    <a:pt x="303968" y="976139"/>
                  </a:cubicBezTo>
                  <a:cubicBezTo>
                    <a:pt x="304683" y="991645"/>
                    <a:pt x="302046" y="999734"/>
                    <a:pt x="287836" y="1007375"/>
                  </a:cubicBezTo>
                  <a:cubicBezTo>
                    <a:pt x="212896" y="1047727"/>
                    <a:pt x="167405" y="1109619"/>
                    <a:pt x="154937" y="1194703"/>
                  </a:cubicBezTo>
                  <a:cubicBezTo>
                    <a:pt x="150647" y="1223839"/>
                    <a:pt x="155429" y="1252304"/>
                    <a:pt x="161059" y="1280635"/>
                  </a:cubicBezTo>
                  <a:cubicBezTo>
                    <a:pt x="163338" y="1292120"/>
                    <a:pt x="161417" y="1300968"/>
                    <a:pt x="151541" y="1307805"/>
                  </a:cubicBezTo>
                  <a:cubicBezTo>
                    <a:pt x="147296" y="1310755"/>
                    <a:pt x="143855" y="1314776"/>
                    <a:pt x="139878" y="1318128"/>
                  </a:cubicBezTo>
                  <a:cubicBezTo>
                    <a:pt x="60067" y="1385471"/>
                    <a:pt x="27803" y="1495267"/>
                    <a:pt x="71507" y="1597197"/>
                  </a:cubicBezTo>
                  <a:cubicBezTo>
                    <a:pt x="77450" y="1611095"/>
                    <a:pt x="75931" y="1620881"/>
                    <a:pt x="65608" y="1632813"/>
                  </a:cubicBezTo>
                  <a:cubicBezTo>
                    <a:pt x="-6874" y="1716377"/>
                    <a:pt x="-23497" y="1825324"/>
                    <a:pt x="36964" y="1924573"/>
                  </a:cubicBezTo>
                  <a:cubicBezTo>
                    <a:pt x="47733" y="1942270"/>
                    <a:pt x="46393" y="1954156"/>
                    <a:pt x="36249" y="1971003"/>
                  </a:cubicBezTo>
                  <a:cubicBezTo>
                    <a:pt x="-19476" y="2063281"/>
                    <a:pt x="-8930" y="2178842"/>
                    <a:pt x="62212" y="2257401"/>
                  </a:cubicBezTo>
                  <a:cubicBezTo>
                    <a:pt x="74233" y="2270673"/>
                    <a:pt x="77227" y="2281219"/>
                    <a:pt x="70479" y="2298469"/>
                  </a:cubicBezTo>
                  <a:cubicBezTo>
                    <a:pt x="29456" y="2403081"/>
                    <a:pt x="59397" y="2518239"/>
                    <a:pt x="150558" y="2584643"/>
                  </a:cubicBezTo>
                  <a:cubicBezTo>
                    <a:pt x="161685" y="2592777"/>
                    <a:pt x="163830" y="2601177"/>
                    <a:pt x="161104" y="2614137"/>
                  </a:cubicBezTo>
                  <a:cubicBezTo>
                    <a:pt x="153909" y="2648322"/>
                    <a:pt x="153329" y="2683446"/>
                    <a:pt x="159451" y="2717453"/>
                  </a:cubicBezTo>
                  <a:cubicBezTo>
                    <a:pt x="172142" y="2787879"/>
                    <a:pt x="210975" y="2841995"/>
                    <a:pt x="273000" y="2877253"/>
                  </a:cubicBezTo>
                  <a:cubicBezTo>
                    <a:pt x="295209" y="2889900"/>
                    <a:pt x="311922" y="2901027"/>
                    <a:pt x="302627" y="2929447"/>
                  </a:cubicBezTo>
                  <a:cubicBezTo>
                    <a:pt x="302270" y="2930475"/>
                    <a:pt x="302583" y="2931726"/>
                    <a:pt x="302672" y="2932888"/>
                  </a:cubicBezTo>
                  <a:cubicBezTo>
                    <a:pt x="311967" y="3039958"/>
                    <a:pt x="363536" y="3121154"/>
                    <a:pt x="469443" y="3157216"/>
                  </a:cubicBezTo>
                  <a:cubicBezTo>
                    <a:pt x="487720" y="3163428"/>
                    <a:pt x="495496" y="3172633"/>
                    <a:pt x="498758" y="3191893"/>
                  </a:cubicBezTo>
                  <a:cubicBezTo>
                    <a:pt x="517482" y="3301600"/>
                    <a:pt x="592645" y="3378282"/>
                    <a:pt x="698062" y="3394459"/>
                  </a:cubicBezTo>
                  <a:cubicBezTo>
                    <a:pt x="720762" y="3397945"/>
                    <a:pt x="734213" y="3405899"/>
                    <a:pt x="737699" y="3428645"/>
                  </a:cubicBezTo>
                  <a:cubicBezTo>
                    <a:pt x="737878" y="3429762"/>
                    <a:pt x="738414" y="3430834"/>
                    <a:pt x="738861" y="3431907"/>
                  </a:cubicBezTo>
                  <a:cubicBezTo>
                    <a:pt x="780107" y="3536697"/>
                    <a:pt x="870329" y="3593628"/>
                    <a:pt x="979142" y="3590545"/>
                  </a:cubicBezTo>
                  <a:cubicBezTo>
                    <a:pt x="994201" y="3590098"/>
                    <a:pt x="1001575" y="3593495"/>
                    <a:pt x="1008501" y="3606945"/>
                  </a:cubicBezTo>
                  <a:cubicBezTo>
                    <a:pt x="1036475" y="3661329"/>
                    <a:pt x="1079062" y="3700519"/>
                    <a:pt x="1135993" y="3723533"/>
                  </a:cubicBezTo>
                  <a:cubicBezTo>
                    <a:pt x="1183048" y="3742525"/>
                    <a:pt x="1231355" y="3745162"/>
                    <a:pt x="1280421" y="3732873"/>
                  </a:cubicBezTo>
                  <a:cubicBezTo>
                    <a:pt x="1292620" y="3729834"/>
                    <a:pt x="1301737" y="3731443"/>
                    <a:pt x="1308574" y="3742659"/>
                  </a:cubicBezTo>
                  <a:cubicBezTo>
                    <a:pt x="1311255" y="3747083"/>
                    <a:pt x="1315321" y="3750524"/>
                    <a:pt x="1318762" y="3754412"/>
                  </a:cubicBezTo>
                  <a:cubicBezTo>
                    <a:pt x="1391781" y="3837887"/>
                    <a:pt x="1492728" y="3863180"/>
                    <a:pt x="1596313" y="3822738"/>
                  </a:cubicBezTo>
                  <a:cubicBezTo>
                    <a:pt x="1612042" y="3816616"/>
                    <a:pt x="1622186" y="3818940"/>
                    <a:pt x="1634788" y="3829888"/>
                  </a:cubicBezTo>
                  <a:cubicBezTo>
                    <a:pt x="1722017" y="3905543"/>
                    <a:pt x="1833242" y="3914435"/>
                    <a:pt x="1929543" y="3853438"/>
                  </a:cubicBezTo>
                  <a:cubicBezTo>
                    <a:pt x="1943351" y="3844679"/>
                    <a:pt x="1953048" y="3847137"/>
                    <a:pt x="1965560" y="3854644"/>
                  </a:cubicBezTo>
                  <a:cubicBezTo>
                    <a:pt x="2065346" y="3914346"/>
                    <a:pt x="2173444" y="3905051"/>
                    <a:pt x="2260538" y="3828860"/>
                  </a:cubicBezTo>
                  <a:cubicBezTo>
                    <a:pt x="2272291" y="3818582"/>
                    <a:pt x="2281809" y="3816795"/>
                    <a:pt x="2296020" y="3822649"/>
                  </a:cubicBezTo>
                  <a:cubicBezTo>
                    <a:pt x="2337355" y="3839764"/>
                    <a:pt x="2380880" y="3845663"/>
                    <a:pt x="2425075" y="3839183"/>
                  </a:cubicBezTo>
                  <a:cubicBezTo>
                    <a:pt x="2490899" y="3829530"/>
                    <a:pt x="2544613" y="3798071"/>
                    <a:pt x="2583848" y="3743776"/>
                  </a:cubicBezTo>
                  <a:cubicBezTo>
                    <a:pt x="2591713" y="3732873"/>
                    <a:pt x="2599846" y="3729432"/>
                    <a:pt x="2613118" y="3732694"/>
                  </a:cubicBezTo>
                  <a:cubicBezTo>
                    <a:pt x="2634434" y="3737878"/>
                    <a:pt x="2656419" y="3741363"/>
                    <a:pt x="2678316" y="3739665"/>
                  </a:cubicBezTo>
                  <a:cubicBezTo>
                    <a:pt x="2772248" y="3732381"/>
                    <a:pt x="2844015" y="3690152"/>
                    <a:pt x="2886736" y="3603951"/>
                  </a:cubicBezTo>
                  <a:cubicBezTo>
                    <a:pt x="2892009" y="3593316"/>
                    <a:pt x="2898533" y="3589830"/>
                    <a:pt x="2911135" y="3590277"/>
                  </a:cubicBezTo>
                  <a:cubicBezTo>
                    <a:pt x="2958011" y="3591930"/>
                    <a:pt x="3003011" y="3582457"/>
                    <a:pt x="3044748" y="3560560"/>
                  </a:cubicBezTo>
                  <a:cubicBezTo>
                    <a:pt x="3101948" y="3530575"/>
                    <a:pt x="3138501" y="3482850"/>
                    <a:pt x="3158164" y="3422210"/>
                  </a:cubicBezTo>
                  <a:cubicBezTo>
                    <a:pt x="3163705" y="3405094"/>
                    <a:pt x="3171749" y="3397274"/>
                    <a:pt x="3190249" y="3395531"/>
                  </a:cubicBezTo>
                  <a:cubicBezTo>
                    <a:pt x="3225864" y="3392135"/>
                    <a:pt x="3257994" y="3377165"/>
                    <a:pt x="3288426" y="3358799"/>
                  </a:cubicBezTo>
                  <a:cubicBezTo>
                    <a:pt x="3296157" y="3354107"/>
                    <a:pt x="3295844" y="3349727"/>
                    <a:pt x="3298123" y="3339494"/>
                  </a:cubicBezTo>
                  <a:cubicBezTo>
                    <a:pt x="3306926" y="3333327"/>
                    <a:pt x="3300536" y="3329172"/>
                    <a:pt x="3296067" y="3324881"/>
                  </a:cubicBezTo>
                  <a:cubicBezTo>
                    <a:pt x="3262239" y="3292037"/>
                    <a:pt x="1898575" y="1966534"/>
                    <a:pt x="1898575" y="1966534"/>
                  </a:cubicBezTo>
                  <a:cubicBezTo>
                    <a:pt x="1898575" y="1966534"/>
                    <a:pt x="3796516" y="1703552"/>
                    <a:pt x="3840845" y="1696223"/>
                  </a:cubicBezTo>
                  <a:cubicBezTo>
                    <a:pt x="3862161" y="1692604"/>
                    <a:pt x="3865602" y="1684962"/>
                    <a:pt x="3854475" y="166686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3E7F59E8-252E-4258-A265-6481873C573A}"/>
                </a:ext>
              </a:extLst>
            </p:cNvPr>
            <p:cNvSpPr/>
            <p:nvPr/>
          </p:nvSpPr>
          <p:spPr>
            <a:xfrm>
              <a:off x="4339582" y="2265341"/>
              <a:ext cx="3276676" cy="3304814"/>
            </a:xfrm>
            <a:custGeom>
              <a:avLst/>
              <a:gdLst>
                <a:gd name="connsiteX0" fmla="*/ 3431007 w 3436525"/>
                <a:gd name="connsiteY0" fmla="*/ 1483922 h 3466035"/>
                <a:gd name="connsiteX1" fmla="*/ 3407055 w 3436525"/>
                <a:gd name="connsiteY1" fmla="*/ 1452105 h 3466035"/>
                <a:gd name="connsiteX2" fmla="*/ 3401872 w 3436525"/>
                <a:gd name="connsiteY2" fmla="*/ 1424399 h 3466035"/>
                <a:gd name="connsiteX3" fmla="*/ 3418316 w 3436525"/>
                <a:gd name="connsiteY3" fmla="*/ 1348253 h 3466035"/>
                <a:gd name="connsiteX4" fmla="*/ 3384041 w 3436525"/>
                <a:gd name="connsiteY4" fmla="*/ 1219778 h 3466035"/>
                <a:gd name="connsiteX5" fmla="*/ 3329613 w 3436525"/>
                <a:gd name="connsiteY5" fmla="*/ 1163741 h 3466035"/>
                <a:gd name="connsiteX6" fmla="*/ 3321703 w 3436525"/>
                <a:gd name="connsiteY6" fmla="*/ 1145687 h 3466035"/>
                <a:gd name="connsiteX7" fmla="*/ 3326663 w 3436525"/>
                <a:gd name="connsiteY7" fmla="*/ 1081338 h 3466035"/>
                <a:gd name="connsiteX8" fmla="*/ 3268392 w 3436525"/>
                <a:gd name="connsiteY8" fmla="*/ 939815 h 3466035"/>
                <a:gd name="connsiteX9" fmla="*/ 3208779 w 3436525"/>
                <a:gd name="connsiteY9" fmla="*/ 896692 h 3466035"/>
                <a:gd name="connsiteX10" fmla="*/ 3195016 w 3436525"/>
                <a:gd name="connsiteY10" fmla="*/ 875644 h 3466035"/>
                <a:gd name="connsiteX11" fmla="*/ 3168204 w 3436525"/>
                <a:gd name="connsiteY11" fmla="*/ 753962 h 3466035"/>
                <a:gd name="connsiteX12" fmla="*/ 3045806 w 3436525"/>
                <a:gd name="connsiteY12" fmla="*/ 654489 h 3466035"/>
                <a:gd name="connsiteX13" fmla="*/ 3022927 w 3436525"/>
                <a:gd name="connsiteY13" fmla="*/ 628347 h 3466035"/>
                <a:gd name="connsiteX14" fmla="*/ 2834750 w 3436525"/>
                <a:gd name="connsiteY14" fmla="*/ 442494 h 3466035"/>
                <a:gd name="connsiteX15" fmla="*/ 2813211 w 3436525"/>
                <a:gd name="connsiteY15" fmla="*/ 424664 h 3466035"/>
                <a:gd name="connsiteX16" fmla="*/ 2784522 w 3436525"/>
                <a:gd name="connsiteY16" fmla="*/ 365141 h 3466035"/>
                <a:gd name="connsiteX17" fmla="*/ 2599742 w 3436525"/>
                <a:gd name="connsiteY17" fmla="*/ 269958 h 3466035"/>
                <a:gd name="connsiteX18" fmla="*/ 2565512 w 3436525"/>
                <a:gd name="connsiteY18" fmla="*/ 250609 h 3466035"/>
                <a:gd name="connsiteX19" fmla="*/ 2423184 w 3436525"/>
                <a:gd name="connsiteY19" fmla="*/ 141618 h 3466035"/>
                <a:gd name="connsiteX20" fmla="*/ 2325498 w 3436525"/>
                <a:gd name="connsiteY20" fmla="*/ 143316 h 3466035"/>
                <a:gd name="connsiteX21" fmla="*/ 2301725 w 3436525"/>
                <a:gd name="connsiteY21" fmla="*/ 134781 h 3466035"/>
                <a:gd name="connsiteX22" fmla="*/ 2292698 w 3436525"/>
                <a:gd name="connsiteY22" fmla="*/ 124279 h 3466035"/>
                <a:gd name="connsiteX23" fmla="*/ 2044239 w 3436525"/>
                <a:gd name="connsiteY23" fmla="*/ 63282 h 3466035"/>
                <a:gd name="connsiteX24" fmla="*/ 2012512 w 3436525"/>
                <a:gd name="connsiteY24" fmla="*/ 58008 h 3466035"/>
                <a:gd name="connsiteX25" fmla="*/ 1749842 w 3436525"/>
                <a:gd name="connsiteY25" fmla="*/ 34190 h 3466035"/>
                <a:gd name="connsiteX26" fmla="*/ 1715210 w 3436525"/>
                <a:gd name="connsiteY26" fmla="*/ 34012 h 3466035"/>
                <a:gd name="connsiteX27" fmla="*/ 1454060 w 3436525"/>
                <a:gd name="connsiteY27" fmla="*/ 57606 h 3466035"/>
                <a:gd name="connsiteX28" fmla="*/ 1422511 w 3436525"/>
                <a:gd name="connsiteY28" fmla="*/ 63282 h 3466035"/>
                <a:gd name="connsiteX29" fmla="*/ 1307621 w 3436525"/>
                <a:gd name="connsiteY29" fmla="*/ 48445 h 3466035"/>
                <a:gd name="connsiteX30" fmla="*/ 1169851 w 3436525"/>
                <a:gd name="connsiteY30" fmla="*/ 128167 h 3466035"/>
                <a:gd name="connsiteX31" fmla="*/ 1133253 w 3436525"/>
                <a:gd name="connsiteY31" fmla="*/ 142109 h 3466035"/>
                <a:gd name="connsiteX32" fmla="*/ 1055274 w 3436525"/>
                <a:gd name="connsiteY32" fmla="*/ 139875 h 3466035"/>
                <a:gd name="connsiteX33" fmla="*/ 904322 w 3436525"/>
                <a:gd name="connsiteY33" fmla="*/ 243370 h 3466035"/>
                <a:gd name="connsiteX34" fmla="*/ 860484 w 3436525"/>
                <a:gd name="connsiteY34" fmla="*/ 270137 h 3466035"/>
                <a:gd name="connsiteX35" fmla="*/ 654209 w 3436525"/>
                <a:gd name="connsiteY35" fmla="*/ 421447 h 3466035"/>
                <a:gd name="connsiteX36" fmla="*/ 628738 w 3436525"/>
                <a:gd name="connsiteY36" fmla="*/ 442986 h 3466035"/>
                <a:gd name="connsiteX37" fmla="*/ 443287 w 3436525"/>
                <a:gd name="connsiteY37" fmla="*/ 627900 h 3466035"/>
                <a:gd name="connsiteX38" fmla="*/ 420854 w 3436525"/>
                <a:gd name="connsiteY38" fmla="*/ 654355 h 3466035"/>
                <a:gd name="connsiteX39" fmla="*/ 315796 w 3436525"/>
                <a:gd name="connsiteY39" fmla="*/ 726748 h 3466035"/>
                <a:gd name="connsiteX40" fmla="*/ 270572 w 3436525"/>
                <a:gd name="connsiteY40" fmla="*/ 868897 h 3466035"/>
                <a:gd name="connsiteX41" fmla="*/ 256228 w 3436525"/>
                <a:gd name="connsiteY41" fmla="*/ 896737 h 3466035"/>
                <a:gd name="connsiteX42" fmla="*/ 137942 w 3436525"/>
                <a:gd name="connsiteY42" fmla="*/ 1063508 h 3466035"/>
                <a:gd name="connsiteX43" fmla="*/ 143394 w 3436525"/>
                <a:gd name="connsiteY43" fmla="*/ 1140012 h 3466035"/>
                <a:gd name="connsiteX44" fmla="*/ 134948 w 3436525"/>
                <a:gd name="connsiteY44" fmla="*/ 1164232 h 3466035"/>
                <a:gd name="connsiteX45" fmla="*/ 124536 w 3436525"/>
                <a:gd name="connsiteY45" fmla="*/ 1173393 h 3466035"/>
                <a:gd name="connsiteX46" fmla="*/ 63672 w 3436525"/>
                <a:gd name="connsiteY46" fmla="*/ 1421807 h 3466035"/>
                <a:gd name="connsiteX47" fmla="*/ 58399 w 3436525"/>
                <a:gd name="connsiteY47" fmla="*/ 1453490 h 3466035"/>
                <a:gd name="connsiteX48" fmla="*/ 32928 w 3436525"/>
                <a:gd name="connsiteY48" fmla="*/ 1713210 h 3466035"/>
                <a:gd name="connsiteX49" fmla="*/ 32302 w 3436525"/>
                <a:gd name="connsiteY49" fmla="*/ 1754546 h 3466035"/>
                <a:gd name="connsiteX50" fmla="*/ 55405 w 3436525"/>
                <a:gd name="connsiteY50" fmla="*/ 2009484 h 3466035"/>
                <a:gd name="connsiteX51" fmla="*/ 62734 w 3436525"/>
                <a:gd name="connsiteY51" fmla="*/ 2046038 h 3466035"/>
                <a:gd name="connsiteX52" fmla="*/ 134009 w 3436525"/>
                <a:gd name="connsiteY52" fmla="*/ 2300798 h 3466035"/>
                <a:gd name="connsiteX53" fmla="*/ 143394 w 3436525"/>
                <a:gd name="connsiteY53" fmla="*/ 2327074 h 3466035"/>
                <a:gd name="connsiteX54" fmla="*/ 141919 w 3436525"/>
                <a:gd name="connsiteY54" fmla="*/ 2419040 h 3466035"/>
                <a:gd name="connsiteX55" fmla="*/ 243001 w 3436525"/>
                <a:gd name="connsiteY55" fmla="*/ 2561323 h 3466035"/>
                <a:gd name="connsiteX56" fmla="*/ 269366 w 3436525"/>
                <a:gd name="connsiteY56" fmla="*/ 2607797 h 3466035"/>
                <a:gd name="connsiteX57" fmla="*/ 269411 w 3436525"/>
                <a:gd name="connsiteY57" fmla="*/ 2610881 h 3466035"/>
                <a:gd name="connsiteX58" fmla="*/ 417860 w 3436525"/>
                <a:gd name="connsiteY58" fmla="*/ 2810586 h 3466035"/>
                <a:gd name="connsiteX59" fmla="*/ 443957 w 3436525"/>
                <a:gd name="connsiteY59" fmla="*/ 2841420 h 3466035"/>
                <a:gd name="connsiteX60" fmla="*/ 621364 w 3436525"/>
                <a:gd name="connsiteY60" fmla="*/ 3021732 h 3466035"/>
                <a:gd name="connsiteX61" fmla="*/ 656667 w 3436525"/>
                <a:gd name="connsiteY61" fmla="*/ 3052164 h 3466035"/>
                <a:gd name="connsiteX62" fmla="*/ 657695 w 3436525"/>
                <a:gd name="connsiteY62" fmla="*/ 3055068 h 3466035"/>
                <a:gd name="connsiteX63" fmla="*/ 871566 w 3436525"/>
                <a:gd name="connsiteY63" fmla="*/ 3196279 h 3466035"/>
                <a:gd name="connsiteX64" fmla="*/ 897708 w 3436525"/>
                <a:gd name="connsiteY64" fmla="*/ 3210891 h 3466035"/>
                <a:gd name="connsiteX65" fmla="*/ 1011213 w 3436525"/>
                <a:gd name="connsiteY65" fmla="*/ 3314654 h 3466035"/>
                <a:gd name="connsiteX66" fmla="*/ 1139777 w 3436525"/>
                <a:gd name="connsiteY66" fmla="*/ 3322966 h 3466035"/>
                <a:gd name="connsiteX67" fmla="*/ 1164846 w 3436525"/>
                <a:gd name="connsiteY67" fmla="*/ 3331680 h 3466035"/>
                <a:gd name="connsiteX68" fmla="*/ 1173918 w 3436525"/>
                <a:gd name="connsiteY68" fmla="*/ 3342137 h 3466035"/>
                <a:gd name="connsiteX69" fmla="*/ 1420991 w 3436525"/>
                <a:gd name="connsiteY69" fmla="*/ 3402956 h 3466035"/>
                <a:gd name="connsiteX70" fmla="*/ 1455266 w 3436525"/>
                <a:gd name="connsiteY70" fmla="*/ 3409301 h 3466035"/>
                <a:gd name="connsiteX71" fmla="*/ 1717668 w 3436525"/>
                <a:gd name="connsiteY71" fmla="*/ 3430259 h 3466035"/>
                <a:gd name="connsiteX72" fmla="*/ 1749708 w 3436525"/>
                <a:gd name="connsiteY72" fmla="*/ 3431332 h 3466035"/>
                <a:gd name="connsiteX73" fmla="*/ 2012288 w 3436525"/>
                <a:gd name="connsiteY73" fmla="*/ 3408363 h 3466035"/>
                <a:gd name="connsiteX74" fmla="*/ 2043882 w 3436525"/>
                <a:gd name="connsiteY74" fmla="*/ 3402866 h 3466035"/>
                <a:gd name="connsiteX75" fmla="*/ 2158772 w 3436525"/>
                <a:gd name="connsiteY75" fmla="*/ 3417568 h 3466035"/>
                <a:gd name="connsiteX76" fmla="*/ 2300116 w 3436525"/>
                <a:gd name="connsiteY76" fmla="*/ 3332618 h 3466035"/>
                <a:gd name="connsiteX77" fmla="*/ 2326214 w 3436525"/>
                <a:gd name="connsiteY77" fmla="*/ 3322743 h 3466035"/>
                <a:gd name="connsiteX78" fmla="*/ 2384262 w 3436525"/>
                <a:gd name="connsiteY78" fmla="*/ 3328954 h 3466035"/>
                <a:gd name="connsiteX79" fmla="*/ 2569802 w 3436525"/>
                <a:gd name="connsiteY79" fmla="*/ 3208165 h 3466035"/>
                <a:gd name="connsiteX80" fmla="*/ 2591520 w 3436525"/>
                <a:gd name="connsiteY80" fmla="*/ 3195966 h 3466035"/>
                <a:gd name="connsiteX81" fmla="*/ 2710476 w 3436525"/>
                <a:gd name="connsiteY81" fmla="*/ 3169511 h 3466035"/>
                <a:gd name="connsiteX82" fmla="*/ 2811424 w 3436525"/>
                <a:gd name="connsiteY82" fmla="*/ 3046354 h 3466035"/>
                <a:gd name="connsiteX83" fmla="*/ 2839979 w 3436525"/>
                <a:gd name="connsiteY83" fmla="*/ 3022626 h 3466035"/>
                <a:gd name="connsiteX84" fmla="*/ 2927342 w 3436525"/>
                <a:gd name="connsiteY84" fmla="*/ 2989915 h 3466035"/>
                <a:gd name="connsiteX85" fmla="*/ 2943965 w 3436525"/>
                <a:gd name="connsiteY85" fmla="*/ 2972710 h 3466035"/>
                <a:gd name="connsiteX86" fmla="*/ 2942133 w 3436525"/>
                <a:gd name="connsiteY86" fmla="*/ 2959706 h 3466035"/>
                <a:gd name="connsiteX87" fmla="*/ 1737374 w 3436525"/>
                <a:gd name="connsiteY87" fmla="*/ 1757004 h 3466035"/>
                <a:gd name="connsiteX88" fmla="*/ 3419121 w 3436525"/>
                <a:gd name="connsiteY88" fmla="*/ 1509930 h 3466035"/>
                <a:gd name="connsiteX89" fmla="*/ 3431007 w 3436525"/>
                <a:gd name="connsiteY89" fmla="*/ 1483922 h 346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436525" h="3466035">
                  <a:moveTo>
                    <a:pt x="3431007" y="1483922"/>
                  </a:moveTo>
                  <a:cubicBezTo>
                    <a:pt x="3424036" y="1472572"/>
                    <a:pt x="3416216" y="1461668"/>
                    <a:pt x="3407055" y="1452105"/>
                  </a:cubicBezTo>
                  <a:cubicBezTo>
                    <a:pt x="3398833" y="1443481"/>
                    <a:pt x="3397447" y="1435437"/>
                    <a:pt x="3401872" y="1424399"/>
                  </a:cubicBezTo>
                  <a:cubicBezTo>
                    <a:pt x="3411569" y="1400045"/>
                    <a:pt x="3416886" y="1374484"/>
                    <a:pt x="3418316" y="1348253"/>
                  </a:cubicBezTo>
                  <a:cubicBezTo>
                    <a:pt x="3420863" y="1301734"/>
                    <a:pt x="3408619" y="1259102"/>
                    <a:pt x="3384041" y="1219778"/>
                  </a:cubicBezTo>
                  <a:cubicBezTo>
                    <a:pt x="3369831" y="1197256"/>
                    <a:pt x="3351241" y="1178979"/>
                    <a:pt x="3329613" y="1163741"/>
                  </a:cubicBezTo>
                  <a:cubicBezTo>
                    <a:pt x="3323089" y="1159138"/>
                    <a:pt x="3319335" y="1154133"/>
                    <a:pt x="3321703" y="1145687"/>
                  </a:cubicBezTo>
                  <a:cubicBezTo>
                    <a:pt x="3327736" y="1124595"/>
                    <a:pt x="3326797" y="1102922"/>
                    <a:pt x="3326663" y="1081338"/>
                  </a:cubicBezTo>
                  <a:cubicBezTo>
                    <a:pt x="3326395" y="1026284"/>
                    <a:pt x="3307001" y="979273"/>
                    <a:pt x="3268392" y="939815"/>
                  </a:cubicBezTo>
                  <a:cubicBezTo>
                    <a:pt x="3250874" y="921940"/>
                    <a:pt x="3231391" y="907283"/>
                    <a:pt x="3208779" y="896692"/>
                  </a:cubicBezTo>
                  <a:cubicBezTo>
                    <a:pt x="3199842" y="892491"/>
                    <a:pt x="3193988" y="887486"/>
                    <a:pt x="3195016" y="875644"/>
                  </a:cubicBezTo>
                  <a:cubicBezTo>
                    <a:pt x="3198770" y="832432"/>
                    <a:pt x="3188134" y="791901"/>
                    <a:pt x="3168204" y="753962"/>
                  </a:cubicBezTo>
                  <a:cubicBezTo>
                    <a:pt x="3141704" y="703555"/>
                    <a:pt x="3099252" y="671827"/>
                    <a:pt x="3045806" y="654489"/>
                  </a:cubicBezTo>
                  <a:cubicBezTo>
                    <a:pt x="3032177" y="650065"/>
                    <a:pt x="3025295" y="643764"/>
                    <a:pt x="3022927" y="628347"/>
                  </a:cubicBezTo>
                  <a:cubicBezTo>
                    <a:pt x="3007242" y="526506"/>
                    <a:pt x="2936949" y="457375"/>
                    <a:pt x="2834750" y="442494"/>
                  </a:cubicBezTo>
                  <a:cubicBezTo>
                    <a:pt x="2822729" y="440752"/>
                    <a:pt x="2816384" y="435925"/>
                    <a:pt x="2813211" y="424664"/>
                  </a:cubicBezTo>
                  <a:cubicBezTo>
                    <a:pt x="2807178" y="403170"/>
                    <a:pt x="2797034" y="383463"/>
                    <a:pt x="2784522" y="365141"/>
                  </a:cubicBezTo>
                  <a:cubicBezTo>
                    <a:pt x="2740193" y="300077"/>
                    <a:pt x="2677497" y="268975"/>
                    <a:pt x="2599742" y="269958"/>
                  </a:cubicBezTo>
                  <a:cubicBezTo>
                    <a:pt x="2581867" y="270182"/>
                    <a:pt x="2573734" y="265758"/>
                    <a:pt x="2565512" y="250609"/>
                  </a:cubicBezTo>
                  <a:cubicBezTo>
                    <a:pt x="2534499" y="193410"/>
                    <a:pt x="2486640" y="157437"/>
                    <a:pt x="2423184" y="141618"/>
                  </a:cubicBezTo>
                  <a:cubicBezTo>
                    <a:pt x="2390205" y="133395"/>
                    <a:pt x="2357852" y="136121"/>
                    <a:pt x="2325498" y="143316"/>
                  </a:cubicBezTo>
                  <a:cubicBezTo>
                    <a:pt x="2315131" y="145639"/>
                    <a:pt x="2307490" y="144075"/>
                    <a:pt x="2301725" y="134781"/>
                  </a:cubicBezTo>
                  <a:cubicBezTo>
                    <a:pt x="2299312" y="130893"/>
                    <a:pt x="2295692" y="127809"/>
                    <a:pt x="2292698" y="124279"/>
                  </a:cubicBezTo>
                  <a:cubicBezTo>
                    <a:pt x="2231433" y="52333"/>
                    <a:pt x="2135490" y="25074"/>
                    <a:pt x="2044239" y="63282"/>
                  </a:cubicBezTo>
                  <a:cubicBezTo>
                    <a:pt x="2031816" y="68465"/>
                    <a:pt x="2023058" y="67214"/>
                    <a:pt x="2012512" y="58008"/>
                  </a:cubicBezTo>
                  <a:cubicBezTo>
                    <a:pt x="1935114" y="-9647"/>
                    <a:pt x="1836490" y="-18630"/>
                    <a:pt x="1749842" y="34190"/>
                  </a:cubicBezTo>
                  <a:cubicBezTo>
                    <a:pt x="1736883" y="42100"/>
                    <a:pt x="1727856" y="41564"/>
                    <a:pt x="1715210" y="34012"/>
                  </a:cubicBezTo>
                  <a:cubicBezTo>
                    <a:pt x="1627489" y="-18540"/>
                    <a:pt x="1530921" y="-9826"/>
                    <a:pt x="1454060" y="57606"/>
                  </a:cubicBezTo>
                  <a:cubicBezTo>
                    <a:pt x="1443648" y="66722"/>
                    <a:pt x="1435247" y="68555"/>
                    <a:pt x="1422511" y="63282"/>
                  </a:cubicBezTo>
                  <a:cubicBezTo>
                    <a:pt x="1385734" y="47954"/>
                    <a:pt x="1347035" y="42860"/>
                    <a:pt x="1307621" y="48445"/>
                  </a:cubicBezTo>
                  <a:cubicBezTo>
                    <a:pt x="1251226" y="56444"/>
                    <a:pt x="1204573" y="82676"/>
                    <a:pt x="1169851" y="128167"/>
                  </a:cubicBezTo>
                  <a:cubicBezTo>
                    <a:pt x="1159841" y="141305"/>
                    <a:pt x="1149831" y="145774"/>
                    <a:pt x="1133253" y="142109"/>
                  </a:cubicBezTo>
                  <a:cubicBezTo>
                    <a:pt x="1107647" y="136479"/>
                    <a:pt x="1081684" y="135496"/>
                    <a:pt x="1055274" y="139875"/>
                  </a:cubicBezTo>
                  <a:cubicBezTo>
                    <a:pt x="988512" y="150868"/>
                    <a:pt x="937792" y="185411"/>
                    <a:pt x="904322" y="243370"/>
                  </a:cubicBezTo>
                  <a:cubicBezTo>
                    <a:pt x="893463" y="262138"/>
                    <a:pt x="883766" y="269199"/>
                    <a:pt x="860484" y="270137"/>
                  </a:cubicBezTo>
                  <a:cubicBezTo>
                    <a:pt x="762262" y="274204"/>
                    <a:pt x="687233" y="321304"/>
                    <a:pt x="654209" y="421447"/>
                  </a:cubicBezTo>
                  <a:cubicBezTo>
                    <a:pt x="649785" y="434808"/>
                    <a:pt x="643261" y="440752"/>
                    <a:pt x="628738" y="442986"/>
                  </a:cubicBezTo>
                  <a:cubicBezTo>
                    <a:pt x="527924" y="458492"/>
                    <a:pt x="457855" y="528383"/>
                    <a:pt x="443287" y="627900"/>
                  </a:cubicBezTo>
                  <a:cubicBezTo>
                    <a:pt x="441053" y="643004"/>
                    <a:pt x="434752" y="649797"/>
                    <a:pt x="420854" y="654355"/>
                  </a:cubicBezTo>
                  <a:cubicBezTo>
                    <a:pt x="378938" y="668163"/>
                    <a:pt x="343501" y="691937"/>
                    <a:pt x="315796" y="726748"/>
                  </a:cubicBezTo>
                  <a:cubicBezTo>
                    <a:pt x="282593" y="768441"/>
                    <a:pt x="268204" y="816300"/>
                    <a:pt x="270572" y="868897"/>
                  </a:cubicBezTo>
                  <a:cubicBezTo>
                    <a:pt x="271198" y="882705"/>
                    <a:pt x="268874" y="889899"/>
                    <a:pt x="256228" y="896737"/>
                  </a:cubicBezTo>
                  <a:cubicBezTo>
                    <a:pt x="189510" y="932665"/>
                    <a:pt x="149024" y="987764"/>
                    <a:pt x="137942" y="1063508"/>
                  </a:cubicBezTo>
                  <a:cubicBezTo>
                    <a:pt x="134143" y="1089471"/>
                    <a:pt x="138389" y="1114764"/>
                    <a:pt x="143394" y="1140012"/>
                  </a:cubicBezTo>
                  <a:cubicBezTo>
                    <a:pt x="145449" y="1150245"/>
                    <a:pt x="143706" y="1158110"/>
                    <a:pt x="134948" y="1164232"/>
                  </a:cubicBezTo>
                  <a:cubicBezTo>
                    <a:pt x="131194" y="1166869"/>
                    <a:pt x="128111" y="1170444"/>
                    <a:pt x="124536" y="1173393"/>
                  </a:cubicBezTo>
                  <a:cubicBezTo>
                    <a:pt x="53483" y="1233363"/>
                    <a:pt x="24750" y="1331093"/>
                    <a:pt x="63672" y="1421807"/>
                  </a:cubicBezTo>
                  <a:cubicBezTo>
                    <a:pt x="68990" y="1434186"/>
                    <a:pt x="67605" y="1442900"/>
                    <a:pt x="58399" y="1453490"/>
                  </a:cubicBezTo>
                  <a:cubicBezTo>
                    <a:pt x="-6129" y="1527894"/>
                    <a:pt x="-20920" y="1624865"/>
                    <a:pt x="32928" y="1713210"/>
                  </a:cubicBezTo>
                  <a:cubicBezTo>
                    <a:pt x="42535" y="1728985"/>
                    <a:pt x="41329" y="1739576"/>
                    <a:pt x="32302" y="1754546"/>
                  </a:cubicBezTo>
                  <a:cubicBezTo>
                    <a:pt x="-17301" y="1836725"/>
                    <a:pt x="-7916" y="1939550"/>
                    <a:pt x="55405" y="2009484"/>
                  </a:cubicBezTo>
                  <a:cubicBezTo>
                    <a:pt x="66130" y="2021327"/>
                    <a:pt x="68766" y="2030666"/>
                    <a:pt x="62734" y="2046038"/>
                  </a:cubicBezTo>
                  <a:cubicBezTo>
                    <a:pt x="26225" y="2139121"/>
                    <a:pt x="52858" y="2241678"/>
                    <a:pt x="134009" y="2300798"/>
                  </a:cubicBezTo>
                  <a:cubicBezTo>
                    <a:pt x="143930" y="2308038"/>
                    <a:pt x="145851" y="2315500"/>
                    <a:pt x="143394" y="2327074"/>
                  </a:cubicBezTo>
                  <a:cubicBezTo>
                    <a:pt x="137003" y="2357506"/>
                    <a:pt x="136467" y="2388787"/>
                    <a:pt x="141919" y="2419040"/>
                  </a:cubicBezTo>
                  <a:cubicBezTo>
                    <a:pt x="153225" y="2481735"/>
                    <a:pt x="187768" y="2529908"/>
                    <a:pt x="243001" y="2561323"/>
                  </a:cubicBezTo>
                  <a:cubicBezTo>
                    <a:pt x="262797" y="2572584"/>
                    <a:pt x="277633" y="2582505"/>
                    <a:pt x="269366" y="2607797"/>
                  </a:cubicBezTo>
                  <a:cubicBezTo>
                    <a:pt x="269053" y="2608736"/>
                    <a:pt x="269321" y="2609853"/>
                    <a:pt x="269411" y="2610881"/>
                  </a:cubicBezTo>
                  <a:cubicBezTo>
                    <a:pt x="277678" y="2706198"/>
                    <a:pt x="323571" y="2778456"/>
                    <a:pt x="417860" y="2810586"/>
                  </a:cubicBezTo>
                  <a:cubicBezTo>
                    <a:pt x="434126" y="2816127"/>
                    <a:pt x="441053" y="2824305"/>
                    <a:pt x="443957" y="2841420"/>
                  </a:cubicBezTo>
                  <a:cubicBezTo>
                    <a:pt x="460626" y="2939061"/>
                    <a:pt x="527522" y="3007342"/>
                    <a:pt x="621364" y="3021732"/>
                  </a:cubicBezTo>
                  <a:cubicBezTo>
                    <a:pt x="641563" y="3024815"/>
                    <a:pt x="653539" y="3031920"/>
                    <a:pt x="656667" y="3052164"/>
                  </a:cubicBezTo>
                  <a:cubicBezTo>
                    <a:pt x="656801" y="3053147"/>
                    <a:pt x="657293" y="3054130"/>
                    <a:pt x="657695" y="3055068"/>
                  </a:cubicBezTo>
                  <a:cubicBezTo>
                    <a:pt x="694383" y="3148330"/>
                    <a:pt x="774730" y="3199049"/>
                    <a:pt x="871566" y="3196279"/>
                  </a:cubicBezTo>
                  <a:cubicBezTo>
                    <a:pt x="884972" y="3195921"/>
                    <a:pt x="891541" y="3198915"/>
                    <a:pt x="897708" y="3210891"/>
                  </a:cubicBezTo>
                  <a:cubicBezTo>
                    <a:pt x="922599" y="3259287"/>
                    <a:pt x="960538" y="3294188"/>
                    <a:pt x="1011213" y="3314654"/>
                  </a:cubicBezTo>
                  <a:cubicBezTo>
                    <a:pt x="1053084" y="3331590"/>
                    <a:pt x="1096118" y="3333914"/>
                    <a:pt x="1139777" y="3322966"/>
                  </a:cubicBezTo>
                  <a:cubicBezTo>
                    <a:pt x="1150636" y="3320240"/>
                    <a:pt x="1158769" y="3321715"/>
                    <a:pt x="1164846" y="3331680"/>
                  </a:cubicBezTo>
                  <a:cubicBezTo>
                    <a:pt x="1167215" y="3335612"/>
                    <a:pt x="1170879" y="3338696"/>
                    <a:pt x="1173918" y="3342137"/>
                  </a:cubicBezTo>
                  <a:cubicBezTo>
                    <a:pt x="1238892" y="3416451"/>
                    <a:pt x="1328758" y="3438928"/>
                    <a:pt x="1420991" y="3402956"/>
                  </a:cubicBezTo>
                  <a:cubicBezTo>
                    <a:pt x="1434978" y="3397504"/>
                    <a:pt x="1444005" y="3399559"/>
                    <a:pt x="1455266" y="3409301"/>
                  </a:cubicBezTo>
                  <a:cubicBezTo>
                    <a:pt x="1532887" y="3476644"/>
                    <a:pt x="1631914" y="3484554"/>
                    <a:pt x="1717668" y="3430259"/>
                  </a:cubicBezTo>
                  <a:cubicBezTo>
                    <a:pt x="1729957" y="3422484"/>
                    <a:pt x="1738581" y="3424673"/>
                    <a:pt x="1749708" y="3431332"/>
                  </a:cubicBezTo>
                  <a:cubicBezTo>
                    <a:pt x="1838501" y="3484464"/>
                    <a:pt x="1934757" y="3476197"/>
                    <a:pt x="2012288" y="3408363"/>
                  </a:cubicBezTo>
                  <a:cubicBezTo>
                    <a:pt x="2022745" y="3399202"/>
                    <a:pt x="2031235" y="3397593"/>
                    <a:pt x="2043882" y="3402866"/>
                  </a:cubicBezTo>
                  <a:cubicBezTo>
                    <a:pt x="2080704" y="3418104"/>
                    <a:pt x="2119447" y="3423333"/>
                    <a:pt x="2158772" y="3417568"/>
                  </a:cubicBezTo>
                  <a:cubicBezTo>
                    <a:pt x="2217356" y="3408988"/>
                    <a:pt x="2265171" y="3380970"/>
                    <a:pt x="2300116" y="3332618"/>
                  </a:cubicBezTo>
                  <a:cubicBezTo>
                    <a:pt x="2307132" y="3322921"/>
                    <a:pt x="2314371" y="3319838"/>
                    <a:pt x="2326214" y="3322743"/>
                  </a:cubicBezTo>
                  <a:cubicBezTo>
                    <a:pt x="2345161" y="3327345"/>
                    <a:pt x="2364778" y="3330473"/>
                    <a:pt x="2384262" y="3328954"/>
                  </a:cubicBezTo>
                  <a:cubicBezTo>
                    <a:pt x="2467871" y="3322474"/>
                    <a:pt x="2531729" y="3284848"/>
                    <a:pt x="2569802" y="3208165"/>
                  </a:cubicBezTo>
                  <a:cubicBezTo>
                    <a:pt x="2574494" y="3198692"/>
                    <a:pt x="2580303" y="3195564"/>
                    <a:pt x="2591520" y="3195966"/>
                  </a:cubicBezTo>
                  <a:cubicBezTo>
                    <a:pt x="2633257" y="3197441"/>
                    <a:pt x="2673297" y="3188995"/>
                    <a:pt x="2710476" y="3169511"/>
                  </a:cubicBezTo>
                  <a:cubicBezTo>
                    <a:pt x="2761374" y="3142788"/>
                    <a:pt x="2793951" y="3100336"/>
                    <a:pt x="2811424" y="3046354"/>
                  </a:cubicBezTo>
                  <a:cubicBezTo>
                    <a:pt x="2816384" y="3031116"/>
                    <a:pt x="2823489" y="3024189"/>
                    <a:pt x="2839979" y="3022626"/>
                  </a:cubicBezTo>
                  <a:cubicBezTo>
                    <a:pt x="2871706" y="3019631"/>
                    <a:pt x="2900306" y="3006270"/>
                    <a:pt x="2927342" y="2989915"/>
                  </a:cubicBezTo>
                  <a:cubicBezTo>
                    <a:pt x="2934223" y="2985759"/>
                    <a:pt x="2941909" y="2981826"/>
                    <a:pt x="2943965" y="2972710"/>
                  </a:cubicBezTo>
                  <a:cubicBezTo>
                    <a:pt x="2951830" y="2967214"/>
                    <a:pt x="2946110" y="2963549"/>
                    <a:pt x="2942133" y="2959706"/>
                  </a:cubicBezTo>
                  <a:cubicBezTo>
                    <a:pt x="2912014" y="2930481"/>
                    <a:pt x="1737374" y="1757004"/>
                    <a:pt x="1737374" y="1757004"/>
                  </a:cubicBezTo>
                  <a:cubicBezTo>
                    <a:pt x="1737374" y="1757004"/>
                    <a:pt x="3379662" y="1516454"/>
                    <a:pt x="3419121" y="1509930"/>
                  </a:cubicBezTo>
                  <a:cubicBezTo>
                    <a:pt x="3437844" y="1506802"/>
                    <a:pt x="3440883" y="1500009"/>
                    <a:pt x="3431007" y="148392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DBC151A6-6A1E-4EB3-9A34-D2771304C836}"/>
                </a:ext>
              </a:extLst>
            </p:cNvPr>
            <p:cNvSpPr/>
            <p:nvPr/>
          </p:nvSpPr>
          <p:spPr>
            <a:xfrm>
              <a:off x="4378047" y="2304072"/>
              <a:ext cx="3199819" cy="3227273"/>
            </a:xfrm>
            <a:custGeom>
              <a:avLst/>
              <a:gdLst>
                <a:gd name="connsiteX0" fmla="*/ 3350536 w 3355918"/>
                <a:gd name="connsiteY0" fmla="*/ 1449112 h 3384712"/>
                <a:gd name="connsiteX1" fmla="*/ 3327165 w 3355918"/>
                <a:gd name="connsiteY1" fmla="*/ 1418010 h 3384712"/>
                <a:gd name="connsiteX2" fmla="*/ 3322071 w 3355918"/>
                <a:gd name="connsiteY2" fmla="*/ 1390975 h 3384712"/>
                <a:gd name="connsiteX3" fmla="*/ 3338158 w 3355918"/>
                <a:gd name="connsiteY3" fmla="*/ 1316616 h 3384712"/>
                <a:gd name="connsiteX4" fmla="*/ 3304688 w 3355918"/>
                <a:gd name="connsiteY4" fmla="*/ 1191135 h 3384712"/>
                <a:gd name="connsiteX5" fmla="*/ 3251510 w 3355918"/>
                <a:gd name="connsiteY5" fmla="*/ 1136438 h 3384712"/>
                <a:gd name="connsiteX6" fmla="*/ 3243824 w 3355918"/>
                <a:gd name="connsiteY6" fmla="*/ 1118787 h 3384712"/>
                <a:gd name="connsiteX7" fmla="*/ 3248695 w 3355918"/>
                <a:gd name="connsiteY7" fmla="*/ 1055957 h 3384712"/>
                <a:gd name="connsiteX8" fmla="*/ 3191808 w 3355918"/>
                <a:gd name="connsiteY8" fmla="*/ 917741 h 3384712"/>
                <a:gd name="connsiteX9" fmla="*/ 3133626 w 3355918"/>
                <a:gd name="connsiteY9" fmla="*/ 875646 h 3384712"/>
                <a:gd name="connsiteX10" fmla="*/ 3120176 w 3355918"/>
                <a:gd name="connsiteY10" fmla="*/ 855090 h 3384712"/>
                <a:gd name="connsiteX11" fmla="*/ 3093989 w 3355918"/>
                <a:gd name="connsiteY11" fmla="*/ 736267 h 3384712"/>
                <a:gd name="connsiteX12" fmla="*/ 2974451 w 3355918"/>
                <a:gd name="connsiteY12" fmla="*/ 639118 h 3384712"/>
                <a:gd name="connsiteX13" fmla="*/ 2952108 w 3355918"/>
                <a:gd name="connsiteY13" fmla="*/ 613602 h 3384712"/>
                <a:gd name="connsiteX14" fmla="*/ 2768356 w 3355918"/>
                <a:gd name="connsiteY14" fmla="*/ 432128 h 3384712"/>
                <a:gd name="connsiteX15" fmla="*/ 2747353 w 3355918"/>
                <a:gd name="connsiteY15" fmla="*/ 414700 h 3384712"/>
                <a:gd name="connsiteX16" fmla="*/ 2719334 w 3355918"/>
                <a:gd name="connsiteY16" fmla="*/ 356607 h 3384712"/>
                <a:gd name="connsiteX17" fmla="*/ 2538889 w 3355918"/>
                <a:gd name="connsiteY17" fmla="*/ 263614 h 3384712"/>
                <a:gd name="connsiteX18" fmla="*/ 2505463 w 3355918"/>
                <a:gd name="connsiteY18" fmla="*/ 244711 h 3384712"/>
                <a:gd name="connsiteX19" fmla="*/ 2366442 w 3355918"/>
                <a:gd name="connsiteY19" fmla="*/ 138267 h 3384712"/>
                <a:gd name="connsiteX20" fmla="*/ 2271080 w 3355918"/>
                <a:gd name="connsiteY20" fmla="*/ 139921 h 3384712"/>
                <a:gd name="connsiteX21" fmla="*/ 2247843 w 3355918"/>
                <a:gd name="connsiteY21" fmla="*/ 131609 h 3384712"/>
                <a:gd name="connsiteX22" fmla="*/ 2238995 w 3355918"/>
                <a:gd name="connsiteY22" fmla="*/ 121331 h 3384712"/>
                <a:gd name="connsiteX23" fmla="*/ 1996390 w 3355918"/>
                <a:gd name="connsiteY23" fmla="*/ 61763 h 3384712"/>
                <a:gd name="connsiteX24" fmla="*/ 1965377 w 3355918"/>
                <a:gd name="connsiteY24" fmla="*/ 56624 h 3384712"/>
                <a:gd name="connsiteX25" fmla="*/ 1708874 w 3355918"/>
                <a:gd name="connsiteY25" fmla="*/ 33387 h 3384712"/>
                <a:gd name="connsiteX26" fmla="*/ 1675046 w 3355918"/>
                <a:gd name="connsiteY26" fmla="*/ 33208 h 3384712"/>
                <a:gd name="connsiteX27" fmla="*/ 1420018 w 3355918"/>
                <a:gd name="connsiteY27" fmla="*/ 56222 h 3384712"/>
                <a:gd name="connsiteX28" fmla="*/ 1389229 w 3355918"/>
                <a:gd name="connsiteY28" fmla="*/ 61763 h 3384712"/>
                <a:gd name="connsiteX29" fmla="*/ 1277065 w 3355918"/>
                <a:gd name="connsiteY29" fmla="*/ 47285 h 3384712"/>
                <a:gd name="connsiteX30" fmla="*/ 1142513 w 3355918"/>
                <a:gd name="connsiteY30" fmla="*/ 125129 h 3384712"/>
                <a:gd name="connsiteX31" fmla="*/ 1106763 w 3355918"/>
                <a:gd name="connsiteY31" fmla="*/ 138759 h 3384712"/>
                <a:gd name="connsiteX32" fmla="*/ 1030572 w 3355918"/>
                <a:gd name="connsiteY32" fmla="*/ 136569 h 3384712"/>
                <a:gd name="connsiteX33" fmla="*/ 883150 w 3355918"/>
                <a:gd name="connsiteY33" fmla="*/ 237651 h 3384712"/>
                <a:gd name="connsiteX34" fmla="*/ 840340 w 3355918"/>
                <a:gd name="connsiteY34" fmla="*/ 263793 h 3384712"/>
                <a:gd name="connsiteX35" fmla="*/ 638892 w 3355918"/>
                <a:gd name="connsiteY35" fmla="*/ 411572 h 3384712"/>
                <a:gd name="connsiteX36" fmla="*/ 614001 w 3355918"/>
                <a:gd name="connsiteY36" fmla="*/ 432575 h 3384712"/>
                <a:gd name="connsiteX37" fmla="*/ 432885 w 3355918"/>
                <a:gd name="connsiteY37" fmla="*/ 613155 h 3384712"/>
                <a:gd name="connsiteX38" fmla="*/ 410989 w 3355918"/>
                <a:gd name="connsiteY38" fmla="*/ 639028 h 3384712"/>
                <a:gd name="connsiteX39" fmla="*/ 308388 w 3355918"/>
                <a:gd name="connsiteY39" fmla="*/ 709723 h 3384712"/>
                <a:gd name="connsiteX40" fmla="*/ 264237 w 3355918"/>
                <a:gd name="connsiteY40" fmla="*/ 848565 h 3384712"/>
                <a:gd name="connsiteX41" fmla="*/ 250205 w 3355918"/>
                <a:gd name="connsiteY41" fmla="*/ 875735 h 3384712"/>
                <a:gd name="connsiteX42" fmla="*/ 134690 w 3355918"/>
                <a:gd name="connsiteY42" fmla="*/ 1038574 h 3384712"/>
                <a:gd name="connsiteX43" fmla="*/ 140007 w 3355918"/>
                <a:gd name="connsiteY43" fmla="*/ 1113290 h 3384712"/>
                <a:gd name="connsiteX44" fmla="*/ 131740 w 3355918"/>
                <a:gd name="connsiteY44" fmla="*/ 1136930 h 3384712"/>
                <a:gd name="connsiteX45" fmla="*/ 121596 w 3355918"/>
                <a:gd name="connsiteY45" fmla="*/ 1145912 h 3384712"/>
                <a:gd name="connsiteX46" fmla="*/ 62163 w 3355918"/>
                <a:gd name="connsiteY46" fmla="*/ 1388517 h 3384712"/>
                <a:gd name="connsiteX47" fmla="*/ 57024 w 3355918"/>
                <a:gd name="connsiteY47" fmla="*/ 1419485 h 3384712"/>
                <a:gd name="connsiteX48" fmla="*/ 32133 w 3355918"/>
                <a:gd name="connsiteY48" fmla="*/ 1673083 h 3384712"/>
                <a:gd name="connsiteX49" fmla="*/ 31508 w 3355918"/>
                <a:gd name="connsiteY49" fmla="*/ 1713435 h 3384712"/>
                <a:gd name="connsiteX50" fmla="*/ 54075 w 3355918"/>
                <a:gd name="connsiteY50" fmla="*/ 1962386 h 3384712"/>
                <a:gd name="connsiteX51" fmla="*/ 61269 w 3355918"/>
                <a:gd name="connsiteY51" fmla="*/ 1998091 h 3384712"/>
                <a:gd name="connsiteX52" fmla="*/ 130891 w 3355918"/>
                <a:gd name="connsiteY52" fmla="*/ 2246863 h 3384712"/>
                <a:gd name="connsiteX53" fmla="*/ 140052 w 3355918"/>
                <a:gd name="connsiteY53" fmla="*/ 2272513 h 3384712"/>
                <a:gd name="connsiteX54" fmla="*/ 138622 w 3355918"/>
                <a:gd name="connsiteY54" fmla="*/ 2362333 h 3384712"/>
                <a:gd name="connsiteX55" fmla="*/ 237335 w 3355918"/>
                <a:gd name="connsiteY55" fmla="*/ 2501265 h 3384712"/>
                <a:gd name="connsiteX56" fmla="*/ 263120 w 3355918"/>
                <a:gd name="connsiteY56" fmla="*/ 2546622 h 3384712"/>
                <a:gd name="connsiteX57" fmla="*/ 263164 w 3355918"/>
                <a:gd name="connsiteY57" fmla="*/ 2549616 h 3384712"/>
                <a:gd name="connsiteX58" fmla="*/ 408129 w 3355918"/>
                <a:gd name="connsiteY58" fmla="*/ 2744630 h 3384712"/>
                <a:gd name="connsiteX59" fmla="*/ 433600 w 3355918"/>
                <a:gd name="connsiteY59" fmla="*/ 2774749 h 3384712"/>
                <a:gd name="connsiteX60" fmla="*/ 606851 w 3355918"/>
                <a:gd name="connsiteY60" fmla="*/ 2950815 h 3384712"/>
                <a:gd name="connsiteX61" fmla="*/ 641305 w 3355918"/>
                <a:gd name="connsiteY61" fmla="*/ 2980532 h 3384712"/>
                <a:gd name="connsiteX62" fmla="*/ 642288 w 3355918"/>
                <a:gd name="connsiteY62" fmla="*/ 2983347 h 3384712"/>
                <a:gd name="connsiteX63" fmla="*/ 851154 w 3355918"/>
                <a:gd name="connsiteY63" fmla="*/ 3121251 h 3384712"/>
                <a:gd name="connsiteX64" fmla="*/ 876671 w 3355918"/>
                <a:gd name="connsiteY64" fmla="*/ 3135506 h 3384712"/>
                <a:gd name="connsiteX65" fmla="*/ 987494 w 3355918"/>
                <a:gd name="connsiteY65" fmla="*/ 3236856 h 3384712"/>
                <a:gd name="connsiteX66" fmla="*/ 1113020 w 3355918"/>
                <a:gd name="connsiteY66" fmla="*/ 3244989 h 3384712"/>
                <a:gd name="connsiteX67" fmla="*/ 1137508 w 3355918"/>
                <a:gd name="connsiteY67" fmla="*/ 3253479 h 3384712"/>
                <a:gd name="connsiteX68" fmla="*/ 1146356 w 3355918"/>
                <a:gd name="connsiteY68" fmla="*/ 3263712 h 3384712"/>
                <a:gd name="connsiteX69" fmla="*/ 1387620 w 3355918"/>
                <a:gd name="connsiteY69" fmla="*/ 3323101 h 3384712"/>
                <a:gd name="connsiteX70" fmla="*/ 1421091 w 3355918"/>
                <a:gd name="connsiteY70" fmla="*/ 3329313 h 3384712"/>
                <a:gd name="connsiteX71" fmla="*/ 1677325 w 3355918"/>
                <a:gd name="connsiteY71" fmla="*/ 3349779 h 3384712"/>
                <a:gd name="connsiteX72" fmla="*/ 1708606 w 3355918"/>
                <a:gd name="connsiteY72" fmla="*/ 3350807 h 3384712"/>
                <a:gd name="connsiteX73" fmla="*/ 1965020 w 3355918"/>
                <a:gd name="connsiteY73" fmla="*/ 3328374 h 3384712"/>
                <a:gd name="connsiteX74" fmla="*/ 1995853 w 3355918"/>
                <a:gd name="connsiteY74" fmla="*/ 3322967 h 3384712"/>
                <a:gd name="connsiteX75" fmla="*/ 2108062 w 3355918"/>
                <a:gd name="connsiteY75" fmla="*/ 3337312 h 3384712"/>
                <a:gd name="connsiteX76" fmla="*/ 2246100 w 3355918"/>
                <a:gd name="connsiteY76" fmla="*/ 3254373 h 3384712"/>
                <a:gd name="connsiteX77" fmla="*/ 2271572 w 3355918"/>
                <a:gd name="connsiteY77" fmla="*/ 3244720 h 3384712"/>
                <a:gd name="connsiteX78" fmla="*/ 2328235 w 3355918"/>
                <a:gd name="connsiteY78" fmla="*/ 3250798 h 3384712"/>
                <a:gd name="connsiteX79" fmla="*/ 2509395 w 3355918"/>
                <a:gd name="connsiteY79" fmla="*/ 3132825 h 3384712"/>
                <a:gd name="connsiteX80" fmla="*/ 2530622 w 3355918"/>
                <a:gd name="connsiteY80" fmla="*/ 3120938 h 3384712"/>
                <a:gd name="connsiteX81" fmla="*/ 2646763 w 3355918"/>
                <a:gd name="connsiteY81" fmla="*/ 3095109 h 3384712"/>
                <a:gd name="connsiteX82" fmla="*/ 2745342 w 3355918"/>
                <a:gd name="connsiteY82" fmla="*/ 2974856 h 3384712"/>
                <a:gd name="connsiteX83" fmla="*/ 2773227 w 3355918"/>
                <a:gd name="connsiteY83" fmla="*/ 2951664 h 3384712"/>
                <a:gd name="connsiteX84" fmla="*/ 2858578 w 3355918"/>
                <a:gd name="connsiteY84" fmla="*/ 2919713 h 3384712"/>
                <a:gd name="connsiteX85" fmla="*/ 2874800 w 3355918"/>
                <a:gd name="connsiteY85" fmla="*/ 2902911 h 3384712"/>
                <a:gd name="connsiteX86" fmla="*/ 2873012 w 3355918"/>
                <a:gd name="connsiteY86" fmla="*/ 2890219 h 3384712"/>
                <a:gd name="connsiteX87" fmla="*/ 1696496 w 3355918"/>
                <a:gd name="connsiteY87" fmla="*/ 1715714 h 3384712"/>
                <a:gd name="connsiteX88" fmla="*/ 3338828 w 3355918"/>
                <a:gd name="connsiteY88" fmla="*/ 1474405 h 3384712"/>
                <a:gd name="connsiteX89" fmla="*/ 3350536 w 3355918"/>
                <a:gd name="connsiteY89" fmla="*/ 1449112 h 338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355918" h="3384712">
                  <a:moveTo>
                    <a:pt x="3350536" y="1449112"/>
                  </a:moveTo>
                  <a:cubicBezTo>
                    <a:pt x="3343744" y="1438030"/>
                    <a:pt x="3336103" y="1427350"/>
                    <a:pt x="3327165" y="1418010"/>
                  </a:cubicBezTo>
                  <a:cubicBezTo>
                    <a:pt x="3319121" y="1409609"/>
                    <a:pt x="3317781" y="1401744"/>
                    <a:pt x="3322071" y="1390975"/>
                  </a:cubicBezTo>
                  <a:cubicBezTo>
                    <a:pt x="3331544" y="1367156"/>
                    <a:pt x="3336728" y="1342221"/>
                    <a:pt x="3338158" y="1316616"/>
                  </a:cubicBezTo>
                  <a:cubicBezTo>
                    <a:pt x="3340660" y="1271169"/>
                    <a:pt x="3328684" y="1229566"/>
                    <a:pt x="3304688" y="1191135"/>
                  </a:cubicBezTo>
                  <a:cubicBezTo>
                    <a:pt x="3290835" y="1169149"/>
                    <a:pt x="3272647" y="1151319"/>
                    <a:pt x="3251510" y="1136438"/>
                  </a:cubicBezTo>
                  <a:cubicBezTo>
                    <a:pt x="3245165" y="1131969"/>
                    <a:pt x="3241455" y="1127054"/>
                    <a:pt x="3243824" y="1118787"/>
                  </a:cubicBezTo>
                  <a:cubicBezTo>
                    <a:pt x="3249678" y="1098186"/>
                    <a:pt x="3248784" y="1077049"/>
                    <a:pt x="3248695" y="1055957"/>
                  </a:cubicBezTo>
                  <a:cubicBezTo>
                    <a:pt x="3248427" y="1002199"/>
                    <a:pt x="3229479" y="956261"/>
                    <a:pt x="3191808" y="917741"/>
                  </a:cubicBezTo>
                  <a:cubicBezTo>
                    <a:pt x="3174738" y="900268"/>
                    <a:pt x="3155657" y="885968"/>
                    <a:pt x="3133626" y="875646"/>
                  </a:cubicBezTo>
                  <a:cubicBezTo>
                    <a:pt x="3124868" y="871534"/>
                    <a:pt x="3119148" y="866663"/>
                    <a:pt x="3120176" y="855090"/>
                  </a:cubicBezTo>
                  <a:cubicBezTo>
                    <a:pt x="3123840" y="812905"/>
                    <a:pt x="3113472" y="773313"/>
                    <a:pt x="3093989" y="736267"/>
                  </a:cubicBezTo>
                  <a:cubicBezTo>
                    <a:pt x="3068115" y="687067"/>
                    <a:pt x="3026690" y="656054"/>
                    <a:pt x="2974451" y="639118"/>
                  </a:cubicBezTo>
                  <a:cubicBezTo>
                    <a:pt x="2961135" y="634783"/>
                    <a:pt x="2954432" y="628661"/>
                    <a:pt x="2952108" y="613602"/>
                  </a:cubicBezTo>
                  <a:cubicBezTo>
                    <a:pt x="2936780" y="514129"/>
                    <a:pt x="2868141" y="446607"/>
                    <a:pt x="2768356" y="432128"/>
                  </a:cubicBezTo>
                  <a:cubicBezTo>
                    <a:pt x="2756603" y="430430"/>
                    <a:pt x="2750436" y="425693"/>
                    <a:pt x="2747353" y="414700"/>
                  </a:cubicBezTo>
                  <a:cubicBezTo>
                    <a:pt x="2741499" y="393697"/>
                    <a:pt x="2731534" y="374482"/>
                    <a:pt x="2719334" y="356607"/>
                  </a:cubicBezTo>
                  <a:cubicBezTo>
                    <a:pt x="2676077" y="293107"/>
                    <a:pt x="2614811" y="262676"/>
                    <a:pt x="2538889" y="263614"/>
                  </a:cubicBezTo>
                  <a:cubicBezTo>
                    <a:pt x="2521416" y="263837"/>
                    <a:pt x="2513506" y="259548"/>
                    <a:pt x="2505463" y="244711"/>
                  </a:cubicBezTo>
                  <a:cubicBezTo>
                    <a:pt x="2475165" y="188853"/>
                    <a:pt x="2428423" y="153684"/>
                    <a:pt x="2366442" y="138267"/>
                  </a:cubicBezTo>
                  <a:cubicBezTo>
                    <a:pt x="2334223" y="130268"/>
                    <a:pt x="2302674" y="132905"/>
                    <a:pt x="2271080" y="139921"/>
                  </a:cubicBezTo>
                  <a:cubicBezTo>
                    <a:pt x="2260936" y="142200"/>
                    <a:pt x="2253518" y="140680"/>
                    <a:pt x="2247843" y="131609"/>
                  </a:cubicBezTo>
                  <a:cubicBezTo>
                    <a:pt x="2245475" y="127811"/>
                    <a:pt x="2241944" y="124772"/>
                    <a:pt x="2238995" y="121331"/>
                  </a:cubicBezTo>
                  <a:cubicBezTo>
                    <a:pt x="2179159" y="51083"/>
                    <a:pt x="2085451" y="24450"/>
                    <a:pt x="1996390" y="61763"/>
                  </a:cubicBezTo>
                  <a:cubicBezTo>
                    <a:pt x="1984280" y="66858"/>
                    <a:pt x="1975700" y="65606"/>
                    <a:pt x="1965377" y="56624"/>
                  </a:cubicBezTo>
                  <a:cubicBezTo>
                    <a:pt x="1889812" y="-9423"/>
                    <a:pt x="1793511" y="-18226"/>
                    <a:pt x="1708874" y="33387"/>
                  </a:cubicBezTo>
                  <a:cubicBezTo>
                    <a:pt x="1696228" y="41118"/>
                    <a:pt x="1687380" y="40582"/>
                    <a:pt x="1675046" y="33208"/>
                  </a:cubicBezTo>
                  <a:cubicBezTo>
                    <a:pt x="1589382" y="-18092"/>
                    <a:pt x="1495048" y="-9602"/>
                    <a:pt x="1420018" y="56222"/>
                  </a:cubicBezTo>
                  <a:cubicBezTo>
                    <a:pt x="1409874" y="65115"/>
                    <a:pt x="1401607" y="66902"/>
                    <a:pt x="1389229" y="61763"/>
                  </a:cubicBezTo>
                  <a:cubicBezTo>
                    <a:pt x="1353301" y="46793"/>
                    <a:pt x="1315540" y="41833"/>
                    <a:pt x="1277065" y="47285"/>
                  </a:cubicBezTo>
                  <a:cubicBezTo>
                    <a:pt x="1222011" y="55105"/>
                    <a:pt x="1176430" y="80711"/>
                    <a:pt x="1142513" y="125129"/>
                  </a:cubicBezTo>
                  <a:cubicBezTo>
                    <a:pt x="1132726" y="137954"/>
                    <a:pt x="1122940" y="142289"/>
                    <a:pt x="1106763" y="138759"/>
                  </a:cubicBezTo>
                  <a:cubicBezTo>
                    <a:pt x="1081783" y="133262"/>
                    <a:pt x="1056401" y="132324"/>
                    <a:pt x="1030572" y="136569"/>
                  </a:cubicBezTo>
                  <a:cubicBezTo>
                    <a:pt x="965374" y="147294"/>
                    <a:pt x="915861" y="181033"/>
                    <a:pt x="883150" y="237651"/>
                  </a:cubicBezTo>
                  <a:cubicBezTo>
                    <a:pt x="872559" y="255973"/>
                    <a:pt x="863086" y="262854"/>
                    <a:pt x="840340" y="263793"/>
                  </a:cubicBezTo>
                  <a:cubicBezTo>
                    <a:pt x="744397" y="267770"/>
                    <a:pt x="671156" y="313753"/>
                    <a:pt x="638892" y="411572"/>
                  </a:cubicBezTo>
                  <a:cubicBezTo>
                    <a:pt x="634602" y="424621"/>
                    <a:pt x="628212" y="430430"/>
                    <a:pt x="614001" y="432575"/>
                  </a:cubicBezTo>
                  <a:cubicBezTo>
                    <a:pt x="515556" y="447724"/>
                    <a:pt x="447096" y="515961"/>
                    <a:pt x="432885" y="613155"/>
                  </a:cubicBezTo>
                  <a:cubicBezTo>
                    <a:pt x="430740" y="627901"/>
                    <a:pt x="424529" y="634515"/>
                    <a:pt x="410989" y="639028"/>
                  </a:cubicBezTo>
                  <a:cubicBezTo>
                    <a:pt x="370055" y="652524"/>
                    <a:pt x="335468" y="675716"/>
                    <a:pt x="308388" y="709723"/>
                  </a:cubicBezTo>
                  <a:cubicBezTo>
                    <a:pt x="275990" y="750433"/>
                    <a:pt x="261913" y="797175"/>
                    <a:pt x="264237" y="848565"/>
                  </a:cubicBezTo>
                  <a:cubicBezTo>
                    <a:pt x="264863" y="862061"/>
                    <a:pt x="262584" y="869077"/>
                    <a:pt x="250205" y="875735"/>
                  </a:cubicBezTo>
                  <a:cubicBezTo>
                    <a:pt x="185052" y="910814"/>
                    <a:pt x="145504" y="964617"/>
                    <a:pt x="134690" y="1038574"/>
                  </a:cubicBezTo>
                  <a:cubicBezTo>
                    <a:pt x="130981" y="1063911"/>
                    <a:pt x="135137" y="1088668"/>
                    <a:pt x="140007" y="1113290"/>
                  </a:cubicBezTo>
                  <a:cubicBezTo>
                    <a:pt x="141974" y="1123300"/>
                    <a:pt x="140320" y="1130942"/>
                    <a:pt x="131740" y="1136930"/>
                  </a:cubicBezTo>
                  <a:cubicBezTo>
                    <a:pt x="128076" y="1139522"/>
                    <a:pt x="125037" y="1143007"/>
                    <a:pt x="121596" y="1145912"/>
                  </a:cubicBezTo>
                  <a:cubicBezTo>
                    <a:pt x="52198" y="1204452"/>
                    <a:pt x="24179" y="1299903"/>
                    <a:pt x="62163" y="1388517"/>
                  </a:cubicBezTo>
                  <a:cubicBezTo>
                    <a:pt x="67347" y="1400627"/>
                    <a:pt x="66006" y="1409118"/>
                    <a:pt x="57024" y="1419485"/>
                  </a:cubicBezTo>
                  <a:cubicBezTo>
                    <a:pt x="-5985" y="1492146"/>
                    <a:pt x="-20419" y="1586837"/>
                    <a:pt x="32133" y="1673083"/>
                  </a:cubicBezTo>
                  <a:cubicBezTo>
                    <a:pt x="41518" y="1688455"/>
                    <a:pt x="40356" y="1698823"/>
                    <a:pt x="31508" y="1713435"/>
                  </a:cubicBezTo>
                  <a:cubicBezTo>
                    <a:pt x="-16933" y="1793648"/>
                    <a:pt x="-7772" y="1894104"/>
                    <a:pt x="54075" y="1962386"/>
                  </a:cubicBezTo>
                  <a:cubicBezTo>
                    <a:pt x="64531" y="1973915"/>
                    <a:pt x="67123" y="1983076"/>
                    <a:pt x="61269" y="1998091"/>
                  </a:cubicBezTo>
                  <a:cubicBezTo>
                    <a:pt x="25609" y="2089028"/>
                    <a:pt x="51617" y="2189127"/>
                    <a:pt x="130891" y="2246863"/>
                  </a:cubicBezTo>
                  <a:cubicBezTo>
                    <a:pt x="140588" y="2253923"/>
                    <a:pt x="142420" y="2261207"/>
                    <a:pt x="140052" y="2272513"/>
                  </a:cubicBezTo>
                  <a:cubicBezTo>
                    <a:pt x="133796" y="2302230"/>
                    <a:pt x="133304" y="2332751"/>
                    <a:pt x="138622" y="2362333"/>
                  </a:cubicBezTo>
                  <a:cubicBezTo>
                    <a:pt x="149660" y="2423554"/>
                    <a:pt x="183398" y="2470565"/>
                    <a:pt x="237335" y="2501265"/>
                  </a:cubicBezTo>
                  <a:cubicBezTo>
                    <a:pt x="256640" y="2512258"/>
                    <a:pt x="271163" y="2521910"/>
                    <a:pt x="263120" y="2546622"/>
                  </a:cubicBezTo>
                  <a:cubicBezTo>
                    <a:pt x="262807" y="2547516"/>
                    <a:pt x="263075" y="2548633"/>
                    <a:pt x="263164" y="2549616"/>
                  </a:cubicBezTo>
                  <a:cubicBezTo>
                    <a:pt x="271253" y="2642699"/>
                    <a:pt x="316074" y="2713259"/>
                    <a:pt x="408129" y="2744630"/>
                  </a:cubicBezTo>
                  <a:cubicBezTo>
                    <a:pt x="424037" y="2750037"/>
                    <a:pt x="430785" y="2758036"/>
                    <a:pt x="433600" y="2774749"/>
                  </a:cubicBezTo>
                  <a:cubicBezTo>
                    <a:pt x="449866" y="2870110"/>
                    <a:pt x="515243" y="2936783"/>
                    <a:pt x="606851" y="2950815"/>
                  </a:cubicBezTo>
                  <a:cubicBezTo>
                    <a:pt x="626558" y="2953854"/>
                    <a:pt x="638266" y="2960735"/>
                    <a:pt x="641305" y="2980532"/>
                  </a:cubicBezTo>
                  <a:cubicBezTo>
                    <a:pt x="641439" y="2981515"/>
                    <a:pt x="641930" y="2982453"/>
                    <a:pt x="642288" y="2983347"/>
                  </a:cubicBezTo>
                  <a:cubicBezTo>
                    <a:pt x="678127" y="3074419"/>
                    <a:pt x="756597" y="3123932"/>
                    <a:pt x="851154" y="3121251"/>
                  </a:cubicBezTo>
                  <a:cubicBezTo>
                    <a:pt x="864248" y="3120893"/>
                    <a:pt x="870638" y="3123842"/>
                    <a:pt x="876671" y="3135506"/>
                  </a:cubicBezTo>
                  <a:cubicBezTo>
                    <a:pt x="900980" y="3182785"/>
                    <a:pt x="938026" y="3216881"/>
                    <a:pt x="987494" y="3236856"/>
                  </a:cubicBezTo>
                  <a:cubicBezTo>
                    <a:pt x="1028383" y="3253390"/>
                    <a:pt x="1070388" y="3255669"/>
                    <a:pt x="1113020" y="3244989"/>
                  </a:cubicBezTo>
                  <a:cubicBezTo>
                    <a:pt x="1123610" y="3242352"/>
                    <a:pt x="1131565" y="3243737"/>
                    <a:pt x="1137508" y="3253479"/>
                  </a:cubicBezTo>
                  <a:cubicBezTo>
                    <a:pt x="1139832" y="3257322"/>
                    <a:pt x="1143407" y="3260316"/>
                    <a:pt x="1146356" y="3263712"/>
                  </a:cubicBezTo>
                  <a:cubicBezTo>
                    <a:pt x="1209811" y="3336284"/>
                    <a:pt x="1297576" y="3358270"/>
                    <a:pt x="1387620" y="3323101"/>
                  </a:cubicBezTo>
                  <a:cubicBezTo>
                    <a:pt x="1401295" y="3317783"/>
                    <a:pt x="1410098" y="3319794"/>
                    <a:pt x="1421091" y="3329313"/>
                  </a:cubicBezTo>
                  <a:cubicBezTo>
                    <a:pt x="1496880" y="3395092"/>
                    <a:pt x="1593582" y="3402778"/>
                    <a:pt x="1677325" y="3349779"/>
                  </a:cubicBezTo>
                  <a:cubicBezTo>
                    <a:pt x="1689346" y="3342183"/>
                    <a:pt x="1697747" y="3344327"/>
                    <a:pt x="1708606" y="3350807"/>
                  </a:cubicBezTo>
                  <a:cubicBezTo>
                    <a:pt x="1795343" y="3402688"/>
                    <a:pt x="1889320" y="3394600"/>
                    <a:pt x="1965020" y="3328374"/>
                  </a:cubicBezTo>
                  <a:cubicBezTo>
                    <a:pt x="1975208" y="3319437"/>
                    <a:pt x="1983520" y="3317873"/>
                    <a:pt x="1995853" y="3322967"/>
                  </a:cubicBezTo>
                  <a:cubicBezTo>
                    <a:pt x="2031827" y="3337848"/>
                    <a:pt x="2069631" y="3342987"/>
                    <a:pt x="2108062" y="3337312"/>
                  </a:cubicBezTo>
                  <a:cubicBezTo>
                    <a:pt x="2165306" y="3328911"/>
                    <a:pt x="2211959" y="3301562"/>
                    <a:pt x="2246100" y="3254373"/>
                  </a:cubicBezTo>
                  <a:cubicBezTo>
                    <a:pt x="2252937" y="3244899"/>
                    <a:pt x="2259998" y="3241905"/>
                    <a:pt x="2271572" y="3244720"/>
                  </a:cubicBezTo>
                  <a:cubicBezTo>
                    <a:pt x="2290072" y="3249234"/>
                    <a:pt x="2309243" y="3252273"/>
                    <a:pt x="2328235" y="3250798"/>
                  </a:cubicBezTo>
                  <a:cubicBezTo>
                    <a:pt x="2409922" y="3244497"/>
                    <a:pt x="2472260" y="3207720"/>
                    <a:pt x="2509395" y="3132825"/>
                  </a:cubicBezTo>
                  <a:cubicBezTo>
                    <a:pt x="2513998" y="3123574"/>
                    <a:pt x="2519628" y="3120536"/>
                    <a:pt x="2530622" y="3120938"/>
                  </a:cubicBezTo>
                  <a:cubicBezTo>
                    <a:pt x="2571376" y="3122368"/>
                    <a:pt x="2610477" y="3114146"/>
                    <a:pt x="2646763" y="3095109"/>
                  </a:cubicBezTo>
                  <a:cubicBezTo>
                    <a:pt x="2696499" y="3069012"/>
                    <a:pt x="2728272" y="3027542"/>
                    <a:pt x="2745342" y="2974856"/>
                  </a:cubicBezTo>
                  <a:cubicBezTo>
                    <a:pt x="2750168" y="2959976"/>
                    <a:pt x="2757139" y="2953183"/>
                    <a:pt x="2773227" y="2951664"/>
                  </a:cubicBezTo>
                  <a:cubicBezTo>
                    <a:pt x="2804194" y="2948715"/>
                    <a:pt x="2832124" y="2935666"/>
                    <a:pt x="2858578" y="2919713"/>
                  </a:cubicBezTo>
                  <a:cubicBezTo>
                    <a:pt x="2865326" y="2915646"/>
                    <a:pt x="2872833" y="2911803"/>
                    <a:pt x="2874800" y="2902911"/>
                  </a:cubicBezTo>
                  <a:cubicBezTo>
                    <a:pt x="2882486" y="2897548"/>
                    <a:pt x="2876900" y="2893973"/>
                    <a:pt x="2873012" y="2890219"/>
                  </a:cubicBezTo>
                  <a:cubicBezTo>
                    <a:pt x="2843608" y="2861665"/>
                    <a:pt x="1696496" y="1715714"/>
                    <a:pt x="1696496" y="1715714"/>
                  </a:cubicBezTo>
                  <a:cubicBezTo>
                    <a:pt x="1696496" y="1715714"/>
                    <a:pt x="3300264" y="1480795"/>
                    <a:pt x="3338828" y="1474405"/>
                  </a:cubicBezTo>
                  <a:cubicBezTo>
                    <a:pt x="3357195" y="1471500"/>
                    <a:pt x="3360189" y="1464842"/>
                    <a:pt x="3350536" y="1449112"/>
                  </a:cubicBezTo>
                  <a:close/>
                </a:path>
              </a:pathLst>
            </a:custGeom>
            <a:solidFill>
              <a:schemeClr val="accent3"/>
            </a:solidFill>
            <a:ln w="4469" cap="flat">
              <a:noFill/>
              <a:prstDash val="solid"/>
              <a:miter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3DFF55BA-217A-4067-AD97-C6E7B3C1FBF4}"/>
                </a:ext>
              </a:extLst>
            </p:cNvPr>
            <p:cNvSpPr/>
            <p:nvPr/>
          </p:nvSpPr>
          <p:spPr>
            <a:xfrm>
              <a:off x="7600772" y="3643850"/>
              <a:ext cx="384577" cy="203613"/>
            </a:xfrm>
            <a:custGeom>
              <a:avLst/>
              <a:gdLst>
                <a:gd name="connsiteX0" fmla="*/ 403075 w 403337"/>
                <a:gd name="connsiteY0" fmla="*/ 136923 h 213546"/>
                <a:gd name="connsiteX1" fmla="*/ 389044 w 403337"/>
                <a:gd name="connsiteY1" fmla="*/ 9699 h 213546"/>
                <a:gd name="connsiteX2" fmla="*/ 364600 w 403337"/>
                <a:gd name="connsiteY2" fmla="*/ 1924 h 213546"/>
                <a:gd name="connsiteX3" fmla="*/ 1474 w 403337"/>
                <a:gd name="connsiteY3" fmla="*/ 58051 h 213546"/>
                <a:gd name="connsiteX4" fmla="*/ 0 w 403337"/>
                <a:gd name="connsiteY4" fmla="*/ 60732 h 213546"/>
                <a:gd name="connsiteX5" fmla="*/ 25248 w 403337"/>
                <a:gd name="connsiteY5" fmla="*/ 120031 h 213546"/>
                <a:gd name="connsiteX6" fmla="*/ 18143 w 403337"/>
                <a:gd name="connsiteY6" fmla="*/ 213516 h 213546"/>
                <a:gd name="connsiteX7" fmla="*/ 388418 w 403337"/>
                <a:gd name="connsiteY7" fmla="*/ 155736 h 213546"/>
                <a:gd name="connsiteX8" fmla="*/ 403075 w 403337"/>
                <a:gd name="connsiteY8" fmla="*/ 136923 h 21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337" h="213546">
                  <a:moveTo>
                    <a:pt x="403075" y="136923"/>
                  </a:moveTo>
                  <a:cubicBezTo>
                    <a:pt x="400618" y="112390"/>
                    <a:pt x="392306" y="34590"/>
                    <a:pt x="389044" y="9699"/>
                  </a:cubicBezTo>
                  <a:cubicBezTo>
                    <a:pt x="387346" y="-1383"/>
                    <a:pt x="384843" y="-1383"/>
                    <a:pt x="364600" y="1924"/>
                  </a:cubicBezTo>
                  <a:cubicBezTo>
                    <a:pt x="327331" y="8090"/>
                    <a:pt x="50407" y="50632"/>
                    <a:pt x="1474" y="58051"/>
                  </a:cubicBezTo>
                  <a:cubicBezTo>
                    <a:pt x="938" y="58944"/>
                    <a:pt x="447" y="59838"/>
                    <a:pt x="0" y="60732"/>
                  </a:cubicBezTo>
                  <a:cubicBezTo>
                    <a:pt x="14568" y="77891"/>
                    <a:pt x="22880" y="98313"/>
                    <a:pt x="25248" y="120031"/>
                  </a:cubicBezTo>
                  <a:cubicBezTo>
                    <a:pt x="28644" y="151357"/>
                    <a:pt x="25025" y="182682"/>
                    <a:pt x="18143" y="213516"/>
                  </a:cubicBezTo>
                  <a:cubicBezTo>
                    <a:pt x="35034" y="214857"/>
                    <a:pt x="281348" y="172136"/>
                    <a:pt x="388418" y="155736"/>
                  </a:cubicBezTo>
                  <a:cubicBezTo>
                    <a:pt x="402182" y="153680"/>
                    <a:pt x="404193" y="148273"/>
                    <a:pt x="403075" y="13692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90A7E484-C8BA-46B3-8334-E9B066BC5529}"/>
                </a:ext>
              </a:extLst>
            </p:cNvPr>
            <p:cNvSpPr/>
            <p:nvPr/>
          </p:nvSpPr>
          <p:spPr>
            <a:xfrm>
              <a:off x="4374935" y="2778649"/>
              <a:ext cx="2744698" cy="2751036"/>
            </a:xfrm>
            <a:custGeom>
              <a:avLst/>
              <a:gdLst>
                <a:gd name="connsiteX0" fmla="*/ 432885 w 2878594"/>
                <a:gd name="connsiteY0" fmla="*/ 113683 h 2885241"/>
                <a:gd name="connsiteX1" fmla="*/ 410989 w 2878594"/>
                <a:gd name="connsiteY1" fmla="*/ 139557 h 2885241"/>
                <a:gd name="connsiteX2" fmla="*/ 308388 w 2878594"/>
                <a:gd name="connsiteY2" fmla="*/ 210252 h 2885241"/>
                <a:gd name="connsiteX3" fmla="*/ 264237 w 2878594"/>
                <a:gd name="connsiteY3" fmla="*/ 349094 h 2885241"/>
                <a:gd name="connsiteX4" fmla="*/ 250205 w 2878594"/>
                <a:gd name="connsiteY4" fmla="*/ 376264 h 2885241"/>
                <a:gd name="connsiteX5" fmla="*/ 134690 w 2878594"/>
                <a:gd name="connsiteY5" fmla="*/ 539103 h 2885241"/>
                <a:gd name="connsiteX6" fmla="*/ 140007 w 2878594"/>
                <a:gd name="connsiteY6" fmla="*/ 613819 h 2885241"/>
                <a:gd name="connsiteX7" fmla="*/ 131740 w 2878594"/>
                <a:gd name="connsiteY7" fmla="*/ 637458 h 2885241"/>
                <a:gd name="connsiteX8" fmla="*/ 121596 w 2878594"/>
                <a:gd name="connsiteY8" fmla="*/ 646440 h 2885241"/>
                <a:gd name="connsiteX9" fmla="*/ 62163 w 2878594"/>
                <a:gd name="connsiteY9" fmla="*/ 889046 h 2885241"/>
                <a:gd name="connsiteX10" fmla="*/ 57024 w 2878594"/>
                <a:gd name="connsiteY10" fmla="*/ 920014 h 2885241"/>
                <a:gd name="connsiteX11" fmla="*/ 32133 w 2878594"/>
                <a:gd name="connsiteY11" fmla="*/ 1173612 h 2885241"/>
                <a:gd name="connsiteX12" fmla="*/ 31508 w 2878594"/>
                <a:gd name="connsiteY12" fmla="*/ 1213964 h 2885241"/>
                <a:gd name="connsiteX13" fmla="*/ 54075 w 2878594"/>
                <a:gd name="connsiteY13" fmla="*/ 1462915 h 2885241"/>
                <a:gd name="connsiteX14" fmla="*/ 61269 w 2878594"/>
                <a:gd name="connsiteY14" fmla="*/ 1498619 h 2885241"/>
                <a:gd name="connsiteX15" fmla="*/ 130891 w 2878594"/>
                <a:gd name="connsiteY15" fmla="*/ 1747391 h 2885241"/>
                <a:gd name="connsiteX16" fmla="*/ 140052 w 2878594"/>
                <a:gd name="connsiteY16" fmla="*/ 1773041 h 2885241"/>
                <a:gd name="connsiteX17" fmla="*/ 138622 w 2878594"/>
                <a:gd name="connsiteY17" fmla="*/ 1862862 h 2885241"/>
                <a:gd name="connsiteX18" fmla="*/ 237335 w 2878594"/>
                <a:gd name="connsiteY18" fmla="*/ 2001793 h 2885241"/>
                <a:gd name="connsiteX19" fmla="*/ 263120 w 2878594"/>
                <a:gd name="connsiteY19" fmla="*/ 2047151 h 2885241"/>
                <a:gd name="connsiteX20" fmla="*/ 263164 w 2878594"/>
                <a:gd name="connsiteY20" fmla="*/ 2050145 h 2885241"/>
                <a:gd name="connsiteX21" fmla="*/ 408129 w 2878594"/>
                <a:gd name="connsiteY21" fmla="*/ 2245158 h 2885241"/>
                <a:gd name="connsiteX22" fmla="*/ 433600 w 2878594"/>
                <a:gd name="connsiteY22" fmla="*/ 2275277 h 2885241"/>
                <a:gd name="connsiteX23" fmla="*/ 606851 w 2878594"/>
                <a:gd name="connsiteY23" fmla="*/ 2451344 h 2885241"/>
                <a:gd name="connsiteX24" fmla="*/ 641305 w 2878594"/>
                <a:gd name="connsiteY24" fmla="*/ 2481060 h 2885241"/>
                <a:gd name="connsiteX25" fmla="*/ 642288 w 2878594"/>
                <a:gd name="connsiteY25" fmla="*/ 2483876 h 2885241"/>
                <a:gd name="connsiteX26" fmla="*/ 851154 w 2878594"/>
                <a:gd name="connsiteY26" fmla="*/ 2621779 h 2885241"/>
                <a:gd name="connsiteX27" fmla="*/ 876671 w 2878594"/>
                <a:gd name="connsiteY27" fmla="*/ 2636034 h 2885241"/>
                <a:gd name="connsiteX28" fmla="*/ 987494 w 2878594"/>
                <a:gd name="connsiteY28" fmla="*/ 2737384 h 2885241"/>
                <a:gd name="connsiteX29" fmla="*/ 1113020 w 2878594"/>
                <a:gd name="connsiteY29" fmla="*/ 2745517 h 2885241"/>
                <a:gd name="connsiteX30" fmla="*/ 1137508 w 2878594"/>
                <a:gd name="connsiteY30" fmla="*/ 2754008 h 2885241"/>
                <a:gd name="connsiteX31" fmla="*/ 1146356 w 2878594"/>
                <a:gd name="connsiteY31" fmla="*/ 2764241 h 2885241"/>
                <a:gd name="connsiteX32" fmla="*/ 1387620 w 2878594"/>
                <a:gd name="connsiteY32" fmla="*/ 2823630 h 2885241"/>
                <a:gd name="connsiteX33" fmla="*/ 1421091 w 2878594"/>
                <a:gd name="connsiteY33" fmla="*/ 2829841 h 2885241"/>
                <a:gd name="connsiteX34" fmla="*/ 1677325 w 2878594"/>
                <a:gd name="connsiteY34" fmla="*/ 2850308 h 2885241"/>
                <a:gd name="connsiteX35" fmla="*/ 1708606 w 2878594"/>
                <a:gd name="connsiteY35" fmla="*/ 2851336 h 2885241"/>
                <a:gd name="connsiteX36" fmla="*/ 1965019 w 2878594"/>
                <a:gd name="connsiteY36" fmla="*/ 2828903 h 2885241"/>
                <a:gd name="connsiteX37" fmla="*/ 1995853 w 2878594"/>
                <a:gd name="connsiteY37" fmla="*/ 2823496 h 2885241"/>
                <a:gd name="connsiteX38" fmla="*/ 2108062 w 2878594"/>
                <a:gd name="connsiteY38" fmla="*/ 2837840 h 2885241"/>
                <a:gd name="connsiteX39" fmla="*/ 2246100 w 2878594"/>
                <a:gd name="connsiteY39" fmla="*/ 2754902 h 2885241"/>
                <a:gd name="connsiteX40" fmla="*/ 2271572 w 2878594"/>
                <a:gd name="connsiteY40" fmla="*/ 2745249 h 2885241"/>
                <a:gd name="connsiteX41" fmla="*/ 2328235 w 2878594"/>
                <a:gd name="connsiteY41" fmla="*/ 2751327 h 2885241"/>
                <a:gd name="connsiteX42" fmla="*/ 2509395 w 2878594"/>
                <a:gd name="connsiteY42" fmla="*/ 2633353 h 2885241"/>
                <a:gd name="connsiteX43" fmla="*/ 2530621 w 2878594"/>
                <a:gd name="connsiteY43" fmla="*/ 2621467 h 2885241"/>
                <a:gd name="connsiteX44" fmla="*/ 2646763 w 2878594"/>
                <a:gd name="connsiteY44" fmla="*/ 2595637 h 2885241"/>
                <a:gd name="connsiteX45" fmla="*/ 2745342 w 2878594"/>
                <a:gd name="connsiteY45" fmla="*/ 2475385 h 2885241"/>
                <a:gd name="connsiteX46" fmla="*/ 2773227 w 2878594"/>
                <a:gd name="connsiteY46" fmla="*/ 2452193 h 2885241"/>
                <a:gd name="connsiteX47" fmla="*/ 2858534 w 2878594"/>
                <a:gd name="connsiteY47" fmla="*/ 2420241 h 2885241"/>
                <a:gd name="connsiteX48" fmla="*/ 2874755 w 2878594"/>
                <a:gd name="connsiteY48" fmla="*/ 2403439 h 2885241"/>
                <a:gd name="connsiteX49" fmla="*/ 2872968 w 2878594"/>
                <a:gd name="connsiteY49" fmla="*/ 2390748 h 2885241"/>
                <a:gd name="connsiteX50" fmla="*/ 2850892 w 2878594"/>
                <a:gd name="connsiteY50" fmla="*/ 2368852 h 2885241"/>
                <a:gd name="connsiteX51" fmla="*/ 2847853 w 2878594"/>
                <a:gd name="connsiteY51" fmla="*/ 2376225 h 2885241"/>
                <a:gd name="connsiteX52" fmla="*/ 2831990 w 2878594"/>
                <a:gd name="connsiteY52" fmla="*/ 2392625 h 2885241"/>
                <a:gd name="connsiteX53" fmla="*/ 2748559 w 2878594"/>
                <a:gd name="connsiteY53" fmla="*/ 2423861 h 2885241"/>
                <a:gd name="connsiteX54" fmla="*/ 2721300 w 2878594"/>
                <a:gd name="connsiteY54" fmla="*/ 2446517 h 2885241"/>
                <a:gd name="connsiteX55" fmla="*/ 2624956 w 2878594"/>
                <a:gd name="connsiteY55" fmla="*/ 2564089 h 2885241"/>
                <a:gd name="connsiteX56" fmla="*/ 2511406 w 2878594"/>
                <a:gd name="connsiteY56" fmla="*/ 2589337 h 2885241"/>
                <a:gd name="connsiteX57" fmla="*/ 2490671 w 2878594"/>
                <a:gd name="connsiteY57" fmla="*/ 2600955 h 2885241"/>
                <a:gd name="connsiteX58" fmla="*/ 2313577 w 2878594"/>
                <a:gd name="connsiteY58" fmla="*/ 2716292 h 2885241"/>
                <a:gd name="connsiteX59" fmla="*/ 2258166 w 2878594"/>
                <a:gd name="connsiteY59" fmla="*/ 2710349 h 2885241"/>
                <a:gd name="connsiteX60" fmla="*/ 2233275 w 2878594"/>
                <a:gd name="connsiteY60" fmla="*/ 2719778 h 2885241"/>
                <a:gd name="connsiteX61" fmla="*/ 2098365 w 2878594"/>
                <a:gd name="connsiteY61" fmla="*/ 2800884 h 2885241"/>
                <a:gd name="connsiteX62" fmla="*/ 1988704 w 2878594"/>
                <a:gd name="connsiteY62" fmla="*/ 2786853 h 2885241"/>
                <a:gd name="connsiteX63" fmla="*/ 1958540 w 2878594"/>
                <a:gd name="connsiteY63" fmla="*/ 2792126 h 2885241"/>
                <a:gd name="connsiteX64" fmla="*/ 1707891 w 2878594"/>
                <a:gd name="connsiteY64" fmla="*/ 2814067 h 2885241"/>
                <a:gd name="connsiteX65" fmla="*/ 1677281 w 2878594"/>
                <a:gd name="connsiteY65" fmla="*/ 2813039 h 2885241"/>
                <a:gd name="connsiteX66" fmla="*/ 1426811 w 2878594"/>
                <a:gd name="connsiteY66" fmla="*/ 2793019 h 2885241"/>
                <a:gd name="connsiteX67" fmla="*/ 1394100 w 2878594"/>
                <a:gd name="connsiteY67" fmla="*/ 2786942 h 2885241"/>
                <a:gd name="connsiteX68" fmla="*/ 1158243 w 2878594"/>
                <a:gd name="connsiteY68" fmla="*/ 2728894 h 2885241"/>
                <a:gd name="connsiteX69" fmla="*/ 1149573 w 2878594"/>
                <a:gd name="connsiteY69" fmla="*/ 2718884 h 2885241"/>
                <a:gd name="connsiteX70" fmla="*/ 1125666 w 2878594"/>
                <a:gd name="connsiteY70" fmla="*/ 2710572 h 2885241"/>
                <a:gd name="connsiteX71" fmla="*/ 1002956 w 2878594"/>
                <a:gd name="connsiteY71" fmla="*/ 2702618 h 2885241"/>
                <a:gd name="connsiteX72" fmla="*/ 894635 w 2878594"/>
                <a:gd name="connsiteY72" fmla="*/ 2603547 h 2885241"/>
                <a:gd name="connsiteX73" fmla="*/ 869699 w 2878594"/>
                <a:gd name="connsiteY73" fmla="*/ 2589605 h 2885241"/>
                <a:gd name="connsiteX74" fmla="*/ 665525 w 2878594"/>
                <a:gd name="connsiteY74" fmla="*/ 2454784 h 2885241"/>
                <a:gd name="connsiteX75" fmla="*/ 664542 w 2878594"/>
                <a:gd name="connsiteY75" fmla="*/ 2452014 h 2885241"/>
                <a:gd name="connsiteX76" fmla="*/ 630848 w 2878594"/>
                <a:gd name="connsiteY76" fmla="*/ 2422967 h 2885241"/>
                <a:gd name="connsiteX77" fmla="*/ 461485 w 2878594"/>
                <a:gd name="connsiteY77" fmla="*/ 2250834 h 2885241"/>
                <a:gd name="connsiteX78" fmla="*/ 436549 w 2878594"/>
                <a:gd name="connsiteY78" fmla="*/ 2221385 h 2885241"/>
                <a:gd name="connsiteX79" fmla="*/ 294847 w 2878594"/>
                <a:gd name="connsiteY79" fmla="*/ 2030751 h 2885241"/>
                <a:gd name="connsiteX80" fmla="*/ 294803 w 2878594"/>
                <a:gd name="connsiteY80" fmla="*/ 2027801 h 2885241"/>
                <a:gd name="connsiteX81" fmla="*/ 269599 w 2878594"/>
                <a:gd name="connsiteY81" fmla="*/ 1983427 h 2885241"/>
                <a:gd name="connsiteX82" fmla="*/ 173120 w 2878594"/>
                <a:gd name="connsiteY82" fmla="*/ 1847624 h 2885241"/>
                <a:gd name="connsiteX83" fmla="*/ 174506 w 2878594"/>
                <a:gd name="connsiteY83" fmla="*/ 1759814 h 2885241"/>
                <a:gd name="connsiteX84" fmla="*/ 165524 w 2878594"/>
                <a:gd name="connsiteY84" fmla="*/ 1734745 h 2885241"/>
                <a:gd name="connsiteX85" fmla="*/ 97465 w 2878594"/>
                <a:gd name="connsiteY85" fmla="*/ 1491559 h 2885241"/>
                <a:gd name="connsiteX86" fmla="*/ 90450 w 2878594"/>
                <a:gd name="connsiteY86" fmla="*/ 1456658 h 2885241"/>
                <a:gd name="connsiteX87" fmla="*/ 68419 w 2878594"/>
                <a:gd name="connsiteY87" fmla="*/ 1213293 h 2885241"/>
                <a:gd name="connsiteX88" fmla="*/ 69045 w 2878594"/>
                <a:gd name="connsiteY88" fmla="*/ 1173835 h 2885241"/>
                <a:gd name="connsiteX89" fmla="*/ 93399 w 2878594"/>
                <a:gd name="connsiteY89" fmla="*/ 925912 h 2885241"/>
                <a:gd name="connsiteX90" fmla="*/ 98404 w 2878594"/>
                <a:gd name="connsiteY90" fmla="*/ 895659 h 2885241"/>
                <a:gd name="connsiteX91" fmla="*/ 156541 w 2878594"/>
                <a:gd name="connsiteY91" fmla="*/ 658506 h 2885241"/>
                <a:gd name="connsiteX92" fmla="*/ 166462 w 2878594"/>
                <a:gd name="connsiteY92" fmla="*/ 649747 h 2885241"/>
                <a:gd name="connsiteX93" fmla="*/ 174550 w 2878594"/>
                <a:gd name="connsiteY93" fmla="*/ 626644 h 2885241"/>
                <a:gd name="connsiteX94" fmla="*/ 169322 w 2878594"/>
                <a:gd name="connsiteY94" fmla="*/ 553626 h 2885241"/>
                <a:gd name="connsiteX95" fmla="*/ 282246 w 2878594"/>
                <a:gd name="connsiteY95" fmla="*/ 394451 h 2885241"/>
                <a:gd name="connsiteX96" fmla="*/ 295965 w 2878594"/>
                <a:gd name="connsiteY96" fmla="*/ 367907 h 2885241"/>
                <a:gd name="connsiteX97" fmla="*/ 339132 w 2878594"/>
                <a:gd name="connsiteY97" fmla="*/ 232193 h 2885241"/>
                <a:gd name="connsiteX98" fmla="*/ 439454 w 2878594"/>
                <a:gd name="connsiteY98" fmla="*/ 163063 h 2885241"/>
                <a:gd name="connsiteX99" fmla="*/ 460859 w 2878594"/>
                <a:gd name="connsiteY99" fmla="*/ 137770 h 2885241"/>
                <a:gd name="connsiteX100" fmla="*/ 511579 w 2878594"/>
                <a:gd name="connsiteY100" fmla="*/ 26768 h 2885241"/>
                <a:gd name="connsiteX101" fmla="*/ 484811 w 2878594"/>
                <a:gd name="connsiteY101" fmla="*/ 0 h 2885241"/>
                <a:gd name="connsiteX102" fmla="*/ 432885 w 2878594"/>
                <a:gd name="connsiteY102" fmla="*/ 113683 h 288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78594" h="2885241">
                  <a:moveTo>
                    <a:pt x="432885" y="113683"/>
                  </a:moveTo>
                  <a:cubicBezTo>
                    <a:pt x="430740" y="128430"/>
                    <a:pt x="424529" y="135044"/>
                    <a:pt x="410989" y="139557"/>
                  </a:cubicBezTo>
                  <a:cubicBezTo>
                    <a:pt x="370055" y="153053"/>
                    <a:pt x="335468" y="176245"/>
                    <a:pt x="308388" y="210252"/>
                  </a:cubicBezTo>
                  <a:cubicBezTo>
                    <a:pt x="275990" y="250962"/>
                    <a:pt x="261913" y="297704"/>
                    <a:pt x="264237" y="349094"/>
                  </a:cubicBezTo>
                  <a:cubicBezTo>
                    <a:pt x="264863" y="362589"/>
                    <a:pt x="262584" y="369605"/>
                    <a:pt x="250205" y="376264"/>
                  </a:cubicBezTo>
                  <a:cubicBezTo>
                    <a:pt x="185052" y="411343"/>
                    <a:pt x="145504" y="465146"/>
                    <a:pt x="134690" y="539103"/>
                  </a:cubicBezTo>
                  <a:cubicBezTo>
                    <a:pt x="130981" y="564440"/>
                    <a:pt x="135137" y="589197"/>
                    <a:pt x="140007" y="613819"/>
                  </a:cubicBezTo>
                  <a:cubicBezTo>
                    <a:pt x="141974" y="623829"/>
                    <a:pt x="140320" y="631470"/>
                    <a:pt x="131740" y="637458"/>
                  </a:cubicBezTo>
                  <a:cubicBezTo>
                    <a:pt x="128076" y="640050"/>
                    <a:pt x="125037" y="643536"/>
                    <a:pt x="121596" y="646440"/>
                  </a:cubicBezTo>
                  <a:cubicBezTo>
                    <a:pt x="52198" y="704980"/>
                    <a:pt x="24179" y="800431"/>
                    <a:pt x="62163" y="889046"/>
                  </a:cubicBezTo>
                  <a:cubicBezTo>
                    <a:pt x="67347" y="901156"/>
                    <a:pt x="66006" y="909646"/>
                    <a:pt x="57024" y="920014"/>
                  </a:cubicBezTo>
                  <a:cubicBezTo>
                    <a:pt x="-5985" y="992674"/>
                    <a:pt x="-20419" y="1087366"/>
                    <a:pt x="32133" y="1173612"/>
                  </a:cubicBezTo>
                  <a:cubicBezTo>
                    <a:pt x="41518" y="1188984"/>
                    <a:pt x="40356" y="1199351"/>
                    <a:pt x="31508" y="1213964"/>
                  </a:cubicBezTo>
                  <a:cubicBezTo>
                    <a:pt x="-16933" y="1294177"/>
                    <a:pt x="-7772" y="1394633"/>
                    <a:pt x="54075" y="1462915"/>
                  </a:cubicBezTo>
                  <a:cubicBezTo>
                    <a:pt x="64531" y="1474444"/>
                    <a:pt x="67123" y="1483605"/>
                    <a:pt x="61269" y="1498619"/>
                  </a:cubicBezTo>
                  <a:cubicBezTo>
                    <a:pt x="25609" y="1589557"/>
                    <a:pt x="51617" y="1689656"/>
                    <a:pt x="130891" y="1747391"/>
                  </a:cubicBezTo>
                  <a:cubicBezTo>
                    <a:pt x="140588" y="1754452"/>
                    <a:pt x="142420" y="1761736"/>
                    <a:pt x="140052" y="1773041"/>
                  </a:cubicBezTo>
                  <a:cubicBezTo>
                    <a:pt x="133796" y="1802758"/>
                    <a:pt x="133304" y="1833279"/>
                    <a:pt x="138622" y="1862862"/>
                  </a:cubicBezTo>
                  <a:cubicBezTo>
                    <a:pt x="149660" y="1924083"/>
                    <a:pt x="183398" y="1971094"/>
                    <a:pt x="237335" y="2001793"/>
                  </a:cubicBezTo>
                  <a:cubicBezTo>
                    <a:pt x="256640" y="2012787"/>
                    <a:pt x="271163" y="2022439"/>
                    <a:pt x="263120" y="2047151"/>
                  </a:cubicBezTo>
                  <a:cubicBezTo>
                    <a:pt x="262807" y="2048045"/>
                    <a:pt x="263075" y="2049162"/>
                    <a:pt x="263164" y="2050145"/>
                  </a:cubicBezTo>
                  <a:cubicBezTo>
                    <a:pt x="271253" y="2143228"/>
                    <a:pt x="316074" y="2213788"/>
                    <a:pt x="408129" y="2245158"/>
                  </a:cubicBezTo>
                  <a:cubicBezTo>
                    <a:pt x="424037" y="2250566"/>
                    <a:pt x="430785" y="2258564"/>
                    <a:pt x="433600" y="2275277"/>
                  </a:cubicBezTo>
                  <a:cubicBezTo>
                    <a:pt x="449866" y="2370639"/>
                    <a:pt x="515243" y="2437312"/>
                    <a:pt x="606851" y="2451344"/>
                  </a:cubicBezTo>
                  <a:cubicBezTo>
                    <a:pt x="626558" y="2454382"/>
                    <a:pt x="638266" y="2461264"/>
                    <a:pt x="641305" y="2481060"/>
                  </a:cubicBezTo>
                  <a:cubicBezTo>
                    <a:pt x="641439" y="2482044"/>
                    <a:pt x="641930" y="2482982"/>
                    <a:pt x="642288" y="2483876"/>
                  </a:cubicBezTo>
                  <a:cubicBezTo>
                    <a:pt x="678127" y="2574947"/>
                    <a:pt x="756597" y="2624461"/>
                    <a:pt x="851154" y="2621779"/>
                  </a:cubicBezTo>
                  <a:cubicBezTo>
                    <a:pt x="864248" y="2621422"/>
                    <a:pt x="870638" y="2624371"/>
                    <a:pt x="876671" y="2636034"/>
                  </a:cubicBezTo>
                  <a:cubicBezTo>
                    <a:pt x="900980" y="2683313"/>
                    <a:pt x="938026" y="2717409"/>
                    <a:pt x="987494" y="2737384"/>
                  </a:cubicBezTo>
                  <a:cubicBezTo>
                    <a:pt x="1028383" y="2753918"/>
                    <a:pt x="1070388" y="2756197"/>
                    <a:pt x="1113020" y="2745517"/>
                  </a:cubicBezTo>
                  <a:cubicBezTo>
                    <a:pt x="1123610" y="2742881"/>
                    <a:pt x="1131565" y="2744266"/>
                    <a:pt x="1137508" y="2754008"/>
                  </a:cubicBezTo>
                  <a:cubicBezTo>
                    <a:pt x="1139832" y="2757851"/>
                    <a:pt x="1143407" y="2760845"/>
                    <a:pt x="1146356" y="2764241"/>
                  </a:cubicBezTo>
                  <a:cubicBezTo>
                    <a:pt x="1209811" y="2836812"/>
                    <a:pt x="1297576" y="2858799"/>
                    <a:pt x="1387620" y="2823630"/>
                  </a:cubicBezTo>
                  <a:cubicBezTo>
                    <a:pt x="1401295" y="2818312"/>
                    <a:pt x="1410098" y="2820323"/>
                    <a:pt x="1421091" y="2829841"/>
                  </a:cubicBezTo>
                  <a:cubicBezTo>
                    <a:pt x="1496880" y="2895621"/>
                    <a:pt x="1593582" y="2903307"/>
                    <a:pt x="1677325" y="2850308"/>
                  </a:cubicBezTo>
                  <a:cubicBezTo>
                    <a:pt x="1689346" y="2842711"/>
                    <a:pt x="1697747" y="2844856"/>
                    <a:pt x="1708606" y="2851336"/>
                  </a:cubicBezTo>
                  <a:cubicBezTo>
                    <a:pt x="1795343" y="2903217"/>
                    <a:pt x="1889320" y="2895129"/>
                    <a:pt x="1965019" y="2828903"/>
                  </a:cubicBezTo>
                  <a:cubicBezTo>
                    <a:pt x="1975208" y="2819966"/>
                    <a:pt x="1983520" y="2818401"/>
                    <a:pt x="1995853" y="2823496"/>
                  </a:cubicBezTo>
                  <a:cubicBezTo>
                    <a:pt x="2031826" y="2838377"/>
                    <a:pt x="2069632" y="2843515"/>
                    <a:pt x="2108062" y="2837840"/>
                  </a:cubicBezTo>
                  <a:cubicBezTo>
                    <a:pt x="2165306" y="2829439"/>
                    <a:pt x="2211959" y="2802091"/>
                    <a:pt x="2246100" y="2754902"/>
                  </a:cubicBezTo>
                  <a:cubicBezTo>
                    <a:pt x="2252937" y="2745428"/>
                    <a:pt x="2259998" y="2742434"/>
                    <a:pt x="2271572" y="2745249"/>
                  </a:cubicBezTo>
                  <a:cubicBezTo>
                    <a:pt x="2290072" y="2749762"/>
                    <a:pt x="2309243" y="2752801"/>
                    <a:pt x="2328235" y="2751327"/>
                  </a:cubicBezTo>
                  <a:cubicBezTo>
                    <a:pt x="2409922" y="2745026"/>
                    <a:pt x="2472260" y="2708248"/>
                    <a:pt x="2509395" y="2633353"/>
                  </a:cubicBezTo>
                  <a:cubicBezTo>
                    <a:pt x="2513998" y="2624103"/>
                    <a:pt x="2519629" y="2621064"/>
                    <a:pt x="2530621" y="2621467"/>
                  </a:cubicBezTo>
                  <a:cubicBezTo>
                    <a:pt x="2571376" y="2622896"/>
                    <a:pt x="2610477" y="2614674"/>
                    <a:pt x="2646763" y="2595637"/>
                  </a:cubicBezTo>
                  <a:cubicBezTo>
                    <a:pt x="2696499" y="2569540"/>
                    <a:pt x="2728272" y="2528071"/>
                    <a:pt x="2745342" y="2475385"/>
                  </a:cubicBezTo>
                  <a:cubicBezTo>
                    <a:pt x="2750168" y="2460504"/>
                    <a:pt x="2757139" y="2453712"/>
                    <a:pt x="2773227" y="2452193"/>
                  </a:cubicBezTo>
                  <a:cubicBezTo>
                    <a:pt x="2804195" y="2449243"/>
                    <a:pt x="2832124" y="2436195"/>
                    <a:pt x="2858534" y="2420241"/>
                  </a:cubicBezTo>
                  <a:cubicBezTo>
                    <a:pt x="2865281" y="2416175"/>
                    <a:pt x="2872789" y="2412332"/>
                    <a:pt x="2874755" y="2403439"/>
                  </a:cubicBezTo>
                  <a:cubicBezTo>
                    <a:pt x="2882441" y="2398077"/>
                    <a:pt x="2876855" y="2394502"/>
                    <a:pt x="2872968" y="2390748"/>
                  </a:cubicBezTo>
                  <a:cubicBezTo>
                    <a:pt x="2870912" y="2388737"/>
                    <a:pt x="2863270" y="2381185"/>
                    <a:pt x="2850892" y="2368852"/>
                  </a:cubicBezTo>
                  <a:cubicBezTo>
                    <a:pt x="2852143" y="2370996"/>
                    <a:pt x="2851965" y="2373365"/>
                    <a:pt x="2847853" y="2376225"/>
                  </a:cubicBezTo>
                  <a:cubicBezTo>
                    <a:pt x="2845932" y="2384894"/>
                    <a:pt x="2838604" y="2388648"/>
                    <a:pt x="2831990" y="2392625"/>
                  </a:cubicBezTo>
                  <a:cubicBezTo>
                    <a:pt x="2806161" y="2408221"/>
                    <a:pt x="2778857" y="2421001"/>
                    <a:pt x="2748559" y="2423861"/>
                  </a:cubicBezTo>
                  <a:cubicBezTo>
                    <a:pt x="2732829" y="2425336"/>
                    <a:pt x="2726037" y="2431994"/>
                    <a:pt x="2721300" y="2446517"/>
                  </a:cubicBezTo>
                  <a:cubicBezTo>
                    <a:pt x="2704587" y="2498041"/>
                    <a:pt x="2673530" y="2538572"/>
                    <a:pt x="2624956" y="2564089"/>
                  </a:cubicBezTo>
                  <a:cubicBezTo>
                    <a:pt x="2589474" y="2582678"/>
                    <a:pt x="2551267" y="2590767"/>
                    <a:pt x="2511406" y="2589337"/>
                  </a:cubicBezTo>
                  <a:cubicBezTo>
                    <a:pt x="2500681" y="2588934"/>
                    <a:pt x="2495140" y="2591928"/>
                    <a:pt x="2490671" y="2600955"/>
                  </a:cubicBezTo>
                  <a:cubicBezTo>
                    <a:pt x="2454341" y="2674197"/>
                    <a:pt x="2393388" y="2710081"/>
                    <a:pt x="2313577" y="2716292"/>
                  </a:cubicBezTo>
                  <a:cubicBezTo>
                    <a:pt x="2294988" y="2717722"/>
                    <a:pt x="2276264" y="2714773"/>
                    <a:pt x="2258166" y="2710349"/>
                  </a:cubicBezTo>
                  <a:cubicBezTo>
                    <a:pt x="2246860" y="2707578"/>
                    <a:pt x="2239978" y="2710528"/>
                    <a:pt x="2233275" y="2719778"/>
                  </a:cubicBezTo>
                  <a:cubicBezTo>
                    <a:pt x="2199938" y="2765939"/>
                    <a:pt x="2154313" y="2792662"/>
                    <a:pt x="2098365" y="2800884"/>
                  </a:cubicBezTo>
                  <a:cubicBezTo>
                    <a:pt x="2060784" y="2806381"/>
                    <a:pt x="2023828" y="2801376"/>
                    <a:pt x="1988704" y="2786853"/>
                  </a:cubicBezTo>
                  <a:cubicBezTo>
                    <a:pt x="1976638" y="2781848"/>
                    <a:pt x="1968505" y="2783412"/>
                    <a:pt x="1958540" y="2792126"/>
                  </a:cubicBezTo>
                  <a:cubicBezTo>
                    <a:pt x="1884539" y="2856877"/>
                    <a:pt x="1792662" y="2864786"/>
                    <a:pt x="1707891" y="2814067"/>
                  </a:cubicBezTo>
                  <a:cubicBezTo>
                    <a:pt x="1697256" y="2807722"/>
                    <a:pt x="1689033" y="2805621"/>
                    <a:pt x="1677281" y="2813039"/>
                  </a:cubicBezTo>
                  <a:cubicBezTo>
                    <a:pt x="1595414" y="2864876"/>
                    <a:pt x="1500902" y="2857324"/>
                    <a:pt x="1426811" y="2793019"/>
                  </a:cubicBezTo>
                  <a:cubicBezTo>
                    <a:pt x="1416086" y="2783725"/>
                    <a:pt x="1407461" y="2781758"/>
                    <a:pt x="1394100" y="2786942"/>
                  </a:cubicBezTo>
                  <a:cubicBezTo>
                    <a:pt x="1306067" y="2821306"/>
                    <a:pt x="1220268" y="2799812"/>
                    <a:pt x="1158243" y="2728894"/>
                  </a:cubicBezTo>
                  <a:cubicBezTo>
                    <a:pt x="1155338" y="2725587"/>
                    <a:pt x="1151852" y="2722638"/>
                    <a:pt x="1149573" y="2718884"/>
                  </a:cubicBezTo>
                  <a:cubicBezTo>
                    <a:pt x="1143764" y="2709366"/>
                    <a:pt x="1135989" y="2707980"/>
                    <a:pt x="1125666" y="2710572"/>
                  </a:cubicBezTo>
                  <a:cubicBezTo>
                    <a:pt x="1083973" y="2721029"/>
                    <a:pt x="1042906" y="2718795"/>
                    <a:pt x="1002956" y="2702618"/>
                  </a:cubicBezTo>
                  <a:cubicBezTo>
                    <a:pt x="954604" y="2683090"/>
                    <a:pt x="918408" y="2649753"/>
                    <a:pt x="894635" y="2603547"/>
                  </a:cubicBezTo>
                  <a:cubicBezTo>
                    <a:pt x="888736" y="2592107"/>
                    <a:pt x="882480" y="2589247"/>
                    <a:pt x="869699" y="2589605"/>
                  </a:cubicBezTo>
                  <a:cubicBezTo>
                    <a:pt x="777242" y="2592241"/>
                    <a:pt x="700560" y="2543801"/>
                    <a:pt x="665525" y="2454784"/>
                  </a:cubicBezTo>
                  <a:cubicBezTo>
                    <a:pt x="665168" y="2453891"/>
                    <a:pt x="664676" y="2452952"/>
                    <a:pt x="664542" y="2452014"/>
                  </a:cubicBezTo>
                  <a:cubicBezTo>
                    <a:pt x="661548" y="2432665"/>
                    <a:pt x="650153" y="2425917"/>
                    <a:pt x="630848" y="2422967"/>
                  </a:cubicBezTo>
                  <a:cubicBezTo>
                    <a:pt x="541251" y="2409248"/>
                    <a:pt x="477393" y="2344050"/>
                    <a:pt x="461485" y="2250834"/>
                  </a:cubicBezTo>
                  <a:cubicBezTo>
                    <a:pt x="458714" y="2234478"/>
                    <a:pt x="452101" y="2226658"/>
                    <a:pt x="436549" y="2221385"/>
                  </a:cubicBezTo>
                  <a:cubicBezTo>
                    <a:pt x="346550" y="2190730"/>
                    <a:pt x="302712" y="2121733"/>
                    <a:pt x="294847" y="2030751"/>
                  </a:cubicBezTo>
                  <a:cubicBezTo>
                    <a:pt x="294758" y="2029767"/>
                    <a:pt x="294535" y="2028695"/>
                    <a:pt x="294803" y="2027801"/>
                  </a:cubicBezTo>
                  <a:cubicBezTo>
                    <a:pt x="302668" y="2003626"/>
                    <a:pt x="288502" y="1994197"/>
                    <a:pt x="269599" y="1983427"/>
                  </a:cubicBezTo>
                  <a:cubicBezTo>
                    <a:pt x="216914" y="1953442"/>
                    <a:pt x="183890" y="1907460"/>
                    <a:pt x="173120" y="1847624"/>
                  </a:cubicBezTo>
                  <a:cubicBezTo>
                    <a:pt x="167892" y="1818711"/>
                    <a:pt x="168384" y="1788905"/>
                    <a:pt x="174506" y="1759814"/>
                  </a:cubicBezTo>
                  <a:cubicBezTo>
                    <a:pt x="176829" y="1748776"/>
                    <a:pt x="174997" y="1741627"/>
                    <a:pt x="165524" y="1734745"/>
                  </a:cubicBezTo>
                  <a:cubicBezTo>
                    <a:pt x="88037" y="1678261"/>
                    <a:pt x="62610" y="1580396"/>
                    <a:pt x="97465" y="1491559"/>
                  </a:cubicBezTo>
                  <a:cubicBezTo>
                    <a:pt x="103230" y="1476902"/>
                    <a:pt x="100683" y="1467964"/>
                    <a:pt x="90450" y="1456658"/>
                  </a:cubicBezTo>
                  <a:cubicBezTo>
                    <a:pt x="30033" y="1389896"/>
                    <a:pt x="21051" y="1291719"/>
                    <a:pt x="68419" y="1213293"/>
                  </a:cubicBezTo>
                  <a:cubicBezTo>
                    <a:pt x="77044" y="1198994"/>
                    <a:pt x="78205" y="1188895"/>
                    <a:pt x="69045" y="1173835"/>
                  </a:cubicBezTo>
                  <a:cubicBezTo>
                    <a:pt x="17655" y="1089511"/>
                    <a:pt x="31776" y="996920"/>
                    <a:pt x="93399" y="925912"/>
                  </a:cubicBezTo>
                  <a:cubicBezTo>
                    <a:pt x="102158" y="915768"/>
                    <a:pt x="103498" y="907457"/>
                    <a:pt x="98404" y="895659"/>
                  </a:cubicBezTo>
                  <a:cubicBezTo>
                    <a:pt x="61269" y="809056"/>
                    <a:pt x="88707" y="715750"/>
                    <a:pt x="156541" y="658506"/>
                  </a:cubicBezTo>
                  <a:cubicBezTo>
                    <a:pt x="159893" y="655646"/>
                    <a:pt x="162842" y="652250"/>
                    <a:pt x="166462" y="649747"/>
                  </a:cubicBezTo>
                  <a:cubicBezTo>
                    <a:pt x="174818" y="643893"/>
                    <a:pt x="176472" y="636431"/>
                    <a:pt x="174550" y="626644"/>
                  </a:cubicBezTo>
                  <a:cubicBezTo>
                    <a:pt x="169769" y="602558"/>
                    <a:pt x="165702" y="578382"/>
                    <a:pt x="169322" y="553626"/>
                  </a:cubicBezTo>
                  <a:cubicBezTo>
                    <a:pt x="179913" y="481322"/>
                    <a:pt x="218567" y="428726"/>
                    <a:pt x="282246" y="394451"/>
                  </a:cubicBezTo>
                  <a:cubicBezTo>
                    <a:pt x="294311" y="387972"/>
                    <a:pt x="296545" y="381090"/>
                    <a:pt x="295965" y="367907"/>
                  </a:cubicBezTo>
                  <a:cubicBezTo>
                    <a:pt x="293686" y="317724"/>
                    <a:pt x="307449" y="272009"/>
                    <a:pt x="339132" y="232193"/>
                  </a:cubicBezTo>
                  <a:cubicBezTo>
                    <a:pt x="365587" y="198946"/>
                    <a:pt x="399415" y="176245"/>
                    <a:pt x="439454" y="163063"/>
                  </a:cubicBezTo>
                  <a:cubicBezTo>
                    <a:pt x="452726" y="158683"/>
                    <a:pt x="458759" y="152204"/>
                    <a:pt x="460859" y="137770"/>
                  </a:cubicBezTo>
                  <a:cubicBezTo>
                    <a:pt x="467249" y="93977"/>
                    <a:pt x="484945" y="56216"/>
                    <a:pt x="511579" y="26768"/>
                  </a:cubicBezTo>
                  <a:lnTo>
                    <a:pt x="484811" y="0"/>
                  </a:lnTo>
                  <a:cubicBezTo>
                    <a:pt x="457552" y="30253"/>
                    <a:pt x="439454" y="68907"/>
                    <a:pt x="432885" y="11368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469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6C78A1E0-C864-45E5-96D5-8F8759E99A89}"/>
                </a:ext>
              </a:extLst>
            </p:cNvPr>
            <p:cNvSpPr/>
            <p:nvPr/>
          </p:nvSpPr>
          <p:spPr>
            <a:xfrm>
              <a:off x="5391331" y="4484355"/>
              <a:ext cx="204507" cy="342111"/>
            </a:xfrm>
            <a:custGeom>
              <a:avLst/>
              <a:gdLst>
                <a:gd name="connsiteX0" fmla="*/ 60315 w 214484"/>
                <a:gd name="connsiteY0" fmla="*/ 255194 h 358800"/>
                <a:gd name="connsiteX1" fmla="*/ 120464 w 214484"/>
                <a:gd name="connsiteY1" fmla="*/ 264042 h 358800"/>
                <a:gd name="connsiteX2" fmla="*/ 158939 w 214484"/>
                <a:gd name="connsiteY2" fmla="*/ 241788 h 358800"/>
                <a:gd name="connsiteX3" fmla="*/ 82748 w 214484"/>
                <a:gd name="connsiteY3" fmla="*/ 304036 h 358800"/>
                <a:gd name="connsiteX4" fmla="*/ 61611 w 214484"/>
                <a:gd name="connsiteY4" fmla="*/ 299836 h 358800"/>
                <a:gd name="connsiteX5" fmla="*/ 51423 w 214484"/>
                <a:gd name="connsiteY5" fmla="*/ 325531 h 358800"/>
                <a:gd name="connsiteX6" fmla="*/ 79888 w 214484"/>
                <a:gd name="connsiteY6" fmla="*/ 352701 h 358800"/>
                <a:gd name="connsiteX7" fmla="*/ 116085 w 214484"/>
                <a:gd name="connsiteY7" fmla="*/ 358420 h 358800"/>
                <a:gd name="connsiteX8" fmla="*/ 209480 w 214484"/>
                <a:gd name="connsiteY8" fmla="*/ 274499 h 358800"/>
                <a:gd name="connsiteX9" fmla="*/ 206352 w 214484"/>
                <a:gd name="connsiteY9" fmla="*/ 155274 h 358800"/>
                <a:gd name="connsiteX10" fmla="*/ 174848 w 214484"/>
                <a:gd name="connsiteY10" fmla="*/ 148303 h 358800"/>
                <a:gd name="connsiteX11" fmla="*/ 153309 w 214484"/>
                <a:gd name="connsiteY11" fmla="*/ 172300 h 358800"/>
                <a:gd name="connsiteX12" fmla="*/ 87306 w 214484"/>
                <a:gd name="connsiteY12" fmla="*/ 210283 h 358800"/>
                <a:gd name="connsiteX13" fmla="*/ 64695 w 214484"/>
                <a:gd name="connsiteY13" fmla="*/ 90478 h 358800"/>
                <a:gd name="connsiteX14" fmla="*/ 107594 w 214484"/>
                <a:gd name="connsiteY14" fmla="*/ 48294 h 358800"/>
                <a:gd name="connsiteX15" fmla="*/ 142450 w 214484"/>
                <a:gd name="connsiteY15" fmla="*/ 68179 h 358800"/>
                <a:gd name="connsiteX16" fmla="*/ 121581 w 214484"/>
                <a:gd name="connsiteY16" fmla="*/ 99371 h 358800"/>
                <a:gd name="connsiteX17" fmla="*/ 120732 w 214484"/>
                <a:gd name="connsiteY17" fmla="*/ 153576 h 358800"/>
                <a:gd name="connsiteX18" fmla="*/ 176769 w 214484"/>
                <a:gd name="connsiteY18" fmla="*/ 128060 h 358800"/>
                <a:gd name="connsiteX19" fmla="*/ 189326 w 214484"/>
                <a:gd name="connsiteY19" fmla="*/ 36183 h 358800"/>
                <a:gd name="connsiteX20" fmla="*/ 70549 w 214484"/>
                <a:gd name="connsiteY20" fmla="*/ 11382 h 358800"/>
                <a:gd name="connsiteX21" fmla="*/ 524 w 214484"/>
                <a:gd name="connsiteY21" fmla="*/ 152235 h 358800"/>
                <a:gd name="connsiteX22" fmla="*/ 60315 w 214484"/>
                <a:gd name="connsiteY22" fmla="*/ 255194 h 3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484" h="358800">
                  <a:moveTo>
                    <a:pt x="60315" y="255194"/>
                  </a:moveTo>
                  <a:cubicBezTo>
                    <a:pt x="77833" y="265740"/>
                    <a:pt x="98254" y="270030"/>
                    <a:pt x="120464" y="264042"/>
                  </a:cubicBezTo>
                  <a:cubicBezTo>
                    <a:pt x="126586" y="262388"/>
                    <a:pt x="160012" y="249384"/>
                    <a:pt x="158939" y="241788"/>
                  </a:cubicBezTo>
                  <a:cubicBezTo>
                    <a:pt x="164659" y="283436"/>
                    <a:pt x="124441" y="328167"/>
                    <a:pt x="82748" y="304036"/>
                  </a:cubicBezTo>
                  <a:cubicBezTo>
                    <a:pt x="76269" y="300283"/>
                    <a:pt x="68448" y="296797"/>
                    <a:pt x="61611" y="299836"/>
                  </a:cubicBezTo>
                  <a:cubicBezTo>
                    <a:pt x="52987" y="303679"/>
                    <a:pt x="48741" y="316996"/>
                    <a:pt x="51423" y="325531"/>
                  </a:cubicBezTo>
                  <a:cubicBezTo>
                    <a:pt x="55266" y="337775"/>
                    <a:pt x="68985" y="347249"/>
                    <a:pt x="79888" y="352701"/>
                  </a:cubicBezTo>
                  <a:cubicBezTo>
                    <a:pt x="90970" y="358197"/>
                    <a:pt x="103751" y="359582"/>
                    <a:pt x="116085" y="358420"/>
                  </a:cubicBezTo>
                  <a:cubicBezTo>
                    <a:pt x="163721" y="353907"/>
                    <a:pt x="200409" y="321732"/>
                    <a:pt x="209480" y="274499"/>
                  </a:cubicBezTo>
                  <a:cubicBezTo>
                    <a:pt x="217122" y="234817"/>
                    <a:pt x="215960" y="194777"/>
                    <a:pt x="206352" y="155274"/>
                  </a:cubicBezTo>
                  <a:cubicBezTo>
                    <a:pt x="197638" y="144772"/>
                    <a:pt x="185036" y="151967"/>
                    <a:pt x="174848" y="148303"/>
                  </a:cubicBezTo>
                  <a:cubicBezTo>
                    <a:pt x="155632" y="145488"/>
                    <a:pt x="156705" y="160860"/>
                    <a:pt x="153309" y="172300"/>
                  </a:cubicBezTo>
                  <a:cubicBezTo>
                    <a:pt x="146293" y="201078"/>
                    <a:pt x="116978" y="224673"/>
                    <a:pt x="87306" y="210283"/>
                  </a:cubicBezTo>
                  <a:cubicBezTo>
                    <a:pt x="46015" y="190308"/>
                    <a:pt x="51065" y="125378"/>
                    <a:pt x="64695" y="90478"/>
                  </a:cubicBezTo>
                  <a:cubicBezTo>
                    <a:pt x="72470" y="70637"/>
                    <a:pt x="85608" y="54326"/>
                    <a:pt x="107594" y="48294"/>
                  </a:cubicBezTo>
                  <a:cubicBezTo>
                    <a:pt x="125960" y="43244"/>
                    <a:pt x="137847" y="50304"/>
                    <a:pt x="142450" y="68179"/>
                  </a:cubicBezTo>
                  <a:cubicBezTo>
                    <a:pt x="141243" y="82434"/>
                    <a:pt x="133378" y="91908"/>
                    <a:pt x="121581" y="99371"/>
                  </a:cubicBezTo>
                  <a:cubicBezTo>
                    <a:pt x="95841" y="115681"/>
                    <a:pt x="95752" y="134986"/>
                    <a:pt x="120732" y="153576"/>
                  </a:cubicBezTo>
                  <a:cubicBezTo>
                    <a:pt x="143969" y="155050"/>
                    <a:pt x="161531" y="143432"/>
                    <a:pt x="176769" y="128060"/>
                  </a:cubicBezTo>
                  <a:cubicBezTo>
                    <a:pt x="204296" y="100309"/>
                    <a:pt x="208899" y="63934"/>
                    <a:pt x="189326" y="36183"/>
                  </a:cubicBezTo>
                  <a:cubicBezTo>
                    <a:pt x="159699" y="-951"/>
                    <a:pt x="114252" y="-10023"/>
                    <a:pt x="70549" y="11382"/>
                  </a:cubicBezTo>
                  <a:cubicBezTo>
                    <a:pt x="19695" y="36273"/>
                    <a:pt x="-3900" y="94857"/>
                    <a:pt x="524" y="152235"/>
                  </a:cubicBezTo>
                  <a:cubicBezTo>
                    <a:pt x="3429" y="190487"/>
                    <a:pt x="26309" y="234638"/>
                    <a:pt x="60315" y="255194"/>
                  </a:cubicBezTo>
                  <a:close/>
                </a:path>
              </a:pathLst>
            </a:custGeom>
            <a:solidFill>
              <a:srgbClr val="FBF8D6"/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F3A69D61-7E08-4255-B9DC-A65115F30F0D}"/>
                </a:ext>
              </a:extLst>
            </p:cNvPr>
            <p:cNvSpPr/>
            <p:nvPr/>
          </p:nvSpPr>
          <p:spPr>
            <a:xfrm>
              <a:off x="5152848" y="4812722"/>
              <a:ext cx="202639" cy="252129"/>
            </a:xfrm>
            <a:custGeom>
              <a:avLst/>
              <a:gdLst>
                <a:gd name="connsiteX0" fmla="*/ 208098 w 212524"/>
                <a:gd name="connsiteY0" fmla="*/ 8851 h 264429"/>
                <a:gd name="connsiteX1" fmla="*/ 196479 w 212524"/>
                <a:gd name="connsiteY1" fmla="*/ 48 h 264429"/>
                <a:gd name="connsiteX2" fmla="*/ 68451 w 212524"/>
                <a:gd name="connsiteY2" fmla="*/ 495 h 264429"/>
                <a:gd name="connsiteX3" fmla="*/ 3790 w 212524"/>
                <a:gd name="connsiteY3" fmla="*/ 44601 h 264429"/>
                <a:gd name="connsiteX4" fmla="*/ 23228 w 212524"/>
                <a:gd name="connsiteY4" fmla="*/ 118423 h 264429"/>
                <a:gd name="connsiteX5" fmla="*/ 62151 w 212524"/>
                <a:gd name="connsiteY5" fmla="*/ 110826 h 264429"/>
                <a:gd name="connsiteX6" fmla="*/ 67960 w 212524"/>
                <a:gd name="connsiteY6" fmla="*/ 94650 h 264429"/>
                <a:gd name="connsiteX7" fmla="*/ 56341 w 212524"/>
                <a:gd name="connsiteY7" fmla="*/ 79903 h 264429"/>
                <a:gd name="connsiteX8" fmla="*/ 56520 w 212524"/>
                <a:gd name="connsiteY8" fmla="*/ 53448 h 264429"/>
                <a:gd name="connsiteX9" fmla="*/ 103888 w 212524"/>
                <a:gd name="connsiteY9" fmla="*/ 44824 h 264429"/>
                <a:gd name="connsiteX10" fmla="*/ 114434 w 212524"/>
                <a:gd name="connsiteY10" fmla="*/ 66854 h 264429"/>
                <a:gd name="connsiteX11" fmla="*/ 114077 w 212524"/>
                <a:gd name="connsiteY11" fmla="*/ 185811 h 264429"/>
                <a:gd name="connsiteX12" fmla="*/ 63402 w 212524"/>
                <a:gd name="connsiteY12" fmla="*/ 209629 h 264429"/>
                <a:gd name="connsiteX13" fmla="*/ 51828 w 212524"/>
                <a:gd name="connsiteY13" fmla="*/ 206724 h 264429"/>
                <a:gd name="connsiteX14" fmla="*/ 34668 w 212524"/>
                <a:gd name="connsiteY14" fmla="*/ 233492 h 264429"/>
                <a:gd name="connsiteX15" fmla="*/ 66306 w 212524"/>
                <a:gd name="connsiteY15" fmla="*/ 259678 h 264429"/>
                <a:gd name="connsiteX16" fmla="*/ 161177 w 212524"/>
                <a:gd name="connsiteY16" fmla="*/ 199396 h 264429"/>
                <a:gd name="connsiteX17" fmla="*/ 165422 w 212524"/>
                <a:gd name="connsiteY17" fmla="*/ 84640 h 264429"/>
                <a:gd name="connsiteX18" fmla="*/ 169980 w 212524"/>
                <a:gd name="connsiteY18" fmla="*/ 54700 h 264429"/>
                <a:gd name="connsiteX19" fmla="*/ 202155 w 212524"/>
                <a:gd name="connsiteY19" fmla="*/ 43081 h 264429"/>
                <a:gd name="connsiteX20" fmla="*/ 211584 w 212524"/>
                <a:gd name="connsiteY20" fmla="*/ 23419 h 264429"/>
                <a:gd name="connsiteX21" fmla="*/ 208098 w 212524"/>
                <a:gd name="connsiteY21" fmla="*/ 8851 h 26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524" h="264429">
                  <a:moveTo>
                    <a:pt x="208098" y="8851"/>
                  </a:moveTo>
                  <a:cubicBezTo>
                    <a:pt x="206266" y="3578"/>
                    <a:pt x="203138" y="-489"/>
                    <a:pt x="196479" y="48"/>
                  </a:cubicBezTo>
                  <a:cubicBezTo>
                    <a:pt x="153759" y="3354"/>
                    <a:pt x="111217" y="495"/>
                    <a:pt x="68451" y="495"/>
                  </a:cubicBezTo>
                  <a:cubicBezTo>
                    <a:pt x="38869" y="1612"/>
                    <a:pt x="12235" y="20246"/>
                    <a:pt x="3790" y="44601"/>
                  </a:cubicBezTo>
                  <a:cubicBezTo>
                    <a:pt x="-5371" y="70966"/>
                    <a:pt x="2449" y="100593"/>
                    <a:pt x="23228" y="118423"/>
                  </a:cubicBezTo>
                  <a:cubicBezTo>
                    <a:pt x="41326" y="133974"/>
                    <a:pt x="52543" y="131874"/>
                    <a:pt x="62151" y="110826"/>
                  </a:cubicBezTo>
                  <a:cubicBezTo>
                    <a:pt x="64519" y="105643"/>
                    <a:pt x="66038" y="100057"/>
                    <a:pt x="67960" y="94650"/>
                  </a:cubicBezTo>
                  <a:cubicBezTo>
                    <a:pt x="65502" y="88617"/>
                    <a:pt x="60408" y="84685"/>
                    <a:pt x="56341" y="79903"/>
                  </a:cubicBezTo>
                  <a:cubicBezTo>
                    <a:pt x="48879" y="71145"/>
                    <a:pt x="48879" y="61224"/>
                    <a:pt x="56520" y="53448"/>
                  </a:cubicBezTo>
                  <a:cubicBezTo>
                    <a:pt x="69837" y="39908"/>
                    <a:pt x="87622" y="43617"/>
                    <a:pt x="103888" y="44824"/>
                  </a:cubicBezTo>
                  <a:cubicBezTo>
                    <a:pt x="117696" y="45852"/>
                    <a:pt x="113317" y="48399"/>
                    <a:pt x="114434" y="66854"/>
                  </a:cubicBezTo>
                  <a:cubicBezTo>
                    <a:pt x="115417" y="114625"/>
                    <a:pt x="119797" y="146129"/>
                    <a:pt x="114077" y="185811"/>
                  </a:cubicBezTo>
                  <a:cubicBezTo>
                    <a:pt x="110502" y="210523"/>
                    <a:pt x="85343" y="230587"/>
                    <a:pt x="63402" y="209629"/>
                  </a:cubicBezTo>
                  <a:cubicBezTo>
                    <a:pt x="60408" y="206769"/>
                    <a:pt x="56609" y="201675"/>
                    <a:pt x="51828" y="206724"/>
                  </a:cubicBezTo>
                  <a:cubicBezTo>
                    <a:pt x="44455" y="214545"/>
                    <a:pt x="34713" y="222097"/>
                    <a:pt x="34668" y="233492"/>
                  </a:cubicBezTo>
                  <a:cubicBezTo>
                    <a:pt x="34623" y="245647"/>
                    <a:pt x="56788" y="255612"/>
                    <a:pt x="66306" y="259678"/>
                  </a:cubicBezTo>
                  <a:cubicBezTo>
                    <a:pt x="109876" y="278268"/>
                    <a:pt x="150809" y="238988"/>
                    <a:pt x="161177" y="199396"/>
                  </a:cubicBezTo>
                  <a:cubicBezTo>
                    <a:pt x="171008" y="161769"/>
                    <a:pt x="164528" y="122847"/>
                    <a:pt x="165422" y="84640"/>
                  </a:cubicBezTo>
                  <a:cubicBezTo>
                    <a:pt x="165645" y="75747"/>
                    <a:pt x="163903" y="62162"/>
                    <a:pt x="169980" y="54700"/>
                  </a:cubicBezTo>
                  <a:cubicBezTo>
                    <a:pt x="176951" y="46120"/>
                    <a:pt x="192592" y="46031"/>
                    <a:pt x="202155" y="43081"/>
                  </a:cubicBezTo>
                  <a:cubicBezTo>
                    <a:pt x="211673" y="40132"/>
                    <a:pt x="214131" y="32758"/>
                    <a:pt x="211584" y="23419"/>
                  </a:cubicBezTo>
                  <a:cubicBezTo>
                    <a:pt x="210332" y="18995"/>
                    <a:pt x="209707" y="13454"/>
                    <a:pt x="208098" y="8851"/>
                  </a:cubicBezTo>
                  <a:close/>
                </a:path>
              </a:pathLst>
            </a:custGeom>
            <a:solidFill>
              <a:srgbClr val="FBF8D7"/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8EAD8BBA-8BD1-49AB-99CD-0199FF8C9FC0}"/>
                </a:ext>
              </a:extLst>
            </p:cNvPr>
            <p:cNvGrpSpPr/>
            <p:nvPr/>
          </p:nvGrpSpPr>
          <p:grpSpPr>
            <a:xfrm>
              <a:off x="4750654" y="2853670"/>
              <a:ext cx="2881832" cy="2306884"/>
              <a:chOff x="4750654" y="2853670"/>
              <a:chExt cx="2881832" cy="2306884"/>
            </a:xfrm>
          </p:grpSpPr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6D4821F5-B1B3-4B5A-8E68-3B090F07C345}"/>
                  </a:ext>
                </a:extLst>
              </p:cNvPr>
              <p:cNvSpPr/>
              <p:nvPr/>
            </p:nvSpPr>
            <p:spPr>
              <a:xfrm>
                <a:off x="5996016" y="3701497"/>
                <a:ext cx="1636470" cy="377301"/>
              </a:xfrm>
              <a:custGeom>
                <a:avLst/>
                <a:gdLst>
                  <a:gd name="connsiteX0" fmla="*/ 1713340 w 1716303"/>
                  <a:gd name="connsiteY0" fmla="*/ 47552 h 395707"/>
                  <a:gd name="connsiteX1" fmla="*/ 1698012 w 1716303"/>
                  <a:gd name="connsiteY1" fmla="*/ 9166 h 395707"/>
                  <a:gd name="connsiteX2" fmla="*/ 1683042 w 1716303"/>
                  <a:gd name="connsiteY2" fmla="*/ 318 h 395707"/>
                  <a:gd name="connsiteX3" fmla="*/ 0 w 1716303"/>
                  <a:gd name="connsiteY3" fmla="*/ 250788 h 395707"/>
                  <a:gd name="connsiteX4" fmla="*/ 145188 w 1716303"/>
                  <a:gd name="connsiteY4" fmla="*/ 395707 h 395707"/>
                  <a:gd name="connsiteX5" fmla="*/ 1701140 w 1716303"/>
                  <a:gd name="connsiteY5" fmla="*/ 153102 h 395707"/>
                  <a:gd name="connsiteX6" fmla="*/ 1707262 w 1716303"/>
                  <a:gd name="connsiteY6" fmla="*/ 144880 h 395707"/>
                  <a:gd name="connsiteX7" fmla="*/ 1713340 w 1716303"/>
                  <a:gd name="connsiteY7" fmla="*/ 47552 h 39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303" h="395707">
                    <a:moveTo>
                      <a:pt x="1713340" y="47552"/>
                    </a:moveTo>
                    <a:cubicBezTo>
                      <a:pt x="1711686" y="34012"/>
                      <a:pt x="1703374" y="21902"/>
                      <a:pt x="1698012" y="9166"/>
                    </a:cubicBezTo>
                    <a:cubicBezTo>
                      <a:pt x="1695599" y="3446"/>
                      <a:pt x="1690683" y="-1291"/>
                      <a:pt x="1683042" y="318"/>
                    </a:cubicBezTo>
                    <a:cubicBezTo>
                      <a:pt x="1676830" y="720"/>
                      <a:pt x="254804" y="209720"/>
                      <a:pt x="0" y="250788"/>
                    </a:cubicBezTo>
                    <a:cubicBezTo>
                      <a:pt x="58495" y="304814"/>
                      <a:pt x="79140" y="340653"/>
                      <a:pt x="145188" y="395707"/>
                    </a:cubicBezTo>
                    <a:cubicBezTo>
                      <a:pt x="377828" y="367689"/>
                      <a:pt x="1663380" y="163425"/>
                      <a:pt x="1701140" y="153102"/>
                    </a:cubicBezTo>
                    <a:cubicBezTo>
                      <a:pt x="1703776" y="150823"/>
                      <a:pt x="1706056" y="148231"/>
                      <a:pt x="1707262" y="144880"/>
                    </a:cubicBezTo>
                    <a:cubicBezTo>
                      <a:pt x="1718970" y="113063"/>
                      <a:pt x="1717317" y="80173"/>
                      <a:pt x="1713340" y="4755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BED93971-B8F3-4AFD-93F2-C1D2F0F170FA}"/>
                  </a:ext>
                </a:extLst>
              </p:cNvPr>
              <p:cNvSpPr/>
              <p:nvPr/>
            </p:nvSpPr>
            <p:spPr>
              <a:xfrm>
                <a:off x="6692319" y="3626025"/>
                <a:ext cx="210453" cy="100441"/>
              </a:xfrm>
              <a:custGeom>
                <a:avLst/>
                <a:gdLst>
                  <a:gd name="connsiteX0" fmla="*/ 0 w 220719"/>
                  <a:gd name="connsiteY0" fmla="*/ 60524 h 105341"/>
                  <a:gd name="connsiteX1" fmla="*/ 10055 w 220719"/>
                  <a:gd name="connsiteY1" fmla="*/ 41711 h 105341"/>
                  <a:gd name="connsiteX2" fmla="*/ 104836 w 220719"/>
                  <a:gd name="connsiteY2" fmla="*/ 509 h 105341"/>
                  <a:gd name="connsiteX3" fmla="*/ 117839 w 220719"/>
                  <a:gd name="connsiteY3" fmla="*/ 3727 h 105341"/>
                  <a:gd name="connsiteX4" fmla="*/ 207392 w 220719"/>
                  <a:gd name="connsiteY4" fmla="*/ 17178 h 105341"/>
                  <a:gd name="connsiteX5" fmla="*/ 220440 w 220719"/>
                  <a:gd name="connsiteY5" fmla="*/ 26875 h 105341"/>
                  <a:gd name="connsiteX6" fmla="*/ 212441 w 220719"/>
                  <a:gd name="connsiteY6" fmla="*/ 38895 h 105341"/>
                  <a:gd name="connsiteX7" fmla="*/ 173027 w 220719"/>
                  <a:gd name="connsiteY7" fmla="*/ 64546 h 105341"/>
                  <a:gd name="connsiteX8" fmla="*/ 65690 w 220719"/>
                  <a:gd name="connsiteY8" fmla="*/ 105300 h 105341"/>
                  <a:gd name="connsiteX9" fmla="*/ 6614 w 220719"/>
                  <a:gd name="connsiteY9" fmla="*/ 77058 h 105341"/>
                  <a:gd name="connsiteX10" fmla="*/ 0 w 220719"/>
                  <a:gd name="connsiteY10" fmla="*/ 60524 h 10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719" h="105341">
                    <a:moveTo>
                      <a:pt x="0" y="60524"/>
                    </a:moveTo>
                    <a:cubicBezTo>
                      <a:pt x="3754" y="54491"/>
                      <a:pt x="3709" y="46403"/>
                      <a:pt x="10055" y="41711"/>
                    </a:cubicBezTo>
                    <a:cubicBezTo>
                      <a:pt x="44910" y="35544"/>
                      <a:pt x="77621" y="24417"/>
                      <a:pt x="104836" y="509"/>
                    </a:cubicBezTo>
                    <a:cubicBezTo>
                      <a:pt x="109796" y="-831"/>
                      <a:pt x="114041" y="554"/>
                      <a:pt x="117839" y="3727"/>
                    </a:cubicBezTo>
                    <a:cubicBezTo>
                      <a:pt x="147645" y="8419"/>
                      <a:pt x="178167" y="8330"/>
                      <a:pt x="207392" y="17178"/>
                    </a:cubicBezTo>
                    <a:cubicBezTo>
                      <a:pt x="213246" y="18965"/>
                      <a:pt x="218832" y="21244"/>
                      <a:pt x="220440" y="26875"/>
                    </a:cubicBezTo>
                    <a:cubicBezTo>
                      <a:pt x="222094" y="32639"/>
                      <a:pt x="216016" y="35499"/>
                      <a:pt x="212441" y="38895"/>
                    </a:cubicBezTo>
                    <a:cubicBezTo>
                      <a:pt x="200957" y="49933"/>
                      <a:pt x="185451" y="54938"/>
                      <a:pt x="173027" y="64546"/>
                    </a:cubicBezTo>
                    <a:cubicBezTo>
                      <a:pt x="141568" y="89526"/>
                      <a:pt x="105148" y="104094"/>
                      <a:pt x="65690" y="105300"/>
                    </a:cubicBezTo>
                    <a:cubicBezTo>
                      <a:pt x="43748" y="105970"/>
                      <a:pt x="20467" y="98642"/>
                      <a:pt x="6614" y="77058"/>
                    </a:cubicBezTo>
                    <a:cubicBezTo>
                      <a:pt x="4379" y="71562"/>
                      <a:pt x="2190" y="66065"/>
                      <a:pt x="0" y="60524"/>
                    </a:cubicBezTo>
                    <a:close/>
                  </a:path>
                </a:pathLst>
              </a:custGeom>
              <a:solidFill>
                <a:srgbClr val="B8AC40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49759B7B-6ED6-4B72-A588-6A44F6DCDBCF}"/>
                  </a:ext>
                </a:extLst>
              </p:cNvPr>
              <p:cNvGrpSpPr/>
              <p:nvPr/>
            </p:nvGrpSpPr>
            <p:grpSpPr>
              <a:xfrm>
                <a:off x="6372464" y="4905352"/>
                <a:ext cx="224409" cy="255202"/>
                <a:chOff x="7126121" y="2500365"/>
                <a:chExt cx="138706" cy="157739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id="{14055F4C-F41A-41EA-88C2-4448BFE98B64}"/>
                    </a:ext>
                  </a:extLst>
                </p:cNvPr>
                <p:cNvSpPr/>
                <p:nvPr/>
              </p:nvSpPr>
              <p:spPr>
                <a:xfrm>
                  <a:off x="7155908" y="2513078"/>
                  <a:ext cx="108919" cy="98015"/>
                </a:xfrm>
                <a:custGeom>
                  <a:avLst/>
                  <a:gdLst>
                    <a:gd name="connsiteX0" fmla="*/ 215 w 184813"/>
                    <a:gd name="connsiteY0" fmla="*/ 52613 h 166311"/>
                    <a:gd name="connsiteX1" fmla="*/ 66978 w 184813"/>
                    <a:gd name="connsiteY1" fmla="*/ 642 h 166311"/>
                    <a:gd name="connsiteX2" fmla="*/ 114256 w 184813"/>
                    <a:gd name="connsiteY2" fmla="*/ 7345 h 166311"/>
                    <a:gd name="connsiteX3" fmla="*/ 163323 w 184813"/>
                    <a:gd name="connsiteY3" fmla="*/ 42871 h 166311"/>
                    <a:gd name="connsiteX4" fmla="*/ 184773 w 184813"/>
                    <a:gd name="connsiteY4" fmla="*/ 110483 h 166311"/>
                    <a:gd name="connsiteX5" fmla="*/ 152464 w 184813"/>
                    <a:gd name="connsiteY5" fmla="*/ 166252 h 166311"/>
                    <a:gd name="connsiteX6" fmla="*/ 215 w 184813"/>
                    <a:gd name="connsiteY6" fmla="*/ 52613 h 166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813" h="166311">
                      <a:moveTo>
                        <a:pt x="215" y="52613"/>
                      </a:moveTo>
                      <a:cubicBezTo>
                        <a:pt x="-2466" y="23835"/>
                        <a:pt x="19878" y="6451"/>
                        <a:pt x="66978" y="642"/>
                      </a:cubicBezTo>
                      <a:cubicBezTo>
                        <a:pt x="83110" y="-1324"/>
                        <a:pt x="99018" y="1313"/>
                        <a:pt x="114256" y="7345"/>
                      </a:cubicBezTo>
                      <a:cubicBezTo>
                        <a:pt x="118144" y="11144"/>
                        <a:pt x="158675" y="38716"/>
                        <a:pt x="163323" y="42871"/>
                      </a:cubicBezTo>
                      <a:cubicBezTo>
                        <a:pt x="176863" y="63383"/>
                        <a:pt x="184192" y="85815"/>
                        <a:pt x="184773" y="110483"/>
                      </a:cubicBezTo>
                      <a:cubicBezTo>
                        <a:pt x="185353" y="135686"/>
                        <a:pt x="180080" y="157404"/>
                        <a:pt x="152464" y="166252"/>
                      </a:cubicBezTo>
                      <a:cubicBezTo>
                        <a:pt x="114435" y="168084"/>
                        <a:pt x="14962" y="128045"/>
                        <a:pt x="215" y="526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id="{F0BEEAA4-3C83-43E7-8BC7-2842B26F8308}"/>
                    </a:ext>
                  </a:extLst>
                </p:cNvPr>
                <p:cNvSpPr/>
                <p:nvPr/>
              </p:nvSpPr>
              <p:spPr>
                <a:xfrm>
                  <a:off x="7126121" y="2544085"/>
                  <a:ext cx="119641" cy="114019"/>
                </a:xfrm>
                <a:custGeom>
                  <a:avLst/>
                  <a:gdLst>
                    <a:gd name="connsiteX0" fmla="*/ 50759 w 203007"/>
                    <a:gd name="connsiteY0" fmla="*/ 0 h 193467"/>
                    <a:gd name="connsiteX1" fmla="*/ 100094 w 203007"/>
                    <a:gd name="connsiteY1" fmla="*/ 74091 h 193467"/>
                    <a:gd name="connsiteX2" fmla="*/ 203007 w 203007"/>
                    <a:gd name="connsiteY2" fmla="*/ 113639 h 193467"/>
                    <a:gd name="connsiteX3" fmla="*/ 155237 w 203007"/>
                    <a:gd name="connsiteY3" fmla="*/ 169497 h 193467"/>
                    <a:gd name="connsiteX4" fmla="*/ 44995 w 203007"/>
                    <a:gd name="connsiteY4" fmla="*/ 181473 h 193467"/>
                    <a:gd name="connsiteX5" fmla="*/ 2229 w 203007"/>
                    <a:gd name="connsiteY5" fmla="*/ 74672 h 193467"/>
                    <a:gd name="connsiteX6" fmla="*/ 50759 w 203007"/>
                    <a:gd name="connsiteY6" fmla="*/ 0 h 193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007" h="193467">
                      <a:moveTo>
                        <a:pt x="50759" y="0"/>
                      </a:moveTo>
                      <a:cubicBezTo>
                        <a:pt x="58669" y="30387"/>
                        <a:pt x="75963" y="54831"/>
                        <a:pt x="100094" y="74091"/>
                      </a:cubicBezTo>
                      <a:cubicBezTo>
                        <a:pt x="130078" y="97998"/>
                        <a:pt x="163460" y="114175"/>
                        <a:pt x="203007" y="113639"/>
                      </a:cubicBezTo>
                      <a:cubicBezTo>
                        <a:pt x="191747" y="136250"/>
                        <a:pt x="175168" y="154304"/>
                        <a:pt x="155237" y="169497"/>
                      </a:cubicBezTo>
                      <a:cubicBezTo>
                        <a:pt x="122214" y="196265"/>
                        <a:pt x="77437" y="201136"/>
                        <a:pt x="44995" y="181473"/>
                      </a:cubicBezTo>
                      <a:cubicBezTo>
                        <a:pt x="11748" y="161320"/>
                        <a:pt x="-6663" y="115382"/>
                        <a:pt x="2229" y="74672"/>
                      </a:cubicBezTo>
                      <a:cubicBezTo>
                        <a:pt x="3525" y="68416"/>
                        <a:pt x="31142" y="15194"/>
                        <a:pt x="50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id="{BB03F433-2ACD-45B7-A483-3EAFF33D9BD9}"/>
                    </a:ext>
                  </a:extLst>
                </p:cNvPr>
                <p:cNvSpPr/>
                <p:nvPr/>
              </p:nvSpPr>
              <p:spPr>
                <a:xfrm>
                  <a:off x="7220426" y="2500365"/>
                  <a:ext cx="42239" cy="45134"/>
                </a:xfrm>
                <a:custGeom>
                  <a:avLst/>
                  <a:gdLst>
                    <a:gd name="connsiteX0" fmla="*/ 53849 w 71671"/>
                    <a:gd name="connsiteY0" fmla="*/ 64397 h 76584"/>
                    <a:gd name="connsiteX1" fmla="*/ 23462 w 71671"/>
                    <a:gd name="connsiteY1" fmla="*/ 75971 h 76584"/>
                    <a:gd name="connsiteX2" fmla="*/ 4782 w 71671"/>
                    <a:gd name="connsiteY2" fmla="*/ 28871 h 76584"/>
                    <a:gd name="connsiteX3" fmla="*/ 23506 w 71671"/>
                    <a:gd name="connsiteY3" fmla="*/ 9253 h 76584"/>
                    <a:gd name="connsiteX4" fmla="*/ 58317 w 71671"/>
                    <a:gd name="connsiteY4" fmla="*/ 6081 h 76584"/>
                    <a:gd name="connsiteX5" fmla="*/ 67165 w 71671"/>
                    <a:gd name="connsiteY5" fmla="*/ 42724 h 76584"/>
                    <a:gd name="connsiteX6" fmla="*/ 53849 w 71671"/>
                    <a:gd name="connsiteY6" fmla="*/ 64397 h 76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671" h="76584">
                      <a:moveTo>
                        <a:pt x="53849" y="64397"/>
                      </a:moveTo>
                      <a:cubicBezTo>
                        <a:pt x="44420" y="70072"/>
                        <a:pt x="36599" y="79010"/>
                        <a:pt x="23462" y="75971"/>
                      </a:cubicBezTo>
                      <a:cubicBezTo>
                        <a:pt x="6481" y="72038"/>
                        <a:pt x="-7775" y="54387"/>
                        <a:pt x="4782" y="28871"/>
                      </a:cubicBezTo>
                      <a:cubicBezTo>
                        <a:pt x="11039" y="22347"/>
                        <a:pt x="17206" y="15733"/>
                        <a:pt x="23506" y="9253"/>
                      </a:cubicBezTo>
                      <a:cubicBezTo>
                        <a:pt x="34187" y="-1784"/>
                        <a:pt x="46163" y="-3080"/>
                        <a:pt x="58317" y="6081"/>
                      </a:cubicBezTo>
                      <a:cubicBezTo>
                        <a:pt x="72617" y="16895"/>
                        <a:pt x="75209" y="28916"/>
                        <a:pt x="67165" y="42724"/>
                      </a:cubicBezTo>
                      <a:cubicBezTo>
                        <a:pt x="62875" y="50052"/>
                        <a:pt x="58273" y="57202"/>
                        <a:pt x="53849" y="64397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CC3240B1-7F22-4188-B3B0-D385631BDDA7}"/>
                  </a:ext>
                </a:extLst>
              </p:cNvPr>
              <p:cNvGrpSpPr/>
              <p:nvPr/>
            </p:nvGrpSpPr>
            <p:grpSpPr>
              <a:xfrm>
                <a:off x="6626229" y="3409086"/>
                <a:ext cx="285239" cy="317982"/>
                <a:chOff x="7282972" y="1575530"/>
                <a:chExt cx="176305" cy="196543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id="{E9F6CDB0-0537-47E1-847B-439F4A804E12}"/>
                    </a:ext>
                  </a:extLst>
                </p:cNvPr>
                <p:cNvSpPr/>
                <p:nvPr/>
              </p:nvSpPr>
              <p:spPr>
                <a:xfrm>
                  <a:off x="7323831" y="1709264"/>
                  <a:ext cx="135446" cy="62809"/>
                </a:xfrm>
                <a:custGeom>
                  <a:avLst/>
                  <a:gdLst>
                    <a:gd name="connsiteX0" fmla="*/ 15090 w 229825"/>
                    <a:gd name="connsiteY0" fmla="*/ 88877 h 106574"/>
                    <a:gd name="connsiteX1" fmla="*/ 1684 w 229825"/>
                    <a:gd name="connsiteY1" fmla="*/ 53485 h 106574"/>
                    <a:gd name="connsiteX2" fmla="*/ 11649 w 229825"/>
                    <a:gd name="connsiteY2" fmla="*/ 32795 h 106574"/>
                    <a:gd name="connsiteX3" fmla="*/ 79127 w 229825"/>
                    <a:gd name="connsiteY3" fmla="*/ 84 h 106574"/>
                    <a:gd name="connsiteX4" fmla="*/ 165328 w 229825"/>
                    <a:gd name="connsiteY4" fmla="*/ 3435 h 106574"/>
                    <a:gd name="connsiteX5" fmla="*/ 178287 w 229825"/>
                    <a:gd name="connsiteY5" fmla="*/ 62243 h 106574"/>
                    <a:gd name="connsiteX6" fmla="*/ 15090 w 229825"/>
                    <a:gd name="connsiteY6" fmla="*/ 88877 h 10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9825" h="106574">
                      <a:moveTo>
                        <a:pt x="15090" y="88877"/>
                      </a:moveTo>
                      <a:cubicBezTo>
                        <a:pt x="3025" y="80341"/>
                        <a:pt x="-3231" y="67293"/>
                        <a:pt x="1684" y="53485"/>
                      </a:cubicBezTo>
                      <a:cubicBezTo>
                        <a:pt x="3784" y="47586"/>
                        <a:pt x="8879" y="38470"/>
                        <a:pt x="11649" y="32795"/>
                      </a:cubicBezTo>
                      <a:cubicBezTo>
                        <a:pt x="28630" y="5044"/>
                        <a:pt x="49588" y="3033"/>
                        <a:pt x="79127" y="84"/>
                      </a:cubicBezTo>
                      <a:cubicBezTo>
                        <a:pt x="84355" y="-452"/>
                        <a:pt x="151519" y="1692"/>
                        <a:pt x="165328" y="3435"/>
                      </a:cubicBezTo>
                      <a:cubicBezTo>
                        <a:pt x="243708" y="9334"/>
                        <a:pt x="253763" y="12686"/>
                        <a:pt x="178287" y="62243"/>
                      </a:cubicBezTo>
                      <a:cubicBezTo>
                        <a:pt x="73407" y="120291"/>
                        <a:pt x="57453" y="112427"/>
                        <a:pt x="15090" y="888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id="{2D00E0A3-F788-4CAF-AF75-BAF409379657}"/>
                    </a:ext>
                  </a:extLst>
                </p:cNvPr>
                <p:cNvSpPr/>
                <p:nvPr/>
              </p:nvSpPr>
              <p:spPr>
                <a:xfrm>
                  <a:off x="7282972" y="1575530"/>
                  <a:ext cx="146242" cy="152982"/>
                </a:xfrm>
                <a:custGeom>
                  <a:avLst/>
                  <a:gdLst>
                    <a:gd name="connsiteX0" fmla="*/ 42949 w 248144"/>
                    <a:gd name="connsiteY0" fmla="*/ 259580 h 259580"/>
                    <a:gd name="connsiteX1" fmla="*/ 3625 w 248144"/>
                    <a:gd name="connsiteY1" fmla="*/ 230221 h 259580"/>
                    <a:gd name="connsiteX2" fmla="*/ 139 w 248144"/>
                    <a:gd name="connsiteY2" fmla="*/ 207833 h 259580"/>
                    <a:gd name="connsiteX3" fmla="*/ 62209 w 248144"/>
                    <a:gd name="connsiteY3" fmla="*/ 95445 h 259580"/>
                    <a:gd name="connsiteX4" fmla="*/ 175311 w 248144"/>
                    <a:gd name="connsiteY4" fmla="*/ 24930 h 259580"/>
                    <a:gd name="connsiteX5" fmla="*/ 228087 w 248144"/>
                    <a:gd name="connsiteY5" fmla="*/ 65997 h 259580"/>
                    <a:gd name="connsiteX6" fmla="*/ 42949 w 248144"/>
                    <a:gd name="connsiteY6" fmla="*/ 259580 h 25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8144" h="259580">
                      <a:moveTo>
                        <a:pt x="42949" y="259580"/>
                      </a:moveTo>
                      <a:cubicBezTo>
                        <a:pt x="20159" y="259133"/>
                        <a:pt x="9300" y="252162"/>
                        <a:pt x="3625" y="230221"/>
                      </a:cubicBezTo>
                      <a:cubicBezTo>
                        <a:pt x="1212" y="220837"/>
                        <a:pt x="1480" y="217485"/>
                        <a:pt x="139" y="207833"/>
                      </a:cubicBezTo>
                      <a:cubicBezTo>
                        <a:pt x="-2274" y="157605"/>
                        <a:pt x="27040" y="124849"/>
                        <a:pt x="62209" y="95445"/>
                      </a:cubicBezTo>
                      <a:cubicBezTo>
                        <a:pt x="68465" y="90217"/>
                        <a:pt x="156141" y="34716"/>
                        <a:pt x="175311" y="24930"/>
                      </a:cubicBezTo>
                      <a:cubicBezTo>
                        <a:pt x="249894" y="-11937"/>
                        <a:pt x="266651" y="-15289"/>
                        <a:pt x="228087" y="65997"/>
                      </a:cubicBezTo>
                      <a:cubicBezTo>
                        <a:pt x="144344" y="231070"/>
                        <a:pt x="117531" y="252877"/>
                        <a:pt x="42949" y="2595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B9DBFE81-FAF6-451E-A450-09DE5DEFA757}"/>
                  </a:ext>
                </a:extLst>
              </p:cNvPr>
              <p:cNvSpPr/>
              <p:nvPr/>
            </p:nvSpPr>
            <p:spPr>
              <a:xfrm>
                <a:off x="5110911" y="3508540"/>
                <a:ext cx="174895" cy="87747"/>
              </a:xfrm>
              <a:custGeom>
                <a:avLst/>
                <a:gdLst>
                  <a:gd name="connsiteX0" fmla="*/ 180000 w 183427"/>
                  <a:gd name="connsiteY0" fmla="*/ 43425 h 92028"/>
                  <a:gd name="connsiteX1" fmla="*/ 176023 w 183427"/>
                  <a:gd name="connsiteY1" fmla="*/ 73677 h 92028"/>
                  <a:gd name="connsiteX2" fmla="*/ 161053 w 183427"/>
                  <a:gd name="connsiteY2" fmla="*/ 84536 h 92028"/>
                  <a:gd name="connsiteX3" fmla="*/ 100636 w 183427"/>
                  <a:gd name="connsiteY3" fmla="*/ 82034 h 92028"/>
                  <a:gd name="connsiteX4" fmla="*/ 40667 w 183427"/>
                  <a:gd name="connsiteY4" fmla="*/ 46776 h 92028"/>
                  <a:gd name="connsiteX5" fmla="*/ 53894 w 183427"/>
                  <a:gd name="connsiteY5" fmla="*/ 78 h 92028"/>
                  <a:gd name="connsiteX6" fmla="*/ 180000 w 183427"/>
                  <a:gd name="connsiteY6" fmla="*/ 43425 h 9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27" h="92028">
                    <a:moveTo>
                      <a:pt x="180000" y="43425"/>
                    </a:moveTo>
                    <a:cubicBezTo>
                      <a:pt x="185318" y="54060"/>
                      <a:pt x="184782" y="65768"/>
                      <a:pt x="176023" y="73677"/>
                    </a:cubicBezTo>
                    <a:cubicBezTo>
                      <a:pt x="172269" y="77074"/>
                      <a:pt x="165209" y="81587"/>
                      <a:pt x="161053" y="84536"/>
                    </a:cubicBezTo>
                    <a:cubicBezTo>
                      <a:pt x="138397" y="97808"/>
                      <a:pt x="122756" y="91195"/>
                      <a:pt x="100636" y="82034"/>
                    </a:cubicBezTo>
                    <a:cubicBezTo>
                      <a:pt x="96704" y="80425"/>
                      <a:pt x="49827" y="53300"/>
                      <a:pt x="40667" y="46776"/>
                    </a:cubicBezTo>
                    <a:cubicBezTo>
                      <a:pt x="-12779" y="12680"/>
                      <a:pt x="-18633" y="6468"/>
                      <a:pt x="53894" y="78"/>
                    </a:cubicBezTo>
                    <a:cubicBezTo>
                      <a:pt x="150507" y="-1084"/>
                      <a:pt x="158863" y="10580"/>
                      <a:pt x="180000" y="43425"/>
                    </a:cubicBezTo>
                    <a:close/>
                  </a:path>
                </a:pathLst>
              </a:custGeom>
              <a:solidFill>
                <a:srgbClr val="A51F23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2C754343-BA13-4EEA-A691-BC3A1A67E484}"/>
                  </a:ext>
                </a:extLst>
              </p:cNvPr>
              <p:cNvSpPr/>
              <p:nvPr/>
            </p:nvSpPr>
            <p:spPr>
              <a:xfrm>
                <a:off x="5151505" y="3312400"/>
                <a:ext cx="201805" cy="220075"/>
              </a:xfrm>
              <a:custGeom>
                <a:avLst/>
                <a:gdLst>
                  <a:gd name="connsiteX0" fmla="*/ 211651 w 211651"/>
                  <a:gd name="connsiteY0" fmla="*/ 197385 h 230810"/>
                  <a:gd name="connsiteX1" fmla="*/ 183186 w 211651"/>
                  <a:gd name="connsiteY1" fmla="*/ 229470 h 230810"/>
                  <a:gd name="connsiteX2" fmla="*/ 163434 w 211651"/>
                  <a:gd name="connsiteY2" fmla="*/ 230811 h 230810"/>
                  <a:gd name="connsiteX3" fmla="*/ 70128 w 211651"/>
                  <a:gd name="connsiteY3" fmla="*/ 168383 h 230810"/>
                  <a:gd name="connsiteX4" fmla="*/ 17085 w 211651"/>
                  <a:gd name="connsiteY4" fmla="*/ 64620 h 230810"/>
                  <a:gd name="connsiteX5" fmla="*/ 56767 w 211651"/>
                  <a:gd name="connsiteY5" fmla="*/ 21676 h 230810"/>
                  <a:gd name="connsiteX6" fmla="*/ 211651 w 211651"/>
                  <a:gd name="connsiteY6" fmla="*/ 197385 h 23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651" h="230810">
                    <a:moveTo>
                      <a:pt x="211651" y="197385"/>
                    </a:moveTo>
                    <a:cubicBezTo>
                      <a:pt x="209596" y="217181"/>
                      <a:pt x="202669" y="226163"/>
                      <a:pt x="183186" y="229470"/>
                    </a:cubicBezTo>
                    <a:cubicBezTo>
                      <a:pt x="174830" y="230900"/>
                      <a:pt x="171969" y="230364"/>
                      <a:pt x="163434" y="230811"/>
                    </a:cubicBezTo>
                    <a:cubicBezTo>
                      <a:pt x="119507" y="229157"/>
                      <a:pt x="93142" y="201228"/>
                      <a:pt x="70128" y="168383"/>
                    </a:cubicBezTo>
                    <a:cubicBezTo>
                      <a:pt x="66062" y="162574"/>
                      <a:pt x="24190" y="82048"/>
                      <a:pt x="17085" y="64620"/>
                    </a:cubicBezTo>
                    <a:cubicBezTo>
                      <a:pt x="-9504" y="-3080"/>
                      <a:pt x="-11157" y="-17916"/>
                      <a:pt x="56767" y="21676"/>
                    </a:cubicBezTo>
                    <a:cubicBezTo>
                      <a:pt x="194358" y="106983"/>
                      <a:pt x="211339" y="131919"/>
                      <a:pt x="211651" y="197385"/>
                    </a:cubicBezTo>
                    <a:close/>
                  </a:path>
                </a:pathLst>
              </a:custGeom>
              <a:solidFill>
                <a:srgbClr val="C32527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11B861FA-EB5B-4185-884E-48BE82A6E2DF}"/>
                  </a:ext>
                </a:extLst>
              </p:cNvPr>
              <p:cNvGrpSpPr/>
              <p:nvPr/>
            </p:nvGrpSpPr>
            <p:grpSpPr>
              <a:xfrm>
                <a:off x="5101937" y="3311164"/>
                <a:ext cx="251374" cy="277614"/>
                <a:chOff x="6340814" y="1515005"/>
                <a:chExt cx="155373" cy="171592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id="{95F26C1C-E146-48BD-BB4C-C367DAA443CB}"/>
                    </a:ext>
                  </a:extLst>
                </p:cNvPr>
                <p:cNvSpPr/>
                <p:nvPr/>
              </p:nvSpPr>
              <p:spPr>
                <a:xfrm>
                  <a:off x="6340814" y="1624225"/>
                  <a:ext cx="124251" cy="62372"/>
                </a:xfrm>
                <a:custGeom>
                  <a:avLst/>
                  <a:gdLst>
                    <a:gd name="connsiteX0" fmla="*/ 206885 w 210829"/>
                    <a:gd name="connsiteY0" fmla="*/ 49955 h 105833"/>
                    <a:gd name="connsiteX1" fmla="*/ 202327 w 210829"/>
                    <a:gd name="connsiteY1" fmla="*/ 84722 h 105833"/>
                    <a:gd name="connsiteX2" fmla="*/ 185123 w 210829"/>
                    <a:gd name="connsiteY2" fmla="*/ 97234 h 105833"/>
                    <a:gd name="connsiteX3" fmla="*/ 115679 w 210829"/>
                    <a:gd name="connsiteY3" fmla="*/ 94329 h 105833"/>
                    <a:gd name="connsiteX4" fmla="*/ 46727 w 210829"/>
                    <a:gd name="connsiteY4" fmla="*/ 53799 h 105833"/>
                    <a:gd name="connsiteX5" fmla="*/ 61921 w 210829"/>
                    <a:gd name="connsiteY5" fmla="*/ 85 h 105833"/>
                    <a:gd name="connsiteX6" fmla="*/ 206885 w 210829"/>
                    <a:gd name="connsiteY6" fmla="*/ 49955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829" h="105833">
                      <a:moveTo>
                        <a:pt x="206885" y="49955"/>
                      </a:moveTo>
                      <a:cubicBezTo>
                        <a:pt x="213007" y="62200"/>
                        <a:pt x="212382" y="75606"/>
                        <a:pt x="202327" y="84722"/>
                      </a:cubicBezTo>
                      <a:cubicBezTo>
                        <a:pt x="197992" y="88610"/>
                        <a:pt x="189904" y="93838"/>
                        <a:pt x="185123" y="97234"/>
                      </a:cubicBezTo>
                      <a:cubicBezTo>
                        <a:pt x="159070" y="112472"/>
                        <a:pt x="141106" y="104876"/>
                        <a:pt x="115679" y="94329"/>
                      </a:cubicBezTo>
                      <a:cubicBezTo>
                        <a:pt x="111166" y="92453"/>
                        <a:pt x="57273" y="61306"/>
                        <a:pt x="46727" y="53799"/>
                      </a:cubicBezTo>
                      <a:cubicBezTo>
                        <a:pt x="-14672" y="14608"/>
                        <a:pt x="-21420" y="7503"/>
                        <a:pt x="61921" y="85"/>
                      </a:cubicBezTo>
                      <a:cubicBezTo>
                        <a:pt x="172968" y="-1211"/>
                        <a:pt x="182575" y="12195"/>
                        <a:pt x="206885" y="49955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id="{6DF0C86A-EDE1-444A-9C89-3AF58D9CAD3C}"/>
                    </a:ext>
                  </a:extLst>
                </p:cNvPr>
                <p:cNvSpPr/>
                <p:nvPr/>
              </p:nvSpPr>
              <p:spPr>
                <a:xfrm>
                  <a:off x="6371452" y="1515005"/>
                  <a:ext cx="124735" cy="136027"/>
                </a:xfrm>
                <a:custGeom>
                  <a:avLst/>
                  <a:gdLst>
                    <a:gd name="connsiteX0" fmla="*/ 211651 w 211651"/>
                    <a:gd name="connsiteY0" fmla="*/ 197385 h 230810"/>
                    <a:gd name="connsiteX1" fmla="*/ 183186 w 211651"/>
                    <a:gd name="connsiteY1" fmla="*/ 229470 h 230810"/>
                    <a:gd name="connsiteX2" fmla="*/ 163434 w 211651"/>
                    <a:gd name="connsiteY2" fmla="*/ 230811 h 230810"/>
                    <a:gd name="connsiteX3" fmla="*/ 70128 w 211651"/>
                    <a:gd name="connsiteY3" fmla="*/ 168383 h 230810"/>
                    <a:gd name="connsiteX4" fmla="*/ 17085 w 211651"/>
                    <a:gd name="connsiteY4" fmla="*/ 64620 h 230810"/>
                    <a:gd name="connsiteX5" fmla="*/ 56767 w 211651"/>
                    <a:gd name="connsiteY5" fmla="*/ 21676 h 230810"/>
                    <a:gd name="connsiteX6" fmla="*/ 211651 w 211651"/>
                    <a:gd name="connsiteY6" fmla="*/ 197385 h 23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1651" h="230810">
                      <a:moveTo>
                        <a:pt x="211651" y="197385"/>
                      </a:moveTo>
                      <a:cubicBezTo>
                        <a:pt x="209596" y="217181"/>
                        <a:pt x="202669" y="226163"/>
                        <a:pt x="183186" y="229470"/>
                      </a:cubicBezTo>
                      <a:cubicBezTo>
                        <a:pt x="174830" y="230900"/>
                        <a:pt x="171969" y="230364"/>
                        <a:pt x="163434" y="230811"/>
                      </a:cubicBezTo>
                      <a:cubicBezTo>
                        <a:pt x="119507" y="229157"/>
                        <a:pt x="93142" y="201228"/>
                        <a:pt x="70128" y="168383"/>
                      </a:cubicBezTo>
                      <a:cubicBezTo>
                        <a:pt x="66062" y="162574"/>
                        <a:pt x="24190" y="82048"/>
                        <a:pt x="17085" y="64620"/>
                      </a:cubicBezTo>
                      <a:cubicBezTo>
                        <a:pt x="-9504" y="-3080"/>
                        <a:pt x="-11157" y="-17916"/>
                        <a:pt x="56767" y="21676"/>
                      </a:cubicBezTo>
                      <a:cubicBezTo>
                        <a:pt x="194358" y="106939"/>
                        <a:pt x="211339" y="131919"/>
                        <a:pt x="211651" y="19738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7" name="Group 506">
                <a:extLst>
                  <a:ext uri="{FF2B5EF4-FFF2-40B4-BE49-F238E27FC236}">
                    <a16:creationId xmlns:a16="http://schemas.microsoft.com/office/drawing/2014/main" id="{11A7F60A-8E57-4857-A00B-EF33E2746129}"/>
                  </a:ext>
                </a:extLst>
              </p:cNvPr>
              <p:cNvGrpSpPr/>
              <p:nvPr/>
            </p:nvGrpSpPr>
            <p:grpSpPr>
              <a:xfrm>
                <a:off x="4775129" y="3909345"/>
                <a:ext cx="251579" cy="282408"/>
                <a:chOff x="6138816" y="1884738"/>
                <a:chExt cx="155500" cy="174555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id="{3442C639-8D42-4F4B-A8D0-2CD530327849}"/>
                    </a:ext>
                  </a:extLst>
                </p:cNvPr>
                <p:cNvSpPr/>
                <p:nvPr/>
              </p:nvSpPr>
              <p:spPr>
                <a:xfrm>
                  <a:off x="6138816" y="1993900"/>
                  <a:ext cx="122440" cy="65393"/>
                </a:xfrm>
                <a:custGeom>
                  <a:avLst/>
                  <a:gdLst>
                    <a:gd name="connsiteX0" fmla="*/ 204652 w 207756"/>
                    <a:gd name="connsiteY0" fmla="*/ 57914 h 110959"/>
                    <a:gd name="connsiteX1" fmla="*/ 198128 w 207756"/>
                    <a:gd name="connsiteY1" fmla="*/ 92368 h 110959"/>
                    <a:gd name="connsiteX2" fmla="*/ 180253 w 207756"/>
                    <a:gd name="connsiteY2" fmla="*/ 103897 h 110959"/>
                    <a:gd name="connsiteX3" fmla="*/ 111078 w 207756"/>
                    <a:gd name="connsiteY3" fmla="*/ 97105 h 110959"/>
                    <a:gd name="connsiteX4" fmla="*/ 44539 w 207756"/>
                    <a:gd name="connsiteY4" fmla="*/ 52775 h 110959"/>
                    <a:gd name="connsiteX5" fmla="*/ 62727 w 207756"/>
                    <a:gd name="connsiteY5" fmla="*/ 0 h 110959"/>
                    <a:gd name="connsiteX6" fmla="*/ 204652 w 207756"/>
                    <a:gd name="connsiteY6" fmla="*/ 57914 h 11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7756" h="110959">
                      <a:moveTo>
                        <a:pt x="204652" y="57914"/>
                      </a:moveTo>
                      <a:cubicBezTo>
                        <a:pt x="210059" y="70471"/>
                        <a:pt x="208719" y="83833"/>
                        <a:pt x="198128" y="92368"/>
                      </a:cubicBezTo>
                      <a:cubicBezTo>
                        <a:pt x="193615" y="96032"/>
                        <a:pt x="185213" y="100769"/>
                        <a:pt x="180253" y="103897"/>
                      </a:cubicBezTo>
                      <a:cubicBezTo>
                        <a:pt x="153396" y="117661"/>
                        <a:pt x="135879" y="109081"/>
                        <a:pt x="111078" y="97105"/>
                      </a:cubicBezTo>
                      <a:cubicBezTo>
                        <a:pt x="106699" y="95004"/>
                        <a:pt x="54594" y="60819"/>
                        <a:pt x="44539" y="52775"/>
                      </a:cubicBezTo>
                      <a:cubicBezTo>
                        <a:pt x="-14582" y="10233"/>
                        <a:pt x="-20927" y="2726"/>
                        <a:pt x="62727" y="0"/>
                      </a:cubicBezTo>
                      <a:cubicBezTo>
                        <a:pt x="173684" y="4871"/>
                        <a:pt x="182488" y="18813"/>
                        <a:pt x="204652" y="57914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id="{0B308513-1391-4124-A836-16AF9AD1FED1}"/>
                    </a:ext>
                  </a:extLst>
                </p:cNvPr>
                <p:cNvSpPr/>
                <p:nvPr/>
              </p:nvSpPr>
              <p:spPr>
                <a:xfrm>
                  <a:off x="6175722" y="1884738"/>
                  <a:ext cx="118594" cy="141086"/>
                </a:xfrm>
                <a:custGeom>
                  <a:avLst/>
                  <a:gdLst>
                    <a:gd name="connsiteX0" fmla="*/ 200838 w 201231"/>
                    <a:gd name="connsiteY0" fmla="*/ 208464 h 239395"/>
                    <a:gd name="connsiteX1" fmla="*/ 170585 w 201231"/>
                    <a:gd name="connsiteY1" fmla="*/ 238896 h 239395"/>
                    <a:gd name="connsiteX2" fmla="*/ 150788 w 201231"/>
                    <a:gd name="connsiteY2" fmla="*/ 239164 h 239395"/>
                    <a:gd name="connsiteX3" fmla="*/ 61146 w 201231"/>
                    <a:gd name="connsiteY3" fmla="*/ 171597 h 239395"/>
                    <a:gd name="connsiteX4" fmla="*/ 14002 w 201231"/>
                    <a:gd name="connsiteY4" fmla="*/ 65064 h 239395"/>
                    <a:gd name="connsiteX5" fmla="*/ 56007 w 201231"/>
                    <a:gd name="connsiteY5" fmla="*/ 24399 h 239395"/>
                    <a:gd name="connsiteX6" fmla="*/ 200838 w 201231"/>
                    <a:gd name="connsiteY6" fmla="*/ 208464 h 239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231" h="239395">
                      <a:moveTo>
                        <a:pt x="200838" y="208464"/>
                      </a:moveTo>
                      <a:cubicBezTo>
                        <a:pt x="197665" y="228126"/>
                        <a:pt x="190247" y="236706"/>
                        <a:pt x="170585" y="238896"/>
                      </a:cubicBezTo>
                      <a:cubicBezTo>
                        <a:pt x="162184" y="239834"/>
                        <a:pt x="159323" y="239164"/>
                        <a:pt x="150788" y="239164"/>
                      </a:cubicBezTo>
                      <a:cubicBezTo>
                        <a:pt x="107040" y="235053"/>
                        <a:pt x="82239" y="205693"/>
                        <a:pt x="61146" y="171597"/>
                      </a:cubicBezTo>
                      <a:cubicBezTo>
                        <a:pt x="57393" y="165564"/>
                        <a:pt x="20124" y="82849"/>
                        <a:pt x="14002" y="65064"/>
                      </a:cubicBezTo>
                      <a:cubicBezTo>
                        <a:pt x="-8744" y="-4022"/>
                        <a:pt x="-9593" y="-18948"/>
                        <a:pt x="56007" y="24399"/>
                      </a:cubicBezTo>
                      <a:cubicBezTo>
                        <a:pt x="188638" y="117169"/>
                        <a:pt x="204189" y="143087"/>
                        <a:pt x="200838" y="2084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08" name="Group 507">
                <a:extLst>
                  <a:ext uri="{FF2B5EF4-FFF2-40B4-BE49-F238E27FC236}">
                    <a16:creationId xmlns:a16="http://schemas.microsoft.com/office/drawing/2014/main" id="{FB635B4F-EFEC-481A-8DDF-C9FC9431A528}"/>
                  </a:ext>
                </a:extLst>
              </p:cNvPr>
              <p:cNvGrpSpPr/>
              <p:nvPr/>
            </p:nvGrpSpPr>
            <p:grpSpPr>
              <a:xfrm>
                <a:off x="6372427" y="4597619"/>
                <a:ext cx="300093" cy="258925"/>
                <a:chOff x="7126098" y="2310157"/>
                <a:chExt cx="185486" cy="16004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id="{DCD7FE7B-1988-48CD-A366-33F52A7047C3}"/>
                    </a:ext>
                  </a:extLst>
                </p:cNvPr>
                <p:cNvSpPr/>
                <p:nvPr/>
              </p:nvSpPr>
              <p:spPr>
                <a:xfrm>
                  <a:off x="7126098" y="2356981"/>
                  <a:ext cx="77279" cy="113216"/>
                </a:xfrm>
                <a:custGeom>
                  <a:avLst/>
                  <a:gdLst>
                    <a:gd name="connsiteX0" fmla="*/ 4324 w 131127"/>
                    <a:gd name="connsiteY0" fmla="*/ 21740 h 192105"/>
                    <a:gd name="connsiteX1" fmla="*/ 31851 w 131127"/>
                    <a:gd name="connsiteY1" fmla="*/ 22 h 192105"/>
                    <a:gd name="connsiteX2" fmla="*/ 52899 w 131127"/>
                    <a:gd name="connsiteY2" fmla="*/ 3061 h 192105"/>
                    <a:gd name="connsiteX3" fmla="*/ 100669 w 131127"/>
                    <a:gd name="connsiteY3" fmla="*/ 53557 h 192105"/>
                    <a:gd name="connsiteX4" fmla="*/ 121806 w 131127"/>
                    <a:gd name="connsiteY4" fmla="*/ 130687 h 192105"/>
                    <a:gd name="connsiteX5" fmla="*/ 73454 w 131127"/>
                    <a:gd name="connsiteY5" fmla="*/ 158571 h 192105"/>
                    <a:gd name="connsiteX6" fmla="*/ 4324 w 131127"/>
                    <a:gd name="connsiteY6" fmla="*/ 21740 h 19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27" h="192105">
                      <a:moveTo>
                        <a:pt x="4324" y="21740"/>
                      </a:moveTo>
                      <a:cubicBezTo>
                        <a:pt x="8480" y="8692"/>
                        <a:pt x="18266" y="-514"/>
                        <a:pt x="31851" y="22"/>
                      </a:cubicBezTo>
                      <a:cubicBezTo>
                        <a:pt x="37660" y="246"/>
                        <a:pt x="47134" y="2167"/>
                        <a:pt x="52899" y="3061"/>
                      </a:cubicBezTo>
                      <a:cubicBezTo>
                        <a:pt x="82168" y="10300"/>
                        <a:pt x="89810" y="28264"/>
                        <a:pt x="100669" y="53557"/>
                      </a:cubicBezTo>
                      <a:cubicBezTo>
                        <a:pt x="102590" y="58026"/>
                        <a:pt x="119482" y="117951"/>
                        <a:pt x="121806" y="130687"/>
                      </a:cubicBezTo>
                      <a:cubicBezTo>
                        <a:pt x="138518" y="201605"/>
                        <a:pt x="138385" y="211391"/>
                        <a:pt x="73454" y="158571"/>
                      </a:cubicBezTo>
                      <a:cubicBezTo>
                        <a:pt x="-7116" y="82067"/>
                        <a:pt x="-4613" y="65757"/>
                        <a:pt x="4324" y="2174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id="{5C6FE72E-A07A-4B64-B913-CB8AC13A93DD}"/>
                    </a:ext>
                  </a:extLst>
                </p:cNvPr>
                <p:cNvSpPr/>
                <p:nvPr/>
              </p:nvSpPr>
              <p:spPr>
                <a:xfrm>
                  <a:off x="7150591" y="2310157"/>
                  <a:ext cx="160993" cy="93587"/>
                </a:xfrm>
                <a:custGeom>
                  <a:avLst/>
                  <a:gdLst>
                    <a:gd name="connsiteX0" fmla="*/ 2894 w 273173"/>
                    <a:gd name="connsiteY0" fmla="*/ 56549 h 158799"/>
                    <a:gd name="connsiteX1" fmla="*/ 16255 w 273173"/>
                    <a:gd name="connsiteY1" fmla="*/ 15794 h 158799"/>
                    <a:gd name="connsiteX2" fmla="*/ 33817 w 273173"/>
                    <a:gd name="connsiteY2" fmla="*/ 6678 h 158799"/>
                    <a:gd name="connsiteX3" fmla="*/ 144238 w 273173"/>
                    <a:gd name="connsiteY3" fmla="*/ 26787 h 158799"/>
                    <a:gd name="connsiteX4" fmla="*/ 234193 w 273173"/>
                    <a:gd name="connsiteY4" fmla="*/ 100833 h 158799"/>
                    <a:gd name="connsiteX5" fmla="*/ 214888 w 273173"/>
                    <a:gd name="connsiteY5" fmla="*/ 156021 h 158799"/>
                    <a:gd name="connsiteX6" fmla="*/ 2894 w 273173"/>
                    <a:gd name="connsiteY6" fmla="*/ 56549 h 158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3173" h="158799">
                      <a:moveTo>
                        <a:pt x="2894" y="56549"/>
                      </a:moveTo>
                      <a:cubicBezTo>
                        <a:pt x="-3094" y="37557"/>
                        <a:pt x="-324" y="26608"/>
                        <a:pt x="16255" y="15794"/>
                      </a:cubicBezTo>
                      <a:cubicBezTo>
                        <a:pt x="23360" y="11191"/>
                        <a:pt x="26176" y="10477"/>
                        <a:pt x="33817" y="6678"/>
                      </a:cubicBezTo>
                      <a:cubicBezTo>
                        <a:pt x="74750" y="-9320"/>
                        <a:pt x="110097" y="5829"/>
                        <a:pt x="144238" y="26787"/>
                      </a:cubicBezTo>
                      <a:cubicBezTo>
                        <a:pt x="150316" y="30496"/>
                        <a:pt x="220742" y="87695"/>
                        <a:pt x="234193" y="100833"/>
                      </a:cubicBezTo>
                      <a:cubicBezTo>
                        <a:pt x="285538" y="152357"/>
                        <a:pt x="292956" y="165316"/>
                        <a:pt x="214888" y="156021"/>
                      </a:cubicBezTo>
                      <a:cubicBezTo>
                        <a:pt x="54730" y="132650"/>
                        <a:pt x="29214" y="116474"/>
                        <a:pt x="2894" y="5654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9A98CF7C-D903-4251-A0C0-D7A10287C37E}"/>
                  </a:ext>
                </a:extLst>
              </p:cNvPr>
              <p:cNvSpPr/>
              <p:nvPr/>
            </p:nvSpPr>
            <p:spPr>
              <a:xfrm>
                <a:off x="4750654" y="4449416"/>
                <a:ext cx="206221" cy="92667"/>
              </a:xfrm>
              <a:custGeom>
                <a:avLst/>
                <a:gdLst>
                  <a:gd name="connsiteX0" fmla="*/ 204672 w 216281"/>
                  <a:gd name="connsiteY0" fmla="*/ 21394 h 97187"/>
                  <a:gd name="connsiteX1" fmla="*/ 213699 w 216281"/>
                  <a:gd name="connsiteY1" fmla="*/ 55267 h 97187"/>
                  <a:gd name="connsiteX2" fmla="*/ 202572 w 216281"/>
                  <a:gd name="connsiteY2" fmla="*/ 73365 h 97187"/>
                  <a:gd name="connsiteX3" fmla="*/ 137284 w 216281"/>
                  <a:gd name="connsiteY3" fmla="*/ 97183 h 97187"/>
                  <a:gd name="connsiteX4" fmla="*/ 58099 w 216281"/>
                  <a:gd name="connsiteY4" fmla="*/ 86011 h 97187"/>
                  <a:gd name="connsiteX5" fmla="*/ 51664 w 216281"/>
                  <a:gd name="connsiteY5" fmla="*/ 30555 h 97187"/>
                  <a:gd name="connsiteX6" fmla="*/ 204672 w 216281"/>
                  <a:gd name="connsiteY6" fmla="*/ 21394 h 9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281" h="97187">
                    <a:moveTo>
                      <a:pt x="204672" y="21394"/>
                    </a:moveTo>
                    <a:cubicBezTo>
                      <a:pt x="214995" y="30376"/>
                      <a:pt x="219553" y="43023"/>
                      <a:pt x="213699" y="55267"/>
                    </a:cubicBezTo>
                    <a:cubicBezTo>
                      <a:pt x="211196" y="60495"/>
                      <a:pt x="205655" y="68450"/>
                      <a:pt x="202572" y="73365"/>
                    </a:cubicBezTo>
                    <a:cubicBezTo>
                      <a:pt x="184295" y="97362"/>
                      <a:pt x="164811" y="97228"/>
                      <a:pt x="137284" y="97183"/>
                    </a:cubicBezTo>
                    <a:cubicBezTo>
                      <a:pt x="132413" y="97183"/>
                      <a:pt x="70701" y="88916"/>
                      <a:pt x="58099" y="86011"/>
                    </a:cubicBezTo>
                    <a:cubicBezTo>
                      <a:pt x="-13623" y="73186"/>
                      <a:pt x="-22561" y="69164"/>
                      <a:pt x="51664" y="30555"/>
                    </a:cubicBezTo>
                    <a:cubicBezTo>
                      <a:pt x="153818" y="-13015"/>
                      <a:pt x="167805" y="-4301"/>
                      <a:pt x="204672" y="2139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4E7B851B-0572-40A7-AEF0-4DA56CC8DD98}"/>
                  </a:ext>
                </a:extLst>
              </p:cNvPr>
              <p:cNvSpPr/>
              <p:nvPr/>
            </p:nvSpPr>
            <p:spPr>
              <a:xfrm rot="19328466">
                <a:off x="6102427" y="4352448"/>
                <a:ext cx="204769" cy="119043"/>
              </a:xfrm>
              <a:custGeom>
                <a:avLst/>
                <a:gdLst>
                  <a:gd name="connsiteX0" fmla="*/ 214759 w 214758"/>
                  <a:gd name="connsiteY0" fmla="*/ 62426 h 124851"/>
                  <a:gd name="connsiteX1" fmla="*/ 107379 w 214758"/>
                  <a:gd name="connsiteY1" fmla="*/ 124851 h 124851"/>
                  <a:gd name="connsiteX2" fmla="*/ 0 w 214758"/>
                  <a:gd name="connsiteY2" fmla="*/ 62426 h 124851"/>
                  <a:gd name="connsiteX3" fmla="*/ 107379 w 214758"/>
                  <a:gd name="connsiteY3" fmla="*/ 0 h 124851"/>
                  <a:gd name="connsiteX4" fmla="*/ 214759 w 214758"/>
                  <a:gd name="connsiteY4" fmla="*/ 62426 h 12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758" h="124851">
                    <a:moveTo>
                      <a:pt x="214759" y="62426"/>
                    </a:moveTo>
                    <a:cubicBezTo>
                      <a:pt x="214759" y="96902"/>
                      <a:pt x="166683" y="124851"/>
                      <a:pt x="107379" y="124851"/>
                    </a:cubicBezTo>
                    <a:cubicBezTo>
                      <a:pt x="48075" y="124851"/>
                      <a:pt x="0" y="96902"/>
                      <a:pt x="0" y="62426"/>
                    </a:cubicBezTo>
                    <a:cubicBezTo>
                      <a:pt x="0" y="27949"/>
                      <a:pt x="48075" y="0"/>
                      <a:pt x="107379" y="0"/>
                    </a:cubicBezTo>
                    <a:cubicBezTo>
                      <a:pt x="166683" y="0"/>
                      <a:pt x="214759" y="27949"/>
                      <a:pt x="214759" y="62426"/>
                    </a:cubicBezTo>
                    <a:close/>
                  </a:path>
                </a:pathLst>
              </a:custGeom>
              <a:solidFill>
                <a:srgbClr val="FAA61B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11" name="Group 510">
                <a:extLst>
                  <a:ext uri="{FF2B5EF4-FFF2-40B4-BE49-F238E27FC236}">
                    <a16:creationId xmlns:a16="http://schemas.microsoft.com/office/drawing/2014/main" id="{009DDF5E-6FBC-4C5E-AFCB-E3013E238226}"/>
                  </a:ext>
                </a:extLst>
              </p:cNvPr>
              <p:cNvGrpSpPr/>
              <p:nvPr/>
            </p:nvGrpSpPr>
            <p:grpSpPr>
              <a:xfrm>
                <a:off x="6025925" y="3939366"/>
                <a:ext cx="488290" cy="746215"/>
                <a:chOff x="6911927" y="1903294"/>
                <a:chExt cx="301810" cy="461232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43" name="Freeform: Shape 542">
                  <a:extLst>
                    <a:ext uri="{FF2B5EF4-FFF2-40B4-BE49-F238E27FC236}">
                      <a16:creationId xmlns:a16="http://schemas.microsoft.com/office/drawing/2014/main" id="{0D3A94C7-930A-4B60-A3A0-630B6A50BCAA}"/>
                    </a:ext>
                  </a:extLst>
                </p:cNvPr>
                <p:cNvSpPr/>
                <p:nvPr/>
              </p:nvSpPr>
              <p:spPr>
                <a:xfrm>
                  <a:off x="6911927" y="1910204"/>
                  <a:ext cx="188482" cy="342868"/>
                </a:xfrm>
                <a:custGeom>
                  <a:avLst/>
                  <a:gdLst>
                    <a:gd name="connsiteX0" fmla="*/ 0 w 319816"/>
                    <a:gd name="connsiteY0" fmla="*/ 33828 h 581778"/>
                    <a:gd name="connsiteX1" fmla="*/ 164224 w 319816"/>
                    <a:gd name="connsiteY1" fmla="*/ 150550 h 581778"/>
                    <a:gd name="connsiteX2" fmla="*/ 253598 w 319816"/>
                    <a:gd name="connsiteY2" fmla="*/ 313657 h 581778"/>
                    <a:gd name="connsiteX3" fmla="*/ 256950 w 319816"/>
                    <a:gd name="connsiteY3" fmla="*/ 572841 h 581778"/>
                    <a:gd name="connsiteX4" fmla="*/ 308920 w 319816"/>
                    <a:gd name="connsiteY4" fmla="*/ 581779 h 581778"/>
                    <a:gd name="connsiteX5" fmla="*/ 313970 w 319816"/>
                    <a:gd name="connsiteY5" fmla="*/ 336537 h 581778"/>
                    <a:gd name="connsiteX6" fmla="*/ 215659 w 319816"/>
                    <a:gd name="connsiteY6" fmla="*/ 128162 h 581778"/>
                    <a:gd name="connsiteX7" fmla="*/ 55322 w 319816"/>
                    <a:gd name="connsiteY7" fmla="*/ 0 h 581778"/>
                    <a:gd name="connsiteX8" fmla="*/ 0 w 319816"/>
                    <a:gd name="connsiteY8" fmla="*/ 33828 h 58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9816" h="581778">
                      <a:moveTo>
                        <a:pt x="0" y="33828"/>
                      </a:moveTo>
                      <a:cubicBezTo>
                        <a:pt x="0" y="33828"/>
                        <a:pt x="127089" y="95406"/>
                        <a:pt x="164224" y="150550"/>
                      </a:cubicBezTo>
                      <a:cubicBezTo>
                        <a:pt x="201493" y="205917"/>
                        <a:pt x="244393" y="265440"/>
                        <a:pt x="253598" y="313657"/>
                      </a:cubicBezTo>
                      <a:cubicBezTo>
                        <a:pt x="279293" y="448299"/>
                        <a:pt x="256950" y="572841"/>
                        <a:pt x="256950" y="572841"/>
                      </a:cubicBezTo>
                      <a:lnTo>
                        <a:pt x="308920" y="581779"/>
                      </a:lnTo>
                      <a:cubicBezTo>
                        <a:pt x="308920" y="581779"/>
                        <a:pt x="329610" y="446601"/>
                        <a:pt x="313970" y="336537"/>
                      </a:cubicBezTo>
                      <a:cubicBezTo>
                        <a:pt x="298330" y="226473"/>
                        <a:pt x="242024" y="161051"/>
                        <a:pt x="215659" y="128162"/>
                      </a:cubicBezTo>
                      <a:cubicBezTo>
                        <a:pt x="168157" y="68952"/>
                        <a:pt x="55322" y="0"/>
                        <a:pt x="55322" y="0"/>
                      </a:cubicBezTo>
                      <a:lnTo>
                        <a:pt x="0" y="33828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:a16="http://schemas.microsoft.com/office/drawing/2014/main" id="{78A86212-C4F1-4F86-AA20-6312ADD63ED6}"/>
                    </a:ext>
                  </a:extLst>
                </p:cNvPr>
                <p:cNvSpPr/>
                <p:nvPr/>
              </p:nvSpPr>
              <p:spPr>
                <a:xfrm rot="20277872">
                  <a:off x="6997748" y="1903294"/>
                  <a:ext cx="126577" cy="73586"/>
                </a:xfrm>
                <a:custGeom>
                  <a:avLst/>
                  <a:gdLst>
                    <a:gd name="connsiteX0" fmla="*/ 214776 w 214776"/>
                    <a:gd name="connsiteY0" fmla="*/ 62431 h 124861"/>
                    <a:gd name="connsiteX1" fmla="*/ 107388 w 214776"/>
                    <a:gd name="connsiteY1" fmla="*/ 124861 h 124861"/>
                    <a:gd name="connsiteX2" fmla="*/ 0 w 214776"/>
                    <a:gd name="connsiteY2" fmla="*/ 62431 h 124861"/>
                    <a:gd name="connsiteX3" fmla="*/ 107388 w 214776"/>
                    <a:gd name="connsiteY3" fmla="*/ 0 h 124861"/>
                    <a:gd name="connsiteX4" fmla="*/ 214776 w 214776"/>
                    <a:gd name="connsiteY4" fmla="*/ 62431 h 124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776" h="124861">
                      <a:moveTo>
                        <a:pt x="214776" y="62431"/>
                      </a:moveTo>
                      <a:cubicBezTo>
                        <a:pt x="214776" y="96910"/>
                        <a:pt x="166697" y="124861"/>
                        <a:pt x="107388" y="124861"/>
                      </a:cubicBezTo>
                      <a:cubicBezTo>
                        <a:pt x="48079" y="124861"/>
                        <a:pt x="0" y="96910"/>
                        <a:pt x="0" y="62431"/>
                      </a:cubicBezTo>
                      <a:cubicBezTo>
                        <a:pt x="0" y="27951"/>
                        <a:pt x="48079" y="0"/>
                        <a:pt x="107388" y="0"/>
                      </a:cubicBezTo>
                      <a:cubicBezTo>
                        <a:pt x="166697" y="0"/>
                        <a:pt x="214776" y="27951"/>
                        <a:pt x="214776" y="62431"/>
                      </a:cubicBezTo>
                      <a:close/>
                    </a:path>
                  </a:pathLst>
                </a:custGeom>
                <a:solidFill>
                  <a:srgbClr val="FAA61B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:a16="http://schemas.microsoft.com/office/drawing/2014/main" id="{4F761143-0A7E-4BCC-BDB9-FD00249AAF5C}"/>
                    </a:ext>
                  </a:extLst>
                </p:cNvPr>
                <p:cNvSpPr/>
                <p:nvPr/>
              </p:nvSpPr>
              <p:spPr>
                <a:xfrm rot="18728559">
                  <a:off x="6895040" y="1989068"/>
                  <a:ext cx="126574" cy="73585"/>
                </a:xfrm>
                <a:custGeom>
                  <a:avLst/>
                  <a:gdLst>
                    <a:gd name="connsiteX0" fmla="*/ 214772 w 214771"/>
                    <a:gd name="connsiteY0" fmla="*/ 62430 h 124859"/>
                    <a:gd name="connsiteX1" fmla="*/ 107386 w 214771"/>
                    <a:gd name="connsiteY1" fmla="*/ 124859 h 124859"/>
                    <a:gd name="connsiteX2" fmla="*/ 0 w 214771"/>
                    <a:gd name="connsiteY2" fmla="*/ 62430 h 124859"/>
                    <a:gd name="connsiteX3" fmla="*/ 107386 w 214771"/>
                    <a:gd name="connsiteY3" fmla="*/ 0 h 124859"/>
                    <a:gd name="connsiteX4" fmla="*/ 214772 w 214771"/>
                    <a:gd name="connsiteY4" fmla="*/ 62430 h 12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771" h="124859">
                      <a:moveTo>
                        <a:pt x="214772" y="62430"/>
                      </a:moveTo>
                      <a:cubicBezTo>
                        <a:pt x="214772" y="96908"/>
                        <a:pt x="166693" y="124859"/>
                        <a:pt x="107386" y="124859"/>
                      </a:cubicBezTo>
                      <a:cubicBezTo>
                        <a:pt x="48078" y="124859"/>
                        <a:pt x="0" y="96908"/>
                        <a:pt x="0" y="62430"/>
                      </a:cubicBezTo>
                      <a:cubicBezTo>
                        <a:pt x="0" y="27951"/>
                        <a:pt x="48078" y="0"/>
                        <a:pt x="107386" y="0"/>
                      </a:cubicBezTo>
                      <a:cubicBezTo>
                        <a:pt x="166693" y="0"/>
                        <a:pt x="214772" y="27951"/>
                        <a:pt x="214772" y="62430"/>
                      </a:cubicBezTo>
                      <a:close/>
                    </a:path>
                  </a:pathLst>
                </a:custGeom>
                <a:solidFill>
                  <a:srgbClr val="FAA61B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:a16="http://schemas.microsoft.com/office/drawing/2014/main" id="{18754400-DE58-4B51-ADA7-2B13C495CE22}"/>
                    </a:ext>
                  </a:extLst>
                </p:cNvPr>
                <p:cNvSpPr/>
                <p:nvPr/>
              </p:nvSpPr>
              <p:spPr>
                <a:xfrm rot="17813583">
                  <a:off x="7113667" y="2140062"/>
                  <a:ext cx="73578" cy="126563"/>
                </a:xfrm>
                <a:custGeom>
                  <a:avLst/>
                  <a:gdLst>
                    <a:gd name="connsiteX0" fmla="*/ 124848 w 124847"/>
                    <a:gd name="connsiteY0" fmla="*/ 107376 h 214752"/>
                    <a:gd name="connsiteX1" fmla="*/ 62424 w 124847"/>
                    <a:gd name="connsiteY1" fmla="*/ 214753 h 214752"/>
                    <a:gd name="connsiteX2" fmla="*/ 0 w 124847"/>
                    <a:gd name="connsiteY2" fmla="*/ 107376 h 214752"/>
                    <a:gd name="connsiteX3" fmla="*/ 62424 w 124847"/>
                    <a:gd name="connsiteY3" fmla="*/ 0 h 214752"/>
                    <a:gd name="connsiteX4" fmla="*/ 124848 w 124847"/>
                    <a:gd name="connsiteY4" fmla="*/ 107376 h 21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847" h="214752">
                      <a:moveTo>
                        <a:pt x="124848" y="107376"/>
                      </a:moveTo>
                      <a:cubicBezTo>
                        <a:pt x="124848" y="166679"/>
                        <a:pt x="96900" y="214753"/>
                        <a:pt x="62424" y="214753"/>
                      </a:cubicBezTo>
                      <a:cubicBezTo>
                        <a:pt x="27948" y="214753"/>
                        <a:pt x="0" y="166679"/>
                        <a:pt x="0" y="107376"/>
                      </a:cubicBezTo>
                      <a:cubicBezTo>
                        <a:pt x="0" y="48074"/>
                        <a:pt x="27948" y="0"/>
                        <a:pt x="62424" y="0"/>
                      </a:cubicBezTo>
                      <a:cubicBezTo>
                        <a:pt x="96900" y="0"/>
                        <a:pt x="124848" y="48074"/>
                        <a:pt x="124848" y="107376"/>
                      </a:cubicBezTo>
                      <a:close/>
                    </a:path>
                  </a:pathLst>
                </a:custGeom>
                <a:solidFill>
                  <a:srgbClr val="FAA61B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:a16="http://schemas.microsoft.com/office/drawing/2014/main" id="{CA1080AB-FEC6-45E9-BF0E-CCDE9EA46AEA}"/>
                    </a:ext>
                  </a:extLst>
                </p:cNvPr>
                <p:cNvSpPr/>
                <p:nvPr/>
              </p:nvSpPr>
              <p:spPr>
                <a:xfrm rot="16782038">
                  <a:off x="7005138" y="2264450"/>
                  <a:ext cx="126570" cy="73582"/>
                </a:xfrm>
                <a:custGeom>
                  <a:avLst/>
                  <a:gdLst>
                    <a:gd name="connsiteX0" fmla="*/ 214765 w 214764"/>
                    <a:gd name="connsiteY0" fmla="*/ 62428 h 124854"/>
                    <a:gd name="connsiteX1" fmla="*/ 107382 w 214764"/>
                    <a:gd name="connsiteY1" fmla="*/ 124855 h 124854"/>
                    <a:gd name="connsiteX2" fmla="*/ 0 w 214764"/>
                    <a:gd name="connsiteY2" fmla="*/ 62428 h 124854"/>
                    <a:gd name="connsiteX3" fmla="*/ 107382 w 214764"/>
                    <a:gd name="connsiteY3" fmla="*/ 0 h 124854"/>
                    <a:gd name="connsiteX4" fmla="*/ 214765 w 214764"/>
                    <a:gd name="connsiteY4" fmla="*/ 62428 h 124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764" h="124854">
                      <a:moveTo>
                        <a:pt x="214765" y="62428"/>
                      </a:moveTo>
                      <a:cubicBezTo>
                        <a:pt x="214765" y="96905"/>
                        <a:pt x="166688" y="124855"/>
                        <a:pt x="107382" y="124855"/>
                      </a:cubicBezTo>
                      <a:cubicBezTo>
                        <a:pt x="48076" y="124855"/>
                        <a:pt x="0" y="96905"/>
                        <a:pt x="0" y="62428"/>
                      </a:cubicBezTo>
                      <a:cubicBezTo>
                        <a:pt x="0" y="27950"/>
                        <a:pt x="48076" y="0"/>
                        <a:pt x="107382" y="0"/>
                      </a:cubicBezTo>
                      <a:cubicBezTo>
                        <a:pt x="166688" y="0"/>
                        <a:pt x="214765" y="27950"/>
                        <a:pt x="214765" y="62428"/>
                      </a:cubicBezTo>
                      <a:close/>
                    </a:path>
                  </a:pathLst>
                </a:custGeom>
                <a:solidFill>
                  <a:srgbClr val="FAA61B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id="{CAEFAE6B-65F5-44B7-AC62-05D3B878BBEF}"/>
                    </a:ext>
                  </a:extLst>
                </p:cNvPr>
                <p:cNvSpPr/>
                <p:nvPr/>
              </p:nvSpPr>
              <p:spPr>
                <a:xfrm rot="19935368">
                  <a:off x="6942725" y="2073196"/>
                  <a:ext cx="126565" cy="73579"/>
                </a:xfrm>
                <a:custGeom>
                  <a:avLst/>
                  <a:gdLst>
                    <a:gd name="connsiteX0" fmla="*/ 214756 w 214756"/>
                    <a:gd name="connsiteY0" fmla="*/ 62425 h 124849"/>
                    <a:gd name="connsiteX1" fmla="*/ 107378 w 214756"/>
                    <a:gd name="connsiteY1" fmla="*/ 124850 h 124849"/>
                    <a:gd name="connsiteX2" fmla="*/ 0 w 214756"/>
                    <a:gd name="connsiteY2" fmla="*/ 62425 h 124849"/>
                    <a:gd name="connsiteX3" fmla="*/ 107378 w 214756"/>
                    <a:gd name="connsiteY3" fmla="*/ 0 h 124849"/>
                    <a:gd name="connsiteX4" fmla="*/ 214756 w 214756"/>
                    <a:gd name="connsiteY4" fmla="*/ 62425 h 124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756" h="124849">
                      <a:moveTo>
                        <a:pt x="214756" y="62425"/>
                      </a:moveTo>
                      <a:cubicBezTo>
                        <a:pt x="214756" y="96901"/>
                        <a:pt x="166681" y="124850"/>
                        <a:pt x="107378" y="124850"/>
                      </a:cubicBezTo>
                      <a:cubicBezTo>
                        <a:pt x="48075" y="124850"/>
                        <a:pt x="0" y="96901"/>
                        <a:pt x="0" y="62425"/>
                      </a:cubicBezTo>
                      <a:cubicBezTo>
                        <a:pt x="0" y="27949"/>
                        <a:pt x="48075" y="0"/>
                        <a:pt x="107378" y="0"/>
                      </a:cubicBezTo>
                      <a:cubicBezTo>
                        <a:pt x="166681" y="0"/>
                        <a:pt x="214756" y="27949"/>
                        <a:pt x="214756" y="62425"/>
                      </a:cubicBezTo>
                      <a:close/>
                    </a:path>
                  </a:pathLst>
                </a:custGeom>
                <a:solidFill>
                  <a:srgbClr val="FAA61B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2" name="Group 511">
                <a:extLst>
                  <a:ext uri="{FF2B5EF4-FFF2-40B4-BE49-F238E27FC236}">
                    <a16:creationId xmlns:a16="http://schemas.microsoft.com/office/drawing/2014/main" id="{AEBEADA9-0F62-4026-A51E-768A9FA68B72}"/>
                  </a:ext>
                </a:extLst>
              </p:cNvPr>
              <p:cNvGrpSpPr/>
              <p:nvPr/>
            </p:nvGrpSpPr>
            <p:grpSpPr>
              <a:xfrm>
                <a:off x="4893697" y="4023145"/>
                <a:ext cx="603161" cy="647235"/>
                <a:chOff x="6212102" y="1955077"/>
                <a:chExt cx="372811" cy="400053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9" name="Freeform: Shape 538">
                  <a:extLst>
                    <a:ext uri="{FF2B5EF4-FFF2-40B4-BE49-F238E27FC236}">
                      <a16:creationId xmlns:a16="http://schemas.microsoft.com/office/drawing/2014/main" id="{D1E126FE-55F9-436B-9F01-BA578DDBA7CE}"/>
                    </a:ext>
                  </a:extLst>
                </p:cNvPr>
                <p:cNvSpPr/>
                <p:nvPr/>
              </p:nvSpPr>
              <p:spPr>
                <a:xfrm>
                  <a:off x="6310914" y="1955077"/>
                  <a:ext cx="273999" cy="283432"/>
                </a:xfrm>
                <a:custGeom>
                  <a:avLst/>
                  <a:gdLst>
                    <a:gd name="connsiteX0" fmla="*/ 376978 w 464922"/>
                    <a:gd name="connsiteY0" fmla="*/ 75484 h 480927"/>
                    <a:gd name="connsiteX1" fmla="*/ 308742 w 464922"/>
                    <a:gd name="connsiteY1" fmla="*/ 91214 h 480927"/>
                    <a:gd name="connsiteX2" fmla="*/ 172447 w 464922"/>
                    <a:gd name="connsiteY2" fmla="*/ 212986 h 480927"/>
                    <a:gd name="connsiteX3" fmla="*/ 55769 w 464922"/>
                    <a:gd name="connsiteY3" fmla="*/ 480928 h 480927"/>
                    <a:gd name="connsiteX4" fmla="*/ 0 w 464922"/>
                    <a:gd name="connsiteY4" fmla="*/ 468282 h 480927"/>
                    <a:gd name="connsiteX5" fmla="*/ 143445 w 464922"/>
                    <a:gd name="connsiteY5" fmla="*/ 156591 h 480927"/>
                    <a:gd name="connsiteX6" fmla="*/ 337877 w 464922"/>
                    <a:gd name="connsiteY6" fmla="*/ 14352 h 480927"/>
                    <a:gd name="connsiteX7" fmla="*/ 464922 w 464922"/>
                    <a:gd name="connsiteY7" fmla="*/ 3538 h 480927"/>
                    <a:gd name="connsiteX8" fmla="*/ 376978 w 464922"/>
                    <a:gd name="connsiteY8" fmla="*/ 75484 h 480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922" h="480927">
                      <a:moveTo>
                        <a:pt x="376978" y="75484"/>
                      </a:moveTo>
                      <a:cubicBezTo>
                        <a:pt x="351730" y="69451"/>
                        <a:pt x="326035" y="81964"/>
                        <a:pt x="308742" y="91214"/>
                      </a:cubicBezTo>
                      <a:cubicBezTo>
                        <a:pt x="257396" y="118696"/>
                        <a:pt x="209760" y="167718"/>
                        <a:pt x="172447" y="212986"/>
                      </a:cubicBezTo>
                      <a:cubicBezTo>
                        <a:pt x="150461" y="254142"/>
                        <a:pt x="92904" y="315363"/>
                        <a:pt x="55769" y="480928"/>
                      </a:cubicBezTo>
                      <a:cubicBezTo>
                        <a:pt x="38073" y="472750"/>
                        <a:pt x="21092" y="471633"/>
                        <a:pt x="0" y="468282"/>
                      </a:cubicBezTo>
                      <a:cubicBezTo>
                        <a:pt x="18232" y="380561"/>
                        <a:pt x="73599" y="234793"/>
                        <a:pt x="143445" y="156591"/>
                      </a:cubicBezTo>
                      <a:cubicBezTo>
                        <a:pt x="186434" y="100732"/>
                        <a:pt x="275226" y="34238"/>
                        <a:pt x="337877" y="14352"/>
                      </a:cubicBezTo>
                      <a:cubicBezTo>
                        <a:pt x="360712" y="6041"/>
                        <a:pt x="444054" y="-6070"/>
                        <a:pt x="464922" y="3538"/>
                      </a:cubicBezTo>
                      <a:cubicBezTo>
                        <a:pt x="441372" y="15246"/>
                        <a:pt x="386586" y="61050"/>
                        <a:pt x="376978" y="7548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0" name="Freeform: Shape 539">
                  <a:extLst>
                    <a:ext uri="{FF2B5EF4-FFF2-40B4-BE49-F238E27FC236}">
                      <a16:creationId xmlns:a16="http://schemas.microsoft.com/office/drawing/2014/main" id="{FD4D8AB8-1054-4506-912E-437470F0604C}"/>
                    </a:ext>
                  </a:extLst>
                </p:cNvPr>
                <p:cNvSpPr/>
                <p:nvPr/>
              </p:nvSpPr>
              <p:spPr>
                <a:xfrm rot="19514616">
                  <a:off x="6367427" y="2126834"/>
                  <a:ext cx="79747" cy="137160"/>
                </a:xfrm>
                <a:custGeom>
                  <a:avLst/>
                  <a:gdLst>
                    <a:gd name="connsiteX0" fmla="*/ 135315 w 135314"/>
                    <a:gd name="connsiteY0" fmla="*/ 116367 h 232733"/>
                    <a:gd name="connsiteX1" fmla="*/ 67657 w 135314"/>
                    <a:gd name="connsiteY1" fmla="*/ 232734 h 232733"/>
                    <a:gd name="connsiteX2" fmla="*/ 0 w 135314"/>
                    <a:gd name="connsiteY2" fmla="*/ 116367 h 232733"/>
                    <a:gd name="connsiteX3" fmla="*/ 67657 w 135314"/>
                    <a:gd name="connsiteY3" fmla="*/ 0 h 232733"/>
                    <a:gd name="connsiteX4" fmla="*/ 135315 w 135314"/>
                    <a:gd name="connsiteY4" fmla="*/ 116367 h 232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314" h="232733">
                      <a:moveTo>
                        <a:pt x="135315" y="116367"/>
                      </a:moveTo>
                      <a:cubicBezTo>
                        <a:pt x="135315" y="180635"/>
                        <a:pt x="105023" y="232734"/>
                        <a:pt x="67657" y="232734"/>
                      </a:cubicBezTo>
                      <a:cubicBezTo>
                        <a:pt x="30291" y="232734"/>
                        <a:pt x="0" y="180635"/>
                        <a:pt x="0" y="116367"/>
                      </a:cubicBezTo>
                      <a:cubicBezTo>
                        <a:pt x="0" y="52099"/>
                        <a:pt x="30291" y="0"/>
                        <a:pt x="67657" y="0"/>
                      </a:cubicBezTo>
                      <a:cubicBezTo>
                        <a:pt x="105023" y="0"/>
                        <a:pt x="135315" y="52099"/>
                        <a:pt x="135315" y="1163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1" name="Freeform: Shape 540">
                  <a:extLst>
                    <a:ext uri="{FF2B5EF4-FFF2-40B4-BE49-F238E27FC236}">
                      <a16:creationId xmlns:a16="http://schemas.microsoft.com/office/drawing/2014/main" id="{E2F04707-EE5B-4DDB-BF04-908648E7D9EB}"/>
                    </a:ext>
                  </a:extLst>
                </p:cNvPr>
                <p:cNvSpPr/>
                <p:nvPr/>
              </p:nvSpPr>
              <p:spPr>
                <a:xfrm>
                  <a:off x="6212102" y="2105960"/>
                  <a:ext cx="137158" cy="79745"/>
                </a:xfrm>
                <a:custGeom>
                  <a:avLst/>
                  <a:gdLst>
                    <a:gd name="connsiteX0" fmla="*/ 232729 w 232729"/>
                    <a:gd name="connsiteY0" fmla="*/ 67656 h 135311"/>
                    <a:gd name="connsiteX1" fmla="*/ 116365 w 232729"/>
                    <a:gd name="connsiteY1" fmla="*/ 135312 h 135311"/>
                    <a:gd name="connsiteX2" fmla="*/ 0 w 232729"/>
                    <a:gd name="connsiteY2" fmla="*/ 67656 h 135311"/>
                    <a:gd name="connsiteX3" fmla="*/ 116365 w 232729"/>
                    <a:gd name="connsiteY3" fmla="*/ 0 h 135311"/>
                    <a:gd name="connsiteX4" fmla="*/ 232729 w 232729"/>
                    <a:gd name="connsiteY4" fmla="*/ 67656 h 13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729" h="135311">
                      <a:moveTo>
                        <a:pt x="232729" y="67656"/>
                      </a:moveTo>
                      <a:cubicBezTo>
                        <a:pt x="232729" y="105021"/>
                        <a:pt x="180631" y="135312"/>
                        <a:pt x="116365" y="135312"/>
                      </a:cubicBezTo>
                      <a:cubicBezTo>
                        <a:pt x="52098" y="135312"/>
                        <a:pt x="0" y="105021"/>
                        <a:pt x="0" y="67656"/>
                      </a:cubicBezTo>
                      <a:cubicBezTo>
                        <a:pt x="0" y="30291"/>
                        <a:pt x="52098" y="0"/>
                        <a:pt x="116365" y="0"/>
                      </a:cubicBezTo>
                      <a:cubicBezTo>
                        <a:pt x="180631" y="0"/>
                        <a:pt x="232729" y="30290"/>
                        <a:pt x="232729" y="6765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2" name="Freeform: Shape 541">
                  <a:extLst>
                    <a:ext uri="{FF2B5EF4-FFF2-40B4-BE49-F238E27FC236}">
                      <a16:creationId xmlns:a16="http://schemas.microsoft.com/office/drawing/2014/main" id="{4AB2AE7A-EE3F-4848-A5C4-7EEFF2E0A4A4}"/>
                    </a:ext>
                  </a:extLst>
                </p:cNvPr>
                <p:cNvSpPr/>
                <p:nvPr/>
              </p:nvSpPr>
              <p:spPr>
                <a:xfrm rot="16782038">
                  <a:off x="6253080" y="2246679"/>
                  <a:ext cx="137157" cy="79745"/>
                </a:xfrm>
                <a:custGeom>
                  <a:avLst/>
                  <a:gdLst>
                    <a:gd name="connsiteX0" fmla="*/ 232729 w 232728"/>
                    <a:gd name="connsiteY0" fmla="*/ 67656 h 135311"/>
                    <a:gd name="connsiteX1" fmla="*/ 116364 w 232728"/>
                    <a:gd name="connsiteY1" fmla="*/ 135312 h 135311"/>
                    <a:gd name="connsiteX2" fmla="*/ 0 w 232728"/>
                    <a:gd name="connsiteY2" fmla="*/ 67656 h 135311"/>
                    <a:gd name="connsiteX3" fmla="*/ 116364 w 232728"/>
                    <a:gd name="connsiteY3" fmla="*/ 0 h 135311"/>
                    <a:gd name="connsiteX4" fmla="*/ 232729 w 232728"/>
                    <a:gd name="connsiteY4" fmla="*/ 67656 h 13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728" h="135311">
                      <a:moveTo>
                        <a:pt x="232729" y="67656"/>
                      </a:moveTo>
                      <a:cubicBezTo>
                        <a:pt x="232729" y="105021"/>
                        <a:pt x="180631" y="135312"/>
                        <a:pt x="116364" y="135312"/>
                      </a:cubicBezTo>
                      <a:cubicBezTo>
                        <a:pt x="52098" y="135312"/>
                        <a:pt x="0" y="105021"/>
                        <a:pt x="0" y="67656"/>
                      </a:cubicBezTo>
                      <a:cubicBezTo>
                        <a:pt x="0" y="30291"/>
                        <a:pt x="52098" y="0"/>
                        <a:pt x="116364" y="0"/>
                      </a:cubicBezTo>
                      <a:cubicBezTo>
                        <a:pt x="180631" y="0"/>
                        <a:pt x="232729" y="30290"/>
                        <a:pt x="232729" y="6765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DB69EBDA-3A85-4FF1-AF0F-2A42933C5992}"/>
                  </a:ext>
                </a:extLst>
              </p:cNvPr>
              <p:cNvGrpSpPr/>
              <p:nvPr/>
            </p:nvGrpSpPr>
            <p:grpSpPr>
              <a:xfrm>
                <a:off x="6147665" y="2853670"/>
                <a:ext cx="677004" cy="861416"/>
                <a:chOff x="6987174" y="1232230"/>
                <a:chExt cx="418453" cy="532437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7" name="Freeform: Shape 536">
                  <a:extLst>
                    <a:ext uri="{FF2B5EF4-FFF2-40B4-BE49-F238E27FC236}">
                      <a16:creationId xmlns:a16="http://schemas.microsoft.com/office/drawing/2014/main" id="{008E958C-54F8-4EF1-A8D8-F4BB04D7D0A7}"/>
                    </a:ext>
                  </a:extLst>
                </p:cNvPr>
                <p:cNvSpPr/>
                <p:nvPr/>
              </p:nvSpPr>
              <p:spPr>
                <a:xfrm>
                  <a:off x="7001537" y="1232230"/>
                  <a:ext cx="404090" cy="472347"/>
                </a:xfrm>
                <a:custGeom>
                  <a:avLst/>
                  <a:gdLst>
                    <a:gd name="connsiteX0" fmla="*/ 643823 w 685660"/>
                    <a:gd name="connsiteY0" fmla="*/ 231804 h 801479"/>
                    <a:gd name="connsiteX1" fmla="*/ 565130 w 685660"/>
                    <a:gd name="connsiteY1" fmla="*/ 183408 h 801479"/>
                    <a:gd name="connsiteX2" fmla="*/ 593193 w 685660"/>
                    <a:gd name="connsiteY2" fmla="*/ 118388 h 801479"/>
                    <a:gd name="connsiteX3" fmla="*/ 621346 w 685660"/>
                    <a:gd name="connsiteY3" fmla="*/ 43940 h 801479"/>
                    <a:gd name="connsiteX4" fmla="*/ 575453 w 685660"/>
                    <a:gd name="connsiteY4" fmla="*/ 2426 h 801479"/>
                    <a:gd name="connsiteX5" fmla="*/ 524912 w 685660"/>
                    <a:gd name="connsiteY5" fmla="*/ 39918 h 801479"/>
                    <a:gd name="connsiteX6" fmla="*/ 476248 w 685660"/>
                    <a:gd name="connsiteY6" fmla="*/ 92112 h 801479"/>
                    <a:gd name="connsiteX7" fmla="*/ 456228 w 685660"/>
                    <a:gd name="connsiteY7" fmla="*/ 110300 h 801479"/>
                    <a:gd name="connsiteX8" fmla="*/ 384371 w 685660"/>
                    <a:gd name="connsiteY8" fmla="*/ 54888 h 801479"/>
                    <a:gd name="connsiteX9" fmla="*/ 340667 w 685660"/>
                    <a:gd name="connsiteY9" fmla="*/ 23563 h 801479"/>
                    <a:gd name="connsiteX10" fmla="*/ 302013 w 685660"/>
                    <a:gd name="connsiteY10" fmla="*/ 54575 h 801479"/>
                    <a:gd name="connsiteX11" fmla="*/ 252992 w 685660"/>
                    <a:gd name="connsiteY11" fmla="*/ 185240 h 801479"/>
                    <a:gd name="connsiteX12" fmla="*/ 196463 w 685660"/>
                    <a:gd name="connsiteY12" fmla="*/ 189798 h 801479"/>
                    <a:gd name="connsiteX13" fmla="*/ 147039 w 685660"/>
                    <a:gd name="connsiteY13" fmla="*/ 151501 h 801479"/>
                    <a:gd name="connsiteX14" fmla="*/ 113122 w 685660"/>
                    <a:gd name="connsiteY14" fmla="*/ 153602 h 801479"/>
                    <a:gd name="connsiteX15" fmla="*/ 93102 w 685660"/>
                    <a:gd name="connsiteY15" fmla="*/ 201327 h 801479"/>
                    <a:gd name="connsiteX16" fmla="*/ 122864 w 685660"/>
                    <a:gd name="connsiteY16" fmla="*/ 354112 h 801479"/>
                    <a:gd name="connsiteX17" fmla="*/ 125679 w 685660"/>
                    <a:gd name="connsiteY17" fmla="*/ 395447 h 801479"/>
                    <a:gd name="connsiteX18" fmla="*/ 113077 w 685660"/>
                    <a:gd name="connsiteY18" fmla="*/ 404518 h 801479"/>
                    <a:gd name="connsiteX19" fmla="*/ 55789 w 685660"/>
                    <a:gd name="connsiteY19" fmla="*/ 396787 h 801479"/>
                    <a:gd name="connsiteX20" fmla="*/ 26742 w 685660"/>
                    <a:gd name="connsiteY20" fmla="*/ 392542 h 801479"/>
                    <a:gd name="connsiteX21" fmla="*/ 1852 w 685660"/>
                    <a:gd name="connsiteY21" fmla="*/ 398664 h 801479"/>
                    <a:gd name="connsiteX22" fmla="*/ 12800 w 685660"/>
                    <a:gd name="connsiteY22" fmla="*/ 431956 h 801479"/>
                    <a:gd name="connsiteX23" fmla="*/ 30049 w 685660"/>
                    <a:gd name="connsiteY23" fmla="*/ 474364 h 801479"/>
                    <a:gd name="connsiteX24" fmla="*/ 53420 w 685660"/>
                    <a:gd name="connsiteY24" fmla="*/ 562799 h 801479"/>
                    <a:gd name="connsiteX25" fmla="*/ 54984 w 685660"/>
                    <a:gd name="connsiteY25" fmla="*/ 745166 h 801479"/>
                    <a:gd name="connsiteX26" fmla="*/ 52660 w 685660"/>
                    <a:gd name="connsiteY26" fmla="*/ 801472 h 801479"/>
                    <a:gd name="connsiteX27" fmla="*/ 64279 w 685660"/>
                    <a:gd name="connsiteY27" fmla="*/ 796065 h 801479"/>
                    <a:gd name="connsiteX28" fmla="*/ 198608 w 685660"/>
                    <a:gd name="connsiteY28" fmla="*/ 712634 h 801479"/>
                    <a:gd name="connsiteX29" fmla="*/ 346253 w 685660"/>
                    <a:gd name="connsiteY29" fmla="*/ 662808 h 801479"/>
                    <a:gd name="connsiteX30" fmla="*/ 435493 w 685660"/>
                    <a:gd name="connsiteY30" fmla="*/ 718801 h 801479"/>
                    <a:gd name="connsiteX31" fmla="*/ 448899 w 685660"/>
                    <a:gd name="connsiteY31" fmla="*/ 733280 h 801479"/>
                    <a:gd name="connsiteX32" fmla="*/ 458641 w 685660"/>
                    <a:gd name="connsiteY32" fmla="*/ 720097 h 801479"/>
                    <a:gd name="connsiteX33" fmla="*/ 450731 w 685660"/>
                    <a:gd name="connsiteY33" fmla="*/ 661245 h 801479"/>
                    <a:gd name="connsiteX34" fmla="*/ 420434 w 685660"/>
                    <a:gd name="connsiteY34" fmla="*/ 622367 h 801479"/>
                    <a:gd name="connsiteX35" fmla="*/ 422266 w 685660"/>
                    <a:gd name="connsiteY35" fmla="*/ 599755 h 801479"/>
                    <a:gd name="connsiteX36" fmla="*/ 469723 w 685660"/>
                    <a:gd name="connsiteY36" fmla="*/ 588450 h 801479"/>
                    <a:gd name="connsiteX37" fmla="*/ 529693 w 685660"/>
                    <a:gd name="connsiteY37" fmla="*/ 581255 h 801479"/>
                    <a:gd name="connsiteX38" fmla="*/ 615179 w 685660"/>
                    <a:gd name="connsiteY38" fmla="*/ 555158 h 801479"/>
                    <a:gd name="connsiteX39" fmla="*/ 646907 w 685660"/>
                    <a:gd name="connsiteY39" fmla="*/ 509622 h 801479"/>
                    <a:gd name="connsiteX40" fmla="*/ 628272 w 685660"/>
                    <a:gd name="connsiteY40" fmla="*/ 477581 h 801479"/>
                    <a:gd name="connsiteX41" fmla="*/ 594846 w 685660"/>
                    <a:gd name="connsiteY41" fmla="*/ 460109 h 801479"/>
                    <a:gd name="connsiteX42" fmla="*/ 568705 w 685660"/>
                    <a:gd name="connsiteY42" fmla="*/ 437944 h 801479"/>
                    <a:gd name="connsiteX43" fmla="*/ 572369 w 685660"/>
                    <a:gd name="connsiteY43" fmla="*/ 397011 h 801479"/>
                    <a:gd name="connsiteX44" fmla="*/ 659732 w 685660"/>
                    <a:gd name="connsiteY44" fmla="*/ 321043 h 801479"/>
                    <a:gd name="connsiteX45" fmla="*/ 685561 w 685660"/>
                    <a:gd name="connsiteY45" fmla="*/ 274301 h 801479"/>
                    <a:gd name="connsiteX46" fmla="*/ 660626 w 685660"/>
                    <a:gd name="connsiteY46" fmla="*/ 235959 h 801479"/>
                    <a:gd name="connsiteX47" fmla="*/ 643823 w 685660"/>
                    <a:gd name="connsiteY47" fmla="*/ 231804 h 801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685660" h="801479">
                      <a:moveTo>
                        <a:pt x="643823" y="231804"/>
                      </a:moveTo>
                      <a:cubicBezTo>
                        <a:pt x="610442" y="225860"/>
                        <a:pt x="563789" y="225771"/>
                        <a:pt x="565130" y="183408"/>
                      </a:cubicBezTo>
                      <a:cubicBezTo>
                        <a:pt x="565889" y="159500"/>
                        <a:pt x="583094" y="139034"/>
                        <a:pt x="593193" y="118388"/>
                      </a:cubicBezTo>
                      <a:cubicBezTo>
                        <a:pt x="604856" y="94570"/>
                        <a:pt x="616564" y="70261"/>
                        <a:pt x="621346" y="43940"/>
                      </a:cubicBezTo>
                      <a:cubicBezTo>
                        <a:pt x="627021" y="12793"/>
                        <a:pt x="605393" y="-7182"/>
                        <a:pt x="575453" y="2426"/>
                      </a:cubicBezTo>
                      <a:cubicBezTo>
                        <a:pt x="554360" y="9218"/>
                        <a:pt x="540195" y="24635"/>
                        <a:pt x="524912" y="39918"/>
                      </a:cubicBezTo>
                      <a:cubicBezTo>
                        <a:pt x="508065" y="56720"/>
                        <a:pt x="491843" y="74148"/>
                        <a:pt x="476248" y="92112"/>
                      </a:cubicBezTo>
                      <a:cubicBezTo>
                        <a:pt x="470304" y="98949"/>
                        <a:pt x="464272" y="106055"/>
                        <a:pt x="456228" y="110300"/>
                      </a:cubicBezTo>
                      <a:cubicBezTo>
                        <a:pt x="421998" y="128353"/>
                        <a:pt x="397286" y="77232"/>
                        <a:pt x="384371" y="54888"/>
                      </a:cubicBezTo>
                      <a:cubicBezTo>
                        <a:pt x="374943" y="38488"/>
                        <a:pt x="359525" y="22401"/>
                        <a:pt x="340667" y="23563"/>
                      </a:cubicBezTo>
                      <a:cubicBezTo>
                        <a:pt x="323463" y="24635"/>
                        <a:pt x="310638" y="39650"/>
                        <a:pt x="302013" y="54575"/>
                      </a:cubicBezTo>
                      <a:cubicBezTo>
                        <a:pt x="278866" y="94615"/>
                        <a:pt x="268811" y="142028"/>
                        <a:pt x="252992" y="185240"/>
                      </a:cubicBezTo>
                      <a:cubicBezTo>
                        <a:pt x="242580" y="213571"/>
                        <a:pt x="215768" y="205304"/>
                        <a:pt x="196463" y="189798"/>
                      </a:cubicBezTo>
                      <a:cubicBezTo>
                        <a:pt x="180286" y="176794"/>
                        <a:pt x="167193" y="158740"/>
                        <a:pt x="147039" y="151501"/>
                      </a:cubicBezTo>
                      <a:cubicBezTo>
                        <a:pt x="136002" y="147524"/>
                        <a:pt x="123132" y="147524"/>
                        <a:pt x="113122" y="153602"/>
                      </a:cubicBezTo>
                      <a:cubicBezTo>
                        <a:pt x="97750" y="162986"/>
                        <a:pt x="93504" y="183318"/>
                        <a:pt x="93102" y="201327"/>
                      </a:cubicBezTo>
                      <a:cubicBezTo>
                        <a:pt x="91851" y="253968"/>
                        <a:pt x="110619" y="303705"/>
                        <a:pt x="122864" y="354112"/>
                      </a:cubicBezTo>
                      <a:cubicBezTo>
                        <a:pt x="125992" y="366937"/>
                        <a:pt x="132293" y="382801"/>
                        <a:pt x="125679" y="395447"/>
                      </a:cubicBezTo>
                      <a:cubicBezTo>
                        <a:pt x="123221" y="400184"/>
                        <a:pt x="118216" y="403178"/>
                        <a:pt x="113077" y="404518"/>
                      </a:cubicBezTo>
                      <a:cubicBezTo>
                        <a:pt x="94130" y="409434"/>
                        <a:pt x="73887" y="401524"/>
                        <a:pt x="55789" y="396787"/>
                      </a:cubicBezTo>
                      <a:cubicBezTo>
                        <a:pt x="46315" y="394330"/>
                        <a:pt x="36618" y="392095"/>
                        <a:pt x="26742" y="392542"/>
                      </a:cubicBezTo>
                      <a:cubicBezTo>
                        <a:pt x="20843" y="392810"/>
                        <a:pt x="6142" y="394598"/>
                        <a:pt x="1852" y="398664"/>
                      </a:cubicBezTo>
                      <a:cubicBezTo>
                        <a:pt x="-5164" y="405412"/>
                        <a:pt x="9806" y="425342"/>
                        <a:pt x="12800" y="431956"/>
                      </a:cubicBezTo>
                      <a:cubicBezTo>
                        <a:pt x="19145" y="445854"/>
                        <a:pt x="24910" y="459975"/>
                        <a:pt x="30049" y="474364"/>
                      </a:cubicBezTo>
                      <a:cubicBezTo>
                        <a:pt x="40327" y="503142"/>
                        <a:pt x="48147" y="532770"/>
                        <a:pt x="53420" y="562799"/>
                      </a:cubicBezTo>
                      <a:cubicBezTo>
                        <a:pt x="64056" y="622948"/>
                        <a:pt x="64681" y="684884"/>
                        <a:pt x="54984" y="745166"/>
                      </a:cubicBezTo>
                      <a:cubicBezTo>
                        <a:pt x="53688" y="753255"/>
                        <a:pt x="38182" y="800891"/>
                        <a:pt x="52660" y="801472"/>
                      </a:cubicBezTo>
                      <a:cubicBezTo>
                        <a:pt x="57040" y="801651"/>
                        <a:pt x="60838" y="798746"/>
                        <a:pt x="64279" y="796065"/>
                      </a:cubicBezTo>
                      <a:cubicBezTo>
                        <a:pt x="105838" y="763443"/>
                        <a:pt x="150972" y="735425"/>
                        <a:pt x="198608" y="712634"/>
                      </a:cubicBezTo>
                      <a:cubicBezTo>
                        <a:pt x="245797" y="690112"/>
                        <a:pt x="293880" y="669422"/>
                        <a:pt x="346253" y="662808"/>
                      </a:cubicBezTo>
                      <a:cubicBezTo>
                        <a:pt x="386516" y="657759"/>
                        <a:pt x="426913" y="672371"/>
                        <a:pt x="435493" y="718801"/>
                      </a:cubicBezTo>
                      <a:cubicBezTo>
                        <a:pt x="436744" y="725504"/>
                        <a:pt x="438889" y="739312"/>
                        <a:pt x="448899" y="733280"/>
                      </a:cubicBezTo>
                      <a:cubicBezTo>
                        <a:pt x="453681" y="730420"/>
                        <a:pt x="456585" y="725281"/>
                        <a:pt x="458641" y="720097"/>
                      </a:cubicBezTo>
                      <a:cubicBezTo>
                        <a:pt x="466461" y="700077"/>
                        <a:pt x="462350" y="678806"/>
                        <a:pt x="450731" y="661245"/>
                      </a:cubicBezTo>
                      <a:cubicBezTo>
                        <a:pt x="441839" y="647838"/>
                        <a:pt x="426734" y="637248"/>
                        <a:pt x="420434" y="622367"/>
                      </a:cubicBezTo>
                      <a:cubicBezTo>
                        <a:pt x="417350" y="615038"/>
                        <a:pt x="417261" y="605922"/>
                        <a:pt x="422266" y="599755"/>
                      </a:cubicBezTo>
                      <a:cubicBezTo>
                        <a:pt x="431829" y="588137"/>
                        <a:pt x="456317" y="589924"/>
                        <a:pt x="469723" y="588450"/>
                      </a:cubicBezTo>
                      <a:cubicBezTo>
                        <a:pt x="489743" y="586215"/>
                        <a:pt x="509718" y="583847"/>
                        <a:pt x="529693" y="581255"/>
                      </a:cubicBezTo>
                      <a:cubicBezTo>
                        <a:pt x="559231" y="577412"/>
                        <a:pt x="589261" y="570396"/>
                        <a:pt x="615179" y="555158"/>
                      </a:cubicBezTo>
                      <a:cubicBezTo>
                        <a:pt x="631937" y="545282"/>
                        <a:pt x="647845" y="529061"/>
                        <a:pt x="646907" y="509622"/>
                      </a:cubicBezTo>
                      <a:cubicBezTo>
                        <a:pt x="646281" y="496886"/>
                        <a:pt x="638327" y="485446"/>
                        <a:pt x="628272" y="477581"/>
                      </a:cubicBezTo>
                      <a:cubicBezTo>
                        <a:pt x="617994" y="469582"/>
                        <a:pt x="605705" y="466678"/>
                        <a:pt x="594846" y="460109"/>
                      </a:cubicBezTo>
                      <a:cubicBezTo>
                        <a:pt x="585373" y="454389"/>
                        <a:pt x="576480" y="445764"/>
                        <a:pt x="568705" y="437944"/>
                      </a:cubicBezTo>
                      <a:cubicBezTo>
                        <a:pt x="553377" y="422527"/>
                        <a:pt x="557578" y="411043"/>
                        <a:pt x="572369" y="397011"/>
                      </a:cubicBezTo>
                      <a:cubicBezTo>
                        <a:pt x="600432" y="370467"/>
                        <a:pt x="633545" y="349598"/>
                        <a:pt x="659732" y="321043"/>
                      </a:cubicBezTo>
                      <a:cubicBezTo>
                        <a:pt x="671976" y="307682"/>
                        <a:pt x="684220" y="293025"/>
                        <a:pt x="685561" y="274301"/>
                      </a:cubicBezTo>
                      <a:cubicBezTo>
                        <a:pt x="686767" y="256828"/>
                        <a:pt x="676981" y="242081"/>
                        <a:pt x="660626" y="235959"/>
                      </a:cubicBezTo>
                      <a:cubicBezTo>
                        <a:pt x="655799" y="234217"/>
                        <a:pt x="650035" y="232921"/>
                        <a:pt x="643823" y="231804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8" name="Freeform: Shape 537">
                  <a:extLst>
                    <a:ext uri="{FF2B5EF4-FFF2-40B4-BE49-F238E27FC236}">
                      <a16:creationId xmlns:a16="http://schemas.microsoft.com/office/drawing/2014/main" id="{4CC37115-7BB6-4DA0-AD6E-AB2DA3E0DC2D}"/>
                    </a:ext>
                  </a:extLst>
                </p:cNvPr>
                <p:cNvSpPr/>
                <p:nvPr/>
              </p:nvSpPr>
              <p:spPr>
                <a:xfrm>
                  <a:off x="6987174" y="1409009"/>
                  <a:ext cx="263193" cy="355658"/>
                </a:xfrm>
                <a:custGeom>
                  <a:avLst/>
                  <a:gdLst>
                    <a:gd name="connsiteX0" fmla="*/ 13398 w 446585"/>
                    <a:gd name="connsiteY0" fmla="*/ 597635 h 603481"/>
                    <a:gd name="connsiteX1" fmla="*/ 13398 w 446585"/>
                    <a:gd name="connsiteY1" fmla="*/ 597635 h 603481"/>
                    <a:gd name="connsiteX2" fmla="*/ 5846 w 446585"/>
                    <a:gd name="connsiteY2" fmla="*/ 553261 h 603481"/>
                    <a:gd name="connsiteX3" fmla="*/ 388813 w 446585"/>
                    <a:gd name="connsiteY3" fmla="*/ 13399 h 603481"/>
                    <a:gd name="connsiteX4" fmla="*/ 433187 w 446585"/>
                    <a:gd name="connsiteY4" fmla="*/ 5846 h 603481"/>
                    <a:gd name="connsiteX5" fmla="*/ 433187 w 446585"/>
                    <a:gd name="connsiteY5" fmla="*/ 5846 h 603481"/>
                    <a:gd name="connsiteX6" fmla="*/ 440739 w 446585"/>
                    <a:gd name="connsiteY6" fmla="*/ 50220 h 603481"/>
                    <a:gd name="connsiteX7" fmla="*/ 57773 w 446585"/>
                    <a:gd name="connsiteY7" fmla="*/ 590083 h 603481"/>
                    <a:gd name="connsiteX8" fmla="*/ 13398 w 446585"/>
                    <a:gd name="connsiteY8" fmla="*/ 597635 h 60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6585" h="603481">
                      <a:moveTo>
                        <a:pt x="13398" y="597635"/>
                      </a:moveTo>
                      <a:lnTo>
                        <a:pt x="13398" y="597635"/>
                      </a:lnTo>
                      <a:cubicBezTo>
                        <a:pt x="-901" y="587491"/>
                        <a:pt x="-4297" y="567516"/>
                        <a:pt x="5846" y="553261"/>
                      </a:cubicBezTo>
                      <a:lnTo>
                        <a:pt x="388813" y="13399"/>
                      </a:lnTo>
                      <a:cubicBezTo>
                        <a:pt x="398957" y="-901"/>
                        <a:pt x="418932" y="-4297"/>
                        <a:pt x="433187" y="5846"/>
                      </a:cubicBezTo>
                      <a:lnTo>
                        <a:pt x="433187" y="5846"/>
                      </a:lnTo>
                      <a:cubicBezTo>
                        <a:pt x="447487" y="15990"/>
                        <a:pt x="450883" y="35965"/>
                        <a:pt x="440739" y="50220"/>
                      </a:cubicBezTo>
                      <a:lnTo>
                        <a:pt x="57773" y="590083"/>
                      </a:lnTo>
                      <a:cubicBezTo>
                        <a:pt x="47673" y="604383"/>
                        <a:pt x="27698" y="607779"/>
                        <a:pt x="13398" y="597635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7526BB7A-FB62-46F6-B6FC-9CC373BC11CF}"/>
                  </a:ext>
                </a:extLst>
              </p:cNvPr>
              <p:cNvGrpSpPr/>
              <p:nvPr/>
            </p:nvGrpSpPr>
            <p:grpSpPr>
              <a:xfrm>
                <a:off x="5276617" y="2853723"/>
                <a:ext cx="806360" cy="937383"/>
                <a:chOff x="6448783" y="1232263"/>
                <a:chExt cx="498407" cy="579392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2" name="Freeform: Shape 531">
                  <a:extLst>
                    <a:ext uri="{FF2B5EF4-FFF2-40B4-BE49-F238E27FC236}">
                      <a16:creationId xmlns:a16="http://schemas.microsoft.com/office/drawing/2014/main" id="{F4E76FAA-8E87-4F40-BF56-65EE74186141}"/>
                    </a:ext>
                  </a:extLst>
                </p:cNvPr>
                <p:cNvSpPr/>
                <p:nvPr/>
              </p:nvSpPr>
              <p:spPr>
                <a:xfrm>
                  <a:off x="6531030" y="1333631"/>
                  <a:ext cx="372338" cy="478024"/>
                </a:xfrm>
                <a:custGeom>
                  <a:avLst/>
                  <a:gdLst>
                    <a:gd name="connsiteX0" fmla="*/ 436636 w 631783"/>
                    <a:gd name="connsiteY0" fmla="*/ 330906 h 811111"/>
                    <a:gd name="connsiteX1" fmla="*/ 441864 w 631783"/>
                    <a:gd name="connsiteY1" fmla="*/ 317277 h 811111"/>
                    <a:gd name="connsiteX2" fmla="*/ 620031 w 631783"/>
                    <a:gd name="connsiteY2" fmla="*/ 93842 h 811111"/>
                    <a:gd name="connsiteX3" fmla="*/ 534009 w 631783"/>
                    <a:gd name="connsiteY3" fmla="*/ 54160 h 811111"/>
                    <a:gd name="connsiteX4" fmla="*/ 433999 w 631783"/>
                    <a:gd name="connsiteY4" fmla="*/ 222317 h 811111"/>
                    <a:gd name="connsiteX5" fmla="*/ 407187 w 631783"/>
                    <a:gd name="connsiteY5" fmla="*/ 209447 h 811111"/>
                    <a:gd name="connsiteX6" fmla="*/ 392217 w 631783"/>
                    <a:gd name="connsiteY6" fmla="*/ 13451 h 811111"/>
                    <a:gd name="connsiteX7" fmla="*/ 303290 w 631783"/>
                    <a:gd name="connsiteY7" fmla="*/ 0 h 811111"/>
                    <a:gd name="connsiteX8" fmla="*/ 312004 w 631783"/>
                    <a:gd name="connsiteY8" fmla="*/ 195594 h 811111"/>
                    <a:gd name="connsiteX9" fmla="*/ 315847 w 631783"/>
                    <a:gd name="connsiteY9" fmla="*/ 229020 h 811111"/>
                    <a:gd name="connsiteX10" fmla="*/ 177050 w 631783"/>
                    <a:gd name="connsiteY10" fmla="*/ 84905 h 811111"/>
                    <a:gd name="connsiteX11" fmla="*/ 95496 w 631783"/>
                    <a:gd name="connsiteY11" fmla="*/ 110868 h 811111"/>
                    <a:gd name="connsiteX12" fmla="*/ 242963 w 631783"/>
                    <a:gd name="connsiteY12" fmla="*/ 288230 h 811111"/>
                    <a:gd name="connsiteX13" fmla="*/ 48977 w 631783"/>
                    <a:gd name="connsiteY13" fmla="*/ 229020 h 811111"/>
                    <a:gd name="connsiteX14" fmla="*/ 0 w 631783"/>
                    <a:gd name="connsiteY14" fmla="*/ 293280 h 811111"/>
                    <a:gd name="connsiteX15" fmla="*/ 111584 w 631783"/>
                    <a:gd name="connsiteY15" fmla="*/ 369248 h 811111"/>
                    <a:gd name="connsiteX16" fmla="*/ 307223 w 631783"/>
                    <a:gd name="connsiteY16" fmla="*/ 367013 h 811111"/>
                    <a:gd name="connsiteX17" fmla="*/ 360311 w 631783"/>
                    <a:gd name="connsiteY17" fmla="*/ 378989 h 811111"/>
                    <a:gd name="connsiteX18" fmla="*/ 558050 w 631783"/>
                    <a:gd name="connsiteY18" fmla="*/ 811111 h 811111"/>
                    <a:gd name="connsiteX19" fmla="*/ 631783 w 631783"/>
                    <a:gd name="connsiteY19" fmla="*/ 782601 h 811111"/>
                    <a:gd name="connsiteX20" fmla="*/ 436636 w 631783"/>
                    <a:gd name="connsiteY20" fmla="*/ 330906 h 81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1783" h="811111">
                      <a:moveTo>
                        <a:pt x="436636" y="330906"/>
                      </a:moveTo>
                      <a:cubicBezTo>
                        <a:pt x="433955" y="324516"/>
                        <a:pt x="434714" y="320092"/>
                        <a:pt x="441864" y="317277"/>
                      </a:cubicBezTo>
                      <a:cubicBezTo>
                        <a:pt x="467738" y="306999"/>
                        <a:pt x="595453" y="267004"/>
                        <a:pt x="620031" y="93842"/>
                      </a:cubicBezTo>
                      <a:cubicBezTo>
                        <a:pt x="606625" y="89016"/>
                        <a:pt x="543661" y="55814"/>
                        <a:pt x="534009" y="54160"/>
                      </a:cubicBezTo>
                      <a:cubicBezTo>
                        <a:pt x="530076" y="161990"/>
                        <a:pt x="455270" y="206364"/>
                        <a:pt x="433999" y="222317"/>
                      </a:cubicBezTo>
                      <a:cubicBezTo>
                        <a:pt x="408304" y="238539"/>
                        <a:pt x="411388" y="228841"/>
                        <a:pt x="407187" y="209447"/>
                      </a:cubicBezTo>
                      <a:cubicBezTo>
                        <a:pt x="397267" y="163867"/>
                        <a:pt x="388732" y="80973"/>
                        <a:pt x="392217" y="13451"/>
                      </a:cubicBezTo>
                      <a:cubicBezTo>
                        <a:pt x="375906" y="13183"/>
                        <a:pt x="323936" y="6703"/>
                        <a:pt x="303290" y="0"/>
                      </a:cubicBezTo>
                      <a:cubicBezTo>
                        <a:pt x="301905" y="12646"/>
                        <a:pt x="300073" y="133033"/>
                        <a:pt x="312004" y="195594"/>
                      </a:cubicBezTo>
                      <a:cubicBezTo>
                        <a:pt x="313211" y="201851"/>
                        <a:pt x="320718" y="224820"/>
                        <a:pt x="315847" y="229020"/>
                      </a:cubicBezTo>
                      <a:cubicBezTo>
                        <a:pt x="310127" y="233980"/>
                        <a:pt x="209448" y="163643"/>
                        <a:pt x="177050" y="84905"/>
                      </a:cubicBezTo>
                      <a:cubicBezTo>
                        <a:pt x="159711" y="96658"/>
                        <a:pt x="116589" y="103227"/>
                        <a:pt x="95496" y="110868"/>
                      </a:cubicBezTo>
                      <a:cubicBezTo>
                        <a:pt x="127894" y="180446"/>
                        <a:pt x="157522" y="235187"/>
                        <a:pt x="242963" y="288230"/>
                      </a:cubicBezTo>
                      <a:cubicBezTo>
                        <a:pt x="202164" y="299581"/>
                        <a:pt x="131782" y="298285"/>
                        <a:pt x="48977" y="229020"/>
                      </a:cubicBezTo>
                      <a:cubicBezTo>
                        <a:pt x="40219" y="243543"/>
                        <a:pt x="8223" y="281706"/>
                        <a:pt x="0" y="293280"/>
                      </a:cubicBezTo>
                      <a:cubicBezTo>
                        <a:pt x="-223" y="296989"/>
                        <a:pt x="79856" y="355707"/>
                        <a:pt x="111584" y="369248"/>
                      </a:cubicBezTo>
                      <a:cubicBezTo>
                        <a:pt x="173743" y="402227"/>
                        <a:pt x="285505" y="376800"/>
                        <a:pt x="307223" y="367013"/>
                      </a:cubicBezTo>
                      <a:cubicBezTo>
                        <a:pt x="340738" y="351909"/>
                        <a:pt x="344670" y="348558"/>
                        <a:pt x="360311" y="378989"/>
                      </a:cubicBezTo>
                      <a:cubicBezTo>
                        <a:pt x="361383" y="381045"/>
                        <a:pt x="530925" y="744126"/>
                        <a:pt x="558050" y="811111"/>
                      </a:cubicBezTo>
                      <a:cubicBezTo>
                        <a:pt x="583433" y="805079"/>
                        <a:pt x="618377" y="790109"/>
                        <a:pt x="631783" y="782601"/>
                      </a:cubicBezTo>
                      <a:cubicBezTo>
                        <a:pt x="587767" y="668605"/>
                        <a:pt x="448746" y="360132"/>
                        <a:pt x="436636" y="330906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3" name="Freeform: Shape 532">
                  <a:extLst>
                    <a:ext uri="{FF2B5EF4-FFF2-40B4-BE49-F238E27FC236}">
                      <a16:creationId xmlns:a16="http://schemas.microsoft.com/office/drawing/2014/main" id="{5E898678-847B-4E7E-BDE4-0976477C4CEA}"/>
                    </a:ext>
                  </a:extLst>
                </p:cNvPr>
                <p:cNvSpPr/>
                <p:nvPr/>
              </p:nvSpPr>
              <p:spPr>
                <a:xfrm>
                  <a:off x="6448783" y="1396890"/>
                  <a:ext cx="111137" cy="111137"/>
                </a:xfrm>
                <a:custGeom>
                  <a:avLst/>
                  <a:gdLst>
                    <a:gd name="connsiteX0" fmla="*/ 188579 w 188578"/>
                    <a:gd name="connsiteY0" fmla="*/ 94289 h 188578"/>
                    <a:gd name="connsiteX1" fmla="*/ 94289 w 188578"/>
                    <a:gd name="connsiteY1" fmla="*/ 188579 h 188578"/>
                    <a:gd name="connsiteX2" fmla="*/ 0 w 188578"/>
                    <a:gd name="connsiteY2" fmla="*/ 94289 h 188578"/>
                    <a:gd name="connsiteX3" fmla="*/ 94289 w 188578"/>
                    <a:gd name="connsiteY3" fmla="*/ 0 h 188578"/>
                    <a:gd name="connsiteX4" fmla="*/ 188579 w 188578"/>
                    <a:gd name="connsiteY4" fmla="*/ 94289 h 18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578" h="188578">
                      <a:moveTo>
                        <a:pt x="188579" y="94289"/>
                      </a:moveTo>
                      <a:cubicBezTo>
                        <a:pt x="188579" y="146364"/>
                        <a:pt x="146364" y="188579"/>
                        <a:pt x="94289" y="188579"/>
                      </a:cubicBezTo>
                      <a:cubicBezTo>
                        <a:pt x="42215" y="188579"/>
                        <a:pt x="0" y="146364"/>
                        <a:pt x="0" y="94289"/>
                      </a:cubicBezTo>
                      <a:cubicBezTo>
                        <a:pt x="0" y="42215"/>
                        <a:pt x="42215" y="0"/>
                        <a:pt x="94289" y="0"/>
                      </a:cubicBezTo>
                      <a:cubicBezTo>
                        <a:pt x="146364" y="0"/>
                        <a:pt x="188579" y="42215"/>
                        <a:pt x="188579" y="942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4" name="Freeform: Shape 533">
                  <a:extLst>
                    <a:ext uri="{FF2B5EF4-FFF2-40B4-BE49-F238E27FC236}">
                      <a16:creationId xmlns:a16="http://schemas.microsoft.com/office/drawing/2014/main" id="{FC8EED14-08BA-4367-BEC5-1D1FEC3EFA3E}"/>
                    </a:ext>
                  </a:extLst>
                </p:cNvPr>
                <p:cNvSpPr/>
                <p:nvPr/>
              </p:nvSpPr>
              <p:spPr>
                <a:xfrm>
                  <a:off x="6541222" y="1287833"/>
                  <a:ext cx="111137" cy="111137"/>
                </a:xfrm>
                <a:custGeom>
                  <a:avLst/>
                  <a:gdLst>
                    <a:gd name="connsiteX0" fmla="*/ 188579 w 188578"/>
                    <a:gd name="connsiteY0" fmla="*/ 94289 h 188578"/>
                    <a:gd name="connsiteX1" fmla="*/ 94289 w 188578"/>
                    <a:gd name="connsiteY1" fmla="*/ 188579 h 188578"/>
                    <a:gd name="connsiteX2" fmla="*/ 0 w 188578"/>
                    <a:gd name="connsiteY2" fmla="*/ 94289 h 188578"/>
                    <a:gd name="connsiteX3" fmla="*/ 94289 w 188578"/>
                    <a:gd name="connsiteY3" fmla="*/ 0 h 188578"/>
                    <a:gd name="connsiteX4" fmla="*/ 188579 w 188578"/>
                    <a:gd name="connsiteY4" fmla="*/ 94289 h 18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578" h="188578">
                      <a:moveTo>
                        <a:pt x="188579" y="94289"/>
                      </a:moveTo>
                      <a:cubicBezTo>
                        <a:pt x="188579" y="146364"/>
                        <a:pt x="146364" y="188579"/>
                        <a:pt x="94289" y="188579"/>
                      </a:cubicBezTo>
                      <a:cubicBezTo>
                        <a:pt x="42215" y="188579"/>
                        <a:pt x="0" y="146364"/>
                        <a:pt x="0" y="94289"/>
                      </a:cubicBezTo>
                      <a:cubicBezTo>
                        <a:pt x="0" y="42215"/>
                        <a:pt x="42215" y="0"/>
                        <a:pt x="94289" y="0"/>
                      </a:cubicBezTo>
                      <a:cubicBezTo>
                        <a:pt x="146364" y="0"/>
                        <a:pt x="188579" y="42215"/>
                        <a:pt x="188579" y="942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5" name="Freeform: Shape 534">
                  <a:extLst>
                    <a:ext uri="{FF2B5EF4-FFF2-40B4-BE49-F238E27FC236}">
                      <a16:creationId xmlns:a16="http://schemas.microsoft.com/office/drawing/2014/main" id="{6EB06D34-1680-4D86-9F01-E56417289688}"/>
                    </a:ext>
                  </a:extLst>
                </p:cNvPr>
                <p:cNvSpPr/>
                <p:nvPr/>
              </p:nvSpPr>
              <p:spPr>
                <a:xfrm>
                  <a:off x="6686017" y="1232263"/>
                  <a:ext cx="111137" cy="111137"/>
                </a:xfrm>
                <a:custGeom>
                  <a:avLst/>
                  <a:gdLst>
                    <a:gd name="connsiteX0" fmla="*/ 188579 w 188578"/>
                    <a:gd name="connsiteY0" fmla="*/ 94289 h 188578"/>
                    <a:gd name="connsiteX1" fmla="*/ 94289 w 188578"/>
                    <a:gd name="connsiteY1" fmla="*/ 188579 h 188578"/>
                    <a:gd name="connsiteX2" fmla="*/ 0 w 188578"/>
                    <a:gd name="connsiteY2" fmla="*/ 94289 h 188578"/>
                    <a:gd name="connsiteX3" fmla="*/ 94289 w 188578"/>
                    <a:gd name="connsiteY3" fmla="*/ 0 h 188578"/>
                    <a:gd name="connsiteX4" fmla="*/ 188579 w 188578"/>
                    <a:gd name="connsiteY4" fmla="*/ 94289 h 18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578" h="188578">
                      <a:moveTo>
                        <a:pt x="188579" y="94289"/>
                      </a:moveTo>
                      <a:cubicBezTo>
                        <a:pt x="188579" y="146364"/>
                        <a:pt x="146364" y="188579"/>
                        <a:pt x="94289" y="188579"/>
                      </a:cubicBezTo>
                      <a:cubicBezTo>
                        <a:pt x="42215" y="188579"/>
                        <a:pt x="0" y="146364"/>
                        <a:pt x="0" y="94289"/>
                      </a:cubicBezTo>
                      <a:cubicBezTo>
                        <a:pt x="0" y="42215"/>
                        <a:pt x="42215" y="0"/>
                        <a:pt x="94289" y="0"/>
                      </a:cubicBezTo>
                      <a:cubicBezTo>
                        <a:pt x="146364" y="0"/>
                        <a:pt x="188579" y="42215"/>
                        <a:pt x="188579" y="942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6" name="Freeform: Shape 535">
                  <a:extLst>
                    <a:ext uri="{FF2B5EF4-FFF2-40B4-BE49-F238E27FC236}">
                      <a16:creationId xmlns:a16="http://schemas.microsoft.com/office/drawing/2014/main" id="{051CEB36-5D16-4607-A7BA-4DF0FA87A314}"/>
                    </a:ext>
                  </a:extLst>
                </p:cNvPr>
                <p:cNvSpPr/>
                <p:nvPr/>
              </p:nvSpPr>
              <p:spPr>
                <a:xfrm>
                  <a:off x="6836053" y="1274954"/>
                  <a:ext cx="111137" cy="111137"/>
                </a:xfrm>
                <a:custGeom>
                  <a:avLst/>
                  <a:gdLst>
                    <a:gd name="connsiteX0" fmla="*/ 188579 w 188578"/>
                    <a:gd name="connsiteY0" fmla="*/ 94289 h 188578"/>
                    <a:gd name="connsiteX1" fmla="*/ 94289 w 188578"/>
                    <a:gd name="connsiteY1" fmla="*/ 188579 h 188578"/>
                    <a:gd name="connsiteX2" fmla="*/ 0 w 188578"/>
                    <a:gd name="connsiteY2" fmla="*/ 94289 h 188578"/>
                    <a:gd name="connsiteX3" fmla="*/ 94289 w 188578"/>
                    <a:gd name="connsiteY3" fmla="*/ 0 h 188578"/>
                    <a:gd name="connsiteX4" fmla="*/ 188579 w 188578"/>
                    <a:gd name="connsiteY4" fmla="*/ 94289 h 18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578" h="188578">
                      <a:moveTo>
                        <a:pt x="188579" y="94289"/>
                      </a:moveTo>
                      <a:cubicBezTo>
                        <a:pt x="188579" y="146364"/>
                        <a:pt x="146364" y="188579"/>
                        <a:pt x="94289" y="188579"/>
                      </a:cubicBezTo>
                      <a:cubicBezTo>
                        <a:pt x="42215" y="188579"/>
                        <a:pt x="0" y="146364"/>
                        <a:pt x="0" y="94289"/>
                      </a:cubicBezTo>
                      <a:cubicBezTo>
                        <a:pt x="0" y="42215"/>
                        <a:pt x="42215" y="0"/>
                        <a:pt x="94289" y="0"/>
                      </a:cubicBezTo>
                      <a:cubicBezTo>
                        <a:pt x="146364" y="0"/>
                        <a:pt x="188579" y="42215"/>
                        <a:pt x="188579" y="942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615F6662-BE87-454C-9DEC-EE58BA274350}"/>
                  </a:ext>
                </a:extLst>
              </p:cNvPr>
              <p:cNvSpPr/>
              <p:nvPr/>
            </p:nvSpPr>
            <p:spPr>
              <a:xfrm>
                <a:off x="5372782" y="4807661"/>
                <a:ext cx="951395" cy="249371"/>
              </a:xfrm>
              <a:custGeom>
                <a:avLst/>
                <a:gdLst>
                  <a:gd name="connsiteX0" fmla="*/ 983158 w 997808"/>
                  <a:gd name="connsiteY0" fmla="*/ 147549 h 261537"/>
                  <a:gd name="connsiteX1" fmla="*/ 945934 w 997808"/>
                  <a:gd name="connsiteY1" fmla="*/ 111934 h 261537"/>
                  <a:gd name="connsiteX2" fmla="*/ 905761 w 997808"/>
                  <a:gd name="connsiteY2" fmla="*/ 76810 h 261537"/>
                  <a:gd name="connsiteX3" fmla="*/ 867464 w 997808"/>
                  <a:gd name="connsiteY3" fmla="*/ 71626 h 261537"/>
                  <a:gd name="connsiteX4" fmla="*/ 854102 w 997808"/>
                  <a:gd name="connsiteY4" fmla="*/ 103443 h 261537"/>
                  <a:gd name="connsiteX5" fmla="*/ 839356 w 997808"/>
                  <a:gd name="connsiteY5" fmla="*/ 184997 h 261537"/>
                  <a:gd name="connsiteX6" fmla="*/ 797976 w 997808"/>
                  <a:gd name="connsiteY6" fmla="*/ 209396 h 261537"/>
                  <a:gd name="connsiteX7" fmla="*/ 798199 w 997808"/>
                  <a:gd name="connsiteY7" fmla="*/ 170250 h 261537"/>
                  <a:gd name="connsiteX8" fmla="*/ 800478 w 997808"/>
                  <a:gd name="connsiteY8" fmla="*/ 167658 h 261537"/>
                  <a:gd name="connsiteX9" fmla="*/ 807762 w 997808"/>
                  <a:gd name="connsiteY9" fmla="*/ 106705 h 261537"/>
                  <a:gd name="connsiteX10" fmla="*/ 754272 w 997808"/>
                  <a:gd name="connsiteY10" fmla="*/ 81100 h 261537"/>
                  <a:gd name="connsiteX11" fmla="*/ 703463 w 997808"/>
                  <a:gd name="connsiteY11" fmla="*/ 105633 h 261537"/>
                  <a:gd name="connsiteX12" fmla="*/ 704312 w 997808"/>
                  <a:gd name="connsiteY12" fmla="*/ 75067 h 261537"/>
                  <a:gd name="connsiteX13" fmla="*/ 701095 w 997808"/>
                  <a:gd name="connsiteY13" fmla="*/ 22560 h 261537"/>
                  <a:gd name="connsiteX14" fmla="*/ 675355 w 997808"/>
                  <a:gd name="connsiteY14" fmla="*/ 753 h 261537"/>
                  <a:gd name="connsiteX15" fmla="*/ 666775 w 997808"/>
                  <a:gd name="connsiteY15" fmla="*/ 1110 h 261537"/>
                  <a:gd name="connsiteX16" fmla="*/ 654352 w 997808"/>
                  <a:gd name="connsiteY16" fmla="*/ 14472 h 261537"/>
                  <a:gd name="connsiteX17" fmla="*/ 655961 w 997808"/>
                  <a:gd name="connsiteY17" fmla="*/ 154163 h 261537"/>
                  <a:gd name="connsiteX18" fmla="*/ 624546 w 997808"/>
                  <a:gd name="connsiteY18" fmla="*/ 209038 h 261537"/>
                  <a:gd name="connsiteX19" fmla="*/ 603364 w 997808"/>
                  <a:gd name="connsiteY19" fmla="*/ 179366 h 261537"/>
                  <a:gd name="connsiteX20" fmla="*/ 604079 w 997808"/>
                  <a:gd name="connsiteY20" fmla="*/ 146611 h 261537"/>
                  <a:gd name="connsiteX21" fmla="*/ 597242 w 997808"/>
                  <a:gd name="connsiteY21" fmla="*/ 112470 h 261537"/>
                  <a:gd name="connsiteX22" fmla="*/ 482754 w 997808"/>
                  <a:gd name="connsiteY22" fmla="*/ 119218 h 261537"/>
                  <a:gd name="connsiteX23" fmla="*/ 483648 w 997808"/>
                  <a:gd name="connsiteY23" fmla="*/ 110057 h 261537"/>
                  <a:gd name="connsiteX24" fmla="*/ 469393 w 997808"/>
                  <a:gd name="connsiteY24" fmla="*/ 86105 h 261537"/>
                  <a:gd name="connsiteX25" fmla="*/ 438961 w 997808"/>
                  <a:gd name="connsiteY25" fmla="*/ 105856 h 261537"/>
                  <a:gd name="connsiteX26" fmla="*/ 438961 w 997808"/>
                  <a:gd name="connsiteY26" fmla="*/ 161089 h 261537"/>
                  <a:gd name="connsiteX27" fmla="*/ 406787 w 997808"/>
                  <a:gd name="connsiteY27" fmla="*/ 211586 h 261537"/>
                  <a:gd name="connsiteX28" fmla="*/ 388376 w 997808"/>
                  <a:gd name="connsiteY28" fmla="*/ 177981 h 261537"/>
                  <a:gd name="connsiteX29" fmla="*/ 382969 w 997808"/>
                  <a:gd name="connsiteY29" fmla="*/ 126323 h 261537"/>
                  <a:gd name="connsiteX30" fmla="*/ 385069 w 997808"/>
                  <a:gd name="connsiteY30" fmla="*/ 105990 h 261537"/>
                  <a:gd name="connsiteX31" fmla="*/ 378053 w 997808"/>
                  <a:gd name="connsiteY31" fmla="*/ 89456 h 261537"/>
                  <a:gd name="connsiteX32" fmla="*/ 343510 w 997808"/>
                  <a:gd name="connsiteY32" fmla="*/ 90439 h 261537"/>
                  <a:gd name="connsiteX33" fmla="*/ 323937 w 997808"/>
                  <a:gd name="connsiteY33" fmla="*/ 91646 h 261537"/>
                  <a:gd name="connsiteX34" fmla="*/ 255924 w 997808"/>
                  <a:gd name="connsiteY34" fmla="*/ 91691 h 261537"/>
                  <a:gd name="connsiteX35" fmla="*/ 211997 w 997808"/>
                  <a:gd name="connsiteY35" fmla="*/ 173289 h 261537"/>
                  <a:gd name="connsiteX36" fmla="*/ 189206 w 997808"/>
                  <a:gd name="connsiteY36" fmla="*/ 209843 h 261537"/>
                  <a:gd name="connsiteX37" fmla="*/ 167310 w 997808"/>
                  <a:gd name="connsiteY37" fmla="*/ 189689 h 261537"/>
                  <a:gd name="connsiteX38" fmla="*/ 166774 w 997808"/>
                  <a:gd name="connsiteY38" fmla="*/ 139818 h 261537"/>
                  <a:gd name="connsiteX39" fmla="*/ 160875 w 997808"/>
                  <a:gd name="connsiteY39" fmla="*/ 111800 h 261537"/>
                  <a:gd name="connsiteX40" fmla="*/ 109351 w 997808"/>
                  <a:gd name="connsiteY40" fmla="*/ 84630 h 261537"/>
                  <a:gd name="connsiteX41" fmla="*/ 74182 w 997808"/>
                  <a:gd name="connsiteY41" fmla="*/ 89188 h 261537"/>
                  <a:gd name="connsiteX42" fmla="*/ 52062 w 997808"/>
                  <a:gd name="connsiteY42" fmla="*/ 106303 h 261537"/>
                  <a:gd name="connsiteX43" fmla="*/ 44108 w 997808"/>
                  <a:gd name="connsiteY43" fmla="*/ 8305 h 261537"/>
                  <a:gd name="connsiteX44" fmla="*/ 494 w 997808"/>
                  <a:gd name="connsiteY44" fmla="*/ 29486 h 261537"/>
                  <a:gd name="connsiteX45" fmla="*/ 538 w 997808"/>
                  <a:gd name="connsiteY45" fmla="*/ 68051 h 261537"/>
                  <a:gd name="connsiteX46" fmla="*/ 1521 w 997808"/>
                  <a:gd name="connsiteY46" fmla="*/ 226287 h 261537"/>
                  <a:gd name="connsiteX47" fmla="*/ 25831 w 997808"/>
                  <a:gd name="connsiteY47" fmla="*/ 252027 h 261537"/>
                  <a:gd name="connsiteX48" fmla="*/ 55146 w 997808"/>
                  <a:gd name="connsiteY48" fmla="*/ 236968 h 261537"/>
                  <a:gd name="connsiteX49" fmla="*/ 55995 w 997808"/>
                  <a:gd name="connsiteY49" fmla="*/ 211138 h 261537"/>
                  <a:gd name="connsiteX50" fmla="*/ 73423 w 997808"/>
                  <a:gd name="connsiteY50" fmla="*/ 148622 h 261537"/>
                  <a:gd name="connsiteX51" fmla="*/ 110289 w 997808"/>
                  <a:gd name="connsiteY51" fmla="*/ 145806 h 261537"/>
                  <a:gd name="connsiteX52" fmla="*/ 111987 w 997808"/>
                  <a:gd name="connsiteY52" fmla="*/ 154565 h 261537"/>
                  <a:gd name="connsiteX53" fmla="*/ 112121 w 997808"/>
                  <a:gd name="connsiteY53" fmla="*/ 194158 h 261537"/>
                  <a:gd name="connsiteX54" fmla="*/ 147603 w 997808"/>
                  <a:gd name="connsiteY54" fmla="*/ 255960 h 261537"/>
                  <a:gd name="connsiteX55" fmla="*/ 199574 w 997808"/>
                  <a:gd name="connsiteY55" fmla="*/ 255110 h 261537"/>
                  <a:gd name="connsiteX56" fmla="*/ 252796 w 997808"/>
                  <a:gd name="connsiteY56" fmla="*/ 250240 h 261537"/>
                  <a:gd name="connsiteX57" fmla="*/ 254270 w 997808"/>
                  <a:gd name="connsiteY57" fmla="*/ 251133 h 261537"/>
                  <a:gd name="connsiteX58" fmla="*/ 254092 w 997808"/>
                  <a:gd name="connsiteY58" fmla="*/ 251044 h 261537"/>
                  <a:gd name="connsiteX59" fmla="*/ 325769 w 997808"/>
                  <a:gd name="connsiteY59" fmla="*/ 245950 h 261537"/>
                  <a:gd name="connsiteX60" fmla="*/ 349320 w 997808"/>
                  <a:gd name="connsiteY60" fmla="*/ 246039 h 261537"/>
                  <a:gd name="connsiteX61" fmla="*/ 361877 w 997808"/>
                  <a:gd name="connsiteY61" fmla="*/ 249435 h 261537"/>
                  <a:gd name="connsiteX62" fmla="*/ 368624 w 997808"/>
                  <a:gd name="connsiteY62" fmla="*/ 251848 h 261537"/>
                  <a:gd name="connsiteX63" fmla="*/ 420148 w 997808"/>
                  <a:gd name="connsiteY63" fmla="*/ 252474 h 261537"/>
                  <a:gd name="connsiteX64" fmla="*/ 441240 w 997808"/>
                  <a:gd name="connsiteY64" fmla="*/ 249703 h 261537"/>
                  <a:gd name="connsiteX65" fmla="*/ 492630 w 997808"/>
                  <a:gd name="connsiteY65" fmla="*/ 214937 h 261537"/>
                  <a:gd name="connsiteX66" fmla="*/ 510326 w 997808"/>
                  <a:gd name="connsiteY66" fmla="*/ 146968 h 261537"/>
                  <a:gd name="connsiteX67" fmla="*/ 532983 w 997808"/>
                  <a:gd name="connsiteY67" fmla="*/ 131641 h 261537"/>
                  <a:gd name="connsiteX68" fmla="*/ 549785 w 997808"/>
                  <a:gd name="connsiteY68" fmla="*/ 183790 h 261537"/>
                  <a:gd name="connsiteX69" fmla="*/ 585981 w 997808"/>
                  <a:gd name="connsiteY69" fmla="*/ 250687 h 261537"/>
                  <a:gd name="connsiteX70" fmla="*/ 631696 w 997808"/>
                  <a:gd name="connsiteY70" fmla="*/ 252519 h 261537"/>
                  <a:gd name="connsiteX71" fmla="*/ 662798 w 997808"/>
                  <a:gd name="connsiteY71" fmla="*/ 251357 h 261537"/>
                  <a:gd name="connsiteX72" fmla="*/ 707083 w 997808"/>
                  <a:gd name="connsiteY72" fmla="*/ 219674 h 261537"/>
                  <a:gd name="connsiteX73" fmla="*/ 719506 w 997808"/>
                  <a:gd name="connsiteY73" fmla="*/ 158855 h 261537"/>
                  <a:gd name="connsiteX74" fmla="*/ 733180 w 997808"/>
                  <a:gd name="connsiteY74" fmla="*/ 137048 h 261537"/>
                  <a:gd name="connsiteX75" fmla="*/ 755523 w 997808"/>
                  <a:gd name="connsiteY75" fmla="*/ 131775 h 261537"/>
                  <a:gd name="connsiteX76" fmla="*/ 748642 w 997808"/>
                  <a:gd name="connsiteY76" fmla="*/ 153403 h 261537"/>
                  <a:gd name="connsiteX77" fmla="*/ 735504 w 997808"/>
                  <a:gd name="connsiteY77" fmla="*/ 161715 h 261537"/>
                  <a:gd name="connsiteX78" fmla="*/ 732599 w 997808"/>
                  <a:gd name="connsiteY78" fmla="*/ 205732 h 261537"/>
                  <a:gd name="connsiteX79" fmla="*/ 766784 w 997808"/>
                  <a:gd name="connsiteY79" fmla="*/ 243715 h 261537"/>
                  <a:gd name="connsiteX80" fmla="*/ 838417 w 997808"/>
                  <a:gd name="connsiteY80" fmla="*/ 245101 h 261537"/>
                  <a:gd name="connsiteX81" fmla="*/ 877072 w 997808"/>
                  <a:gd name="connsiteY81" fmla="*/ 197643 h 261537"/>
                  <a:gd name="connsiteX82" fmla="*/ 894946 w 997808"/>
                  <a:gd name="connsiteY82" fmla="*/ 135796 h 261537"/>
                  <a:gd name="connsiteX83" fmla="*/ 927836 w 997808"/>
                  <a:gd name="connsiteY83" fmla="*/ 163234 h 261537"/>
                  <a:gd name="connsiteX84" fmla="*/ 933198 w 997808"/>
                  <a:gd name="connsiteY84" fmla="*/ 192996 h 261537"/>
                  <a:gd name="connsiteX85" fmla="*/ 905805 w 997808"/>
                  <a:gd name="connsiteY85" fmla="*/ 201799 h 261537"/>
                  <a:gd name="connsiteX86" fmla="*/ 895706 w 997808"/>
                  <a:gd name="connsiteY86" fmla="*/ 199475 h 261537"/>
                  <a:gd name="connsiteX87" fmla="*/ 867374 w 997808"/>
                  <a:gd name="connsiteY87" fmla="*/ 220612 h 261537"/>
                  <a:gd name="connsiteX88" fmla="*/ 885428 w 997808"/>
                  <a:gd name="connsiteY88" fmla="*/ 244162 h 261537"/>
                  <a:gd name="connsiteX89" fmla="*/ 913134 w 997808"/>
                  <a:gd name="connsiteY89" fmla="*/ 256674 h 261537"/>
                  <a:gd name="connsiteX90" fmla="*/ 978868 w 997808"/>
                  <a:gd name="connsiteY90" fmla="*/ 232946 h 261537"/>
                  <a:gd name="connsiteX91" fmla="*/ 983158 w 997808"/>
                  <a:gd name="connsiteY91" fmla="*/ 147549 h 261537"/>
                  <a:gd name="connsiteX92" fmla="*/ 338952 w 997808"/>
                  <a:gd name="connsiteY92" fmla="*/ 146432 h 261537"/>
                  <a:gd name="connsiteX93" fmla="*/ 322329 w 997808"/>
                  <a:gd name="connsiteY93" fmla="*/ 194694 h 261537"/>
                  <a:gd name="connsiteX94" fmla="*/ 281485 w 997808"/>
                  <a:gd name="connsiteY94" fmla="*/ 213149 h 261537"/>
                  <a:gd name="connsiteX95" fmla="*/ 258605 w 997808"/>
                  <a:gd name="connsiteY95" fmla="*/ 171233 h 261537"/>
                  <a:gd name="connsiteX96" fmla="*/ 283898 w 997808"/>
                  <a:gd name="connsiteY96" fmla="*/ 128602 h 261537"/>
                  <a:gd name="connsiteX97" fmla="*/ 330774 w 997808"/>
                  <a:gd name="connsiteY97" fmla="*/ 132713 h 261537"/>
                  <a:gd name="connsiteX98" fmla="*/ 338952 w 997808"/>
                  <a:gd name="connsiteY98" fmla="*/ 146432 h 26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997808" h="261537">
                    <a:moveTo>
                      <a:pt x="983158" y="147549"/>
                    </a:moveTo>
                    <a:cubicBezTo>
                      <a:pt x="972523" y="133830"/>
                      <a:pt x="959876" y="122346"/>
                      <a:pt x="945934" y="111934"/>
                    </a:cubicBezTo>
                    <a:cubicBezTo>
                      <a:pt x="931679" y="101254"/>
                      <a:pt x="916977" y="90350"/>
                      <a:pt x="905761" y="76810"/>
                    </a:cubicBezTo>
                    <a:cubicBezTo>
                      <a:pt x="893248" y="61706"/>
                      <a:pt x="882613" y="62734"/>
                      <a:pt x="867464" y="71626"/>
                    </a:cubicBezTo>
                    <a:cubicBezTo>
                      <a:pt x="853968" y="79536"/>
                      <a:pt x="852181" y="89680"/>
                      <a:pt x="854102" y="103443"/>
                    </a:cubicBezTo>
                    <a:cubicBezTo>
                      <a:pt x="858124" y="132087"/>
                      <a:pt x="854594" y="160017"/>
                      <a:pt x="839356" y="184997"/>
                    </a:cubicBezTo>
                    <a:cubicBezTo>
                      <a:pt x="830329" y="199788"/>
                      <a:pt x="819247" y="214043"/>
                      <a:pt x="797976" y="209396"/>
                    </a:cubicBezTo>
                    <a:cubicBezTo>
                      <a:pt x="778850" y="198224"/>
                      <a:pt x="780369" y="190002"/>
                      <a:pt x="798199" y="170250"/>
                    </a:cubicBezTo>
                    <a:cubicBezTo>
                      <a:pt x="798959" y="169401"/>
                      <a:pt x="799719" y="168552"/>
                      <a:pt x="800478" y="167658"/>
                    </a:cubicBezTo>
                    <a:cubicBezTo>
                      <a:pt x="818040" y="146253"/>
                      <a:pt x="820543" y="125563"/>
                      <a:pt x="807762" y="106705"/>
                    </a:cubicBezTo>
                    <a:cubicBezTo>
                      <a:pt x="795473" y="86596"/>
                      <a:pt x="777822" y="77570"/>
                      <a:pt x="754272" y="81100"/>
                    </a:cubicBezTo>
                    <a:cubicBezTo>
                      <a:pt x="746943" y="82217"/>
                      <a:pt x="721070" y="81770"/>
                      <a:pt x="703463" y="105633"/>
                    </a:cubicBezTo>
                    <a:cubicBezTo>
                      <a:pt x="704625" y="95489"/>
                      <a:pt x="704893" y="83647"/>
                      <a:pt x="704312" y="75067"/>
                    </a:cubicBezTo>
                    <a:cubicBezTo>
                      <a:pt x="703061" y="57505"/>
                      <a:pt x="702614" y="48657"/>
                      <a:pt x="701095" y="22560"/>
                    </a:cubicBezTo>
                    <a:cubicBezTo>
                      <a:pt x="699218" y="-811"/>
                      <a:pt x="698681" y="-1258"/>
                      <a:pt x="675355" y="753"/>
                    </a:cubicBezTo>
                    <a:cubicBezTo>
                      <a:pt x="672495" y="1021"/>
                      <a:pt x="669590" y="1378"/>
                      <a:pt x="666775" y="1110"/>
                    </a:cubicBezTo>
                    <a:cubicBezTo>
                      <a:pt x="656721" y="217"/>
                      <a:pt x="654173" y="4953"/>
                      <a:pt x="654352" y="14472"/>
                    </a:cubicBezTo>
                    <a:cubicBezTo>
                      <a:pt x="655201" y="61035"/>
                      <a:pt x="655335" y="107599"/>
                      <a:pt x="655961" y="154163"/>
                    </a:cubicBezTo>
                    <a:cubicBezTo>
                      <a:pt x="656274" y="178785"/>
                      <a:pt x="651984" y="211183"/>
                      <a:pt x="624546" y="209038"/>
                    </a:cubicBezTo>
                    <a:cubicBezTo>
                      <a:pt x="609397" y="204927"/>
                      <a:pt x="603454" y="194336"/>
                      <a:pt x="603364" y="179366"/>
                    </a:cubicBezTo>
                    <a:cubicBezTo>
                      <a:pt x="603320" y="166675"/>
                      <a:pt x="604482" y="159347"/>
                      <a:pt x="604079" y="146611"/>
                    </a:cubicBezTo>
                    <a:cubicBezTo>
                      <a:pt x="603588" y="130792"/>
                      <a:pt x="602515" y="123418"/>
                      <a:pt x="597242" y="112470"/>
                    </a:cubicBezTo>
                    <a:cubicBezTo>
                      <a:pt x="569805" y="68319"/>
                      <a:pt x="532268" y="70330"/>
                      <a:pt x="482754" y="119218"/>
                    </a:cubicBezTo>
                    <a:cubicBezTo>
                      <a:pt x="483067" y="115598"/>
                      <a:pt x="483023" y="112783"/>
                      <a:pt x="483648" y="110057"/>
                    </a:cubicBezTo>
                    <a:cubicBezTo>
                      <a:pt x="486553" y="97500"/>
                      <a:pt x="487134" y="87088"/>
                      <a:pt x="469393" y="86105"/>
                    </a:cubicBezTo>
                    <a:cubicBezTo>
                      <a:pt x="443609" y="84719"/>
                      <a:pt x="439095" y="87088"/>
                      <a:pt x="438961" y="105856"/>
                    </a:cubicBezTo>
                    <a:cubicBezTo>
                      <a:pt x="438827" y="124267"/>
                      <a:pt x="439051" y="142678"/>
                      <a:pt x="438961" y="161089"/>
                    </a:cubicBezTo>
                    <a:cubicBezTo>
                      <a:pt x="438827" y="184639"/>
                      <a:pt x="426136" y="210289"/>
                      <a:pt x="406787" y="211586"/>
                    </a:cubicBezTo>
                    <a:cubicBezTo>
                      <a:pt x="388867" y="210289"/>
                      <a:pt x="388555" y="193353"/>
                      <a:pt x="388376" y="177981"/>
                    </a:cubicBezTo>
                    <a:cubicBezTo>
                      <a:pt x="388152" y="160777"/>
                      <a:pt x="393738" y="142544"/>
                      <a:pt x="382969" y="126323"/>
                    </a:cubicBezTo>
                    <a:cubicBezTo>
                      <a:pt x="383058" y="121184"/>
                      <a:pt x="384577" y="113676"/>
                      <a:pt x="385069" y="105990"/>
                    </a:cubicBezTo>
                    <a:cubicBezTo>
                      <a:pt x="385561" y="98483"/>
                      <a:pt x="387795" y="92808"/>
                      <a:pt x="378053" y="89456"/>
                    </a:cubicBezTo>
                    <a:cubicBezTo>
                      <a:pt x="366747" y="85568"/>
                      <a:pt x="349185" y="82798"/>
                      <a:pt x="343510" y="90439"/>
                    </a:cubicBezTo>
                    <a:cubicBezTo>
                      <a:pt x="334618" y="102415"/>
                      <a:pt x="330417" y="94640"/>
                      <a:pt x="323937" y="91646"/>
                    </a:cubicBezTo>
                    <a:cubicBezTo>
                      <a:pt x="301236" y="81189"/>
                      <a:pt x="278133" y="80251"/>
                      <a:pt x="255924" y="91691"/>
                    </a:cubicBezTo>
                    <a:cubicBezTo>
                      <a:pt x="223079" y="108627"/>
                      <a:pt x="211818" y="138299"/>
                      <a:pt x="211997" y="173289"/>
                    </a:cubicBezTo>
                    <a:cubicBezTo>
                      <a:pt x="212086" y="190717"/>
                      <a:pt x="206143" y="206491"/>
                      <a:pt x="189206" y="209843"/>
                    </a:cubicBezTo>
                    <a:cubicBezTo>
                      <a:pt x="174996" y="210647"/>
                      <a:pt x="168204" y="203140"/>
                      <a:pt x="167310" y="189689"/>
                    </a:cubicBezTo>
                    <a:cubicBezTo>
                      <a:pt x="166237" y="173065"/>
                      <a:pt x="167042" y="156442"/>
                      <a:pt x="166774" y="139818"/>
                    </a:cubicBezTo>
                    <a:cubicBezTo>
                      <a:pt x="166640" y="131149"/>
                      <a:pt x="165612" y="120558"/>
                      <a:pt x="160875" y="111800"/>
                    </a:cubicBezTo>
                    <a:cubicBezTo>
                      <a:pt x="146620" y="86641"/>
                      <a:pt x="133214" y="84630"/>
                      <a:pt x="109351" y="84630"/>
                    </a:cubicBezTo>
                    <a:cubicBezTo>
                      <a:pt x="96883" y="84630"/>
                      <a:pt x="85622" y="86283"/>
                      <a:pt x="74182" y="89188"/>
                    </a:cubicBezTo>
                    <a:cubicBezTo>
                      <a:pt x="63145" y="92361"/>
                      <a:pt x="58140" y="96695"/>
                      <a:pt x="52062" y="106303"/>
                    </a:cubicBezTo>
                    <a:cubicBezTo>
                      <a:pt x="53001" y="71805"/>
                      <a:pt x="55369" y="12550"/>
                      <a:pt x="44108" y="8305"/>
                    </a:cubicBezTo>
                    <a:cubicBezTo>
                      <a:pt x="15196" y="-4476"/>
                      <a:pt x="1790" y="3344"/>
                      <a:pt x="494" y="29486"/>
                    </a:cubicBezTo>
                    <a:cubicBezTo>
                      <a:pt x="-355" y="51919"/>
                      <a:pt x="47" y="58220"/>
                      <a:pt x="538" y="68051"/>
                    </a:cubicBezTo>
                    <a:cubicBezTo>
                      <a:pt x="851" y="120782"/>
                      <a:pt x="1253" y="173557"/>
                      <a:pt x="1521" y="226287"/>
                    </a:cubicBezTo>
                    <a:cubicBezTo>
                      <a:pt x="1656" y="251312"/>
                      <a:pt x="1745" y="251536"/>
                      <a:pt x="25831" y="252027"/>
                    </a:cubicBezTo>
                    <a:cubicBezTo>
                      <a:pt x="48666" y="253010"/>
                      <a:pt x="54520" y="252161"/>
                      <a:pt x="55146" y="236968"/>
                    </a:cubicBezTo>
                    <a:cubicBezTo>
                      <a:pt x="55503" y="228343"/>
                      <a:pt x="55593" y="219719"/>
                      <a:pt x="55995" y="211138"/>
                    </a:cubicBezTo>
                    <a:cubicBezTo>
                      <a:pt x="57067" y="188974"/>
                      <a:pt x="62028" y="167748"/>
                      <a:pt x="73423" y="148622"/>
                    </a:cubicBezTo>
                    <a:cubicBezTo>
                      <a:pt x="84952" y="129183"/>
                      <a:pt x="99877" y="126323"/>
                      <a:pt x="110289" y="145806"/>
                    </a:cubicBezTo>
                    <a:cubicBezTo>
                      <a:pt x="111362" y="147862"/>
                      <a:pt x="110513" y="152777"/>
                      <a:pt x="111987" y="154565"/>
                    </a:cubicBezTo>
                    <a:cubicBezTo>
                      <a:pt x="112032" y="167748"/>
                      <a:pt x="112256" y="180975"/>
                      <a:pt x="112121" y="194158"/>
                    </a:cubicBezTo>
                    <a:cubicBezTo>
                      <a:pt x="111764" y="226600"/>
                      <a:pt x="118244" y="243671"/>
                      <a:pt x="147603" y="255960"/>
                    </a:cubicBezTo>
                    <a:cubicBezTo>
                      <a:pt x="167310" y="265612"/>
                      <a:pt x="185587" y="261009"/>
                      <a:pt x="199574" y="255110"/>
                    </a:cubicBezTo>
                    <a:cubicBezTo>
                      <a:pt x="220845" y="246128"/>
                      <a:pt x="232016" y="237727"/>
                      <a:pt x="252796" y="250240"/>
                    </a:cubicBezTo>
                    <a:cubicBezTo>
                      <a:pt x="253287" y="250552"/>
                      <a:pt x="253779" y="250820"/>
                      <a:pt x="254270" y="251133"/>
                    </a:cubicBezTo>
                    <a:lnTo>
                      <a:pt x="254092" y="251044"/>
                    </a:lnTo>
                    <a:cubicBezTo>
                      <a:pt x="275318" y="265165"/>
                      <a:pt x="301951" y="263556"/>
                      <a:pt x="325769" y="245950"/>
                    </a:cubicBezTo>
                    <a:cubicBezTo>
                      <a:pt x="334126" y="239738"/>
                      <a:pt x="341052" y="231516"/>
                      <a:pt x="349320" y="246039"/>
                    </a:cubicBezTo>
                    <a:cubicBezTo>
                      <a:pt x="351509" y="249927"/>
                      <a:pt x="357006" y="250776"/>
                      <a:pt x="361877" y="249435"/>
                    </a:cubicBezTo>
                    <a:cubicBezTo>
                      <a:pt x="364111" y="250240"/>
                      <a:pt x="366390" y="251044"/>
                      <a:pt x="368624" y="251848"/>
                    </a:cubicBezTo>
                    <a:cubicBezTo>
                      <a:pt x="385605" y="267936"/>
                      <a:pt x="402988" y="258373"/>
                      <a:pt x="420148" y="252474"/>
                    </a:cubicBezTo>
                    <a:cubicBezTo>
                      <a:pt x="427119" y="250061"/>
                      <a:pt x="432750" y="246620"/>
                      <a:pt x="441240" y="249703"/>
                    </a:cubicBezTo>
                    <a:cubicBezTo>
                      <a:pt x="477258" y="262752"/>
                      <a:pt x="490441" y="253278"/>
                      <a:pt x="492630" y="214937"/>
                    </a:cubicBezTo>
                    <a:cubicBezTo>
                      <a:pt x="493971" y="191164"/>
                      <a:pt x="498842" y="168016"/>
                      <a:pt x="510326" y="146968"/>
                    </a:cubicBezTo>
                    <a:cubicBezTo>
                      <a:pt x="514929" y="138522"/>
                      <a:pt x="521811" y="128915"/>
                      <a:pt x="532983" y="131641"/>
                    </a:cubicBezTo>
                    <a:cubicBezTo>
                      <a:pt x="543484" y="134188"/>
                      <a:pt x="554388" y="134590"/>
                      <a:pt x="549785" y="183790"/>
                    </a:cubicBezTo>
                    <a:cubicBezTo>
                      <a:pt x="546925" y="214222"/>
                      <a:pt x="556220" y="237951"/>
                      <a:pt x="585981" y="250687"/>
                    </a:cubicBezTo>
                    <a:cubicBezTo>
                      <a:pt x="607207" y="258194"/>
                      <a:pt x="616636" y="257747"/>
                      <a:pt x="631696" y="252519"/>
                    </a:cubicBezTo>
                    <a:cubicBezTo>
                      <a:pt x="642376" y="248810"/>
                      <a:pt x="651135" y="247022"/>
                      <a:pt x="662798" y="251357"/>
                    </a:cubicBezTo>
                    <a:cubicBezTo>
                      <a:pt x="691621" y="262037"/>
                      <a:pt x="706055" y="250820"/>
                      <a:pt x="707083" y="219674"/>
                    </a:cubicBezTo>
                    <a:cubicBezTo>
                      <a:pt x="707753" y="198671"/>
                      <a:pt x="712579" y="178562"/>
                      <a:pt x="719506" y="158855"/>
                    </a:cubicBezTo>
                    <a:cubicBezTo>
                      <a:pt x="722410" y="150588"/>
                      <a:pt x="726700" y="142991"/>
                      <a:pt x="733180" y="137048"/>
                    </a:cubicBezTo>
                    <a:cubicBezTo>
                      <a:pt x="739615" y="131194"/>
                      <a:pt x="747793" y="123642"/>
                      <a:pt x="755523" y="131775"/>
                    </a:cubicBezTo>
                    <a:cubicBezTo>
                      <a:pt x="763477" y="140176"/>
                      <a:pt x="755032" y="147504"/>
                      <a:pt x="748642" y="153403"/>
                    </a:cubicBezTo>
                    <a:cubicBezTo>
                      <a:pt x="744843" y="156933"/>
                      <a:pt x="739972" y="159078"/>
                      <a:pt x="735504" y="161715"/>
                    </a:cubicBezTo>
                    <a:cubicBezTo>
                      <a:pt x="713249" y="174808"/>
                      <a:pt x="718165" y="185220"/>
                      <a:pt x="732599" y="205732"/>
                    </a:cubicBezTo>
                    <a:cubicBezTo>
                      <a:pt x="741939" y="220210"/>
                      <a:pt x="752931" y="233259"/>
                      <a:pt x="766784" y="243715"/>
                    </a:cubicBezTo>
                    <a:cubicBezTo>
                      <a:pt x="790290" y="263288"/>
                      <a:pt x="814421" y="260071"/>
                      <a:pt x="838417" y="245101"/>
                    </a:cubicBezTo>
                    <a:cubicBezTo>
                      <a:pt x="856560" y="233750"/>
                      <a:pt x="868492" y="217082"/>
                      <a:pt x="877072" y="197643"/>
                    </a:cubicBezTo>
                    <a:cubicBezTo>
                      <a:pt x="885696" y="178204"/>
                      <a:pt x="889718" y="157425"/>
                      <a:pt x="894946" y="135796"/>
                    </a:cubicBezTo>
                    <a:cubicBezTo>
                      <a:pt x="908084" y="144064"/>
                      <a:pt x="918630" y="152867"/>
                      <a:pt x="927836" y="163234"/>
                    </a:cubicBezTo>
                    <a:cubicBezTo>
                      <a:pt x="935656" y="172037"/>
                      <a:pt x="940125" y="181735"/>
                      <a:pt x="933198" y="192996"/>
                    </a:cubicBezTo>
                    <a:cubicBezTo>
                      <a:pt x="926763" y="203497"/>
                      <a:pt x="916709" y="204346"/>
                      <a:pt x="905805" y="201799"/>
                    </a:cubicBezTo>
                    <a:cubicBezTo>
                      <a:pt x="902454" y="200995"/>
                      <a:pt x="899147" y="199967"/>
                      <a:pt x="895706" y="199475"/>
                    </a:cubicBezTo>
                    <a:cubicBezTo>
                      <a:pt x="881049" y="197420"/>
                      <a:pt x="870592" y="205240"/>
                      <a:pt x="867374" y="220612"/>
                    </a:cubicBezTo>
                    <a:cubicBezTo>
                      <a:pt x="864649" y="233527"/>
                      <a:pt x="869341" y="235538"/>
                      <a:pt x="885428" y="244162"/>
                    </a:cubicBezTo>
                    <a:cubicBezTo>
                      <a:pt x="893740" y="248005"/>
                      <a:pt x="903660" y="253591"/>
                      <a:pt x="913134" y="256674"/>
                    </a:cubicBezTo>
                    <a:cubicBezTo>
                      <a:pt x="937354" y="264539"/>
                      <a:pt x="961083" y="251491"/>
                      <a:pt x="978868" y="232946"/>
                    </a:cubicBezTo>
                    <a:cubicBezTo>
                      <a:pt x="1002552" y="207966"/>
                      <a:pt x="1004072" y="173423"/>
                      <a:pt x="983158" y="147549"/>
                    </a:cubicBezTo>
                    <a:close/>
                    <a:moveTo>
                      <a:pt x="338952" y="146432"/>
                    </a:moveTo>
                    <a:cubicBezTo>
                      <a:pt x="335735" y="163324"/>
                      <a:pt x="332383" y="180171"/>
                      <a:pt x="322329" y="194694"/>
                    </a:cubicBezTo>
                    <a:cubicBezTo>
                      <a:pt x="311425" y="210424"/>
                      <a:pt x="295829" y="217439"/>
                      <a:pt x="281485" y="213149"/>
                    </a:cubicBezTo>
                    <a:cubicBezTo>
                      <a:pt x="267677" y="208994"/>
                      <a:pt x="257756" y="191521"/>
                      <a:pt x="258605" y="171233"/>
                    </a:cubicBezTo>
                    <a:cubicBezTo>
                      <a:pt x="260527" y="154252"/>
                      <a:pt x="266202" y="137763"/>
                      <a:pt x="283898" y="128602"/>
                    </a:cubicBezTo>
                    <a:cubicBezTo>
                      <a:pt x="300164" y="120201"/>
                      <a:pt x="315938" y="122525"/>
                      <a:pt x="330774" y="132713"/>
                    </a:cubicBezTo>
                    <a:cubicBezTo>
                      <a:pt x="335645" y="135975"/>
                      <a:pt x="340293" y="139506"/>
                      <a:pt x="338952" y="146432"/>
                    </a:cubicBezTo>
                    <a:close/>
                  </a:path>
                </a:pathLst>
              </a:custGeom>
              <a:solidFill>
                <a:srgbClr val="FCF8D6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80478B2D-BC5C-456B-8B48-8D67BA041E34}"/>
                  </a:ext>
                </a:extLst>
              </p:cNvPr>
              <p:cNvSpPr/>
              <p:nvPr/>
            </p:nvSpPr>
            <p:spPr>
              <a:xfrm>
                <a:off x="5624657" y="4559926"/>
                <a:ext cx="504548" cy="176542"/>
              </a:xfrm>
              <a:custGeom>
                <a:avLst/>
                <a:gdLst>
                  <a:gd name="connsiteX0" fmla="*/ 18439 w 529162"/>
                  <a:gd name="connsiteY0" fmla="*/ 12473 h 185154"/>
                  <a:gd name="connsiteX1" fmla="*/ 28 w 529162"/>
                  <a:gd name="connsiteY1" fmla="*/ 30169 h 185154"/>
                  <a:gd name="connsiteX2" fmla="*/ 877 w 529162"/>
                  <a:gd name="connsiteY2" fmla="*/ 118068 h 185154"/>
                  <a:gd name="connsiteX3" fmla="*/ 44447 w 529162"/>
                  <a:gd name="connsiteY3" fmla="*/ 182059 h 185154"/>
                  <a:gd name="connsiteX4" fmla="*/ 121799 w 529162"/>
                  <a:gd name="connsiteY4" fmla="*/ 151762 h 185154"/>
                  <a:gd name="connsiteX5" fmla="*/ 150667 w 529162"/>
                  <a:gd name="connsiteY5" fmla="*/ 80218 h 185154"/>
                  <a:gd name="connsiteX6" fmla="*/ 175781 w 529162"/>
                  <a:gd name="connsiteY6" fmla="*/ 132100 h 185154"/>
                  <a:gd name="connsiteX7" fmla="*/ 215597 w 529162"/>
                  <a:gd name="connsiteY7" fmla="*/ 180048 h 185154"/>
                  <a:gd name="connsiteX8" fmla="*/ 284996 w 529162"/>
                  <a:gd name="connsiteY8" fmla="*/ 108237 h 185154"/>
                  <a:gd name="connsiteX9" fmla="*/ 332498 w 529162"/>
                  <a:gd name="connsiteY9" fmla="*/ 119900 h 185154"/>
                  <a:gd name="connsiteX10" fmla="*/ 392468 w 529162"/>
                  <a:gd name="connsiteY10" fmla="*/ 176339 h 185154"/>
                  <a:gd name="connsiteX11" fmla="*/ 477418 w 529162"/>
                  <a:gd name="connsiteY11" fmla="*/ 172318 h 185154"/>
                  <a:gd name="connsiteX12" fmla="*/ 529031 w 529162"/>
                  <a:gd name="connsiteY12" fmla="*/ 108773 h 185154"/>
                  <a:gd name="connsiteX13" fmla="*/ 510441 w 529162"/>
                  <a:gd name="connsiteY13" fmla="*/ 90451 h 185154"/>
                  <a:gd name="connsiteX14" fmla="*/ 485015 w 529162"/>
                  <a:gd name="connsiteY14" fmla="*/ 107611 h 185154"/>
                  <a:gd name="connsiteX15" fmla="*/ 451276 w 529162"/>
                  <a:gd name="connsiteY15" fmla="*/ 129284 h 185154"/>
                  <a:gd name="connsiteX16" fmla="*/ 400243 w 529162"/>
                  <a:gd name="connsiteY16" fmla="*/ 123386 h 185154"/>
                  <a:gd name="connsiteX17" fmla="*/ 423168 w 529162"/>
                  <a:gd name="connsiteY17" fmla="*/ 118559 h 185154"/>
                  <a:gd name="connsiteX18" fmla="*/ 470134 w 529162"/>
                  <a:gd name="connsiteY18" fmla="*/ 49742 h 185154"/>
                  <a:gd name="connsiteX19" fmla="*/ 434384 w 529162"/>
                  <a:gd name="connsiteY19" fmla="*/ 9613 h 185154"/>
                  <a:gd name="connsiteX20" fmla="*/ 339469 w 529162"/>
                  <a:gd name="connsiteY20" fmla="*/ 61181 h 185154"/>
                  <a:gd name="connsiteX21" fmla="*/ 319405 w 529162"/>
                  <a:gd name="connsiteY21" fmla="*/ 66052 h 185154"/>
                  <a:gd name="connsiteX22" fmla="*/ 293889 w 529162"/>
                  <a:gd name="connsiteY22" fmla="*/ 10775 h 185154"/>
                  <a:gd name="connsiteX23" fmla="*/ 279097 w 529162"/>
                  <a:gd name="connsiteY23" fmla="*/ 899 h 185154"/>
                  <a:gd name="connsiteX24" fmla="*/ 251168 w 529162"/>
                  <a:gd name="connsiteY24" fmla="*/ 39598 h 185154"/>
                  <a:gd name="connsiteX25" fmla="*/ 219440 w 529162"/>
                  <a:gd name="connsiteY25" fmla="*/ 137283 h 185154"/>
                  <a:gd name="connsiteX26" fmla="*/ 172743 w 529162"/>
                  <a:gd name="connsiteY26" fmla="*/ 20338 h 185154"/>
                  <a:gd name="connsiteX27" fmla="*/ 150310 w 529162"/>
                  <a:gd name="connsiteY27" fmla="*/ 10953 h 185154"/>
                  <a:gd name="connsiteX28" fmla="*/ 117554 w 529162"/>
                  <a:gd name="connsiteY28" fmla="*/ 37900 h 185154"/>
                  <a:gd name="connsiteX29" fmla="*/ 73046 w 529162"/>
                  <a:gd name="connsiteY29" fmla="*/ 136747 h 185154"/>
                  <a:gd name="connsiteX30" fmla="*/ 47128 w 529162"/>
                  <a:gd name="connsiteY30" fmla="*/ 22527 h 185154"/>
                  <a:gd name="connsiteX31" fmla="*/ 18439 w 529162"/>
                  <a:gd name="connsiteY31" fmla="*/ 12473 h 185154"/>
                  <a:gd name="connsiteX32" fmla="*/ 410745 w 529162"/>
                  <a:gd name="connsiteY32" fmla="*/ 39732 h 185154"/>
                  <a:gd name="connsiteX33" fmla="*/ 429647 w 529162"/>
                  <a:gd name="connsiteY33" fmla="*/ 56623 h 185154"/>
                  <a:gd name="connsiteX34" fmla="*/ 387910 w 529162"/>
                  <a:gd name="connsiteY34" fmla="*/ 84999 h 185154"/>
                  <a:gd name="connsiteX35" fmla="*/ 377409 w 529162"/>
                  <a:gd name="connsiteY35" fmla="*/ 75481 h 185154"/>
                  <a:gd name="connsiteX36" fmla="*/ 410745 w 529162"/>
                  <a:gd name="connsiteY36" fmla="*/ 39732 h 18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29162" h="185154">
                    <a:moveTo>
                      <a:pt x="18439" y="12473"/>
                    </a:moveTo>
                    <a:cubicBezTo>
                      <a:pt x="5569" y="12428"/>
                      <a:pt x="-464" y="16048"/>
                      <a:pt x="28" y="30169"/>
                    </a:cubicBezTo>
                    <a:cubicBezTo>
                      <a:pt x="1011" y="59439"/>
                      <a:pt x="519" y="88798"/>
                      <a:pt x="877" y="118068"/>
                    </a:cubicBezTo>
                    <a:cubicBezTo>
                      <a:pt x="1190" y="145014"/>
                      <a:pt x="18886" y="172541"/>
                      <a:pt x="44447" y="182059"/>
                    </a:cubicBezTo>
                    <a:cubicBezTo>
                      <a:pt x="73136" y="192740"/>
                      <a:pt x="104372" y="174105"/>
                      <a:pt x="121799" y="151762"/>
                    </a:cubicBezTo>
                    <a:cubicBezTo>
                      <a:pt x="138021" y="130938"/>
                      <a:pt x="146958" y="106896"/>
                      <a:pt x="150667" y="80218"/>
                    </a:cubicBezTo>
                    <a:cubicBezTo>
                      <a:pt x="148299" y="97154"/>
                      <a:pt x="169838" y="116816"/>
                      <a:pt x="175781" y="132100"/>
                    </a:cubicBezTo>
                    <a:cubicBezTo>
                      <a:pt x="184004" y="153326"/>
                      <a:pt x="188964" y="176831"/>
                      <a:pt x="215597" y="180048"/>
                    </a:cubicBezTo>
                    <a:cubicBezTo>
                      <a:pt x="251749" y="184428"/>
                      <a:pt x="274986" y="136032"/>
                      <a:pt x="284996" y="108237"/>
                    </a:cubicBezTo>
                    <a:cubicBezTo>
                      <a:pt x="293218" y="85402"/>
                      <a:pt x="323337" y="110962"/>
                      <a:pt x="332498" y="119900"/>
                    </a:cubicBezTo>
                    <a:cubicBezTo>
                      <a:pt x="352563" y="139384"/>
                      <a:pt x="364985" y="165257"/>
                      <a:pt x="392468" y="176339"/>
                    </a:cubicBezTo>
                    <a:cubicBezTo>
                      <a:pt x="419816" y="187377"/>
                      <a:pt x="451052" y="184696"/>
                      <a:pt x="477418" y="172318"/>
                    </a:cubicBezTo>
                    <a:cubicBezTo>
                      <a:pt x="501280" y="161101"/>
                      <a:pt x="531400" y="138311"/>
                      <a:pt x="529031" y="108773"/>
                    </a:cubicBezTo>
                    <a:cubicBezTo>
                      <a:pt x="528048" y="96529"/>
                      <a:pt x="520138" y="95367"/>
                      <a:pt x="510441" y="90451"/>
                    </a:cubicBezTo>
                    <a:cubicBezTo>
                      <a:pt x="502532" y="86429"/>
                      <a:pt x="489841" y="102964"/>
                      <a:pt x="485015" y="107611"/>
                    </a:cubicBezTo>
                    <a:cubicBezTo>
                      <a:pt x="475139" y="117129"/>
                      <a:pt x="464637" y="125173"/>
                      <a:pt x="451276" y="129284"/>
                    </a:cubicBezTo>
                    <a:cubicBezTo>
                      <a:pt x="431748" y="135317"/>
                      <a:pt x="418118" y="128837"/>
                      <a:pt x="400243" y="123386"/>
                    </a:cubicBezTo>
                    <a:cubicBezTo>
                      <a:pt x="407751" y="121062"/>
                      <a:pt x="415660" y="120749"/>
                      <a:pt x="423168" y="118559"/>
                    </a:cubicBezTo>
                    <a:cubicBezTo>
                      <a:pt x="451410" y="110248"/>
                      <a:pt x="482557" y="81603"/>
                      <a:pt x="470134" y="49742"/>
                    </a:cubicBezTo>
                    <a:cubicBezTo>
                      <a:pt x="463744" y="33431"/>
                      <a:pt x="451499" y="15646"/>
                      <a:pt x="434384" y="9613"/>
                    </a:cubicBezTo>
                    <a:cubicBezTo>
                      <a:pt x="395730" y="-4017"/>
                      <a:pt x="351490" y="19801"/>
                      <a:pt x="339469" y="61181"/>
                    </a:cubicBezTo>
                    <a:cubicBezTo>
                      <a:pt x="334598" y="77984"/>
                      <a:pt x="332006" y="78654"/>
                      <a:pt x="319405" y="66052"/>
                    </a:cubicBezTo>
                    <a:cubicBezTo>
                      <a:pt x="304122" y="50769"/>
                      <a:pt x="296436" y="31822"/>
                      <a:pt x="293889" y="10775"/>
                    </a:cubicBezTo>
                    <a:cubicBezTo>
                      <a:pt x="292682" y="943"/>
                      <a:pt x="289107" y="-1604"/>
                      <a:pt x="279097" y="899"/>
                    </a:cubicBezTo>
                    <a:cubicBezTo>
                      <a:pt x="248755" y="8540"/>
                      <a:pt x="249336" y="8093"/>
                      <a:pt x="251168" y="39598"/>
                    </a:cubicBezTo>
                    <a:cubicBezTo>
                      <a:pt x="253268" y="75258"/>
                      <a:pt x="241873" y="106941"/>
                      <a:pt x="219440" y="137283"/>
                    </a:cubicBezTo>
                    <a:cubicBezTo>
                      <a:pt x="210771" y="93713"/>
                      <a:pt x="195175" y="55640"/>
                      <a:pt x="172743" y="20338"/>
                    </a:cubicBezTo>
                    <a:cubicBezTo>
                      <a:pt x="167514" y="12070"/>
                      <a:pt x="161258" y="4965"/>
                      <a:pt x="150310" y="10953"/>
                    </a:cubicBezTo>
                    <a:cubicBezTo>
                      <a:pt x="137708" y="17835"/>
                      <a:pt x="117554" y="16405"/>
                      <a:pt x="117554" y="37900"/>
                    </a:cubicBezTo>
                    <a:cubicBezTo>
                      <a:pt x="117554" y="70878"/>
                      <a:pt x="110270" y="125128"/>
                      <a:pt x="73046" y="136747"/>
                    </a:cubicBezTo>
                    <a:cubicBezTo>
                      <a:pt x="42614" y="146220"/>
                      <a:pt x="53518" y="38302"/>
                      <a:pt x="47128" y="22527"/>
                    </a:cubicBezTo>
                    <a:cubicBezTo>
                      <a:pt x="42078" y="10149"/>
                      <a:pt x="30594" y="12562"/>
                      <a:pt x="18439" y="12473"/>
                    </a:cubicBezTo>
                    <a:close/>
                    <a:moveTo>
                      <a:pt x="410745" y="39732"/>
                    </a:moveTo>
                    <a:cubicBezTo>
                      <a:pt x="422274" y="39508"/>
                      <a:pt x="429513" y="44290"/>
                      <a:pt x="429647" y="56623"/>
                    </a:cubicBezTo>
                    <a:cubicBezTo>
                      <a:pt x="429781" y="72130"/>
                      <a:pt x="411058" y="85089"/>
                      <a:pt x="387910" y="84999"/>
                    </a:cubicBezTo>
                    <a:cubicBezTo>
                      <a:pt x="381832" y="85759"/>
                      <a:pt x="376783" y="85134"/>
                      <a:pt x="377409" y="75481"/>
                    </a:cubicBezTo>
                    <a:cubicBezTo>
                      <a:pt x="378526" y="57964"/>
                      <a:pt x="394658" y="40089"/>
                      <a:pt x="410745" y="39732"/>
                    </a:cubicBezTo>
                    <a:close/>
                  </a:path>
                </a:pathLst>
              </a:custGeom>
              <a:solidFill>
                <a:srgbClr val="FBF8D6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BF4BC239-F22C-4210-A8A5-EFA5211C9F1B}"/>
                  </a:ext>
                </a:extLst>
              </p:cNvPr>
              <p:cNvSpPr/>
              <p:nvPr/>
            </p:nvSpPr>
            <p:spPr>
              <a:xfrm>
                <a:off x="5624254" y="4498940"/>
                <a:ext cx="46787" cy="46503"/>
              </a:xfrm>
              <a:custGeom>
                <a:avLst/>
                <a:gdLst>
                  <a:gd name="connsiteX0" fmla="*/ 23063 w 49070"/>
                  <a:gd name="connsiteY0" fmla="*/ 48772 h 48771"/>
                  <a:gd name="connsiteX1" fmla="*/ 49070 w 49070"/>
                  <a:gd name="connsiteY1" fmla="*/ 23747 h 48771"/>
                  <a:gd name="connsiteX2" fmla="*/ 23778 w 49070"/>
                  <a:gd name="connsiteY2" fmla="*/ 19 h 48771"/>
                  <a:gd name="connsiteX3" fmla="*/ 4 w 49070"/>
                  <a:gd name="connsiteY3" fmla="*/ 25356 h 48771"/>
                  <a:gd name="connsiteX4" fmla="*/ 23063 w 49070"/>
                  <a:gd name="connsiteY4" fmla="*/ 48772 h 4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70" h="48771">
                    <a:moveTo>
                      <a:pt x="23063" y="48772"/>
                    </a:moveTo>
                    <a:cubicBezTo>
                      <a:pt x="39463" y="48682"/>
                      <a:pt x="49160" y="39388"/>
                      <a:pt x="49070" y="23747"/>
                    </a:cubicBezTo>
                    <a:cubicBezTo>
                      <a:pt x="48981" y="8866"/>
                      <a:pt x="39061" y="-473"/>
                      <a:pt x="23778" y="19"/>
                    </a:cubicBezTo>
                    <a:cubicBezTo>
                      <a:pt x="8718" y="510"/>
                      <a:pt x="-219" y="10028"/>
                      <a:pt x="4" y="25356"/>
                    </a:cubicBezTo>
                    <a:cubicBezTo>
                      <a:pt x="272" y="41086"/>
                      <a:pt x="7869" y="48817"/>
                      <a:pt x="23063" y="48772"/>
                    </a:cubicBezTo>
                    <a:close/>
                  </a:path>
                </a:pathLst>
              </a:custGeom>
              <a:solidFill>
                <a:srgbClr val="FAF6D5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18" name="Group 517">
                <a:extLst>
                  <a:ext uri="{FF2B5EF4-FFF2-40B4-BE49-F238E27FC236}">
                    <a16:creationId xmlns:a16="http://schemas.microsoft.com/office/drawing/2014/main" id="{B5BB7EDF-F53F-4868-BD28-93B48E2E5A14}"/>
                  </a:ext>
                </a:extLst>
              </p:cNvPr>
              <p:cNvGrpSpPr/>
              <p:nvPr/>
            </p:nvGrpSpPr>
            <p:grpSpPr>
              <a:xfrm>
                <a:off x="5552307" y="3120197"/>
                <a:ext cx="1100783" cy="868356"/>
                <a:chOff x="6619186" y="1396969"/>
                <a:chExt cx="680389" cy="536727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8" name="Freeform: Shape 527">
                  <a:extLst>
                    <a:ext uri="{FF2B5EF4-FFF2-40B4-BE49-F238E27FC236}">
                      <a16:creationId xmlns:a16="http://schemas.microsoft.com/office/drawing/2014/main" id="{AE2FAB95-858C-41B9-A739-C9A5E8EE25A9}"/>
                    </a:ext>
                  </a:extLst>
                </p:cNvPr>
                <p:cNvSpPr/>
                <p:nvPr/>
              </p:nvSpPr>
              <p:spPr>
                <a:xfrm>
                  <a:off x="6819515" y="1396969"/>
                  <a:ext cx="222118" cy="446763"/>
                </a:xfrm>
                <a:custGeom>
                  <a:avLst/>
                  <a:gdLst>
                    <a:gd name="connsiteX0" fmla="*/ 376889 w 376889"/>
                    <a:gd name="connsiteY0" fmla="*/ 379034 h 758068"/>
                    <a:gd name="connsiteX1" fmla="*/ 188445 w 376889"/>
                    <a:gd name="connsiteY1" fmla="*/ 758068 h 758068"/>
                    <a:gd name="connsiteX2" fmla="*/ 0 w 376889"/>
                    <a:gd name="connsiteY2" fmla="*/ 379034 h 758068"/>
                    <a:gd name="connsiteX3" fmla="*/ 188445 w 376889"/>
                    <a:gd name="connsiteY3" fmla="*/ 0 h 758068"/>
                    <a:gd name="connsiteX4" fmla="*/ 376889 w 376889"/>
                    <a:gd name="connsiteY4" fmla="*/ 379034 h 75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889" h="758068">
                      <a:moveTo>
                        <a:pt x="376889" y="379034"/>
                      </a:moveTo>
                      <a:cubicBezTo>
                        <a:pt x="376889" y="588369"/>
                        <a:pt x="292520" y="758068"/>
                        <a:pt x="188445" y="758068"/>
                      </a:cubicBezTo>
                      <a:cubicBezTo>
                        <a:pt x="84369" y="758068"/>
                        <a:pt x="0" y="588369"/>
                        <a:pt x="0" y="379034"/>
                      </a:cubicBezTo>
                      <a:cubicBezTo>
                        <a:pt x="0" y="169699"/>
                        <a:pt x="84369" y="0"/>
                        <a:pt x="188445" y="0"/>
                      </a:cubicBezTo>
                      <a:cubicBezTo>
                        <a:pt x="292520" y="0"/>
                        <a:pt x="376889" y="169699"/>
                        <a:pt x="376889" y="3790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9" name="Freeform: Shape 528">
                  <a:extLst>
                    <a:ext uri="{FF2B5EF4-FFF2-40B4-BE49-F238E27FC236}">
                      <a16:creationId xmlns:a16="http://schemas.microsoft.com/office/drawing/2014/main" id="{722951DE-520C-40D8-9B14-D5B774D66131}"/>
                    </a:ext>
                  </a:extLst>
                </p:cNvPr>
                <p:cNvSpPr/>
                <p:nvPr/>
              </p:nvSpPr>
              <p:spPr>
                <a:xfrm rot="19059763">
                  <a:off x="6619186" y="1504604"/>
                  <a:ext cx="190094" cy="402049"/>
                </a:xfrm>
                <a:custGeom>
                  <a:avLst/>
                  <a:gdLst>
                    <a:gd name="connsiteX0" fmla="*/ 322553 w 322552"/>
                    <a:gd name="connsiteY0" fmla="*/ 341098 h 682196"/>
                    <a:gd name="connsiteX1" fmla="*/ 161276 w 322552"/>
                    <a:gd name="connsiteY1" fmla="*/ 682196 h 682196"/>
                    <a:gd name="connsiteX2" fmla="*/ 0 w 322552"/>
                    <a:gd name="connsiteY2" fmla="*/ 341098 h 682196"/>
                    <a:gd name="connsiteX3" fmla="*/ 161276 w 322552"/>
                    <a:gd name="connsiteY3" fmla="*/ 0 h 682196"/>
                    <a:gd name="connsiteX4" fmla="*/ 322553 w 322552"/>
                    <a:gd name="connsiteY4" fmla="*/ 341098 h 68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552" h="682196">
                      <a:moveTo>
                        <a:pt x="322553" y="341098"/>
                      </a:moveTo>
                      <a:cubicBezTo>
                        <a:pt x="322553" y="529482"/>
                        <a:pt x="250347" y="682196"/>
                        <a:pt x="161276" y="682196"/>
                      </a:cubicBezTo>
                      <a:cubicBezTo>
                        <a:pt x="72206" y="682196"/>
                        <a:pt x="0" y="529482"/>
                        <a:pt x="0" y="341098"/>
                      </a:cubicBezTo>
                      <a:cubicBezTo>
                        <a:pt x="0" y="152715"/>
                        <a:pt x="72206" y="0"/>
                        <a:pt x="161276" y="0"/>
                      </a:cubicBezTo>
                      <a:cubicBezTo>
                        <a:pt x="250347" y="0"/>
                        <a:pt x="322553" y="152715"/>
                        <a:pt x="322553" y="34109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0" name="Freeform: Shape 529">
                  <a:extLst>
                    <a:ext uri="{FF2B5EF4-FFF2-40B4-BE49-F238E27FC236}">
                      <a16:creationId xmlns:a16="http://schemas.microsoft.com/office/drawing/2014/main" id="{F54568C8-E886-4642-9204-30F17C0C7376}"/>
                    </a:ext>
                  </a:extLst>
                </p:cNvPr>
                <p:cNvSpPr/>
                <p:nvPr/>
              </p:nvSpPr>
              <p:spPr>
                <a:xfrm rot="19328466">
                  <a:off x="6912659" y="1651593"/>
                  <a:ext cx="386916" cy="188560"/>
                </a:xfrm>
                <a:custGeom>
                  <a:avLst/>
                  <a:gdLst>
                    <a:gd name="connsiteX0" fmla="*/ 656519 w 656519"/>
                    <a:gd name="connsiteY0" fmla="*/ 159974 h 319948"/>
                    <a:gd name="connsiteX1" fmla="*/ 328260 w 656519"/>
                    <a:gd name="connsiteY1" fmla="*/ 319948 h 319948"/>
                    <a:gd name="connsiteX2" fmla="*/ 0 w 656519"/>
                    <a:gd name="connsiteY2" fmla="*/ 159974 h 319948"/>
                    <a:gd name="connsiteX3" fmla="*/ 328260 w 656519"/>
                    <a:gd name="connsiteY3" fmla="*/ 0 h 319948"/>
                    <a:gd name="connsiteX4" fmla="*/ 656519 w 656519"/>
                    <a:gd name="connsiteY4" fmla="*/ 159974 h 319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6519" h="319948">
                      <a:moveTo>
                        <a:pt x="656519" y="159974"/>
                      </a:moveTo>
                      <a:cubicBezTo>
                        <a:pt x="656519" y="248325"/>
                        <a:pt x="509552" y="319948"/>
                        <a:pt x="328260" y="319948"/>
                      </a:cubicBezTo>
                      <a:cubicBezTo>
                        <a:pt x="146967" y="319948"/>
                        <a:pt x="0" y="248325"/>
                        <a:pt x="0" y="159974"/>
                      </a:cubicBezTo>
                      <a:cubicBezTo>
                        <a:pt x="0" y="71623"/>
                        <a:pt x="146967" y="0"/>
                        <a:pt x="328260" y="0"/>
                      </a:cubicBezTo>
                      <a:cubicBezTo>
                        <a:pt x="509552" y="0"/>
                        <a:pt x="656519" y="71623"/>
                        <a:pt x="656519" y="15997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1" name="Freeform: Shape 530">
                  <a:extLst>
                    <a:ext uri="{FF2B5EF4-FFF2-40B4-BE49-F238E27FC236}">
                      <a16:creationId xmlns:a16="http://schemas.microsoft.com/office/drawing/2014/main" id="{F053753B-D524-499B-8C3B-83A30584C1C9}"/>
                    </a:ext>
                  </a:extLst>
                </p:cNvPr>
                <p:cNvSpPr/>
                <p:nvPr/>
              </p:nvSpPr>
              <p:spPr>
                <a:xfrm>
                  <a:off x="6828258" y="1791166"/>
                  <a:ext cx="142530" cy="142530"/>
                </a:xfrm>
                <a:custGeom>
                  <a:avLst/>
                  <a:gdLst>
                    <a:gd name="connsiteX0" fmla="*/ 241845 w 241845"/>
                    <a:gd name="connsiteY0" fmla="*/ 120923 h 241845"/>
                    <a:gd name="connsiteX1" fmla="*/ 120923 w 241845"/>
                    <a:gd name="connsiteY1" fmla="*/ 241845 h 241845"/>
                    <a:gd name="connsiteX2" fmla="*/ 0 w 241845"/>
                    <a:gd name="connsiteY2" fmla="*/ 120923 h 241845"/>
                    <a:gd name="connsiteX3" fmla="*/ 120923 w 241845"/>
                    <a:gd name="connsiteY3" fmla="*/ 0 h 241845"/>
                    <a:gd name="connsiteX4" fmla="*/ 241845 w 241845"/>
                    <a:gd name="connsiteY4" fmla="*/ 120923 h 241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845" h="241845">
                      <a:moveTo>
                        <a:pt x="241845" y="120923"/>
                      </a:moveTo>
                      <a:cubicBezTo>
                        <a:pt x="241845" y="187706"/>
                        <a:pt x="187707" y="241845"/>
                        <a:pt x="120923" y="241845"/>
                      </a:cubicBezTo>
                      <a:cubicBezTo>
                        <a:pt x="54139" y="241845"/>
                        <a:pt x="0" y="187706"/>
                        <a:pt x="0" y="120923"/>
                      </a:cubicBezTo>
                      <a:cubicBezTo>
                        <a:pt x="0" y="54139"/>
                        <a:pt x="54139" y="0"/>
                        <a:pt x="120923" y="0"/>
                      </a:cubicBezTo>
                      <a:cubicBezTo>
                        <a:pt x="187707" y="0"/>
                        <a:pt x="241845" y="54139"/>
                        <a:pt x="241845" y="12092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9" name="Group 518">
                <a:extLst>
                  <a:ext uri="{FF2B5EF4-FFF2-40B4-BE49-F238E27FC236}">
                    <a16:creationId xmlns:a16="http://schemas.microsoft.com/office/drawing/2014/main" id="{F4DC4A27-90B2-4B05-B6D5-A17B1E974CD2}"/>
                  </a:ext>
                </a:extLst>
              </p:cNvPr>
              <p:cNvGrpSpPr/>
              <p:nvPr/>
            </p:nvGrpSpPr>
            <p:grpSpPr>
              <a:xfrm>
                <a:off x="4936367" y="3632297"/>
                <a:ext cx="998251" cy="668091"/>
                <a:chOff x="6238476" y="1713496"/>
                <a:chExt cx="617014" cy="41294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0" name="Freeform: Shape 519">
                  <a:extLst>
                    <a:ext uri="{FF2B5EF4-FFF2-40B4-BE49-F238E27FC236}">
                      <a16:creationId xmlns:a16="http://schemas.microsoft.com/office/drawing/2014/main" id="{7980BB7D-99BD-4FCB-9850-8236F273F0ED}"/>
                    </a:ext>
                  </a:extLst>
                </p:cNvPr>
                <p:cNvSpPr/>
                <p:nvPr/>
              </p:nvSpPr>
              <p:spPr>
                <a:xfrm>
                  <a:off x="6358530" y="1824771"/>
                  <a:ext cx="496960" cy="148893"/>
                </a:xfrm>
                <a:custGeom>
                  <a:avLst/>
                  <a:gdLst>
                    <a:gd name="connsiteX0" fmla="*/ 64885 w 843241"/>
                    <a:gd name="connsiteY0" fmla="*/ 0 h 252641"/>
                    <a:gd name="connsiteX1" fmla="*/ 340201 w 843241"/>
                    <a:gd name="connsiteY1" fmla="*/ 150863 h 252641"/>
                    <a:gd name="connsiteX2" fmla="*/ 579276 w 843241"/>
                    <a:gd name="connsiteY2" fmla="*/ 168738 h 252641"/>
                    <a:gd name="connsiteX3" fmla="*/ 797080 w 843241"/>
                    <a:gd name="connsiteY3" fmla="*/ 93887 h 252641"/>
                    <a:gd name="connsiteX4" fmla="*/ 843241 w 843241"/>
                    <a:gd name="connsiteY4" fmla="*/ 158862 h 252641"/>
                    <a:gd name="connsiteX5" fmla="*/ 614489 w 843241"/>
                    <a:gd name="connsiteY5" fmla="*/ 242829 h 252641"/>
                    <a:gd name="connsiteX6" fmla="*/ 273171 w 843241"/>
                    <a:gd name="connsiteY6" fmla="*/ 205023 h 252641"/>
                    <a:gd name="connsiteX7" fmla="*/ 0 w 843241"/>
                    <a:gd name="connsiteY7" fmla="*/ 56082 h 252641"/>
                    <a:gd name="connsiteX8" fmla="*/ 64885 w 843241"/>
                    <a:gd name="connsiteY8" fmla="*/ 0 h 252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3241" h="252641">
                      <a:moveTo>
                        <a:pt x="64885" y="0"/>
                      </a:moveTo>
                      <a:cubicBezTo>
                        <a:pt x="147914" y="63902"/>
                        <a:pt x="314864" y="140719"/>
                        <a:pt x="340201" y="150863"/>
                      </a:cubicBezTo>
                      <a:cubicBezTo>
                        <a:pt x="388374" y="170123"/>
                        <a:pt x="524535" y="178658"/>
                        <a:pt x="579276" y="168738"/>
                      </a:cubicBezTo>
                      <a:cubicBezTo>
                        <a:pt x="599072" y="165163"/>
                        <a:pt x="739032" y="132988"/>
                        <a:pt x="797080" y="93887"/>
                      </a:cubicBezTo>
                      <a:cubicBezTo>
                        <a:pt x="802845" y="107651"/>
                        <a:pt x="833232" y="149612"/>
                        <a:pt x="843241" y="158862"/>
                      </a:cubicBezTo>
                      <a:cubicBezTo>
                        <a:pt x="800744" y="182188"/>
                        <a:pt x="629191" y="240013"/>
                        <a:pt x="614489" y="242829"/>
                      </a:cubicBezTo>
                      <a:cubicBezTo>
                        <a:pt x="460856" y="272456"/>
                        <a:pt x="320405" y="227680"/>
                        <a:pt x="273171" y="205023"/>
                      </a:cubicBezTo>
                      <a:cubicBezTo>
                        <a:pt x="250783" y="194254"/>
                        <a:pt x="39682" y="92725"/>
                        <a:pt x="0" y="56082"/>
                      </a:cubicBezTo>
                      <a:cubicBezTo>
                        <a:pt x="16445" y="37403"/>
                        <a:pt x="35347" y="21986"/>
                        <a:pt x="64885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1" name="Freeform: Shape 520">
                  <a:extLst>
                    <a:ext uri="{FF2B5EF4-FFF2-40B4-BE49-F238E27FC236}">
                      <a16:creationId xmlns:a16="http://schemas.microsoft.com/office/drawing/2014/main" id="{EB20ED35-A4CF-42DB-BA1A-18C6C113F12E}"/>
                    </a:ext>
                  </a:extLst>
                </p:cNvPr>
                <p:cNvSpPr/>
                <p:nvPr/>
              </p:nvSpPr>
              <p:spPr>
                <a:xfrm rot="18570112">
                  <a:off x="6274372" y="1705540"/>
                  <a:ext cx="99602" cy="171393"/>
                </a:xfrm>
                <a:custGeom>
                  <a:avLst/>
                  <a:gdLst>
                    <a:gd name="connsiteX0" fmla="*/ 169005 w 169004"/>
                    <a:gd name="connsiteY0" fmla="*/ 145410 h 290820"/>
                    <a:gd name="connsiteX1" fmla="*/ 84502 w 169004"/>
                    <a:gd name="connsiteY1" fmla="*/ 290821 h 290820"/>
                    <a:gd name="connsiteX2" fmla="*/ 0 w 169004"/>
                    <a:gd name="connsiteY2" fmla="*/ 145410 h 290820"/>
                    <a:gd name="connsiteX3" fmla="*/ 84502 w 169004"/>
                    <a:gd name="connsiteY3" fmla="*/ 0 h 290820"/>
                    <a:gd name="connsiteX4" fmla="*/ 169005 w 169004"/>
                    <a:gd name="connsiteY4" fmla="*/ 145410 h 29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004" h="290820">
                      <a:moveTo>
                        <a:pt x="169005" y="145410"/>
                      </a:moveTo>
                      <a:cubicBezTo>
                        <a:pt x="169005" y="225718"/>
                        <a:pt x="131172" y="290821"/>
                        <a:pt x="84502" y="290821"/>
                      </a:cubicBezTo>
                      <a:cubicBezTo>
                        <a:pt x="37833" y="290821"/>
                        <a:pt x="0" y="225718"/>
                        <a:pt x="0" y="145410"/>
                      </a:cubicBezTo>
                      <a:cubicBezTo>
                        <a:pt x="0" y="65102"/>
                        <a:pt x="37833" y="0"/>
                        <a:pt x="84502" y="0"/>
                      </a:cubicBezTo>
                      <a:cubicBezTo>
                        <a:pt x="131172" y="0"/>
                        <a:pt x="169005" y="65102"/>
                        <a:pt x="169005" y="1454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2" name="Freeform: Shape 521">
                  <a:extLst>
                    <a:ext uri="{FF2B5EF4-FFF2-40B4-BE49-F238E27FC236}">
                      <a16:creationId xmlns:a16="http://schemas.microsoft.com/office/drawing/2014/main" id="{DFD2B895-7AD0-4E79-865A-E3738DFE2AE5}"/>
                    </a:ext>
                  </a:extLst>
                </p:cNvPr>
                <p:cNvSpPr/>
                <p:nvPr/>
              </p:nvSpPr>
              <p:spPr>
                <a:xfrm rot="21285004">
                  <a:off x="6425762" y="1713496"/>
                  <a:ext cx="99602" cy="171393"/>
                </a:xfrm>
                <a:custGeom>
                  <a:avLst/>
                  <a:gdLst>
                    <a:gd name="connsiteX0" fmla="*/ 169005 w 169004"/>
                    <a:gd name="connsiteY0" fmla="*/ 145410 h 290820"/>
                    <a:gd name="connsiteX1" fmla="*/ 84502 w 169004"/>
                    <a:gd name="connsiteY1" fmla="*/ 290821 h 290820"/>
                    <a:gd name="connsiteX2" fmla="*/ 0 w 169004"/>
                    <a:gd name="connsiteY2" fmla="*/ 145410 h 290820"/>
                    <a:gd name="connsiteX3" fmla="*/ 84502 w 169004"/>
                    <a:gd name="connsiteY3" fmla="*/ 0 h 290820"/>
                    <a:gd name="connsiteX4" fmla="*/ 169005 w 169004"/>
                    <a:gd name="connsiteY4" fmla="*/ 145410 h 29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004" h="290820">
                      <a:moveTo>
                        <a:pt x="169005" y="145410"/>
                      </a:moveTo>
                      <a:cubicBezTo>
                        <a:pt x="169005" y="225718"/>
                        <a:pt x="131172" y="290821"/>
                        <a:pt x="84502" y="290821"/>
                      </a:cubicBezTo>
                      <a:cubicBezTo>
                        <a:pt x="37833" y="290821"/>
                        <a:pt x="0" y="225718"/>
                        <a:pt x="0" y="145410"/>
                      </a:cubicBezTo>
                      <a:cubicBezTo>
                        <a:pt x="0" y="65102"/>
                        <a:pt x="37833" y="0"/>
                        <a:pt x="84502" y="0"/>
                      </a:cubicBezTo>
                      <a:cubicBezTo>
                        <a:pt x="131172" y="0"/>
                        <a:pt x="169005" y="65102"/>
                        <a:pt x="169005" y="1454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3" name="Freeform: Shape 522">
                  <a:extLst>
                    <a:ext uri="{FF2B5EF4-FFF2-40B4-BE49-F238E27FC236}">
                      <a16:creationId xmlns:a16="http://schemas.microsoft.com/office/drawing/2014/main" id="{982DF2BD-D185-4695-8B1A-25CC495802F9}"/>
                    </a:ext>
                  </a:extLst>
                </p:cNvPr>
                <p:cNvSpPr/>
                <p:nvPr/>
              </p:nvSpPr>
              <p:spPr>
                <a:xfrm rot="19183275">
                  <a:off x="6309722" y="1908403"/>
                  <a:ext cx="171393" cy="99601"/>
                </a:xfrm>
                <a:custGeom>
                  <a:avLst/>
                  <a:gdLst>
                    <a:gd name="connsiteX0" fmla="*/ 290819 w 290819"/>
                    <a:gd name="connsiteY0" fmla="*/ 84502 h 169003"/>
                    <a:gd name="connsiteX1" fmla="*/ 145409 w 290819"/>
                    <a:gd name="connsiteY1" fmla="*/ 169004 h 169003"/>
                    <a:gd name="connsiteX2" fmla="*/ 0 w 290819"/>
                    <a:gd name="connsiteY2" fmla="*/ 84502 h 169003"/>
                    <a:gd name="connsiteX3" fmla="*/ 145409 w 290819"/>
                    <a:gd name="connsiteY3" fmla="*/ 0 h 169003"/>
                    <a:gd name="connsiteX4" fmla="*/ 290819 w 290819"/>
                    <a:gd name="connsiteY4" fmla="*/ 84502 h 169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819" h="169003">
                      <a:moveTo>
                        <a:pt x="290819" y="84502"/>
                      </a:moveTo>
                      <a:cubicBezTo>
                        <a:pt x="290819" y="131171"/>
                        <a:pt x="225717" y="169004"/>
                        <a:pt x="145409" y="169004"/>
                      </a:cubicBezTo>
                      <a:cubicBezTo>
                        <a:pt x="65102" y="169004"/>
                        <a:pt x="0" y="131171"/>
                        <a:pt x="0" y="84502"/>
                      </a:cubicBezTo>
                      <a:cubicBezTo>
                        <a:pt x="0" y="37833"/>
                        <a:pt x="65102" y="0"/>
                        <a:pt x="145409" y="0"/>
                      </a:cubicBezTo>
                      <a:cubicBezTo>
                        <a:pt x="225717" y="0"/>
                        <a:pt x="290819" y="37833"/>
                        <a:pt x="290819" y="845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4" name="Freeform: Shape 523">
                  <a:extLst>
                    <a:ext uri="{FF2B5EF4-FFF2-40B4-BE49-F238E27FC236}">
                      <a16:creationId xmlns:a16="http://schemas.microsoft.com/office/drawing/2014/main" id="{420D0BA0-C1DC-46CA-B44C-AA8F071CAB37}"/>
                    </a:ext>
                  </a:extLst>
                </p:cNvPr>
                <p:cNvSpPr/>
                <p:nvPr/>
              </p:nvSpPr>
              <p:spPr>
                <a:xfrm rot="17126644">
                  <a:off x="6482669" y="1990940"/>
                  <a:ext cx="171396" cy="99603"/>
                </a:xfrm>
                <a:custGeom>
                  <a:avLst/>
                  <a:gdLst>
                    <a:gd name="connsiteX0" fmla="*/ 290825 w 290824"/>
                    <a:gd name="connsiteY0" fmla="*/ 84504 h 169007"/>
                    <a:gd name="connsiteX1" fmla="*/ 145412 w 290824"/>
                    <a:gd name="connsiteY1" fmla="*/ 169007 h 169007"/>
                    <a:gd name="connsiteX2" fmla="*/ 0 w 290824"/>
                    <a:gd name="connsiteY2" fmla="*/ 84504 h 169007"/>
                    <a:gd name="connsiteX3" fmla="*/ 145412 w 290824"/>
                    <a:gd name="connsiteY3" fmla="*/ 0 h 169007"/>
                    <a:gd name="connsiteX4" fmla="*/ 290825 w 290824"/>
                    <a:gd name="connsiteY4" fmla="*/ 84504 h 16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824" h="169007">
                      <a:moveTo>
                        <a:pt x="290825" y="84504"/>
                      </a:moveTo>
                      <a:cubicBezTo>
                        <a:pt x="290825" y="131174"/>
                        <a:pt x="225722" y="169007"/>
                        <a:pt x="145412" y="169007"/>
                      </a:cubicBezTo>
                      <a:cubicBezTo>
                        <a:pt x="65103" y="169007"/>
                        <a:pt x="0" y="131174"/>
                        <a:pt x="0" y="84504"/>
                      </a:cubicBezTo>
                      <a:cubicBezTo>
                        <a:pt x="0" y="37834"/>
                        <a:pt x="65103" y="0"/>
                        <a:pt x="145412" y="0"/>
                      </a:cubicBezTo>
                      <a:cubicBezTo>
                        <a:pt x="225722" y="0"/>
                        <a:pt x="290825" y="37834"/>
                        <a:pt x="290825" y="845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5" name="Freeform: Shape 524">
                  <a:extLst>
                    <a:ext uri="{FF2B5EF4-FFF2-40B4-BE49-F238E27FC236}">
                      <a16:creationId xmlns:a16="http://schemas.microsoft.com/office/drawing/2014/main" id="{DAB0AB1A-959C-4A3A-AAB3-19328E51060E}"/>
                    </a:ext>
                  </a:extLst>
                </p:cNvPr>
                <p:cNvSpPr/>
                <p:nvPr/>
              </p:nvSpPr>
              <p:spPr>
                <a:xfrm rot="17126644">
                  <a:off x="6681700" y="1967562"/>
                  <a:ext cx="171396" cy="99603"/>
                </a:xfrm>
                <a:custGeom>
                  <a:avLst/>
                  <a:gdLst>
                    <a:gd name="connsiteX0" fmla="*/ 290825 w 290824"/>
                    <a:gd name="connsiteY0" fmla="*/ 84504 h 169007"/>
                    <a:gd name="connsiteX1" fmla="*/ 145412 w 290824"/>
                    <a:gd name="connsiteY1" fmla="*/ 169007 h 169007"/>
                    <a:gd name="connsiteX2" fmla="*/ 0 w 290824"/>
                    <a:gd name="connsiteY2" fmla="*/ 84504 h 169007"/>
                    <a:gd name="connsiteX3" fmla="*/ 145412 w 290824"/>
                    <a:gd name="connsiteY3" fmla="*/ 0 h 169007"/>
                    <a:gd name="connsiteX4" fmla="*/ 290825 w 290824"/>
                    <a:gd name="connsiteY4" fmla="*/ 84504 h 16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824" h="169007">
                      <a:moveTo>
                        <a:pt x="290825" y="84504"/>
                      </a:moveTo>
                      <a:cubicBezTo>
                        <a:pt x="290825" y="131174"/>
                        <a:pt x="225722" y="169007"/>
                        <a:pt x="145412" y="169007"/>
                      </a:cubicBezTo>
                      <a:cubicBezTo>
                        <a:pt x="65103" y="169007"/>
                        <a:pt x="0" y="131174"/>
                        <a:pt x="0" y="84504"/>
                      </a:cubicBezTo>
                      <a:cubicBezTo>
                        <a:pt x="0" y="37833"/>
                        <a:pt x="65103" y="0"/>
                        <a:pt x="145412" y="0"/>
                      </a:cubicBezTo>
                      <a:cubicBezTo>
                        <a:pt x="225722" y="0"/>
                        <a:pt x="290825" y="37834"/>
                        <a:pt x="290825" y="845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6" name="Freeform: Shape 525">
                  <a:extLst>
                    <a:ext uri="{FF2B5EF4-FFF2-40B4-BE49-F238E27FC236}">
                      <a16:creationId xmlns:a16="http://schemas.microsoft.com/office/drawing/2014/main" id="{9CCB943C-8EFE-4048-9F61-795DD53AF9DF}"/>
                    </a:ext>
                  </a:extLst>
                </p:cNvPr>
                <p:cNvSpPr/>
                <p:nvPr/>
              </p:nvSpPr>
              <p:spPr>
                <a:xfrm rot="16453244">
                  <a:off x="6519787" y="1800208"/>
                  <a:ext cx="171396" cy="99603"/>
                </a:xfrm>
                <a:custGeom>
                  <a:avLst/>
                  <a:gdLst>
                    <a:gd name="connsiteX0" fmla="*/ 290826 w 290825"/>
                    <a:gd name="connsiteY0" fmla="*/ 84504 h 169007"/>
                    <a:gd name="connsiteX1" fmla="*/ 145413 w 290825"/>
                    <a:gd name="connsiteY1" fmla="*/ 169008 h 169007"/>
                    <a:gd name="connsiteX2" fmla="*/ 0 w 290825"/>
                    <a:gd name="connsiteY2" fmla="*/ 84504 h 169007"/>
                    <a:gd name="connsiteX3" fmla="*/ 145413 w 290825"/>
                    <a:gd name="connsiteY3" fmla="*/ 0 h 169007"/>
                    <a:gd name="connsiteX4" fmla="*/ 290826 w 290825"/>
                    <a:gd name="connsiteY4" fmla="*/ 84504 h 16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825" h="169007">
                      <a:moveTo>
                        <a:pt x="290826" y="84504"/>
                      </a:moveTo>
                      <a:cubicBezTo>
                        <a:pt x="290826" y="131174"/>
                        <a:pt x="225722" y="169008"/>
                        <a:pt x="145413" y="169008"/>
                      </a:cubicBezTo>
                      <a:cubicBezTo>
                        <a:pt x="65103" y="169008"/>
                        <a:pt x="0" y="131174"/>
                        <a:pt x="0" y="84504"/>
                      </a:cubicBezTo>
                      <a:cubicBezTo>
                        <a:pt x="0" y="37834"/>
                        <a:pt x="65103" y="0"/>
                        <a:pt x="145413" y="0"/>
                      </a:cubicBezTo>
                      <a:cubicBezTo>
                        <a:pt x="225722" y="0"/>
                        <a:pt x="290826" y="37834"/>
                        <a:pt x="290826" y="845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7" name="Freeform: Shape 526">
                  <a:extLst>
                    <a:ext uri="{FF2B5EF4-FFF2-40B4-BE49-F238E27FC236}">
                      <a16:creationId xmlns:a16="http://schemas.microsoft.com/office/drawing/2014/main" id="{57FB502D-157C-4BBF-A5C2-13A6488AD685}"/>
                    </a:ext>
                  </a:extLst>
                </p:cNvPr>
                <p:cNvSpPr/>
                <p:nvPr/>
              </p:nvSpPr>
              <p:spPr>
                <a:xfrm rot="20277872">
                  <a:off x="6684567" y="1750969"/>
                  <a:ext cx="99608" cy="171403"/>
                </a:xfrm>
                <a:custGeom>
                  <a:avLst/>
                  <a:gdLst>
                    <a:gd name="connsiteX0" fmla="*/ 169015 w 169014"/>
                    <a:gd name="connsiteY0" fmla="*/ 145419 h 290837"/>
                    <a:gd name="connsiteX1" fmla="*/ 84507 w 169014"/>
                    <a:gd name="connsiteY1" fmla="*/ 290837 h 290837"/>
                    <a:gd name="connsiteX2" fmla="*/ 0 w 169014"/>
                    <a:gd name="connsiteY2" fmla="*/ 145419 h 290837"/>
                    <a:gd name="connsiteX3" fmla="*/ 84507 w 169014"/>
                    <a:gd name="connsiteY3" fmla="*/ 0 h 290837"/>
                    <a:gd name="connsiteX4" fmla="*/ 169015 w 169014"/>
                    <a:gd name="connsiteY4" fmla="*/ 145419 h 29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014" h="290837">
                      <a:moveTo>
                        <a:pt x="169015" y="145419"/>
                      </a:moveTo>
                      <a:cubicBezTo>
                        <a:pt x="169015" y="225731"/>
                        <a:pt x="131179" y="290837"/>
                        <a:pt x="84507" y="290837"/>
                      </a:cubicBezTo>
                      <a:cubicBezTo>
                        <a:pt x="37835" y="290837"/>
                        <a:pt x="0" y="225731"/>
                        <a:pt x="0" y="145419"/>
                      </a:cubicBezTo>
                      <a:cubicBezTo>
                        <a:pt x="0" y="65106"/>
                        <a:pt x="37835" y="0"/>
                        <a:pt x="84507" y="0"/>
                      </a:cubicBezTo>
                      <a:cubicBezTo>
                        <a:pt x="131179" y="0"/>
                        <a:pt x="169015" y="65106"/>
                        <a:pt x="169015" y="1454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7" name="Group 596">
            <a:extLst>
              <a:ext uri="{FF2B5EF4-FFF2-40B4-BE49-F238E27FC236}">
                <a16:creationId xmlns:a16="http://schemas.microsoft.com/office/drawing/2014/main" id="{9B5E82DE-B5AF-4F82-9E8A-01C2BE111245}"/>
              </a:ext>
            </a:extLst>
          </p:cNvPr>
          <p:cNvGrpSpPr/>
          <p:nvPr/>
        </p:nvGrpSpPr>
        <p:grpSpPr>
          <a:xfrm>
            <a:off x="137800" y="791525"/>
            <a:ext cx="2523886" cy="3386550"/>
            <a:chOff x="1618641" y="666201"/>
            <a:chExt cx="4118048" cy="5525596"/>
          </a:xfrm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BA6C07A9-A999-42AC-8E57-F4A70A8BD3DB}"/>
                </a:ext>
              </a:extLst>
            </p:cNvPr>
            <p:cNvGrpSpPr/>
            <p:nvPr/>
          </p:nvGrpSpPr>
          <p:grpSpPr>
            <a:xfrm>
              <a:off x="1618641" y="837209"/>
              <a:ext cx="4118048" cy="5354588"/>
              <a:chOff x="1618641" y="837209"/>
              <a:chExt cx="4118048" cy="5354588"/>
            </a:xfrm>
          </p:grpSpPr>
          <p:sp>
            <p:nvSpPr>
              <p:cNvPr id="561" name="Freeform: Shape 560">
                <a:extLst>
                  <a:ext uri="{FF2B5EF4-FFF2-40B4-BE49-F238E27FC236}">
                    <a16:creationId xmlns:a16="http://schemas.microsoft.com/office/drawing/2014/main" id="{A73DB4BE-68F0-4C4F-BC1B-0E0FB214F67A}"/>
                  </a:ext>
                </a:extLst>
              </p:cNvPr>
              <p:cNvSpPr/>
              <p:nvPr/>
            </p:nvSpPr>
            <p:spPr>
              <a:xfrm rot="2835789">
                <a:off x="1029676" y="1484785"/>
                <a:ext cx="5330389" cy="4083636"/>
              </a:xfrm>
              <a:custGeom>
                <a:avLst/>
                <a:gdLst>
                  <a:gd name="connsiteX0" fmla="*/ 152043 w 4495814"/>
                  <a:gd name="connsiteY0" fmla="*/ 602133 h 3444264"/>
                  <a:gd name="connsiteX1" fmla="*/ 250204 w 4495814"/>
                  <a:gd name="connsiteY1" fmla="*/ 536619 h 3444264"/>
                  <a:gd name="connsiteX2" fmla="*/ 480810 w 4495814"/>
                  <a:gd name="connsiteY2" fmla="*/ 499225 h 3444264"/>
                  <a:gd name="connsiteX3" fmla="*/ 547769 w 4495814"/>
                  <a:gd name="connsiteY3" fmla="*/ 513459 h 3444264"/>
                  <a:gd name="connsiteX4" fmla="*/ 547461 w 4495814"/>
                  <a:gd name="connsiteY4" fmla="*/ 507674 h 3444264"/>
                  <a:gd name="connsiteX5" fmla="*/ 809758 w 4495814"/>
                  <a:gd name="connsiteY5" fmla="*/ 172747 h 3444264"/>
                  <a:gd name="connsiteX6" fmla="*/ 1182137 w 4495814"/>
                  <a:gd name="connsiteY6" fmla="*/ 221250 h 3444264"/>
                  <a:gd name="connsiteX7" fmla="*/ 1195781 w 4495814"/>
                  <a:gd name="connsiteY7" fmla="*/ 232552 h 3444264"/>
                  <a:gd name="connsiteX8" fmla="*/ 1196704 w 4495814"/>
                  <a:gd name="connsiteY8" fmla="*/ 229758 h 3444264"/>
                  <a:gd name="connsiteX9" fmla="*/ 1565556 w 4495814"/>
                  <a:gd name="connsiteY9" fmla="*/ 0 h 3444264"/>
                  <a:gd name="connsiteX10" fmla="*/ 1897499 w 4495814"/>
                  <a:gd name="connsiteY10" fmla="*/ 165858 h 3444264"/>
                  <a:gd name="connsiteX11" fmla="*/ 1907580 w 4495814"/>
                  <a:gd name="connsiteY11" fmla="*/ 183312 h 3444264"/>
                  <a:gd name="connsiteX12" fmla="*/ 1945528 w 4495814"/>
                  <a:gd name="connsiteY12" fmla="*/ 162421 h 3444264"/>
                  <a:gd name="connsiteX13" fmla="*/ 2251635 w 4495814"/>
                  <a:gd name="connsiteY13" fmla="*/ 150402 h 3444264"/>
                  <a:gd name="connsiteX14" fmla="*/ 2502679 w 4495814"/>
                  <a:gd name="connsiteY14" fmla="*/ 413396 h 3444264"/>
                  <a:gd name="connsiteX15" fmla="*/ 2512030 w 4495814"/>
                  <a:gd name="connsiteY15" fmla="*/ 473030 h 3444264"/>
                  <a:gd name="connsiteX16" fmla="*/ 2519392 w 4495814"/>
                  <a:gd name="connsiteY16" fmla="*/ 469993 h 3444264"/>
                  <a:gd name="connsiteX17" fmla="*/ 2824911 w 4495814"/>
                  <a:gd name="connsiteY17" fmla="*/ 491462 h 3444264"/>
                  <a:gd name="connsiteX18" fmla="*/ 3044045 w 4495814"/>
                  <a:gd name="connsiteY18" fmla="*/ 852741 h 3444264"/>
                  <a:gd name="connsiteX19" fmla="*/ 3039100 w 4495814"/>
                  <a:gd name="connsiteY19" fmla="*/ 880403 h 3444264"/>
                  <a:gd name="connsiteX20" fmla="*/ 3040114 w 4495814"/>
                  <a:gd name="connsiteY20" fmla="*/ 879822 h 3444264"/>
                  <a:gd name="connsiteX21" fmla="*/ 3478521 w 4495814"/>
                  <a:gd name="connsiteY21" fmla="*/ 936545 h 3444264"/>
                  <a:gd name="connsiteX22" fmla="*/ 3593675 w 4495814"/>
                  <a:gd name="connsiteY22" fmla="*/ 1338065 h 3444264"/>
                  <a:gd name="connsiteX23" fmla="*/ 3572766 w 4495814"/>
                  <a:gd name="connsiteY23" fmla="*/ 1381929 h 3444264"/>
                  <a:gd name="connsiteX24" fmla="*/ 3641633 w 4495814"/>
                  <a:gd name="connsiteY24" fmla="*/ 1371902 h 3444264"/>
                  <a:gd name="connsiteX25" fmla="*/ 3983194 w 4495814"/>
                  <a:gd name="connsiteY25" fmla="*/ 1519544 h 3444264"/>
                  <a:gd name="connsiteX26" fmla="*/ 3966580 w 4495814"/>
                  <a:gd name="connsiteY26" fmla="*/ 1994747 h 3444264"/>
                  <a:gd name="connsiteX27" fmla="*/ 3934589 w 4495814"/>
                  <a:gd name="connsiteY27" fmla="*/ 2022835 h 3444264"/>
                  <a:gd name="connsiteX28" fmla="*/ 4004926 w 4495814"/>
                  <a:gd name="connsiteY28" fmla="*/ 2031496 h 3444264"/>
                  <a:gd name="connsiteX29" fmla="*/ 4288765 w 4495814"/>
                  <a:gd name="connsiteY29" fmla="*/ 2263154 h 3444264"/>
                  <a:gd name="connsiteX30" fmla="*/ 4192906 w 4495814"/>
                  <a:gd name="connsiteY30" fmla="*/ 2669187 h 3444264"/>
                  <a:gd name="connsiteX31" fmla="*/ 4154718 w 4495814"/>
                  <a:gd name="connsiteY31" fmla="*/ 2697512 h 3444264"/>
                  <a:gd name="connsiteX32" fmla="*/ 4176176 w 4495814"/>
                  <a:gd name="connsiteY32" fmla="*/ 2699545 h 3444264"/>
                  <a:gd name="connsiteX33" fmla="*/ 4495814 w 4495814"/>
                  <a:gd name="connsiteY33" fmla="*/ 3068083 h 3444264"/>
                  <a:gd name="connsiteX34" fmla="*/ 4095502 w 4495814"/>
                  <a:gd name="connsiteY34" fmla="*/ 3444264 h 3444264"/>
                  <a:gd name="connsiteX35" fmla="*/ 2746593 w 4495814"/>
                  <a:gd name="connsiteY35" fmla="*/ 3444264 h 3444264"/>
                  <a:gd name="connsiteX36" fmla="*/ 0 w 4495814"/>
                  <a:gd name="connsiteY36" fmla="*/ 906508 h 3444264"/>
                  <a:gd name="connsiteX37" fmla="*/ 34711 w 4495814"/>
                  <a:gd name="connsiteY37" fmla="*/ 918463 h 3444264"/>
                  <a:gd name="connsiteX38" fmla="*/ 31044 w 4495814"/>
                  <a:gd name="connsiteY38" fmla="*/ 897931 h 3444264"/>
                  <a:gd name="connsiteX39" fmla="*/ 152043 w 4495814"/>
                  <a:gd name="connsiteY39" fmla="*/ 602133 h 344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495814" h="3444264">
                    <a:moveTo>
                      <a:pt x="152043" y="602133"/>
                    </a:moveTo>
                    <a:cubicBezTo>
                      <a:pt x="180345" y="576395"/>
                      <a:pt x="213199" y="554176"/>
                      <a:pt x="250204" y="536619"/>
                    </a:cubicBezTo>
                    <a:cubicBezTo>
                      <a:pt x="324214" y="501527"/>
                      <a:pt x="404328" y="490064"/>
                      <a:pt x="480810" y="499225"/>
                    </a:cubicBezTo>
                    <a:lnTo>
                      <a:pt x="547769" y="513459"/>
                    </a:lnTo>
                    <a:lnTo>
                      <a:pt x="547461" y="507674"/>
                    </a:lnTo>
                    <a:cubicBezTo>
                      <a:pt x="555133" y="361246"/>
                      <a:pt x="654054" y="226304"/>
                      <a:pt x="809758" y="172747"/>
                    </a:cubicBezTo>
                    <a:cubicBezTo>
                      <a:pt x="939511" y="128116"/>
                      <a:pt x="1077971" y="150532"/>
                      <a:pt x="1182137" y="221250"/>
                    </a:cubicBezTo>
                    <a:lnTo>
                      <a:pt x="1195781" y="232552"/>
                    </a:lnTo>
                    <a:lnTo>
                      <a:pt x="1196704" y="229758"/>
                    </a:lnTo>
                    <a:cubicBezTo>
                      <a:pt x="1257477" y="94742"/>
                      <a:pt x="1399748" y="0"/>
                      <a:pt x="1565556" y="0"/>
                    </a:cubicBezTo>
                    <a:cubicBezTo>
                      <a:pt x="1703730" y="0"/>
                      <a:pt x="1825558" y="65793"/>
                      <a:pt x="1897499" y="165858"/>
                    </a:cubicBezTo>
                    <a:lnTo>
                      <a:pt x="1907580" y="183312"/>
                    </a:lnTo>
                    <a:lnTo>
                      <a:pt x="1945528" y="162421"/>
                    </a:lnTo>
                    <a:cubicBezTo>
                      <a:pt x="2038458" y="121903"/>
                      <a:pt x="2147832" y="114698"/>
                      <a:pt x="2251635" y="150402"/>
                    </a:cubicBezTo>
                    <a:cubicBezTo>
                      <a:pt x="2381389" y="195033"/>
                      <a:pt x="2471734" y="296182"/>
                      <a:pt x="2502679" y="413396"/>
                    </a:cubicBezTo>
                    <a:lnTo>
                      <a:pt x="2512030" y="473030"/>
                    </a:lnTo>
                    <a:lnTo>
                      <a:pt x="2519392" y="469993"/>
                    </a:lnTo>
                    <a:cubicBezTo>
                      <a:pt x="2616700" y="439889"/>
                      <a:pt x="2726230" y="444673"/>
                      <a:pt x="2824911" y="491462"/>
                    </a:cubicBezTo>
                    <a:cubicBezTo>
                      <a:pt x="2972932" y="561646"/>
                      <a:pt x="3054533" y="706455"/>
                      <a:pt x="3044045" y="852741"/>
                    </a:cubicBezTo>
                    <a:lnTo>
                      <a:pt x="3039100" y="880403"/>
                    </a:lnTo>
                    <a:lnTo>
                      <a:pt x="3040114" y="879822"/>
                    </a:lnTo>
                    <a:cubicBezTo>
                      <a:pt x="3180697" y="816261"/>
                      <a:pt x="3354107" y="833544"/>
                      <a:pt x="3478521" y="936545"/>
                    </a:cubicBezTo>
                    <a:cubicBezTo>
                      <a:pt x="3602935" y="1039545"/>
                      <a:pt x="3643049" y="1198991"/>
                      <a:pt x="3593675" y="1338065"/>
                    </a:cubicBezTo>
                    <a:lnTo>
                      <a:pt x="3572766" y="1381929"/>
                    </a:lnTo>
                    <a:lnTo>
                      <a:pt x="3641633" y="1371902"/>
                    </a:lnTo>
                    <a:cubicBezTo>
                      <a:pt x="3769939" y="1365041"/>
                      <a:pt x="3899459" y="1416244"/>
                      <a:pt x="3983194" y="1519544"/>
                    </a:cubicBezTo>
                    <a:cubicBezTo>
                      <a:pt x="4100422" y="1664164"/>
                      <a:pt x="4089075" y="1862964"/>
                      <a:pt x="3966580" y="1994747"/>
                    </a:cubicBezTo>
                    <a:lnTo>
                      <a:pt x="3934589" y="2022835"/>
                    </a:lnTo>
                    <a:lnTo>
                      <a:pt x="4004926" y="2031496"/>
                    </a:lnTo>
                    <a:cubicBezTo>
                      <a:pt x="4130124" y="2058693"/>
                      <a:pt x="4239177" y="2141951"/>
                      <a:pt x="4288765" y="2263154"/>
                    </a:cubicBezTo>
                    <a:cubicBezTo>
                      <a:pt x="4348272" y="2408597"/>
                      <a:pt x="4305213" y="2567397"/>
                      <a:pt x="4192906" y="2669187"/>
                    </a:cubicBezTo>
                    <a:lnTo>
                      <a:pt x="4154718" y="2697512"/>
                    </a:lnTo>
                    <a:lnTo>
                      <a:pt x="4176176" y="2699545"/>
                    </a:lnTo>
                    <a:cubicBezTo>
                      <a:pt x="4358587" y="2734624"/>
                      <a:pt x="4495814" y="2886301"/>
                      <a:pt x="4495814" y="3068083"/>
                    </a:cubicBezTo>
                    <a:cubicBezTo>
                      <a:pt x="4495814" y="3275835"/>
                      <a:pt x="4316579" y="3444264"/>
                      <a:pt x="4095502" y="3444264"/>
                    </a:cubicBezTo>
                    <a:lnTo>
                      <a:pt x="2746593" y="3444264"/>
                    </a:lnTo>
                    <a:lnTo>
                      <a:pt x="0" y="906508"/>
                    </a:lnTo>
                    <a:lnTo>
                      <a:pt x="34711" y="918463"/>
                    </a:lnTo>
                    <a:lnTo>
                      <a:pt x="31044" y="897931"/>
                    </a:lnTo>
                    <a:cubicBezTo>
                      <a:pt x="23198" y="788233"/>
                      <a:pt x="67137" y="679347"/>
                      <a:pt x="152043" y="6021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2" name="Freeform: Shape 561">
                <a:extLst>
                  <a:ext uri="{FF2B5EF4-FFF2-40B4-BE49-F238E27FC236}">
                    <a16:creationId xmlns:a16="http://schemas.microsoft.com/office/drawing/2014/main" id="{E6EBF6F6-9DC5-49D2-9BF5-2DDFDCA3278E}"/>
                  </a:ext>
                </a:extLst>
              </p:cNvPr>
              <p:cNvSpPr/>
              <p:nvPr/>
            </p:nvSpPr>
            <p:spPr>
              <a:xfrm rot="2835789">
                <a:off x="1035559" y="1785671"/>
                <a:ext cx="4787326" cy="3621162"/>
              </a:xfrm>
              <a:custGeom>
                <a:avLst/>
                <a:gdLst>
                  <a:gd name="connsiteX0" fmla="*/ 79052 w 4037778"/>
                  <a:gd name="connsiteY0" fmla="*/ 501414 h 3054199"/>
                  <a:gd name="connsiteX1" fmla="*/ 166096 w 4037778"/>
                  <a:gd name="connsiteY1" fmla="*/ 443330 h 3054199"/>
                  <a:gd name="connsiteX2" fmla="*/ 437026 w 4037778"/>
                  <a:gd name="connsiteY2" fmla="*/ 424296 h 3054199"/>
                  <a:gd name="connsiteX3" fmla="*/ 443553 w 4037778"/>
                  <a:gd name="connsiteY3" fmla="*/ 426989 h 3054199"/>
                  <a:gd name="connsiteX4" fmla="*/ 451844 w 4037778"/>
                  <a:gd name="connsiteY4" fmla="*/ 374112 h 3054199"/>
                  <a:gd name="connsiteX5" fmla="*/ 674430 w 4037778"/>
                  <a:gd name="connsiteY5" fmla="*/ 140893 h 3054199"/>
                  <a:gd name="connsiteX6" fmla="*/ 1004631 w 4037778"/>
                  <a:gd name="connsiteY6" fmla="*/ 183887 h 3054199"/>
                  <a:gd name="connsiteX7" fmla="*/ 1005235 w 4037778"/>
                  <a:gd name="connsiteY7" fmla="*/ 184387 h 3054199"/>
                  <a:gd name="connsiteX8" fmla="*/ 1026786 w 4037778"/>
                  <a:gd name="connsiteY8" fmla="*/ 147077 h 3054199"/>
                  <a:gd name="connsiteX9" fmla="*/ 1321149 w 4037778"/>
                  <a:gd name="connsiteY9" fmla="*/ 0 h 3054199"/>
                  <a:gd name="connsiteX10" fmla="*/ 1615514 w 4037778"/>
                  <a:gd name="connsiteY10" fmla="*/ 147077 h 3054199"/>
                  <a:gd name="connsiteX11" fmla="*/ 1645267 w 4037778"/>
                  <a:gd name="connsiteY11" fmla="*/ 198590 h 3054199"/>
                  <a:gd name="connsiteX12" fmla="*/ 1689569 w 4037778"/>
                  <a:gd name="connsiteY12" fmla="*/ 161892 h 3054199"/>
                  <a:gd name="connsiteX13" fmla="*/ 2019770 w 4037778"/>
                  <a:gd name="connsiteY13" fmla="*/ 118898 h 3054199"/>
                  <a:gd name="connsiteX14" fmla="*/ 2242357 w 4037778"/>
                  <a:gd name="connsiteY14" fmla="*/ 352076 h 3054199"/>
                  <a:gd name="connsiteX15" fmla="*/ 2250653 w 4037778"/>
                  <a:gd name="connsiteY15" fmla="*/ 404994 h 3054199"/>
                  <a:gd name="connsiteX16" fmla="*/ 2257175 w 4037778"/>
                  <a:gd name="connsiteY16" fmla="*/ 402303 h 3054199"/>
                  <a:gd name="connsiteX17" fmla="*/ 2528106 w 4037778"/>
                  <a:gd name="connsiteY17" fmla="*/ 421337 h 3054199"/>
                  <a:gd name="connsiteX18" fmla="*/ 2722436 w 4037778"/>
                  <a:gd name="connsiteY18" fmla="*/ 741668 h 3054199"/>
                  <a:gd name="connsiteX19" fmla="*/ 2719187 w 4037778"/>
                  <a:gd name="connsiteY19" fmla="*/ 759864 h 3054199"/>
                  <a:gd name="connsiteX20" fmla="*/ 2766791 w 4037778"/>
                  <a:gd name="connsiteY20" fmla="*/ 743467 h 3054199"/>
                  <a:gd name="connsiteX21" fmla="*/ 3091135 w 4037778"/>
                  <a:gd name="connsiteY21" fmla="*/ 815954 h 3054199"/>
                  <a:gd name="connsiteX22" fmla="*/ 3193307 w 4037778"/>
                  <a:gd name="connsiteY22" fmla="*/ 1172023 h 3054199"/>
                  <a:gd name="connsiteX23" fmla="*/ 3172287 w 4037778"/>
                  <a:gd name="connsiteY23" fmla="*/ 1216123 h 3054199"/>
                  <a:gd name="connsiteX24" fmla="*/ 3184549 w 4037778"/>
                  <a:gd name="connsiteY24" fmla="*/ 1211918 h 3054199"/>
                  <a:gd name="connsiteX25" fmla="*/ 3555207 w 4037778"/>
                  <a:gd name="connsiteY25" fmla="*/ 1332970 h 3054199"/>
                  <a:gd name="connsiteX26" fmla="*/ 3540492 w 4037778"/>
                  <a:gd name="connsiteY26" fmla="*/ 1754375 h 3054199"/>
                  <a:gd name="connsiteX27" fmla="*/ 3512162 w 4037778"/>
                  <a:gd name="connsiteY27" fmla="*/ 1779262 h 3054199"/>
                  <a:gd name="connsiteX28" fmla="*/ 3574495 w 4037778"/>
                  <a:gd name="connsiteY28" fmla="*/ 1786931 h 3054199"/>
                  <a:gd name="connsiteX29" fmla="*/ 3826199 w 4037778"/>
                  <a:gd name="connsiteY29" fmla="*/ 1992337 h 3054199"/>
                  <a:gd name="connsiteX30" fmla="*/ 3741173 w 4037778"/>
                  <a:gd name="connsiteY30" fmla="*/ 2352361 h 3054199"/>
                  <a:gd name="connsiteX31" fmla="*/ 3693110 w 4037778"/>
                  <a:gd name="connsiteY31" fmla="*/ 2387990 h 3054199"/>
                  <a:gd name="connsiteX32" fmla="*/ 3754331 w 4037778"/>
                  <a:gd name="connsiteY32" fmla="*/ 2393790 h 3054199"/>
                  <a:gd name="connsiteX33" fmla="*/ 4037778 w 4037778"/>
                  <a:gd name="connsiteY33" fmla="*/ 2720605 h 3054199"/>
                  <a:gd name="connsiteX34" fmla="*/ 3682788 w 4037778"/>
                  <a:gd name="connsiteY34" fmla="*/ 3054199 h 3054199"/>
                  <a:gd name="connsiteX35" fmla="*/ 2636652 w 4037778"/>
                  <a:gd name="connsiteY35" fmla="*/ 3054199 h 3054199"/>
                  <a:gd name="connsiteX36" fmla="*/ 0 w 4037778"/>
                  <a:gd name="connsiteY36" fmla="*/ 618025 h 3054199"/>
                  <a:gd name="connsiteX37" fmla="*/ 16230 w 4037778"/>
                  <a:gd name="connsiteY37" fmla="*/ 578220 h 3054199"/>
                  <a:gd name="connsiteX38" fmla="*/ 79052 w 4037778"/>
                  <a:gd name="connsiteY38" fmla="*/ 501414 h 305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037778" h="3054199">
                    <a:moveTo>
                      <a:pt x="79052" y="501414"/>
                    </a:moveTo>
                    <a:cubicBezTo>
                      <a:pt x="104148" y="478595"/>
                      <a:pt x="133281" y="458896"/>
                      <a:pt x="166096" y="443330"/>
                    </a:cubicBezTo>
                    <a:cubicBezTo>
                      <a:pt x="253602" y="401821"/>
                      <a:pt x="350730" y="397591"/>
                      <a:pt x="437026" y="424296"/>
                    </a:cubicBezTo>
                    <a:lnTo>
                      <a:pt x="443553" y="426989"/>
                    </a:lnTo>
                    <a:lnTo>
                      <a:pt x="451844" y="374112"/>
                    </a:lnTo>
                    <a:cubicBezTo>
                      <a:pt x="479281" y="270181"/>
                      <a:pt x="559383" y="180492"/>
                      <a:pt x="674430" y="140893"/>
                    </a:cubicBezTo>
                    <a:cubicBezTo>
                      <a:pt x="789478" y="101294"/>
                      <a:pt x="912262" y="121175"/>
                      <a:pt x="1004631" y="183887"/>
                    </a:cubicBezTo>
                    <a:lnTo>
                      <a:pt x="1005235" y="184387"/>
                    </a:lnTo>
                    <a:lnTo>
                      <a:pt x="1026786" y="147077"/>
                    </a:lnTo>
                    <a:cubicBezTo>
                      <a:pt x="1090579" y="58340"/>
                      <a:pt x="1198613" y="0"/>
                      <a:pt x="1321149" y="0"/>
                    </a:cubicBezTo>
                    <a:cubicBezTo>
                      <a:pt x="1443686" y="0"/>
                      <a:pt x="1551720" y="58341"/>
                      <a:pt x="1615514" y="147077"/>
                    </a:cubicBezTo>
                    <a:lnTo>
                      <a:pt x="1645267" y="198590"/>
                    </a:lnTo>
                    <a:lnTo>
                      <a:pt x="1689569" y="161892"/>
                    </a:lnTo>
                    <a:cubicBezTo>
                      <a:pt x="1781939" y="99180"/>
                      <a:pt x="1904723" y="79299"/>
                      <a:pt x="2019770" y="118898"/>
                    </a:cubicBezTo>
                    <a:cubicBezTo>
                      <a:pt x="2134818" y="158460"/>
                      <a:pt x="2214920" y="248136"/>
                      <a:pt x="2242357" y="352076"/>
                    </a:cubicBezTo>
                    <a:lnTo>
                      <a:pt x="2250653" y="404994"/>
                    </a:lnTo>
                    <a:lnTo>
                      <a:pt x="2257175" y="402303"/>
                    </a:lnTo>
                    <a:cubicBezTo>
                      <a:pt x="2343471" y="375597"/>
                      <a:pt x="2440600" y="379827"/>
                      <a:pt x="2528106" y="421337"/>
                    </a:cubicBezTo>
                    <a:cubicBezTo>
                      <a:pt x="2659365" y="483557"/>
                      <a:pt x="2731711" y="611968"/>
                      <a:pt x="2722436" y="741668"/>
                    </a:cubicBezTo>
                    <a:lnTo>
                      <a:pt x="2719187" y="759864"/>
                    </a:lnTo>
                    <a:lnTo>
                      <a:pt x="2766791" y="743467"/>
                    </a:lnTo>
                    <a:cubicBezTo>
                      <a:pt x="2877070" y="716515"/>
                      <a:pt x="2999175" y="739856"/>
                      <a:pt x="3091135" y="815954"/>
                    </a:cubicBezTo>
                    <a:cubicBezTo>
                      <a:pt x="3201487" y="907316"/>
                      <a:pt x="3237073" y="1048723"/>
                      <a:pt x="3193307" y="1172023"/>
                    </a:cubicBezTo>
                    <a:lnTo>
                      <a:pt x="3172287" y="1216123"/>
                    </a:lnTo>
                    <a:lnTo>
                      <a:pt x="3184549" y="1211918"/>
                    </a:lnTo>
                    <a:cubicBezTo>
                      <a:pt x="3318543" y="1179662"/>
                      <a:pt x="3466087" y="1223057"/>
                      <a:pt x="3555207" y="1332970"/>
                    </a:cubicBezTo>
                    <a:cubicBezTo>
                      <a:pt x="3659181" y="1461203"/>
                      <a:pt x="3649077" y="1637498"/>
                      <a:pt x="3540492" y="1754375"/>
                    </a:cubicBezTo>
                    <a:lnTo>
                      <a:pt x="3512162" y="1779262"/>
                    </a:lnTo>
                    <a:lnTo>
                      <a:pt x="3574495" y="1786931"/>
                    </a:lnTo>
                    <a:cubicBezTo>
                      <a:pt x="3685527" y="1811034"/>
                      <a:pt x="3782236" y="1884844"/>
                      <a:pt x="3826199" y="1992337"/>
                    </a:cubicBezTo>
                    <a:cubicBezTo>
                      <a:pt x="3878954" y="2121329"/>
                      <a:pt x="3840773" y="2262134"/>
                      <a:pt x="3741173" y="2352361"/>
                    </a:cubicBezTo>
                    <a:lnTo>
                      <a:pt x="3693110" y="2387990"/>
                    </a:lnTo>
                    <a:lnTo>
                      <a:pt x="3754331" y="2393790"/>
                    </a:lnTo>
                    <a:cubicBezTo>
                      <a:pt x="3916096" y="2424895"/>
                      <a:pt x="4037779" y="2559395"/>
                      <a:pt x="4037778" y="2720605"/>
                    </a:cubicBezTo>
                    <a:cubicBezTo>
                      <a:pt x="4037778" y="2904846"/>
                      <a:pt x="3878846" y="3054199"/>
                      <a:pt x="3682788" y="3054199"/>
                    </a:cubicBezTo>
                    <a:lnTo>
                      <a:pt x="2636652" y="3054199"/>
                    </a:lnTo>
                    <a:lnTo>
                      <a:pt x="0" y="618025"/>
                    </a:lnTo>
                    <a:lnTo>
                      <a:pt x="16230" y="578220"/>
                    </a:lnTo>
                    <a:cubicBezTo>
                      <a:pt x="32897" y="550173"/>
                      <a:pt x="53956" y="524233"/>
                      <a:pt x="79052" y="50141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3" name="Freeform: Shape 562">
                <a:extLst>
                  <a:ext uri="{FF2B5EF4-FFF2-40B4-BE49-F238E27FC236}">
                    <a16:creationId xmlns:a16="http://schemas.microsoft.com/office/drawing/2014/main" id="{F6D557BA-0E6C-4B53-8140-44967A29D937}"/>
                  </a:ext>
                </a:extLst>
              </p:cNvPr>
              <p:cNvSpPr/>
              <p:nvPr/>
            </p:nvSpPr>
            <p:spPr>
              <a:xfrm rot="2835789">
                <a:off x="1266798" y="2375795"/>
                <a:ext cx="3736639" cy="2903436"/>
              </a:xfrm>
              <a:custGeom>
                <a:avLst/>
                <a:gdLst>
                  <a:gd name="connsiteX0" fmla="*/ 0 w 3151596"/>
                  <a:gd name="connsiteY0" fmla="*/ 387018 h 2448847"/>
                  <a:gd name="connsiteX1" fmla="*/ 47291 w 3151596"/>
                  <a:gd name="connsiteY1" fmla="*/ 355461 h 2448847"/>
                  <a:gd name="connsiteX2" fmla="*/ 264522 w 3151596"/>
                  <a:gd name="connsiteY2" fmla="*/ 340200 h 2448847"/>
                  <a:gd name="connsiteX3" fmla="*/ 269755 w 3151596"/>
                  <a:gd name="connsiteY3" fmla="*/ 342359 h 2448847"/>
                  <a:gd name="connsiteX4" fmla="*/ 276403 w 3151596"/>
                  <a:gd name="connsiteY4" fmla="*/ 299962 h 2448847"/>
                  <a:gd name="connsiteX5" fmla="*/ 454872 w 3151596"/>
                  <a:gd name="connsiteY5" fmla="*/ 112968 h 2448847"/>
                  <a:gd name="connsiteX6" fmla="*/ 719627 w 3151596"/>
                  <a:gd name="connsiteY6" fmla="*/ 147440 h 2448847"/>
                  <a:gd name="connsiteX7" fmla="*/ 720111 w 3151596"/>
                  <a:gd name="connsiteY7" fmla="*/ 147841 h 2448847"/>
                  <a:gd name="connsiteX8" fmla="*/ 737389 w 3151596"/>
                  <a:gd name="connsiteY8" fmla="*/ 117926 h 2448847"/>
                  <a:gd name="connsiteX9" fmla="*/ 973409 w 3151596"/>
                  <a:gd name="connsiteY9" fmla="*/ 0 h 2448847"/>
                  <a:gd name="connsiteX10" fmla="*/ 1209430 w 3151596"/>
                  <a:gd name="connsiteY10" fmla="*/ 117926 h 2448847"/>
                  <a:gd name="connsiteX11" fmla="*/ 1233287 w 3151596"/>
                  <a:gd name="connsiteY11" fmla="*/ 159229 h 2448847"/>
                  <a:gd name="connsiteX12" fmla="*/ 1268807 w 3151596"/>
                  <a:gd name="connsiteY12" fmla="*/ 129805 h 2448847"/>
                  <a:gd name="connsiteX13" fmla="*/ 1533561 w 3151596"/>
                  <a:gd name="connsiteY13" fmla="*/ 95333 h 2448847"/>
                  <a:gd name="connsiteX14" fmla="*/ 1712030 w 3151596"/>
                  <a:gd name="connsiteY14" fmla="*/ 282294 h 2448847"/>
                  <a:gd name="connsiteX15" fmla="*/ 1718682 w 3151596"/>
                  <a:gd name="connsiteY15" fmla="*/ 324723 h 2448847"/>
                  <a:gd name="connsiteX16" fmla="*/ 1723912 w 3151596"/>
                  <a:gd name="connsiteY16" fmla="*/ 322566 h 2448847"/>
                  <a:gd name="connsiteX17" fmla="*/ 1941143 w 3151596"/>
                  <a:gd name="connsiteY17" fmla="*/ 337827 h 2448847"/>
                  <a:gd name="connsiteX18" fmla="*/ 2095306 w 3151596"/>
                  <a:gd name="connsiteY18" fmla="*/ 542999 h 2448847"/>
                  <a:gd name="connsiteX19" fmla="*/ 2096700 w 3151596"/>
                  <a:gd name="connsiteY19" fmla="*/ 586631 h 2448847"/>
                  <a:gd name="connsiteX20" fmla="*/ 2128791 w 3151596"/>
                  <a:gd name="connsiteY20" fmla="*/ 575578 h 2448847"/>
                  <a:gd name="connsiteX21" fmla="*/ 2388849 w 3151596"/>
                  <a:gd name="connsiteY21" fmla="*/ 633697 h 2448847"/>
                  <a:gd name="connsiteX22" fmla="*/ 2470771 w 3151596"/>
                  <a:gd name="connsiteY22" fmla="*/ 919193 h 2448847"/>
                  <a:gd name="connsiteX23" fmla="*/ 2470096 w 3151596"/>
                  <a:gd name="connsiteY23" fmla="*/ 920608 h 2448847"/>
                  <a:gd name="connsiteX24" fmla="*/ 2509723 w 3151596"/>
                  <a:gd name="connsiteY24" fmla="*/ 914841 h 2448847"/>
                  <a:gd name="connsiteX25" fmla="*/ 2752560 w 3151596"/>
                  <a:gd name="connsiteY25" fmla="*/ 1019811 h 2448847"/>
                  <a:gd name="connsiteX26" fmla="*/ 2698650 w 3151596"/>
                  <a:gd name="connsiteY26" fmla="*/ 1394686 h 2448847"/>
                  <a:gd name="connsiteX27" fmla="*/ 2684907 w 3151596"/>
                  <a:gd name="connsiteY27" fmla="*/ 1404524 h 2448847"/>
                  <a:gd name="connsiteX28" fmla="*/ 2693396 w 3151596"/>
                  <a:gd name="connsiteY28" fmla="*/ 1402346 h 2448847"/>
                  <a:gd name="connsiteX29" fmla="*/ 3005583 w 3151596"/>
                  <a:gd name="connsiteY29" fmla="*/ 1570280 h 2448847"/>
                  <a:gd name="connsiteX30" fmla="*/ 2893486 w 3151596"/>
                  <a:gd name="connsiteY30" fmla="*/ 1891506 h 2448847"/>
                  <a:gd name="connsiteX31" fmla="*/ 2846267 w 3151596"/>
                  <a:gd name="connsiteY31" fmla="*/ 1913900 h 2448847"/>
                  <a:gd name="connsiteX32" fmla="*/ 2866965 w 3151596"/>
                  <a:gd name="connsiteY32" fmla="*/ 1913900 h 2448847"/>
                  <a:gd name="connsiteX33" fmla="*/ 3151596 w 3151596"/>
                  <a:gd name="connsiteY33" fmla="*/ 2181374 h 2448847"/>
                  <a:gd name="connsiteX34" fmla="*/ 2866965 w 3151596"/>
                  <a:gd name="connsiteY34" fmla="*/ 2448847 h 2448847"/>
                  <a:gd name="connsiteX35" fmla="*/ 2231502 w 3151596"/>
                  <a:gd name="connsiteY35" fmla="*/ 2448847 h 2448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151596" h="2448847">
                    <a:moveTo>
                      <a:pt x="0" y="387018"/>
                    </a:moveTo>
                    <a:lnTo>
                      <a:pt x="47291" y="355461"/>
                    </a:lnTo>
                    <a:cubicBezTo>
                      <a:pt x="117453" y="322179"/>
                      <a:pt x="195330" y="318788"/>
                      <a:pt x="264522" y="340200"/>
                    </a:cubicBezTo>
                    <a:lnTo>
                      <a:pt x="269755" y="342359"/>
                    </a:lnTo>
                    <a:lnTo>
                      <a:pt x="276403" y="299962"/>
                    </a:lnTo>
                    <a:cubicBezTo>
                      <a:pt x="298402" y="216631"/>
                      <a:pt x="362627" y="144718"/>
                      <a:pt x="454872" y="112968"/>
                    </a:cubicBezTo>
                    <a:cubicBezTo>
                      <a:pt x="547117" y="81217"/>
                      <a:pt x="645565" y="97158"/>
                      <a:pt x="719627" y="147440"/>
                    </a:cubicBezTo>
                    <a:lnTo>
                      <a:pt x="720111" y="147841"/>
                    </a:lnTo>
                    <a:lnTo>
                      <a:pt x="737389" y="117926"/>
                    </a:lnTo>
                    <a:cubicBezTo>
                      <a:pt x="788539" y="46777"/>
                      <a:pt x="875160" y="0"/>
                      <a:pt x="973409" y="0"/>
                    </a:cubicBezTo>
                    <a:cubicBezTo>
                      <a:pt x="1071659" y="0"/>
                      <a:pt x="1158281" y="46777"/>
                      <a:pt x="1209430" y="117926"/>
                    </a:cubicBezTo>
                    <a:lnTo>
                      <a:pt x="1233287" y="159229"/>
                    </a:lnTo>
                    <a:lnTo>
                      <a:pt x="1268807" y="129805"/>
                    </a:lnTo>
                    <a:cubicBezTo>
                      <a:pt x="1342868" y="79524"/>
                      <a:pt x="1441316" y="63582"/>
                      <a:pt x="1533561" y="95333"/>
                    </a:cubicBezTo>
                    <a:cubicBezTo>
                      <a:pt x="1625806" y="127054"/>
                      <a:pt x="1690031" y="198956"/>
                      <a:pt x="1712030" y="282294"/>
                    </a:cubicBezTo>
                    <a:lnTo>
                      <a:pt x="1718682" y="324723"/>
                    </a:lnTo>
                    <a:lnTo>
                      <a:pt x="1723912" y="322566"/>
                    </a:lnTo>
                    <a:cubicBezTo>
                      <a:pt x="1793104" y="301154"/>
                      <a:pt x="1870981" y="304545"/>
                      <a:pt x="1941143" y="337827"/>
                    </a:cubicBezTo>
                    <a:cubicBezTo>
                      <a:pt x="2028846" y="379401"/>
                      <a:pt x="2083745" y="457830"/>
                      <a:pt x="2095306" y="542999"/>
                    </a:cubicBezTo>
                    <a:lnTo>
                      <a:pt x="2096700" y="586631"/>
                    </a:lnTo>
                    <a:lnTo>
                      <a:pt x="2128791" y="575578"/>
                    </a:lnTo>
                    <a:cubicBezTo>
                      <a:pt x="2217213" y="553967"/>
                      <a:pt x="2315116" y="572682"/>
                      <a:pt x="2388849" y="633697"/>
                    </a:cubicBezTo>
                    <a:cubicBezTo>
                      <a:pt x="2477330" y="706951"/>
                      <a:pt x="2505862" y="820331"/>
                      <a:pt x="2470771" y="919193"/>
                    </a:cubicBezTo>
                    <a:lnTo>
                      <a:pt x="2470096" y="920608"/>
                    </a:lnTo>
                    <a:lnTo>
                      <a:pt x="2509723" y="914841"/>
                    </a:lnTo>
                    <a:cubicBezTo>
                      <a:pt x="2600935" y="909968"/>
                      <a:pt x="2693013" y="946371"/>
                      <a:pt x="2752560" y="1019811"/>
                    </a:cubicBezTo>
                    <a:cubicBezTo>
                      <a:pt x="2847835" y="1137316"/>
                      <a:pt x="2823643" y="1305154"/>
                      <a:pt x="2698650" y="1394686"/>
                    </a:cubicBezTo>
                    <a:lnTo>
                      <a:pt x="2684907" y="1404524"/>
                    </a:lnTo>
                    <a:lnTo>
                      <a:pt x="2693396" y="1402346"/>
                    </a:lnTo>
                    <a:cubicBezTo>
                      <a:pt x="2823993" y="1381887"/>
                      <a:pt x="2956234" y="1449617"/>
                      <a:pt x="3005583" y="1570280"/>
                    </a:cubicBezTo>
                    <a:cubicBezTo>
                      <a:pt x="3054931" y="1690942"/>
                      <a:pt x="3005038" y="1824497"/>
                      <a:pt x="2893486" y="1891506"/>
                    </a:cubicBezTo>
                    <a:lnTo>
                      <a:pt x="2846267" y="1913900"/>
                    </a:lnTo>
                    <a:lnTo>
                      <a:pt x="2866965" y="1913900"/>
                    </a:lnTo>
                    <a:cubicBezTo>
                      <a:pt x="3024164" y="1913900"/>
                      <a:pt x="3151595" y="2033650"/>
                      <a:pt x="3151596" y="2181374"/>
                    </a:cubicBezTo>
                    <a:cubicBezTo>
                      <a:pt x="3151596" y="2329097"/>
                      <a:pt x="3024164" y="2448847"/>
                      <a:pt x="2866965" y="2448847"/>
                    </a:cubicBezTo>
                    <a:lnTo>
                      <a:pt x="2231502" y="244884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4" name="Freeform: Shape 563">
                <a:extLst>
                  <a:ext uri="{FF2B5EF4-FFF2-40B4-BE49-F238E27FC236}">
                    <a16:creationId xmlns:a16="http://schemas.microsoft.com/office/drawing/2014/main" id="{357175D1-3C62-42DC-8AA8-DFB1EAF27532}"/>
                  </a:ext>
                </a:extLst>
              </p:cNvPr>
              <p:cNvSpPr/>
              <p:nvPr/>
            </p:nvSpPr>
            <p:spPr>
              <a:xfrm rot="2835789">
                <a:off x="1129854" y="1527939"/>
                <a:ext cx="5098446" cy="3716985"/>
              </a:xfrm>
              <a:custGeom>
                <a:avLst/>
                <a:gdLst>
                  <a:gd name="connsiteX0" fmla="*/ 2385615 w 4300186"/>
                  <a:gd name="connsiteY0" fmla="*/ 3028351 h 3135019"/>
                  <a:gd name="connsiteX1" fmla="*/ 2396955 w 4300186"/>
                  <a:gd name="connsiteY1" fmla="*/ 3025537 h 3135019"/>
                  <a:gd name="connsiteX2" fmla="*/ 4280008 w 4300186"/>
                  <a:gd name="connsiteY2" fmla="*/ 2496088 h 3135019"/>
                  <a:gd name="connsiteX3" fmla="*/ 4170742 w 4300186"/>
                  <a:gd name="connsiteY3" fmla="*/ 2617321 h 3135019"/>
                  <a:gd name="connsiteX4" fmla="*/ 4300186 w 4300186"/>
                  <a:gd name="connsiteY4" fmla="*/ 2659092 h 3135019"/>
                  <a:gd name="connsiteX5" fmla="*/ 2501061 w 4300186"/>
                  <a:gd name="connsiteY5" fmla="*/ 3135019 h 3135019"/>
                  <a:gd name="connsiteX6" fmla="*/ 2226195 w 4300186"/>
                  <a:gd name="connsiteY6" fmla="*/ 2712231 h 3135019"/>
                  <a:gd name="connsiteX7" fmla="*/ 4033105 w 4300186"/>
                  <a:gd name="connsiteY7" fmla="*/ 1839522 h 3135019"/>
                  <a:gd name="connsiteX8" fmla="*/ 3949852 w 4300186"/>
                  <a:gd name="connsiteY8" fmla="*/ 1943251 h 3135019"/>
                  <a:gd name="connsiteX9" fmla="*/ 4111020 w 4300186"/>
                  <a:gd name="connsiteY9" fmla="*/ 1984791 h 3135019"/>
                  <a:gd name="connsiteX10" fmla="*/ 2249067 w 4300186"/>
                  <a:gd name="connsiteY10" fmla="*/ 2875219 h 3135019"/>
                  <a:gd name="connsiteX11" fmla="*/ 2226195 w 4300186"/>
                  <a:gd name="connsiteY11" fmla="*/ 2712231 h 3135019"/>
                  <a:gd name="connsiteX12" fmla="*/ 3043934 w 4300186"/>
                  <a:gd name="connsiteY12" fmla="*/ 653689 h 3135019"/>
                  <a:gd name="connsiteX13" fmla="*/ 3052998 w 4300186"/>
                  <a:gd name="connsiteY13" fmla="*/ 800124 h 3135019"/>
                  <a:gd name="connsiteX14" fmla="*/ 3177412 w 4300186"/>
                  <a:gd name="connsiteY14" fmla="*/ 766112 h 3135019"/>
                  <a:gd name="connsiteX15" fmla="*/ 2042924 w 4300186"/>
                  <a:gd name="connsiteY15" fmla="*/ 2590148 h 3135019"/>
                  <a:gd name="connsiteX16" fmla="*/ 2118774 w 4300186"/>
                  <a:gd name="connsiteY16" fmla="*/ 2520567 h 3135019"/>
                  <a:gd name="connsiteX17" fmla="*/ 3623791 w 4300186"/>
                  <a:gd name="connsiteY17" fmla="*/ 1148708 h 3135019"/>
                  <a:gd name="connsiteX18" fmla="*/ 3625901 w 4300186"/>
                  <a:gd name="connsiteY18" fmla="*/ 1150692 h 3135019"/>
                  <a:gd name="connsiteX19" fmla="*/ 3587100 w 4300186"/>
                  <a:gd name="connsiteY19" fmla="*/ 1301503 h 3135019"/>
                  <a:gd name="connsiteX20" fmla="*/ 3714184 w 4300186"/>
                  <a:gd name="connsiteY20" fmla="*/ 1293685 h 3135019"/>
                  <a:gd name="connsiteX21" fmla="*/ 2088049 w 4300186"/>
                  <a:gd name="connsiteY21" fmla="*/ 2753409 h 3135019"/>
                  <a:gd name="connsiteX22" fmla="*/ 1879413 w 4300186"/>
                  <a:gd name="connsiteY22" fmla="*/ 2560637 h 3135019"/>
                  <a:gd name="connsiteX23" fmla="*/ 1898579 w 4300186"/>
                  <a:gd name="connsiteY23" fmla="*/ 2526036 h 3135019"/>
                  <a:gd name="connsiteX24" fmla="*/ 3043934 w 4300186"/>
                  <a:gd name="connsiteY24" fmla="*/ 653689 h 3135019"/>
                  <a:gd name="connsiteX25" fmla="*/ 2488852 w 4300186"/>
                  <a:gd name="connsiteY25" fmla="*/ 265722 h 3135019"/>
                  <a:gd name="connsiteX26" fmla="*/ 2524860 w 4300186"/>
                  <a:gd name="connsiteY26" fmla="*/ 392847 h 3135019"/>
                  <a:gd name="connsiteX27" fmla="*/ 2636733 w 4300186"/>
                  <a:gd name="connsiteY27" fmla="*/ 372369 h 3135019"/>
                  <a:gd name="connsiteX28" fmla="*/ 1956642 w 4300186"/>
                  <a:gd name="connsiteY28" fmla="*/ 2398833 h 3135019"/>
                  <a:gd name="connsiteX29" fmla="*/ 1808398 w 4300186"/>
                  <a:gd name="connsiteY29" fmla="*/ 2352215 h 3135019"/>
                  <a:gd name="connsiteX30" fmla="*/ 2488852 w 4300186"/>
                  <a:gd name="connsiteY30" fmla="*/ 265722 h 3135019"/>
                  <a:gd name="connsiteX31" fmla="*/ 1828667 w 4300186"/>
                  <a:gd name="connsiteY31" fmla="*/ 0 h 3135019"/>
                  <a:gd name="connsiteX32" fmla="*/ 1912071 w 4300186"/>
                  <a:gd name="connsiteY32" fmla="*/ 99409 h 3135019"/>
                  <a:gd name="connsiteX33" fmla="*/ 2027522 w 4300186"/>
                  <a:gd name="connsiteY33" fmla="*/ 55497 h 3135019"/>
                  <a:gd name="connsiteX34" fmla="*/ 1685651 w 4300186"/>
                  <a:gd name="connsiteY34" fmla="*/ 2338047 h 3135019"/>
                  <a:gd name="connsiteX35" fmla="*/ 1641336 w 4300186"/>
                  <a:gd name="connsiteY35" fmla="*/ 2323907 h 3135019"/>
                  <a:gd name="connsiteX36" fmla="*/ 1621771 w 4300186"/>
                  <a:gd name="connsiteY36" fmla="*/ 2322585 h 3135019"/>
                  <a:gd name="connsiteX37" fmla="*/ 1504885 w 4300186"/>
                  <a:gd name="connsiteY37" fmla="*/ 2214586 h 3135019"/>
                  <a:gd name="connsiteX38" fmla="*/ 1506800 w 4300186"/>
                  <a:gd name="connsiteY38" fmla="*/ 2202898 h 3135019"/>
                  <a:gd name="connsiteX39" fmla="*/ 1828667 w 4300186"/>
                  <a:gd name="connsiteY39" fmla="*/ 0 h 3135019"/>
                  <a:gd name="connsiteX40" fmla="*/ 1101455 w 4300186"/>
                  <a:gd name="connsiteY40" fmla="*/ 92030 h 3135019"/>
                  <a:gd name="connsiteX41" fmla="*/ 1215164 w 4300186"/>
                  <a:gd name="connsiteY41" fmla="*/ 141348 h 3135019"/>
                  <a:gd name="connsiteX42" fmla="*/ 1272861 w 4300186"/>
                  <a:gd name="connsiteY42" fmla="*/ 32868 h 3135019"/>
                  <a:gd name="connsiteX43" fmla="*/ 1428044 w 4300186"/>
                  <a:gd name="connsiteY43" fmla="*/ 2112718 h 3135019"/>
                  <a:gd name="connsiteX44" fmla="*/ 1398293 w 4300186"/>
                  <a:gd name="connsiteY44" fmla="*/ 2116099 h 3135019"/>
                  <a:gd name="connsiteX45" fmla="*/ 1256391 w 4300186"/>
                  <a:gd name="connsiteY45" fmla="*/ 1984987 h 3135019"/>
                  <a:gd name="connsiteX46" fmla="*/ 436512 w 4300186"/>
                  <a:gd name="connsiteY46" fmla="*/ 417117 h 3135019"/>
                  <a:gd name="connsiteX47" fmla="*/ 559374 w 4300186"/>
                  <a:gd name="connsiteY47" fmla="*/ 433453 h 3135019"/>
                  <a:gd name="connsiteX48" fmla="*/ 585201 w 4300186"/>
                  <a:gd name="connsiteY48" fmla="*/ 313329 h 3135019"/>
                  <a:gd name="connsiteX49" fmla="*/ 1104624 w 4300186"/>
                  <a:gd name="connsiteY49" fmla="*/ 1844760 h 3135019"/>
                  <a:gd name="connsiteX50" fmla="*/ 877043 w 4300186"/>
                  <a:gd name="connsiteY50" fmla="*/ 1634483 h 3135019"/>
                  <a:gd name="connsiteX51" fmla="*/ 807649 w 4300186"/>
                  <a:gd name="connsiteY51" fmla="*/ 1451028 h 3135019"/>
                  <a:gd name="connsiteX52" fmla="*/ 436512 w 4300186"/>
                  <a:gd name="connsiteY52" fmla="*/ 417117 h 3135019"/>
                  <a:gd name="connsiteX53" fmla="*/ 48120 w 4300186"/>
                  <a:gd name="connsiteY53" fmla="*/ 729299 h 3135019"/>
                  <a:gd name="connsiteX54" fmla="*/ 221367 w 4300186"/>
                  <a:gd name="connsiteY54" fmla="*/ 1028661 h 3135019"/>
                  <a:gd name="connsiteX55" fmla="*/ 0 w 4300186"/>
                  <a:gd name="connsiteY55" fmla="*/ 824126 h 3135019"/>
                  <a:gd name="connsiteX56" fmla="*/ 44892 w 4300186"/>
                  <a:gd name="connsiteY56" fmla="*/ 836995 h 3135019"/>
                  <a:gd name="connsiteX57" fmla="*/ 48120 w 4300186"/>
                  <a:gd name="connsiteY57" fmla="*/ 729299 h 313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4300186" h="3135019">
                    <a:moveTo>
                      <a:pt x="2385615" y="3028351"/>
                    </a:moveTo>
                    <a:lnTo>
                      <a:pt x="2396955" y="3025537"/>
                    </a:lnTo>
                    <a:cubicBezTo>
                      <a:pt x="2942686" y="2886066"/>
                      <a:pt x="3775253" y="2617054"/>
                      <a:pt x="4280008" y="2496088"/>
                    </a:cubicBezTo>
                    <a:cubicBezTo>
                      <a:pt x="4253499" y="2542761"/>
                      <a:pt x="4216560" y="2584299"/>
                      <a:pt x="4170742" y="2617321"/>
                    </a:cubicBezTo>
                    <a:cubicBezTo>
                      <a:pt x="4217057" y="2624204"/>
                      <a:pt x="4260638" y="2638614"/>
                      <a:pt x="4300186" y="2659092"/>
                    </a:cubicBezTo>
                    <a:lnTo>
                      <a:pt x="2501061" y="3135019"/>
                    </a:lnTo>
                    <a:close/>
                    <a:moveTo>
                      <a:pt x="2226195" y="2712231"/>
                    </a:moveTo>
                    <a:cubicBezTo>
                      <a:pt x="2704172" y="2500201"/>
                      <a:pt x="3555128" y="2051551"/>
                      <a:pt x="4033105" y="1839522"/>
                    </a:cubicBezTo>
                    <a:cubicBezTo>
                      <a:pt x="4012432" y="1877560"/>
                      <a:pt x="3984619" y="1912798"/>
                      <a:pt x="3949852" y="1943251"/>
                    </a:cubicBezTo>
                    <a:cubicBezTo>
                      <a:pt x="4006410" y="1946344"/>
                      <a:pt x="4061353" y="1960695"/>
                      <a:pt x="4111020" y="1984791"/>
                    </a:cubicBezTo>
                    <a:lnTo>
                      <a:pt x="2249067" y="2875219"/>
                    </a:lnTo>
                    <a:cubicBezTo>
                      <a:pt x="2237892" y="2820612"/>
                      <a:pt x="2246185" y="2763454"/>
                      <a:pt x="2226195" y="2712231"/>
                    </a:cubicBezTo>
                    <a:close/>
                    <a:moveTo>
                      <a:pt x="3043934" y="653689"/>
                    </a:moveTo>
                    <a:cubicBezTo>
                      <a:pt x="3056972" y="700945"/>
                      <a:pt x="3060385" y="750710"/>
                      <a:pt x="3052998" y="800124"/>
                    </a:cubicBezTo>
                    <a:cubicBezTo>
                      <a:pt x="3092545" y="782389"/>
                      <a:pt x="3134575" y="771012"/>
                      <a:pt x="3177412" y="766112"/>
                    </a:cubicBezTo>
                    <a:lnTo>
                      <a:pt x="2042924" y="2590148"/>
                    </a:lnTo>
                    <a:lnTo>
                      <a:pt x="2118774" y="2520567"/>
                    </a:lnTo>
                    <a:cubicBezTo>
                      <a:pt x="2586249" y="2092845"/>
                      <a:pt x="3310207" y="1443390"/>
                      <a:pt x="3623791" y="1148708"/>
                    </a:cubicBezTo>
                    <a:lnTo>
                      <a:pt x="3625901" y="1150692"/>
                    </a:lnTo>
                    <a:cubicBezTo>
                      <a:pt x="3624225" y="1202265"/>
                      <a:pt x="3611436" y="1253663"/>
                      <a:pt x="3587100" y="1301503"/>
                    </a:cubicBezTo>
                    <a:cubicBezTo>
                      <a:pt x="3629006" y="1292518"/>
                      <a:pt x="3671905" y="1289951"/>
                      <a:pt x="3714184" y="1293685"/>
                    </a:cubicBezTo>
                    <a:lnTo>
                      <a:pt x="2088049" y="2753409"/>
                    </a:lnTo>
                    <a:lnTo>
                      <a:pt x="1879413" y="2560637"/>
                    </a:lnTo>
                    <a:lnTo>
                      <a:pt x="1898579" y="2526036"/>
                    </a:lnTo>
                    <a:cubicBezTo>
                      <a:pt x="2182549" y="2026172"/>
                      <a:pt x="2808872" y="1091426"/>
                      <a:pt x="3043934" y="653689"/>
                    </a:cubicBezTo>
                    <a:close/>
                    <a:moveTo>
                      <a:pt x="2488852" y="265722"/>
                    </a:moveTo>
                    <a:cubicBezTo>
                      <a:pt x="2508532" y="305569"/>
                      <a:pt x="2520886" y="348566"/>
                      <a:pt x="2524860" y="392847"/>
                    </a:cubicBezTo>
                    <a:cubicBezTo>
                      <a:pt x="2560806" y="381120"/>
                      <a:pt x="2598490" y="374178"/>
                      <a:pt x="2636733" y="372369"/>
                    </a:cubicBezTo>
                    <a:lnTo>
                      <a:pt x="1956642" y="2398833"/>
                    </a:lnTo>
                    <a:cubicBezTo>
                      <a:pt x="1907161" y="2368788"/>
                      <a:pt x="1862969" y="2374560"/>
                      <a:pt x="1808398" y="2352215"/>
                    </a:cubicBezTo>
                    <a:cubicBezTo>
                      <a:pt x="1969710" y="1813128"/>
                      <a:pt x="2327539" y="804810"/>
                      <a:pt x="2488852" y="265722"/>
                    </a:cubicBezTo>
                    <a:close/>
                    <a:moveTo>
                      <a:pt x="1828667" y="0"/>
                    </a:moveTo>
                    <a:cubicBezTo>
                      <a:pt x="1856113" y="40618"/>
                      <a:pt x="1903291" y="50222"/>
                      <a:pt x="1912071" y="99409"/>
                    </a:cubicBezTo>
                    <a:cubicBezTo>
                      <a:pt x="1943883" y="69972"/>
                      <a:pt x="1988493" y="73821"/>
                      <a:pt x="2027522" y="55497"/>
                    </a:cubicBezTo>
                    <a:lnTo>
                      <a:pt x="1685651" y="2338047"/>
                    </a:lnTo>
                    <a:cubicBezTo>
                      <a:pt x="1672925" y="2330562"/>
                      <a:pt x="1657774" y="2326349"/>
                      <a:pt x="1641336" y="2323907"/>
                    </a:cubicBezTo>
                    <a:lnTo>
                      <a:pt x="1621771" y="2322585"/>
                    </a:lnTo>
                    <a:lnTo>
                      <a:pt x="1504885" y="2214586"/>
                    </a:lnTo>
                    <a:lnTo>
                      <a:pt x="1506800" y="2202898"/>
                    </a:lnTo>
                    <a:cubicBezTo>
                      <a:pt x="1597870" y="1631543"/>
                      <a:pt x="1745707" y="489883"/>
                      <a:pt x="1828667" y="0"/>
                    </a:cubicBezTo>
                    <a:close/>
                    <a:moveTo>
                      <a:pt x="1101455" y="92030"/>
                    </a:moveTo>
                    <a:cubicBezTo>
                      <a:pt x="1141862" y="102913"/>
                      <a:pt x="1180177" y="119571"/>
                      <a:pt x="1215164" y="141348"/>
                    </a:cubicBezTo>
                    <a:cubicBezTo>
                      <a:pt x="1227986" y="101929"/>
                      <a:pt x="1247616" y="65357"/>
                      <a:pt x="1272861" y="32868"/>
                    </a:cubicBezTo>
                    <a:cubicBezTo>
                      <a:pt x="1280473" y="588457"/>
                      <a:pt x="1420432" y="1557129"/>
                      <a:pt x="1428044" y="2112718"/>
                    </a:cubicBezTo>
                    <a:lnTo>
                      <a:pt x="1398293" y="2116099"/>
                    </a:lnTo>
                    <a:lnTo>
                      <a:pt x="1256391" y="1984987"/>
                    </a:lnTo>
                    <a:close/>
                    <a:moveTo>
                      <a:pt x="436512" y="417117"/>
                    </a:moveTo>
                    <a:cubicBezTo>
                      <a:pt x="478356" y="416533"/>
                      <a:pt x="519765" y="422076"/>
                      <a:pt x="559374" y="433453"/>
                    </a:cubicBezTo>
                    <a:cubicBezTo>
                      <a:pt x="560926" y="392030"/>
                      <a:pt x="569804" y="351484"/>
                      <a:pt x="585201" y="313329"/>
                    </a:cubicBezTo>
                    <a:lnTo>
                      <a:pt x="1104624" y="1844760"/>
                    </a:lnTo>
                    <a:lnTo>
                      <a:pt x="877043" y="1634483"/>
                    </a:lnTo>
                    <a:lnTo>
                      <a:pt x="807649" y="1451028"/>
                    </a:lnTo>
                    <a:cubicBezTo>
                      <a:pt x="661544" y="1065951"/>
                      <a:pt x="515440" y="680875"/>
                      <a:pt x="436512" y="417117"/>
                    </a:cubicBezTo>
                    <a:close/>
                    <a:moveTo>
                      <a:pt x="48120" y="729299"/>
                    </a:moveTo>
                    <a:lnTo>
                      <a:pt x="221367" y="1028661"/>
                    </a:lnTo>
                    <a:lnTo>
                      <a:pt x="0" y="824126"/>
                    </a:lnTo>
                    <a:lnTo>
                      <a:pt x="44892" y="836995"/>
                    </a:lnTo>
                    <a:cubicBezTo>
                      <a:pt x="40360" y="800824"/>
                      <a:pt x="41602" y="764537"/>
                      <a:pt x="48120" y="729299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  <a:alpha val="2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565" name="Chord 6">
                <a:extLst>
                  <a:ext uri="{FF2B5EF4-FFF2-40B4-BE49-F238E27FC236}">
                    <a16:creationId xmlns:a16="http://schemas.microsoft.com/office/drawing/2014/main" id="{07652038-E6DD-4C08-83E5-A31092394027}"/>
                  </a:ext>
                </a:extLst>
              </p:cNvPr>
              <p:cNvSpPr/>
              <p:nvPr/>
            </p:nvSpPr>
            <p:spPr>
              <a:xfrm rot="5400000">
                <a:off x="1631753" y="2996294"/>
                <a:ext cx="2811901" cy="866711"/>
              </a:xfrm>
              <a:custGeom>
                <a:avLst/>
                <a:gdLst>
                  <a:gd name="connsiteX0" fmla="*/ 167197 w 3135946"/>
                  <a:gd name="connsiteY0" fmla="*/ 863441 h 3135946"/>
                  <a:gd name="connsiteX1" fmla="*/ 1569803 w 3135946"/>
                  <a:gd name="connsiteY1" fmla="*/ 1 h 3135946"/>
                  <a:gd name="connsiteX2" fmla="*/ 2970390 w 3135946"/>
                  <a:gd name="connsiteY2" fmla="*/ 866711 h 3135946"/>
                  <a:gd name="connsiteX3" fmla="*/ 167197 w 3135946"/>
                  <a:gd name="connsiteY3" fmla="*/ 863441 h 3135946"/>
                  <a:gd name="connsiteX0" fmla="*/ 0 w 2811901"/>
                  <a:gd name="connsiteY0" fmla="*/ 854732 h 866711"/>
                  <a:gd name="connsiteX1" fmla="*/ 1411314 w 2811901"/>
                  <a:gd name="connsiteY1" fmla="*/ 1 h 866711"/>
                  <a:gd name="connsiteX2" fmla="*/ 2811901 w 2811901"/>
                  <a:gd name="connsiteY2" fmla="*/ 866711 h 866711"/>
                  <a:gd name="connsiteX3" fmla="*/ 0 w 2811901"/>
                  <a:gd name="connsiteY3" fmla="*/ 854732 h 866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11901" h="866711">
                    <a:moveTo>
                      <a:pt x="0" y="854732"/>
                    </a:moveTo>
                    <a:cubicBezTo>
                      <a:pt x="266553" y="324761"/>
                      <a:pt x="818086" y="-691"/>
                      <a:pt x="1411314" y="1"/>
                    </a:cubicBezTo>
                    <a:cubicBezTo>
                      <a:pt x="2004542" y="693"/>
                      <a:pt x="2546585" y="336120"/>
                      <a:pt x="2811901" y="866711"/>
                    </a:cubicBezTo>
                    <a:lnTo>
                      <a:pt x="0" y="8547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6" name="Group 565">
              <a:extLst>
                <a:ext uri="{FF2B5EF4-FFF2-40B4-BE49-F238E27FC236}">
                  <a16:creationId xmlns:a16="http://schemas.microsoft.com/office/drawing/2014/main" id="{5935C620-C76C-4584-B22F-C8F33DA1C779}"/>
                </a:ext>
              </a:extLst>
            </p:cNvPr>
            <p:cNvGrpSpPr/>
            <p:nvPr/>
          </p:nvGrpSpPr>
          <p:grpSpPr>
            <a:xfrm rot="21070883">
              <a:off x="2123522" y="666201"/>
              <a:ext cx="2969457" cy="3140531"/>
              <a:chOff x="3783923" y="1156349"/>
              <a:chExt cx="2504531" cy="2648820"/>
            </a:xfrm>
          </p:grpSpPr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49707F3-D5FF-4E8F-AE22-662912E3F4C7}"/>
                  </a:ext>
                </a:extLst>
              </p:cNvPr>
              <p:cNvGrpSpPr/>
              <p:nvPr/>
            </p:nvGrpSpPr>
            <p:grpSpPr>
              <a:xfrm rot="2835789">
                <a:off x="3923139" y="2085398"/>
                <a:ext cx="1626511" cy="1626512"/>
                <a:chOff x="5199041" y="2631054"/>
                <a:chExt cx="1804914" cy="1804915"/>
              </a:xfrm>
            </p:grpSpPr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id="{530DF98A-D7FF-4127-90BE-797C260D229D}"/>
                    </a:ext>
                  </a:extLst>
                </p:cNvPr>
                <p:cNvSpPr/>
                <p:nvPr/>
              </p:nvSpPr>
              <p:spPr>
                <a:xfrm>
                  <a:off x="5199041" y="2631054"/>
                  <a:ext cx="1804914" cy="1804915"/>
                </a:xfrm>
                <a:custGeom>
                  <a:avLst/>
                  <a:gdLst>
                    <a:gd name="connsiteX0" fmla="*/ 1116877 w 1116876"/>
                    <a:gd name="connsiteY0" fmla="*/ 558438 h 1116876"/>
                    <a:gd name="connsiteX1" fmla="*/ 558438 w 1116876"/>
                    <a:gd name="connsiteY1" fmla="*/ 1116877 h 1116876"/>
                    <a:gd name="connsiteX2" fmla="*/ -1 w 1116876"/>
                    <a:gd name="connsiteY2" fmla="*/ 558438 h 1116876"/>
                    <a:gd name="connsiteX3" fmla="*/ 558438 w 1116876"/>
                    <a:gd name="connsiteY3" fmla="*/ 0 h 1116876"/>
                    <a:gd name="connsiteX4" fmla="*/ 1116877 w 1116876"/>
                    <a:gd name="connsiteY4" fmla="*/ 558438 h 1116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6876" h="1116876">
                      <a:moveTo>
                        <a:pt x="1116877" y="558438"/>
                      </a:moveTo>
                      <a:cubicBezTo>
                        <a:pt x="1116877" y="866855"/>
                        <a:pt x="866855" y="1116877"/>
                        <a:pt x="558438" y="1116877"/>
                      </a:cubicBezTo>
                      <a:cubicBezTo>
                        <a:pt x="250021" y="1116877"/>
                        <a:pt x="-1" y="866855"/>
                        <a:pt x="-1" y="558438"/>
                      </a:cubicBezTo>
                      <a:cubicBezTo>
                        <a:pt x="-1" y="250021"/>
                        <a:pt x="250021" y="0"/>
                        <a:pt x="558438" y="0"/>
                      </a:cubicBezTo>
                      <a:cubicBezTo>
                        <a:pt x="866855" y="0"/>
                        <a:pt x="1116877" y="250021"/>
                        <a:pt x="1116877" y="55843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id="{0A7B08A7-E8F8-4523-8EDB-0273C1AFCA62}"/>
                    </a:ext>
                  </a:extLst>
                </p:cNvPr>
                <p:cNvSpPr/>
                <p:nvPr/>
              </p:nvSpPr>
              <p:spPr>
                <a:xfrm>
                  <a:off x="5199041" y="2631056"/>
                  <a:ext cx="1714158" cy="1577813"/>
                </a:xfrm>
                <a:custGeom>
                  <a:avLst/>
                  <a:gdLst>
                    <a:gd name="connsiteX0" fmla="*/ 1060717 w 1060716"/>
                    <a:gd name="connsiteY0" fmla="*/ 417908 h 976346"/>
                    <a:gd name="connsiteX1" fmla="*/ 1044277 w 1060716"/>
                    <a:gd name="connsiteY1" fmla="*/ 282967 h 976346"/>
                    <a:gd name="connsiteX2" fmla="*/ 558438 w 1060716"/>
                    <a:gd name="connsiteY2" fmla="*/ 0 h 976346"/>
                    <a:gd name="connsiteX3" fmla="*/ 0 w 1060716"/>
                    <a:gd name="connsiteY3" fmla="*/ 558438 h 976346"/>
                    <a:gd name="connsiteX4" fmla="*/ 16440 w 1060716"/>
                    <a:gd name="connsiteY4" fmla="*/ 693379 h 976346"/>
                    <a:gd name="connsiteX5" fmla="*/ 502279 w 1060716"/>
                    <a:gd name="connsiteY5" fmla="*/ 976346 h 976346"/>
                    <a:gd name="connsiteX6" fmla="*/ 1060717 w 1060716"/>
                    <a:gd name="connsiteY6" fmla="*/ 417908 h 97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0716" h="976346">
                      <a:moveTo>
                        <a:pt x="1060717" y="417908"/>
                      </a:moveTo>
                      <a:cubicBezTo>
                        <a:pt x="1060717" y="371349"/>
                        <a:pt x="1054996" y="326172"/>
                        <a:pt x="1044277" y="282967"/>
                      </a:cubicBezTo>
                      <a:cubicBezTo>
                        <a:pt x="948266" y="113963"/>
                        <a:pt x="766702" y="0"/>
                        <a:pt x="558438" y="0"/>
                      </a:cubicBezTo>
                      <a:cubicBezTo>
                        <a:pt x="250022" y="0"/>
                        <a:pt x="0" y="250021"/>
                        <a:pt x="0" y="558438"/>
                      </a:cubicBezTo>
                      <a:cubicBezTo>
                        <a:pt x="0" y="604997"/>
                        <a:pt x="5721" y="650174"/>
                        <a:pt x="16440" y="693379"/>
                      </a:cubicBezTo>
                      <a:cubicBezTo>
                        <a:pt x="112450" y="862318"/>
                        <a:pt x="294015" y="976346"/>
                        <a:pt x="502279" y="976346"/>
                      </a:cubicBezTo>
                      <a:cubicBezTo>
                        <a:pt x="810696" y="976346"/>
                        <a:pt x="1060717" y="726325"/>
                        <a:pt x="1060717" y="41790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CC8595EC-9A57-408E-9518-2742B1FE4962}"/>
                  </a:ext>
                </a:extLst>
              </p:cNvPr>
              <p:cNvGrpSpPr/>
              <p:nvPr/>
            </p:nvGrpSpPr>
            <p:grpSpPr>
              <a:xfrm rot="2835789">
                <a:off x="4473593" y="1429599"/>
                <a:ext cx="2088111" cy="1541611"/>
                <a:chOff x="4962162" y="1515579"/>
                <a:chExt cx="2317144" cy="1710702"/>
              </a:xfrm>
            </p:grpSpPr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id="{AC26B1CC-2711-4780-895B-ACA259D010B4}"/>
                    </a:ext>
                  </a:extLst>
                </p:cNvPr>
                <p:cNvSpPr/>
                <p:nvPr/>
              </p:nvSpPr>
              <p:spPr>
                <a:xfrm>
                  <a:off x="4962162" y="2269413"/>
                  <a:ext cx="2317144" cy="956868"/>
                </a:xfrm>
                <a:custGeom>
                  <a:avLst/>
                  <a:gdLst>
                    <a:gd name="connsiteX0" fmla="*/ 1433843 w 1433842"/>
                    <a:gd name="connsiteY0" fmla="*/ 296054 h 592107"/>
                    <a:gd name="connsiteX1" fmla="*/ 716921 w 1433842"/>
                    <a:gd name="connsiteY1" fmla="*/ 592108 h 592107"/>
                    <a:gd name="connsiteX2" fmla="*/ 0 w 1433842"/>
                    <a:gd name="connsiteY2" fmla="*/ 296054 h 592107"/>
                    <a:gd name="connsiteX3" fmla="*/ 716921 w 1433842"/>
                    <a:gd name="connsiteY3" fmla="*/ 0 h 592107"/>
                    <a:gd name="connsiteX4" fmla="*/ 1433843 w 1433842"/>
                    <a:gd name="connsiteY4" fmla="*/ 296054 h 592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3842" h="592107">
                      <a:moveTo>
                        <a:pt x="1433843" y="296054"/>
                      </a:moveTo>
                      <a:cubicBezTo>
                        <a:pt x="1433843" y="459560"/>
                        <a:pt x="1112866" y="592108"/>
                        <a:pt x="716921" y="592108"/>
                      </a:cubicBezTo>
                      <a:cubicBezTo>
                        <a:pt x="320977" y="592108"/>
                        <a:pt x="0" y="459560"/>
                        <a:pt x="0" y="296054"/>
                      </a:cubicBezTo>
                      <a:cubicBezTo>
                        <a:pt x="0" y="132548"/>
                        <a:pt x="320977" y="0"/>
                        <a:pt x="716921" y="0"/>
                      </a:cubicBezTo>
                      <a:cubicBezTo>
                        <a:pt x="1112866" y="0"/>
                        <a:pt x="1433843" y="132548"/>
                        <a:pt x="1433843" y="296054"/>
                      </a:cubicBezTo>
                      <a:close/>
                    </a:path>
                  </a:pathLst>
                </a:custGeom>
                <a:solidFill>
                  <a:srgbClr val="040202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id="{81F4529E-90C4-4163-A927-ED4CCADDD131}"/>
                    </a:ext>
                  </a:extLst>
                </p:cNvPr>
                <p:cNvSpPr/>
                <p:nvPr/>
              </p:nvSpPr>
              <p:spPr>
                <a:xfrm>
                  <a:off x="5422313" y="1515579"/>
                  <a:ext cx="1387199" cy="1507404"/>
                </a:xfrm>
                <a:custGeom>
                  <a:avLst/>
                  <a:gdLst>
                    <a:gd name="connsiteX0" fmla="*/ 857389 w 858395"/>
                    <a:gd name="connsiteY0" fmla="*/ 791525 h 932777"/>
                    <a:gd name="connsiteX1" fmla="*/ 844762 w 858395"/>
                    <a:gd name="connsiteY1" fmla="*/ 823287 h 932777"/>
                    <a:gd name="connsiteX2" fmla="*/ 436784 w 858395"/>
                    <a:gd name="connsiteY2" fmla="*/ 932713 h 932777"/>
                    <a:gd name="connsiteX3" fmla="*/ 28872 w 858395"/>
                    <a:gd name="connsiteY3" fmla="*/ 825260 h 932777"/>
                    <a:gd name="connsiteX4" fmla="*/ 4540 w 858395"/>
                    <a:gd name="connsiteY4" fmla="*/ 765615 h 932777"/>
                    <a:gd name="connsiteX5" fmla="*/ 210963 w 858395"/>
                    <a:gd name="connsiteY5" fmla="*/ 77891 h 932777"/>
                    <a:gd name="connsiteX6" fmla="*/ 295925 w 858395"/>
                    <a:gd name="connsiteY6" fmla="*/ 9698 h 932777"/>
                    <a:gd name="connsiteX7" fmla="*/ 685819 w 858395"/>
                    <a:gd name="connsiteY7" fmla="*/ 63556 h 932777"/>
                    <a:gd name="connsiteX8" fmla="*/ 764469 w 858395"/>
                    <a:gd name="connsiteY8" fmla="*/ 177584 h 932777"/>
                    <a:gd name="connsiteX9" fmla="*/ 857389 w 858395"/>
                    <a:gd name="connsiteY9" fmla="*/ 791525 h 932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8395" h="932777">
                      <a:moveTo>
                        <a:pt x="857389" y="791525"/>
                      </a:moveTo>
                      <a:cubicBezTo>
                        <a:pt x="859756" y="806189"/>
                        <a:pt x="858835" y="816513"/>
                        <a:pt x="844762" y="823287"/>
                      </a:cubicBezTo>
                      <a:cubicBezTo>
                        <a:pt x="715609" y="885431"/>
                        <a:pt x="580800" y="930805"/>
                        <a:pt x="436784" y="932713"/>
                      </a:cubicBezTo>
                      <a:cubicBezTo>
                        <a:pt x="292242" y="934685"/>
                        <a:pt x="156908" y="891349"/>
                        <a:pt x="28872" y="825260"/>
                      </a:cubicBezTo>
                      <a:cubicBezTo>
                        <a:pt x="3159" y="811976"/>
                        <a:pt x="-6573" y="798166"/>
                        <a:pt x="4540" y="765615"/>
                      </a:cubicBezTo>
                      <a:cubicBezTo>
                        <a:pt x="34330" y="678548"/>
                        <a:pt x="169468" y="219211"/>
                        <a:pt x="210963" y="77891"/>
                      </a:cubicBezTo>
                      <a:cubicBezTo>
                        <a:pt x="223721" y="34358"/>
                        <a:pt x="256995" y="16340"/>
                        <a:pt x="295925" y="9698"/>
                      </a:cubicBezTo>
                      <a:cubicBezTo>
                        <a:pt x="431194" y="-13318"/>
                        <a:pt x="561598" y="4634"/>
                        <a:pt x="685819" y="63556"/>
                      </a:cubicBezTo>
                      <a:cubicBezTo>
                        <a:pt x="733627" y="86243"/>
                        <a:pt x="757827" y="123463"/>
                        <a:pt x="764469" y="177584"/>
                      </a:cubicBezTo>
                      <a:cubicBezTo>
                        <a:pt x="777292" y="280697"/>
                        <a:pt x="844433" y="712283"/>
                        <a:pt x="857389" y="791525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id="{EFC35204-80A8-491F-8370-74FF44A3678D}"/>
                    </a:ext>
                  </a:extLst>
                </p:cNvPr>
                <p:cNvSpPr/>
                <p:nvPr/>
              </p:nvSpPr>
              <p:spPr>
                <a:xfrm>
                  <a:off x="5521895" y="1646662"/>
                  <a:ext cx="1221909" cy="1136020"/>
                </a:xfrm>
                <a:custGeom>
                  <a:avLst/>
                  <a:gdLst>
                    <a:gd name="connsiteX0" fmla="*/ 0 w 756114"/>
                    <a:gd name="connsiteY0" fmla="*/ 589083 h 702966"/>
                    <a:gd name="connsiteX1" fmla="*/ 173674 w 756114"/>
                    <a:gd name="connsiteY1" fmla="*/ 0 h 702966"/>
                    <a:gd name="connsiteX2" fmla="*/ 344256 w 756114"/>
                    <a:gd name="connsiteY2" fmla="*/ 81083 h 702966"/>
                    <a:gd name="connsiteX3" fmla="*/ 643861 w 756114"/>
                    <a:gd name="connsiteY3" fmla="*/ 78452 h 702966"/>
                    <a:gd name="connsiteX4" fmla="*/ 680095 w 756114"/>
                    <a:gd name="connsiteY4" fmla="*/ 102586 h 702966"/>
                    <a:gd name="connsiteX5" fmla="*/ 756114 w 756114"/>
                    <a:gd name="connsiteY5" fmla="*/ 605194 h 702966"/>
                    <a:gd name="connsiteX6" fmla="*/ 713238 w 756114"/>
                    <a:gd name="connsiteY6" fmla="*/ 636496 h 702966"/>
                    <a:gd name="connsiteX7" fmla="*/ 297501 w 756114"/>
                    <a:gd name="connsiteY7" fmla="*/ 689302 h 702966"/>
                    <a:gd name="connsiteX8" fmla="*/ 0 w 756114"/>
                    <a:gd name="connsiteY8" fmla="*/ 589083 h 70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56114" h="702966">
                      <a:moveTo>
                        <a:pt x="0" y="589083"/>
                      </a:moveTo>
                      <a:cubicBezTo>
                        <a:pt x="4537" y="534962"/>
                        <a:pt x="171175" y="6510"/>
                        <a:pt x="173674" y="0"/>
                      </a:cubicBezTo>
                      <a:cubicBezTo>
                        <a:pt x="228780" y="33538"/>
                        <a:pt x="282507" y="65892"/>
                        <a:pt x="344256" y="81083"/>
                      </a:cubicBezTo>
                      <a:cubicBezTo>
                        <a:pt x="444409" y="105677"/>
                        <a:pt x="544497" y="105743"/>
                        <a:pt x="643861" y="78452"/>
                      </a:cubicBezTo>
                      <a:cubicBezTo>
                        <a:pt x="669311" y="71482"/>
                        <a:pt x="676018" y="75559"/>
                        <a:pt x="680095" y="102586"/>
                      </a:cubicBezTo>
                      <a:cubicBezTo>
                        <a:pt x="703769" y="258768"/>
                        <a:pt x="755851" y="593620"/>
                        <a:pt x="756114" y="605194"/>
                      </a:cubicBezTo>
                      <a:cubicBezTo>
                        <a:pt x="745527" y="620713"/>
                        <a:pt x="729678" y="629131"/>
                        <a:pt x="713238" y="636496"/>
                      </a:cubicBezTo>
                      <a:cubicBezTo>
                        <a:pt x="580007" y="695944"/>
                        <a:pt x="442305" y="720670"/>
                        <a:pt x="297501" y="689302"/>
                      </a:cubicBezTo>
                      <a:cubicBezTo>
                        <a:pt x="169070" y="657474"/>
                        <a:pt x="17689" y="612099"/>
                        <a:pt x="0" y="589083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id="{A2175B92-E629-4331-A587-497DF621EDF5}"/>
                    </a:ext>
                  </a:extLst>
                </p:cNvPr>
                <p:cNvSpPr/>
                <p:nvPr/>
              </p:nvSpPr>
              <p:spPr>
                <a:xfrm>
                  <a:off x="5469600" y="2598642"/>
                  <a:ext cx="1301378" cy="388082"/>
                </a:xfrm>
                <a:custGeom>
                  <a:avLst/>
                  <a:gdLst>
                    <a:gd name="connsiteX0" fmla="*/ 788474 w 805289"/>
                    <a:gd name="connsiteY0" fmla="*/ 16111 h 240144"/>
                    <a:gd name="connsiteX1" fmla="*/ 697462 w 805289"/>
                    <a:gd name="connsiteY1" fmla="*/ 55962 h 240144"/>
                    <a:gd name="connsiteX2" fmla="*/ 196695 w 805289"/>
                    <a:gd name="connsiteY2" fmla="*/ 68391 h 240144"/>
                    <a:gd name="connsiteX3" fmla="*/ 32426 w 805289"/>
                    <a:gd name="connsiteY3" fmla="*/ 0 h 240144"/>
                    <a:gd name="connsiteX4" fmla="*/ 16511 w 805289"/>
                    <a:gd name="connsiteY4" fmla="*/ 38470 h 240144"/>
                    <a:gd name="connsiteX5" fmla="*/ 50049 w 805289"/>
                    <a:gd name="connsiteY5" fmla="*/ 153091 h 240144"/>
                    <a:gd name="connsiteX6" fmla="*/ 50049 w 805289"/>
                    <a:gd name="connsiteY6" fmla="*/ 153091 h 240144"/>
                    <a:gd name="connsiteX7" fmla="*/ 50049 w 805289"/>
                    <a:gd name="connsiteY7" fmla="*/ 153091 h 240144"/>
                    <a:gd name="connsiteX8" fmla="*/ 301715 w 805289"/>
                    <a:gd name="connsiteY8" fmla="*/ 232200 h 240144"/>
                    <a:gd name="connsiteX9" fmla="*/ 385494 w 805289"/>
                    <a:gd name="connsiteY9" fmla="*/ 240092 h 240144"/>
                    <a:gd name="connsiteX10" fmla="*/ 713310 w 805289"/>
                    <a:gd name="connsiteY10" fmla="*/ 173345 h 240144"/>
                    <a:gd name="connsiteX11" fmla="*/ 788474 w 805289"/>
                    <a:gd name="connsiteY11" fmla="*/ 16111 h 24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05289" h="240144">
                      <a:moveTo>
                        <a:pt x="788474" y="16111"/>
                      </a:moveTo>
                      <a:cubicBezTo>
                        <a:pt x="758159" y="29461"/>
                        <a:pt x="728303" y="43928"/>
                        <a:pt x="697462" y="55962"/>
                      </a:cubicBezTo>
                      <a:cubicBezTo>
                        <a:pt x="576791" y="102850"/>
                        <a:pt x="341105" y="120079"/>
                        <a:pt x="196695" y="68391"/>
                      </a:cubicBezTo>
                      <a:cubicBezTo>
                        <a:pt x="86086" y="26896"/>
                        <a:pt x="55968" y="5392"/>
                        <a:pt x="32426" y="0"/>
                      </a:cubicBezTo>
                      <a:cubicBezTo>
                        <a:pt x="22101" y="10719"/>
                        <a:pt x="20654" y="25252"/>
                        <a:pt x="16511" y="38470"/>
                      </a:cubicBezTo>
                      <a:cubicBezTo>
                        <a:pt x="-8478" y="117054"/>
                        <a:pt x="-10779" y="124550"/>
                        <a:pt x="50049" y="153091"/>
                      </a:cubicBezTo>
                      <a:lnTo>
                        <a:pt x="50049" y="153091"/>
                      </a:lnTo>
                      <a:lnTo>
                        <a:pt x="50049" y="153091"/>
                      </a:lnTo>
                      <a:cubicBezTo>
                        <a:pt x="154740" y="196624"/>
                        <a:pt x="215174" y="214708"/>
                        <a:pt x="301715" y="232200"/>
                      </a:cubicBezTo>
                      <a:cubicBezTo>
                        <a:pt x="329663" y="234963"/>
                        <a:pt x="357545" y="239763"/>
                        <a:pt x="385494" y="240092"/>
                      </a:cubicBezTo>
                      <a:cubicBezTo>
                        <a:pt x="499457" y="241473"/>
                        <a:pt x="608356" y="215826"/>
                        <a:pt x="713310" y="173345"/>
                      </a:cubicBezTo>
                      <a:cubicBezTo>
                        <a:pt x="818132" y="130864"/>
                        <a:pt x="817671" y="129877"/>
                        <a:pt x="788474" y="16111"/>
                      </a:cubicBezTo>
                      <a:close/>
                    </a:path>
                  </a:pathLst>
                </a:custGeom>
                <a:solidFill>
                  <a:srgbClr val="296734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id="{CFB5ADB9-6586-4A84-9F7F-FF708861306A}"/>
                    </a:ext>
                  </a:extLst>
                </p:cNvPr>
                <p:cNvSpPr/>
                <p:nvPr/>
              </p:nvSpPr>
              <p:spPr>
                <a:xfrm>
                  <a:off x="5046165" y="2566875"/>
                  <a:ext cx="573816" cy="509259"/>
                </a:xfrm>
                <a:custGeom>
                  <a:avLst/>
                  <a:gdLst>
                    <a:gd name="connsiteX0" fmla="*/ 355076 w 355076"/>
                    <a:gd name="connsiteY0" fmla="*/ 280135 h 315128"/>
                    <a:gd name="connsiteX1" fmla="*/ 266036 w 355076"/>
                    <a:gd name="connsiteY1" fmla="*/ 308084 h 315128"/>
                    <a:gd name="connsiteX2" fmla="*/ 35546 w 355076"/>
                    <a:gd name="connsiteY2" fmla="*/ 183402 h 315128"/>
                    <a:gd name="connsiteX3" fmla="*/ 5099 w 355076"/>
                    <a:gd name="connsiteY3" fmla="*/ 67203 h 315128"/>
                    <a:gd name="connsiteX4" fmla="*/ 96703 w 355076"/>
                    <a:gd name="connsiteY4" fmla="*/ 1508 h 315128"/>
                    <a:gd name="connsiteX5" fmla="*/ 120837 w 355076"/>
                    <a:gd name="connsiteY5" fmla="*/ 29456 h 315128"/>
                    <a:gd name="connsiteX6" fmla="*/ 119062 w 355076"/>
                    <a:gd name="connsiteY6" fmla="*/ 32876 h 315128"/>
                    <a:gd name="connsiteX7" fmla="*/ 195212 w 355076"/>
                    <a:gd name="connsiteY7" fmla="*/ 218847 h 315128"/>
                    <a:gd name="connsiteX8" fmla="*/ 273467 w 355076"/>
                    <a:gd name="connsiteY8" fmla="*/ 250346 h 315128"/>
                    <a:gd name="connsiteX9" fmla="*/ 355076 w 355076"/>
                    <a:gd name="connsiteY9" fmla="*/ 280135 h 315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5076" h="315128">
                      <a:moveTo>
                        <a:pt x="355076" y="280135"/>
                      </a:moveTo>
                      <a:cubicBezTo>
                        <a:pt x="330614" y="315449"/>
                        <a:pt x="304704" y="322551"/>
                        <a:pt x="266036" y="308084"/>
                      </a:cubicBezTo>
                      <a:cubicBezTo>
                        <a:pt x="183112" y="277044"/>
                        <a:pt x="99399" y="249425"/>
                        <a:pt x="35546" y="183402"/>
                      </a:cubicBezTo>
                      <a:cubicBezTo>
                        <a:pt x="3192" y="149995"/>
                        <a:pt x="-7396" y="111525"/>
                        <a:pt x="5099" y="67203"/>
                      </a:cubicBezTo>
                      <a:cubicBezTo>
                        <a:pt x="17988" y="21499"/>
                        <a:pt x="57970" y="11306"/>
                        <a:pt x="96703" y="1508"/>
                      </a:cubicBezTo>
                      <a:cubicBezTo>
                        <a:pt x="119917" y="-4345"/>
                        <a:pt x="127743" y="7229"/>
                        <a:pt x="120837" y="29456"/>
                      </a:cubicBezTo>
                      <a:cubicBezTo>
                        <a:pt x="120442" y="30640"/>
                        <a:pt x="119785" y="31824"/>
                        <a:pt x="119062" y="32876"/>
                      </a:cubicBezTo>
                      <a:cubicBezTo>
                        <a:pt x="56787" y="126124"/>
                        <a:pt x="117484" y="181560"/>
                        <a:pt x="195212" y="218847"/>
                      </a:cubicBezTo>
                      <a:cubicBezTo>
                        <a:pt x="220531" y="231012"/>
                        <a:pt x="247163" y="240350"/>
                        <a:pt x="273467" y="250346"/>
                      </a:cubicBezTo>
                      <a:cubicBezTo>
                        <a:pt x="299574" y="260407"/>
                        <a:pt x="326142" y="269679"/>
                        <a:pt x="355076" y="280135"/>
                      </a:cubicBezTo>
                      <a:close/>
                    </a:path>
                  </a:pathLst>
                </a:custGeom>
                <a:solidFill>
                  <a:srgbClr val="52525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id="{C08C7411-5179-4C0A-B169-593A5DE5C661}"/>
                    </a:ext>
                  </a:extLst>
                </p:cNvPr>
                <p:cNvSpPr/>
                <p:nvPr/>
              </p:nvSpPr>
              <p:spPr>
                <a:xfrm>
                  <a:off x="5596623" y="1735717"/>
                  <a:ext cx="281818" cy="811177"/>
                </a:xfrm>
                <a:custGeom>
                  <a:avLst/>
                  <a:gdLst>
                    <a:gd name="connsiteX0" fmla="*/ 141044 w 174388"/>
                    <a:gd name="connsiteY0" fmla="*/ 0 h 501954"/>
                    <a:gd name="connsiteX1" fmla="*/ 170373 w 174388"/>
                    <a:gd name="connsiteY1" fmla="*/ 58330 h 501954"/>
                    <a:gd name="connsiteX2" fmla="*/ 47072 w 174388"/>
                    <a:gd name="connsiteY2" fmla="*/ 477027 h 501954"/>
                    <a:gd name="connsiteX3" fmla="*/ 25897 w 174388"/>
                    <a:gd name="connsiteY3" fmla="*/ 501161 h 501954"/>
                    <a:gd name="connsiteX4" fmla="*/ 1500 w 174388"/>
                    <a:gd name="connsiteY4" fmla="*/ 464796 h 501954"/>
                    <a:gd name="connsiteX5" fmla="*/ 30763 w 174388"/>
                    <a:gd name="connsiteY5" fmla="*/ 365629 h 501954"/>
                    <a:gd name="connsiteX6" fmla="*/ 130850 w 174388"/>
                    <a:gd name="connsiteY6" fmla="*/ 24003 h 501954"/>
                    <a:gd name="connsiteX7" fmla="*/ 141044 w 174388"/>
                    <a:gd name="connsiteY7" fmla="*/ 0 h 501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4388" h="501954">
                      <a:moveTo>
                        <a:pt x="141044" y="0"/>
                      </a:moveTo>
                      <a:cubicBezTo>
                        <a:pt x="173003" y="9733"/>
                        <a:pt x="180040" y="26699"/>
                        <a:pt x="170373" y="58330"/>
                      </a:cubicBezTo>
                      <a:cubicBezTo>
                        <a:pt x="127892" y="197479"/>
                        <a:pt x="87778" y="337352"/>
                        <a:pt x="47072" y="477027"/>
                      </a:cubicBezTo>
                      <a:cubicBezTo>
                        <a:pt x="43652" y="488864"/>
                        <a:pt x="45296" y="505830"/>
                        <a:pt x="25897" y="501161"/>
                      </a:cubicBezTo>
                      <a:cubicBezTo>
                        <a:pt x="8208" y="496886"/>
                        <a:pt x="-4484" y="485970"/>
                        <a:pt x="1500" y="464796"/>
                      </a:cubicBezTo>
                      <a:cubicBezTo>
                        <a:pt x="10903" y="431652"/>
                        <a:pt x="21097" y="398706"/>
                        <a:pt x="30763" y="365629"/>
                      </a:cubicBezTo>
                      <a:cubicBezTo>
                        <a:pt x="64104" y="251731"/>
                        <a:pt x="97313" y="137834"/>
                        <a:pt x="130850" y="24003"/>
                      </a:cubicBezTo>
                      <a:cubicBezTo>
                        <a:pt x="133349" y="15651"/>
                        <a:pt x="137690" y="7891"/>
                        <a:pt x="141044" y="0"/>
                      </a:cubicBezTo>
                      <a:close/>
                    </a:path>
                  </a:pathLst>
                </a:custGeom>
                <a:solidFill>
                  <a:srgbClr val="3E3E3E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id="{ED25D735-E0BC-4CF8-B0F6-3208DA211336}"/>
                    </a:ext>
                  </a:extLst>
                </p:cNvPr>
                <p:cNvSpPr/>
                <p:nvPr/>
              </p:nvSpPr>
              <p:spPr>
                <a:xfrm rot="20651249">
                  <a:off x="5902169" y="2667536"/>
                  <a:ext cx="410409" cy="378000"/>
                </a:xfrm>
                <a:custGeom>
                  <a:avLst/>
                  <a:gdLst>
                    <a:gd name="connsiteX0" fmla="*/ 232397 w 253960"/>
                    <a:gd name="connsiteY0" fmla="*/ 49579 h 233905"/>
                    <a:gd name="connsiteX1" fmla="*/ 58593 w 253960"/>
                    <a:gd name="connsiteY1" fmla="*/ 2560 h 233905"/>
                    <a:gd name="connsiteX2" fmla="*/ 28737 w 253960"/>
                    <a:gd name="connsiteY2" fmla="*/ 25971 h 233905"/>
                    <a:gd name="connsiteX3" fmla="*/ 0 w 253960"/>
                    <a:gd name="connsiteY3" fmla="*/ 164660 h 233905"/>
                    <a:gd name="connsiteX4" fmla="*/ 230293 w 253960"/>
                    <a:gd name="connsiteY4" fmla="*/ 233906 h 233905"/>
                    <a:gd name="connsiteX5" fmla="*/ 253573 w 253960"/>
                    <a:gd name="connsiteY5" fmla="*/ 94428 h 233905"/>
                    <a:gd name="connsiteX6" fmla="*/ 232397 w 253960"/>
                    <a:gd name="connsiteY6" fmla="*/ 49579 h 233905"/>
                    <a:gd name="connsiteX7" fmla="*/ 202477 w 253960"/>
                    <a:gd name="connsiteY7" fmla="*/ 104160 h 233905"/>
                    <a:gd name="connsiteX8" fmla="*/ 112977 w 253960"/>
                    <a:gd name="connsiteY8" fmla="*/ 165515 h 233905"/>
                    <a:gd name="connsiteX9" fmla="*/ 56883 w 253960"/>
                    <a:gd name="connsiteY9" fmla="*/ 141249 h 233905"/>
                    <a:gd name="connsiteX10" fmla="*/ 70627 w 253960"/>
                    <a:gd name="connsiteY10" fmla="*/ 58983 h 233905"/>
                    <a:gd name="connsiteX11" fmla="*/ 92262 w 253960"/>
                    <a:gd name="connsiteY11" fmla="*/ 52144 h 233905"/>
                    <a:gd name="connsiteX12" fmla="*/ 188009 w 253960"/>
                    <a:gd name="connsiteY12" fmla="*/ 80092 h 233905"/>
                    <a:gd name="connsiteX13" fmla="*/ 202477 w 253960"/>
                    <a:gd name="connsiteY13" fmla="*/ 104160 h 23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3960" h="233905">
                      <a:moveTo>
                        <a:pt x="232397" y="49579"/>
                      </a:moveTo>
                      <a:cubicBezTo>
                        <a:pt x="173871" y="36295"/>
                        <a:pt x="115738" y="20776"/>
                        <a:pt x="58593" y="2560"/>
                      </a:cubicBezTo>
                      <a:cubicBezTo>
                        <a:pt x="31500" y="-6054"/>
                        <a:pt x="30973" y="8413"/>
                        <a:pt x="28737" y="25971"/>
                      </a:cubicBezTo>
                      <a:cubicBezTo>
                        <a:pt x="7365" y="94033"/>
                        <a:pt x="7365" y="121784"/>
                        <a:pt x="0" y="164660"/>
                      </a:cubicBezTo>
                      <a:cubicBezTo>
                        <a:pt x="73323" y="199118"/>
                        <a:pt x="150131" y="222003"/>
                        <a:pt x="230293" y="233906"/>
                      </a:cubicBezTo>
                      <a:cubicBezTo>
                        <a:pt x="240092" y="187742"/>
                        <a:pt x="239828" y="165909"/>
                        <a:pt x="253573" y="94428"/>
                      </a:cubicBezTo>
                      <a:cubicBezTo>
                        <a:pt x="251337" y="77461"/>
                        <a:pt x="262976" y="56550"/>
                        <a:pt x="232397" y="49579"/>
                      </a:cubicBezTo>
                      <a:close/>
                      <a:moveTo>
                        <a:pt x="202477" y="104160"/>
                      </a:moveTo>
                      <a:cubicBezTo>
                        <a:pt x="196163" y="191687"/>
                        <a:pt x="195967" y="192148"/>
                        <a:pt x="112977" y="165515"/>
                      </a:cubicBezTo>
                      <a:cubicBezTo>
                        <a:pt x="93051" y="159136"/>
                        <a:pt x="60303" y="161240"/>
                        <a:pt x="56883" y="141249"/>
                      </a:cubicBezTo>
                      <a:cubicBezTo>
                        <a:pt x="52411" y="115340"/>
                        <a:pt x="64642" y="86405"/>
                        <a:pt x="70627" y="58983"/>
                      </a:cubicBezTo>
                      <a:cubicBezTo>
                        <a:pt x="73455" y="45897"/>
                        <a:pt x="83581" y="49645"/>
                        <a:pt x="92262" y="52144"/>
                      </a:cubicBezTo>
                      <a:cubicBezTo>
                        <a:pt x="124156" y="61482"/>
                        <a:pt x="155852" y="71543"/>
                        <a:pt x="188009" y="80092"/>
                      </a:cubicBezTo>
                      <a:cubicBezTo>
                        <a:pt x="202016" y="83906"/>
                        <a:pt x="208001" y="90219"/>
                        <a:pt x="202477" y="1041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69" name="Freeform: Shape 568">
                <a:extLst>
                  <a:ext uri="{FF2B5EF4-FFF2-40B4-BE49-F238E27FC236}">
                    <a16:creationId xmlns:a16="http://schemas.microsoft.com/office/drawing/2014/main" id="{3F88F640-85C6-4F76-9F42-5A02BDE26BCD}"/>
                  </a:ext>
                </a:extLst>
              </p:cNvPr>
              <p:cNvSpPr/>
              <p:nvPr/>
            </p:nvSpPr>
            <p:spPr>
              <a:xfrm rot="2835789">
                <a:off x="4427422" y="2296236"/>
                <a:ext cx="473378" cy="498586"/>
              </a:xfrm>
              <a:custGeom>
                <a:avLst/>
                <a:gdLst>
                  <a:gd name="connsiteX0" fmla="*/ 0 w 325054"/>
                  <a:gd name="connsiteY0" fmla="*/ 169865 h 342364"/>
                  <a:gd name="connsiteX1" fmla="*/ 164401 w 325054"/>
                  <a:gd name="connsiteY1" fmla="*/ 5 h 342364"/>
                  <a:gd name="connsiteX2" fmla="*/ 325054 w 325054"/>
                  <a:gd name="connsiteY2" fmla="*/ 170654 h 342364"/>
                  <a:gd name="connsiteX3" fmla="*/ 163678 w 325054"/>
                  <a:gd name="connsiteY3" fmla="*/ 342355 h 342364"/>
                  <a:gd name="connsiteX4" fmla="*/ 0 w 325054"/>
                  <a:gd name="connsiteY4" fmla="*/ 169865 h 342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054" h="342364">
                    <a:moveTo>
                      <a:pt x="0" y="169865"/>
                    </a:moveTo>
                    <a:cubicBezTo>
                      <a:pt x="66" y="72013"/>
                      <a:pt x="70429" y="-718"/>
                      <a:pt x="164401" y="5"/>
                    </a:cubicBezTo>
                    <a:cubicBezTo>
                      <a:pt x="254625" y="663"/>
                      <a:pt x="325120" y="75564"/>
                      <a:pt x="325054" y="170654"/>
                    </a:cubicBezTo>
                    <a:cubicBezTo>
                      <a:pt x="324988" y="263705"/>
                      <a:pt x="251994" y="341303"/>
                      <a:pt x="163678" y="342355"/>
                    </a:cubicBezTo>
                    <a:cubicBezTo>
                      <a:pt x="72337" y="343341"/>
                      <a:pt x="-131" y="267059"/>
                      <a:pt x="0" y="169865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6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0" name="Freeform: Shape 569">
                <a:extLst>
                  <a:ext uri="{FF2B5EF4-FFF2-40B4-BE49-F238E27FC236}">
                    <a16:creationId xmlns:a16="http://schemas.microsoft.com/office/drawing/2014/main" id="{07FCE834-E226-4CB8-A98C-5AEB4F80BBDA}"/>
                  </a:ext>
                </a:extLst>
              </p:cNvPr>
              <p:cNvSpPr/>
              <p:nvPr/>
            </p:nvSpPr>
            <p:spPr>
              <a:xfrm rot="2835789">
                <a:off x="4914267" y="2802940"/>
                <a:ext cx="474483" cy="499557"/>
              </a:xfrm>
              <a:custGeom>
                <a:avLst/>
                <a:gdLst>
                  <a:gd name="connsiteX0" fmla="*/ 7 w 325813"/>
                  <a:gd name="connsiteY0" fmla="*/ 166843 h 343031"/>
                  <a:gd name="connsiteX1" fmla="*/ 163619 w 325813"/>
                  <a:gd name="connsiteY1" fmla="*/ 9 h 343031"/>
                  <a:gd name="connsiteX2" fmla="*/ 325784 w 325813"/>
                  <a:gd name="connsiteY2" fmla="*/ 174142 h 343031"/>
                  <a:gd name="connsiteX3" fmla="*/ 160593 w 325813"/>
                  <a:gd name="connsiteY3" fmla="*/ 343015 h 343031"/>
                  <a:gd name="connsiteX4" fmla="*/ 7 w 325813"/>
                  <a:gd name="connsiteY4" fmla="*/ 166843 h 343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13" h="343031">
                    <a:moveTo>
                      <a:pt x="7" y="166843"/>
                    </a:moveTo>
                    <a:cubicBezTo>
                      <a:pt x="796" y="72214"/>
                      <a:pt x="72475" y="-912"/>
                      <a:pt x="163619" y="9"/>
                    </a:cubicBezTo>
                    <a:cubicBezTo>
                      <a:pt x="255420" y="929"/>
                      <a:pt x="327493" y="78329"/>
                      <a:pt x="325784" y="174142"/>
                    </a:cubicBezTo>
                    <a:cubicBezTo>
                      <a:pt x="324140" y="265418"/>
                      <a:pt x="246937" y="344331"/>
                      <a:pt x="160593" y="343015"/>
                    </a:cubicBezTo>
                    <a:cubicBezTo>
                      <a:pt x="69515" y="341700"/>
                      <a:pt x="-783" y="264497"/>
                      <a:pt x="7" y="166843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6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1" name="Freeform: Shape 570">
                <a:extLst>
                  <a:ext uri="{FF2B5EF4-FFF2-40B4-BE49-F238E27FC236}">
                    <a16:creationId xmlns:a16="http://schemas.microsoft.com/office/drawing/2014/main" id="{2CCF63D8-3DA2-4C72-848A-F91F01B426A0}"/>
                  </a:ext>
                </a:extLst>
              </p:cNvPr>
              <p:cNvSpPr/>
              <p:nvPr/>
            </p:nvSpPr>
            <p:spPr>
              <a:xfrm rot="2835789">
                <a:off x="4577680" y="2528058"/>
                <a:ext cx="158561" cy="164642"/>
              </a:xfrm>
              <a:custGeom>
                <a:avLst/>
                <a:gdLst>
                  <a:gd name="connsiteX0" fmla="*/ 108875 w 108879"/>
                  <a:gd name="connsiteY0" fmla="*/ 55383 h 113055"/>
                  <a:gd name="connsiteX1" fmla="*/ 53111 w 108879"/>
                  <a:gd name="connsiteY1" fmla="*/ 113055 h 113055"/>
                  <a:gd name="connsiteX2" fmla="*/ 42 w 108879"/>
                  <a:gd name="connsiteY2" fmla="*/ 58474 h 113055"/>
                  <a:gd name="connsiteX3" fmla="*/ 51796 w 108879"/>
                  <a:gd name="connsiteY3" fmla="*/ 12 h 113055"/>
                  <a:gd name="connsiteX4" fmla="*/ 108875 w 108879"/>
                  <a:gd name="connsiteY4" fmla="*/ 55383 h 11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879" h="113055">
                    <a:moveTo>
                      <a:pt x="108875" y="55383"/>
                    </a:moveTo>
                    <a:cubicBezTo>
                      <a:pt x="109270" y="85106"/>
                      <a:pt x="81979" y="113252"/>
                      <a:pt x="53111" y="113055"/>
                    </a:cubicBezTo>
                    <a:cubicBezTo>
                      <a:pt x="23650" y="112857"/>
                      <a:pt x="1094" y="89644"/>
                      <a:pt x="42" y="58474"/>
                    </a:cubicBezTo>
                    <a:cubicBezTo>
                      <a:pt x="-1076" y="24673"/>
                      <a:pt x="20164" y="670"/>
                      <a:pt x="51796" y="12"/>
                    </a:cubicBezTo>
                    <a:cubicBezTo>
                      <a:pt x="81979" y="-646"/>
                      <a:pt x="108481" y="25133"/>
                      <a:pt x="108875" y="55383"/>
                    </a:cubicBezTo>
                    <a:close/>
                  </a:path>
                </a:pathLst>
              </a:custGeom>
              <a:solidFill>
                <a:srgbClr val="050505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2" name="Freeform: Shape 571">
                <a:extLst>
                  <a:ext uri="{FF2B5EF4-FFF2-40B4-BE49-F238E27FC236}">
                    <a16:creationId xmlns:a16="http://schemas.microsoft.com/office/drawing/2014/main" id="{A15D551C-D9EC-4F04-B6CE-2B847AD7E04B}"/>
                  </a:ext>
                </a:extLst>
              </p:cNvPr>
              <p:cNvSpPr/>
              <p:nvPr/>
            </p:nvSpPr>
            <p:spPr>
              <a:xfrm rot="2835789">
                <a:off x="4992420" y="2977896"/>
                <a:ext cx="159016" cy="163020"/>
              </a:xfrm>
              <a:custGeom>
                <a:avLst/>
                <a:gdLst>
                  <a:gd name="connsiteX0" fmla="*/ 58769 w 109192"/>
                  <a:gd name="connsiteY0" fmla="*/ 221 h 111941"/>
                  <a:gd name="connsiteX1" fmla="*/ 109141 w 109192"/>
                  <a:gd name="connsiteY1" fmla="*/ 57827 h 111941"/>
                  <a:gd name="connsiteX2" fmla="*/ 50811 w 109192"/>
                  <a:gd name="connsiteY2" fmla="*/ 111882 h 111941"/>
                  <a:gd name="connsiteX3" fmla="*/ 110 w 109192"/>
                  <a:gd name="connsiteY3" fmla="*/ 51711 h 111941"/>
                  <a:gd name="connsiteX4" fmla="*/ 58769 w 109192"/>
                  <a:gd name="connsiteY4" fmla="*/ 221 h 11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192" h="111941">
                    <a:moveTo>
                      <a:pt x="58769" y="221"/>
                    </a:moveTo>
                    <a:cubicBezTo>
                      <a:pt x="86585" y="2457"/>
                      <a:pt x="110456" y="29747"/>
                      <a:pt x="109141" y="57827"/>
                    </a:cubicBezTo>
                    <a:cubicBezTo>
                      <a:pt x="107760" y="88077"/>
                      <a:pt x="80535" y="113329"/>
                      <a:pt x="50811" y="111882"/>
                    </a:cubicBezTo>
                    <a:cubicBezTo>
                      <a:pt x="19707" y="110370"/>
                      <a:pt x="-1731" y="84920"/>
                      <a:pt x="110" y="51711"/>
                    </a:cubicBezTo>
                    <a:cubicBezTo>
                      <a:pt x="2017" y="18699"/>
                      <a:pt x="26019" y="-2410"/>
                      <a:pt x="58769" y="221"/>
                    </a:cubicBezTo>
                    <a:close/>
                  </a:path>
                </a:pathLst>
              </a:custGeom>
              <a:solidFill>
                <a:srgbClr val="060606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73" name="Group 572">
                <a:extLst>
                  <a:ext uri="{FF2B5EF4-FFF2-40B4-BE49-F238E27FC236}">
                    <a16:creationId xmlns:a16="http://schemas.microsoft.com/office/drawing/2014/main" id="{723EE133-F1A9-403B-8C30-8E025AB82B64}"/>
                  </a:ext>
                </a:extLst>
              </p:cNvPr>
              <p:cNvGrpSpPr/>
              <p:nvPr/>
            </p:nvGrpSpPr>
            <p:grpSpPr>
              <a:xfrm rot="2835789">
                <a:off x="3965823" y="2856597"/>
                <a:ext cx="766672" cy="1130472"/>
                <a:chOff x="5853444" y="3755897"/>
                <a:chExt cx="643535" cy="948907"/>
              </a:xfrm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id="{74179C00-47A1-4266-B661-DA876845E7FE}"/>
                    </a:ext>
                  </a:extLst>
                </p:cNvPr>
                <p:cNvSpPr/>
                <p:nvPr/>
              </p:nvSpPr>
              <p:spPr>
                <a:xfrm>
                  <a:off x="5853444" y="3755897"/>
                  <a:ext cx="643535" cy="948907"/>
                </a:xfrm>
                <a:custGeom>
                  <a:avLst/>
                  <a:gdLst>
                    <a:gd name="connsiteX0" fmla="*/ 310377 w 441896"/>
                    <a:gd name="connsiteY0" fmla="*/ 84827 h 651585"/>
                    <a:gd name="connsiteX1" fmla="*/ 297225 w 441896"/>
                    <a:gd name="connsiteY1" fmla="*/ 63718 h 651585"/>
                    <a:gd name="connsiteX2" fmla="*/ 14849 w 441896"/>
                    <a:gd name="connsiteY2" fmla="*/ 40504 h 651585"/>
                    <a:gd name="connsiteX3" fmla="*/ 1302 w 441896"/>
                    <a:gd name="connsiteY3" fmla="*/ 72267 h 651585"/>
                    <a:gd name="connsiteX4" fmla="*/ 100930 w 441896"/>
                    <a:gd name="connsiteY4" fmla="*/ 487084 h 651585"/>
                    <a:gd name="connsiteX5" fmla="*/ 142885 w 441896"/>
                    <a:gd name="connsiteY5" fmla="*/ 443287 h 651585"/>
                    <a:gd name="connsiteX6" fmla="*/ 185958 w 441896"/>
                    <a:gd name="connsiteY6" fmla="*/ 505957 h 651585"/>
                    <a:gd name="connsiteX7" fmla="*/ 308273 w 441896"/>
                    <a:gd name="connsiteY7" fmla="*/ 243770 h 651585"/>
                    <a:gd name="connsiteX8" fmla="*/ 265199 w 441896"/>
                    <a:gd name="connsiteY8" fmla="*/ 440591 h 651585"/>
                    <a:gd name="connsiteX9" fmla="*/ 248365 w 441896"/>
                    <a:gd name="connsiteY9" fmla="*/ 583686 h 651585"/>
                    <a:gd name="connsiteX10" fmla="*/ 293542 w 441896"/>
                    <a:gd name="connsiteY10" fmla="*/ 647408 h 651585"/>
                    <a:gd name="connsiteX11" fmla="*/ 376927 w 441896"/>
                    <a:gd name="connsiteY11" fmla="*/ 623734 h 651585"/>
                    <a:gd name="connsiteX12" fmla="*/ 437426 w 441896"/>
                    <a:gd name="connsiteY12" fmla="*/ 486492 h 651585"/>
                    <a:gd name="connsiteX13" fmla="*/ 310377 w 441896"/>
                    <a:gd name="connsiteY13" fmla="*/ 84827 h 651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1896" h="651585">
                      <a:moveTo>
                        <a:pt x="310377" y="84827"/>
                      </a:moveTo>
                      <a:cubicBezTo>
                        <a:pt x="306694" y="76278"/>
                        <a:pt x="302288" y="69044"/>
                        <a:pt x="297225" y="63718"/>
                      </a:cubicBezTo>
                      <a:cubicBezTo>
                        <a:pt x="225809" y="-11184"/>
                        <a:pt x="96787" y="-21508"/>
                        <a:pt x="14849" y="40504"/>
                      </a:cubicBezTo>
                      <a:cubicBezTo>
                        <a:pt x="3473" y="49119"/>
                        <a:pt x="-2906" y="55037"/>
                        <a:pt x="1302" y="72267"/>
                      </a:cubicBezTo>
                      <a:cubicBezTo>
                        <a:pt x="34182" y="205366"/>
                        <a:pt x="67655" y="346883"/>
                        <a:pt x="100930" y="487084"/>
                      </a:cubicBezTo>
                      <a:cubicBezTo>
                        <a:pt x="115791" y="472814"/>
                        <a:pt x="129667" y="458149"/>
                        <a:pt x="142885" y="443287"/>
                      </a:cubicBezTo>
                      <a:cubicBezTo>
                        <a:pt x="146962" y="462884"/>
                        <a:pt x="160575" y="483599"/>
                        <a:pt x="185958" y="505957"/>
                      </a:cubicBezTo>
                      <a:cubicBezTo>
                        <a:pt x="225349" y="426124"/>
                        <a:pt x="269014" y="325773"/>
                        <a:pt x="308273" y="243770"/>
                      </a:cubicBezTo>
                      <a:cubicBezTo>
                        <a:pt x="310706" y="304993"/>
                        <a:pt x="304327" y="349644"/>
                        <a:pt x="265199" y="440591"/>
                      </a:cubicBezTo>
                      <a:cubicBezTo>
                        <a:pt x="245471" y="486361"/>
                        <a:pt x="242380" y="534760"/>
                        <a:pt x="248365" y="583686"/>
                      </a:cubicBezTo>
                      <a:cubicBezTo>
                        <a:pt x="251916" y="612752"/>
                        <a:pt x="266120" y="637281"/>
                        <a:pt x="293542" y="647408"/>
                      </a:cubicBezTo>
                      <a:cubicBezTo>
                        <a:pt x="323135" y="658324"/>
                        <a:pt x="354897" y="646948"/>
                        <a:pt x="376927" y="623734"/>
                      </a:cubicBezTo>
                      <a:cubicBezTo>
                        <a:pt x="416646" y="581845"/>
                        <a:pt x="430259" y="541337"/>
                        <a:pt x="437426" y="486492"/>
                      </a:cubicBezTo>
                      <a:cubicBezTo>
                        <a:pt x="456365" y="340307"/>
                        <a:pt x="415331" y="230158"/>
                        <a:pt x="310377" y="84827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id="{FEFADD90-1607-40A2-A32B-4A268AACF05E}"/>
                    </a:ext>
                  </a:extLst>
                </p:cNvPr>
                <p:cNvSpPr/>
                <p:nvPr/>
              </p:nvSpPr>
              <p:spPr>
                <a:xfrm>
                  <a:off x="5885880" y="3788463"/>
                  <a:ext cx="411376" cy="609014"/>
                </a:xfrm>
                <a:custGeom>
                  <a:avLst/>
                  <a:gdLst>
                    <a:gd name="connsiteX0" fmla="*/ 86043 w 282479"/>
                    <a:gd name="connsiteY0" fmla="*/ 418191 h 418191"/>
                    <a:gd name="connsiteX1" fmla="*/ 1146 w 282479"/>
                    <a:gd name="connsiteY1" fmla="*/ 63150 h 418191"/>
                    <a:gd name="connsiteX2" fmla="*/ 12918 w 282479"/>
                    <a:gd name="connsiteY2" fmla="*/ 35399 h 418191"/>
                    <a:gd name="connsiteX3" fmla="*/ 259322 w 282479"/>
                    <a:gd name="connsiteY3" fmla="*/ 55654 h 418191"/>
                    <a:gd name="connsiteX4" fmla="*/ 264518 w 282479"/>
                    <a:gd name="connsiteY4" fmla="*/ 210717 h 418191"/>
                    <a:gd name="connsiteX5" fmla="*/ 86043 w 282479"/>
                    <a:gd name="connsiteY5" fmla="*/ 418191 h 418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479" h="418191">
                      <a:moveTo>
                        <a:pt x="86043" y="418191"/>
                      </a:moveTo>
                      <a:cubicBezTo>
                        <a:pt x="56978" y="295811"/>
                        <a:pt x="29819" y="179283"/>
                        <a:pt x="1146" y="63150"/>
                      </a:cubicBezTo>
                      <a:cubicBezTo>
                        <a:pt x="-2536" y="48091"/>
                        <a:pt x="2988" y="42962"/>
                        <a:pt x="12918" y="35399"/>
                      </a:cubicBezTo>
                      <a:cubicBezTo>
                        <a:pt x="84399" y="-18787"/>
                        <a:pt x="197047" y="-9778"/>
                        <a:pt x="259322" y="55654"/>
                      </a:cubicBezTo>
                      <a:cubicBezTo>
                        <a:pt x="287665" y="85377"/>
                        <a:pt x="290690" y="180467"/>
                        <a:pt x="264518" y="210717"/>
                      </a:cubicBezTo>
                      <a:cubicBezTo>
                        <a:pt x="206254" y="278319"/>
                        <a:pt x="148122" y="346052"/>
                        <a:pt x="86043" y="4181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id="{47DFCA08-EEEC-4415-8118-BFCF3994ED33}"/>
                    </a:ext>
                  </a:extLst>
                </p:cNvPr>
                <p:cNvSpPr/>
                <p:nvPr/>
              </p:nvSpPr>
              <p:spPr>
                <a:xfrm>
                  <a:off x="6235234" y="3946852"/>
                  <a:ext cx="233249" cy="724015"/>
                </a:xfrm>
                <a:custGeom>
                  <a:avLst/>
                  <a:gdLst>
                    <a:gd name="connsiteX0" fmla="*/ 57288 w 160165"/>
                    <a:gd name="connsiteY0" fmla="*/ 0 h 497159"/>
                    <a:gd name="connsiteX1" fmla="*/ 156653 w 160165"/>
                    <a:gd name="connsiteY1" fmla="*/ 348662 h 497159"/>
                    <a:gd name="connsiteX2" fmla="*/ 105753 w 160165"/>
                    <a:gd name="connsiteY2" fmla="*/ 473739 h 497159"/>
                    <a:gd name="connsiteX3" fmla="*/ 40322 w 160165"/>
                    <a:gd name="connsiteY3" fmla="*/ 493664 h 497159"/>
                    <a:gd name="connsiteX4" fmla="*/ 2312 w 160165"/>
                    <a:gd name="connsiteY4" fmla="*/ 440069 h 497159"/>
                    <a:gd name="connsiteX5" fmla="*/ 16451 w 160165"/>
                    <a:gd name="connsiteY5" fmla="*/ 319596 h 497159"/>
                    <a:gd name="connsiteX6" fmla="*/ 57288 w 160165"/>
                    <a:gd name="connsiteY6" fmla="*/ 0 h 49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65" h="497159">
                      <a:moveTo>
                        <a:pt x="57288" y="0"/>
                      </a:moveTo>
                      <a:cubicBezTo>
                        <a:pt x="129690" y="110412"/>
                        <a:pt x="173224" y="221153"/>
                        <a:pt x="156653" y="348662"/>
                      </a:cubicBezTo>
                      <a:cubicBezTo>
                        <a:pt x="150668" y="394826"/>
                        <a:pt x="139226" y="438491"/>
                        <a:pt x="105753" y="473739"/>
                      </a:cubicBezTo>
                      <a:cubicBezTo>
                        <a:pt x="87209" y="493270"/>
                        <a:pt x="65246" y="502805"/>
                        <a:pt x="40322" y="493664"/>
                      </a:cubicBezTo>
                      <a:cubicBezTo>
                        <a:pt x="17240" y="485181"/>
                        <a:pt x="5338" y="464467"/>
                        <a:pt x="2312" y="440069"/>
                      </a:cubicBezTo>
                      <a:cubicBezTo>
                        <a:pt x="-2751" y="398838"/>
                        <a:pt x="-121" y="358132"/>
                        <a:pt x="16451" y="319596"/>
                      </a:cubicBezTo>
                      <a:cubicBezTo>
                        <a:pt x="72545" y="189193"/>
                        <a:pt x="70506" y="157036"/>
                        <a:pt x="572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id="{027BCC66-B074-4C04-87D7-2F0B126FF7ED}"/>
                    </a:ext>
                  </a:extLst>
                </p:cNvPr>
                <p:cNvSpPr/>
                <p:nvPr/>
              </p:nvSpPr>
              <p:spPr>
                <a:xfrm>
                  <a:off x="6089055" y="4188281"/>
                  <a:ext cx="158644" cy="262690"/>
                </a:xfrm>
                <a:custGeom>
                  <a:avLst/>
                  <a:gdLst>
                    <a:gd name="connsiteX0" fmla="*/ 19831 w 108936"/>
                    <a:gd name="connsiteY0" fmla="*/ 180381 h 180381"/>
                    <a:gd name="connsiteX1" fmla="*/ 23185 w 108936"/>
                    <a:gd name="connsiteY1" fmla="*/ 88316 h 180381"/>
                    <a:gd name="connsiteX2" fmla="*/ 108937 w 108936"/>
                    <a:gd name="connsiteY2" fmla="*/ 0 h 180381"/>
                    <a:gd name="connsiteX3" fmla="*/ 19831 w 108936"/>
                    <a:gd name="connsiteY3" fmla="*/ 180381 h 180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936" h="180381">
                      <a:moveTo>
                        <a:pt x="19831" y="180381"/>
                      </a:moveTo>
                      <a:cubicBezTo>
                        <a:pt x="-4698" y="145593"/>
                        <a:pt x="-9630" y="118303"/>
                        <a:pt x="23185" y="88316"/>
                      </a:cubicBezTo>
                      <a:cubicBezTo>
                        <a:pt x="52908" y="61091"/>
                        <a:pt x="76648" y="27290"/>
                        <a:pt x="108937" y="0"/>
                      </a:cubicBezTo>
                      <a:cubicBezTo>
                        <a:pt x="79476" y="59447"/>
                        <a:pt x="50146" y="118961"/>
                        <a:pt x="19831" y="18038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87" name="Group 586">
              <a:extLst>
                <a:ext uri="{FF2B5EF4-FFF2-40B4-BE49-F238E27FC236}">
                  <a16:creationId xmlns:a16="http://schemas.microsoft.com/office/drawing/2014/main" id="{49893B69-9A41-4BEA-83E4-53A249B362BD}"/>
                </a:ext>
              </a:extLst>
            </p:cNvPr>
            <p:cNvGrpSpPr/>
            <p:nvPr/>
          </p:nvGrpSpPr>
          <p:grpSpPr>
            <a:xfrm rot="5904492">
              <a:off x="1689988" y="1159396"/>
              <a:ext cx="1517014" cy="704473"/>
              <a:chOff x="10518076" y="1388059"/>
              <a:chExt cx="852511" cy="395890"/>
            </a:xfrm>
          </p:grpSpPr>
          <p:sp>
            <p:nvSpPr>
              <p:cNvPr id="588" name="Freeform: Shape 587">
                <a:extLst>
                  <a:ext uri="{FF2B5EF4-FFF2-40B4-BE49-F238E27FC236}">
                    <a16:creationId xmlns:a16="http://schemas.microsoft.com/office/drawing/2014/main" id="{2CEF0A21-6794-435F-A0F9-442ABACB09D4}"/>
                  </a:ext>
                </a:extLst>
              </p:cNvPr>
              <p:cNvSpPr/>
              <p:nvPr/>
            </p:nvSpPr>
            <p:spPr>
              <a:xfrm rot="20568049">
                <a:off x="10518076" y="1503651"/>
                <a:ext cx="188312" cy="236182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Freeform: Shape 588">
                <a:extLst>
                  <a:ext uri="{FF2B5EF4-FFF2-40B4-BE49-F238E27FC236}">
                    <a16:creationId xmlns:a16="http://schemas.microsoft.com/office/drawing/2014/main" id="{3BCC87EF-157C-44EF-90A5-EF6012A6146B}"/>
                  </a:ext>
                </a:extLst>
              </p:cNvPr>
              <p:cNvSpPr/>
              <p:nvPr/>
            </p:nvSpPr>
            <p:spPr>
              <a:xfrm rot="21084343">
                <a:off x="10665403" y="1459742"/>
                <a:ext cx="255172" cy="320038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Freeform: Shape 589">
                <a:extLst>
                  <a:ext uri="{FF2B5EF4-FFF2-40B4-BE49-F238E27FC236}">
                    <a16:creationId xmlns:a16="http://schemas.microsoft.com/office/drawing/2014/main" id="{3509D2C0-5890-489F-A086-B4E2396F5D88}"/>
                  </a:ext>
                </a:extLst>
              </p:cNvPr>
              <p:cNvSpPr/>
              <p:nvPr/>
            </p:nvSpPr>
            <p:spPr>
              <a:xfrm rot="20970004">
                <a:off x="10859286" y="1414036"/>
                <a:ext cx="294938" cy="369913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4FB2A3DB-5BDD-4696-9D2B-CF4344A7CD73}"/>
                  </a:ext>
                </a:extLst>
              </p:cNvPr>
              <p:cNvSpPr/>
              <p:nvPr/>
            </p:nvSpPr>
            <p:spPr>
              <a:xfrm>
                <a:off x="11075649" y="1388059"/>
                <a:ext cx="294938" cy="369913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2" name="Group 591">
              <a:extLst>
                <a:ext uri="{FF2B5EF4-FFF2-40B4-BE49-F238E27FC236}">
                  <a16:creationId xmlns:a16="http://schemas.microsoft.com/office/drawing/2014/main" id="{8BEFA5E5-78D3-4363-A069-1FAED410C092}"/>
                </a:ext>
              </a:extLst>
            </p:cNvPr>
            <p:cNvGrpSpPr/>
            <p:nvPr/>
          </p:nvGrpSpPr>
          <p:grpSpPr>
            <a:xfrm rot="5208169" flipH="1">
              <a:off x="1757993" y="4630886"/>
              <a:ext cx="1517014" cy="704473"/>
              <a:chOff x="10518076" y="1388059"/>
              <a:chExt cx="852511" cy="395890"/>
            </a:xfrm>
          </p:grpSpPr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E36E1EE7-5992-4141-84EF-4A4223014C84}"/>
                  </a:ext>
                </a:extLst>
              </p:cNvPr>
              <p:cNvSpPr/>
              <p:nvPr/>
            </p:nvSpPr>
            <p:spPr>
              <a:xfrm rot="20568049">
                <a:off x="10518076" y="1503651"/>
                <a:ext cx="188312" cy="236182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5CA87333-F05A-4257-B976-6A9ABE229DF5}"/>
                  </a:ext>
                </a:extLst>
              </p:cNvPr>
              <p:cNvSpPr/>
              <p:nvPr/>
            </p:nvSpPr>
            <p:spPr>
              <a:xfrm rot="21084343">
                <a:off x="10665403" y="1459742"/>
                <a:ext cx="255172" cy="320038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Freeform: Shape 594">
                <a:extLst>
                  <a:ext uri="{FF2B5EF4-FFF2-40B4-BE49-F238E27FC236}">
                    <a16:creationId xmlns:a16="http://schemas.microsoft.com/office/drawing/2014/main" id="{60D098BB-1303-4740-BA3C-32ED3C024193}"/>
                  </a:ext>
                </a:extLst>
              </p:cNvPr>
              <p:cNvSpPr/>
              <p:nvPr/>
            </p:nvSpPr>
            <p:spPr>
              <a:xfrm rot="20970004">
                <a:off x="10859286" y="1414036"/>
                <a:ext cx="294938" cy="369913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Freeform: Shape 595">
                <a:extLst>
                  <a:ext uri="{FF2B5EF4-FFF2-40B4-BE49-F238E27FC236}">
                    <a16:creationId xmlns:a16="http://schemas.microsoft.com/office/drawing/2014/main" id="{19D54357-341C-47D4-ABE1-75CEAC65A214}"/>
                  </a:ext>
                </a:extLst>
              </p:cNvPr>
              <p:cNvSpPr/>
              <p:nvPr/>
            </p:nvSpPr>
            <p:spPr>
              <a:xfrm>
                <a:off x="11075649" y="1388059"/>
                <a:ext cx="294938" cy="369913"/>
              </a:xfrm>
              <a:custGeom>
                <a:avLst/>
                <a:gdLst>
                  <a:gd name="connsiteX0" fmla="*/ 0 w 904875"/>
                  <a:gd name="connsiteY0" fmla="*/ 19050 h 638175"/>
                  <a:gd name="connsiteX1" fmla="*/ 800100 w 904875"/>
                  <a:gd name="connsiteY1" fmla="*/ 0 h 638175"/>
                  <a:gd name="connsiteX2" fmla="*/ 904875 w 904875"/>
                  <a:gd name="connsiteY2" fmla="*/ 76200 h 638175"/>
                  <a:gd name="connsiteX3" fmla="*/ 542925 w 904875"/>
                  <a:gd name="connsiteY3" fmla="*/ 619125 h 638175"/>
                  <a:gd name="connsiteX4" fmla="*/ 428625 w 904875"/>
                  <a:gd name="connsiteY4" fmla="*/ 638175 h 638175"/>
                  <a:gd name="connsiteX5" fmla="*/ 0 w 904875"/>
                  <a:gd name="connsiteY5" fmla="*/ 76200 h 638175"/>
                  <a:gd name="connsiteX6" fmla="*/ 0 w 904875"/>
                  <a:gd name="connsiteY6" fmla="*/ 19050 h 638175"/>
                  <a:gd name="connsiteX0" fmla="*/ 0 w 904875"/>
                  <a:gd name="connsiteY0" fmla="*/ 19050 h 638719"/>
                  <a:gd name="connsiteX1" fmla="*/ 800100 w 904875"/>
                  <a:gd name="connsiteY1" fmla="*/ 0 h 638719"/>
                  <a:gd name="connsiteX2" fmla="*/ 904875 w 904875"/>
                  <a:gd name="connsiteY2" fmla="*/ 76200 h 638719"/>
                  <a:gd name="connsiteX3" fmla="*/ 510268 w 904875"/>
                  <a:gd name="connsiteY3" fmla="*/ 638719 h 638719"/>
                  <a:gd name="connsiteX4" fmla="*/ 428625 w 904875"/>
                  <a:gd name="connsiteY4" fmla="*/ 638175 h 638719"/>
                  <a:gd name="connsiteX5" fmla="*/ 0 w 904875"/>
                  <a:gd name="connsiteY5" fmla="*/ 76200 h 638719"/>
                  <a:gd name="connsiteX6" fmla="*/ 0 w 904875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10268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0 w 852623"/>
                  <a:gd name="connsiteY0" fmla="*/ 19050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0 w 852623"/>
                  <a:gd name="connsiteY6" fmla="*/ 19050 h 638719"/>
                  <a:gd name="connsiteX0" fmla="*/ 32657 w 852623"/>
                  <a:gd name="connsiteY0" fmla="*/ 5987 h 638719"/>
                  <a:gd name="connsiteX1" fmla="*/ 800100 w 852623"/>
                  <a:gd name="connsiteY1" fmla="*/ 0 h 638719"/>
                  <a:gd name="connsiteX2" fmla="*/ 852623 w 852623"/>
                  <a:gd name="connsiteY2" fmla="*/ 43543 h 638719"/>
                  <a:gd name="connsiteX3" fmla="*/ 500471 w 852623"/>
                  <a:gd name="connsiteY3" fmla="*/ 638719 h 638719"/>
                  <a:gd name="connsiteX4" fmla="*/ 428625 w 852623"/>
                  <a:gd name="connsiteY4" fmla="*/ 638175 h 638719"/>
                  <a:gd name="connsiteX5" fmla="*/ 0 w 852623"/>
                  <a:gd name="connsiteY5" fmla="*/ 76200 h 638719"/>
                  <a:gd name="connsiteX6" fmla="*/ 32657 w 852623"/>
                  <a:gd name="connsiteY6" fmla="*/ 5987 h 638719"/>
                  <a:gd name="connsiteX0" fmla="*/ 32657 w 852623"/>
                  <a:gd name="connsiteY0" fmla="*/ 5987 h 652791"/>
                  <a:gd name="connsiteX1" fmla="*/ 800100 w 852623"/>
                  <a:gd name="connsiteY1" fmla="*/ 0 h 652791"/>
                  <a:gd name="connsiteX2" fmla="*/ 852623 w 852623"/>
                  <a:gd name="connsiteY2" fmla="*/ 43543 h 652791"/>
                  <a:gd name="connsiteX3" fmla="*/ 500471 w 852623"/>
                  <a:gd name="connsiteY3" fmla="*/ 638719 h 652791"/>
                  <a:gd name="connsiteX4" fmla="*/ 428625 w 852623"/>
                  <a:gd name="connsiteY4" fmla="*/ 638175 h 652791"/>
                  <a:gd name="connsiteX5" fmla="*/ 0 w 852623"/>
                  <a:gd name="connsiteY5" fmla="*/ 76200 h 652791"/>
                  <a:gd name="connsiteX6" fmla="*/ 32657 w 852623"/>
                  <a:gd name="connsiteY6" fmla="*/ 5987 h 652791"/>
                  <a:gd name="connsiteX0" fmla="*/ 32657 w 852623"/>
                  <a:gd name="connsiteY0" fmla="*/ 5987 h 659202"/>
                  <a:gd name="connsiteX1" fmla="*/ 800100 w 852623"/>
                  <a:gd name="connsiteY1" fmla="*/ 0 h 659202"/>
                  <a:gd name="connsiteX2" fmla="*/ 852623 w 852623"/>
                  <a:gd name="connsiteY2" fmla="*/ 43543 h 659202"/>
                  <a:gd name="connsiteX3" fmla="*/ 500471 w 852623"/>
                  <a:gd name="connsiteY3" fmla="*/ 638719 h 659202"/>
                  <a:gd name="connsiteX4" fmla="*/ 428625 w 852623"/>
                  <a:gd name="connsiteY4" fmla="*/ 638175 h 659202"/>
                  <a:gd name="connsiteX5" fmla="*/ 0 w 852623"/>
                  <a:gd name="connsiteY5" fmla="*/ 76200 h 659202"/>
                  <a:gd name="connsiteX6" fmla="*/ 32657 w 852623"/>
                  <a:gd name="connsiteY6" fmla="*/ 5987 h 659202"/>
                  <a:gd name="connsiteX0" fmla="*/ 32657 w 885102"/>
                  <a:gd name="connsiteY0" fmla="*/ 5987 h 659202"/>
                  <a:gd name="connsiteX1" fmla="*/ 800100 w 885102"/>
                  <a:gd name="connsiteY1" fmla="*/ 0 h 659202"/>
                  <a:gd name="connsiteX2" fmla="*/ 885102 w 885102"/>
                  <a:gd name="connsiteY2" fmla="*/ 41044 h 659202"/>
                  <a:gd name="connsiteX3" fmla="*/ 500471 w 885102"/>
                  <a:gd name="connsiteY3" fmla="*/ 638719 h 659202"/>
                  <a:gd name="connsiteX4" fmla="*/ 428625 w 885102"/>
                  <a:gd name="connsiteY4" fmla="*/ 638175 h 659202"/>
                  <a:gd name="connsiteX5" fmla="*/ 0 w 885102"/>
                  <a:gd name="connsiteY5" fmla="*/ 76200 h 659202"/>
                  <a:gd name="connsiteX6" fmla="*/ 32657 w 885102"/>
                  <a:gd name="connsiteY6" fmla="*/ 5987 h 659202"/>
                  <a:gd name="connsiteX0" fmla="*/ 32657 w 860118"/>
                  <a:gd name="connsiteY0" fmla="*/ 5987 h 659202"/>
                  <a:gd name="connsiteX1" fmla="*/ 800100 w 860118"/>
                  <a:gd name="connsiteY1" fmla="*/ 0 h 659202"/>
                  <a:gd name="connsiteX2" fmla="*/ 860118 w 860118"/>
                  <a:gd name="connsiteY2" fmla="*/ 53535 h 659202"/>
                  <a:gd name="connsiteX3" fmla="*/ 500471 w 860118"/>
                  <a:gd name="connsiteY3" fmla="*/ 638719 h 659202"/>
                  <a:gd name="connsiteX4" fmla="*/ 428625 w 860118"/>
                  <a:gd name="connsiteY4" fmla="*/ 638175 h 659202"/>
                  <a:gd name="connsiteX5" fmla="*/ 0 w 860118"/>
                  <a:gd name="connsiteY5" fmla="*/ 76200 h 659202"/>
                  <a:gd name="connsiteX6" fmla="*/ 32657 w 860118"/>
                  <a:gd name="connsiteY6" fmla="*/ 5987 h 659202"/>
                  <a:gd name="connsiteX0" fmla="*/ 32657 w 863378"/>
                  <a:gd name="connsiteY0" fmla="*/ 5987 h 659202"/>
                  <a:gd name="connsiteX1" fmla="*/ 800100 w 863378"/>
                  <a:gd name="connsiteY1" fmla="*/ 0 h 659202"/>
                  <a:gd name="connsiteX2" fmla="*/ 860118 w 863378"/>
                  <a:gd name="connsiteY2" fmla="*/ 53535 h 659202"/>
                  <a:gd name="connsiteX3" fmla="*/ 500471 w 863378"/>
                  <a:gd name="connsiteY3" fmla="*/ 638719 h 659202"/>
                  <a:gd name="connsiteX4" fmla="*/ 428625 w 863378"/>
                  <a:gd name="connsiteY4" fmla="*/ 638175 h 659202"/>
                  <a:gd name="connsiteX5" fmla="*/ 0 w 863378"/>
                  <a:gd name="connsiteY5" fmla="*/ 76200 h 659202"/>
                  <a:gd name="connsiteX6" fmla="*/ 32657 w 863378"/>
                  <a:gd name="connsiteY6" fmla="*/ 5987 h 659202"/>
                  <a:gd name="connsiteX0" fmla="*/ 32657 w 865145"/>
                  <a:gd name="connsiteY0" fmla="*/ 5987 h 659202"/>
                  <a:gd name="connsiteX1" fmla="*/ 800100 w 865145"/>
                  <a:gd name="connsiteY1" fmla="*/ 0 h 659202"/>
                  <a:gd name="connsiteX2" fmla="*/ 860118 w 865145"/>
                  <a:gd name="connsiteY2" fmla="*/ 53535 h 659202"/>
                  <a:gd name="connsiteX3" fmla="*/ 500471 w 865145"/>
                  <a:gd name="connsiteY3" fmla="*/ 638719 h 659202"/>
                  <a:gd name="connsiteX4" fmla="*/ 428625 w 865145"/>
                  <a:gd name="connsiteY4" fmla="*/ 638175 h 659202"/>
                  <a:gd name="connsiteX5" fmla="*/ 0 w 865145"/>
                  <a:gd name="connsiteY5" fmla="*/ 76200 h 659202"/>
                  <a:gd name="connsiteX6" fmla="*/ 32657 w 865145"/>
                  <a:gd name="connsiteY6" fmla="*/ 5987 h 659202"/>
                  <a:gd name="connsiteX0" fmla="*/ 32657 w 854250"/>
                  <a:gd name="connsiteY0" fmla="*/ 5987 h 659202"/>
                  <a:gd name="connsiteX1" fmla="*/ 800100 w 854250"/>
                  <a:gd name="connsiteY1" fmla="*/ 0 h 659202"/>
                  <a:gd name="connsiteX2" fmla="*/ 847626 w 854250"/>
                  <a:gd name="connsiteY2" fmla="*/ 68525 h 659202"/>
                  <a:gd name="connsiteX3" fmla="*/ 500471 w 854250"/>
                  <a:gd name="connsiteY3" fmla="*/ 638719 h 659202"/>
                  <a:gd name="connsiteX4" fmla="*/ 428625 w 854250"/>
                  <a:gd name="connsiteY4" fmla="*/ 638175 h 659202"/>
                  <a:gd name="connsiteX5" fmla="*/ 0 w 854250"/>
                  <a:gd name="connsiteY5" fmla="*/ 76200 h 659202"/>
                  <a:gd name="connsiteX6" fmla="*/ 32657 w 854250"/>
                  <a:gd name="connsiteY6" fmla="*/ 5987 h 659202"/>
                  <a:gd name="connsiteX0" fmla="*/ 32657 w 856384"/>
                  <a:gd name="connsiteY0" fmla="*/ 5987 h 659202"/>
                  <a:gd name="connsiteX1" fmla="*/ 800100 w 856384"/>
                  <a:gd name="connsiteY1" fmla="*/ 0 h 659202"/>
                  <a:gd name="connsiteX2" fmla="*/ 847626 w 856384"/>
                  <a:gd name="connsiteY2" fmla="*/ 68525 h 659202"/>
                  <a:gd name="connsiteX3" fmla="*/ 500471 w 856384"/>
                  <a:gd name="connsiteY3" fmla="*/ 638719 h 659202"/>
                  <a:gd name="connsiteX4" fmla="*/ 428625 w 856384"/>
                  <a:gd name="connsiteY4" fmla="*/ 638175 h 659202"/>
                  <a:gd name="connsiteX5" fmla="*/ 0 w 856384"/>
                  <a:gd name="connsiteY5" fmla="*/ 76200 h 659202"/>
                  <a:gd name="connsiteX6" fmla="*/ 32657 w 856384"/>
                  <a:gd name="connsiteY6" fmla="*/ 5987 h 659202"/>
                  <a:gd name="connsiteX0" fmla="*/ 39558 w 863285"/>
                  <a:gd name="connsiteY0" fmla="*/ 5987 h 659202"/>
                  <a:gd name="connsiteX1" fmla="*/ 807001 w 863285"/>
                  <a:gd name="connsiteY1" fmla="*/ 0 h 659202"/>
                  <a:gd name="connsiteX2" fmla="*/ 854527 w 863285"/>
                  <a:gd name="connsiteY2" fmla="*/ 68525 h 659202"/>
                  <a:gd name="connsiteX3" fmla="*/ 507372 w 863285"/>
                  <a:gd name="connsiteY3" fmla="*/ 638719 h 659202"/>
                  <a:gd name="connsiteX4" fmla="*/ 435526 w 863285"/>
                  <a:gd name="connsiteY4" fmla="*/ 638175 h 659202"/>
                  <a:gd name="connsiteX5" fmla="*/ 6901 w 863285"/>
                  <a:gd name="connsiteY5" fmla="*/ 76200 h 659202"/>
                  <a:gd name="connsiteX6" fmla="*/ 39558 w 863285"/>
                  <a:gd name="connsiteY6" fmla="*/ 5987 h 659202"/>
                  <a:gd name="connsiteX0" fmla="*/ 41358 w 865085"/>
                  <a:gd name="connsiteY0" fmla="*/ 5987 h 659202"/>
                  <a:gd name="connsiteX1" fmla="*/ 808801 w 865085"/>
                  <a:gd name="connsiteY1" fmla="*/ 0 h 659202"/>
                  <a:gd name="connsiteX2" fmla="*/ 856327 w 865085"/>
                  <a:gd name="connsiteY2" fmla="*/ 68525 h 659202"/>
                  <a:gd name="connsiteX3" fmla="*/ 509172 w 865085"/>
                  <a:gd name="connsiteY3" fmla="*/ 638719 h 659202"/>
                  <a:gd name="connsiteX4" fmla="*/ 437326 w 865085"/>
                  <a:gd name="connsiteY4" fmla="*/ 638175 h 659202"/>
                  <a:gd name="connsiteX5" fmla="*/ 8701 w 865085"/>
                  <a:gd name="connsiteY5" fmla="*/ 76200 h 659202"/>
                  <a:gd name="connsiteX6" fmla="*/ 41358 w 865085"/>
                  <a:gd name="connsiteY6" fmla="*/ 5987 h 659202"/>
                  <a:gd name="connsiteX0" fmla="*/ 42555 w 866282"/>
                  <a:gd name="connsiteY0" fmla="*/ 5987 h 659202"/>
                  <a:gd name="connsiteX1" fmla="*/ 809998 w 866282"/>
                  <a:gd name="connsiteY1" fmla="*/ 0 h 659202"/>
                  <a:gd name="connsiteX2" fmla="*/ 857524 w 866282"/>
                  <a:gd name="connsiteY2" fmla="*/ 68525 h 659202"/>
                  <a:gd name="connsiteX3" fmla="*/ 510369 w 866282"/>
                  <a:gd name="connsiteY3" fmla="*/ 638719 h 659202"/>
                  <a:gd name="connsiteX4" fmla="*/ 438523 w 866282"/>
                  <a:gd name="connsiteY4" fmla="*/ 638175 h 659202"/>
                  <a:gd name="connsiteX5" fmla="*/ 9898 w 866282"/>
                  <a:gd name="connsiteY5" fmla="*/ 76200 h 659202"/>
                  <a:gd name="connsiteX6" fmla="*/ 42555 w 866282"/>
                  <a:gd name="connsiteY6" fmla="*/ 5987 h 659202"/>
                  <a:gd name="connsiteX0" fmla="*/ 33175 w 856902"/>
                  <a:gd name="connsiteY0" fmla="*/ 5987 h 659202"/>
                  <a:gd name="connsiteX1" fmla="*/ 800618 w 856902"/>
                  <a:gd name="connsiteY1" fmla="*/ 0 h 659202"/>
                  <a:gd name="connsiteX2" fmla="*/ 848144 w 856902"/>
                  <a:gd name="connsiteY2" fmla="*/ 68525 h 659202"/>
                  <a:gd name="connsiteX3" fmla="*/ 500989 w 856902"/>
                  <a:gd name="connsiteY3" fmla="*/ 638719 h 659202"/>
                  <a:gd name="connsiteX4" fmla="*/ 429143 w 856902"/>
                  <a:gd name="connsiteY4" fmla="*/ 638175 h 659202"/>
                  <a:gd name="connsiteX5" fmla="*/ 13009 w 856902"/>
                  <a:gd name="connsiteY5" fmla="*/ 93689 h 659202"/>
                  <a:gd name="connsiteX6" fmla="*/ 33175 w 856902"/>
                  <a:gd name="connsiteY6" fmla="*/ 5987 h 659202"/>
                  <a:gd name="connsiteX0" fmla="*/ 39800 w 863527"/>
                  <a:gd name="connsiteY0" fmla="*/ 5987 h 659202"/>
                  <a:gd name="connsiteX1" fmla="*/ 807243 w 863527"/>
                  <a:gd name="connsiteY1" fmla="*/ 0 h 659202"/>
                  <a:gd name="connsiteX2" fmla="*/ 854769 w 863527"/>
                  <a:gd name="connsiteY2" fmla="*/ 68525 h 659202"/>
                  <a:gd name="connsiteX3" fmla="*/ 507614 w 863527"/>
                  <a:gd name="connsiteY3" fmla="*/ 638719 h 659202"/>
                  <a:gd name="connsiteX4" fmla="*/ 435768 w 863527"/>
                  <a:gd name="connsiteY4" fmla="*/ 638175 h 659202"/>
                  <a:gd name="connsiteX5" fmla="*/ 19634 w 863527"/>
                  <a:gd name="connsiteY5" fmla="*/ 93689 h 659202"/>
                  <a:gd name="connsiteX6" fmla="*/ 39800 w 863527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37589 w 861316"/>
                  <a:gd name="connsiteY0" fmla="*/ 5987 h 659202"/>
                  <a:gd name="connsiteX1" fmla="*/ 805032 w 861316"/>
                  <a:gd name="connsiteY1" fmla="*/ 0 h 659202"/>
                  <a:gd name="connsiteX2" fmla="*/ 852558 w 861316"/>
                  <a:gd name="connsiteY2" fmla="*/ 68525 h 659202"/>
                  <a:gd name="connsiteX3" fmla="*/ 505403 w 861316"/>
                  <a:gd name="connsiteY3" fmla="*/ 638719 h 659202"/>
                  <a:gd name="connsiteX4" fmla="*/ 433557 w 861316"/>
                  <a:gd name="connsiteY4" fmla="*/ 638175 h 659202"/>
                  <a:gd name="connsiteX5" fmla="*/ 17423 w 861316"/>
                  <a:gd name="connsiteY5" fmla="*/ 93689 h 659202"/>
                  <a:gd name="connsiteX6" fmla="*/ 37589 w 861316"/>
                  <a:gd name="connsiteY6" fmla="*/ 5987 h 659202"/>
                  <a:gd name="connsiteX0" fmla="*/ 27365 w 851092"/>
                  <a:gd name="connsiteY0" fmla="*/ 5987 h 659202"/>
                  <a:gd name="connsiteX1" fmla="*/ 794808 w 851092"/>
                  <a:gd name="connsiteY1" fmla="*/ 0 h 659202"/>
                  <a:gd name="connsiteX2" fmla="*/ 842334 w 851092"/>
                  <a:gd name="connsiteY2" fmla="*/ 68525 h 659202"/>
                  <a:gd name="connsiteX3" fmla="*/ 495179 w 851092"/>
                  <a:gd name="connsiteY3" fmla="*/ 638719 h 659202"/>
                  <a:gd name="connsiteX4" fmla="*/ 423333 w 851092"/>
                  <a:gd name="connsiteY4" fmla="*/ 638175 h 659202"/>
                  <a:gd name="connsiteX5" fmla="*/ 7199 w 851092"/>
                  <a:gd name="connsiteY5" fmla="*/ 93689 h 659202"/>
                  <a:gd name="connsiteX6" fmla="*/ 27365 w 851092"/>
                  <a:gd name="connsiteY6" fmla="*/ 5987 h 659202"/>
                  <a:gd name="connsiteX0" fmla="*/ 37248 w 860975"/>
                  <a:gd name="connsiteY0" fmla="*/ 5987 h 659202"/>
                  <a:gd name="connsiteX1" fmla="*/ 804691 w 860975"/>
                  <a:gd name="connsiteY1" fmla="*/ 0 h 659202"/>
                  <a:gd name="connsiteX2" fmla="*/ 852217 w 860975"/>
                  <a:gd name="connsiteY2" fmla="*/ 68525 h 659202"/>
                  <a:gd name="connsiteX3" fmla="*/ 505062 w 860975"/>
                  <a:gd name="connsiteY3" fmla="*/ 638719 h 659202"/>
                  <a:gd name="connsiteX4" fmla="*/ 433216 w 860975"/>
                  <a:gd name="connsiteY4" fmla="*/ 638175 h 659202"/>
                  <a:gd name="connsiteX5" fmla="*/ 17082 w 860975"/>
                  <a:gd name="connsiteY5" fmla="*/ 93689 h 659202"/>
                  <a:gd name="connsiteX6" fmla="*/ 37248 w 860975"/>
                  <a:gd name="connsiteY6" fmla="*/ 5987 h 659202"/>
                  <a:gd name="connsiteX0" fmla="*/ 37250 w 860977"/>
                  <a:gd name="connsiteY0" fmla="*/ 21695 h 674910"/>
                  <a:gd name="connsiteX1" fmla="*/ 804693 w 860977"/>
                  <a:gd name="connsiteY1" fmla="*/ 15708 h 674910"/>
                  <a:gd name="connsiteX2" fmla="*/ 852219 w 860977"/>
                  <a:gd name="connsiteY2" fmla="*/ 84233 h 674910"/>
                  <a:gd name="connsiteX3" fmla="*/ 505064 w 860977"/>
                  <a:gd name="connsiteY3" fmla="*/ 654427 h 674910"/>
                  <a:gd name="connsiteX4" fmla="*/ 433218 w 860977"/>
                  <a:gd name="connsiteY4" fmla="*/ 653883 h 674910"/>
                  <a:gd name="connsiteX5" fmla="*/ 17084 w 860977"/>
                  <a:gd name="connsiteY5" fmla="*/ 109397 h 674910"/>
                  <a:gd name="connsiteX6" fmla="*/ 37250 w 860977"/>
                  <a:gd name="connsiteY6" fmla="*/ 21695 h 674910"/>
                  <a:gd name="connsiteX0" fmla="*/ 37250 w 860977"/>
                  <a:gd name="connsiteY0" fmla="*/ 30284 h 683499"/>
                  <a:gd name="connsiteX1" fmla="*/ 804693 w 860977"/>
                  <a:gd name="connsiteY1" fmla="*/ 24297 h 683499"/>
                  <a:gd name="connsiteX2" fmla="*/ 852219 w 860977"/>
                  <a:gd name="connsiteY2" fmla="*/ 92822 h 683499"/>
                  <a:gd name="connsiteX3" fmla="*/ 505064 w 860977"/>
                  <a:gd name="connsiteY3" fmla="*/ 663016 h 683499"/>
                  <a:gd name="connsiteX4" fmla="*/ 433218 w 860977"/>
                  <a:gd name="connsiteY4" fmla="*/ 662472 h 683499"/>
                  <a:gd name="connsiteX5" fmla="*/ 17084 w 860977"/>
                  <a:gd name="connsiteY5" fmla="*/ 117986 h 683499"/>
                  <a:gd name="connsiteX6" fmla="*/ 37250 w 860977"/>
                  <a:gd name="connsiteY6" fmla="*/ 30284 h 683499"/>
                  <a:gd name="connsiteX0" fmla="*/ 37250 w 862596"/>
                  <a:gd name="connsiteY0" fmla="*/ 30284 h 683499"/>
                  <a:gd name="connsiteX1" fmla="*/ 804693 w 862596"/>
                  <a:gd name="connsiteY1" fmla="*/ 24297 h 683499"/>
                  <a:gd name="connsiteX2" fmla="*/ 852219 w 862596"/>
                  <a:gd name="connsiteY2" fmla="*/ 92822 h 683499"/>
                  <a:gd name="connsiteX3" fmla="*/ 505064 w 862596"/>
                  <a:gd name="connsiteY3" fmla="*/ 663016 h 683499"/>
                  <a:gd name="connsiteX4" fmla="*/ 433218 w 862596"/>
                  <a:gd name="connsiteY4" fmla="*/ 662472 h 683499"/>
                  <a:gd name="connsiteX5" fmla="*/ 17084 w 862596"/>
                  <a:gd name="connsiteY5" fmla="*/ 117986 h 683499"/>
                  <a:gd name="connsiteX6" fmla="*/ 37250 w 862596"/>
                  <a:gd name="connsiteY6" fmla="*/ 30284 h 683499"/>
                  <a:gd name="connsiteX0" fmla="*/ 37250 w 862594"/>
                  <a:gd name="connsiteY0" fmla="*/ 34963 h 688178"/>
                  <a:gd name="connsiteX1" fmla="*/ 804693 w 862594"/>
                  <a:gd name="connsiteY1" fmla="*/ 28976 h 688178"/>
                  <a:gd name="connsiteX2" fmla="*/ 852219 w 862594"/>
                  <a:gd name="connsiteY2" fmla="*/ 97501 h 688178"/>
                  <a:gd name="connsiteX3" fmla="*/ 505064 w 862594"/>
                  <a:gd name="connsiteY3" fmla="*/ 667695 h 688178"/>
                  <a:gd name="connsiteX4" fmla="*/ 433218 w 862594"/>
                  <a:gd name="connsiteY4" fmla="*/ 667151 h 688178"/>
                  <a:gd name="connsiteX5" fmla="*/ 17084 w 862594"/>
                  <a:gd name="connsiteY5" fmla="*/ 122665 h 688178"/>
                  <a:gd name="connsiteX6" fmla="*/ 37250 w 862594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88178"/>
                  <a:gd name="connsiteX1" fmla="*/ 804693 w 860544"/>
                  <a:gd name="connsiteY1" fmla="*/ 28976 h 688178"/>
                  <a:gd name="connsiteX2" fmla="*/ 852219 w 860544"/>
                  <a:gd name="connsiteY2" fmla="*/ 97501 h 688178"/>
                  <a:gd name="connsiteX3" fmla="*/ 505064 w 860544"/>
                  <a:gd name="connsiteY3" fmla="*/ 667695 h 688178"/>
                  <a:gd name="connsiteX4" fmla="*/ 433218 w 860544"/>
                  <a:gd name="connsiteY4" fmla="*/ 667151 h 688178"/>
                  <a:gd name="connsiteX5" fmla="*/ 17084 w 860544"/>
                  <a:gd name="connsiteY5" fmla="*/ 122665 h 688178"/>
                  <a:gd name="connsiteX6" fmla="*/ 37250 w 860544"/>
                  <a:gd name="connsiteY6" fmla="*/ 34963 h 688178"/>
                  <a:gd name="connsiteX0" fmla="*/ 37250 w 860542"/>
                  <a:gd name="connsiteY0" fmla="*/ 34963 h 688178"/>
                  <a:gd name="connsiteX1" fmla="*/ 804693 w 860542"/>
                  <a:gd name="connsiteY1" fmla="*/ 28976 h 688178"/>
                  <a:gd name="connsiteX2" fmla="*/ 852219 w 860542"/>
                  <a:gd name="connsiteY2" fmla="*/ 97501 h 688178"/>
                  <a:gd name="connsiteX3" fmla="*/ 505064 w 860542"/>
                  <a:gd name="connsiteY3" fmla="*/ 667695 h 688178"/>
                  <a:gd name="connsiteX4" fmla="*/ 433218 w 860542"/>
                  <a:gd name="connsiteY4" fmla="*/ 667151 h 688178"/>
                  <a:gd name="connsiteX5" fmla="*/ 17084 w 860542"/>
                  <a:gd name="connsiteY5" fmla="*/ 122665 h 688178"/>
                  <a:gd name="connsiteX6" fmla="*/ 37250 w 860542"/>
                  <a:gd name="connsiteY6" fmla="*/ 34963 h 688178"/>
                  <a:gd name="connsiteX0" fmla="*/ 37250 w 860544"/>
                  <a:gd name="connsiteY0" fmla="*/ 34963 h 693399"/>
                  <a:gd name="connsiteX1" fmla="*/ 804693 w 860544"/>
                  <a:gd name="connsiteY1" fmla="*/ 28976 h 693399"/>
                  <a:gd name="connsiteX2" fmla="*/ 852219 w 860544"/>
                  <a:gd name="connsiteY2" fmla="*/ 97501 h 693399"/>
                  <a:gd name="connsiteX3" fmla="*/ 505064 w 860544"/>
                  <a:gd name="connsiteY3" fmla="*/ 667695 h 693399"/>
                  <a:gd name="connsiteX4" fmla="*/ 433218 w 860544"/>
                  <a:gd name="connsiteY4" fmla="*/ 667151 h 693399"/>
                  <a:gd name="connsiteX5" fmla="*/ 17084 w 860544"/>
                  <a:gd name="connsiteY5" fmla="*/ 122665 h 693399"/>
                  <a:gd name="connsiteX6" fmla="*/ 37250 w 860544"/>
                  <a:gd name="connsiteY6" fmla="*/ 34963 h 693399"/>
                  <a:gd name="connsiteX0" fmla="*/ 37250 w 860542"/>
                  <a:gd name="connsiteY0" fmla="*/ 34963 h 694399"/>
                  <a:gd name="connsiteX1" fmla="*/ 804693 w 860542"/>
                  <a:gd name="connsiteY1" fmla="*/ 28976 h 694399"/>
                  <a:gd name="connsiteX2" fmla="*/ 852219 w 860542"/>
                  <a:gd name="connsiteY2" fmla="*/ 97501 h 694399"/>
                  <a:gd name="connsiteX3" fmla="*/ 505064 w 860542"/>
                  <a:gd name="connsiteY3" fmla="*/ 667695 h 694399"/>
                  <a:gd name="connsiteX4" fmla="*/ 433218 w 860542"/>
                  <a:gd name="connsiteY4" fmla="*/ 667151 h 694399"/>
                  <a:gd name="connsiteX5" fmla="*/ 17084 w 860542"/>
                  <a:gd name="connsiteY5" fmla="*/ 122665 h 694399"/>
                  <a:gd name="connsiteX6" fmla="*/ 37250 w 860542"/>
                  <a:gd name="connsiteY6" fmla="*/ 34963 h 694399"/>
                  <a:gd name="connsiteX0" fmla="*/ 37250 w 860544"/>
                  <a:gd name="connsiteY0" fmla="*/ 34963 h 687696"/>
                  <a:gd name="connsiteX1" fmla="*/ 804693 w 860544"/>
                  <a:gd name="connsiteY1" fmla="*/ 28976 h 687696"/>
                  <a:gd name="connsiteX2" fmla="*/ 852219 w 860544"/>
                  <a:gd name="connsiteY2" fmla="*/ 97501 h 687696"/>
                  <a:gd name="connsiteX3" fmla="*/ 505064 w 860544"/>
                  <a:gd name="connsiteY3" fmla="*/ 667695 h 687696"/>
                  <a:gd name="connsiteX4" fmla="*/ 414624 w 860544"/>
                  <a:gd name="connsiteY4" fmla="*/ 654531 h 687696"/>
                  <a:gd name="connsiteX5" fmla="*/ 17084 w 860544"/>
                  <a:gd name="connsiteY5" fmla="*/ 122665 h 687696"/>
                  <a:gd name="connsiteX6" fmla="*/ 37250 w 860544"/>
                  <a:gd name="connsiteY6" fmla="*/ 34963 h 687696"/>
                  <a:gd name="connsiteX0" fmla="*/ 37250 w 860542"/>
                  <a:gd name="connsiteY0" fmla="*/ 34963 h 682556"/>
                  <a:gd name="connsiteX1" fmla="*/ 804693 w 860542"/>
                  <a:gd name="connsiteY1" fmla="*/ 28976 h 682556"/>
                  <a:gd name="connsiteX2" fmla="*/ 852219 w 860542"/>
                  <a:gd name="connsiteY2" fmla="*/ 97501 h 682556"/>
                  <a:gd name="connsiteX3" fmla="*/ 505064 w 860542"/>
                  <a:gd name="connsiteY3" fmla="*/ 667695 h 682556"/>
                  <a:gd name="connsiteX4" fmla="*/ 414624 w 860542"/>
                  <a:gd name="connsiteY4" fmla="*/ 654531 h 682556"/>
                  <a:gd name="connsiteX5" fmla="*/ 17084 w 860542"/>
                  <a:gd name="connsiteY5" fmla="*/ 122665 h 682556"/>
                  <a:gd name="connsiteX6" fmla="*/ 37250 w 860542"/>
                  <a:gd name="connsiteY6" fmla="*/ 34963 h 682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0542" h="682556">
                    <a:moveTo>
                      <a:pt x="37250" y="34963"/>
                    </a:moveTo>
                    <a:cubicBezTo>
                      <a:pt x="200097" y="-11204"/>
                      <a:pt x="641845" y="-10043"/>
                      <a:pt x="804693" y="28976"/>
                    </a:cubicBezTo>
                    <a:cubicBezTo>
                      <a:pt x="861477" y="41952"/>
                      <a:pt x="870038" y="46393"/>
                      <a:pt x="852219" y="97501"/>
                    </a:cubicBezTo>
                    <a:cubicBezTo>
                      <a:pt x="769038" y="338047"/>
                      <a:pt x="611484" y="540730"/>
                      <a:pt x="505064" y="667695"/>
                    </a:cubicBezTo>
                    <a:cubicBezTo>
                      <a:pt x="481810" y="693154"/>
                      <a:pt x="452517" y="684035"/>
                      <a:pt x="414624" y="654531"/>
                    </a:cubicBezTo>
                    <a:cubicBezTo>
                      <a:pt x="238725" y="501431"/>
                      <a:pt x="100015" y="351485"/>
                      <a:pt x="17084" y="122665"/>
                    </a:cubicBezTo>
                    <a:cubicBezTo>
                      <a:pt x="6242" y="82557"/>
                      <a:pt x="-24011" y="54156"/>
                      <a:pt x="37250" y="3496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9D9446-D0AC-4D20-A3F9-3A0F07F07B62}"/>
              </a:ext>
            </a:extLst>
          </p:cNvPr>
          <p:cNvGrpSpPr/>
          <p:nvPr/>
        </p:nvGrpSpPr>
        <p:grpSpPr>
          <a:xfrm>
            <a:off x="209308" y="2239321"/>
            <a:ext cx="2378199" cy="4379879"/>
            <a:chOff x="4234931" y="17"/>
            <a:chExt cx="3723730" cy="6857916"/>
          </a:xfr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4D42A4C-8A6A-44A0-B1B3-EEDEF8DDCEEA}"/>
                </a:ext>
              </a:extLst>
            </p:cNvPr>
            <p:cNvSpPr/>
            <p:nvPr/>
          </p:nvSpPr>
          <p:spPr>
            <a:xfrm>
              <a:off x="4604104" y="762021"/>
              <a:ext cx="2240938" cy="761956"/>
            </a:xfrm>
            <a:custGeom>
              <a:avLst/>
              <a:gdLst>
                <a:gd name="connsiteX0" fmla="*/ 2200028 w 2240938"/>
                <a:gd name="connsiteY0" fmla="*/ 665970 h 761956"/>
                <a:gd name="connsiteX1" fmla="*/ 1863913 w 2240938"/>
                <a:gd name="connsiteY1" fmla="*/ 408911 h 761956"/>
                <a:gd name="connsiteX2" fmla="*/ 1646315 w 2240938"/>
                <a:gd name="connsiteY2" fmla="*/ 333677 h 761956"/>
                <a:gd name="connsiteX3" fmla="*/ 1510868 w 2240938"/>
                <a:gd name="connsiteY3" fmla="*/ 123655 h 761956"/>
                <a:gd name="connsiteX4" fmla="*/ 1520882 w 2240938"/>
                <a:gd name="connsiteY4" fmla="*/ 68514 h 761956"/>
                <a:gd name="connsiteX5" fmla="*/ 1553492 w 2240938"/>
                <a:gd name="connsiteY5" fmla="*/ 791 h 761956"/>
                <a:gd name="connsiteX6" fmla="*/ 1554019 w 2240938"/>
                <a:gd name="connsiteY6" fmla="*/ 0 h 761956"/>
                <a:gd name="connsiteX7" fmla="*/ 744169 w 2240938"/>
                <a:gd name="connsiteY7" fmla="*/ 0 h 761956"/>
                <a:gd name="connsiteX8" fmla="*/ 778360 w 2240938"/>
                <a:gd name="connsiteY8" fmla="*/ 50266 h 761956"/>
                <a:gd name="connsiteX9" fmla="*/ 820984 w 2240938"/>
                <a:gd name="connsiteY9" fmla="*/ 135513 h 761956"/>
                <a:gd name="connsiteX10" fmla="*/ 845425 w 2240938"/>
                <a:gd name="connsiteY10" fmla="*/ 254622 h 761956"/>
                <a:gd name="connsiteX11" fmla="*/ 802142 w 2240938"/>
                <a:gd name="connsiteY11" fmla="*/ 333018 h 761956"/>
                <a:gd name="connsiteX12" fmla="*/ 560696 w 2240938"/>
                <a:gd name="connsiteY12" fmla="*/ 408252 h 761956"/>
                <a:gd name="connsiteX13" fmla="*/ 314836 w 2240938"/>
                <a:gd name="connsiteY13" fmla="*/ 529865 h 761956"/>
                <a:gd name="connsiteX14" fmla="*/ 0 w 2240938"/>
                <a:gd name="connsiteY14" fmla="*/ 761956 h 761956"/>
                <a:gd name="connsiteX15" fmla="*/ 2240939 w 2240938"/>
                <a:gd name="connsiteY15" fmla="*/ 761956 h 761956"/>
                <a:gd name="connsiteX16" fmla="*/ 2200028 w 2240938"/>
                <a:gd name="connsiteY16" fmla="*/ 665970 h 7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40938" h="761956">
                  <a:moveTo>
                    <a:pt x="2200028" y="665970"/>
                  </a:moveTo>
                  <a:cubicBezTo>
                    <a:pt x="2133556" y="521761"/>
                    <a:pt x="2020047" y="437107"/>
                    <a:pt x="1863913" y="408911"/>
                  </a:cubicBezTo>
                  <a:cubicBezTo>
                    <a:pt x="1787428" y="395142"/>
                    <a:pt x="1713380" y="373797"/>
                    <a:pt x="1646315" y="333677"/>
                  </a:cubicBezTo>
                  <a:cubicBezTo>
                    <a:pt x="1566668" y="286046"/>
                    <a:pt x="1510209" y="222737"/>
                    <a:pt x="1510868" y="123655"/>
                  </a:cubicBezTo>
                  <a:cubicBezTo>
                    <a:pt x="1510868" y="105472"/>
                    <a:pt x="1514623" y="86038"/>
                    <a:pt x="1520882" y="68514"/>
                  </a:cubicBezTo>
                  <a:cubicBezTo>
                    <a:pt x="1529051" y="45325"/>
                    <a:pt x="1539064" y="20884"/>
                    <a:pt x="1553492" y="791"/>
                  </a:cubicBezTo>
                  <a:cubicBezTo>
                    <a:pt x="1553689" y="527"/>
                    <a:pt x="1553821" y="264"/>
                    <a:pt x="1554019" y="0"/>
                  </a:cubicBezTo>
                  <a:lnTo>
                    <a:pt x="744169" y="0"/>
                  </a:lnTo>
                  <a:cubicBezTo>
                    <a:pt x="753458" y="17458"/>
                    <a:pt x="764986" y="34125"/>
                    <a:pt x="778360" y="50266"/>
                  </a:cubicBezTo>
                  <a:cubicBezTo>
                    <a:pt x="797794" y="74114"/>
                    <a:pt x="811629" y="105406"/>
                    <a:pt x="820984" y="135513"/>
                  </a:cubicBezTo>
                  <a:cubicBezTo>
                    <a:pt x="832908" y="174382"/>
                    <a:pt x="837914" y="215161"/>
                    <a:pt x="845425" y="254622"/>
                  </a:cubicBezTo>
                  <a:cubicBezTo>
                    <a:pt x="854845" y="302253"/>
                    <a:pt x="847928" y="317932"/>
                    <a:pt x="802142" y="333018"/>
                  </a:cubicBezTo>
                  <a:cubicBezTo>
                    <a:pt x="722495" y="359963"/>
                    <a:pt x="642847" y="390069"/>
                    <a:pt x="560696" y="408252"/>
                  </a:cubicBezTo>
                  <a:cubicBezTo>
                    <a:pt x="467279" y="428938"/>
                    <a:pt x="390135" y="472220"/>
                    <a:pt x="314836" y="529865"/>
                  </a:cubicBezTo>
                  <a:cubicBezTo>
                    <a:pt x="211735" y="609446"/>
                    <a:pt x="105867" y="685734"/>
                    <a:pt x="0" y="761956"/>
                  </a:cubicBezTo>
                  <a:lnTo>
                    <a:pt x="2240939" y="761956"/>
                  </a:lnTo>
                  <a:cubicBezTo>
                    <a:pt x="2227895" y="729675"/>
                    <a:pt x="2214521" y="697461"/>
                    <a:pt x="2200028" y="6659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B4C553-1078-471C-883D-2BBE43134428}"/>
                </a:ext>
              </a:extLst>
            </p:cNvPr>
            <p:cNvSpPr/>
            <p:nvPr/>
          </p:nvSpPr>
          <p:spPr>
            <a:xfrm>
              <a:off x="5156763" y="17"/>
              <a:ext cx="1090148" cy="762069"/>
            </a:xfrm>
            <a:custGeom>
              <a:avLst/>
              <a:gdLst>
                <a:gd name="connsiteX0" fmla="*/ 1086081 w 1090148"/>
                <a:gd name="connsiteY0" fmla="*/ 308230 h 762069"/>
                <a:gd name="connsiteX1" fmla="*/ 1044709 w 1090148"/>
                <a:gd name="connsiteY1" fmla="*/ 261851 h 762069"/>
                <a:gd name="connsiteX2" fmla="*/ 948789 w 1090148"/>
                <a:gd name="connsiteY2" fmla="*/ 264354 h 762069"/>
                <a:gd name="connsiteX3" fmla="*/ 808335 w 1090148"/>
                <a:gd name="connsiteY3" fmla="*/ 180952 h 762069"/>
                <a:gd name="connsiteX4" fmla="*/ 701743 w 1090148"/>
                <a:gd name="connsiteY4" fmla="*/ 26729 h 762069"/>
                <a:gd name="connsiteX5" fmla="*/ 633360 w 1090148"/>
                <a:gd name="connsiteY5" fmla="*/ 377 h 762069"/>
                <a:gd name="connsiteX6" fmla="*/ 383152 w 1090148"/>
                <a:gd name="connsiteY6" fmla="*/ 5384 h 762069"/>
                <a:gd name="connsiteX7" fmla="*/ 261474 w 1090148"/>
                <a:gd name="connsiteY7" fmla="*/ 101304 h 762069"/>
                <a:gd name="connsiteX8" fmla="*/ 203171 w 1090148"/>
                <a:gd name="connsiteY8" fmla="*/ 325161 h 762069"/>
                <a:gd name="connsiteX9" fmla="*/ 210088 w 1090148"/>
                <a:gd name="connsiteY9" fmla="*/ 385967 h 762069"/>
                <a:gd name="connsiteX10" fmla="*/ 0 w 1090148"/>
                <a:gd name="connsiteY10" fmla="*/ 440515 h 762069"/>
                <a:gd name="connsiteX11" fmla="*/ 59555 w 1090148"/>
                <a:gd name="connsiteY11" fmla="*/ 495721 h 762069"/>
                <a:gd name="connsiteX12" fmla="*/ 168057 w 1090148"/>
                <a:gd name="connsiteY12" fmla="*/ 689471 h 762069"/>
                <a:gd name="connsiteX13" fmla="*/ 191576 w 1090148"/>
                <a:gd name="connsiteY13" fmla="*/ 762070 h 762069"/>
                <a:gd name="connsiteX14" fmla="*/ 1001426 w 1090148"/>
                <a:gd name="connsiteY14" fmla="*/ 762070 h 762069"/>
                <a:gd name="connsiteX15" fmla="*/ 1086081 w 1090148"/>
                <a:gd name="connsiteY15" fmla="*/ 308230 h 76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0148" h="762069">
                  <a:moveTo>
                    <a:pt x="1086081" y="308230"/>
                  </a:moveTo>
                  <a:cubicBezTo>
                    <a:pt x="1084829" y="280627"/>
                    <a:pt x="1069809" y="263696"/>
                    <a:pt x="1044709" y="261851"/>
                  </a:cubicBezTo>
                  <a:cubicBezTo>
                    <a:pt x="1012757" y="259348"/>
                    <a:pt x="980147" y="258689"/>
                    <a:pt x="948789" y="264354"/>
                  </a:cubicBezTo>
                  <a:cubicBezTo>
                    <a:pt x="865386" y="278123"/>
                    <a:pt x="834028" y="261851"/>
                    <a:pt x="808335" y="180952"/>
                  </a:cubicBezTo>
                  <a:cubicBezTo>
                    <a:pt x="788242" y="118235"/>
                    <a:pt x="756883" y="63687"/>
                    <a:pt x="701743" y="26729"/>
                  </a:cubicBezTo>
                  <a:cubicBezTo>
                    <a:pt x="681650" y="12960"/>
                    <a:pt x="656616" y="1036"/>
                    <a:pt x="633360" y="377"/>
                  </a:cubicBezTo>
                  <a:cubicBezTo>
                    <a:pt x="549958" y="-874"/>
                    <a:pt x="466555" y="1036"/>
                    <a:pt x="383152" y="5384"/>
                  </a:cubicBezTo>
                  <a:cubicBezTo>
                    <a:pt x="322346" y="8546"/>
                    <a:pt x="278405" y="41091"/>
                    <a:pt x="261474" y="101304"/>
                  </a:cubicBezTo>
                  <a:cubicBezTo>
                    <a:pt x="240129" y="175286"/>
                    <a:pt x="220695" y="249927"/>
                    <a:pt x="203171" y="325161"/>
                  </a:cubicBezTo>
                  <a:cubicBezTo>
                    <a:pt x="198757" y="342750"/>
                    <a:pt x="207585" y="363436"/>
                    <a:pt x="210088" y="385967"/>
                  </a:cubicBezTo>
                  <a:cubicBezTo>
                    <a:pt x="144209" y="402898"/>
                    <a:pt x="76485" y="420422"/>
                    <a:pt x="0" y="440515"/>
                  </a:cubicBezTo>
                  <a:cubicBezTo>
                    <a:pt x="25100" y="463704"/>
                    <a:pt x="41372" y="481294"/>
                    <a:pt x="59555" y="495721"/>
                  </a:cubicBezTo>
                  <a:cubicBezTo>
                    <a:pt x="123523" y="544604"/>
                    <a:pt x="158637" y="609231"/>
                    <a:pt x="168057" y="689471"/>
                  </a:cubicBezTo>
                  <a:cubicBezTo>
                    <a:pt x="171219" y="715625"/>
                    <a:pt x="179520" y="739539"/>
                    <a:pt x="191576" y="762070"/>
                  </a:cubicBezTo>
                  <a:lnTo>
                    <a:pt x="1001426" y="762070"/>
                  </a:lnTo>
                  <a:cubicBezTo>
                    <a:pt x="1099849" y="623592"/>
                    <a:pt x="1094250" y="466537"/>
                    <a:pt x="1086081" y="30823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3AD80E6-281C-4DF4-A1A2-923499413F40}"/>
                </a:ext>
              </a:extLst>
            </p:cNvPr>
            <p:cNvSpPr/>
            <p:nvPr/>
          </p:nvSpPr>
          <p:spPr>
            <a:xfrm>
              <a:off x="5099382" y="3048022"/>
              <a:ext cx="2325396" cy="762022"/>
            </a:xfrm>
            <a:custGeom>
              <a:avLst/>
              <a:gdLst>
                <a:gd name="connsiteX0" fmla="*/ 1999756 w 2325396"/>
                <a:gd name="connsiteY0" fmla="*/ 65 h 762022"/>
                <a:gd name="connsiteX1" fmla="*/ 2325396 w 2325396"/>
                <a:gd name="connsiteY1" fmla="*/ 65 h 762022"/>
                <a:gd name="connsiteX2" fmla="*/ 2242191 w 2325396"/>
                <a:gd name="connsiteY2" fmla="*/ 196911 h 762022"/>
                <a:gd name="connsiteX3" fmla="*/ 2229015 w 2325396"/>
                <a:gd name="connsiteY3" fmla="*/ 243290 h 762022"/>
                <a:gd name="connsiteX4" fmla="*/ 2234285 w 2325396"/>
                <a:gd name="connsiteY4" fmla="*/ 762021 h 762022"/>
                <a:gd name="connsiteX5" fmla="*/ 2052327 w 2325396"/>
                <a:gd name="connsiteY5" fmla="*/ 762021 h 762022"/>
                <a:gd name="connsiteX6" fmla="*/ 2050878 w 2325396"/>
                <a:gd name="connsiteY6" fmla="*/ 475250 h 762022"/>
                <a:gd name="connsiteX7" fmla="*/ 2037109 w 2325396"/>
                <a:gd name="connsiteY7" fmla="*/ 162391 h 762022"/>
                <a:gd name="connsiteX8" fmla="*/ 1999756 w 2325396"/>
                <a:gd name="connsiteY8" fmla="*/ 65 h 762022"/>
                <a:gd name="connsiteX9" fmla="*/ 0 w 2325396"/>
                <a:gd name="connsiteY9" fmla="*/ 0 h 762022"/>
                <a:gd name="connsiteX10" fmla="*/ 1600068 w 2325396"/>
                <a:gd name="connsiteY10" fmla="*/ 0 h 762022"/>
                <a:gd name="connsiteX11" fmla="*/ 1610016 w 2325396"/>
                <a:gd name="connsiteY11" fmla="*/ 32610 h 762022"/>
                <a:gd name="connsiteX12" fmla="*/ 1616933 w 2325396"/>
                <a:gd name="connsiteY12" fmla="*/ 149875 h 762022"/>
                <a:gd name="connsiteX13" fmla="*/ 1618185 w 2325396"/>
                <a:gd name="connsiteY13" fmla="*/ 446396 h 762022"/>
                <a:gd name="connsiteX14" fmla="*/ 1618053 w 2325396"/>
                <a:gd name="connsiteY14" fmla="*/ 762022 h 762022"/>
                <a:gd name="connsiteX15" fmla="*/ 3228 w 2325396"/>
                <a:gd name="connsiteY15" fmla="*/ 762022 h 762022"/>
                <a:gd name="connsiteX16" fmla="*/ 3360 w 2325396"/>
                <a:gd name="connsiteY16" fmla="*/ 664587 h 762022"/>
                <a:gd name="connsiteX17" fmla="*/ 198 w 2325396"/>
                <a:gd name="connsiteY17" fmla="*/ 6258 h 762022"/>
                <a:gd name="connsiteX18" fmla="*/ 0 w 2325396"/>
                <a:gd name="connsiteY18" fmla="*/ 0 h 76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25396" h="762022">
                  <a:moveTo>
                    <a:pt x="1999756" y="65"/>
                  </a:moveTo>
                  <a:lnTo>
                    <a:pt x="2325396" y="65"/>
                  </a:lnTo>
                  <a:cubicBezTo>
                    <a:pt x="2307213" y="69436"/>
                    <a:pt x="2279610" y="134919"/>
                    <a:pt x="2242191" y="196911"/>
                  </a:cubicBezTo>
                  <a:cubicBezTo>
                    <a:pt x="2234022" y="210087"/>
                    <a:pt x="2229015" y="227611"/>
                    <a:pt x="2229015" y="243290"/>
                  </a:cubicBezTo>
                  <a:cubicBezTo>
                    <a:pt x="2230135" y="416354"/>
                    <a:pt x="2232506" y="589155"/>
                    <a:pt x="2234285" y="762021"/>
                  </a:cubicBezTo>
                  <a:lnTo>
                    <a:pt x="2052327" y="762021"/>
                  </a:lnTo>
                  <a:cubicBezTo>
                    <a:pt x="2051866" y="666431"/>
                    <a:pt x="2051405" y="570840"/>
                    <a:pt x="2050878" y="475250"/>
                  </a:cubicBezTo>
                  <a:cubicBezTo>
                    <a:pt x="2050285" y="370568"/>
                    <a:pt x="2052789" y="265228"/>
                    <a:pt x="2037109" y="162391"/>
                  </a:cubicBezTo>
                  <a:cubicBezTo>
                    <a:pt x="2028611" y="107448"/>
                    <a:pt x="2016819" y="52768"/>
                    <a:pt x="1999756" y="65"/>
                  </a:cubicBezTo>
                  <a:close/>
                  <a:moveTo>
                    <a:pt x="0" y="0"/>
                  </a:moveTo>
                  <a:lnTo>
                    <a:pt x="1600068" y="0"/>
                  </a:lnTo>
                  <a:cubicBezTo>
                    <a:pt x="1602637" y="10738"/>
                    <a:pt x="1605866" y="21608"/>
                    <a:pt x="1610016" y="32610"/>
                  </a:cubicBezTo>
                  <a:cubicBezTo>
                    <a:pt x="1623192" y="67724"/>
                    <a:pt x="1623192" y="111599"/>
                    <a:pt x="1616933" y="149875"/>
                  </a:cubicBezTo>
                  <a:cubicBezTo>
                    <a:pt x="1601254" y="249549"/>
                    <a:pt x="1613178" y="347314"/>
                    <a:pt x="1618185" y="446396"/>
                  </a:cubicBezTo>
                  <a:cubicBezTo>
                    <a:pt x="1623389" y="551209"/>
                    <a:pt x="1623785" y="656945"/>
                    <a:pt x="1618053" y="762022"/>
                  </a:cubicBezTo>
                  <a:lnTo>
                    <a:pt x="3228" y="762022"/>
                  </a:lnTo>
                  <a:cubicBezTo>
                    <a:pt x="2240" y="729741"/>
                    <a:pt x="2174" y="697329"/>
                    <a:pt x="3360" y="664587"/>
                  </a:cubicBezTo>
                  <a:cubicBezTo>
                    <a:pt x="10870" y="445144"/>
                    <a:pt x="1449" y="225701"/>
                    <a:pt x="198" y="6258"/>
                  </a:cubicBezTo>
                  <a:cubicBezTo>
                    <a:pt x="198" y="4150"/>
                    <a:pt x="66" y="2108"/>
                    <a:pt x="0" y="0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0D48B8-2E73-42A6-BFFD-59DC8AA92AA5}"/>
                </a:ext>
              </a:extLst>
            </p:cNvPr>
            <p:cNvSpPr/>
            <p:nvPr/>
          </p:nvSpPr>
          <p:spPr>
            <a:xfrm>
              <a:off x="4950950" y="6095977"/>
              <a:ext cx="3007711" cy="761956"/>
            </a:xfrm>
            <a:custGeom>
              <a:avLst/>
              <a:gdLst>
                <a:gd name="connsiteX0" fmla="*/ 119577 w 3007711"/>
                <a:gd name="connsiteY0" fmla="*/ 131 h 761956"/>
                <a:gd name="connsiteX1" fmla="*/ 696808 w 3007711"/>
                <a:gd name="connsiteY1" fmla="*/ 131 h 761956"/>
                <a:gd name="connsiteX2" fmla="*/ 652867 w 3007711"/>
                <a:gd name="connsiteY2" fmla="*/ 59291 h 761956"/>
                <a:gd name="connsiteX3" fmla="*/ 315501 w 3007711"/>
                <a:gd name="connsiteY3" fmla="*/ 291909 h 761956"/>
                <a:gd name="connsiteX4" fmla="*/ 68389 w 3007711"/>
                <a:gd name="connsiteY4" fmla="*/ 283740 h 761956"/>
                <a:gd name="connsiteX5" fmla="*/ 29520 w 3007711"/>
                <a:gd name="connsiteY5" fmla="*/ 94404 h 761956"/>
                <a:gd name="connsiteX6" fmla="*/ 119577 w 3007711"/>
                <a:gd name="connsiteY6" fmla="*/ 131 h 761956"/>
                <a:gd name="connsiteX7" fmla="*/ 2786753 w 3007711"/>
                <a:gd name="connsiteY7" fmla="*/ 66 h 761956"/>
                <a:gd name="connsiteX8" fmla="*/ 2856914 w 3007711"/>
                <a:gd name="connsiteY8" fmla="*/ 66 h 761956"/>
                <a:gd name="connsiteX9" fmla="*/ 2859088 w 3007711"/>
                <a:gd name="connsiteY9" fmla="*/ 5929 h 761956"/>
                <a:gd name="connsiteX10" fmla="*/ 2999542 w 3007711"/>
                <a:gd name="connsiteY10" fmla="*/ 407198 h 761956"/>
                <a:gd name="connsiteX11" fmla="*/ 3007711 w 3007711"/>
                <a:gd name="connsiteY11" fmla="*/ 471166 h 761956"/>
                <a:gd name="connsiteX12" fmla="*/ 2992032 w 3007711"/>
                <a:gd name="connsiteY12" fmla="*/ 491260 h 761956"/>
                <a:gd name="connsiteX13" fmla="*/ 2973190 w 3007711"/>
                <a:gd name="connsiteY13" fmla="*/ 478742 h 761956"/>
                <a:gd name="connsiteX14" fmla="*/ 2941832 w 3007711"/>
                <a:gd name="connsiteY14" fmla="*/ 417277 h 761956"/>
                <a:gd name="connsiteX15" fmla="*/ 2786753 w 3007711"/>
                <a:gd name="connsiteY15" fmla="*/ 66 h 761956"/>
                <a:gd name="connsiteX16" fmla="*/ 2460191 w 3007711"/>
                <a:gd name="connsiteY16" fmla="*/ 66 h 761956"/>
                <a:gd name="connsiteX17" fmla="*/ 2527256 w 3007711"/>
                <a:gd name="connsiteY17" fmla="*/ 66 h 761956"/>
                <a:gd name="connsiteX18" fmla="*/ 2560590 w 3007711"/>
                <a:gd name="connsiteY18" fmla="*/ 106921 h 761956"/>
                <a:gd name="connsiteX19" fmla="*/ 2691690 w 3007711"/>
                <a:gd name="connsiteY19" fmla="*/ 530721 h 761956"/>
                <a:gd name="connsiteX20" fmla="*/ 2701703 w 3007711"/>
                <a:gd name="connsiteY20" fmla="*/ 600948 h 761956"/>
                <a:gd name="connsiteX21" fmla="*/ 2627062 w 3007711"/>
                <a:gd name="connsiteY21" fmla="*/ 516952 h 761956"/>
                <a:gd name="connsiteX22" fmla="*/ 2490956 w 3007711"/>
                <a:gd name="connsiteY22" fmla="*/ 98159 h 761956"/>
                <a:gd name="connsiteX23" fmla="*/ 2460191 w 3007711"/>
                <a:gd name="connsiteY23" fmla="*/ 66 h 761956"/>
                <a:gd name="connsiteX24" fmla="*/ 2167227 w 3007711"/>
                <a:gd name="connsiteY24" fmla="*/ 66 h 761956"/>
                <a:gd name="connsiteX25" fmla="*/ 2241407 w 3007711"/>
                <a:gd name="connsiteY25" fmla="*/ 66 h 761956"/>
                <a:gd name="connsiteX26" fmla="*/ 2322240 w 3007711"/>
                <a:gd name="connsiteY26" fmla="*/ 292502 h 761956"/>
                <a:gd name="connsiteX27" fmla="*/ 2421981 w 3007711"/>
                <a:gd name="connsiteY27" fmla="*/ 647392 h 761956"/>
                <a:gd name="connsiteX28" fmla="*/ 2412560 w 3007711"/>
                <a:gd name="connsiteY28" fmla="*/ 678092 h 761956"/>
                <a:gd name="connsiteX29" fmla="*/ 2379950 w 3007711"/>
                <a:gd name="connsiteY29" fmla="*/ 669331 h 761956"/>
                <a:gd name="connsiteX30" fmla="*/ 2356761 w 3007711"/>
                <a:gd name="connsiteY30" fmla="*/ 625455 h 761956"/>
                <a:gd name="connsiteX31" fmla="*/ 2252013 w 3007711"/>
                <a:gd name="connsiteY31" fmla="*/ 291251 h 761956"/>
                <a:gd name="connsiteX32" fmla="*/ 2167227 w 3007711"/>
                <a:gd name="connsiteY32" fmla="*/ 66 h 761956"/>
                <a:gd name="connsiteX33" fmla="*/ 1415087 w 3007711"/>
                <a:gd name="connsiteY33" fmla="*/ 0 h 761956"/>
                <a:gd name="connsiteX34" fmla="*/ 1966494 w 3007711"/>
                <a:gd name="connsiteY34" fmla="*/ 0 h 761956"/>
                <a:gd name="connsiteX35" fmla="*/ 1994295 w 3007711"/>
                <a:gd name="connsiteY35" fmla="*/ 34125 h 761956"/>
                <a:gd name="connsiteX36" fmla="*/ 2014981 w 3007711"/>
                <a:gd name="connsiteY36" fmla="*/ 167069 h 761956"/>
                <a:gd name="connsiteX37" fmla="*/ 1983030 w 3007711"/>
                <a:gd name="connsiteY37" fmla="*/ 241710 h 761956"/>
                <a:gd name="connsiteX38" fmla="*/ 1978616 w 3007711"/>
                <a:gd name="connsiteY38" fmla="*/ 286244 h 761956"/>
                <a:gd name="connsiteX39" fmla="*/ 2046339 w 3007711"/>
                <a:gd name="connsiteY39" fmla="*/ 562738 h 761956"/>
                <a:gd name="connsiteX40" fmla="*/ 2075063 w 3007711"/>
                <a:gd name="connsiteY40" fmla="*/ 735012 h 761956"/>
                <a:gd name="connsiteX41" fmla="*/ 2060042 w 3007711"/>
                <a:gd name="connsiteY41" fmla="*/ 761956 h 761956"/>
                <a:gd name="connsiteX42" fmla="*/ 2038104 w 3007711"/>
                <a:gd name="connsiteY42" fmla="*/ 743181 h 761956"/>
                <a:gd name="connsiteX43" fmla="*/ 2012412 w 3007711"/>
                <a:gd name="connsiteY43" fmla="*/ 672953 h 761956"/>
                <a:gd name="connsiteX44" fmla="*/ 1900154 w 3007711"/>
                <a:gd name="connsiteY44" fmla="*/ 308709 h 761956"/>
                <a:gd name="connsiteX45" fmla="*/ 1814248 w 3007711"/>
                <a:gd name="connsiteY45" fmla="*/ 247244 h 761956"/>
                <a:gd name="connsiteX46" fmla="*/ 1690725 w 3007711"/>
                <a:gd name="connsiteY46" fmla="*/ 209627 h 761956"/>
                <a:gd name="connsiteX47" fmla="*/ 1415087 w 3007711"/>
                <a:gd name="connsiteY47" fmla="*/ 0 h 76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07711" h="761956">
                  <a:moveTo>
                    <a:pt x="119577" y="131"/>
                  </a:moveTo>
                  <a:lnTo>
                    <a:pt x="696808" y="131"/>
                  </a:lnTo>
                  <a:cubicBezTo>
                    <a:pt x="688639" y="23255"/>
                    <a:pt x="674805" y="43545"/>
                    <a:pt x="652867" y="59291"/>
                  </a:cubicBezTo>
                  <a:cubicBezTo>
                    <a:pt x="541268" y="138279"/>
                    <a:pt x="430262" y="217334"/>
                    <a:pt x="315501" y="291909"/>
                  </a:cubicBezTo>
                  <a:cubicBezTo>
                    <a:pt x="233943" y="345205"/>
                    <a:pt x="148037" y="326364"/>
                    <a:pt x="68389" y="283740"/>
                  </a:cubicBezTo>
                  <a:cubicBezTo>
                    <a:pt x="-4342" y="244278"/>
                    <a:pt x="-21931" y="158372"/>
                    <a:pt x="29520" y="94404"/>
                  </a:cubicBezTo>
                  <a:cubicBezTo>
                    <a:pt x="56662" y="60279"/>
                    <a:pt x="88416" y="30304"/>
                    <a:pt x="119577" y="131"/>
                  </a:cubicBezTo>
                  <a:close/>
                  <a:moveTo>
                    <a:pt x="2786753" y="66"/>
                  </a:moveTo>
                  <a:lnTo>
                    <a:pt x="2856914" y="66"/>
                  </a:lnTo>
                  <a:cubicBezTo>
                    <a:pt x="2857639" y="1976"/>
                    <a:pt x="2858363" y="3953"/>
                    <a:pt x="2859088" y="5929"/>
                  </a:cubicBezTo>
                  <a:cubicBezTo>
                    <a:pt x="2908629" y="138873"/>
                    <a:pt x="2953756" y="273003"/>
                    <a:pt x="2999542" y="407198"/>
                  </a:cubicBezTo>
                  <a:cubicBezTo>
                    <a:pt x="3006459" y="427291"/>
                    <a:pt x="3007052" y="449821"/>
                    <a:pt x="3007711" y="471166"/>
                  </a:cubicBezTo>
                  <a:cubicBezTo>
                    <a:pt x="3007711" y="478084"/>
                    <a:pt x="2998949" y="488097"/>
                    <a:pt x="2992032" y="491260"/>
                  </a:cubicBezTo>
                  <a:cubicBezTo>
                    <a:pt x="2988211" y="493170"/>
                    <a:pt x="2976946" y="485001"/>
                    <a:pt x="2973190" y="478742"/>
                  </a:cubicBezTo>
                  <a:cubicBezTo>
                    <a:pt x="2961266" y="458649"/>
                    <a:pt x="2950594" y="438622"/>
                    <a:pt x="2941832" y="417277"/>
                  </a:cubicBezTo>
                  <a:cubicBezTo>
                    <a:pt x="2886164" y="279590"/>
                    <a:pt x="2834845" y="140388"/>
                    <a:pt x="2786753" y="66"/>
                  </a:cubicBezTo>
                  <a:close/>
                  <a:moveTo>
                    <a:pt x="2460191" y="66"/>
                  </a:moveTo>
                  <a:lnTo>
                    <a:pt x="2527256" y="66"/>
                  </a:lnTo>
                  <a:cubicBezTo>
                    <a:pt x="2537730" y="35838"/>
                    <a:pt x="2548798" y="71413"/>
                    <a:pt x="2560590" y="106921"/>
                  </a:cubicBezTo>
                  <a:cubicBezTo>
                    <a:pt x="2607035" y="247310"/>
                    <a:pt x="2649066" y="389015"/>
                    <a:pt x="2691690" y="530721"/>
                  </a:cubicBezTo>
                  <a:cubicBezTo>
                    <a:pt x="2697289" y="550155"/>
                    <a:pt x="2697948" y="572093"/>
                    <a:pt x="2701703" y="600948"/>
                  </a:cubicBezTo>
                  <a:cubicBezTo>
                    <a:pt x="2651504" y="585269"/>
                    <a:pt x="2638328" y="550155"/>
                    <a:pt x="2627062" y="516952"/>
                  </a:cubicBezTo>
                  <a:cubicBezTo>
                    <a:pt x="2580618" y="377816"/>
                    <a:pt x="2536742" y="237955"/>
                    <a:pt x="2490956" y="98159"/>
                  </a:cubicBezTo>
                  <a:cubicBezTo>
                    <a:pt x="2480284" y="65550"/>
                    <a:pt x="2470073" y="32874"/>
                    <a:pt x="2460191" y="66"/>
                  </a:cubicBezTo>
                  <a:close/>
                  <a:moveTo>
                    <a:pt x="2167227" y="66"/>
                  </a:moveTo>
                  <a:lnTo>
                    <a:pt x="2241407" y="66"/>
                  </a:lnTo>
                  <a:cubicBezTo>
                    <a:pt x="2266309" y="98094"/>
                    <a:pt x="2294176" y="195331"/>
                    <a:pt x="2322240" y="292502"/>
                  </a:cubicBezTo>
                  <a:cubicBezTo>
                    <a:pt x="2356102" y="410426"/>
                    <a:pt x="2390030" y="528876"/>
                    <a:pt x="2421981" y="647392"/>
                  </a:cubicBezTo>
                  <a:cubicBezTo>
                    <a:pt x="2424484" y="656747"/>
                    <a:pt x="2419478" y="675589"/>
                    <a:pt x="2412560" y="678092"/>
                  </a:cubicBezTo>
                  <a:cubicBezTo>
                    <a:pt x="2403798" y="681254"/>
                    <a:pt x="2386867" y="676840"/>
                    <a:pt x="2379950" y="669331"/>
                  </a:cubicBezTo>
                  <a:cubicBezTo>
                    <a:pt x="2368685" y="657406"/>
                    <a:pt x="2361768" y="641134"/>
                    <a:pt x="2356761" y="625455"/>
                  </a:cubicBezTo>
                  <a:cubicBezTo>
                    <a:pt x="2321647" y="513790"/>
                    <a:pt x="2286534" y="402850"/>
                    <a:pt x="2252013" y="291251"/>
                  </a:cubicBezTo>
                  <a:cubicBezTo>
                    <a:pt x="2222038" y="194540"/>
                    <a:pt x="2193117" y="97698"/>
                    <a:pt x="2167227" y="66"/>
                  </a:cubicBezTo>
                  <a:close/>
                  <a:moveTo>
                    <a:pt x="1415087" y="0"/>
                  </a:moveTo>
                  <a:lnTo>
                    <a:pt x="1966494" y="0"/>
                  </a:lnTo>
                  <a:cubicBezTo>
                    <a:pt x="1976639" y="10475"/>
                    <a:pt x="1985533" y="22267"/>
                    <a:pt x="1994295" y="34125"/>
                  </a:cubicBezTo>
                  <a:cubicBezTo>
                    <a:pt x="2024402" y="74904"/>
                    <a:pt x="2033163" y="119439"/>
                    <a:pt x="2014981" y="167069"/>
                  </a:cubicBezTo>
                  <a:cubicBezTo>
                    <a:pt x="2005626" y="192169"/>
                    <a:pt x="1991791" y="216017"/>
                    <a:pt x="1983030" y="241710"/>
                  </a:cubicBezTo>
                  <a:cubicBezTo>
                    <a:pt x="1977957" y="255544"/>
                    <a:pt x="1975453" y="272475"/>
                    <a:pt x="1978616" y="286244"/>
                  </a:cubicBezTo>
                  <a:cubicBezTo>
                    <a:pt x="2000553" y="378409"/>
                    <a:pt x="2025653" y="469980"/>
                    <a:pt x="2046339" y="562738"/>
                  </a:cubicBezTo>
                  <a:cubicBezTo>
                    <a:pt x="2059515" y="619789"/>
                    <a:pt x="2067025" y="677499"/>
                    <a:pt x="2075063" y="735012"/>
                  </a:cubicBezTo>
                  <a:cubicBezTo>
                    <a:pt x="2076314" y="743181"/>
                    <a:pt x="2065049" y="753194"/>
                    <a:pt x="2060042" y="761956"/>
                  </a:cubicBezTo>
                  <a:cubicBezTo>
                    <a:pt x="2052532" y="755698"/>
                    <a:pt x="2041860" y="751350"/>
                    <a:pt x="2038104" y="743181"/>
                  </a:cubicBezTo>
                  <a:cubicBezTo>
                    <a:pt x="2028091" y="720584"/>
                    <a:pt x="2019922" y="696802"/>
                    <a:pt x="2012412" y="672953"/>
                  </a:cubicBezTo>
                  <a:cubicBezTo>
                    <a:pt x="1974136" y="552000"/>
                    <a:pt x="1935926" y="430321"/>
                    <a:pt x="1900154" y="308709"/>
                  </a:cubicBezTo>
                  <a:cubicBezTo>
                    <a:pt x="1886978" y="263516"/>
                    <a:pt x="1856278" y="253502"/>
                    <a:pt x="1814248" y="247244"/>
                  </a:cubicBezTo>
                  <a:cubicBezTo>
                    <a:pt x="1771624" y="240985"/>
                    <a:pt x="1724586" y="233475"/>
                    <a:pt x="1690725" y="209627"/>
                  </a:cubicBezTo>
                  <a:cubicBezTo>
                    <a:pt x="1596715" y="143418"/>
                    <a:pt x="1505868" y="71742"/>
                    <a:pt x="1415087" y="0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7F6232-730C-4408-9985-525D4A4A79FF}"/>
                </a:ext>
              </a:extLst>
            </p:cNvPr>
            <p:cNvSpPr/>
            <p:nvPr/>
          </p:nvSpPr>
          <p:spPr>
            <a:xfrm>
              <a:off x="5081567" y="4572000"/>
              <a:ext cx="2516076" cy="762087"/>
            </a:xfrm>
            <a:custGeom>
              <a:avLst/>
              <a:gdLst>
                <a:gd name="connsiteX0" fmla="*/ 912516 w 2516076"/>
                <a:gd name="connsiteY0" fmla="*/ 65 h 762087"/>
                <a:gd name="connsiteX1" fmla="*/ 1690085 w 2516076"/>
                <a:gd name="connsiteY1" fmla="*/ 65 h 762087"/>
                <a:gd name="connsiteX2" fmla="*/ 1688043 w 2516076"/>
                <a:gd name="connsiteY2" fmla="*/ 136896 h 762087"/>
                <a:gd name="connsiteX3" fmla="*/ 1614786 w 2516076"/>
                <a:gd name="connsiteY3" fmla="*/ 380121 h 762087"/>
                <a:gd name="connsiteX4" fmla="*/ 1575720 w 2516076"/>
                <a:gd name="connsiteY4" fmla="*/ 762087 h 762087"/>
                <a:gd name="connsiteX5" fmla="*/ 1141511 w 2516076"/>
                <a:gd name="connsiteY5" fmla="*/ 762087 h 762087"/>
                <a:gd name="connsiteX6" fmla="*/ 1133737 w 2516076"/>
                <a:gd name="connsiteY6" fmla="*/ 704311 h 762087"/>
                <a:gd name="connsiteX7" fmla="*/ 1103631 w 2516076"/>
                <a:gd name="connsiteY7" fmla="*/ 465434 h 762087"/>
                <a:gd name="connsiteX8" fmla="*/ 1047831 w 2516076"/>
                <a:gd name="connsiteY8" fmla="*/ 379528 h 762087"/>
                <a:gd name="connsiteX9" fmla="*/ 996380 w 2516076"/>
                <a:gd name="connsiteY9" fmla="*/ 313056 h 762087"/>
                <a:gd name="connsiteX10" fmla="*/ 912516 w 2516076"/>
                <a:gd name="connsiteY10" fmla="*/ 65 h 762087"/>
                <a:gd name="connsiteX11" fmla="*/ 80333 w 2516076"/>
                <a:gd name="connsiteY11" fmla="*/ 65 h 762087"/>
                <a:gd name="connsiteX12" fmla="*/ 857705 w 2516076"/>
                <a:gd name="connsiteY12" fmla="*/ 65 h 762087"/>
                <a:gd name="connsiteX13" fmla="*/ 731086 w 2516076"/>
                <a:gd name="connsiteY13" fmla="*/ 217729 h 762087"/>
                <a:gd name="connsiteX14" fmla="*/ 715407 w 2516076"/>
                <a:gd name="connsiteY14" fmla="*/ 227743 h 762087"/>
                <a:gd name="connsiteX15" fmla="*/ 689055 w 2516076"/>
                <a:gd name="connsiteY15" fmla="*/ 283542 h 762087"/>
                <a:gd name="connsiteX16" fmla="*/ 685300 w 2516076"/>
                <a:gd name="connsiteY16" fmla="*/ 364442 h 762087"/>
                <a:gd name="connsiteX17" fmla="*/ 645772 w 2516076"/>
                <a:gd name="connsiteY17" fmla="*/ 614584 h 762087"/>
                <a:gd name="connsiteX18" fmla="*/ 632004 w 2516076"/>
                <a:gd name="connsiteY18" fmla="*/ 762021 h 762087"/>
                <a:gd name="connsiteX19" fmla="*/ 164395 w 2516076"/>
                <a:gd name="connsiteY19" fmla="*/ 762021 h 762087"/>
                <a:gd name="connsiteX20" fmla="*/ 129611 w 2516076"/>
                <a:gd name="connsiteY20" fmla="*/ 502326 h 762087"/>
                <a:gd name="connsiteX21" fmla="*/ 73811 w 2516076"/>
                <a:gd name="connsiteY21" fmla="*/ 376300 h 762087"/>
                <a:gd name="connsiteX22" fmla="*/ 36194 w 2516076"/>
                <a:gd name="connsiteY22" fmla="*/ 309235 h 762087"/>
                <a:gd name="connsiteX23" fmla="*/ 4836 w 2516076"/>
                <a:gd name="connsiteY23" fmla="*/ 181957 h 762087"/>
                <a:gd name="connsiteX24" fmla="*/ 48119 w 2516076"/>
                <a:gd name="connsiteY24" fmla="*/ 35903 h 762087"/>
                <a:gd name="connsiteX25" fmla="*/ 80333 w 2516076"/>
                <a:gd name="connsiteY25" fmla="*/ 65 h 762087"/>
                <a:gd name="connsiteX26" fmla="*/ 2073567 w 2516076"/>
                <a:gd name="connsiteY26" fmla="*/ 0 h 762087"/>
                <a:gd name="connsiteX27" fmla="*/ 2254405 w 2516076"/>
                <a:gd name="connsiteY27" fmla="*/ 0 h 762087"/>
                <a:gd name="connsiteX28" fmla="*/ 2251177 w 2516076"/>
                <a:gd name="connsiteY28" fmla="*/ 446528 h 762087"/>
                <a:gd name="connsiteX29" fmla="*/ 2228580 w 2516076"/>
                <a:gd name="connsiteY29" fmla="*/ 597654 h 762087"/>
                <a:gd name="connsiteX30" fmla="*/ 2265604 w 2516076"/>
                <a:gd name="connsiteY30" fmla="*/ 642781 h 762087"/>
                <a:gd name="connsiteX31" fmla="*/ 2325159 w 2516076"/>
                <a:gd name="connsiteY31" fmla="*/ 640278 h 762087"/>
                <a:gd name="connsiteX32" fmla="*/ 2516076 w 2516076"/>
                <a:gd name="connsiteY32" fmla="*/ 762022 h 762087"/>
                <a:gd name="connsiteX33" fmla="*/ 2416401 w 2516076"/>
                <a:gd name="connsiteY33" fmla="*/ 762022 h 762087"/>
                <a:gd name="connsiteX34" fmla="*/ 2349007 w 2516076"/>
                <a:gd name="connsiteY34" fmla="*/ 728687 h 762087"/>
                <a:gd name="connsiteX35" fmla="*/ 2293471 w 2516076"/>
                <a:gd name="connsiteY35" fmla="*/ 762022 h 762087"/>
                <a:gd name="connsiteX36" fmla="*/ 1784556 w 2516076"/>
                <a:gd name="connsiteY36" fmla="*/ 762022 h 762087"/>
                <a:gd name="connsiteX37" fmla="*/ 1876787 w 2516076"/>
                <a:gd name="connsiteY37" fmla="*/ 726184 h 762087"/>
                <a:gd name="connsiteX38" fmla="*/ 1976527 w 2516076"/>
                <a:gd name="connsiteY38" fmla="*/ 700491 h 762087"/>
                <a:gd name="connsiteX39" fmla="*/ 2029823 w 2516076"/>
                <a:gd name="connsiteY39" fmla="*/ 675391 h 762087"/>
                <a:gd name="connsiteX40" fmla="*/ 2076861 w 2516076"/>
                <a:gd name="connsiteY40" fmla="*/ 587640 h 762087"/>
                <a:gd name="connsiteX41" fmla="*/ 2073567 w 2516076"/>
                <a:gd name="connsiteY41" fmla="*/ 0 h 76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516076" h="762087">
                  <a:moveTo>
                    <a:pt x="912516" y="65"/>
                  </a:moveTo>
                  <a:lnTo>
                    <a:pt x="1690085" y="65"/>
                  </a:lnTo>
                  <a:cubicBezTo>
                    <a:pt x="1721246" y="44204"/>
                    <a:pt x="1724474" y="89792"/>
                    <a:pt x="1688043" y="136896"/>
                  </a:cubicBezTo>
                  <a:cubicBezTo>
                    <a:pt x="1632244" y="208967"/>
                    <a:pt x="1622230" y="291711"/>
                    <a:pt x="1614786" y="380121"/>
                  </a:cubicBezTo>
                  <a:cubicBezTo>
                    <a:pt x="1603652" y="507596"/>
                    <a:pt x="1590015" y="634809"/>
                    <a:pt x="1575720" y="762087"/>
                  </a:cubicBezTo>
                  <a:lnTo>
                    <a:pt x="1141511" y="762087"/>
                  </a:lnTo>
                  <a:cubicBezTo>
                    <a:pt x="1138876" y="742850"/>
                    <a:pt x="1136241" y="723548"/>
                    <a:pt x="1133737" y="704311"/>
                  </a:cubicBezTo>
                  <a:cubicBezTo>
                    <a:pt x="1123065" y="624663"/>
                    <a:pt x="1114303" y="545082"/>
                    <a:pt x="1103631" y="465434"/>
                  </a:cubicBezTo>
                  <a:cubicBezTo>
                    <a:pt x="1099283" y="428410"/>
                    <a:pt x="1081100" y="396459"/>
                    <a:pt x="1047831" y="379528"/>
                  </a:cubicBezTo>
                  <a:cubicBezTo>
                    <a:pt x="1018318" y="364442"/>
                    <a:pt x="1005801" y="340659"/>
                    <a:pt x="996380" y="313056"/>
                  </a:cubicBezTo>
                  <a:cubicBezTo>
                    <a:pt x="960476" y="210482"/>
                    <a:pt x="931028" y="107052"/>
                    <a:pt x="912516" y="65"/>
                  </a:cubicBezTo>
                  <a:close/>
                  <a:moveTo>
                    <a:pt x="80333" y="65"/>
                  </a:moveTo>
                  <a:lnTo>
                    <a:pt x="857705" y="65"/>
                  </a:lnTo>
                  <a:cubicBezTo>
                    <a:pt x="865018" y="98818"/>
                    <a:pt x="830629" y="159031"/>
                    <a:pt x="731086" y="217729"/>
                  </a:cubicBezTo>
                  <a:cubicBezTo>
                    <a:pt x="726079" y="220825"/>
                    <a:pt x="720413" y="224581"/>
                    <a:pt x="715407" y="227743"/>
                  </a:cubicBezTo>
                  <a:cubicBezTo>
                    <a:pt x="694721" y="240918"/>
                    <a:pt x="687803" y="259101"/>
                    <a:pt x="689055" y="283542"/>
                  </a:cubicBezTo>
                  <a:cubicBezTo>
                    <a:pt x="690307" y="310553"/>
                    <a:pt x="689055" y="338090"/>
                    <a:pt x="685300" y="364442"/>
                  </a:cubicBezTo>
                  <a:cubicBezTo>
                    <a:pt x="672717" y="447778"/>
                    <a:pt x="655193" y="530588"/>
                    <a:pt x="645772" y="614584"/>
                  </a:cubicBezTo>
                  <a:cubicBezTo>
                    <a:pt x="640305" y="663598"/>
                    <a:pt x="636022" y="712810"/>
                    <a:pt x="632004" y="762021"/>
                  </a:cubicBezTo>
                  <a:lnTo>
                    <a:pt x="164395" y="762021"/>
                  </a:lnTo>
                  <a:cubicBezTo>
                    <a:pt x="152734" y="675456"/>
                    <a:pt x="141206" y="588891"/>
                    <a:pt x="129611" y="502326"/>
                  </a:cubicBezTo>
                  <a:cubicBezTo>
                    <a:pt x="123352" y="454696"/>
                    <a:pt x="110177" y="412006"/>
                    <a:pt x="73811" y="376300"/>
                  </a:cubicBezTo>
                  <a:cubicBezTo>
                    <a:pt x="56288" y="359369"/>
                    <a:pt x="43705" y="333676"/>
                    <a:pt x="36194" y="309235"/>
                  </a:cubicBezTo>
                  <a:cubicBezTo>
                    <a:pt x="23019" y="267863"/>
                    <a:pt x="15508" y="224581"/>
                    <a:pt x="4836" y="181957"/>
                  </a:cubicBezTo>
                  <a:cubicBezTo>
                    <a:pt x="-9591" y="124313"/>
                    <a:pt x="9250" y="77934"/>
                    <a:pt x="48119" y="35903"/>
                  </a:cubicBezTo>
                  <a:cubicBezTo>
                    <a:pt x="59054" y="24111"/>
                    <a:pt x="69727" y="12121"/>
                    <a:pt x="80333" y="65"/>
                  </a:cubicBezTo>
                  <a:close/>
                  <a:moveTo>
                    <a:pt x="2073567" y="0"/>
                  </a:moveTo>
                  <a:lnTo>
                    <a:pt x="2254405" y="0"/>
                  </a:lnTo>
                  <a:cubicBezTo>
                    <a:pt x="2253878" y="148821"/>
                    <a:pt x="2252758" y="297575"/>
                    <a:pt x="2251177" y="446528"/>
                  </a:cubicBezTo>
                  <a:cubicBezTo>
                    <a:pt x="2250518" y="496728"/>
                    <a:pt x="2236749" y="547520"/>
                    <a:pt x="2228580" y="597654"/>
                  </a:cubicBezTo>
                  <a:cubicBezTo>
                    <a:pt x="2222981" y="632109"/>
                    <a:pt x="2231084" y="642122"/>
                    <a:pt x="2265604" y="642781"/>
                  </a:cubicBezTo>
                  <a:cubicBezTo>
                    <a:pt x="2285631" y="642781"/>
                    <a:pt x="2305066" y="640936"/>
                    <a:pt x="2325159" y="640278"/>
                  </a:cubicBezTo>
                  <a:cubicBezTo>
                    <a:pt x="2416599" y="637379"/>
                    <a:pt x="2484454" y="680464"/>
                    <a:pt x="2516076" y="762022"/>
                  </a:cubicBezTo>
                  <a:lnTo>
                    <a:pt x="2416401" y="762022"/>
                  </a:lnTo>
                  <a:cubicBezTo>
                    <a:pt x="2402040" y="731125"/>
                    <a:pt x="2379311" y="723088"/>
                    <a:pt x="2349007" y="728687"/>
                  </a:cubicBezTo>
                  <a:cubicBezTo>
                    <a:pt x="2321404" y="733299"/>
                    <a:pt x="2303616" y="743510"/>
                    <a:pt x="2293471" y="762022"/>
                  </a:cubicBezTo>
                  <a:lnTo>
                    <a:pt x="1784556" y="762022"/>
                  </a:lnTo>
                  <a:cubicBezTo>
                    <a:pt x="1810512" y="745421"/>
                    <a:pt x="1841014" y="733233"/>
                    <a:pt x="1876787" y="726184"/>
                  </a:cubicBezTo>
                  <a:cubicBezTo>
                    <a:pt x="1910648" y="719926"/>
                    <a:pt x="1943917" y="710504"/>
                    <a:pt x="1976527" y="700491"/>
                  </a:cubicBezTo>
                  <a:cubicBezTo>
                    <a:pt x="1994710" y="694167"/>
                    <a:pt x="2013551" y="686064"/>
                    <a:pt x="2029823" y="675391"/>
                  </a:cubicBezTo>
                  <a:cubicBezTo>
                    <a:pt x="2060523" y="654705"/>
                    <a:pt x="2076861" y="629012"/>
                    <a:pt x="2076861" y="587640"/>
                  </a:cubicBezTo>
                  <a:cubicBezTo>
                    <a:pt x="2075543" y="391782"/>
                    <a:pt x="2074555" y="195924"/>
                    <a:pt x="2073567" y="0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06368C7-1561-4D26-AF6A-C2EB0B1BA654}"/>
                </a:ext>
              </a:extLst>
            </p:cNvPr>
            <p:cNvSpPr/>
            <p:nvPr/>
          </p:nvSpPr>
          <p:spPr>
            <a:xfrm>
              <a:off x="4371881" y="2286000"/>
              <a:ext cx="3068552" cy="762022"/>
            </a:xfrm>
            <a:custGeom>
              <a:avLst/>
              <a:gdLst>
                <a:gd name="connsiteX0" fmla="*/ 2341931 w 3068552"/>
                <a:gd name="connsiteY0" fmla="*/ 606548 h 762022"/>
                <a:gd name="connsiteX1" fmla="*/ 2347597 w 3068552"/>
                <a:gd name="connsiteY1" fmla="*/ 540734 h 762022"/>
                <a:gd name="connsiteX2" fmla="*/ 2262942 w 3068552"/>
                <a:gd name="connsiteY2" fmla="*/ 120690 h 762022"/>
                <a:gd name="connsiteX3" fmla="*/ 2261691 w 3068552"/>
                <a:gd name="connsiteY3" fmla="*/ 55470 h 762022"/>
                <a:gd name="connsiteX4" fmla="*/ 2273615 w 3068552"/>
                <a:gd name="connsiteY4" fmla="*/ 54218 h 762022"/>
                <a:gd name="connsiteX5" fmla="*/ 2282376 w 3068552"/>
                <a:gd name="connsiteY5" fmla="*/ 106263 h 762022"/>
                <a:gd name="connsiteX6" fmla="*/ 2328162 w 3068552"/>
                <a:gd name="connsiteY6" fmla="*/ 250472 h 762022"/>
                <a:gd name="connsiteX7" fmla="*/ 2543257 w 3068552"/>
                <a:gd name="connsiteY7" fmla="*/ 487438 h 762022"/>
                <a:gd name="connsiteX8" fmla="*/ 2631074 w 3068552"/>
                <a:gd name="connsiteY8" fmla="*/ 571434 h 762022"/>
                <a:gd name="connsiteX9" fmla="*/ 2727257 w 3068552"/>
                <a:gd name="connsiteY9" fmla="*/ 762022 h 762022"/>
                <a:gd name="connsiteX10" fmla="*/ 3052897 w 3068552"/>
                <a:gd name="connsiteY10" fmla="*/ 762022 h 762022"/>
                <a:gd name="connsiteX11" fmla="*/ 3063767 w 3068552"/>
                <a:gd name="connsiteY11" fmla="*/ 714984 h 762022"/>
                <a:gd name="connsiteX12" fmla="*/ 3013567 w 3068552"/>
                <a:gd name="connsiteY12" fmla="*/ 543831 h 762022"/>
                <a:gd name="connsiteX13" fmla="*/ 3011064 w 3068552"/>
                <a:gd name="connsiteY13" fmla="*/ 541328 h 762022"/>
                <a:gd name="connsiteX14" fmla="*/ 2930823 w 3068552"/>
                <a:gd name="connsiteY14" fmla="*/ 363257 h 762022"/>
                <a:gd name="connsiteX15" fmla="*/ 2923313 w 3068552"/>
                <a:gd name="connsiteY15" fmla="*/ 24705 h 762022"/>
                <a:gd name="connsiteX16" fmla="*/ 2924894 w 3068552"/>
                <a:gd name="connsiteY16" fmla="*/ 0 h 762022"/>
                <a:gd name="connsiteX17" fmla="*/ 2756178 w 3068552"/>
                <a:gd name="connsiteY17" fmla="*/ 0 h 762022"/>
                <a:gd name="connsiteX18" fmla="*/ 2747746 w 3068552"/>
                <a:gd name="connsiteY18" fmla="*/ 1515 h 762022"/>
                <a:gd name="connsiteX19" fmla="*/ 2747416 w 3068552"/>
                <a:gd name="connsiteY19" fmla="*/ 0 h 762022"/>
                <a:gd name="connsiteX20" fmla="*/ 757213 w 3068552"/>
                <a:gd name="connsiteY20" fmla="*/ 0 h 762022"/>
                <a:gd name="connsiteX21" fmla="*/ 759716 w 3068552"/>
                <a:gd name="connsiteY21" fmla="*/ 16536 h 762022"/>
                <a:gd name="connsiteX22" fmla="*/ 774144 w 3068552"/>
                <a:gd name="connsiteY22" fmla="*/ 134393 h 762022"/>
                <a:gd name="connsiteX23" fmla="*/ 715182 w 3068552"/>
                <a:gd name="connsiteY23" fmla="*/ 192103 h 762022"/>
                <a:gd name="connsiteX24" fmla="*/ 651213 w 3068552"/>
                <a:gd name="connsiteY24" fmla="*/ 165159 h 762022"/>
                <a:gd name="connsiteX25" fmla="*/ 501339 w 3068552"/>
                <a:gd name="connsiteY25" fmla="*/ 9684 h 762022"/>
                <a:gd name="connsiteX26" fmla="*/ 493368 w 3068552"/>
                <a:gd name="connsiteY26" fmla="*/ 0 h 762022"/>
                <a:gd name="connsiteX27" fmla="*/ 0 w 3068552"/>
                <a:gd name="connsiteY27" fmla="*/ 0 h 762022"/>
                <a:gd name="connsiteX28" fmla="*/ 24112 w 3068552"/>
                <a:gd name="connsiteY28" fmla="*/ 34125 h 762022"/>
                <a:gd name="connsiteX29" fmla="*/ 61729 w 3068552"/>
                <a:gd name="connsiteY29" fmla="*/ 223462 h 762022"/>
                <a:gd name="connsiteX30" fmla="*/ 55470 w 3068552"/>
                <a:gd name="connsiteY30" fmla="*/ 257323 h 762022"/>
                <a:gd name="connsiteX31" fmla="*/ 113773 w 3068552"/>
                <a:gd name="connsiteY31" fmla="*/ 326891 h 762022"/>
                <a:gd name="connsiteX32" fmla="*/ 212855 w 3068552"/>
                <a:gd name="connsiteY32" fmla="*/ 286771 h 762022"/>
                <a:gd name="connsiteX33" fmla="*/ 359633 w 3068552"/>
                <a:gd name="connsiteY33" fmla="*/ 278602 h 762022"/>
                <a:gd name="connsiteX34" fmla="*/ 592318 w 3068552"/>
                <a:gd name="connsiteY34" fmla="*/ 420308 h 762022"/>
                <a:gd name="connsiteX35" fmla="*/ 647524 w 3068552"/>
                <a:gd name="connsiteY35" fmla="*/ 457332 h 762022"/>
                <a:gd name="connsiteX36" fmla="*/ 566625 w 3068552"/>
                <a:gd name="connsiteY36" fmla="*/ 502459 h 762022"/>
                <a:gd name="connsiteX37" fmla="*/ 589221 w 3068552"/>
                <a:gd name="connsiteY37" fmla="*/ 536321 h 762022"/>
                <a:gd name="connsiteX38" fmla="*/ 699569 w 3068552"/>
                <a:gd name="connsiteY38" fmla="*/ 684285 h 762022"/>
                <a:gd name="connsiteX39" fmla="*/ 727567 w 3068552"/>
                <a:gd name="connsiteY39" fmla="*/ 762022 h 762022"/>
                <a:gd name="connsiteX40" fmla="*/ 2327701 w 3068552"/>
                <a:gd name="connsiteY40" fmla="*/ 762022 h 762022"/>
                <a:gd name="connsiteX41" fmla="*/ 2341931 w 3068552"/>
                <a:gd name="connsiteY41" fmla="*/ 606548 h 76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68552" h="762022">
                  <a:moveTo>
                    <a:pt x="2341931" y="606548"/>
                  </a:moveTo>
                  <a:cubicBezTo>
                    <a:pt x="2350100" y="587113"/>
                    <a:pt x="2351352" y="561421"/>
                    <a:pt x="2347597" y="540734"/>
                  </a:cubicBezTo>
                  <a:cubicBezTo>
                    <a:pt x="2320652" y="400281"/>
                    <a:pt x="2290546" y="261078"/>
                    <a:pt x="2262942" y="120690"/>
                  </a:cubicBezTo>
                  <a:cubicBezTo>
                    <a:pt x="2257935" y="100004"/>
                    <a:pt x="2261691" y="77408"/>
                    <a:pt x="2261691" y="55470"/>
                  </a:cubicBezTo>
                  <a:cubicBezTo>
                    <a:pt x="2265446" y="54811"/>
                    <a:pt x="2269860" y="54811"/>
                    <a:pt x="2273615" y="54218"/>
                  </a:cubicBezTo>
                  <a:cubicBezTo>
                    <a:pt x="2276777" y="71808"/>
                    <a:pt x="2281784" y="88673"/>
                    <a:pt x="2282376" y="106263"/>
                  </a:cubicBezTo>
                  <a:cubicBezTo>
                    <a:pt x="2284880" y="158307"/>
                    <a:pt x="2298056" y="207848"/>
                    <a:pt x="2328162" y="250472"/>
                  </a:cubicBezTo>
                  <a:cubicBezTo>
                    <a:pt x="2389627" y="338881"/>
                    <a:pt x="2452344" y="425381"/>
                    <a:pt x="2543257" y="487438"/>
                  </a:cubicBezTo>
                  <a:cubicBezTo>
                    <a:pt x="2576526" y="510035"/>
                    <a:pt x="2606567" y="539483"/>
                    <a:pt x="2631074" y="571434"/>
                  </a:cubicBezTo>
                  <a:cubicBezTo>
                    <a:pt x="2674752" y="629869"/>
                    <a:pt x="2705319" y="694430"/>
                    <a:pt x="2727257" y="762022"/>
                  </a:cubicBezTo>
                  <a:lnTo>
                    <a:pt x="3052897" y="762022"/>
                  </a:lnTo>
                  <a:cubicBezTo>
                    <a:pt x="3056915" y="746540"/>
                    <a:pt x="3060671" y="730927"/>
                    <a:pt x="3063767" y="714984"/>
                  </a:cubicBezTo>
                  <a:cubicBezTo>
                    <a:pt x="3076943" y="647920"/>
                    <a:pt x="3063767" y="590868"/>
                    <a:pt x="3013567" y="543831"/>
                  </a:cubicBezTo>
                  <a:cubicBezTo>
                    <a:pt x="3012908" y="543172"/>
                    <a:pt x="3012315" y="541920"/>
                    <a:pt x="3011064" y="541328"/>
                  </a:cubicBezTo>
                  <a:cubicBezTo>
                    <a:pt x="2943933" y="499956"/>
                    <a:pt x="2929506" y="437897"/>
                    <a:pt x="2930823" y="363257"/>
                  </a:cubicBezTo>
                  <a:cubicBezTo>
                    <a:pt x="2932734" y="250406"/>
                    <a:pt x="2925816" y="137555"/>
                    <a:pt x="2923313" y="24705"/>
                  </a:cubicBezTo>
                  <a:cubicBezTo>
                    <a:pt x="2922984" y="16601"/>
                    <a:pt x="2923774" y="8301"/>
                    <a:pt x="2924894" y="0"/>
                  </a:cubicBezTo>
                  <a:lnTo>
                    <a:pt x="2756178" y="0"/>
                  </a:lnTo>
                  <a:cubicBezTo>
                    <a:pt x="2753213" y="527"/>
                    <a:pt x="2750249" y="988"/>
                    <a:pt x="2747746" y="1515"/>
                  </a:cubicBezTo>
                  <a:cubicBezTo>
                    <a:pt x="2747614" y="988"/>
                    <a:pt x="2747548" y="527"/>
                    <a:pt x="2747416" y="0"/>
                  </a:cubicBezTo>
                  <a:lnTo>
                    <a:pt x="757213" y="0"/>
                  </a:lnTo>
                  <a:cubicBezTo>
                    <a:pt x="758069" y="5534"/>
                    <a:pt x="758926" y="11068"/>
                    <a:pt x="759716" y="16536"/>
                  </a:cubicBezTo>
                  <a:cubicBezTo>
                    <a:pt x="765382" y="55404"/>
                    <a:pt x="771640" y="94932"/>
                    <a:pt x="774144" y="134393"/>
                  </a:cubicBezTo>
                  <a:cubicBezTo>
                    <a:pt x="777306" y="180772"/>
                    <a:pt x="761627" y="197110"/>
                    <a:pt x="715182" y="192103"/>
                  </a:cubicBezTo>
                  <a:cubicBezTo>
                    <a:pt x="692585" y="189600"/>
                    <a:pt x="666893" y="180179"/>
                    <a:pt x="651213" y="165159"/>
                  </a:cubicBezTo>
                  <a:cubicBezTo>
                    <a:pt x="599169" y="115618"/>
                    <a:pt x="550221" y="62321"/>
                    <a:pt x="501339" y="9684"/>
                  </a:cubicBezTo>
                  <a:cubicBezTo>
                    <a:pt x="498704" y="6720"/>
                    <a:pt x="496003" y="3426"/>
                    <a:pt x="493368" y="0"/>
                  </a:cubicBezTo>
                  <a:lnTo>
                    <a:pt x="0" y="0"/>
                  </a:lnTo>
                  <a:cubicBezTo>
                    <a:pt x="7971" y="11397"/>
                    <a:pt x="15943" y="22860"/>
                    <a:pt x="24112" y="34125"/>
                  </a:cubicBezTo>
                  <a:cubicBezTo>
                    <a:pt x="66735" y="92428"/>
                    <a:pt x="79318" y="153893"/>
                    <a:pt x="61729" y="223462"/>
                  </a:cubicBezTo>
                  <a:cubicBezTo>
                    <a:pt x="58566" y="234727"/>
                    <a:pt x="57315" y="246058"/>
                    <a:pt x="55470" y="257323"/>
                  </a:cubicBezTo>
                  <a:cubicBezTo>
                    <a:pt x="47301" y="309960"/>
                    <a:pt x="59884" y="325047"/>
                    <a:pt x="113773" y="326891"/>
                  </a:cubicBezTo>
                  <a:cubicBezTo>
                    <a:pt x="153300" y="328143"/>
                    <a:pt x="184000" y="310619"/>
                    <a:pt x="212855" y="286771"/>
                  </a:cubicBezTo>
                  <a:cubicBezTo>
                    <a:pt x="283082" y="230972"/>
                    <a:pt x="282489" y="230972"/>
                    <a:pt x="359633" y="278602"/>
                  </a:cubicBezTo>
                  <a:cubicBezTo>
                    <a:pt x="436777" y="326233"/>
                    <a:pt x="514515" y="373270"/>
                    <a:pt x="592318" y="420308"/>
                  </a:cubicBezTo>
                  <a:cubicBezTo>
                    <a:pt x="609249" y="430321"/>
                    <a:pt x="624928" y="442246"/>
                    <a:pt x="647524" y="457332"/>
                  </a:cubicBezTo>
                  <a:cubicBezTo>
                    <a:pt x="617418" y="473604"/>
                    <a:pt x="593569" y="487438"/>
                    <a:pt x="566625" y="502459"/>
                  </a:cubicBezTo>
                  <a:cubicBezTo>
                    <a:pt x="574794" y="514976"/>
                    <a:pt x="581645" y="526307"/>
                    <a:pt x="589221" y="536321"/>
                  </a:cubicBezTo>
                  <a:cubicBezTo>
                    <a:pt x="625587" y="585862"/>
                    <a:pt x="661952" y="635403"/>
                    <a:pt x="699569" y="684285"/>
                  </a:cubicBezTo>
                  <a:cubicBezTo>
                    <a:pt x="717685" y="707672"/>
                    <a:pt x="726447" y="733299"/>
                    <a:pt x="727567" y="762022"/>
                  </a:cubicBezTo>
                  <a:lnTo>
                    <a:pt x="2327701" y="762022"/>
                  </a:lnTo>
                  <a:cubicBezTo>
                    <a:pt x="2315053" y="709187"/>
                    <a:pt x="2321113" y="659185"/>
                    <a:pt x="2341931" y="606548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FA8D44-9950-4981-A4AA-FF340331A846}"/>
                </a:ext>
              </a:extLst>
            </p:cNvPr>
            <p:cNvSpPr/>
            <p:nvPr/>
          </p:nvSpPr>
          <p:spPr>
            <a:xfrm>
              <a:off x="5070593" y="5299070"/>
              <a:ext cx="2737205" cy="797105"/>
            </a:xfrm>
            <a:custGeom>
              <a:avLst/>
              <a:gdLst>
                <a:gd name="connsiteX0" fmla="*/ 2427442 w 2737205"/>
                <a:gd name="connsiteY0" fmla="*/ 35017 h 797105"/>
                <a:gd name="connsiteX1" fmla="*/ 2527117 w 2737205"/>
                <a:gd name="connsiteY1" fmla="*/ 35017 h 797105"/>
                <a:gd name="connsiteX2" fmla="*/ 2534363 w 2737205"/>
                <a:gd name="connsiteY2" fmla="*/ 56230 h 797105"/>
                <a:gd name="connsiteX3" fmla="*/ 2545629 w 2737205"/>
                <a:gd name="connsiteY3" fmla="*/ 102016 h 797105"/>
                <a:gd name="connsiteX4" fmla="*/ 2737205 w 2737205"/>
                <a:gd name="connsiteY4" fmla="*/ 797039 h 797105"/>
                <a:gd name="connsiteX5" fmla="*/ 2667110 w 2737205"/>
                <a:gd name="connsiteY5" fmla="*/ 797039 h 797105"/>
                <a:gd name="connsiteX6" fmla="*/ 2508012 w 2737205"/>
                <a:gd name="connsiteY6" fmla="*/ 294448 h 797105"/>
                <a:gd name="connsiteX7" fmla="*/ 2432119 w 2737205"/>
                <a:gd name="connsiteY7" fmla="*/ 46809 h 797105"/>
                <a:gd name="connsiteX8" fmla="*/ 2427442 w 2737205"/>
                <a:gd name="connsiteY8" fmla="*/ 35017 h 797105"/>
                <a:gd name="connsiteX9" fmla="*/ 175436 w 2737205"/>
                <a:gd name="connsiteY9" fmla="*/ 34951 h 797105"/>
                <a:gd name="connsiteX10" fmla="*/ 643045 w 2737205"/>
                <a:gd name="connsiteY10" fmla="*/ 34951 h 797105"/>
                <a:gd name="connsiteX11" fmla="*/ 625389 w 2737205"/>
                <a:gd name="connsiteY11" fmla="*/ 242997 h 797105"/>
                <a:gd name="connsiteX12" fmla="*/ 594031 w 2737205"/>
                <a:gd name="connsiteY12" fmla="*/ 471860 h 797105"/>
                <a:gd name="connsiteX13" fmla="*/ 587179 w 2737205"/>
                <a:gd name="connsiteY13" fmla="*/ 734520 h 797105"/>
                <a:gd name="connsiteX14" fmla="*/ 577231 w 2737205"/>
                <a:gd name="connsiteY14" fmla="*/ 796973 h 797105"/>
                <a:gd name="connsiteX15" fmla="*/ 0 w 2737205"/>
                <a:gd name="connsiteY15" fmla="*/ 796973 h 797105"/>
                <a:gd name="connsiteX16" fmla="*/ 16536 w 2737205"/>
                <a:gd name="connsiteY16" fmla="*/ 780899 h 797105"/>
                <a:gd name="connsiteX17" fmla="*/ 160745 w 2737205"/>
                <a:gd name="connsiteY17" fmla="*/ 641697 h 797105"/>
                <a:gd name="connsiteX18" fmla="*/ 228468 w 2737205"/>
                <a:gd name="connsiteY18" fmla="*/ 420409 h 797105"/>
                <a:gd name="connsiteX19" fmla="*/ 175436 w 2737205"/>
                <a:gd name="connsiteY19" fmla="*/ 34951 h 797105"/>
                <a:gd name="connsiteX20" fmla="*/ 2360048 w 2737205"/>
                <a:gd name="connsiteY20" fmla="*/ 1683 h 797105"/>
                <a:gd name="connsiteX21" fmla="*/ 2427442 w 2737205"/>
                <a:gd name="connsiteY21" fmla="*/ 35018 h 797105"/>
                <a:gd name="connsiteX22" fmla="*/ 2304577 w 2737205"/>
                <a:gd name="connsiteY22" fmla="*/ 35018 h 797105"/>
                <a:gd name="connsiteX23" fmla="*/ 2294894 w 2737205"/>
                <a:gd name="connsiteY23" fmla="*/ 69406 h 797105"/>
                <a:gd name="connsiteX24" fmla="*/ 2292984 w 2737205"/>
                <a:gd name="connsiteY24" fmla="*/ 147802 h 797105"/>
                <a:gd name="connsiteX25" fmla="*/ 2407679 w 2737205"/>
                <a:gd name="connsiteY25" fmla="*/ 797105 h 797105"/>
                <a:gd name="connsiteX26" fmla="*/ 2340614 w 2737205"/>
                <a:gd name="connsiteY26" fmla="*/ 797105 h 797105"/>
                <a:gd name="connsiteX27" fmla="*/ 2208329 w 2737205"/>
                <a:gd name="connsiteY27" fmla="*/ 208608 h 797105"/>
                <a:gd name="connsiteX28" fmla="*/ 2190739 w 2737205"/>
                <a:gd name="connsiteY28" fmla="*/ 107023 h 797105"/>
                <a:gd name="connsiteX29" fmla="*/ 2158788 w 2737205"/>
                <a:gd name="connsiteY29" fmla="*/ 66244 h 797105"/>
                <a:gd name="connsiteX30" fmla="*/ 2035858 w 2737205"/>
                <a:gd name="connsiteY30" fmla="*/ 145232 h 797105"/>
                <a:gd name="connsiteX31" fmla="*/ 2046530 w 2737205"/>
                <a:gd name="connsiteY31" fmla="*/ 416720 h 797105"/>
                <a:gd name="connsiteX32" fmla="*/ 2121896 w 2737205"/>
                <a:gd name="connsiteY32" fmla="*/ 797039 h 797105"/>
                <a:gd name="connsiteX33" fmla="*/ 2047716 w 2737205"/>
                <a:gd name="connsiteY33" fmla="*/ 797039 h 797105"/>
                <a:gd name="connsiteX34" fmla="*/ 1952455 w 2737205"/>
                <a:gd name="connsiteY34" fmla="*/ 246159 h 797105"/>
                <a:gd name="connsiteX35" fmla="*/ 1931110 w 2737205"/>
                <a:gd name="connsiteY35" fmla="*/ 120132 h 797105"/>
                <a:gd name="connsiteX36" fmla="*/ 1877156 w 2737205"/>
                <a:gd name="connsiteY36" fmla="*/ 96943 h 797105"/>
                <a:gd name="connsiteX37" fmla="*/ 1755477 w 2737205"/>
                <a:gd name="connsiteY37" fmla="*/ 265001 h 797105"/>
                <a:gd name="connsiteX38" fmla="*/ 1749219 w 2737205"/>
                <a:gd name="connsiteY38" fmla="*/ 574697 h 797105"/>
                <a:gd name="connsiteX39" fmla="*/ 1840132 w 2737205"/>
                <a:gd name="connsiteY39" fmla="*/ 790385 h 797105"/>
                <a:gd name="connsiteX40" fmla="*/ 1846917 w 2737205"/>
                <a:gd name="connsiteY40" fmla="*/ 796973 h 797105"/>
                <a:gd name="connsiteX41" fmla="*/ 1295510 w 2737205"/>
                <a:gd name="connsiteY41" fmla="*/ 796973 h 797105"/>
                <a:gd name="connsiteX42" fmla="*/ 1248209 w 2737205"/>
                <a:gd name="connsiteY42" fmla="*/ 759620 h 797105"/>
                <a:gd name="connsiteX43" fmla="*/ 1224361 w 2737205"/>
                <a:gd name="connsiteY43" fmla="*/ 714493 h 797105"/>
                <a:gd name="connsiteX44" fmla="*/ 1215599 w 2737205"/>
                <a:gd name="connsiteY44" fmla="*/ 639852 h 797105"/>
                <a:gd name="connsiteX45" fmla="*/ 1191751 w 2737205"/>
                <a:gd name="connsiteY45" fmla="*/ 337006 h 797105"/>
                <a:gd name="connsiteX46" fmla="*/ 1152487 w 2737205"/>
                <a:gd name="connsiteY46" fmla="*/ 34951 h 797105"/>
                <a:gd name="connsiteX47" fmla="*/ 1586695 w 2737205"/>
                <a:gd name="connsiteY47" fmla="*/ 34951 h 797105"/>
                <a:gd name="connsiteX48" fmla="*/ 1549210 w 2737205"/>
                <a:gd name="connsiteY48" fmla="*/ 365268 h 797105"/>
                <a:gd name="connsiteX49" fmla="*/ 1584982 w 2737205"/>
                <a:gd name="connsiteY49" fmla="*/ 539584 h 797105"/>
                <a:gd name="connsiteX50" fmla="*/ 1673392 w 2737205"/>
                <a:gd name="connsiteY50" fmla="*/ 654345 h 797105"/>
                <a:gd name="connsiteX51" fmla="*/ 1684657 w 2737205"/>
                <a:gd name="connsiteY51" fmla="*/ 648680 h 797105"/>
                <a:gd name="connsiteX52" fmla="*/ 1669637 w 2737205"/>
                <a:gd name="connsiteY52" fmla="*/ 520808 h 797105"/>
                <a:gd name="connsiteX53" fmla="*/ 1685316 w 2737205"/>
                <a:gd name="connsiteY53" fmla="*/ 204194 h 797105"/>
                <a:gd name="connsiteX54" fmla="*/ 1795663 w 2737205"/>
                <a:gd name="connsiteY54" fmla="*/ 35017 h 797105"/>
                <a:gd name="connsiteX55" fmla="*/ 2304513 w 2737205"/>
                <a:gd name="connsiteY55" fmla="*/ 35017 h 797105"/>
                <a:gd name="connsiteX56" fmla="*/ 2325733 w 2737205"/>
                <a:gd name="connsiteY56" fmla="*/ 13137 h 797105"/>
                <a:gd name="connsiteX57" fmla="*/ 2360048 w 2737205"/>
                <a:gd name="connsiteY57" fmla="*/ 1683 h 797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2737205" h="797105">
                  <a:moveTo>
                    <a:pt x="2427442" y="35017"/>
                  </a:moveTo>
                  <a:lnTo>
                    <a:pt x="2527117" y="35017"/>
                  </a:lnTo>
                  <a:cubicBezTo>
                    <a:pt x="2529752" y="41868"/>
                    <a:pt x="2532255" y="48852"/>
                    <a:pt x="2534363" y="56230"/>
                  </a:cubicBezTo>
                  <a:cubicBezTo>
                    <a:pt x="2538712" y="71316"/>
                    <a:pt x="2543125" y="86337"/>
                    <a:pt x="2545629" y="102016"/>
                  </a:cubicBezTo>
                  <a:cubicBezTo>
                    <a:pt x="2581664" y="341288"/>
                    <a:pt x="2652880" y="570745"/>
                    <a:pt x="2737205" y="797039"/>
                  </a:cubicBezTo>
                  <a:lnTo>
                    <a:pt x="2667110" y="797039"/>
                  </a:lnTo>
                  <a:cubicBezTo>
                    <a:pt x="2610124" y="630826"/>
                    <a:pt x="2557685" y="463098"/>
                    <a:pt x="2508012" y="294448"/>
                  </a:cubicBezTo>
                  <a:cubicBezTo>
                    <a:pt x="2483571" y="211704"/>
                    <a:pt x="2460316" y="128302"/>
                    <a:pt x="2432119" y="46809"/>
                  </a:cubicBezTo>
                  <a:cubicBezTo>
                    <a:pt x="2430670" y="42527"/>
                    <a:pt x="2429089" y="38640"/>
                    <a:pt x="2427442" y="35017"/>
                  </a:cubicBezTo>
                  <a:close/>
                  <a:moveTo>
                    <a:pt x="175436" y="34951"/>
                  </a:moveTo>
                  <a:lnTo>
                    <a:pt x="643045" y="34951"/>
                  </a:lnTo>
                  <a:cubicBezTo>
                    <a:pt x="637379" y="104256"/>
                    <a:pt x="632372" y="173758"/>
                    <a:pt x="625389" y="242997"/>
                  </a:cubicBezTo>
                  <a:cubicBezTo>
                    <a:pt x="617220" y="319482"/>
                    <a:pt x="599696" y="395375"/>
                    <a:pt x="594031" y="471860"/>
                  </a:cubicBezTo>
                  <a:cubicBezTo>
                    <a:pt x="587179" y="559018"/>
                    <a:pt x="588431" y="646769"/>
                    <a:pt x="587179" y="734520"/>
                  </a:cubicBezTo>
                  <a:cubicBezTo>
                    <a:pt x="586916" y="756721"/>
                    <a:pt x="584017" y="777802"/>
                    <a:pt x="577231" y="796973"/>
                  </a:cubicBezTo>
                  <a:lnTo>
                    <a:pt x="0" y="796973"/>
                  </a:lnTo>
                  <a:cubicBezTo>
                    <a:pt x="5534" y="791637"/>
                    <a:pt x="11068" y="786301"/>
                    <a:pt x="16536" y="780899"/>
                  </a:cubicBezTo>
                  <a:cubicBezTo>
                    <a:pt x="64166" y="733861"/>
                    <a:pt x="113114" y="688734"/>
                    <a:pt x="160745" y="641697"/>
                  </a:cubicBezTo>
                  <a:cubicBezTo>
                    <a:pt x="222803" y="580297"/>
                    <a:pt x="240392" y="505656"/>
                    <a:pt x="228468" y="420409"/>
                  </a:cubicBezTo>
                  <a:cubicBezTo>
                    <a:pt x="210088" y="291945"/>
                    <a:pt x="192696" y="163415"/>
                    <a:pt x="175436" y="34951"/>
                  </a:cubicBezTo>
                  <a:close/>
                  <a:moveTo>
                    <a:pt x="2360048" y="1683"/>
                  </a:moveTo>
                  <a:cubicBezTo>
                    <a:pt x="2390352" y="-3983"/>
                    <a:pt x="2413081" y="4054"/>
                    <a:pt x="2427442" y="35018"/>
                  </a:cubicBezTo>
                  <a:lnTo>
                    <a:pt x="2304577" y="35018"/>
                  </a:lnTo>
                  <a:lnTo>
                    <a:pt x="2294894" y="69406"/>
                  </a:lnTo>
                  <a:cubicBezTo>
                    <a:pt x="2292325" y="95758"/>
                    <a:pt x="2291732" y="122109"/>
                    <a:pt x="2292984" y="147802"/>
                  </a:cubicBezTo>
                  <a:cubicBezTo>
                    <a:pt x="2305896" y="369353"/>
                    <a:pt x="2345489" y="585370"/>
                    <a:pt x="2407679" y="797105"/>
                  </a:cubicBezTo>
                  <a:lnTo>
                    <a:pt x="2340614" y="797105"/>
                  </a:lnTo>
                  <a:cubicBezTo>
                    <a:pt x="2282311" y="604277"/>
                    <a:pt x="2237250" y="408485"/>
                    <a:pt x="2208329" y="208608"/>
                  </a:cubicBezTo>
                  <a:cubicBezTo>
                    <a:pt x="2203256" y="174746"/>
                    <a:pt x="2200160" y="140226"/>
                    <a:pt x="2190739" y="107023"/>
                  </a:cubicBezTo>
                  <a:cubicBezTo>
                    <a:pt x="2186391" y="91343"/>
                    <a:pt x="2172557" y="71250"/>
                    <a:pt x="2158788" y="66244"/>
                  </a:cubicBezTo>
                  <a:cubicBezTo>
                    <a:pt x="2109247" y="49313"/>
                    <a:pt x="2036517" y="94440"/>
                    <a:pt x="2035858" y="145232"/>
                  </a:cubicBezTo>
                  <a:cubicBezTo>
                    <a:pt x="2034606" y="235553"/>
                    <a:pt x="2035265" y="327059"/>
                    <a:pt x="2046530" y="416720"/>
                  </a:cubicBezTo>
                  <a:cubicBezTo>
                    <a:pt x="2063066" y="545447"/>
                    <a:pt x="2090076" y="671803"/>
                    <a:pt x="2121896" y="797039"/>
                  </a:cubicBezTo>
                  <a:lnTo>
                    <a:pt x="2047716" y="797039"/>
                  </a:lnTo>
                  <a:cubicBezTo>
                    <a:pt x="2000086" y="616926"/>
                    <a:pt x="1963457" y="434441"/>
                    <a:pt x="1952455" y="246159"/>
                  </a:cubicBezTo>
                  <a:cubicBezTo>
                    <a:pt x="1949952" y="204128"/>
                    <a:pt x="1941124" y="161505"/>
                    <a:pt x="1931110" y="120132"/>
                  </a:cubicBezTo>
                  <a:cubicBezTo>
                    <a:pt x="1923534" y="88774"/>
                    <a:pt x="1903507" y="80671"/>
                    <a:pt x="1877156" y="96943"/>
                  </a:cubicBezTo>
                  <a:cubicBezTo>
                    <a:pt x="1813187" y="135878"/>
                    <a:pt x="1759891" y="185353"/>
                    <a:pt x="1755477" y="265001"/>
                  </a:cubicBezTo>
                  <a:cubicBezTo>
                    <a:pt x="1749877" y="367772"/>
                    <a:pt x="1748560" y="471268"/>
                    <a:pt x="1749219" y="574697"/>
                  </a:cubicBezTo>
                  <a:cubicBezTo>
                    <a:pt x="1749811" y="657441"/>
                    <a:pt x="1776822" y="732082"/>
                    <a:pt x="1840132" y="790385"/>
                  </a:cubicBezTo>
                  <a:cubicBezTo>
                    <a:pt x="1842503" y="792493"/>
                    <a:pt x="1844677" y="794733"/>
                    <a:pt x="1846917" y="796973"/>
                  </a:cubicBezTo>
                  <a:lnTo>
                    <a:pt x="1295510" y="796973"/>
                  </a:lnTo>
                  <a:cubicBezTo>
                    <a:pt x="1279765" y="784522"/>
                    <a:pt x="1264020" y="772071"/>
                    <a:pt x="1248209" y="759620"/>
                  </a:cubicBezTo>
                  <a:cubicBezTo>
                    <a:pt x="1236285" y="749606"/>
                    <a:pt x="1228116" y="730765"/>
                    <a:pt x="1224361" y="714493"/>
                  </a:cubicBezTo>
                  <a:cubicBezTo>
                    <a:pt x="1218102" y="689986"/>
                    <a:pt x="1217509" y="664952"/>
                    <a:pt x="1215599" y="639852"/>
                  </a:cubicBezTo>
                  <a:cubicBezTo>
                    <a:pt x="1207430" y="538859"/>
                    <a:pt x="1202423" y="437340"/>
                    <a:pt x="1191751" y="337006"/>
                  </a:cubicBezTo>
                  <a:cubicBezTo>
                    <a:pt x="1180749" y="236014"/>
                    <a:pt x="1166124" y="135416"/>
                    <a:pt x="1152487" y="34951"/>
                  </a:cubicBezTo>
                  <a:lnTo>
                    <a:pt x="1586695" y="34951"/>
                  </a:lnTo>
                  <a:cubicBezTo>
                    <a:pt x="1574310" y="145035"/>
                    <a:pt x="1561398" y="255053"/>
                    <a:pt x="1549210" y="365268"/>
                  </a:cubicBezTo>
                  <a:cubicBezTo>
                    <a:pt x="1542952" y="427326"/>
                    <a:pt x="1549210" y="486947"/>
                    <a:pt x="1584982" y="539584"/>
                  </a:cubicBezTo>
                  <a:cubicBezTo>
                    <a:pt x="1612586" y="579112"/>
                    <a:pt x="1643944" y="616070"/>
                    <a:pt x="1673392" y="654345"/>
                  </a:cubicBezTo>
                  <a:cubicBezTo>
                    <a:pt x="1677147" y="652435"/>
                    <a:pt x="1680902" y="650590"/>
                    <a:pt x="1684657" y="648680"/>
                  </a:cubicBezTo>
                  <a:cubicBezTo>
                    <a:pt x="1679650" y="606056"/>
                    <a:pt x="1675302" y="563432"/>
                    <a:pt x="1669637" y="520808"/>
                  </a:cubicBezTo>
                  <a:cubicBezTo>
                    <a:pt x="1654616" y="414216"/>
                    <a:pt x="1658964" y="308876"/>
                    <a:pt x="1685316" y="204194"/>
                  </a:cubicBezTo>
                  <a:cubicBezTo>
                    <a:pt x="1704289" y="129685"/>
                    <a:pt x="1738875" y="71514"/>
                    <a:pt x="1795663" y="35017"/>
                  </a:cubicBezTo>
                  <a:lnTo>
                    <a:pt x="2304513" y="35017"/>
                  </a:lnTo>
                  <a:lnTo>
                    <a:pt x="2325733" y="13137"/>
                  </a:lnTo>
                  <a:cubicBezTo>
                    <a:pt x="2334899" y="7694"/>
                    <a:pt x="2346246" y="3988"/>
                    <a:pt x="2360048" y="1683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68F425-9F56-4CF1-976F-C0FEED727F50}"/>
                </a:ext>
              </a:extLst>
            </p:cNvPr>
            <p:cNvSpPr/>
            <p:nvPr/>
          </p:nvSpPr>
          <p:spPr>
            <a:xfrm>
              <a:off x="4234931" y="1524109"/>
              <a:ext cx="3216669" cy="762021"/>
            </a:xfrm>
            <a:custGeom>
              <a:avLst/>
              <a:gdLst>
                <a:gd name="connsiteX0" fmla="*/ 616944 w 3216669"/>
                <a:gd name="connsiteY0" fmla="*/ 733958 h 762021"/>
                <a:gd name="connsiteX1" fmla="*/ 556137 w 3216669"/>
                <a:gd name="connsiteY1" fmla="*/ 612345 h 762021"/>
                <a:gd name="connsiteX2" fmla="*/ 542962 w 3216669"/>
                <a:gd name="connsiteY2" fmla="*/ 585993 h 762021"/>
                <a:gd name="connsiteX3" fmla="*/ 847718 w 3216669"/>
                <a:gd name="connsiteY3" fmla="*/ 463129 h 762021"/>
                <a:gd name="connsiteX4" fmla="*/ 894097 w 3216669"/>
                <a:gd name="connsiteY4" fmla="*/ 761956 h 762021"/>
                <a:gd name="connsiteX5" fmla="*/ 2884234 w 3216669"/>
                <a:gd name="connsiteY5" fmla="*/ 761956 h 762021"/>
                <a:gd name="connsiteX6" fmla="*/ 2870136 w 3216669"/>
                <a:gd name="connsiteY6" fmla="*/ 700162 h 762021"/>
                <a:gd name="connsiteX7" fmla="*/ 2888318 w 3216669"/>
                <a:gd name="connsiteY7" fmla="*/ 696406 h 762021"/>
                <a:gd name="connsiteX8" fmla="*/ 2895236 w 3216669"/>
                <a:gd name="connsiteY8" fmla="*/ 761627 h 762021"/>
                <a:gd name="connsiteX9" fmla="*/ 2892996 w 3216669"/>
                <a:gd name="connsiteY9" fmla="*/ 762022 h 762021"/>
                <a:gd name="connsiteX10" fmla="*/ 3061712 w 3216669"/>
                <a:gd name="connsiteY10" fmla="*/ 762022 h 762021"/>
                <a:gd name="connsiteX11" fmla="*/ 3065138 w 3216669"/>
                <a:gd name="connsiteY11" fmla="*/ 737186 h 762021"/>
                <a:gd name="connsiteX12" fmla="*/ 3116589 w 3216669"/>
                <a:gd name="connsiteY12" fmla="*/ 693903 h 762021"/>
                <a:gd name="connsiteX13" fmla="*/ 3166130 w 3216669"/>
                <a:gd name="connsiteY13" fmla="*/ 687645 h 762021"/>
                <a:gd name="connsiteX14" fmla="*/ 3216330 w 3216669"/>
                <a:gd name="connsiteY14" fmla="*/ 614321 h 762021"/>
                <a:gd name="connsiteX15" fmla="*/ 3154865 w 3216669"/>
                <a:gd name="connsiteY15" fmla="*/ 554767 h 762021"/>
                <a:gd name="connsiteX16" fmla="*/ 2919677 w 3216669"/>
                <a:gd name="connsiteY16" fmla="*/ 551012 h 762021"/>
                <a:gd name="connsiteX17" fmla="*/ 2808078 w 3216669"/>
                <a:gd name="connsiteY17" fmla="*/ 484540 h 762021"/>
                <a:gd name="connsiteX18" fmla="*/ 2658203 w 3216669"/>
                <a:gd name="connsiteY18" fmla="*/ 120888 h 762021"/>
                <a:gd name="connsiteX19" fmla="*/ 2610046 w 3216669"/>
                <a:gd name="connsiteY19" fmla="*/ 0 h 762021"/>
                <a:gd name="connsiteX20" fmla="*/ 369173 w 3216669"/>
                <a:gd name="connsiteY20" fmla="*/ 0 h 762021"/>
                <a:gd name="connsiteX21" fmla="*/ 211788 w 3216669"/>
                <a:gd name="connsiteY21" fmla="*/ 113971 h 762021"/>
                <a:gd name="connsiteX22" fmla="*/ 150982 w 3216669"/>
                <a:gd name="connsiteY22" fmla="*/ 167859 h 762021"/>
                <a:gd name="connsiteX23" fmla="*/ 85103 w 3216669"/>
                <a:gd name="connsiteY23" fmla="*/ 255017 h 762021"/>
                <a:gd name="connsiteX24" fmla="*/ 514 w 3216669"/>
                <a:gd name="connsiteY24" fmla="*/ 544621 h 762021"/>
                <a:gd name="connsiteX25" fmla="*/ 13031 w 3216669"/>
                <a:gd name="connsiteY25" fmla="*/ 578483 h 762021"/>
                <a:gd name="connsiteX26" fmla="*/ 136884 w 3216669"/>
                <a:gd name="connsiteY26" fmla="*/ 761956 h 762021"/>
                <a:gd name="connsiteX27" fmla="*/ 630251 w 3216669"/>
                <a:gd name="connsiteY27" fmla="*/ 761956 h 762021"/>
                <a:gd name="connsiteX28" fmla="*/ 616944 w 3216669"/>
                <a:gd name="connsiteY28" fmla="*/ 733958 h 76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216669" h="762021">
                  <a:moveTo>
                    <a:pt x="616944" y="733958"/>
                  </a:moveTo>
                  <a:cubicBezTo>
                    <a:pt x="610685" y="685668"/>
                    <a:pt x="583675" y="649303"/>
                    <a:pt x="556137" y="612345"/>
                  </a:cubicBezTo>
                  <a:cubicBezTo>
                    <a:pt x="551724" y="606086"/>
                    <a:pt x="549220" y="598576"/>
                    <a:pt x="542962" y="585993"/>
                  </a:cubicBezTo>
                  <a:cubicBezTo>
                    <a:pt x="663981" y="585993"/>
                    <a:pt x="770573" y="560893"/>
                    <a:pt x="847718" y="463129"/>
                  </a:cubicBezTo>
                  <a:cubicBezTo>
                    <a:pt x="863726" y="565834"/>
                    <a:pt x="879208" y="663994"/>
                    <a:pt x="894097" y="761956"/>
                  </a:cubicBezTo>
                  <a:lnTo>
                    <a:pt x="2884234" y="761956"/>
                  </a:lnTo>
                  <a:cubicBezTo>
                    <a:pt x="2879359" y="741204"/>
                    <a:pt x="2875077" y="720979"/>
                    <a:pt x="2870136" y="700162"/>
                  </a:cubicBezTo>
                  <a:cubicBezTo>
                    <a:pt x="2876394" y="698910"/>
                    <a:pt x="2882653" y="697658"/>
                    <a:pt x="2888318" y="696406"/>
                  </a:cubicBezTo>
                  <a:cubicBezTo>
                    <a:pt x="2890822" y="718344"/>
                    <a:pt x="2892732" y="739689"/>
                    <a:pt x="2895236" y="761627"/>
                  </a:cubicBezTo>
                  <a:cubicBezTo>
                    <a:pt x="2894511" y="761759"/>
                    <a:pt x="2893786" y="761890"/>
                    <a:pt x="2892996" y="762022"/>
                  </a:cubicBezTo>
                  <a:lnTo>
                    <a:pt x="3061712" y="762022"/>
                  </a:lnTo>
                  <a:cubicBezTo>
                    <a:pt x="3062832" y="753721"/>
                    <a:pt x="3064215" y="745355"/>
                    <a:pt x="3065138" y="737186"/>
                  </a:cubicBezTo>
                  <a:cubicBezTo>
                    <a:pt x="3068893" y="707079"/>
                    <a:pt x="3087075" y="694562"/>
                    <a:pt x="3116589" y="693903"/>
                  </a:cubicBezTo>
                  <a:cubicBezTo>
                    <a:pt x="3132927" y="693903"/>
                    <a:pt x="3150451" y="692651"/>
                    <a:pt x="3166130" y="687645"/>
                  </a:cubicBezTo>
                  <a:cubicBezTo>
                    <a:pt x="3201243" y="677631"/>
                    <a:pt x="3219426" y="650028"/>
                    <a:pt x="3216330" y="614321"/>
                  </a:cubicBezTo>
                  <a:cubicBezTo>
                    <a:pt x="3213168" y="574201"/>
                    <a:pt x="3197488" y="556611"/>
                    <a:pt x="3154865" y="554767"/>
                  </a:cubicBezTo>
                  <a:cubicBezTo>
                    <a:pt x="3076469" y="551604"/>
                    <a:pt x="2998073" y="549101"/>
                    <a:pt x="2919677" y="551012"/>
                  </a:cubicBezTo>
                  <a:cubicBezTo>
                    <a:pt x="2866381" y="552263"/>
                    <a:pt x="2828105" y="534081"/>
                    <a:pt x="2808078" y="484540"/>
                  </a:cubicBezTo>
                  <a:cubicBezTo>
                    <a:pt x="2757878" y="363520"/>
                    <a:pt x="2707744" y="241908"/>
                    <a:pt x="2658203" y="120888"/>
                  </a:cubicBezTo>
                  <a:cubicBezTo>
                    <a:pt x="2641865" y="80899"/>
                    <a:pt x="2626252" y="40318"/>
                    <a:pt x="2610046" y="0"/>
                  </a:cubicBezTo>
                  <a:lnTo>
                    <a:pt x="369173" y="0"/>
                  </a:lnTo>
                  <a:cubicBezTo>
                    <a:pt x="316602" y="37880"/>
                    <a:pt x="264030" y="75695"/>
                    <a:pt x="211788" y="113971"/>
                  </a:cubicBezTo>
                  <a:cubicBezTo>
                    <a:pt x="189850" y="129650"/>
                    <a:pt x="168506" y="147832"/>
                    <a:pt x="150982" y="167859"/>
                  </a:cubicBezTo>
                  <a:cubicBezTo>
                    <a:pt x="127134" y="195463"/>
                    <a:pt x="108951" y="228073"/>
                    <a:pt x="85103" y="255017"/>
                  </a:cubicBezTo>
                  <a:cubicBezTo>
                    <a:pt x="12438" y="338947"/>
                    <a:pt x="-3241" y="438688"/>
                    <a:pt x="514" y="544621"/>
                  </a:cubicBezTo>
                  <a:cubicBezTo>
                    <a:pt x="1173" y="555887"/>
                    <a:pt x="6180" y="568470"/>
                    <a:pt x="13031" y="578483"/>
                  </a:cubicBezTo>
                  <a:cubicBezTo>
                    <a:pt x="54140" y="639619"/>
                    <a:pt x="94589" y="701611"/>
                    <a:pt x="136884" y="761956"/>
                  </a:cubicBezTo>
                  <a:lnTo>
                    <a:pt x="630251" y="761956"/>
                  </a:lnTo>
                  <a:cubicBezTo>
                    <a:pt x="623663" y="753194"/>
                    <a:pt x="617866" y="743444"/>
                    <a:pt x="616944" y="7339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280659D-C580-49C4-A86E-C5377C9C3F6A}"/>
                </a:ext>
              </a:extLst>
            </p:cNvPr>
            <p:cNvSpPr/>
            <p:nvPr/>
          </p:nvSpPr>
          <p:spPr>
            <a:xfrm>
              <a:off x="5102676" y="3809912"/>
              <a:ext cx="2233749" cy="762153"/>
            </a:xfrm>
            <a:custGeom>
              <a:avLst/>
              <a:gdLst>
                <a:gd name="connsiteX0" fmla="*/ 2049099 w 2233749"/>
                <a:gd name="connsiteY0" fmla="*/ 197 h 762153"/>
                <a:gd name="connsiteX1" fmla="*/ 2231057 w 2233749"/>
                <a:gd name="connsiteY1" fmla="*/ 197 h 762153"/>
                <a:gd name="connsiteX2" fmla="*/ 2233297 w 2233749"/>
                <a:gd name="connsiteY2" fmla="*/ 321555 h 762153"/>
                <a:gd name="connsiteX3" fmla="*/ 2233362 w 2233749"/>
                <a:gd name="connsiteY3" fmla="*/ 762153 h 762153"/>
                <a:gd name="connsiteX4" fmla="*/ 2052525 w 2233749"/>
                <a:gd name="connsiteY4" fmla="*/ 762153 h 762153"/>
                <a:gd name="connsiteX5" fmla="*/ 2049099 w 2233749"/>
                <a:gd name="connsiteY5" fmla="*/ 197 h 762153"/>
                <a:gd name="connsiteX6" fmla="*/ 0 w 2233749"/>
                <a:gd name="connsiteY6" fmla="*/ 0 h 762153"/>
                <a:gd name="connsiteX7" fmla="*/ 1614957 w 2233749"/>
                <a:gd name="connsiteY7" fmla="*/ 0 h 762153"/>
                <a:gd name="connsiteX8" fmla="*/ 1610675 w 2233749"/>
                <a:gd name="connsiteY8" fmla="*/ 65616 h 762153"/>
                <a:gd name="connsiteX9" fmla="*/ 1556720 w 2233749"/>
                <a:gd name="connsiteY9" fmla="*/ 385985 h 762153"/>
                <a:gd name="connsiteX10" fmla="*/ 1530368 w 2233749"/>
                <a:gd name="connsiteY10" fmla="*/ 567811 h 762153"/>
                <a:gd name="connsiteX11" fmla="*/ 1548551 w 2233749"/>
                <a:gd name="connsiteY11" fmla="*/ 612345 h 762153"/>
                <a:gd name="connsiteX12" fmla="*/ 1657053 w 2233749"/>
                <a:gd name="connsiteY12" fmla="*/ 746540 h 762153"/>
                <a:gd name="connsiteX13" fmla="*/ 1669109 w 2233749"/>
                <a:gd name="connsiteY13" fmla="*/ 762088 h 762153"/>
                <a:gd name="connsiteX14" fmla="*/ 891474 w 2233749"/>
                <a:gd name="connsiteY14" fmla="*/ 762088 h 762153"/>
                <a:gd name="connsiteX15" fmla="*/ 879352 w 2233749"/>
                <a:gd name="connsiteY15" fmla="*/ 678224 h 762153"/>
                <a:gd name="connsiteX16" fmla="*/ 809718 w 2233749"/>
                <a:gd name="connsiteY16" fmla="*/ 223659 h 762153"/>
                <a:gd name="connsiteX17" fmla="*/ 794039 w 2233749"/>
                <a:gd name="connsiteY17" fmla="*/ 152839 h 762153"/>
                <a:gd name="connsiteX18" fmla="*/ 785277 w 2233749"/>
                <a:gd name="connsiteY18" fmla="*/ 152839 h 762153"/>
                <a:gd name="connsiteX19" fmla="*/ 775264 w 2233749"/>
                <a:gd name="connsiteY19" fmla="*/ 184198 h 762153"/>
                <a:gd name="connsiteX20" fmla="*/ 770850 w 2233749"/>
                <a:gd name="connsiteY20" fmla="*/ 293293 h 762153"/>
                <a:gd name="connsiteX21" fmla="*/ 830404 w 2233749"/>
                <a:gd name="connsiteY21" fmla="*/ 713996 h 762153"/>
                <a:gd name="connsiteX22" fmla="*/ 836663 w 2233749"/>
                <a:gd name="connsiteY22" fmla="*/ 762022 h 762153"/>
                <a:gd name="connsiteX23" fmla="*/ 59291 w 2233749"/>
                <a:gd name="connsiteY23" fmla="*/ 762022 h 762153"/>
                <a:gd name="connsiteX24" fmla="*/ 119307 w 2233749"/>
                <a:gd name="connsiteY24" fmla="*/ 695089 h 762153"/>
                <a:gd name="connsiteX25" fmla="*/ 133075 w 2233749"/>
                <a:gd name="connsiteY25" fmla="*/ 619196 h 762153"/>
                <a:gd name="connsiteX26" fmla="*/ 80372 w 2233749"/>
                <a:gd name="connsiteY26" fmla="*/ 462470 h 762153"/>
                <a:gd name="connsiteX27" fmla="*/ 0 w 2233749"/>
                <a:gd name="connsiteY27" fmla="*/ 0 h 76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33749" h="762153">
                  <a:moveTo>
                    <a:pt x="2049099" y="197"/>
                  </a:moveTo>
                  <a:lnTo>
                    <a:pt x="2231057" y="197"/>
                  </a:lnTo>
                  <a:cubicBezTo>
                    <a:pt x="2232176" y="107250"/>
                    <a:pt x="2233033" y="214370"/>
                    <a:pt x="2233297" y="321555"/>
                  </a:cubicBezTo>
                  <a:cubicBezTo>
                    <a:pt x="2233889" y="468531"/>
                    <a:pt x="2233889" y="615309"/>
                    <a:pt x="2233362" y="762153"/>
                  </a:cubicBezTo>
                  <a:lnTo>
                    <a:pt x="2052525" y="762153"/>
                  </a:lnTo>
                  <a:cubicBezTo>
                    <a:pt x="2051339" y="508124"/>
                    <a:pt x="2050285" y="254161"/>
                    <a:pt x="2049099" y="197"/>
                  </a:cubicBezTo>
                  <a:close/>
                  <a:moveTo>
                    <a:pt x="0" y="0"/>
                  </a:moveTo>
                  <a:lnTo>
                    <a:pt x="1614957" y="0"/>
                  </a:lnTo>
                  <a:cubicBezTo>
                    <a:pt x="1613771" y="21938"/>
                    <a:pt x="1612388" y="43809"/>
                    <a:pt x="1610675" y="65616"/>
                  </a:cubicBezTo>
                  <a:cubicBezTo>
                    <a:pt x="1601847" y="173459"/>
                    <a:pt x="1574902" y="279393"/>
                    <a:pt x="1556720" y="385985"/>
                  </a:cubicBezTo>
                  <a:cubicBezTo>
                    <a:pt x="1546640" y="446198"/>
                    <a:pt x="1536627" y="507005"/>
                    <a:pt x="1530368" y="567811"/>
                  </a:cubicBezTo>
                  <a:cubicBezTo>
                    <a:pt x="1529116" y="582238"/>
                    <a:pt x="1539130" y="599828"/>
                    <a:pt x="1548551" y="612345"/>
                  </a:cubicBezTo>
                  <a:cubicBezTo>
                    <a:pt x="1583664" y="658131"/>
                    <a:pt x="1619437" y="702665"/>
                    <a:pt x="1657053" y="746540"/>
                  </a:cubicBezTo>
                  <a:cubicBezTo>
                    <a:pt x="1661467" y="751679"/>
                    <a:pt x="1665420" y="756884"/>
                    <a:pt x="1669109" y="762088"/>
                  </a:cubicBezTo>
                  <a:lnTo>
                    <a:pt x="891474" y="762088"/>
                  </a:lnTo>
                  <a:cubicBezTo>
                    <a:pt x="886665" y="734419"/>
                    <a:pt x="882580" y="706486"/>
                    <a:pt x="879352" y="678224"/>
                  </a:cubicBezTo>
                  <a:cubicBezTo>
                    <a:pt x="861763" y="525846"/>
                    <a:pt x="833566" y="375378"/>
                    <a:pt x="809718" y="223659"/>
                  </a:cubicBezTo>
                  <a:cubicBezTo>
                    <a:pt x="805963" y="199877"/>
                    <a:pt x="799046" y="176687"/>
                    <a:pt x="794039" y="152839"/>
                  </a:cubicBezTo>
                  <a:cubicBezTo>
                    <a:pt x="790943" y="152839"/>
                    <a:pt x="788439" y="152839"/>
                    <a:pt x="785277" y="152839"/>
                  </a:cubicBezTo>
                  <a:cubicBezTo>
                    <a:pt x="781522" y="163512"/>
                    <a:pt x="775922" y="173525"/>
                    <a:pt x="775264" y="184198"/>
                  </a:cubicBezTo>
                  <a:cubicBezTo>
                    <a:pt x="772760" y="220563"/>
                    <a:pt x="766436" y="257587"/>
                    <a:pt x="770850" y="293293"/>
                  </a:cubicBezTo>
                  <a:cubicBezTo>
                    <a:pt x="788373" y="433747"/>
                    <a:pt x="805963" y="574201"/>
                    <a:pt x="830404" y="713996"/>
                  </a:cubicBezTo>
                  <a:cubicBezTo>
                    <a:pt x="833369" y="731059"/>
                    <a:pt x="835477" y="747067"/>
                    <a:pt x="836663" y="762022"/>
                  </a:cubicBezTo>
                  <a:lnTo>
                    <a:pt x="59291" y="762022"/>
                  </a:lnTo>
                  <a:cubicBezTo>
                    <a:pt x="79187" y="739491"/>
                    <a:pt x="98884" y="716763"/>
                    <a:pt x="119307" y="695089"/>
                  </a:cubicBezTo>
                  <a:cubicBezTo>
                    <a:pt x="141245" y="671834"/>
                    <a:pt x="145000" y="649303"/>
                    <a:pt x="133075" y="619196"/>
                  </a:cubicBezTo>
                  <a:cubicBezTo>
                    <a:pt x="112982" y="567811"/>
                    <a:pt x="96052" y="515108"/>
                    <a:pt x="80372" y="462470"/>
                  </a:cubicBezTo>
                  <a:cubicBezTo>
                    <a:pt x="35048" y="310949"/>
                    <a:pt x="4941" y="158044"/>
                    <a:pt x="0" y="0"/>
                  </a:cubicBezTo>
                  <a:close/>
                </a:path>
              </a:pathLst>
            </a:custGeom>
            <a:grpFill/>
            <a:ln w="65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C2797B-DC0D-4F74-ADCC-986F149F9FB7}"/>
              </a:ext>
            </a:extLst>
          </p:cNvPr>
          <p:cNvGrpSpPr/>
          <p:nvPr/>
        </p:nvGrpSpPr>
        <p:grpSpPr>
          <a:xfrm>
            <a:off x="2600509" y="2801471"/>
            <a:ext cx="2561452" cy="2282305"/>
            <a:chOff x="7175530" y="302678"/>
            <a:chExt cx="4470082" cy="3982932"/>
          </a:xfrm>
          <a:solidFill>
            <a:schemeClr val="accent3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03F8860-1283-4639-93B0-A852F23E2290}"/>
                </a:ext>
              </a:extLst>
            </p:cNvPr>
            <p:cNvSpPr/>
            <p:nvPr/>
          </p:nvSpPr>
          <p:spPr>
            <a:xfrm>
              <a:off x="10954097" y="1248254"/>
              <a:ext cx="330313" cy="546735"/>
            </a:xfrm>
            <a:custGeom>
              <a:avLst/>
              <a:gdLst>
                <a:gd name="connsiteX0" fmla="*/ 138113 w 330313"/>
                <a:gd name="connsiteY0" fmla="*/ 266700 h 546735"/>
                <a:gd name="connsiteX1" fmla="*/ 247650 w 330313"/>
                <a:gd name="connsiteY1" fmla="*/ 541020 h 546735"/>
                <a:gd name="connsiteX2" fmla="*/ 241935 w 330313"/>
                <a:gd name="connsiteY2" fmla="*/ 546735 h 546735"/>
                <a:gd name="connsiteX3" fmla="*/ 177165 w 330313"/>
                <a:gd name="connsiteY3" fmla="*/ 516255 h 546735"/>
                <a:gd name="connsiteX4" fmla="*/ 64770 w 330313"/>
                <a:gd name="connsiteY4" fmla="*/ 366713 h 546735"/>
                <a:gd name="connsiteX5" fmla="*/ 5715 w 330313"/>
                <a:gd name="connsiteY5" fmla="*/ 96203 h 546735"/>
                <a:gd name="connsiteX6" fmla="*/ 0 w 330313"/>
                <a:gd name="connsiteY6" fmla="*/ 0 h 546735"/>
                <a:gd name="connsiteX7" fmla="*/ 85725 w 330313"/>
                <a:gd name="connsiteY7" fmla="*/ 64770 h 546735"/>
                <a:gd name="connsiteX8" fmla="*/ 308610 w 330313"/>
                <a:gd name="connsiteY8" fmla="*/ 355283 h 546735"/>
                <a:gd name="connsiteX9" fmla="*/ 325755 w 330313"/>
                <a:gd name="connsiteY9" fmla="*/ 447675 h 546735"/>
                <a:gd name="connsiteX10" fmla="*/ 295275 w 330313"/>
                <a:gd name="connsiteY10" fmla="*/ 495300 h 546735"/>
                <a:gd name="connsiteX11" fmla="*/ 262890 w 330313"/>
                <a:gd name="connsiteY11" fmla="*/ 488633 h 546735"/>
                <a:gd name="connsiteX12" fmla="*/ 183832 w 330313"/>
                <a:gd name="connsiteY12" fmla="*/ 338138 h 546735"/>
                <a:gd name="connsiteX13" fmla="*/ 138113 w 330313"/>
                <a:gd name="connsiteY13" fmla="*/ 266700 h 546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313" h="546735">
                  <a:moveTo>
                    <a:pt x="138113" y="266700"/>
                  </a:moveTo>
                  <a:cubicBezTo>
                    <a:pt x="180022" y="357188"/>
                    <a:pt x="230505" y="441960"/>
                    <a:pt x="247650" y="541020"/>
                  </a:cubicBezTo>
                  <a:cubicBezTo>
                    <a:pt x="245745" y="542925"/>
                    <a:pt x="243840" y="544830"/>
                    <a:pt x="241935" y="546735"/>
                  </a:cubicBezTo>
                  <a:cubicBezTo>
                    <a:pt x="220027" y="537210"/>
                    <a:pt x="198120" y="528638"/>
                    <a:pt x="177165" y="516255"/>
                  </a:cubicBezTo>
                  <a:cubicBezTo>
                    <a:pt x="120015" y="481965"/>
                    <a:pt x="88582" y="426720"/>
                    <a:pt x="64770" y="366713"/>
                  </a:cubicBezTo>
                  <a:cubicBezTo>
                    <a:pt x="29527" y="280035"/>
                    <a:pt x="13335" y="188595"/>
                    <a:pt x="5715" y="96203"/>
                  </a:cubicBezTo>
                  <a:cubicBezTo>
                    <a:pt x="3810" y="65723"/>
                    <a:pt x="1905" y="36195"/>
                    <a:pt x="0" y="0"/>
                  </a:cubicBezTo>
                  <a:cubicBezTo>
                    <a:pt x="31432" y="23813"/>
                    <a:pt x="60007" y="42863"/>
                    <a:pt x="85725" y="64770"/>
                  </a:cubicBezTo>
                  <a:cubicBezTo>
                    <a:pt x="180975" y="144780"/>
                    <a:pt x="252413" y="244793"/>
                    <a:pt x="308610" y="355283"/>
                  </a:cubicBezTo>
                  <a:cubicBezTo>
                    <a:pt x="322897" y="383858"/>
                    <a:pt x="338138" y="414338"/>
                    <a:pt x="325755" y="447675"/>
                  </a:cubicBezTo>
                  <a:cubicBezTo>
                    <a:pt x="319088" y="464820"/>
                    <a:pt x="307657" y="481013"/>
                    <a:pt x="295275" y="495300"/>
                  </a:cubicBezTo>
                  <a:cubicBezTo>
                    <a:pt x="280988" y="510540"/>
                    <a:pt x="272415" y="507683"/>
                    <a:pt x="262890" y="488633"/>
                  </a:cubicBezTo>
                  <a:cubicBezTo>
                    <a:pt x="237172" y="438150"/>
                    <a:pt x="211455" y="387667"/>
                    <a:pt x="183832" y="338138"/>
                  </a:cubicBezTo>
                  <a:cubicBezTo>
                    <a:pt x="169545" y="313373"/>
                    <a:pt x="153352" y="290513"/>
                    <a:pt x="138113" y="26670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225AFFC-F2B7-433D-82D3-046398D7DC38}"/>
                </a:ext>
              </a:extLst>
            </p:cNvPr>
            <p:cNvGrpSpPr/>
            <p:nvPr/>
          </p:nvGrpSpPr>
          <p:grpSpPr>
            <a:xfrm>
              <a:off x="8086008" y="302678"/>
              <a:ext cx="2157116" cy="1770058"/>
              <a:chOff x="8086008" y="302678"/>
              <a:chExt cx="2157116" cy="1770058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555507E6-C8EF-494A-A8EC-E04D99068998}"/>
                  </a:ext>
                </a:extLst>
              </p:cNvPr>
              <p:cNvSpPr/>
              <p:nvPr/>
            </p:nvSpPr>
            <p:spPr>
              <a:xfrm>
                <a:off x="8086008" y="302678"/>
                <a:ext cx="1271699" cy="869761"/>
              </a:xfrm>
              <a:custGeom>
                <a:avLst/>
                <a:gdLst>
                  <a:gd name="connsiteX0" fmla="*/ 683054 w 1271699"/>
                  <a:gd name="connsiteY0" fmla="*/ 397889 h 869761"/>
                  <a:gd name="connsiteX1" fmla="*/ 675434 w 1271699"/>
                  <a:gd name="connsiteY1" fmla="*/ 474089 h 869761"/>
                  <a:gd name="connsiteX2" fmla="*/ 643049 w 1271699"/>
                  <a:gd name="connsiteY2" fmla="*/ 458849 h 869761"/>
                  <a:gd name="connsiteX3" fmla="*/ 647812 w 1271699"/>
                  <a:gd name="connsiteY3" fmla="*/ 384554 h 869761"/>
                  <a:gd name="connsiteX4" fmla="*/ 623047 w 1271699"/>
                  <a:gd name="connsiteY4" fmla="*/ 375981 h 869761"/>
                  <a:gd name="connsiteX5" fmla="*/ 537322 w 1271699"/>
                  <a:gd name="connsiteY5" fmla="*/ 516951 h 869761"/>
                  <a:gd name="connsiteX6" fmla="*/ 368729 w 1271699"/>
                  <a:gd name="connsiteY6" fmla="*/ 741741 h 869761"/>
                  <a:gd name="connsiteX7" fmla="*/ 234427 w 1271699"/>
                  <a:gd name="connsiteY7" fmla="*/ 849374 h 869761"/>
                  <a:gd name="connsiteX8" fmla="*/ 162989 w 1271699"/>
                  <a:gd name="connsiteY8" fmla="*/ 869376 h 869761"/>
                  <a:gd name="connsiteX9" fmla="*/ 114412 w 1271699"/>
                  <a:gd name="connsiteY9" fmla="*/ 838896 h 869761"/>
                  <a:gd name="connsiteX10" fmla="*/ 97267 w 1271699"/>
                  <a:gd name="connsiteY10" fmla="*/ 773174 h 869761"/>
                  <a:gd name="connsiteX11" fmla="*/ 72502 w 1271699"/>
                  <a:gd name="connsiteY11" fmla="*/ 742694 h 869761"/>
                  <a:gd name="connsiteX12" fmla="*/ 1064 w 1271699"/>
                  <a:gd name="connsiteY12" fmla="*/ 618869 h 869761"/>
                  <a:gd name="connsiteX13" fmla="*/ 92504 w 1271699"/>
                  <a:gd name="connsiteY13" fmla="*/ 455991 h 869761"/>
                  <a:gd name="connsiteX14" fmla="*/ 172514 w 1271699"/>
                  <a:gd name="connsiteY14" fmla="*/ 465516 h 869761"/>
                  <a:gd name="connsiteX15" fmla="*/ 101077 w 1271699"/>
                  <a:gd name="connsiteY15" fmla="*/ 501711 h 869761"/>
                  <a:gd name="connsiteX16" fmla="*/ 22972 w 1271699"/>
                  <a:gd name="connsiteY16" fmla="*/ 615059 h 869761"/>
                  <a:gd name="connsiteX17" fmla="*/ 92504 w 1271699"/>
                  <a:gd name="connsiteY17" fmla="*/ 723644 h 869761"/>
                  <a:gd name="connsiteX18" fmla="*/ 108697 w 1271699"/>
                  <a:gd name="connsiteY18" fmla="*/ 654111 h 869761"/>
                  <a:gd name="connsiteX19" fmla="*/ 275384 w 1271699"/>
                  <a:gd name="connsiteY19" fmla="*/ 414081 h 869761"/>
                  <a:gd name="connsiteX20" fmla="*/ 341107 w 1271699"/>
                  <a:gd name="connsiteY20" fmla="*/ 389316 h 869761"/>
                  <a:gd name="connsiteX21" fmla="*/ 403019 w 1271699"/>
                  <a:gd name="connsiteY21" fmla="*/ 446466 h 869761"/>
                  <a:gd name="connsiteX22" fmla="*/ 359204 w 1271699"/>
                  <a:gd name="connsiteY22" fmla="*/ 581721 h 869761"/>
                  <a:gd name="connsiteX23" fmla="*/ 139177 w 1271699"/>
                  <a:gd name="connsiteY23" fmla="*/ 744599 h 869761"/>
                  <a:gd name="connsiteX24" fmla="*/ 112507 w 1271699"/>
                  <a:gd name="connsiteY24" fmla="*/ 749361 h 869761"/>
                  <a:gd name="connsiteX25" fmla="*/ 132509 w 1271699"/>
                  <a:gd name="connsiteY25" fmla="*/ 822704 h 869761"/>
                  <a:gd name="connsiteX26" fmla="*/ 195374 w 1271699"/>
                  <a:gd name="connsiteY26" fmla="*/ 840801 h 869761"/>
                  <a:gd name="connsiteX27" fmla="*/ 287767 w 1271699"/>
                  <a:gd name="connsiteY27" fmla="*/ 771269 h 869761"/>
                  <a:gd name="connsiteX28" fmla="*/ 495412 w 1271699"/>
                  <a:gd name="connsiteY28" fmla="*/ 460754 h 869761"/>
                  <a:gd name="connsiteX29" fmla="*/ 551609 w 1271699"/>
                  <a:gd name="connsiteY29" fmla="*/ 360741 h 869761"/>
                  <a:gd name="connsiteX30" fmla="*/ 486839 w 1271699"/>
                  <a:gd name="connsiteY30" fmla="*/ 350264 h 869761"/>
                  <a:gd name="connsiteX31" fmla="*/ 378254 w 1271699"/>
                  <a:gd name="connsiteY31" fmla="*/ 340739 h 869761"/>
                  <a:gd name="connsiteX32" fmla="*/ 303007 w 1271699"/>
                  <a:gd name="connsiteY32" fmla="*/ 380744 h 869761"/>
                  <a:gd name="connsiteX33" fmla="*/ 393494 w 1271699"/>
                  <a:gd name="connsiteY33" fmla="*/ 278826 h 869761"/>
                  <a:gd name="connsiteX34" fmla="*/ 558277 w 1271699"/>
                  <a:gd name="connsiteY34" fmla="*/ 303591 h 869761"/>
                  <a:gd name="connsiteX35" fmla="*/ 596377 w 1271699"/>
                  <a:gd name="connsiteY35" fmla="*/ 289304 h 869761"/>
                  <a:gd name="connsiteX36" fmla="*/ 730679 w 1271699"/>
                  <a:gd name="connsiteY36" fmla="*/ 107376 h 869761"/>
                  <a:gd name="connsiteX37" fmla="*/ 823072 w 1271699"/>
                  <a:gd name="connsiteY37" fmla="*/ 27366 h 869761"/>
                  <a:gd name="connsiteX38" fmla="*/ 719249 w 1271699"/>
                  <a:gd name="connsiteY38" fmla="*/ 26414 h 869761"/>
                  <a:gd name="connsiteX39" fmla="*/ 464932 w 1271699"/>
                  <a:gd name="connsiteY39" fmla="*/ 94994 h 869761"/>
                  <a:gd name="connsiteX40" fmla="*/ 327772 w 1271699"/>
                  <a:gd name="connsiteY40" fmla="*/ 199769 h 869761"/>
                  <a:gd name="connsiteX41" fmla="*/ 294434 w 1271699"/>
                  <a:gd name="connsiteY41" fmla="*/ 300734 h 869761"/>
                  <a:gd name="connsiteX42" fmla="*/ 315389 w 1271699"/>
                  <a:gd name="connsiteY42" fmla="*/ 139761 h 869761"/>
                  <a:gd name="connsiteX43" fmla="*/ 454454 w 1271699"/>
                  <a:gd name="connsiteY43" fmla="*/ 46416 h 869761"/>
                  <a:gd name="connsiteX44" fmla="*/ 680197 w 1271699"/>
                  <a:gd name="connsiteY44" fmla="*/ 1649 h 869761"/>
                  <a:gd name="connsiteX45" fmla="*/ 860219 w 1271699"/>
                  <a:gd name="connsiteY45" fmla="*/ 16889 h 869761"/>
                  <a:gd name="connsiteX46" fmla="*/ 901177 w 1271699"/>
                  <a:gd name="connsiteY46" fmla="*/ 13079 h 869761"/>
                  <a:gd name="connsiteX47" fmla="*/ 940229 w 1271699"/>
                  <a:gd name="connsiteY47" fmla="*/ 15936 h 869761"/>
                  <a:gd name="connsiteX48" fmla="*/ 954517 w 1271699"/>
                  <a:gd name="connsiteY48" fmla="*/ 31176 h 869761"/>
                  <a:gd name="connsiteX49" fmla="*/ 942134 w 1271699"/>
                  <a:gd name="connsiteY49" fmla="*/ 48321 h 869761"/>
                  <a:gd name="connsiteX50" fmla="*/ 896414 w 1271699"/>
                  <a:gd name="connsiteY50" fmla="*/ 49274 h 869761"/>
                  <a:gd name="connsiteX51" fmla="*/ 853552 w 1271699"/>
                  <a:gd name="connsiteY51" fmla="*/ 60704 h 869761"/>
                  <a:gd name="connsiteX52" fmla="*/ 739252 w 1271699"/>
                  <a:gd name="connsiteY52" fmla="*/ 194054 h 869761"/>
                  <a:gd name="connsiteX53" fmla="*/ 648764 w 1271699"/>
                  <a:gd name="connsiteY53" fmla="*/ 332166 h 869761"/>
                  <a:gd name="connsiteX54" fmla="*/ 707819 w 1271699"/>
                  <a:gd name="connsiteY54" fmla="*/ 341691 h 869761"/>
                  <a:gd name="connsiteX55" fmla="*/ 786877 w 1271699"/>
                  <a:gd name="connsiteY55" fmla="*/ 324546 h 869761"/>
                  <a:gd name="connsiteX56" fmla="*/ 813547 w 1271699"/>
                  <a:gd name="connsiteY56" fmla="*/ 308354 h 869761"/>
                  <a:gd name="connsiteX57" fmla="*/ 984044 w 1271699"/>
                  <a:gd name="connsiteY57" fmla="*/ 116901 h 869761"/>
                  <a:gd name="connsiteX58" fmla="*/ 1165972 w 1271699"/>
                  <a:gd name="connsiteY58" fmla="*/ 48321 h 869761"/>
                  <a:gd name="connsiteX59" fmla="*/ 1271699 w 1271699"/>
                  <a:gd name="connsiteY59" fmla="*/ 63561 h 869761"/>
                  <a:gd name="connsiteX60" fmla="*/ 1270747 w 1271699"/>
                  <a:gd name="connsiteY60" fmla="*/ 69276 h 869761"/>
                  <a:gd name="connsiteX61" fmla="*/ 1191689 w 1271699"/>
                  <a:gd name="connsiteY61" fmla="*/ 83564 h 869761"/>
                  <a:gd name="connsiteX62" fmla="*/ 1016429 w 1271699"/>
                  <a:gd name="connsiteY62" fmla="*/ 184529 h 869761"/>
                  <a:gd name="connsiteX63" fmla="*/ 875459 w 1271699"/>
                  <a:gd name="connsiteY63" fmla="*/ 323594 h 869761"/>
                  <a:gd name="connsiteX64" fmla="*/ 871649 w 1271699"/>
                  <a:gd name="connsiteY64" fmla="*/ 329309 h 869761"/>
                  <a:gd name="connsiteX65" fmla="*/ 905939 w 1271699"/>
                  <a:gd name="connsiteY65" fmla="*/ 350264 h 869761"/>
                  <a:gd name="connsiteX66" fmla="*/ 898319 w 1271699"/>
                  <a:gd name="connsiteY66" fmla="*/ 407414 h 869761"/>
                  <a:gd name="connsiteX67" fmla="*/ 817357 w 1271699"/>
                  <a:gd name="connsiteY67" fmla="*/ 423606 h 869761"/>
                  <a:gd name="connsiteX68" fmla="*/ 794497 w 1271699"/>
                  <a:gd name="connsiteY68" fmla="*/ 436941 h 869761"/>
                  <a:gd name="connsiteX69" fmla="*/ 735442 w 1271699"/>
                  <a:gd name="connsiteY69" fmla="*/ 549336 h 869761"/>
                  <a:gd name="connsiteX70" fmla="*/ 746872 w 1271699"/>
                  <a:gd name="connsiteY70" fmla="*/ 557909 h 869761"/>
                  <a:gd name="connsiteX71" fmla="*/ 835454 w 1271699"/>
                  <a:gd name="connsiteY71" fmla="*/ 737931 h 869761"/>
                  <a:gd name="connsiteX72" fmla="*/ 742109 w 1271699"/>
                  <a:gd name="connsiteY72" fmla="*/ 800796 h 869761"/>
                  <a:gd name="connsiteX73" fmla="*/ 689722 w 1271699"/>
                  <a:gd name="connsiteY73" fmla="*/ 745551 h 869761"/>
                  <a:gd name="connsiteX74" fmla="*/ 687817 w 1271699"/>
                  <a:gd name="connsiteY74" fmla="*/ 588389 h 869761"/>
                  <a:gd name="connsiteX75" fmla="*/ 688769 w 1271699"/>
                  <a:gd name="connsiteY75" fmla="*/ 582674 h 869761"/>
                  <a:gd name="connsiteX76" fmla="*/ 606854 w 1271699"/>
                  <a:gd name="connsiteY76" fmla="*/ 636966 h 869761"/>
                  <a:gd name="connsiteX77" fmla="*/ 663052 w 1271699"/>
                  <a:gd name="connsiteY77" fmla="*/ 731264 h 869761"/>
                  <a:gd name="connsiteX78" fmla="*/ 586852 w 1271699"/>
                  <a:gd name="connsiteY78" fmla="*/ 716976 h 869761"/>
                  <a:gd name="connsiteX79" fmla="*/ 681149 w 1271699"/>
                  <a:gd name="connsiteY79" fmla="*/ 552194 h 869761"/>
                  <a:gd name="connsiteX80" fmla="*/ 704962 w 1271699"/>
                  <a:gd name="connsiteY80" fmla="*/ 533144 h 869761"/>
                  <a:gd name="connsiteX81" fmla="*/ 749729 w 1271699"/>
                  <a:gd name="connsiteY81" fmla="*/ 417891 h 869761"/>
                  <a:gd name="connsiteX82" fmla="*/ 683054 w 1271699"/>
                  <a:gd name="connsiteY82" fmla="*/ 397889 h 869761"/>
                  <a:gd name="connsiteX83" fmla="*/ 115364 w 1271699"/>
                  <a:gd name="connsiteY83" fmla="*/ 718881 h 869761"/>
                  <a:gd name="connsiteX84" fmla="*/ 121079 w 1271699"/>
                  <a:gd name="connsiteY84" fmla="*/ 726501 h 869761"/>
                  <a:gd name="connsiteX85" fmla="*/ 191564 w 1271699"/>
                  <a:gd name="connsiteY85" fmla="*/ 696021 h 869761"/>
                  <a:gd name="connsiteX86" fmla="*/ 363967 w 1271699"/>
                  <a:gd name="connsiteY86" fmla="*/ 503616 h 869761"/>
                  <a:gd name="connsiteX87" fmla="*/ 380159 w 1271699"/>
                  <a:gd name="connsiteY87" fmla="*/ 443609 h 869761"/>
                  <a:gd name="connsiteX88" fmla="*/ 344917 w 1271699"/>
                  <a:gd name="connsiteY88" fmla="*/ 415034 h 869761"/>
                  <a:gd name="connsiteX89" fmla="*/ 294434 w 1271699"/>
                  <a:gd name="connsiteY89" fmla="*/ 435989 h 869761"/>
                  <a:gd name="connsiteX90" fmla="*/ 115364 w 1271699"/>
                  <a:gd name="connsiteY90" fmla="*/ 718881 h 869761"/>
                  <a:gd name="connsiteX91" fmla="*/ 723059 w 1271699"/>
                  <a:gd name="connsiteY91" fmla="*/ 584579 h 869761"/>
                  <a:gd name="connsiteX92" fmla="*/ 704962 w 1271699"/>
                  <a:gd name="connsiteY92" fmla="*/ 678876 h 869761"/>
                  <a:gd name="connsiteX93" fmla="*/ 721154 w 1271699"/>
                  <a:gd name="connsiteY93" fmla="*/ 757934 h 869761"/>
                  <a:gd name="connsiteX94" fmla="*/ 776399 w 1271699"/>
                  <a:gd name="connsiteY94" fmla="*/ 780794 h 869761"/>
                  <a:gd name="connsiteX95" fmla="*/ 811642 w 1271699"/>
                  <a:gd name="connsiteY95" fmla="*/ 733169 h 869761"/>
                  <a:gd name="connsiteX96" fmla="*/ 806879 w 1271699"/>
                  <a:gd name="connsiteY96" fmla="*/ 688401 h 869761"/>
                  <a:gd name="connsiteX97" fmla="*/ 723059 w 1271699"/>
                  <a:gd name="connsiteY97" fmla="*/ 584579 h 869761"/>
                  <a:gd name="connsiteX98" fmla="*/ 820214 w 1271699"/>
                  <a:gd name="connsiteY98" fmla="*/ 395984 h 869761"/>
                  <a:gd name="connsiteX99" fmla="*/ 881174 w 1271699"/>
                  <a:gd name="connsiteY99" fmla="*/ 395031 h 869761"/>
                  <a:gd name="connsiteX100" fmla="*/ 903082 w 1271699"/>
                  <a:gd name="connsiteY100" fmla="*/ 378839 h 869761"/>
                  <a:gd name="connsiteX101" fmla="*/ 881174 w 1271699"/>
                  <a:gd name="connsiteY101" fmla="*/ 355979 h 869761"/>
                  <a:gd name="connsiteX102" fmla="*/ 851647 w 1271699"/>
                  <a:gd name="connsiteY102" fmla="*/ 353121 h 869761"/>
                  <a:gd name="connsiteX103" fmla="*/ 820214 w 1271699"/>
                  <a:gd name="connsiteY103" fmla="*/ 395984 h 869761"/>
                  <a:gd name="connsiteX104" fmla="*/ 768779 w 1271699"/>
                  <a:gd name="connsiteY104" fmla="*/ 385506 h 869761"/>
                  <a:gd name="connsiteX105" fmla="*/ 789734 w 1271699"/>
                  <a:gd name="connsiteY105" fmla="*/ 346454 h 869761"/>
                  <a:gd name="connsiteX106" fmla="*/ 786877 w 1271699"/>
                  <a:gd name="connsiteY106" fmla="*/ 341691 h 869761"/>
                  <a:gd name="connsiteX107" fmla="*/ 718297 w 1271699"/>
                  <a:gd name="connsiteY107" fmla="*/ 362646 h 869761"/>
                  <a:gd name="connsiteX108" fmla="*/ 719249 w 1271699"/>
                  <a:gd name="connsiteY108" fmla="*/ 369314 h 869761"/>
                  <a:gd name="connsiteX109" fmla="*/ 768779 w 1271699"/>
                  <a:gd name="connsiteY109" fmla="*/ 385506 h 869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1271699" h="869761">
                    <a:moveTo>
                      <a:pt x="683054" y="397889"/>
                    </a:moveTo>
                    <a:cubicBezTo>
                      <a:pt x="667814" y="422654"/>
                      <a:pt x="670672" y="447419"/>
                      <a:pt x="675434" y="474089"/>
                    </a:cubicBezTo>
                    <a:cubicBezTo>
                      <a:pt x="659242" y="479804"/>
                      <a:pt x="650669" y="469326"/>
                      <a:pt x="643049" y="458849"/>
                    </a:cubicBezTo>
                    <a:cubicBezTo>
                      <a:pt x="626857" y="436941"/>
                      <a:pt x="628762" y="415986"/>
                      <a:pt x="647812" y="384554"/>
                    </a:cubicBezTo>
                    <a:cubicBezTo>
                      <a:pt x="640192" y="381696"/>
                      <a:pt x="631619" y="378839"/>
                      <a:pt x="623047" y="375981"/>
                    </a:cubicBezTo>
                    <a:cubicBezTo>
                      <a:pt x="594472" y="423606"/>
                      <a:pt x="566849" y="470279"/>
                      <a:pt x="537322" y="516951"/>
                    </a:cubicBezTo>
                    <a:cubicBezTo>
                      <a:pt x="486839" y="596009"/>
                      <a:pt x="435404" y="675066"/>
                      <a:pt x="368729" y="741741"/>
                    </a:cubicBezTo>
                    <a:cubicBezTo>
                      <a:pt x="327772" y="782699"/>
                      <a:pt x="285862" y="822704"/>
                      <a:pt x="234427" y="849374"/>
                    </a:cubicBezTo>
                    <a:cubicBezTo>
                      <a:pt x="212519" y="859851"/>
                      <a:pt x="187754" y="866519"/>
                      <a:pt x="162989" y="869376"/>
                    </a:cubicBezTo>
                    <a:cubicBezTo>
                      <a:pt x="141082" y="872234"/>
                      <a:pt x="122032" y="858899"/>
                      <a:pt x="114412" y="838896"/>
                    </a:cubicBezTo>
                    <a:cubicBezTo>
                      <a:pt x="105839" y="817941"/>
                      <a:pt x="101077" y="795081"/>
                      <a:pt x="97267" y="773174"/>
                    </a:cubicBezTo>
                    <a:cubicBezTo>
                      <a:pt x="94409" y="756981"/>
                      <a:pt x="90599" y="747456"/>
                      <a:pt x="72502" y="742694"/>
                    </a:cubicBezTo>
                    <a:cubicBezTo>
                      <a:pt x="19162" y="728406"/>
                      <a:pt x="-5603" y="683639"/>
                      <a:pt x="1064" y="618869"/>
                    </a:cubicBezTo>
                    <a:cubicBezTo>
                      <a:pt x="7732" y="552194"/>
                      <a:pt x="39164" y="496949"/>
                      <a:pt x="92504" y="455991"/>
                    </a:cubicBezTo>
                    <a:cubicBezTo>
                      <a:pt x="126794" y="429321"/>
                      <a:pt x="153464" y="435036"/>
                      <a:pt x="172514" y="465516"/>
                    </a:cubicBezTo>
                    <a:cubicBezTo>
                      <a:pt x="148702" y="477899"/>
                      <a:pt x="122984" y="487424"/>
                      <a:pt x="101077" y="501711"/>
                    </a:cubicBezTo>
                    <a:cubicBezTo>
                      <a:pt x="61072" y="529334"/>
                      <a:pt x="35354" y="568386"/>
                      <a:pt x="22972" y="615059"/>
                    </a:cubicBezTo>
                    <a:cubicBezTo>
                      <a:pt x="8684" y="670304"/>
                      <a:pt x="33449" y="709356"/>
                      <a:pt x="92504" y="723644"/>
                    </a:cubicBezTo>
                    <a:cubicBezTo>
                      <a:pt x="98219" y="700784"/>
                      <a:pt x="101077" y="676971"/>
                      <a:pt x="108697" y="654111"/>
                    </a:cubicBezTo>
                    <a:cubicBezTo>
                      <a:pt x="141082" y="557909"/>
                      <a:pt x="192517" y="475041"/>
                      <a:pt x="275384" y="414081"/>
                    </a:cubicBezTo>
                    <a:cubicBezTo>
                      <a:pt x="293482" y="400746"/>
                      <a:pt x="318247" y="392174"/>
                      <a:pt x="341107" y="389316"/>
                    </a:cubicBezTo>
                    <a:cubicBezTo>
                      <a:pt x="375397" y="384554"/>
                      <a:pt x="401114" y="412176"/>
                      <a:pt x="403019" y="446466"/>
                    </a:cubicBezTo>
                    <a:cubicBezTo>
                      <a:pt x="404924" y="496949"/>
                      <a:pt x="383969" y="540764"/>
                      <a:pt x="359204" y="581721"/>
                    </a:cubicBezTo>
                    <a:cubicBezTo>
                      <a:pt x="307769" y="665541"/>
                      <a:pt x="234427" y="719834"/>
                      <a:pt x="139177" y="744599"/>
                    </a:cubicBezTo>
                    <a:cubicBezTo>
                      <a:pt x="132509" y="746504"/>
                      <a:pt x="124889" y="747456"/>
                      <a:pt x="112507" y="749361"/>
                    </a:cubicBezTo>
                    <a:cubicBezTo>
                      <a:pt x="119174" y="774126"/>
                      <a:pt x="122984" y="799844"/>
                      <a:pt x="132509" y="822704"/>
                    </a:cubicBezTo>
                    <a:cubicBezTo>
                      <a:pt x="142034" y="845564"/>
                      <a:pt x="167752" y="851279"/>
                      <a:pt x="195374" y="840801"/>
                    </a:cubicBezTo>
                    <a:cubicBezTo>
                      <a:pt x="232522" y="826514"/>
                      <a:pt x="262049" y="800796"/>
                      <a:pt x="287767" y="771269"/>
                    </a:cubicBezTo>
                    <a:cubicBezTo>
                      <a:pt x="371587" y="677924"/>
                      <a:pt x="433499" y="569339"/>
                      <a:pt x="495412" y="460754"/>
                    </a:cubicBezTo>
                    <a:cubicBezTo>
                      <a:pt x="513509" y="428369"/>
                      <a:pt x="531607" y="395984"/>
                      <a:pt x="551609" y="360741"/>
                    </a:cubicBezTo>
                    <a:cubicBezTo>
                      <a:pt x="528749" y="356931"/>
                      <a:pt x="507794" y="352169"/>
                      <a:pt x="486839" y="350264"/>
                    </a:cubicBezTo>
                    <a:cubicBezTo>
                      <a:pt x="450644" y="346454"/>
                      <a:pt x="414449" y="342644"/>
                      <a:pt x="378254" y="340739"/>
                    </a:cubicBezTo>
                    <a:cubicBezTo>
                      <a:pt x="348727" y="339786"/>
                      <a:pt x="319199" y="342644"/>
                      <a:pt x="303007" y="380744"/>
                    </a:cubicBezTo>
                    <a:cubicBezTo>
                      <a:pt x="305864" y="319784"/>
                      <a:pt x="341107" y="284541"/>
                      <a:pt x="393494" y="278826"/>
                    </a:cubicBezTo>
                    <a:cubicBezTo>
                      <a:pt x="450644" y="273111"/>
                      <a:pt x="504937" y="286446"/>
                      <a:pt x="558277" y="303591"/>
                    </a:cubicBezTo>
                    <a:cubicBezTo>
                      <a:pt x="578279" y="310259"/>
                      <a:pt x="584947" y="305496"/>
                      <a:pt x="596377" y="289304"/>
                    </a:cubicBezTo>
                    <a:cubicBezTo>
                      <a:pt x="639239" y="227391"/>
                      <a:pt x="682102" y="165479"/>
                      <a:pt x="730679" y="107376"/>
                    </a:cubicBezTo>
                    <a:cubicBezTo>
                      <a:pt x="755444" y="77849"/>
                      <a:pt x="789734" y="55941"/>
                      <a:pt x="823072" y="27366"/>
                    </a:cubicBezTo>
                    <a:cubicBezTo>
                      <a:pt x="788782" y="26414"/>
                      <a:pt x="753539" y="23556"/>
                      <a:pt x="719249" y="26414"/>
                    </a:cubicBezTo>
                    <a:cubicBezTo>
                      <a:pt x="630667" y="33081"/>
                      <a:pt x="545894" y="55941"/>
                      <a:pt x="464932" y="94994"/>
                    </a:cubicBezTo>
                    <a:cubicBezTo>
                      <a:pt x="412544" y="120711"/>
                      <a:pt x="363967" y="153096"/>
                      <a:pt x="327772" y="199769"/>
                    </a:cubicBezTo>
                    <a:cubicBezTo>
                      <a:pt x="304912" y="229296"/>
                      <a:pt x="297292" y="263586"/>
                      <a:pt x="294434" y="300734"/>
                    </a:cubicBezTo>
                    <a:cubicBezTo>
                      <a:pt x="274432" y="251204"/>
                      <a:pt x="279194" y="185481"/>
                      <a:pt x="315389" y="139761"/>
                    </a:cubicBezTo>
                    <a:cubicBezTo>
                      <a:pt x="351584" y="93089"/>
                      <a:pt x="401114" y="66419"/>
                      <a:pt x="454454" y="46416"/>
                    </a:cubicBezTo>
                    <a:cubicBezTo>
                      <a:pt x="526844" y="19746"/>
                      <a:pt x="602092" y="6411"/>
                      <a:pt x="680197" y="1649"/>
                    </a:cubicBezTo>
                    <a:cubicBezTo>
                      <a:pt x="741157" y="-2161"/>
                      <a:pt x="801164" y="-256"/>
                      <a:pt x="860219" y="16889"/>
                    </a:cubicBezTo>
                    <a:cubicBezTo>
                      <a:pt x="872602" y="20699"/>
                      <a:pt x="886889" y="14031"/>
                      <a:pt x="901177" y="13079"/>
                    </a:cubicBezTo>
                    <a:cubicBezTo>
                      <a:pt x="914512" y="13079"/>
                      <a:pt x="927847" y="13079"/>
                      <a:pt x="940229" y="15936"/>
                    </a:cubicBezTo>
                    <a:cubicBezTo>
                      <a:pt x="945944" y="17841"/>
                      <a:pt x="954517" y="25461"/>
                      <a:pt x="954517" y="31176"/>
                    </a:cubicBezTo>
                    <a:cubicBezTo>
                      <a:pt x="954517" y="36891"/>
                      <a:pt x="947849" y="47369"/>
                      <a:pt x="942134" y="48321"/>
                    </a:cubicBezTo>
                    <a:cubicBezTo>
                      <a:pt x="926894" y="51179"/>
                      <a:pt x="910702" y="53084"/>
                      <a:pt x="896414" y="49274"/>
                    </a:cubicBezTo>
                    <a:cubicBezTo>
                      <a:pt x="878317" y="44511"/>
                      <a:pt x="866887" y="49274"/>
                      <a:pt x="853552" y="60704"/>
                    </a:cubicBezTo>
                    <a:cubicBezTo>
                      <a:pt x="808784" y="99756"/>
                      <a:pt x="772589" y="145476"/>
                      <a:pt x="739252" y="194054"/>
                    </a:cubicBezTo>
                    <a:cubicBezTo>
                      <a:pt x="707819" y="239774"/>
                      <a:pt x="678292" y="286446"/>
                      <a:pt x="648764" y="332166"/>
                    </a:cubicBezTo>
                    <a:cubicBezTo>
                      <a:pt x="668767" y="347406"/>
                      <a:pt x="684959" y="351216"/>
                      <a:pt x="707819" y="341691"/>
                    </a:cubicBezTo>
                    <a:cubicBezTo>
                      <a:pt x="732584" y="331214"/>
                      <a:pt x="760207" y="327404"/>
                      <a:pt x="786877" y="324546"/>
                    </a:cubicBezTo>
                    <a:cubicBezTo>
                      <a:pt x="799259" y="322641"/>
                      <a:pt x="806879" y="318831"/>
                      <a:pt x="813547" y="308354"/>
                    </a:cubicBezTo>
                    <a:cubicBezTo>
                      <a:pt x="859267" y="235011"/>
                      <a:pt x="914512" y="169289"/>
                      <a:pt x="984044" y="116901"/>
                    </a:cubicBezTo>
                    <a:cubicBezTo>
                      <a:pt x="1037384" y="75944"/>
                      <a:pt x="1097392" y="49274"/>
                      <a:pt x="1165972" y="48321"/>
                    </a:cubicBezTo>
                    <a:cubicBezTo>
                      <a:pt x="1201214" y="47369"/>
                      <a:pt x="1236457" y="57846"/>
                      <a:pt x="1271699" y="63561"/>
                    </a:cubicBezTo>
                    <a:cubicBezTo>
                      <a:pt x="1271699" y="65466"/>
                      <a:pt x="1270747" y="67371"/>
                      <a:pt x="1270747" y="69276"/>
                    </a:cubicBezTo>
                    <a:cubicBezTo>
                      <a:pt x="1244077" y="74039"/>
                      <a:pt x="1217407" y="75944"/>
                      <a:pt x="1191689" y="83564"/>
                    </a:cubicBezTo>
                    <a:cubicBezTo>
                      <a:pt x="1125014" y="102614"/>
                      <a:pt x="1067864" y="139761"/>
                      <a:pt x="1016429" y="184529"/>
                    </a:cubicBezTo>
                    <a:cubicBezTo>
                      <a:pt x="966899" y="228344"/>
                      <a:pt x="922132" y="276921"/>
                      <a:pt x="875459" y="323594"/>
                    </a:cubicBezTo>
                    <a:cubicBezTo>
                      <a:pt x="873554" y="325499"/>
                      <a:pt x="872602" y="328356"/>
                      <a:pt x="871649" y="329309"/>
                    </a:cubicBezTo>
                    <a:cubicBezTo>
                      <a:pt x="884032" y="335976"/>
                      <a:pt x="896414" y="341691"/>
                      <a:pt x="905939" y="350264"/>
                    </a:cubicBezTo>
                    <a:cubicBezTo>
                      <a:pt x="929752" y="370266"/>
                      <a:pt x="926894" y="397889"/>
                      <a:pt x="898319" y="407414"/>
                    </a:cubicBezTo>
                    <a:cubicBezTo>
                      <a:pt x="872602" y="415986"/>
                      <a:pt x="844979" y="419796"/>
                      <a:pt x="817357" y="423606"/>
                    </a:cubicBezTo>
                    <a:cubicBezTo>
                      <a:pt x="805927" y="424559"/>
                      <a:pt x="799259" y="427416"/>
                      <a:pt x="794497" y="436941"/>
                    </a:cubicBezTo>
                    <a:cubicBezTo>
                      <a:pt x="775447" y="474089"/>
                      <a:pt x="755444" y="511236"/>
                      <a:pt x="735442" y="549336"/>
                    </a:cubicBezTo>
                    <a:cubicBezTo>
                      <a:pt x="741157" y="553146"/>
                      <a:pt x="744014" y="556004"/>
                      <a:pt x="746872" y="557909"/>
                    </a:cubicBezTo>
                    <a:cubicBezTo>
                      <a:pt x="817357" y="592199"/>
                      <a:pt x="852599" y="661731"/>
                      <a:pt x="835454" y="737931"/>
                    </a:cubicBezTo>
                    <a:cubicBezTo>
                      <a:pt x="826882" y="776984"/>
                      <a:pt x="789734" y="816036"/>
                      <a:pt x="742109" y="800796"/>
                    </a:cubicBezTo>
                    <a:cubicBezTo>
                      <a:pt x="715439" y="792224"/>
                      <a:pt x="699247" y="770316"/>
                      <a:pt x="689722" y="745551"/>
                    </a:cubicBezTo>
                    <a:cubicBezTo>
                      <a:pt x="668767" y="693164"/>
                      <a:pt x="675434" y="640776"/>
                      <a:pt x="687817" y="588389"/>
                    </a:cubicBezTo>
                    <a:cubicBezTo>
                      <a:pt x="687817" y="586484"/>
                      <a:pt x="688769" y="584579"/>
                      <a:pt x="688769" y="582674"/>
                    </a:cubicBezTo>
                    <a:cubicBezTo>
                      <a:pt x="654479" y="577911"/>
                      <a:pt x="616379" y="602676"/>
                      <a:pt x="606854" y="636966"/>
                    </a:cubicBezTo>
                    <a:cubicBezTo>
                      <a:pt x="594472" y="676019"/>
                      <a:pt x="612569" y="706499"/>
                      <a:pt x="663052" y="731264"/>
                    </a:cubicBezTo>
                    <a:cubicBezTo>
                      <a:pt x="635429" y="758886"/>
                      <a:pt x="603044" y="753171"/>
                      <a:pt x="586852" y="716976"/>
                    </a:cubicBezTo>
                    <a:cubicBezTo>
                      <a:pt x="556372" y="648396"/>
                      <a:pt x="606854" y="559814"/>
                      <a:pt x="681149" y="552194"/>
                    </a:cubicBezTo>
                    <a:cubicBezTo>
                      <a:pt x="694484" y="550289"/>
                      <a:pt x="700199" y="544574"/>
                      <a:pt x="704962" y="533144"/>
                    </a:cubicBezTo>
                    <a:cubicBezTo>
                      <a:pt x="719249" y="495044"/>
                      <a:pt x="734489" y="456944"/>
                      <a:pt x="749729" y="417891"/>
                    </a:cubicBezTo>
                    <a:cubicBezTo>
                      <a:pt x="728774" y="412176"/>
                      <a:pt x="705914" y="405509"/>
                      <a:pt x="683054" y="397889"/>
                    </a:cubicBezTo>
                    <a:close/>
                    <a:moveTo>
                      <a:pt x="115364" y="718881"/>
                    </a:moveTo>
                    <a:cubicBezTo>
                      <a:pt x="117269" y="721739"/>
                      <a:pt x="119174" y="723644"/>
                      <a:pt x="121079" y="726501"/>
                    </a:cubicBezTo>
                    <a:cubicBezTo>
                      <a:pt x="144892" y="716976"/>
                      <a:pt x="169657" y="709356"/>
                      <a:pt x="191564" y="696021"/>
                    </a:cubicBezTo>
                    <a:cubicBezTo>
                      <a:pt x="267764" y="649349"/>
                      <a:pt x="322057" y="581721"/>
                      <a:pt x="363967" y="503616"/>
                    </a:cubicBezTo>
                    <a:cubicBezTo>
                      <a:pt x="373492" y="485519"/>
                      <a:pt x="377302" y="463611"/>
                      <a:pt x="380159" y="443609"/>
                    </a:cubicBezTo>
                    <a:cubicBezTo>
                      <a:pt x="383017" y="421701"/>
                      <a:pt x="366824" y="409319"/>
                      <a:pt x="344917" y="415034"/>
                    </a:cubicBezTo>
                    <a:cubicBezTo>
                      <a:pt x="327772" y="419796"/>
                      <a:pt x="308722" y="425511"/>
                      <a:pt x="294434" y="435989"/>
                    </a:cubicBezTo>
                    <a:cubicBezTo>
                      <a:pt x="194422" y="505521"/>
                      <a:pt x="140129" y="603629"/>
                      <a:pt x="115364" y="718881"/>
                    </a:cubicBezTo>
                    <a:close/>
                    <a:moveTo>
                      <a:pt x="723059" y="584579"/>
                    </a:moveTo>
                    <a:cubicBezTo>
                      <a:pt x="716392" y="617916"/>
                      <a:pt x="708772" y="648396"/>
                      <a:pt x="704962" y="678876"/>
                    </a:cubicBezTo>
                    <a:cubicBezTo>
                      <a:pt x="701152" y="706499"/>
                      <a:pt x="704962" y="734121"/>
                      <a:pt x="721154" y="757934"/>
                    </a:cubicBezTo>
                    <a:cubicBezTo>
                      <a:pt x="733537" y="776031"/>
                      <a:pt x="757349" y="786509"/>
                      <a:pt x="776399" y="780794"/>
                    </a:cubicBezTo>
                    <a:cubicBezTo>
                      <a:pt x="795449" y="776031"/>
                      <a:pt x="811642" y="755076"/>
                      <a:pt x="811642" y="733169"/>
                    </a:cubicBezTo>
                    <a:cubicBezTo>
                      <a:pt x="811642" y="717929"/>
                      <a:pt x="811642" y="702689"/>
                      <a:pt x="806879" y="688401"/>
                    </a:cubicBezTo>
                    <a:cubicBezTo>
                      <a:pt x="794497" y="645539"/>
                      <a:pt x="770684" y="608391"/>
                      <a:pt x="723059" y="584579"/>
                    </a:cubicBezTo>
                    <a:close/>
                    <a:moveTo>
                      <a:pt x="820214" y="395984"/>
                    </a:moveTo>
                    <a:cubicBezTo>
                      <a:pt x="844027" y="395984"/>
                      <a:pt x="863077" y="397889"/>
                      <a:pt x="881174" y="395031"/>
                    </a:cubicBezTo>
                    <a:cubicBezTo>
                      <a:pt x="888794" y="394079"/>
                      <a:pt x="895462" y="384554"/>
                      <a:pt x="903082" y="378839"/>
                    </a:cubicBezTo>
                    <a:cubicBezTo>
                      <a:pt x="896414" y="371219"/>
                      <a:pt x="889747" y="360741"/>
                      <a:pt x="881174" y="355979"/>
                    </a:cubicBezTo>
                    <a:cubicBezTo>
                      <a:pt x="872602" y="352169"/>
                      <a:pt x="857362" y="349311"/>
                      <a:pt x="851647" y="353121"/>
                    </a:cubicBezTo>
                    <a:cubicBezTo>
                      <a:pt x="840217" y="364551"/>
                      <a:pt x="832597" y="379791"/>
                      <a:pt x="820214" y="395984"/>
                    </a:cubicBezTo>
                    <a:close/>
                    <a:moveTo>
                      <a:pt x="768779" y="385506"/>
                    </a:moveTo>
                    <a:cubicBezTo>
                      <a:pt x="776399" y="371219"/>
                      <a:pt x="783067" y="358836"/>
                      <a:pt x="789734" y="346454"/>
                    </a:cubicBezTo>
                    <a:cubicBezTo>
                      <a:pt x="788782" y="344549"/>
                      <a:pt x="787829" y="343596"/>
                      <a:pt x="786877" y="341691"/>
                    </a:cubicBezTo>
                    <a:cubicBezTo>
                      <a:pt x="764017" y="348359"/>
                      <a:pt x="741157" y="355026"/>
                      <a:pt x="718297" y="362646"/>
                    </a:cubicBezTo>
                    <a:cubicBezTo>
                      <a:pt x="718297" y="364551"/>
                      <a:pt x="719249" y="366456"/>
                      <a:pt x="719249" y="369314"/>
                    </a:cubicBezTo>
                    <a:cubicBezTo>
                      <a:pt x="734489" y="373124"/>
                      <a:pt x="750682" y="378839"/>
                      <a:pt x="768779" y="3855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F022C63-EB21-41D1-8348-E48B7B2A1352}"/>
                  </a:ext>
                </a:extLst>
              </p:cNvPr>
              <p:cNvSpPr/>
              <p:nvPr/>
            </p:nvSpPr>
            <p:spPr>
              <a:xfrm>
                <a:off x="8632074" y="1583534"/>
                <a:ext cx="806024" cy="489202"/>
              </a:xfrm>
              <a:custGeom>
                <a:avLst/>
                <a:gdLst>
                  <a:gd name="connsiteX0" fmla="*/ 535133 w 806024"/>
                  <a:gd name="connsiteY0" fmla="*/ 265748 h 489202"/>
                  <a:gd name="connsiteX1" fmla="*/ 517988 w 806024"/>
                  <a:gd name="connsiteY1" fmla="*/ 206693 h 489202"/>
                  <a:gd name="connsiteX2" fmla="*/ 449408 w 806024"/>
                  <a:gd name="connsiteY2" fmla="*/ 259080 h 489202"/>
                  <a:gd name="connsiteX3" fmla="*/ 405593 w 806024"/>
                  <a:gd name="connsiteY3" fmla="*/ 239078 h 489202"/>
                  <a:gd name="connsiteX4" fmla="*/ 405593 w 806024"/>
                  <a:gd name="connsiteY4" fmla="*/ 194310 h 489202"/>
                  <a:gd name="connsiteX5" fmla="*/ 332251 w 806024"/>
                  <a:gd name="connsiteY5" fmla="*/ 251460 h 489202"/>
                  <a:gd name="connsiteX6" fmla="*/ 329393 w 806024"/>
                  <a:gd name="connsiteY6" fmla="*/ 254318 h 489202"/>
                  <a:gd name="connsiteX7" fmla="*/ 296056 w 806024"/>
                  <a:gd name="connsiteY7" fmla="*/ 266700 h 489202"/>
                  <a:gd name="connsiteX8" fmla="*/ 276053 w 806024"/>
                  <a:gd name="connsiteY8" fmla="*/ 224790 h 489202"/>
                  <a:gd name="connsiteX9" fmla="*/ 276053 w 806024"/>
                  <a:gd name="connsiteY9" fmla="*/ 209550 h 489202"/>
                  <a:gd name="connsiteX10" fmla="*/ 213188 w 806024"/>
                  <a:gd name="connsiteY10" fmla="*/ 260033 h 489202"/>
                  <a:gd name="connsiteX11" fmla="*/ 180803 w 806024"/>
                  <a:gd name="connsiteY11" fmla="*/ 250508 h 489202"/>
                  <a:gd name="connsiteX12" fmla="*/ 182708 w 806024"/>
                  <a:gd name="connsiteY12" fmla="*/ 172403 h 489202"/>
                  <a:gd name="connsiteX13" fmla="*/ 260813 w 806024"/>
                  <a:gd name="connsiteY13" fmla="*/ 58103 h 489202"/>
                  <a:gd name="connsiteX14" fmla="*/ 276053 w 806024"/>
                  <a:gd name="connsiteY14" fmla="*/ 37148 h 489202"/>
                  <a:gd name="connsiteX15" fmla="*/ 271291 w 806024"/>
                  <a:gd name="connsiteY15" fmla="*/ 33338 h 489202"/>
                  <a:gd name="connsiteX16" fmla="*/ 202711 w 806024"/>
                  <a:gd name="connsiteY16" fmla="*/ 94298 h 489202"/>
                  <a:gd name="connsiteX17" fmla="*/ 141751 w 806024"/>
                  <a:gd name="connsiteY17" fmla="*/ 171450 h 489202"/>
                  <a:gd name="connsiteX18" fmla="*/ 120796 w 806024"/>
                  <a:gd name="connsiteY18" fmla="*/ 280988 h 489202"/>
                  <a:gd name="connsiteX19" fmla="*/ 92221 w 806024"/>
                  <a:gd name="connsiteY19" fmla="*/ 183833 h 489202"/>
                  <a:gd name="connsiteX20" fmla="*/ 161753 w 806024"/>
                  <a:gd name="connsiteY20" fmla="*/ 74295 h 489202"/>
                  <a:gd name="connsiteX21" fmla="*/ 190328 w 806024"/>
                  <a:gd name="connsiteY21" fmla="*/ 36195 h 489202"/>
                  <a:gd name="connsiteX22" fmla="*/ 184613 w 806024"/>
                  <a:gd name="connsiteY22" fmla="*/ 30480 h 489202"/>
                  <a:gd name="connsiteX23" fmla="*/ 111271 w 806024"/>
                  <a:gd name="connsiteY23" fmla="*/ 105728 h 489202"/>
                  <a:gd name="connsiteX24" fmla="*/ 69361 w 806024"/>
                  <a:gd name="connsiteY24" fmla="*/ 156210 h 489202"/>
                  <a:gd name="connsiteX25" fmla="*/ 36976 w 806024"/>
                  <a:gd name="connsiteY25" fmla="*/ 280988 h 489202"/>
                  <a:gd name="connsiteX26" fmla="*/ 14116 w 806024"/>
                  <a:gd name="connsiteY26" fmla="*/ 163830 h 489202"/>
                  <a:gd name="connsiteX27" fmla="*/ 79838 w 806024"/>
                  <a:gd name="connsiteY27" fmla="*/ 74295 h 489202"/>
                  <a:gd name="connsiteX28" fmla="*/ 108413 w 806024"/>
                  <a:gd name="connsiteY28" fmla="*/ 4763 h 489202"/>
                  <a:gd name="connsiteX29" fmla="*/ 137941 w 806024"/>
                  <a:gd name="connsiteY29" fmla="*/ 45720 h 489202"/>
                  <a:gd name="connsiteX30" fmla="*/ 178898 w 806024"/>
                  <a:gd name="connsiteY30" fmla="*/ 14288 h 489202"/>
                  <a:gd name="connsiteX31" fmla="*/ 207473 w 806024"/>
                  <a:gd name="connsiteY31" fmla="*/ 5715 h 489202"/>
                  <a:gd name="connsiteX32" fmla="*/ 223666 w 806024"/>
                  <a:gd name="connsiteY32" fmla="*/ 36195 h 489202"/>
                  <a:gd name="connsiteX33" fmla="*/ 224618 w 806024"/>
                  <a:gd name="connsiteY33" fmla="*/ 45720 h 489202"/>
                  <a:gd name="connsiteX34" fmla="*/ 270338 w 806024"/>
                  <a:gd name="connsiteY34" fmla="*/ 9525 h 489202"/>
                  <a:gd name="connsiteX35" fmla="*/ 295103 w 806024"/>
                  <a:gd name="connsiteY35" fmla="*/ 4763 h 489202"/>
                  <a:gd name="connsiteX36" fmla="*/ 308438 w 806024"/>
                  <a:gd name="connsiteY36" fmla="*/ 28575 h 489202"/>
                  <a:gd name="connsiteX37" fmla="*/ 271291 w 806024"/>
                  <a:gd name="connsiteY37" fmla="*/ 120015 h 489202"/>
                  <a:gd name="connsiteX38" fmla="*/ 221761 w 806024"/>
                  <a:gd name="connsiteY38" fmla="*/ 183833 h 489202"/>
                  <a:gd name="connsiteX39" fmla="*/ 197948 w 806024"/>
                  <a:gd name="connsiteY39" fmla="*/ 237173 h 489202"/>
                  <a:gd name="connsiteX40" fmla="*/ 204616 w 806024"/>
                  <a:gd name="connsiteY40" fmla="*/ 240983 h 489202"/>
                  <a:gd name="connsiteX41" fmla="*/ 285578 w 806024"/>
                  <a:gd name="connsiteY41" fmla="*/ 175260 h 489202"/>
                  <a:gd name="connsiteX42" fmla="*/ 296056 w 806024"/>
                  <a:gd name="connsiteY42" fmla="*/ 154305 h 489202"/>
                  <a:gd name="connsiteX43" fmla="*/ 429406 w 806024"/>
                  <a:gd name="connsiteY43" fmla="*/ 13335 h 489202"/>
                  <a:gd name="connsiteX44" fmla="*/ 475126 w 806024"/>
                  <a:gd name="connsiteY44" fmla="*/ 4763 h 489202"/>
                  <a:gd name="connsiteX45" fmla="*/ 520846 w 806024"/>
                  <a:gd name="connsiteY45" fmla="*/ 20003 h 489202"/>
                  <a:gd name="connsiteX46" fmla="*/ 567518 w 806024"/>
                  <a:gd name="connsiteY46" fmla="*/ 12383 h 489202"/>
                  <a:gd name="connsiteX47" fmla="*/ 594188 w 806024"/>
                  <a:gd name="connsiteY47" fmla="*/ 54293 h 489202"/>
                  <a:gd name="connsiteX48" fmla="*/ 680866 w 806024"/>
                  <a:gd name="connsiteY48" fmla="*/ 2858 h 489202"/>
                  <a:gd name="connsiteX49" fmla="*/ 754208 w 806024"/>
                  <a:gd name="connsiteY49" fmla="*/ 40958 h 489202"/>
                  <a:gd name="connsiteX50" fmla="*/ 778021 w 806024"/>
                  <a:gd name="connsiteY50" fmla="*/ 10478 h 489202"/>
                  <a:gd name="connsiteX51" fmla="*/ 800881 w 806024"/>
                  <a:gd name="connsiteY51" fmla="*/ 0 h 489202"/>
                  <a:gd name="connsiteX52" fmla="*/ 796118 w 806024"/>
                  <a:gd name="connsiteY52" fmla="*/ 21908 h 489202"/>
                  <a:gd name="connsiteX53" fmla="*/ 667531 w 806024"/>
                  <a:gd name="connsiteY53" fmla="*/ 270510 h 489202"/>
                  <a:gd name="connsiteX54" fmla="*/ 735158 w 806024"/>
                  <a:gd name="connsiteY54" fmla="*/ 296228 h 489202"/>
                  <a:gd name="connsiteX55" fmla="*/ 792308 w 806024"/>
                  <a:gd name="connsiteY55" fmla="*/ 340043 h 489202"/>
                  <a:gd name="connsiteX56" fmla="*/ 796118 w 806024"/>
                  <a:gd name="connsiteY56" fmla="*/ 410528 h 489202"/>
                  <a:gd name="connsiteX57" fmla="*/ 764686 w 806024"/>
                  <a:gd name="connsiteY57" fmla="*/ 457200 h 489202"/>
                  <a:gd name="connsiteX58" fmla="*/ 653243 w 806024"/>
                  <a:gd name="connsiteY58" fmla="*/ 306705 h 489202"/>
                  <a:gd name="connsiteX59" fmla="*/ 600856 w 806024"/>
                  <a:gd name="connsiteY59" fmla="*/ 381000 h 489202"/>
                  <a:gd name="connsiteX60" fmla="*/ 434168 w 806024"/>
                  <a:gd name="connsiteY60" fmla="*/ 486728 h 489202"/>
                  <a:gd name="connsiteX61" fmla="*/ 388448 w 806024"/>
                  <a:gd name="connsiteY61" fmla="*/ 488633 h 489202"/>
                  <a:gd name="connsiteX62" fmla="*/ 332251 w 806024"/>
                  <a:gd name="connsiteY62" fmla="*/ 391478 h 489202"/>
                  <a:gd name="connsiteX63" fmla="*/ 456076 w 806024"/>
                  <a:gd name="connsiteY63" fmla="*/ 284798 h 489202"/>
                  <a:gd name="connsiteX64" fmla="*/ 535133 w 806024"/>
                  <a:gd name="connsiteY64" fmla="*/ 265748 h 489202"/>
                  <a:gd name="connsiteX65" fmla="*/ 597046 w 806024"/>
                  <a:gd name="connsiteY65" fmla="*/ 294323 h 489202"/>
                  <a:gd name="connsiteX66" fmla="*/ 568471 w 806024"/>
                  <a:gd name="connsiteY66" fmla="*/ 291465 h 489202"/>
                  <a:gd name="connsiteX67" fmla="*/ 396068 w 806024"/>
                  <a:gd name="connsiteY67" fmla="*/ 337185 h 489202"/>
                  <a:gd name="connsiteX68" fmla="*/ 367493 w 806024"/>
                  <a:gd name="connsiteY68" fmla="*/ 424815 h 489202"/>
                  <a:gd name="connsiteX69" fmla="*/ 461791 w 806024"/>
                  <a:gd name="connsiteY69" fmla="*/ 449580 h 489202"/>
                  <a:gd name="connsiteX70" fmla="*/ 597046 w 806024"/>
                  <a:gd name="connsiteY70" fmla="*/ 294323 h 489202"/>
                  <a:gd name="connsiteX71" fmla="*/ 556088 w 806024"/>
                  <a:gd name="connsiteY71" fmla="*/ 243840 h 489202"/>
                  <a:gd name="connsiteX72" fmla="*/ 637051 w 806024"/>
                  <a:gd name="connsiteY72" fmla="*/ 175260 h 489202"/>
                  <a:gd name="connsiteX73" fmla="*/ 718013 w 806024"/>
                  <a:gd name="connsiteY73" fmla="*/ 59055 h 489202"/>
                  <a:gd name="connsiteX74" fmla="*/ 718013 w 806024"/>
                  <a:gd name="connsiteY74" fmla="*/ 32385 h 489202"/>
                  <a:gd name="connsiteX75" fmla="*/ 692296 w 806024"/>
                  <a:gd name="connsiteY75" fmla="*/ 34290 h 489202"/>
                  <a:gd name="connsiteX76" fmla="*/ 677056 w 806024"/>
                  <a:gd name="connsiteY76" fmla="*/ 42863 h 489202"/>
                  <a:gd name="connsiteX77" fmla="*/ 618953 w 806024"/>
                  <a:gd name="connsiteY77" fmla="*/ 99060 h 489202"/>
                  <a:gd name="connsiteX78" fmla="*/ 556088 w 806024"/>
                  <a:gd name="connsiteY78" fmla="*/ 243840 h 489202"/>
                  <a:gd name="connsiteX79" fmla="*/ 305581 w 806024"/>
                  <a:gd name="connsiteY79" fmla="*/ 240983 h 489202"/>
                  <a:gd name="connsiteX80" fmla="*/ 310343 w 806024"/>
                  <a:gd name="connsiteY80" fmla="*/ 243840 h 489202"/>
                  <a:gd name="connsiteX81" fmla="*/ 441788 w 806024"/>
                  <a:gd name="connsiteY81" fmla="*/ 114300 h 489202"/>
                  <a:gd name="connsiteX82" fmla="*/ 462743 w 806024"/>
                  <a:gd name="connsiteY82" fmla="*/ 82868 h 489202"/>
                  <a:gd name="connsiteX83" fmla="*/ 497033 w 806024"/>
                  <a:gd name="connsiteY83" fmla="*/ 39053 h 489202"/>
                  <a:gd name="connsiteX84" fmla="*/ 433216 w 806024"/>
                  <a:gd name="connsiteY84" fmla="*/ 52388 h 489202"/>
                  <a:gd name="connsiteX85" fmla="*/ 311296 w 806024"/>
                  <a:gd name="connsiteY85" fmla="*/ 219075 h 489202"/>
                  <a:gd name="connsiteX86" fmla="*/ 305581 w 806024"/>
                  <a:gd name="connsiteY86" fmla="*/ 240983 h 489202"/>
                  <a:gd name="connsiteX87" fmla="*/ 428453 w 806024"/>
                  <a:gd name="connsiteY87" fmla="*/ 242888 h 489202"/>
                  <a:gd name="connsiteX88" fmla="*/ 433216 w 806024"/>
                  <a:gd name="connsiteY88" fmla="*/ 244793 h 489202"/>
                  <a:gd name="connsiteX89" fmla="*/ 460838 w 806024"/>
                  <a:gd name="connsiteY89" fmla="*/ 225743 h 489202"/>
                  <a:gd name="connsiteX90" fmla="*/ 549421 w 806024"/>
                  <a:gd name="connsiteY90" fmla="*/ 120968 h 489202"/>
                  <a:gd name="connsiteX91" fmla="*/ 568471 w 806024"/>
                  <a:gd name="connsiteY91" fmla="*/ 86678 h 489202"/>
                  <a:gd name="connsiteX92" fmla="*/ 576091 w 806024"/>
                  <a:gd name="connsiteY92" fmla="*/ 51435 h 489202"/>
                  <a:gd name="connsiteX93" fmla="*/ 557993 w 806024"/>
                  <a:gd name="connsiteY93" fmla="*/ 41910 h 489202"/>
                  <a:gd name="connsiteX94" fmla="*/ 528466 w 806024"/>
                  <a:gd name="connsiteY94" fmla="*/ 67628 h 489202"/>
                  <a:gd name="connsiteX95" fmla="*/ 445598 w 806024"/>
                  <a:gd name="connsiteY95" fmla="*/ 197168 h 489202"/>
                  <a:gd name="connsiteX96" fmla="*/ 428453 w 806024"/>
                  <a:gd name="connsiteY96" fmla="*/ 242888 h 489202"/>
                  <a:gd name="connsiteX97" fmla="*/ 659911 w 806024"/>
                  <a:gd name="connsiteY97" fmla="*/ 186690 h 489202"/>
                  <a:gd name="connsiteX98" fmla="*/ 658006 w 806024"/>
                  <a:gd name="connsiteY98" fmla="*/ 184785 h 489202"/>
                  <a:gd name="connsiteX99" fmla="*/ 563708 w 806024"/>
                  <a:gd name="connsiteY99" fmla="*/ 265748 h 489202"/>
                  <a:gd name="connsiteX100" fmla="*/ 604666 w 806024"/>
                  <a:gd name="connsiteY100" fmla="*/ 265748 h 489202"/>
                  <a:gd name="connsiteX101" fmla="*/ 619906 w 806024"/>
                  <a:gd name="connsiteY101" fmla="*/ 257175 h 489202"/>
                  <a:gd name="connsiteX102" fmla="*/ 659911 w 806024"/>
                  <a:gd name="connsiteY102" fmla="*/ 186690 h 48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806024" h="489202">
                    <a:moveTo>
                      <a:pt x="535133" y="265748"/>
                    </a:moveTo>
                    <a:cubicBezTo>
                      <a:pt x="529418" y="245745"/>
                      <a:pt x="523703" y="226695"/>
                      <a:pt x="517988" y="206693"/>
                    </a:cubicBezTo>
                    <a:cubicBezTo>
                      <a:pt x="496081" y="222885"/>
                      <a:pt x="473221" y="241935"/>
                      <a:pt x="449408" y="259080"/>
                    </a:cubicBezTo>
                    <a:cubicBezTo>
                      <a:pt x="426548" y="275273"/>
                      <a:pt x="408451" y="267653"/>
                      <a:pt x="405593" y="239078"/>
                    </a:cubicBezTo>
                    <a:cubicBezTo>
                      <a:pt x="403688" y="224790"/>
                      <a:pt x="405593" y="210503"/>
                      <a:pt x="405593" y="194310"/>
                    </a:cubicBezTo>
                    <a:cubicBezTo>
                      <a:pt x="381781" y="213360"/>
                      <a:pt x="357016" y="232410"/>
                      <a:pt x="332251" y="251460"/>
                    </a:cubicBezTo>
                    <a:cubicBezTo>
                      <a:pt x="331298" y="252413"/>
                      <a:pt x="330346" y="253365"/>
                      <a:pt x="329393" y="254318"/>
                    </a:cubicBezTo>
                    <a:cubicBezTo>
                      <a:pt x="317963" y="259080"/>
                      <a:pt x="304628" y="269558"/>
                      <a:pt x="296056" y="266700"/>
                    </a:cubicBezTo>
                    <a:cubicBezTo>
                      <a:pt x="278911" y="260985"/>
                      <a:pt x="277006" y="241935"/>
                      <a:pt x="276053" y="224790"/>
                    </a:cubicBezTo>
                    <a:cubicBezTo>
                      <a:pt x="276053" y="220028"/>
                      <a:pt x="276053" y="216218"/>
                      <a:pt x="276053" y="209550"/>
                    </a:cubicBezTo>
                    <a:cubicBezTo>
                      <a:pt x="254146" y="227648"/>
                      <a:pt x="234143" y="243840"/>
                      <a:pt x="213188" y="260033"/>
                    </a:cubicBezTo>
                    <a:cubicBezTo>
                      <a:pt x="195091" y="273368"/>
                      <a:pt x="191281" y="271463"/>
                      <a:pt x="180803" y="250508"/>
                    </a:cubicBezTo>
                    <a:cubicBezTo>
                      <a:pt x="168421" y="223838"/>
                      <a:pt x="167468" y="196215"/>
                      <a:pt x="182708" y="172403"/>
                    </a:cubicBezTo>
                    <a:cubicBezTo>
                      <a:pt x="206521" y="133350"/>
                      <a:pt x="234143" y="96203"/>
                      <a:pt x="260813" y="58103"/>
                    </a:cubicBezTo>
                    <a:cubicBezTo>
                      <a:pt x="265576" y="50483"/>
                      <a:pt x="271291" y="43815"/>
                      <a:pt x="276053" y="37148"/>
                    </a:cubicBezTo>
                    <a:cubicBezTo>
                      <a:pt x="274148" y="36195"/>
                      <a:pt x="273196" y="34290"/>
                      <a:pt x="271291" y="33338"/>
                    </a:cubicBezTo>
                    <a:cubicBezTo>
                      <a:pt x="248431" y="53340"/>
                      <a:pt x="223666" y="72390"/>
                      <a:pt x="202711" y="94298"/>
                    </a:cubicBezTo>
                    <a:cubicBezTo>
                      <a:pt x="179851" y="118110"/>
                      <a:pt x="161753" y="145733"/>
                      <a:pt x="141751" y="171450"/>
                    </a:cubicBezTo>
                    <a:cubicBezTo>
                      <a:pt x="116986" y="203835"/>
                      <a:pt x="107461" y="239078"/>
                      <a:pt x="120796" y="280988"/>
                    </a:cubicBezTo>
                    <a:cubicBezTo>
                      <a:pt x="87458" y="254318"/>
                      <a:pt x="74123" y="220028"/>
                      <a:pt x="92221" y="183833"/>
                    </a:cubicBezTo>
                    <a:cubicBezTo>
                      <a:pt x="111271" y="145733"/>
                      <a:pt x="137941" y="110490"/>
                      <a:pt x="161753" y="74295"/>
                    </a:cubicBezTo>
                    <a:cubicBezTo>
                      <a:pt x="170326" y="60960"/>
                      <a:pt x="180803" y="48578"/>
                      <a:pt x="190328" y="36195"/>
                    </a:cubicBezTo>
                    <a:cubicBezTo>
                      <a:pt x="188423" y="34290"/>
                      <a:pt x="186518" y="32385"/>
                      <a:pt x="184613" y="30480"/>
                    </a:cubicBezTo>
                    <a:cubicBezTo>
                      <a:pt x="159848" y="55245"/>
                      <a:pt x="135083" y="80010"/>
                      <a:pt x="111271" y="105728"/>
                    </a:cubicBezTo>
                    <a:cubicBezTo>
                      <a:pt x="96031" y="121920"/>
                      <a:pt x="83648" y="140018"/>
                      <a:pt x="69361" y="156210"/>
                    </a:cubicBezTo>
                    <a:cubicBezTo>
                      <a:pt x="38881" y="192405"/>
                      <a:pt x="22688" y="232410"/>
                      <a:pt x="36976" y="280988"/>
                    </a:cubicBezTo>
                    <a:cubicBezTo>
                      <a:pt x="-1124" y="251460"/>
                      <a:pt x="-11602" y="207645"/>
                      <a:pt x="14116" y="163830"/>
                    </a:cubicBezTo>
                    <a:cubicBezTo>
                      <a:pt x="33166" y="132398"/>
                      <a:pt x="57931" y="104775"/>
                      <a:pt x="79838" y="74295"/>
                    </a:cubicBezTo>
                    <a:cubicBezTo>
                      <a:pt x="95078" y="53340"/>
                      <a:pt x="116033" y="34290"/>
                      <a:pt x="108413" y="4763"/>
                    </a:cubicBezTo>
                    <a:cubicBezTo>
                      <a:pt x="131273" y="-952"/>
                      <a:pt x="136988" y="6668"/>
                      <a:pt x="137941" y="45720"/>
                    </a:cubicBezTo>
                    <a:cubicBezTo>
                      <a:pt x="152228" y="34290"/>
                      <a:pt x="164611" y="22860"/>
                      <a:pt x="178898" y="14288"/>
                    </a:cubicBezTo>
                    <a:cubicBezTo>
                      <a:pt x="187471" y="8573"/>
                      <a:pt x="202711" y="1905"/>
                      <a:pt x="207473" y="5715"/>
                    </a:cubicBezTo>
                    <a:cubicBezTo>
                      <a:pt x="216046" y="12383"/>
                      <a:pt x="218903" y="25718"/>
                      <a:pt x="223666" y="36195"/>
                    </a:cubicBezTo>
                    <a:cubicBezTo>
                      <a:pt x="224618" y="38100"/>
                      <a:pt x="223666" y="40958"/>
                      <a:pt x="224618" y="45720"/>
                    </a:cubicBezTo>
                    <a:cubicBezTo>
                      <a:pt x="240811" y="32385"/>
                      <a:pt x="255098" y="20003"/>
                      <a:pt x="270338" y="9525"/>
                    </a:cubicBezTo>
                    <a:cubicBezTo>
                      <a:pt x="277006" y="4763"/>
                      <a:pt x="289388" y="1905"/>
                      <a:pt x="295103" y="4763"/>
                    </a:cubicBezTo>
                    <a:cubicBezTo>
                      <a:pt x="301771" y="8573"/>
                      <a:pt x="307486" y="20003"/>
                      <a:pt x="308438" y="28575"/>
                    </a:cubicBezTo>
                    <a:cubicBezTo>
                      <a:pt x="311296" y="64770"/>
                      <a:pt x="292246" y="92393"/>
                      <a:pt x="271291" y="120015"/>
                    </a:cubicBezTo>
                    <a:cubicBezTo>
                      <a:pt x="254146" y="140970"/>
                      <a:pt x="236048" y="161925"/>
                      <a:pt x="221761" y="183833"/>
                    </a:cubicBezTo>
                    <a:cubicBezTo>
                      <a:pt x="211283" y="200025"/>
                      <a:pt x="205568" y="219075"/>
                      <a:pt x="197948" y="237173"/>
                    </a:cubicBezTo>
                    <a:cubicBezTo>
                      <a:pt x="199853" y="238125"/>
                      <a:pt x="202711" y="240030"/>
                      <a:pt x="204616" y="240983"/>
                    </a:cubicBezTo>
                    <a:cubicBezTo>
                      <a:pt x="231286" y="219075"/>
                      <a:pt x="258908" y="197168"/>
                      <a:pt x="285578" y="175260"/>
                    </a:cubicBezTo>
                    <a:cubicBezTo>
                      <a:pt x="291293" y="170498"/>
                      <a:pt x="293198" y="161925"/>
                      <a:pt x="296056" y="154305"/>
                    </a:cubicBezTo>
                    <a:cubicBezTo>
                      <a:pt x="320821" y="88583"/>
                      <a:pt x="363683" y="40005"/>
                      <a:pt x="429406" y="13335"/>
                    </a:cubicBezTo>
                    <a:cubicBezTo>
                      <a:pt x="443693" y="7620"/>
                      <a:pt x="459886" y="3810"/>
                      <a:pt x="475126" y="4763"/>
                    </a:cubicBezTo>
                    <a:cubicBezTo>
                      <a:pt x="489413" y="5715"/>
                      <a:pt x="503701" y="14288"/>
                      <a:pt x="520846" y="20003"/>
                    </a:cubicBezTo>
                    <a:cubicBezTo>
                      <a:pt x="532276" y="18098"/>
                      <a:pt x="550373" y="11430"/>
                      <a:pt x="567518" y="12383"/>
                    </a:cubicBezTo>
                    <a:cubicBezTo>
                      <a:pt x="589426" y="13335"/>
                      <a:pt x="593236" y="33338"/>
                      <a:pt x="594188" y="54293"/>
                    </a:cubicBezTo>
                    <a:cubicBezTo>
                      <a:pt x="619906" y="28575"/>
                      <a:pt x="645623" y="8573"/>
                      <a:pt x="680866" y="2858"/>
                    </a:cubicBezTo>
                    <a:cubicBezTo>
                      <a:pt x="718966" y="-3810"/>
                      <a:pt x="737063" y="4763"/>
                      <a:pt x="754208" y="40958"/>
                    </a:cubicBezTo>
                    <a:cubicBezTo>
                      <a:pt x="761828" y="30480"/>
                      <a:pt x="768496" y="19050"/>
                      <a:pt x="778021" y="10478"/>
                    </a:cubicBezTo>
                    <a:cubicBezTo>
                      <a:pt x="783736" y="4763"/>
                      <a:pt x="793261" y="2858"/>
                      <a:pt x="800881" y="0"/>
                    </a:cubicBezTo>
                    <a:cubicBezTo>
                      <a:pt x="798976" y="7620"/>
                      <a:pt x="798976" y="15240"/>
                      <a:pt x="796118" y="21908"/>
                    </a:cubicBezTo>
                    <a:cubicBezTo>
                      <a:pt x="753256" y="104775"/>
                      <a:pt x="710393" y="186690"/>
                      <a:pt x="667531" y="270510"/>
                    </a:cubicBezTo>
                    <a:cubicBezTo>
                      <a:pt x="693248" y="280035"/>
                      <a:pt x="716108" y="284798"/>
                      <a:pt x="735158" y="296228"/>
                    </a:cubicBezTo>
                    <a:cubicBezTo>
                      <a:pt x="756113" y="307658"/>
                      <a:pt x="776116" y="322898"/>
                      <a:pt x="792308" y="340043"/>
                    </a:cubicBezTo>
                    <a:cubicBezTo>
                      <a:pt x="810406" y="360045"/>
                      <a:pt x="809453" y="386715"/>
                      <a:pt x="796118" y="410528"/>
                    </a:cubicBezTo>
                    <a:cubicBezTo>
                      <a:pt x="788498" y="425768"/>
                      <a:pt x="777068" y="438150"/>
                      <a:pt x="764686" y="457200"/>
                    </a:cubicBezTo>
                    <a:cubicBezTo>
                      <a:pt x="765638" y="373380"/>
                      <a:pt x="719918" y="332423"/>
                      <a:pt x="653243" y="306705"/>
                    </a:cubicBezTo>
                    <a:cubicBezTo>
                      <a:pt x="635146" y="331470"/>
                      <a:pt x="618953" y="357188"/>
                      <a:pt x="600856" y="381000"/>
                    </a:cubicBezTo>
                    <a:cubicBezTo>
                      <a:pt x="557041" y="435293"/>
                      <a:pt x="502748" y="473393"/>
                      <a:pt x="434168" y="486728"/>
                    </a:cubicBezTo>
                    <a:cubicBezTo>
                      <a:pt x="419881" y="489585"/>
                      <a:pt x="403688" y="489585"/>
                      <a:pt x="388448" y="488633"/>
                    </a:cubicBezTo>
                    <a:cubicBezTo>
                      <a:pt x="340823" y="482918"/>
                      <a:pt x="316058" y="439103"/>
                      <a:pt x="332251" y="391478"/>
                    </a:cubicBezTo>
                    <a:cubicBezTo>
                      <a:pt x="353206" y="332423"/>
                      <a:pt x="399878" y="301943"/>
                      <a:pt x="456076" y="284798"/>
                    </a:cubicBezTo>
                    <a:cubicBezTo>
                      <a:pt x="480841" y="277178"/>
                      <a:pt x="510368" y="271463"/>
                      <a:pt x="535133" y="265748"/>
                    </a:cubicBezTo>
                    <a:close/>
                    <a:moveTo>
                      <a:pt x="597046" y="294323"/>
                    </a:moveTo>
                    <a:cubicBezTo>
                      <a:pt x="585616" y="293370"/>
                      <a:pt x="577043" y="292418"/>
                      <a:pt x="568471" y="291465"/>
                    </a:cubicBezTo>
                    <a:cubicBezTo>
                      <a:pt x="506558" y="287655"/>
                      <a:pt x="447503" y="298133"/>
                      <a:pt x="396068" y="337185"/>
                    </a:cubicBezTo>
                    <a:cubicBezTo>
                      <a:pt x="371303" y="356235"/>
                      <a:pt x="357968" y="396240"/>
                      <a:pt x="367493" y="424815"/>
                    </a:cubicBezTo>
                    <a:cubicBezTo>
                      <a:pt x="378923" y="459105"/>
                      <a:pt x="412261" y="478155"/>
                      <a:pt x="461791" y="449580"/>
                    </a:cubicBezTo>
                    <a:cubicBezTo>
                      <a:pt x="524656" y="413385"/>
                      <a:pt x="559898" y="354330"/>
                      <a:pt x="597046" y="294323"/>
                    </a:cubicBezTo>
                    <a:close/>
                    <a:moveTo>
                      <a:pt x="556088" y="243840"/>
                    </a:moveTo>
                    <a:cubicBezTo>
                      <a:pt x="582758" y="220980"/>
                      <a:pt x="610381" y="198120"/>
                      <a:pt x="637051" y="175260"/>
                    </a:cubicBezTo>
                    <a:cubicBezTo>
                      <a:pt x="674198" y="143828"/>
                      <a:pt x="699916" y="103823"/>
                      <a:pt x="718013" y="59055"/>
                    </a:cubicBezTo>
                    <a:cubicBezTo>
                      <a:pt x="720871" y="51435"/>
                      <a:pt x="718013" y="41910"/>
                      <a:pt x="718013" y="32385"/>
                    </a:cubicBezTo>
                    <a:cubicBezTo>
                      <a:pt x="709441" y="32385"/>
                      <a:pt x="699916" y="32385"/>
                      <a:pt x="692296" y="34290"/>
                    </a:cubicBezTo>
                    <a:cubicBezTo>
                      <a:pt x="686581" y="35243"/>
                      <a:pt x="680866" y="39053"/>
                      <a:pt x="677056" y="42863"/>
                    </a:cubicBezTo>
                    <a:cubicBezTo>
                      <a:pt x="657053" y="60960"/>
                      <a:pt x="635146" y="78105"/>
                      <a:pt x="618953" y="99060"/>
                    </a:cubicBezTo>
                    <a:cubicBezTo>
                      <a:pt x="586568" y="140970"/>
                      <a:pt x="560851" y="186690"/>
                      <a:pt x="556088" y="243840"/>
                    </a:cubicBezTo>
                    <a:close/>
                    <a:moveTo>
                      <a:pt x="305581" y="240983"/>
                    </a:moveTo>
                    <a:cubicBezTo>
                      <a:pt x="307486" y="241935"/>
                      <a:pt x="308438" y="242888"/>
                      <a:pt x="310343" y="243840"/>
                    </a:cubicBezTo>
                    <a:cubicBezTo>
                      <a:pt x="355111" y="201930"/>
                      <a:pt x="416071" y="176213"/>
                      <a:pt x="441788" y="114300"/>
                    </a:cubicBezTo>
                    <a:cubicBezTo>
                      <a:pt x="446551" y="102870"/>
                      <a:pt x="455123" y="93345"/>
                      <a:pt x="462743" y="82868"/>
                    </a:cubicBezTo>
                    <a:cubicBezTo>
                      <a:pt x="473221" y="68580"/>
                      <a:pt x="484651" y="54293"/>
                      <a:pt x="497033" y="39053"/>
                    </a:cubicBezTo>
                    <a:cubicBezTo>
                      <a:pt x="470363" y="26670"/>
                      <a:pt x="451313" y="40005"/>
                      <a:pt x="433216" y="52388"/>
                    </a:cubicBezTo>
                    <a:cubicBezTo>
                      <a:pt x="374161" y="94298"/>
                      <a:pt x="337013" y="153353"/>
                      <a:pt x="311296" y="219075"/>
                    </a:cubicBezTo>
                    <a:cubicBezTo>
                      <a:pt x="307486" y="225743"/>
                      <a:pt x="307486" y="233363"/>
                      <a:pt x="305581" y="240983"/>
                    </a:cubicBezTo>
                    <a:close/>
                    <a:moveTo>
                      <a:pt x="428453" y="242888"/>
                    </a:moveTo>
                    <a:cubicBezTo>
                      <a:pt x="430358" y="243840"/>
                      <a:pt x="432263" y="243840"/>
                      <a:pt x="433216" y="244793"/>
                    </a:cubicBezTo>
                    <a:cubicBezTo>
                      <a:pt x="442741" y="238125"/>
                      <a:pt x="452266" y="232410"/>
                      <a:pt x="460838" y="225743"/>
                    </a:cubicBezTo>
                    <a:cubicBezTo>
                      <a:pt x="497033" y="196215"/>
                      <a:pt x="537991" y="171450"/>
                      <a:pt x="549421" y="120968"/>
                    </a:cubicBezTo>
                    <a:cubicBezTo>
                      <a:pt x="552278" y="108585"/>
                      <a:pt x="563708" y="98108"/>
                      <a:pt x="568471" y="86678"/>
                    </a:cubicBezTo>
                    <a:cubicBezTo>
                      <a:pt x="573233" y="75248"/>
                      <a:pt x="576091" y="63818"/>
                      <a:pt x="576091" y="51435"/>
                    </a:cubicBezTo>
                    <a:cubicBezTo>
                      <a:pt x="577043" y="37148"/>
                      <a:pt x="567518" y="35243"/>
                      <a:pt x="557993" y="41910"/>
                    </a:cubicBezTo>
                    <a:cubicBezTo>
                      <a:pt x="547516" y="49530"/>
                      <a:pt x="536086" y="57150"/>
                      <a:pt x="528466" y="67628"/>
                    </a:cubicBezTo>
                    <a:cubicBezTo>
                      <a:pt x="499891" y="110490"/>
                      <a:pt x="471316" y="153353"/>
                      <a:pt x="445598" y="197168"/>
                    </a:cubicBezTo>
                    <a:cubicBezTo>
                      <a:pt x="437026" y="210503"/>
                      <a:pt x="434168" y="226695"/>
                      <a:pt x="428453" y="242888"/>
                    </a:cubicBezTo>
                    <a:close/>
                    <a:moveTo>
                      <a:pt x="659911" y="186690"/>
                    </a:moveTo>
                    <a:cubicBezTo>
                      <a:pt x="658958" y="185738"/>
                      <a:pt x="658006" y="185738"/>
                      <a:pt x="658006" y="184785"/>
                    </a:cubicBezTo>
                    <a:cubicBezTo>
                      <a:pt x="627526" y="210503"/>
                      <a:pt x="597046" y="236220"/>
                      <a:pt x="563708" y="265748"/>
                    </a:cubicBezTo>
                    <a:cubicBezTo>
                      <a:pt x="580853" y="265748"/>
                      <a:pt x="592283" y="266700"/>
                      <a:pt x="604666" y="265748"/>
                    </a:cubicBezTo>
                    <a:cubicBezTo>
                      <a:pt x="610381" y="264795"/>
                      <a:pt x="617048" y="261938"/>
                      <a:pt x="619906" y="257175"/>
                    </a:cubicBezTo>
                    <a:cubicBezTo>
                      <a:pt x="633241" y="233363"/>
                      <a:pt x="646576" y="210503"/>
                      <a:pt x="659911" y="18669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ED4CE81-9094-4BD1-BF17-59B67AC89624}"/>
                  </a:ext>
                </a:extLst>
              </p:cNvPr>
              <p:cNvSpPr/>
              <p:nvPr/>
            </p:nvSpPr>
            <p:spPr>
              <a:xfrm>
                <a:off x="9351412" y="1306463"/>
                <a:ext cx="891712" cy="545676"/>
              </a:xfrm>
              <a:custGeom>
                <a:avLst/>
                <a:gdLst>
                  <a:gd name="connsiteX0" fmla="*/ 32013 w 891712"/>
                  <a:gd name="connsiteY0" fmla="*/ 517102 h 545676"/>
                  <a:gd name="connsiteX1" fmla="*/ 106308 w 891712"/>
                  <a:gd name="connsiteY1" fmla="*/ 454237 h 545676"/>
                  <a:gd name="connsiteX2" fmla="*/ 114880 w 891712"/>
                  <a:gd name="connsiteY2" fmla="*/ 435187 h 545676"/>
                  <a:gd name="connsiteX3" fmla="*/ 224418 w 891712"/>
                  <a:gd name="connsiteY3" fmla="*/ 292312 h 545676"/>
                  <a:gd name="connsiteX4" fmla="*/ 307285 w 891712"/>
                  <a:gd name="connsiteY4" fmla="*/ 281834 h 545676"/>
                  <a:gd name="connsiteX5" fmla="*/ 318715 w 891712"/>
                  <a:gd name="connsiteY5" fmla="*/ 323744 h 545676"/>
                  <a:gd name="connsiteX6" fmla="*/ 256803 w 891712"/>
                  <a:gd name="connsiteY6" fmla="*/ 373274 h 545676"/>
                  <a:gd name="connsiteX7" fmla="*/ 242515 w 891712"/>
                  <a:gd name="connsiteY7" fmla="*/ 376132 h 545676"/>
                  <a:gd name="connsiteX8" fmla="*/ 238705 w 891712"/>
                  <a:gd name="connsiteY8" fmla="*/ 370417 h 545676"/>
                  <a:gd name="connsiteX9" fmla="*/ 306333 w 891712"/>
                  <a:gd name="connsiteY9" fmla="*/ 309457 h 545676"/>
                  <a:gd name="connsiteX10" fmla="*/ 137740 w 891712"/>
                  <a:gd name="connsiteY10" fmla="*/ 519959 h 545676"/>
                  <a:gd name="connsiteX11" fmla="*/ 254898 w 891712"/>
                  <a:gd name="connsiteY11" fmla="*/ 424709 h 545676"/>
                  <a:gd name="connsiteX12" fmla="*/ 356815 w 891712"/>
                  <a:gd name="connsiteY12" fmla="*/ 322792 h 545676"/>
                  <a:gd name="connsiteX13" fmla="*/ 462543 w 891712"/>
                  <a:gd name="connsiteY13" fmla="*/ 281834 h 545676"/>
                  <a:gd name="connsiteX14" fmla="*/ 507310 w 891712"/>
                  <a:gd name="connsiteY14" fmla="*/ 298027 h 545676"/>
                  <a:gd name="connsiteX15" fmla="*/ 543505 w 891712"/>
                  <a:gd name="connsiteY15" fmla="*/ 289454 h 545676"/>
                  <a:gd name="connsiteX16" fmla="*/ 576843 w 891712"/>
                  <a:gd name="connsiteY16" fmla="*/ 302789 h 545676"/>
                  <a:gd name="connsiteX17" fmla="*/ 713050 w 891712"/>
                  <a:gd name="connsiteY17" fmla="*/ 122767 h 545676"/>
                  <a:gd name="connsiteX18" fmla="*/ 849258 w 891712"/>
                  <a:gd name="connsiteY18" fmla="*/ 8467 h 545676"/>
                  <a:gd name="connsiteX19" fmla="*/ 869260 w 891712"/>
                  <a:gd name="connsiteY19" fmla="*/ 847 h 545676"/>
                  <a:gd name="connsiteX20" fmla="*/ 890215 w 891712"/>
                  <a:gd name="connsiteY20" fmla="*/ 19897 h 545676"/>
                  <a:gd name="connsiteX21" fmla="*/ 861640 w 891712"/>
                  <a:gd name="connsiteY21" fmla="*/ 66569 h 545676"/>
                  <a:gd name="connsiteX22" fmla="*/ 631135 w 891712"/>
                  <a:gd name="connsiteY22" fmla="*/ 315172 h 545676"/>
                  <a:gd name="connsiteX23" fmla="*/ 536838 w 891712"/>
                  <a:gd name="connsiteY23" fmla="*/ 479954 h 545676"/>
                  <a:gd name="connsiteX24" fmla="*/ 533028 w 891712"/>
                  <a:gd name="connsiteY24" fmla="*/ 519959 h 545676"/>
                  <a:gd name="connsiteX25" fmla="*/ 538743 w 891712"/>
                  <a:gd name="connsiteY25" fmla="*/ 522817 h 545676"/>
                  <a:gd name="connsiteX26" fmla="*/ 653995 w 891712"/>
                  <a:gd name="connsiteY26" fmla="*/ 424709 h 545676"/>
                  <a:gd name="connsiteX27" fmla="*/ 657805 w 891712"/>
                  <a:gd name="connsiteY27" fmla="*/ 427567 h 545676"/>
                  <a:gd name="connsiteX28" fmla="*/ 624468 w 891712"/>
                  <a:gd name="connsiteY28" fmla="*/ 474239 h 545676"/>
                  <a:gd name="connsiteX29" fmla="*/ 552078 w 891712"/>
                  <a:gd name="connsiteY29" fmla="*/ 536152 h 545676"/>
                  <a:gd name="connsiteX30" fmla="*/ 516835 w 891712"/>
                  <a:gd name="connsiteY30" fmla="*/ 528532 h 545676"/>
                  <a:gd name="connsiteX31" fmla="*/ 503500 w 891712"/>
                  <a:gd name="connsiteY31" fmla="*/ 481859 h 545676"/>
                  <a:gd name="connsiteX32" fmla="*/ 489213 w 891712"/>
                  <a:gd name="connsiteY32" fmla="*/ 493289 h 545676"/>
                  <a:gd name="connsiteX33" fmla="*/ 429205 w 891712"/>
                  <a:gd name="connsiteY33" fmla="*/ 539009 h 545676"/>
                  <a:gd name="connsiteX34" fmla="*/ 398725 w 891712"/>
                  <a:gd name="connsiteY34" fmla="*/ 532342 h 545676"/>
                  <a:gd name="connsiteX35" fmla="*/ 390153 w 891712"/>
                  <a:gd name="connsiteY35" fmla="*/ 495194 h 545676"/>
                  <a:gd name="connsiteX36" fmla="*/ 392058 w 891712"/>
                  <a:gd name="connsiteY36" fmla="*/ 468524 h 545676"/>
                  <a:gd name="connsiteX37" fmla="*/ 306333 w 891712"/>
                  <a:gd name="connsiteY37" fmla="*/ 534247 h 545676"/>
                  <a:gd name="connsiteX38" fmla="*/ 265375 w 891712"/>
                  <a:gd name="connsiteY38" fmla="*/ 520912 h 545676"/>
                  <a:gd name="connsiteX39" fmla="*/ 268233 w 891712"/>
                  <a:gd name="connsiteY39" fmla="*/ 458999 h 545676"/>
                  <a:gd name="connsiteX40" fmla="*/ 276805 w 891712"/>
                  <a:gd name="connsiteY40" fmla="*/ 429472 h 545676"/>
                  <a:gd name="connsiteX41" fmla="*/ 176793 w 891712"/>
                  <a:gd name="connsiteY41" fmla="*/ 508529 h 545676"/>
                  <a:gd name="connsiteX42" fmla="*/ 142503 w 891712"/>
                  <a:gd name="connsiteY42" fmla="*/ 535199 h 545676"/>
                  <a:gd name="connsiteX43" fmla="*/ 117738 w 891712"/>
                  <a:gd name="connsiteY43" fmla="*/ 533294 h 545676"/>
                  <a:gd name="connsiteX44" fmla="*/ 95830 w 891712"/>
                  <a:gd name="connsiteY44" fmla="*/ 484717 h 545676"/>
                  <a:gd name="connsiteX45" fmla="*/ 20583 w 891712"/>
                  <a:gd name="connsiteY45" fmla="*/ 545677 h 545676"/>
                  <a:gd name="connsiteX46" fmla="*/ 3438 w 891712"/>
                  <a:gd name="connsiteY46" fmla="*/ 463762 h 545676"/>
                  <a:gd name="connsiteX47" fmla="*/ 63445 w 891712"/>
                  <a:gd name="connsiteY47" fmla="*/ 361844 h 545676"/>
                  <a:gd name="connsiteX48" fmla="*/ 85353 w 891712"/>
                  <a:gd name="connsiteY48" fmla="*/ 333269 h 545676"/>
                  <a:gd name="connsiteX49" fmla="*/ 88210 w 891712"/>
                  <a:gd name="connsiteY49" fmla="*/ 266594 h 545676"/>
                  <a:gd name="connsiteX50" fmla="*/ 128215 w 891712"/>
                  <a:gd name="connsiteY50" fmla="*/ 345652 h 545676"/>
                  <a:gd name="connsiteX51" fmla="*/ 102498 w 891712"/>
                  <a:gd name="connsiteY51" fmla="*/ 383752 h 545676"/>
                  <a:gd name="connsiteX52" fmla="*/ 48205 w 891712"/>
                  <a:gd name="connsiteY52" fmla="*/ 457094 h 545676"/>
                  <a:gd name="connsiteX53" fmla="*/ 22488 w 891712"/>
                  <a:gd name="connsiteY53" fmla="*/ 511387 h 545676"/>
                  <a:gd name="connsiteX54" fmla="*/ 32013 w 891712"/>
                  <a:gd name="connsiteY54" fmla="*/ 517102 h 545676"/>
                  <a:gd name="connsiteX55" fmla="*/ 479688 w 891712"/>
                  <a:gd name="connsiteY55" fmla="*/ 314219 h 545676"/>
                  <a:gd name="connsiteX56" fmla="*/ 441588 w 891712"/>
                  <a:gd name="connsiteY56" fmla="*/ 317077 h 545676"/>
                  <a:gd name="connsiteX57" fmla="*/ 338718 w 891712"/>
                  <a:gd name="connsiteY57" fmla="*/ 418994 h 545676"/>
                  <a:gd name="connsiteX58" fmla="*/ 294903 w 891712"/>
                  <a:gd name="connsiteY58" fmla="*/ 522817 h 545676"/>
                  <a:gd name="connsiteX59" fmla="*/ 345385 w 891712"/>
                  <a:gd name="connsiteY59" fmla="*/ 483764 h 545676"/>
                  <a:gd name="connsiteX60" fmla="*/ 411108 w 891712"/>
                  <a:gd name="connsiteY60" fmla="*/ 426614 h 545676"/>
                  <a:gd name="connsiteX61" fmla="*/ 479688 w 891712"/>
                  <a:gd name="connsiteY61" fmla="*/ 314219 h 545676"/>
                  <a:gd name="connsiteX62" fmla="*/ 417775 w 891712"/>
                  <a:gd name="connsiteY62" fmla="*/ 519007 h 545676"/>
                  <a:gd name="connsiteX63" fmla="*/ 423490 w 891712"/>
                  <a:gd name="connsiteY63" fmla="*/ 522817 h 545676"/>
                  <a:gd name="connsiteX64" fmla="*/ 511120 w 891712"/>
                  <a:gd name="connsiteY64" fmla="*/ 450427 h 545676"/>
                  <a:gd name="connsiteX65" fmla="*/ 520645 w 891712"/>
                  <a:gd name="connsiteY65" fmla="*/ 436139 h 545676"/>
                  <a:gd name="connsiteX66" fmla="*/ 559698 w 891712"/>
                  <a:gd name="connsiteY66" fmla="*/ 342794 h 545676"/>
                  <a:gd name="connsiteX67" fmla="*/ 560650 w 891712"/>
                  <a:gd name="connsiteY67" fmla="*/ 317077 h 545676"/>
                  <a:gd name="connsiteX68" fmla="*/ 537790 w 891712"/>
                  <a:gd name="connsiteY68" fmla="*/ 323744 h 545676"/>
                  <a:gd name="connsiteX69" fmla="*/ 513978 w 891712"/>
                  <a:gd name="connsiteY69" fmla="*/ 346604 h 545676"/>
                  <a:gd name="connsiteX70" fmla="*/ 435873 w 891712"/>
                  <a:gd name="connsiteY70" fmla="*/ 467572 h 545676"/>
                  <a:gd name="connsiteX71" fmla="*/ 417775 w 891712"/>
                  <a:gd name="connsiteY71" fmla="*/ 519007 h 545676"/>
                  <a:gd name="connsiteX72" fmla="*/ 844495 w 891712"/>
                  <a:gd name="connsiteY72" fmla="*/ 57044 h 545676"/>
                  <a:gd name="connsiteX73" fmla="*/ 840685 w 891712"/>
                  <a:gd name="connsiteY73" fmla="*/ 53234 h 545676"/>
                  <a:gd name="connsiteX74" fmla="*/ 702573 w 891712"/>
                  <a:gd name="connsiteY74" fmla="*/ 205634 h 545676"/>
                  <a:gd name="connsiteX75" fmla="*/ 707335 w 891712"/>
                  <a:gd name="connsiteY75" fmla="*/ 209444 h 545676"/>
                  <a:gd name="connsiteX76" fmla="*/ 844495 w 891712"/>
                  <a:gd name="connsiteY76" fmla="*/ 57044 h 545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891712" h="545676">
                    <a:moveTo>
                      <a:pt x="32013" y="517102"/>
                    </a:moveTo>
                    <a:cubicBezTo>
                      <a:pt x="56778" y="496147"/>
                      <a:pt x="81543" y="476144"/>
                      <a:pt x="106308" y="454237"/>
                    </a:cubicBezTo>
                    <a:cubicBezTo>
                      <a:pt x="111070" y="449474"/>
                      <a:pt x="112023" y="441854"/>
                      <a:pt x="114880" y="435187"/>
                    </a:cubicBezTo>
                    <a:cubicBezTo>
                      <a:pt x="135835" y="376132"/>
                      <a:pt x="166315" y="323744"/>
                      <a:pt x="224418" y="292312"/>
                    </a:cubicBezTo>
                    <a:cubicBezTo>
                      <a:pt x="250135" y="278024"/>
                      <a:pt x="278710" y="273262"/>
                      <a:pt x="307285" y="281834"/>
                    </a:cubicBezTo>
                    <a:cubicBezTo>
                      <a:pt x="330145" y="288502"/>
                      <a:pt x="335860" y="307552"/>
                      <a:pt x="318715" y="323744"/>
                    </a:cubicBezTo>
                    <a:cubicBezTo>
                      <a:pt x="299665" y="341842"/>
                      <a:pt x="277758" y="357082"/>
                      <a:pt x="256803" y="373274"/>
                    </a:cubicBezTo>
                    <a:cubicBezTo>
                      <a:pt x="252993" y="376132"/>
                      <a:pt x="247278" y="375179"/>
                      <a:pt x="242515" y="376132"/>
                    </a:cubicBezTo>
                    <a:cubicBezTo>
                      <a:pt x="241563" y="374227"/>
                      <a:pt x="239658" y="372322"/>
                      <a:pt x="238705" y="370417"/>
                    </a:cubicBezTo>
                    <a:cubicBezTo>
                      <a:pt x="260613" y="351367"/>
                      <a:pt x="282520" y="331364"/>
                      <a:pt x="306333" y="309457"/>
                    </a:cubicBezTo>
                    <a:cubicBezTo>
                      <a:pt x="238705" y="303742"/>
                      <a:pt x="132025" y="439949"/>
                      <a:pt x="137740" y="519959"/>
                    </a:cubicBezTo>
                    <a:cubicBezTo>
                      <a:pt x="177745" y="487574"/>
                      <a:pt x="218703" y="458047"/>
                      <a:pt x="254898" y="424709"/>
                    </a:cubicBezTo>
                    <a:cubicBezTo>
                      <a:pt x="290140" y="392324"/>
                      <a:pt x="322525" y="356129"/>
                      <a:pt x="356815" y="322792"/>
                    </a:cubicBezTo>
                    <a:cubicBezTo>
                      <a:pt x="386343" y="295169"/>
                      <a:pt x="421585" y="278024"/>
                      <a:pt x="462543" y="281834"/>
                    </a:cubicBezTo>
                    <a:cubicBezTo>
                      <a:pt x="475878" y="282787"/>
                      <a:pt x="489213" y="291359"/>
                      <a:pt x="507310" y="298027"/>
                    </a:cubicBezTo>
                    <a:cubicBezTo>
                      <a:pt x="514930" y="296122"/>
                      <a:pt x="529218" y="288502"/>
                      <a:pt x="543505" y="289454"/>
                    </a:cubicBezTo>
                    <a:cubicBezTo>
                      <a:pt x="555888" y="290407"/>
                      <a:pt x="568270" y="298979"/>
                      <a:pt x="576843" y="302789"/>
                    </a:cubicBezTo>
                    <a:cubicBezTo>
                      <a:pt x="620658" y="244687"/>
                      <a:pt x="664473" y="182774"/>
                      <a:pt x="713050" y="122767"/>
                    </a:cubicBezTo>
                    <a:cubicBezTo>
                      <a:pt x="750198" y="76094"/>
                      <a:pt x="794965" y="36089"/>
                      <a:pt x="849258" y="8467"/>
                    </a:cubicBezTo>
                    <a:cubicBezTo>
                      <a:pt x="855925" y="5609"/>
                      <a:pt x="862593" y="2752"/>
                      <a:pt x="869260" y="847"/>
                    </a:cubicBezTo>
                    <a:cubicBezTo>
                      <a:pt x="884500" y="-2963"/>
                      <a:pt x="895930" y="6562"/>
                      <a:pt x="890215" y="19897"/>
                    </a:cubicBezTo>
                    <a:cubicBezTo>
                      <a:pt x="883548" y="37042"/>
                      <a:pt x="873070" y="52282"/>
                      <a:pt x="861640" y="66569"/>
                    </a:cubicBezTo>
                    <a:cubicBezTo>
                      <a:pt x="793060" y="157057"/>
                      <a:pt x="711145" y="234209"/>
                      <a:pt x="631135" y="315172"/>
                    </a:cubicBezTo>
                    <a:cubicBezTo>
                      <a:pt x="585415" y="360892"/>
                      <a:pt x="555888" y="418042"/>
                      <a:pt x="536838" y="479954"/>
                    </a:cubicBezTo>
                    <a:cubicBezTo>
                      <a:pt x="533028" y="492337"/>
                      <a:pt x="533980" y="506624"/>
                      <a:pt x="533028" y="519959"/>
                    </a:cubicBezTo>
                    <a:cubicBezTo>
                      <a:pt x="534933" y="520912"/>
                      <a:pt x="536838" y="521864"/>
                      <a:pt x="538743" y="522817"/>
                    </a:cubicBezTo>
                    <a:cubicBezTo>
                      <a:pt x="576843" y="490432"/>
                      <a:pt x="615895" y="457094"/>
                      <a:pt x="653995" y="424709"/>
                    </a:cubicBezTo>
                    <a:cubicBezTo>
                      <a:pt x="654948" y="425662"/>
                      <a:pt x="656853" y="426614"/>
                      <a:pt x="657805" y="427567"/>
                    </a:cubicBezTo>
                    <a:cubicBezTo>
                      <a:pt x="647328" y="443759"/>
                      <a:pt x="637803" y="460904"/>
                      <a:pt x="624468" y="474239"/>
                    </a:cubicBezTo>
                    <a:cubicBezTo>
                      <a:pt x="601608" y="496147"/>
                      <a:pt x="576843" y="516149"/>
                      <a:pt x="552078" y="536152"/>
                    </a:cubicBezTo>
                    <a:cubicBezTo>
                      <a:pt x="538743" y="547582"/>
                      <a:pt x="525408" y="545677"/>
                      <a:pt x="516835" y="528532"/>
                    </a:cubicBezTo>
                    <a:cubicBezTo>
                      <a:pt x="510168" y="515197"/>
                      <a:pt x="508263" y="499004"/>
                      <a:pt x="503500" y="481859"/>
                    </a:cubicBezTo>
                    <a:cubicBezTo>
                      <a:pt x="499690" y="484717"/>
                      <a:pt x="494928" y="489479"/>
                      <a:pt x="489213" y="493289"/>
                    </a:cubicBezTo>
                    <a:cubicBezTo>
                      <a:pt x="469210" y="508529"/>
                      <a:pt x="448255" y="522817"/>
                      <a:pt x="429205" y="539009"/>
                    </a:cubicBezTo>
                    <a:cubicBezTo>
                      <a:pt x="415870" y="550439"/>
                      <a:pt x="404440" y="545677"/>
                      <a:pt x="398725" y="532342"/>
                    </a:cubicBezTo>
                    <a:cubicBezTo>
                      <a:pt x="393010" y="520912"/>
                      <a:pt x="392058" y="507577"/>
                      <a:pt x="390153" y="495194"/>
                    </a:cubicBezTo>
                    <a:cubicBezTo>
                      <a:pt x="389200" y="487574"/>
                      <a:pt x="391105" y="479954"/>
                      <a:pt x="392058" y="468524"/>
                    </a:cubicBezTo>
                    <a:cubicBezTo>
                      <a:pt x="361578" y="492337"/>
                      <a:pt x="333955" y="513292"/>
                      <a:pt x="306333" y="534247"/>
                    </a:cubicBezTo>
                    <a:cubicBezTo>
                      <a:pt x="287283" y="548534"/>
                      <a:pt x="270138" y="544724"/>
                      <a:pt x="265375" y="520912"/>
                    </a:cubicBezTo>
                    <a:cubicBezTo>
                      <a:pt x="261565" y="500909"/>
                      <a:pt x="266328" y="479954"/>
                      <a:pt x="268233" y="458999"/>
                    </a:cubicBezTo>
                    <a:cubicBezTo>
                      <a:pt x="269185" y="450427"/>
                      <a:pt x="272995" y="442807"/>
                      <a:pt x="276805" y="429472"/>
                    </a:cubicBezTo>
                    <a:cubicBezTo>
                      <a:pt x="241563" y="458047"/>
                      <a:pt x="209178" y="483764"/>
                      <a:pt x="176793" y="508529"/>
                    </a:cubicBezTo>
                    <a:cubicBezTo>
                      <a:pt x="165363" y="517102"/>
                      <a:pt x="152980" y="525674"/>
                      <a:pt x="142503" y="535199"/>
                    </a:cubicBezTo>
                    <a:cubicBezTo>
                      <a:pt x="132978" y="544724"/>
                      <a:pt x="123453" y="541867"/>
                      <a:pt x="117738" y="533294"/>
                    </a:cubicBezTo>
                    <a:cubicBezTo>
                      <a:pt x="109165" y="518054"/>
                      <a:pt x="102498" y="500909"/>
                      <a:pt x="95830" y="484717"/>
                    </a:cubicBezTo>
                    <a:cubicBezTo>
                      <a:pt x="72970" y="503767"/>
                      <a:pt x="47253" y="523769"/>
                      <a:pt x="20583" y="545677"/>
                    </a:cubicBezTo>
                    <a:cubicBezTo>
                      <a:pt x="580" y="519007"/>
                      <a:pt x="-4182" y="493289"/>
                      <a:pt x="3438" y="463762"/>
                    </a:cubicBezTo>
                    <a:cubicBezTo>
                      <a:pt x="13915" y="423757"/>
                      <a:pt x="39633" y="394229"/>
                      <a:pt x="63445" y="361844"/>
                    </a:cubicBezTo>
                    <a:cubicBezTo>
                      <a:pt x="70113" y="352319"/>
                      <a:pt x="77733" y="342794"/>
                      <a:pt x="85353" y="333269"/>
                    </a:cubicBezTo>
                    <a:cubicBezTo>
                      <a:pt x="110118" y="298979"/>
                      <a:pt x="110118" y="297074"/>
                      <a:pt x="88210" y="266594"/>
                    </a:cubicBezTo>
                    <a:cubicBezTo>
                      <a:pt x="134883" y="281834"/>
                      <a:pt x="148218" y="307552"/>
                      <a:pt x="128215" y="345652"/>
                    </a:cubicBezTo>
                    <a:cubicBezTo>
                      <a:pt x="121548" y="358987"/>
                      <a:pt x="112023" y="371369"/>
                      <a:pt x="102498" y="383752"/>
                    </a:cubicBezTo>
                    <a:cubicBezTo>
                      <a:pt x="84400" y="408517"/>
                      <a:pt x="65350" y="431377"/>
                      <a:pt x="48205" y="457094"/>
                    </a:cubicBezTo>
                    <a:cubicBezTo>
                      <a:pt x="37728" y="473287"/>
                      <a:pt x="31060" y="493289"/>
                      <a:pt x="22488" y="511387"/>
                    </a:cubicBezTo>
                    <a:cubicBezTo>
                      <a:pt x="28203" y="515197"/>
                      <a:pt x="30108" y="516149"/>
                      <a:pt x="32013" y="517102"/>
                    </a:cubicBezTo>
                    <a:close/>
                    <a:moveTo>
                      <a:pt x="479688" y="314219"/>
                    </a:moveTo>
                    <a:cubicBezTo>
                      <a:pt x="468258" y="306599"/>
                      <a:pt x="454923" y="311362"/>
                      <a:pt x="441588" y="317077"/>
                    </a:cubicBezTo>
                    <a:cubicBezTo>
                      <a:pt x="395868" y="338984"/>
                      <a:pt x="365388" y="377084"/>
                      <a:pt x="338718" y="418994"/>
                    </a:cubicBezTo>
                    <a:cubicBezTo>
                      <a:pt x="318715" y="449474"/>
                      <a:pt x="298713" y="480907"/>
                      <a:pt x="294903" y="522817"/>
                    </a:cubicBezTo>
                    <a:cubicBezTo>
                      <a:pt x="313953" y="508529"/>
                      <a:pt x="330145" y="497099"/>
                      <a:pt x="345385" y="483764"/>
                    </a:cubicBezTo>
                    <a:cubicBezTo>
                      <a:pt x="368245" y="465667"/>
                      <a:pt x="393963" y="449474"/>
                      <a:pt x="411108" y="426614"/>
                    </a:cubicBezTo>
                    <a:cubicBezTo>
                      <a:pt x="435873" y="392324"/>
                      <a:pt x="455875" y="353272"/>
                      <a:pt x="479688" y="314219"/>
                    </a:cubicBezTo>
                    <a:close/>
                    <a:moveTo>
                      <a:pt x="417775" y="519007"/>
                    </a:moveTo>
                    <a:cubicBezTo>
                      <a:pt x="419680" y="519959"/>
                      <a:pt x="421585" y="521864"/>
                      <a:pt x="423490" y="522817"/>
                    </a:cubicBezTo>
                    <a:cubicBezTo>
                      <a:pt x="453018" y="499004"/>
                      <a:pt x="482545" y="474239"/>
                      <a:pt x="511120" y="450427"/>
                    </a:cubicBezTo>
                    <a:cubicBezTo>
                      <a:pt x="514930" y="446617"/>
                      <a:pt x="518740" y="441854"/>
                      <a:pt x="520645" y="436139"/>
                    </a:cubicBezTo>
                    <a:cubicBezTo>
                      <a:pt x="533980" y="405659"/>
                      <a:pt x="547315" y="374227"/>
                      <a:pt x="559698" y="342794"/>
                    </a:cubicBezTo>
                    <a:cubicBezTo>
                      <a:pt x="562555" y="335174"/>
                      <a:pt x="559698" y="325649"/>
                      <a:pt x="560650" y="317077"/>
                    </a:cubicBezTo>
                    <a:cubicBezTo>
                      <a:pt x="553030" y="318982"/>
                      <a:pt x="544458" y="319934"/>
                      <a:pt x="537790" y="323744"/>
                    </a:cubicBezTo>
                    <a:cubicBezTo>
                      <a:pt x="528265" y="330412"/>
                      <a:pt x="519693" y="338032"/>
                      <a:pt x="513978" y="346604"/>
                    </a:cubicBezTo>
                    <a:cubicBezTo>
                      <a:pt x="487308" y="386609"/>
                      <a:pt x="460638" y="426614"/>
                      <a:pt x="435873" y="467572"/>
                    </a:cubicBezTo>
                    <a:cubicBezTo>
                      <a:pt x="426348" y="482812"/>
                      <a:pt x="423490" y="501862"/>
                      <a:pt x="417775" y="519007"/>
                    </a:cubicBezTo>
                    <a:close/>
                    <a:moveTo>
                      <a:pt x="844495" y="57044"/>
                    </a:moveTo>
                    <a:cubicBezTo>
                      <a:pt x="843543" y="56092"/>
                      <a:pt x="841638" y="54187"/>
                      <a:pt x="840685" y="53234"/>
                    </a:cubicBezTo>
                    <a:cubicBezTo>
                      <a:pt x="791155" y="100859"/>
                      <a:pt x="742578" y="148484"/>
                      <a:pt x="702573" y="205634"/>
                    </a:cubicBezTo>
                    <a:cubicBezTo>
                      <a:pt x="704478" y="206587"/>
                      <a:pt x="705430" y="208492"/>
                      <a:pt x="707335" y="209444"/>
                    </a:cubicBezTo>
                    <a:cubicBezTo>
                      <a:pt x="753055" y="158962"/>
                      <a:pt x="798775" y="108479"/>
                      <a:pt x="844495" y="570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82372C-21BF-475E-8583-CD6E6FF61CFD}"/>
                  </a:ext>
                </a:extLst>
              </p:cNvPr>
              <p:cNvSpPr/>
              <p:nvPr/>
            </p:nvSpPr>
            <p:spPr>
              <a:xfrm>
                <a:off x="8920350" y="645322"/>
                <a:ext cx="679292" cy="273141"/>
              </a:xfrm>
              <a:custGeom>
                <a:avLst/>
                <a:gdLst>
                  <a:gd name="connsiteX0" fmla="*/ 309722 w 679292"/>
                  <a:gd name="connsiteY0" fmla="*/ 104775 h 273141"/>
                  <a:gd name="connsiteX1" fmla="*/ 326867 w 679292"/>
                  <a:gd name="connsiteY1" fmla="*/ 66675 h 273141"/>
                  <a:gd name="connsiteX2" fmla="*/ 327820 w 679292"/>
                  <a:gd name="connsiteY2" fmla="*/ 0 h 273141"/>
                  <a:gd name="connsiteX3" fmla="*/ 356395 w 679292"/>
                  <a:gd name="connsiteY3" fmla="*/ 91440 h 273141"/>
                  <a:gd name="connsiteX4" fmla="*/ 294482 w 679292"/>
                  <a:gd name="connsiteY4" fmla="*/ 196215 h 273141"/>
                  <a:gd name="connsiteX5" fmla="*/ 264002 w 679292"/>
                  <a:gd name="connsiteY5" fmla="*/ 245745 h 273141"/>
                  <a:gd name="connsiteX6" fmla="*/ 284957 w 679292"/>
                  <a:gd name="connsiteY6" fmla="*/ 226695 h 273141"/>
                  <a:gd name="connsiteX7" fmla="*/ 370682 w 679292"/>
                  <a:gd name="connsiteY7" fmla="*/ 127635 h 273141"/>
                  <a:gd name="connsiteX8" fmla="*/ 375445 w 679292"/>
                  <a:gd name="connsiteY8" fmla="*/ 108585 h 273141"/>
                  <a:gd name="connsiteX9" fmla="*/ 389732 w 679292"/>
                  <a:gd name="connsiteY9" fmla="*/ 28575 h 273141"/>
                  <a:gd name="connsiteX10" fmla="*/ 428784 w 679292"/>
                  <a:gd name="connsiteY10" fmla="*/ 7620 h 273141"/>
                  <a:gd name="connsiteX11" fmla="*/ 448787 w 679292"/>
                  <a:gd name="connsiteY11" fmla="*/ 45720 h 273141"/>
                  <a:gd name="connsiteX12" fmla="*/ 443072 w 679292"/>
                  <a:gd name="connsiteY12" fmla="*/ 76200 h 273141"/>
                  <a:gd name="connsiteX13" fmla="*/ 420212 w 679292"/>
                  <a:gd name="connsiteY13" fmla="*/ 129540 h 273141"/>
                  <a:gd name="connsiteX14" fmla="*/ 482125 w 679292"/>
                  <a:gd name="connsiteY14" fmla="*/ 91440 h 273141"/>
                  <a:gd name="connsiteX15" fmla="*/ 561182 w 679292"/>
                  <a:gd name="connsiteY15" fmla="*/ 19050 h 273141"/>
                  <a:gd name="connsiteX16" fmla="*/ 631667 w 679292"/>
                  <a:gd name="connsiteY16" fmla="*/ 9525 h 273141"/>
                  <a:gd name="connsiteX17" fmla="*/ 663100 w 679292"/>
                  <a:gd name="connsiteY17" fmla="*/ 40957 h 273141"/>
                  <a:gd name="connsiteX18" fmla="*/ 541180 w 679292"/>
                  <a:gd name="connsiteY18" fmla="*/ 140970 h 273141"/>
                  <a:gd name="connsiteX19" fmla="*/ 491650 w 679292"/>
                  <a:gd name="connsiteY19" fmla="*/ 180975 h 273141"/>
                  <a:gd name="connsiteX20" fmla="*/ 468789 w 679292"/>
                  <a:gd name="connsiteY20" fmla="*/ 247650 h 273141"/>
                  <a:gd name="connsiteX21" fmla="*/ 517367 w 679292"/>
                  <a:gd name="connsiteY21" fmla="*/ 213360 h 273141"/>
                  <a:gd name="connsiteX22" fmla="*/ 648812 w 679292"/>
                  <a:gd name="connsiteY22" fmla="*/ 107632 h 273141"/>
                  <a:gd name="connsiteX23" fmla="*/ 675482 w 679292"/>
                  <a:gd name="connsiteY23" fmla="*/ 98107 h 273141"/>
                  <a:gd name="connsiteX24" fmla="*/ 679292 w 679292"/>
                  <a:gd name="connsiteY24" fmla="*/ 105727 h 273141"/>
                  <a:gd name="connsiteX25" fmla="*/ 611664 w 679292"/>
                  <a:gd name="connsiteY25" fmla="*/ 166688 h 273141"/>
                  <a:gd name="connsiteX26" fmla="*/ 476409 w 679292"/>
                  <a:gd name="connsiteY26" fmla="*/ 267653 h 273141"/>
                  <a:gd name="connsiteX27" fmla="*/ 452597 w 679292"/>
                  <a:gd name="connsiteY27" fmla="*/ 266700 h 273141"/>
                  <a:gd name="connsiteX28" fmla="*/ 438309 w 679292"/>
                  <a:gd name="connsiteY28" fmla="*/ 196215 h 273141"/>
                  <a:gd name="connsiteX29" fmla="*/ 453550 w 679292"/>
                  <a:gd name="connsiteY29" fmla="*/ 140017 h 273141"/>
                  <a:gd name="connsiteX30" fmla="*/ 410687 w 679292"/>
                  <a:gd name="connsiteY30" fmla="*/ 146685 h 273141"/>
                  <a:gd name="connsiteX31" fmla="*/ 399257 w 679292"/>
                  <a:gd name="connsiteY31" fmla="*/ 156210 h 273141"/>
                  <a:gd name="connsiteX32" fmla="*/ 291625 w 679292"/>
                  <a:gd name="connsiteY32" fmla="*/ 255270 h 273141"/>
                  <a:gd name="connsiteX33" fmla="*/ 276384 w 679292"/>
                  <a:gd name="connsiteY33" fmla="*/ 263842 h 273141"/>
                  <a:gd name="connsiteX34" fmla="*/ 232570 w 679292"/>
                  <a:gd name="connsiteY34" fmla="*/ 237172 h 273141"/>
                  <a:gd name="connsiteX35" fmla="*/ 231617 w 679292"/>
                  <a:gd name="connsiteY35" fmla="*/ 220027 h 273141"/>
                  <a:gd name="connsiteX36" fmla="*/ 171609 w 679292"/>
                  <a:gd name="connsiteY36" fmla="*/ 264795 h 273141"/>
                  <a:gd name="connsiteX37" fmla="*/ 132557 w 679292"/>
                  <a:gd name="connsiteY37" fmla="*/ 251460 h 273141"/>
                  <a:gd name="connsiteX38" fmla="*/ 127795 w 679292"/>
                  <a:gd name="connsiteY38" fmla="*/ 199072 h 273141"/>
                  <a:gd name="connsiteX39" fmla="*/ 47784 w 679292"/>
                  <a:gd name="connsiteY39" fmla="*/ 260985 h 273141"/>
                  <a:gd name="connsiteX40" fmla="*/ 21114 w 679292"/>
                  <a:gd name="connsiteY40" fmla="*/ 271463 h 273141"/>
                  <a:gd name="connsiteX41" fmla="*/ 1112 w 679292"/>
                  <a:gd name="connsiteY41" fmla="*/ 240030 h 273141"/>
                  <a:gd name="connsiteX42" fmla="*/ 33497 w 679292"/>
                  <a:gd name="connsiteY42" fmla="*/ 123825 h 273141"/>
                  <a:gd name="connsiteX43" fmla="*/ 166847 w 679292"/>
                  <a:gd name="connsiteY43" fmla="*/ 10477 h 273141"/>
                  <a:gd name="connsiteX44" fmla="*/ 237332 w 679292"/>
                  <a:gd name="connsiteY44" fmla="*/ 29527 h 273141"/>
                  <a:gd name="connsiteX45" fmla="*/ 265907 w 679292"/>
                  <a:gd name="connsiteY45" fmla="*/ 16192 h 273141"/>
                  <a:gd name="connsiteX46" fmla="*/ 313532 w 679292"/>
                  <a:gd name="connsiteY46" fmla="*/ 57150 h 273141"/>
                  <a:gd name="connsiteX47" fmla="*/ 309722 w 679292"/>
                  <a:gd name="connsiteY47" fmla="*/ 104775 h 273141"/>
                  <a:gd name="connsiteX48" fmla="*/ 304007 w 679292"/>
                  <a:gd name="connsiteY48" fmla="*/ 87630 h 273141"/>
                  <a:gd name="connsiteX49" fmla="*/ 303055 w 679292"/>
                  <a:gd name="connsiteY49" fmla="*/ 61913 h 273141"/>
                  <a:gd name="connsiteX50" fmla="*/ 279242 w 679292"/>
                  <a:gd name="connsiteY50" fmla="*/ 50482 h 273141"/>
                  <a:gd name="connsiteX51" fmla="*/ 268764 w 679292"/>
                  <a:gd name="connsiteY51" fmla="*/ 59055 h 273141"/>
                  <a:gd name="connsiteX52" fmla="*/ 163989 w 679292"/>
                  <a:gd name="connsiteY52" fmla="*/ 218122 h 273141"/>
                  <a:gd name="connsiteX53" fmla="*/ 155417 w 679292"/>
                  <a:gd name="connsiteY53" fmla="*/ 249555 h 273141"/>
                  <a:gd name="connsiteX54" fmla="*/ 163989 w 679292"/>
                  <a:gd name="connsiteY54" fmla="*/ 247650 h 273141"/>
                  <a:gd name="connsiteX55" fmla="*/ 277337 w 679292"/>
                  <a:gd name="connsiteY55" fmla="*/ 143827 h 273141"/>
                  <a:gd name="connsiteX56" fmla="*/ 309722 w 679292"/>
                  <a:gd name="connsiteY56" fmla="*/ 104775 h 273141"/>
                  <a:gd name="connsiteX57" fmla="*/ 28734 w 679292"/>
                  <a:gd name="connsiteY57" fmla="*/ 248602 h 273141"/>
                  <a:gd name="connsiteX58" fmla="*/ 34450 w 679292"/>
                  <a:gd name="connsiteY58" fmla="*/ 248602 h 273141"/>
                  <a:gd name="connsiteX59" fmla="*/ 168752 w 679292"/>
                  <a:gd name="connsiteY59" fmla="*/ 117157 h 273141"/>
                  <a:gd name="connsiteX60" fmla="*/ 219234 w 679292"/>
                  <a:gd name="connsiteY60" fmla="*/ 44767 h 273141"/>
                  <a:gd name="connsiteX61" fmla="*/ 156370 w 679292"/>
                  <a:gd name="connsiteY61" fmla="*/ 58102 h 273141"/>
                  <a:gd name="connsiteX62" fmla="*/ 32545 w 679292"/>
                  <a:gd name="connsiteY62" fmla="*/ 230505 h 273141"/>
                  <a:gd name="connsiteX63" fmla="*/ 28734 w 679292"/>
                  <a:gd name="connsiteY63" fmla="*/ 248602 h 273141"/>
                  <a:gd name="connsiteX64" fmla="*/ 510700 w 679292"/>
                  <a:gd name="connsiteY64" fmla="*/ 134302 h 273141"/>
                  <a:gd name="connsiteX65" fmla="*/ 514509 w 679292"/>
                  <a:gd name="connsiteY65" fmla="*/ 138113 h 273141"/>
                  <a:gd name="connsiteX66" fmla="*/ 630714 w 679292"/>
                  <a:gd name="connsiteY66" fmla="*/ 42863 h 273141"/>
                  <a:gd name="connsiteX67" fmla="*/ 510700 w 679292"/>
                  <a:gd name="connsiteY67" fmla="*/ 134302 h 273141"/>
                  <a:gd name="connsiteX68" fmla="*/ 426880 w 679292"/>
                  <a:gd name="connsiteY68" fmla="*/ 33338 h 273141"/>
                  <a:gd name="connsiteX69" fmla="*/ 417355 w 679292"/>
                  <a:gd name="connsiteY69" fmla="*/ 29527 h 273141"/>
                  <a:gd name="connsiteX70" fmla="*/ 392589 w 679292"/>
                  <a:gd name="connsiteY70" fmla="*/ 85725 h 273141"/>
                  <a:gd name="connsiteX71" fmla="*/ 398305 w 679292"/>
                  <a:gd name="connsiteY71" fmla="*/ 88582 h 273141"/>
                  <a:gd name="connsiteX72" fmla="*/ 426880 w 679292"/>
                  <a:gd name="connsiteY72" fmla="*/ 33338 h 27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679292" h="273141">
                    <a:moveTo>
                      <a:pt x="309722" y="104775"/>
                    </a:moveTo>
                    <a:cubicBezTo>
                      <a:pt x="315437" y="92392"/>
                      <a:pt x="324962" y="80010"/>
                      <a:pt x="326867" y="66675"/>
                    </a:cubicBezTo>
                    <a:cubicBezTo>
                      <a:pt x="329725" y="44767"/>
                      <a:pt x="327820" y="21907"/>
                      <a:pt x="327820" y="0"/>
                    </a:cubicBezTo>
                    <a:cubicBezTo>
                      <a:pt x="353537" y="12382"/>
                      <a:pt x="371634" y="55245"/>
                      <a:pt x="356395" y="91440"/>
                    </a:cubicBezTo>
                    <a:cubicBezTo>
                      <a:pt x="340202" y="128588"/>
                      <a:pt x="316389" y="161925"/>
                      <a:pt x="294482" y="196215"/>
                    </a:cubicBezTo>
                    <a:cubicBezTo>
                      <a:pt x="284005" y="212408"/>
                      <a:pt x="271622" y="226695"/>
                      <a:pt x="264002" y="245745"/>
                    </a:cubicBezTo>
                    <a:cubicBezTo>
                      <a:pt x="270670" y="239077"/>
                      <a:pt x="278289" y="234315"/>
                      <a:pt x="284957" y="226695"/>
                    </a:cubicBezTo>
                    <a:cubicBezTo>
                      <a:pt x="313532" y="194310"/>
                      <a:pt x="342107" y="160972"/>
                      <a:pt x="370682" y="127635"/>
                    </a:cubicBezTo>
                    <a:cubicBezTo>
                      <a:pt x="374492" y="122872"/>
                      <a:pt x="375445" y="114300"/>
                      <a:pt x="375445" y="108585"/>
                    </a:cubicBezTo>
                    <a:cubicBezTo>
                      <a:pt x="372587" y="80010"/>
                      <a:pt x="373539" y="52388"/>
                      <a:pt x="389732" y="28575"/>
                    </a:cubicBezTo>
                    <a:cubicBezTo>
                      <a:pt x="398305" y="15240"/>
                      <a:pt x="411639" y="2857"/>
                      <a:pt x="428784" y="7620"/>
                    </a:cubicBezTo>
                    <a:cubicBezTo>
                      <a:pt x="446882" y="12382"/>
                      <a:pt x="450692" y="28575"/>
                      <a:pt x="448787" y="45720"/>
                    </a:cubicBezTo>
                    <a:cubicBezTo>
                      <a:pt x="447834" y="56197"/>
                      <a:pt x="446882" y="66675"/>
                      <a:pt x="443072" y="76200"/>
                    </a:cubicBezTo>
                    <a:cubicBezTo>
                      <a:pt x="436405" y="93345"/>
                      <a:pt x="428784" y="110490"/>
                      <a:pt x="420212" y="129540"/>
                    </a:cubicBezTo>
                    <a:cubicBezTo>
                      <a:pt x="446882" y="124777"/>
                      <a:pt x="467837" y="114300"/>
                      <a:pt x="482125" y="91440"/>
                    </a:cubicBezTo>
                    <a:cubicBezTo>
                      <a:pt x="502127" y="60007"/>
                      <a:pt x="527845" y="34290"/>
                      <a:pt x="561182" y="19050"/>
                    </a:cubicBezTo>
                    <a:cubicBezTo>
                      <a:pt x="583089" y="8572"/>
                      <a:pt x="606902" y="1905"/>
                      <a:pt x="631667" y="9525"/>
                    </a:cubicBezTo>
                    <a:cubicBezTo>
                      <a:pt x="647860" y="14288"/>
                      <a:pt x="658337" y="23813"/>
                      <a:pt x="663100" y="40957"/>
                    </a:cubicBezTo>
                    <a:cubicBezTo>
                      <a:pt x="622142" y="74295"/>
                      <a:pt x="582137" y="107632"/>
                      <a:pt x="541180" y="140970"/>
                    </a:cubicBezTo>
                    <a:cubicBezTo>
                      <a:pt x="524987" y="154305"/>
                      <a:pt x="507842" y="167640"/>
                      <a:pt x="491650" y="180975"/>
                    </a:cubicBezTo>
                    <a:cubicBezTo>
                      <a:pt x="471647" y="198120"/>
                      <a:pt x="472600" y="222885"/>
                      <a:pt x="468789" y="247650"/>
                    </a:cubicBezTo>
                    <a:cubicBezTo>
                      <a:pt x="484982" y="236220"/>
                      <a:pt x="502127" y="225742"/>
                      <a:pt x="517367" y="213360"/>
                    </a:cubicBezTo>
                    <a:cubicBezTo>
                      <a:pt x="561182" y="178117"/>
                      <a:pt x="604045" y="141922"/>
                      <a:pt x="648812" y="107632"/>
                    </a:cubicBezTo>
                    <a:cubicBezTo>
                      <a:pt x="655480" y="101917"/>
                      <a:pt x="665957" y="100965"/>
                      <a:pt x="675482" y="98107"/>
                    </a:cubicBezTo>
                    <a:cubicBezTo>
                      <a:pt x="676435" y="100965"/>
                      <a:pt x="678339" y="102870"/>
                      <a:pt x="679292" y="105727"/>
                    </a:cubicBezTo>
                    <a:cubicBezTo>
                      <a:pt x="656432" y="126682"/>
                      <a:pt x="635477" y="148590"/>
                      <a:pt x="611664" y="166688"/>
                    </a:cubicBezTo>
                    <a:cubicBezTo>
                      <a:pt x="566897" y="200977"/>
                      <a:pt x="521177" y="233363"/>
                      <a:pt x="476409" y="267653"/>
                    </a:cubicBezTo>
                    <a:cubicBezTo>
                      <a:pt x="465932" y="275273"/>
                      <a:pt x="460217" y="273367"/>
                      <a:pt x="452597" y="266700"/>
                    </a:cubicBezTo>
                    <a:cubicBezTo>
                      <a:pt x="430689" y="246697"/>
                      <a:pt x="434500" y="220980"/>
                      <a:pt x="438309" y="196215"/>
                    </a:cubicBezTo>
                    <a:cubicBezTo>
                      <a:pt x="441167" y="177165"/>
                      <a:pt x="448787" y="158115"/>
                      <a:pt x="453550" y="140017"/>
                    </a:cubicBezTo>
                    <a:cubicBezTo>
                      <a:pt x="440214" y="141922"/>
                      <a:pt x="424975" y="143827"/>
                      <a:pt x="410687" y="146685"/>
                    </a:cubicBezTo>
                    <a:cubicBezTo>
                      <a:pt x="406877" y="147638"/>
                      <a:pt x="403067" y="152400"/>
                      <a:pt x="399257" y="156210"/>
                    </a:cubicBezTo>
                    <a:cubicBezTo>
                      <a:pt x="367825" y="194310"/>
                      <a:pt x="333534" y="228600"/>
                      <a:pt x="291625" y="255270"/>
                    </a:cubicBezTo>
                    <a:cubicBezTo>
                      <a:pt x="286862" y="258127"/>
                      <a:pt x="281147" y="260985"/>
                      <a:pt x="276384" y="263842"/>
                    </a:cubicBezTo>
                    <a:cubicBezTo>
                      <a:pt x="244952" y="280035"/>
                      <a:pt x="232570" y="272415"/>
                      <a:pt x="232570" y="237172"/>
                    </a:cubicBezTo>
                    <a:cubicBezTo>
                      <a:pt x="232570" y="232410"/>
                      <a:pt x="232570" y="228600"/>
                      <a:pt x="231617" y="220027"/>
                    </a:cubicBezTo>
                    <a:cubicBezTo>
                      <a:pt x="210662" y="236220"/>
                      <a:pt x="190659" y="250508"/>
                      <a:pt x="171609" y="264795"/>
                    </a:cubicBezTo>
                    <a:cubicBezTo>
                      <a:pt x="152559" y="279082"/>
                      <a:pt x="138272" y="275273"/>
                      <a:pt x="132557" y="251460"/>
                    </a:cubicBezTo>
                    <a:cubicBezTo>
                      <a:pt x="127795" y="235267"/>
                      <a:pt x="129700" y="217170"/>
                      <a:pt x="127795" y="199072"/>
                    </a:cubicBezTo>
                    <a:cubicBezTo>
                      <a:pt x="102077" y="219075"/>
                      <a:pt x="75407" y="240983"/>
                      <a:pt x="47784" y="260985"/>
                    </a:cubicBezTo>
                    <a:cubicBezTo>
                      <a:pt x="40164" y="266700"/>
                      <a:pt x="24925" y="274320"/>
                      <a:pt x="21114" y="271463"/>
                    </a:cubicBezTo>
                    <a:cubicBezTo>
                      <a:pt x="11589" y="263842"/>
                      <a:pt x="3017" y="251460"/>
                      <a:pt x="1112" y="240030"/>
                    </a:cubicBezTo>
                    <a:cubicBezTo>
                      <a:pt x="-4603" y="197167"/>
                      <a:pt x="12542" y="160020"/>
                      <a:pt x="33497" y="123825"/>
                    </a:cubicBezTo>
                    <a:cubicBezTo>
                      <a:pt x="63977" y="70485"/>
                      <a:pt x="103030" y="24765"/>
                      <a:pt x="166847" y="10477"/>
                    </a:cubicBezTo>
                    <a:cubicBezTo>
                      <a:pt x="192564" y="4763"/>
                      <a:pt x="220187" y="1905"/>
                      <a:pt x="237332" y="29527"/>
                    </a:cubicBezTo>
                    <a:cubicBezTo>
                      <a:pt x="246857" y="24765"/>
                      <a:pt x="256382" y="19050"/>
                      <a:pt x="265907" y="16192"/>
                    </a:cubicBezTo>
                    <a:cubicBezTo>
                      <a:pt x="296387" y="7620"/>
                      <a:pt x="316389" y="24765"/>
                      <a:pt x="313532" y="57150"/>
                    </a:cubicBezTo>
                    <a:cubicBezTo>
                      <a:pt x="312580" y="75247"/>
                      <a:pt x="311627" y="90488"/>
                      <a:pt x="309722" y="104775"/>
                    </a:cubicBezTo>
                    <a:cubicBezTo>
                      <a:pt x="307817" y="99060"/>
                      <a:pt x="304007" y="93345"/>
                      <a:pt x="304007" y="87630"/>
                    </a:cubicBezTo>
                    <a:cubicBezTo>
                      <a:pt x="303055" y="79057"/>
                      <a:pt x="304007" y="70485"/>
                      <a:pt x="303055" y="61913"/>
                    </a:cubicBezTo>
                    <a:cubicBezTo>
                      <a:pt x="301150" y="44767"/>
                      <a:pt x="293530" y="41910"/>
                      <a:pt x="279242" y="50482"/>
                    </a:cubicBezTo>
                    <a:cubicBezTo>
                      <a:pt x="275432" y="53340"/>
                      <a:pt x="271622" y="56197"/>
                      <a:pt x="268764" y="59055"/>
                    </a:cubicBezTo>
                    <a:cubicBezTo>
                      <a:pt x="222092" y="103822"/>
                      <a:pt x="188755" y="158115"/>
                      <a:pt x="163989" y="218122"/>
                    </a:cubicBezTo>
                    <a:cubicBezTo>
                      <a:pt x="160180" y="227647"/>
                      <a:pt x="159227" y="237172"/>
                      <a:pt x="155417" y="249555"/>
                    </a:cubicBezTo>
                    <a:cubicBezTo>
                      <a:pt x="160180" y="248602"/>
                      <a:pt x="163037" y="248602"/>
                      <a:pt x="163989" y="247650"/>
                    </a:cubicBezTo>
                    <a:cubicBezTo>
                      <a:pt x="204947" y="216217"/>
                      <a:pt x="247809" y="188595"/>
                      <a:pt x="277337" y="143827"/>
                    </a:cubicBezTo>
                    <a:cubicBezTo>
                      <a:pt x="286862" y="129540"/>
                      <a:pt x="298292" y="117157"/>
                      <a:pt x="309722" y="104775"/>
                    </a:cubicBezTo>
                    <a:close/>
                    <a:moveTo>
                      <a:pt x="28734" y="248602"/>
                    </a:moveTo>
                    <a:cubicBezTo>
                      <a:pt x="31592" y="248602"/>
                      <a:pt x="33497" y="248602"/>
                      <a:pt x="34450" y="248602"/>
                    </a:cubicBezTo>
                    <a:cubicBezTo>
                      <a:pt x="83027" y="209550"/>
                      <a:pt x="140177" y="178117"/>
                      <a:pt x="168752" y="117157"/>
                    </a:cubicBezTo>
                    <a:cubicBezTo>
                      <a:pt x="181134" y="91440"/>
                      <a:pt x="201137" y="69532"/>
                      <a:pt x="219234" y="44767"/>
                    </a:cubicBezTo>
                    <a:cubicBezTo>
                      <a:pt x="194470" y="35242"/>
                      <a:pt x="174467" y="44767"/>
                      <a:pt x="156370" y="58102"/>
                    </a:cubicBezTo>
                    <a:cubicBezTo>
                      <a:pt x="97314" y="102870"/>
                      <a:pt x="57309" y="161925"/>
                      <a:pt x="32545" y="230505"/>
                    </a:cubicBezTo>
                    <a:cubicBezTo>
                      <a:pt x="31592" y="236220"/>
                      <a:pt x="30639" y="241935"/>
                      <a:pt x="28734" y="248602"/>
                    </a:cubicBezTo>
                    <a:close/>
                    <a:moveTo>
                      <a:pt x="510700" y="134302"/>
                    </a:moveTo>
                    <a:cubicBezTo>
                      <a:pt x="511652" y="135255"/>
                      <a:pt x="512605" y="137160"/>
                      <a:pt x="514509" y="138113"/>
                    </a:cubicBezTo>
                    <a:cubicBezTo>
                      <a:pt x="553562" y="106680"/>
                      <a:pt x="591662" y="74295"/>
                      <a:pt x="630714" y="42863"/>
                    </a:cubicBezTo>
                    <a:cubicBezTo>
                      <a:pt x="568802" y="46672"/>
                      <a:pt x="541180" y="92392"/>
                      <a:pt x="510700" y="134302"/>
                    </a:cubicBezTo>
                    <a:close/>
                    <a:moveTo>
                      <a:pt x="426880" y="33338"/>
                    </a:moveTo>
                    <a:cubicBezTo>
                      <a:pt x="424022" y="32385"/>
                      <a:pt x="421164" y="30480"/>
                      <a:pt x="417355" y="29527"/>
                    </a:cubicBezTo>
                    <a:cubicBezTo>
                      <a:pt x="408782" y="48577"/>
                      <a:pt x="401162" y="66675"/>
                      <a:pt x="392589" y="85725"/>
                    </a:cubicBezTo>
                    <a:cubicBezTo>
                      <a:pt x="394495" y="86677"/>
                      <a:pt x="396400" y="87630"/>
                      <a:pt x="398305" y="88582"/>
                    </a:cubicBezTo>
                    <a:cubicBezTo>
                      <a:pt x="408782" y="69532"/>
                      <a:pt x="417355" y="51435"/>
                      <a:pt x="426880" y="3333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D7064B2-5D7B-44E3-9956-5AFE67EE7C04}"/>
                  </a:ext>
                </a:extLst>
              </p:cNvPr>
              <p:cNvSpPr/>
              <p:nvPr/>
            </p:nvSpPr>
            <p:spPr>
              <a:xfrm>
                <a:off x="9305498" y="993839"/>
                <a:ext cx="314967" cy="263286"/>
              </a:xfrm>
              <a:custGeom>
                <a:avLst/>
                <a:gdLst>
                  <a:gd name="connsiteX0" fmla="*/ 244614 w 314967"/>
                  <a:gd name="connsiteY0" fmla="*/ 16291 h 263286"/>
                  <a:gd name="connsiteX1" fmla="*/ 306526 w 314967"/>
                  <a:gd name="connsiteY1" fmla="*/ 15338 h 263286"/>
                  <a:gd name="connsiteX2" fmla="*/ 301764 w 314967"/>
                  <a:gd name="connsiteY2" fmla="*/ 88681 h 263286"/>
                  <a:gd name="connsiteX3" fmla="*/ 301764 w 314967"/>
                  <a:gd name="connsiteY3" fmla="*/ 47723 h 263286"/>
                  <a:gd name="connsiteX4" fmla="*/ 279856 w 314967"/>
                  <a:gd name="connsiteY4" fmla="*/ 37246 h 263286"/>
                  <a:gd name="connsiteX5" fmla="*/ 236041 w 314967"/>
                  <a:gd name="connsiteY5" fmla="*/ 82966 h 263286"/>
                  <a:gd name="connsiteX6" fmla="*/ 164603 w 314967"/>
                  <a:gd name="connsiteY6" fmla="*/ 205838 h 263286"/>
                  <a:gd name="connsiteX7" fmla="*/ 156984 w 314967"/>
                  <a:gd name="connsiteY7" fmla="*/ 235366 h 263286"/>
                  <a:gd name="connsiteX8" fmla="*/ 161746 w 314967"/>
                  <a:gd name="connsiteY8" fmla="*/ 238223 h 263286"/>
                  <a:gd name="connsiteX9" fmla="*/ 278904 w 314967"/>
                  <a:gd name="connsiteY9" fmla="*/ 142021 h 263286"/>
                  <a:gd name="connsiteX10" fmla="*/ 283666 w 314967"/>
                  <a:gd name="connsiteY10" fmla="*/ 144878 h 263286"/>
                  <a:gd name="connsiteX11" fmla="*/ 260806 w 314967"/>
                  <a:gd name="connsiteY11" fmla="*/ 183931 h 263286"/>
                  <a:gd name="connsiteX12" fmla="*/ 164603 w 314967"/>
                  <a:gd name="connsiteY12" fmla="*/ 260131 h 263286"/>
                  <a:gd name="connsiteX13" fmla="*/ 144601 w 314967"/>
                  <a:gd name="connsiteY13" fmla="*/ 259178 h 263286"/>
                  <a:gd name="connsiteX14" fmla="*/ 128409 w 314967"/>
                  <a:gd name="connsiteY14" fmla="*/ 208696 h 263286"/>
                  <a:gd name="connsiteX15" fmla="*/ 132219 w 314967"/>
                  <a:gd name="connsiteY15" fmla="*/ 187741 h 263286"/>
                  <a:gd name="connsiteX16" fmla="*/ 49351 w 314967"/>
                  <a:gd name="connsiteY16" fmla="*/ 251558 h 263286"/>
                  <a:gd name="connsiteX17" fmla="*/ 23634 w 314967"/>
                  <a:gd name="connsiteY17" fmla="*/ 262988 h 263286"/>
                  <a:gd name="connsiteX18" fmla="*/ 774 w 314967"/>
                  <a:gd name="connsiteY18" fmla="*/ 226793 h 263286"/>
                  <a:gd name="connsiteX19" fmla="*/ 31253 w 314967"/>
                  <a:gd name="connsiteY19" fmla="*/ 121066 h 263286"/>
                  <a:gd name="connsiteX20" fmla="*/ 123646 w 314967"/>
                  <a:gd name="connsiteY20" fmla="*/ 19148 h 263286"/>
                  <a:gd name="connsiteX21" fmla="*/ 200799 w 314967"/>
                  <a:gd name="connsiteY21" fmla="*/ 1051 h 263286"/>
                  <a:gd name="connsiteX22" fmla="*/ 244614 w 314967"/>
                  <a:gd name="connsiteY22" fmla="*/ 16291 h 263286"/>
                  <a:gd name="connsiteX23" fmla="*/ 29349 w 314967"/>
                  <a:gd name="connsiteY23" fmla="*/ 239176 h 263286"/>
                  <a:gd name="connsiteX24" fmla="*/ 85546 w 314967"/>
                  <a:gd name="connsiteY24" fmla="*/ 196313 h 263286"/>
                  <a:gd name="connsiteX25" fmla="*/ 167461 w 314967"/>
                  <a:gd name="connsiteY25" fmla="*/ 104873 h 263286"/>
                  <a:gd name="connsiteX26" fmla="*/ 217944 w 314967"/>
                  <a:gd name="connsiteY26" fmla="*/ 31531 h 263286"/>
                  <a:gd name="connsiteX27" fmla="*/ 168414 w 314967"/>
                  <a:gd name="connsiteY27" fmla="*/ 37246 h 263286"/>
                  <a:gd name="connsiteX28" fmla="*/ 66496 w 314967"/>
                  <a:gd name="connsiteY28" fmla="*/ 145831 h 263286"/>
                  <a:gd name="connsiteX29" fmla="*/ 29349 w 314967"/>
                  <a:gd name="connsiteY29" fmla="*/ 239176 h 263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14967" h="263286">
                    <a:moveTo>
                      <a:pt x="244614" y="16291"/>
                    </a:moveTo>
                    <a:cubicBezTo>
                      <a:pt x="272236" y="1051"/>
                      <a:pt x="291286" y="98"/>
                      <a:pt x="306526" y="15338"/>
                    </a:cubicBezTo>
                    <a:cubicBezTo>
                      <a:pt x="318909" y="28673"/>
                      <a:pt x="317956" y="59153"/>
                      <a:pt x="301764" y="88681"/>
                    </a:cubicBezTo>
                    <a:cubicBezTo>
                      <a:pt x="301764" y="73441"/>
                      <a:pt x="302716" y="60106"/>
                      <a:pt x="301764" y="47723"/>
                    </a:cubicBezTo>
                    <a:cubicBezTo>
                      <a:pt x="300811" y="31531"/>
                      <a:pt x="292239" y="26768"/>
                      <a:pt x="279856" y="37246"/>
                    </a:cubicBezTo>
                    <a:cubicBezTo>
                      <a:pt x="263664" y="50581"/>
                      <a:pt x="247471" y="64868"/>
                      <a:pt x="236041" y="82966"/>
                    </a:cubicBezTo>
                    <a:cubicBezTo>
                      <a:pt x="210324" y="122971"/>
                      <a:pt x="187464" y="163928"/>
                      <a:pt x="164603" y="205838"/>
                    </a:cubicBezTo>
                    <a:cubicBezTo>
                      <a:pt x="159841" y="214411"/>
                      <a:pt x="158889" y="225841"/>
                      <a:pt x="156984" y="235366"/>
                    </a:cubicBezTo>
                    <a:cubicBezTo>
                      <a:pt x="158889" y="236318"/>
                      <a:pt x="159841" y="237271"/>
                      <a:pt x="161746" y="238223"/>
                    </a:cubicBezTo>
                    <a:cubicBezTo>
                      <a:pt x="200799" y="205838"/>
                      <a:pt x="239851" y="174406"/>
                      <a:pt x="278904" y="142021"/>
                    </a:cubicBezTo>
                    <a:cubicBezTo>
                      <a:pt x="280809" y="142973"/>
                      <a:pt x="281761" y="143926"/>
                      <a:pt x="283666" y="144878"/>
                    </a:cubicBezTo>
                    <a:cubicBezTo>
                      <a:pt x="276046" y="158213"/>
                      <a:pt x="271284" y="174406"/>
                      <a:pt x="260806" y="183931"/>
                    </a:cubicBezTo>
                    <a:cubicBezTo>
                      <a:pt x="230326" y="210601"/>
                      <a:pt x="196989" y="235366"/>
                      <a:pt x="164603" y="260131"/>
                    </a:cubicBezTo>
                    <a:cubicBezTo>
                      <a:pt x="160794" y="262988"/>
                      <a:pt x="149364" y="262036"/>
                      <a:pt x="144601" y="259178"/>
                    </a:cubicBezTo>
                    <a:cubicBezTo>
                      <a:pt x="128409" y="246796"/>
                      <a:pt x="125551" y="228698"/>
                      <a:pt x="128409" y="208696"/>
                    </a:cubicBezTo>
                    <a:cubicBezTo>
                      <a:pt x="129361" y="202981"/>
                      <a:pt x="130314" y="197266"/>
                      <a:pt x="132219" y="187741"/>
                    </a:cubicBezTo>
                    <a:cubicBezTo>
                      <a:pt x="102691" y="210601"/>
                      <a:pt x="76021" y="231556"/>
                      <a:pt x="49351" y="251558"/>
                    </a:cubicBezTo>
                    <a:cubicBezTo>
                      <a:pt x="41731" y="257273"/>
                      <a:pt x="26491" y="264893"/>
                      <a:pt x="23634" y="262988"/>
                    </a:cubicBezTo>
                    <a:cubicBezTo>
                      <a:pt x="14109" y="252511"/>
                      <a:pt x="2678" y="240128"/>
                      <a:pt x="774" y="226793"/>
                    </a:cubicBezTo>
                    <a:cubicBezTo>
                      <a:pt x="-3989" y="187741"/>
                      <a:pt x="14109" y="153451"/>
                      <a:pt x="31253" y="121066"/>
                    </a:cubicBezTo>
                    <a:cubicBezTo>
                      <a:pt x="53161" y="79156"/>
                      <a:pt x="82689" y="44866"/>
                      <a:pt x="123646" y="19148"/>
                    </a:cubicBezTo>
                    <a:cubicBezTo>
                      <a:pt x="147459" y="3908"/>
                      <a:pt x="173176" y="-2759"/>
                      <a:pt x="200799" y="1051"/>
                    </a:cubicBezTo>
                    <a:cubicBezTo>
                      <a:pt x="213181" y="1051"/>
                      <a:pt x="225564" y="8671"/>
                      <a:pt x="244614" y="16291"/>
                    </a:cubicBezTo>
                    <a:close/>
                    <a:moveTo>
                      <a:pt x="29349" y="239176"/>
                    </a:moveTo>
                    <a:cubicBezTo>
                      <a:pt x="50303" y="222983"/>
                      <a:pt x="67449" y="209648"/>
                      <a:pt x="85546" y="196313"/>
                    </a:cubicBezTo>
                    <a:cubicBezTo>
                      <a:pt x="117931" y="170596"/>
                      <a:pt x="149364" y="144878"/>
                      <a:pt x="167461" y="104873"/>
                    </a:cubicBezTo>
                    <a:cubicBezTo>
                      <a:pt x="179844" y="78203"/>
                      <a:pt x="200799" y="56296"/>
                      <a:pt x="217944" y="31531"/>
                    </a:cubicBezTo>
                    <a:cubicBezTo>
                      <a:pt x="199846" y="22006"/>
                      <a:pt x="183653" y="28673"/>
                      <a:pt x="168414" y="37246"/>
                    </a:cubicBezTo>
                    <a:cubicBezTo>
                      <a:pt x="123646" y="62963"/>
                      <a:pt x="93166" y="102968"/>
                      <a:pt x="66496" y="145831"/>
                    </a:cubicBezTo>
                    <a:cubicBezTo>
                      <a:pt x="49351" y="173453"/>
                      <a:pt x="34111" y="202028"/>
                      <a:pt x="29349" y="2391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6DD09E4-7E37-4A1B-A841-0BCF5E699D96}"/>
                  </a:ext>
                </a:extLst>
              </p:cNvPr>
              <p:cNvSpPr/>
              <p:nvPr/>
            </p:nvSpPr>
            <p:spPr>
              <a:xfrm>
                <a:off x="9499630" y="1427325"/>
                <a:ext cx="59054" cy="97154"/>
              </a:xfrm>
              <a:custGeom>
                <a:avLst/>
                <a:gdLst>
                  <a:gd name="connsiteX0" fmla="*/ 4763 w 59054"/>
                  <a:gd name="connsiteY0" fmla="*/ 97155 h 97154"/>
                  <a:gd name="connsiteX1" fmla="*/ 0 w 59054"/>
                  <a:gd name="connsiteY1" fmla="*/ 58102 h 97154"/>
                  <a:gd name="connsiteX2" fmla="*/ 4763 w 59054"/>
                  <a:gd name="connsiteY2" fmla="*/ 41910 h 97154"/>
                  <a:gd name="connsiteX3" fmla="*/ 16192 w 59054"/>
                  <a:gd name="connsiteY3" fmla="*/ 31433 h 97154"/>
                  <a:gd name="connsiteX4" fmla="*/ 53340 w 59054"/>
                  <a:gd name="connsiteY4" fmla="*/ 0 h 97154"/>
                  <a:gd name="connsiteX5" fmla="*/ 59055 w 59054"/>
                  <a:gd name="connsiteY5" fmla="*/ 40958 h 97154"/>
                  <a:gd name="connsiteX6" fmla="*/ 55245 w 59054"/>
                  <a:gd name="connsiteY6" fmla="*/ 53340 h 97154"/>
                  <a:gd name="connsiteX7" fmla="*/ 4763 w 59054"/>
                  <a:gd name="connsiteY7" fmla="*/ 97155 h 97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54" h="97154">
                    <a:moveTo>
                      <a:pt x="4763" y="97155"/>
                    </a:moveTo>
                    <a:cubicBezTo>
                      <a:pt x="2858" y="82867"/>
                      <a:pt x="953" y="70485"/>
                      <a:pt x="0" y="58102"/>
                    </a:cubicBezTo>
                    <a:cubicBezTo>
                      <a:pt x="0" y="52388"/>
                      <a:pt x="1905" y="46673"/>
                      <a:pt x="4763" y="41910"/>
                    </a:cubicBezTo>
                    <a:cubicBezTo>
                      <a:pt x="7620" y="37148"/>
                      <a:pt x="12383" y="34290"/>
                      <a:pt x="16192" y="31433"/>
                    </a:cubicBezTo>
                    <a:cubicBezTo>
                      <a:pt x="27622" y="20955"/>
                      <a:pt x="40005" y="11430"/>
                      <a:pt x="53340" y="0"/>
                    </a:cubicBezTo>
                    <a:cubicBezTo>
                      <a:pt x="55245" y="15240"/>
                      <a:pt x="58103" y="27623"/>
                      <a:pt x="59055" y="40958"/>
                    </a:cubicBezTo>
                    <a:cubicBezTo>
                      <a:pt x="59055" y="44767"/>
                      <a:pt x="58103" y="50483"/>
                      <a:pt x="55245" y="53340"/>
                    </a:cubicBezTo>
                    <a:cubicBezTo>
                      <a:pt x="38100" y="68580"/>
                      <a:pt x="21908" y="81915"/>
                      <a:pt x="4763" y="971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10016C8-AB7A-456E-A933-6EA62D60F120}"/>
                  </a:ext>
                </a:extLst>
              </p:cNvPr>
              <p:cNvSpPr/>
              <p:nvPr/>
            </p:nvSpPr>
            <p:spPr>
              <a:xfrm>
                <a:off x="9194830" y="1767367"/>
                <a:ext cx="97154" cy="81385"/>
              </a:xfrm>
              <a:custGeom>
                <a:avLst/>
                <a:gdLst>
                  <a:gd name="connsiteX0" fmla="*/ 97155 w 97154"/>
                  <a:gd name="connsiteY0" fmla="*/ 2858 h 81385"/>
                  <a:gd name="connsiteX1" fmla="*/ 56197 w 97154"/>
                  <a:gd name="connsiteY1" fmla="*/ 72390 h 81385"/>
                  <a:gd name="connsiteX2" fmla="*/ 40958 w 97154"/>
                  <a:gd name="connsiteY2" fmla="*/ 80963 h 81385"/>
                  <a:gd name="connsiteX3" fmla="*/ 0 w 97154"/>
                  <a:gd name="connsiteY3" fmla="*/ 80963 h 81385"/>
                  <a:gd name="connsiteX4" fmla="*/ 94297 w 97154"/>
                  <a:gd name="connsiteY4" fmla="*/ 0 h 81385"/>
                  <a:gd name="connsiteX5" fmla="*/ 97155 w 97154"/>
                  <a:gd name="connsiteY5" fmla="*/ 2858 h 81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154" h="81385">
                    <a:moveTo>
                      <a:pt x="97155" y="2858"/>
                    </a:moveTo>
                    <a:cubicBezTo>
                      <a:pt x="83820" y="25717"/>
                      <a:pt x="70485" y="49530"/>
                      <a:pt x="56197" y="72390"/>
                    </a:cubicBezTo>
                    <a:cubicBezTo>
                      <a:pt x="53340" y="77153"/>
                      <a:pt x="46672" y="80963"/>
                      <a:pt x="40958" y="80963"/>
                    </a:cubicBezTo>
                    <a:cubicBezTo>
                      <a:pt x="29528" y="81915"/>
                      <a:pt x="17145" y="80963"/>
                      <a:pt x="0" y="80963"/>
                    </a:cubicBezTo>
                    <a:cubicBezTo>
                      <a:pt x="33338" y="52388"/>
                      <a:pt x="63817" y="26670"/>
                      <a:pt x="94297" y="0"/>
                    </a:cubicBezTo>
                    <a:cubicBezTo>
                      <a:pt x="95250" y="1905"/>
                      <a:pt x="96203" y="1905"/>
                      <a:pt x="97155" y="28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2BDA54E-71E4-442D-B76C-4C720279FA07}"/>
                </a:ext>
              </a:extLst>
            </p:cNvPr>
            <p:cNvGrpSpPr/>
            <p:nvPr/>
          </p:nvGrpSpPr>
          <p:grpSpPr>
            <a:xfrm>
              <a:off x="7175530" y="1539720"/>
              <a:ext cx="4470082" cy="2745890"/>
              <a:chOff x="7175530" y="1539720"/>
              <a:chExt cx="4470082" cy="2745890"/>
            </a:xfrm>
            <a:grpFill/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5AAA85B-44FC-448C-B6BA-BB1646EE85B6}"/>
                  </a:ext>
                </a:extLst>
              </p:cNvPr>
              <p:cNvSpPr/>
              <p:nvPr/>
            </p:nvSpPr>
            <p:spPr>
              <a:xfrm>
                <a:off x="7552719" y="1774351"/>
                <a:ext cx="4027144" cy="2511259"/>
              </a:xfrm>
              <a:custGeom>
                <a:avLst/>
                <a:gdLst>
                  <a:gd name="connsiteX0" fmla="*/ 546735 w 4027144"/>
                  <a:gd name="connsiteY0" fmla="*/ 1457961 h 2511259"/>
                  <a:gd name="connsiteX1" fmla="*/ 624840 w 4027144"/>
                  <a:gd name="connsiteY1" fmla="*/ 1482726 h 2511259"/>
                  <a:gd name="connsiteX2" fmla="*/ 715328 w 4027144"/>
                  <a:gd name="connsiteY2" fmla="*/ 1477011 h 2511259"/>
                  <a:gd name="connsiteX3" fmla="*/ 869632 w 4027144"/>
                  <a:gd name="connsiteY3" fmla="*/ 1473201 h 2511259"/>
                  <a:gd name="connsiteX4" fmla="*/ 771525 w 4027144"/>
                  <a:gd name="connsiteY4" fmla="*/ 1433196 h 2511259"/>
                  <a:gd name="connsiteX5" fmla="*/ 496253 w 4027144"/>
                  <a:gd name="connsiteY5" fmla="*/ 1324611 h 2511259"/>
                  <a:gd name="connsiteX6" fmla="*/ 205740 w 4027144"/>
                  <a:gd name="connsiteY6" fmla="*/ 1123633 h 2511259"/>
                  <a:gd name="connsiteX7" fmla="*/ 4763 w 4027144"/>
                  <a:gd name="connsiteY7" fmla="*/ 691198 h 2511259"/>
                  <a:gd name="connsiteX8" fmla="*/ 0 w 4027144"/>
                  <a:gd name="connsiteY8" fmla="*/ 608331 h 2511259"/>
                  <a:gd name="connsiteX9" fmla="*/ 3810 w 4027144"/>
                  <a:gd name="connsiteY9" fmla="*/ 573089 h 2511259"/>
                  <a:gd name="connsiteX10" fmla="*/ 266700 w 4027144"/>
                  <a:gd name="connsiteY10" fmla="*/ 1158876 h 2511259"/>
                  <a:gd name="connsiteX11" fmla="*/ 385763 w 4027144"/>
                  <a:gd name="connsiteY11" fmla="*/ 1036956 h 2511259"/>
                  <a:gd name="connsiteX12" fmla="*/ 383858 w 4027144"/>
                  <a:gd name="connsiteY12" fmla="*/ 1035051 h 2511259"/>
                  <a:gd name="connsiteX13" fmla="*/ 298133 w 4027144"/>
                  <a:gd name="connsiteY13" fmla="*/ 1106489 h 2511259"/>
                  <a:gd name="connsiteX14" fmla="*/ 277178 w 4027144"/>
                  <a:gd name="connsiteY14" fmla="*/ 1124586 h 2511259"/>
                  <a:gd name="connsiteX15" fmla="*/ 250508 w 4027144"/>
                  <a:gd name="connsiteY15" fmla="*/ 1117918 h 2511259"/>
                  <a:gd name="connsiteX16" fmla="*/ 270510 w 4027144"/>
                  <a:gd name="connsiteY16" fmla="*/ 1043623 h 2511259"/>
                  <a:gd name="connsiteX17" fmla="*/ 515303 w 4027144"/>
                  <a:gd name="connsiteY17" fmla="*/ 904558 h 2511259"/>
                  <a:gd name="connsiteX18" fmla="*/ 547688 w 4027144"/>
                  <a:gd name="connsiteY18" fmla="*/ 877889 h 2511259"/>
                  <a:gd name="connsiteX19" fmla="*/ 606743 w 4027144"/>
                  <a:gd name="connsiteY19" fmla="*/ 797878 h 2511259"/>
                  <a:gd name="connsiteX20" fmla="*/ 674370 w 4027144"/>
                  <a:gd name="connsiteY20" fmla="*/ 813118 h 2511259"/>
                  <a:gd name="connsiteX21" fmla="*/ 593408 w 4027144"/>
                  <a:gd name="connsiteY21" fmla="*/ 855028 h 2511259"/>
                  <a:gd name="connsiteX22" fmla="*/ 551498 w 4027144"/>
                  <a:gd name="connsiteY22" fmla="*/ 937896 h 2511259"/>
                  <a:gd name="connsiteX23" fmla="*/ 606743 w 4027144"/>
                  <a:gd name="connsiteY23" fmla="*/ 1009333 h 2511259"/>
                  <a:gd name="connsiteX24" fmla="*/ 683895 w 4027144"/>
                  <a:gd name="connsiteY24" fmla="*/ 832168 h 2511259"/>
                  <a:gd name="connsiteX25" fmla="*/ 767715 w 4027144"/>
                  <a:gd name="connsiteY25" fmla="*/ 755016 h 2511259"/>
                  <a:gd name="connsiteX26" fmla="*/ 822008 w 4027144"/>
                  <a:gd name="connsiteY26" fmla="*/ 747396 h 2511259"/>
                  <a:gd name="connsiteX27" fmla="*/ 851535 w 4027144"/>
                  <a:gd name="connsiteY27" fmla="*/ 824548 h 2511259"/>
                  <a:gd name="connsiteX28" fmla="*/ 648653 w 4027144"/>
                  <a:gd name="connsiteY28" fmla="*/ 1029336 h 2511259"/>
                  <a:gd name="connsiteX29" fmla="*/ 622935 w 4027144"/>
                  <a:gd name="connsiteY29" fmla="*/ 1032193 h 2511259"/>
                  <a:gd name="connsiteX30" fmla="*/ 641033 w 4027144"/>
                  <a:gd name="connsiteY30" fmla="*/ 1091248 h 2511259"/>
                  <a:gd name="connsiteX31" fmla="*/ 694373 w 4027144"/>
                  <a:gd name="connsiteY31" fmla="*/ 1100773 h 2511259"/>
                  <a:gd name="connsiteX32" fmla="*/ 782955 w 4027144"/>
                  <a:gd name="connsiteY32" fmla="*/ 1022668 h 2511259"/>
                  <a:gd name="connsiteX33" fmla="*/ 984885 w 4027144"/>
                  <a:gd name="connsiteY33" fmla="*/ 724536 h 2511259"/>
                  <a:gd name="connsiteX34" fmla="*/ 1122998 w 4027144"/>
                  <a:gd name="connsiteY34" fmla="*/ 517843 h 2511259"/>
                  <a:gd name="connsiteX35" fmla="*/ 1010603 w 4027144"/>
                  <a:gd name="connsiteY35" fmla="*/ 484506 h 2511259"/>
                  <a:gd name="connsiteX36" fmla="*/ 825818 w 4027144"/>
                  <a:gd name="connsiteY36" fmla="*/ 453073 h 2511259"/>
                  <a:gd name="connsiteX37" fmla="*/ 704850 w 4027144"/>
                  <a:gd name="connsiteY37" fmla="*/ 480696 h 2511259"/>
                  <a:gd name="connsiteX38" fmla="*/ 685800 w 4027144"/>
                  <a:gd name="connsiteY38" fmla="*/ 623571 h 2511259"/>
                  <a:gd name="connsiteX39" fmla="*/ 903923 w 4027144"/>
                  <a:gd name="connsiteY39" fmla="*/ 689293 h 2511259"/>
                  <a:gd name="connsiteX40" fmla="*/ 959168 w 4027144"/>
                  <a:gd name="connsiteY40" fmla="*/ 574993 h 2511259"/>
                  <a:gd name="connsiteX41" fmla="*/ 955357 w 4027144"/>
                  <a:gd name="connsiteY41" fmla="*/ 564516 h 2511259"/>
                  <a:gd name="connsiteX42" fmla="*/ 1011555 w 4027144"/>
                  <a:gd name="connsiteY42" fmla="*/ 596901 h 2511259"/>
                  <a:gd name="connsiteX43" fmla="*/ 996315 w 4027144"/>
                  <a:gd name="connsiteY43" fmla="*/ 661671 h 2511259"/>
                  <a:gd name="connsiteX44" fmla="*/ 890588 w 4027144"/>
                  <a:gd name="connsiteY44" fmla="*/ 717868 h 2511259"/>
                  <a:gd name="connsiteX45" fmla="*/ 681038 w 4027144"/>
                  <a:gd name="connsiteY45" fmla="*/ 641668 h 2511259"/>
                  <a:gd name="connsiteX46" fmla="*/ 738188 w 4027144"/>
                  <a:gd name="connsiteY46" fmla="*/ 433071 h 2511259"/>
                  <a:gd name="connsiteX47" fmla="*/ 875348 w 4027144"/>
                  <a:gd name="connsiteY47" fmla="*/ 422593 h 2511259"/>
                  <a:gd name="connsiteX48" fmla="*/ 1280160 w 4027144"/>
                  <a:gd name="connsiteY48" fmla="*/ 513081 h 2511259"/>
                  <a:gd name="connsiteX49" fmla="*/ 1312545 w 4027144"/>
                  <a:gd name="connsiteY49" fmla="*/ 507366 h 2511259"/>
                  <a:gd name="connsiteX50" fmla="*/ 1338263 w 4027144"/>
                  <a:gd name="connsiteY50" fmla="*/ 493078 h 2511259"/>
                  <a:gd name="connsiteX51" fmla="*/ 1359218 w 4027144"/>
                  <a:gd name="connsiteY51" fmla="*/ 493078 h 2511259"/>
                  <a:gd name="connsiteX52" fmla="*/ 1361123 w 4027144"/>
                  <a:gd name="connsiteY52" fmla="*/ 515938 h 2511259"/>
                  <a:gd name="connsiteX53" fmla="*/ 1355408 w 4027144"/>
                  <a:gd name="connsiteY53" fmla="*/ 528321 h 2511259"/>
                  <a:gd name="connsiteX54" fmla="*/ 1478280 w 4027144"/>
                  <a:gd name="connsiteY54" fmla="*/ 534989 h 2511259"/>
                  <a:gd name="connsiteX55" fmla="*/ 1519238 w 4027144"/>
                  <a:gd name="connsiteY55" fmla="*/ 430213 h 2511259"/>
                  <a:gd name="connsiteX56" fmla="*/ 1512570 w 4027144"/>
                  <a:gd name="connsiteY56" fmla="*/ 421641 h 2511259"/>
                  <a:gd name="connsiteX57" fmla="*/ 1516380 w 4027144"/>
                  <a:gd name="connsiteY57" fmla="*/ 415926 h 2511259"/>
                  <a:gd name="connsiteX58" fmla="*/ 1533525 w 4027144"/>
                  <a:gd name="connsiteY58" fmla="*/ 425451 h 2511259"/>
                  <a:gd name="connsiteX59" fmla="*/ 1511618 w 4027144"/>
                  <a:gd name="connsiteY59" fmla="*/ 561658 h 2511259"/>
                  <a:gd name="connsiteX60" fmla="*/ 1401128 w 4027144"/>
                  <a:gd name="connsiteY60" fmla="*/ 586423 h 2511259"/>
                  <a:gd name="connsiteX61" fmla="*/ 1342073 w 4027144"/>
                  <a:gd name="connsiteY61" fmla="*/ 579756 h 2511259"/>
                  <a:gd name="connsiteX62" fmla="*/ 1303020 w 4027144"/>
                  <a:gd name="connsiteY62" fmla="*/ 592139 h 2511259"/>
                  <a:gd name="connsiteX63" fmla="*/ 1145858 w 4027144"/>
                  <a:gd name="connsiteY63" fmla="*/ 755016 h 2511259"/>
                  <a:gd name="connsiteX64" fmla="*/ 1129665 w 4027144"/>
                  <a:gd name="connsiteY64" fmla="*/ 775971 h 2511259"/>
                  <a:gd name="connsiteX65" fmla="*/ 1133475 w 4027144"/>
                  <a:gd name="connsiteY65" fmla="*/ 779781 h 2511259"/>
                  <a:gd name="connsiteX66" fmla="*/ 1179195 w 4027144"/>
                  <a:gd name="connsiteY66" fmla="*/ 740728 h 2511259"/>
                  <a:gd name="connsiteX67" fmla="*/ 1201103 w 4027144"/>
                  <a:gd name="connsiteY67" fmla="*/ 723583 h 2511259"/>
                  <a:gd name="connsiteX68" fmla="*/ 1231583 w 4027144"/>
                  <a:gd name="connsiteY68" fmla="*/ 737871 h 2511259"/>
                  <a:gd name="connsiteX69" fmla="*/ 1199198 w 4027144"/>
                  <a:gd name="connsiteY69" fmla="*/ 822643 h 2511259"/>
                  <a:gd name="connsiteX70" fmla="*/ 1163955 w 4027144"/>
                  <a:gd name="connsiteY70" fmla="*/ 870268 h 2511259"/>
                  <a:gd name="connsiteX71" fmla="*/ 1151573 w 4027144"/>
                  <a:gd name="connsiteY71" fmla="*/ 909321 h 2511259"/>
                  <a:gd name="connsiteX72" fmla="*/ 1223010 w 4027144"/>
                  <a:gd name="connsiteY72" fmla="*/ 837883 h 2511259"/>
                  <a:gd name="connsiteX73" fmla="*/ 1340168 w 4027144"/>
                  <a:gd name="connsiteY73" fmla="*/ 722631 h 2511259"/>
                  <a:gd name="connsiteX74" fmla="*/ 1402080 w 4027144"/>
                  <a:gd name="connsiteY74" fmla="*/ 735014 h 2511259"/>
                  <a:gd name="connsiteX75" fmla="*/ 1463993 w 4027144"/>
                  <a:gd name="connsiteY75" fmla="*/ 780733 h 2511259"/>
                  <a:gd name="connsiteX76" fmla="*/ 1468755 w 4027144"/>
                  <a:gd name="connsiteY76" fmla="*/ 783591 h 2511259"/>
                  <a:gd name="connsiteX77" fmla="*/ 1501140 w 4027144"/>
                  <a:gd name="connsiteY77" fmla="*/ 717868 h 2511259"/>
                  <a:gd name="connsiteX78" fmla="*/ 1515428 w 4027144"/>
                  <a:gd name="connsiteY78" fmla="*/ 770256 h 2511259"/>
                  <a:gd name="connsiteX79" fmla="*/ 1570673 w 4027144"/>
                  <a:gd name="connsiteY79" fmla="*/ 726441 h 2511259"/>
                  <a:gd name="connsiteX80" fmla="*/ 1594485 w 4027144"/>
                  <a:gd name="connsiteY80" fmla="*/ 718821 h 2511259"/>
                  <a:gd name="connsiteX81" fmla="*/ 1605915 w 4027144"/>
                  <a:gd name="connsiteY81" fmla="*/ 742633 h 2511259"/>
                  <a:gd name="connsiteX82" fmla="*/ 1559243 w 4027144"/>
                  <a:gd name="connsiteY82" fmla="*/ 835026 h 2511259"/>
                  <a:gd name="connsiteX83" fmla="*/ 1523048 w 4027144"/>
                  <a:gd name="connsiteY83" fmla="*/ 891223 h 2511259"/>
                  <a:gd name="connsiteX84" fmla="*/ 1521143 w 4027144"/>
                  <a:gd name="connsiteY84" fmla="*/ 908368 h 2511259"/>
                  <a:gd name="connsiteX85" fmla="*/ 1596390 w 4027144"/>
                  <a:gd name="connsiteY85" fmla="*/ 831216 h 2511259"/>
                  <a:gd name="connsiteX86" fmla="*/ 1822133 w 4027144"/>
                  <a:gd name="connsiteY86" fmla="*/ 520701 h 2511259"/>
                  <a:gd name="connsiteX87" fmla="*/ 1867853 w 4027144"/>
                  <a:gd name="connsiteY87" fmla="*/ 493078 h 2511259"/>
                  <a:gd name="connsiteX88" fmla="*/ 1892618 w 4027144"/>
                  <a:gd name="connsiteY88" fmla="*/ 493078 h 2511259"/>
                  <a:gd name="connsiteX89" fmla="*/ 1890713 w 4027144"/>
                  <a:gd name="connsiteY89" fmla="*/ 519748 h 2511259"/>
                  <a:gd name="connsiteX90" fmla="*/ 1829753 w 4027144"/>
                  <a:gd name="connsiteY90" fmla="*/ 597853 h 2511259"/>
                  <a:gd name="connsiteX91" fmla="*/ 1719263 w 4027144"/>
                  <a:gd name="connsiteY91" fmla="*/ 715011 h 2511259"/>
                  <a:gd name="connsiteX92" fmla="*/ 1741170 w 4027144"/>
                  <a:gd name="connsiteY92" fmla="*/ 743586 h 2511259"/>
                  <a:gd name="connsiteX93" fmla="*/ 1709738 w 4027144"/>
                  <a:gd name="connsiteY93" fmla="*/ 800736 h 2511259"/>
                  <a:gd name="connsiteX94" fmla="*/ 1672590 w 4027144"/>
                  <a:gd name="connsiteY94" fmla="*/ 852171 h 2511259"/>
                  <a:gd name="connsiteX95" fmla="*/ 1680210 w 4027144"/>
                  <a:gd name="connsiteY95" fmla="*/ 913131 h 2511259"/>
                  <a:gd name="connsiteX96" fmla="*/ 1686878 w 4027144"/>
                  <a:gd name="connsiteY96" fmla="*/ 915036 h 2511259"/>
                  <a:gd name="connsiteX97" fmla="*/ 1705928 w 4027144"/>
                  <a:gd name="connsiteY97" fmla="*/ 897891 h 2511259"/>
                  <a:gd name="connsiteX98" fmla="*/ 1839278 w 4027144"/>
                  <a:gd name="connsiteY98" fmla="*/ 735966 h 2511259"/>
                  <a:gd name="connsiteX99" fmla="*/ 1876425 w 4027144"/>
                  <a:gd name="connsiteY99" fmla="*/ 682626 h 2511259"/>
                  <a:gd name="connsiteX100" fmla="*/ 1899285 w 4027144"/>
                  <a:gd name="connsiteY100" fmla="*/ 675958 h 2511259"/>
                  <a:gd name="connsiteX101" fmla="*/ 1896428 w 4027144"/>
                  <a:gd name="connsiteY101" fmla="*/ 700723 h 2511259"/>
                  <a:gd name="connsiteX102" fmla="*/ 1892618 w 4027144"/>
                  <a:gd name="connsiteY102" fmla="*/ 704533 h 2511259"/>
                  <a:gd name="connsiteX103" fmla="*/ 1862138 w 4027144"/>
                  <a:gd name="connsiteY103" fmla="*/ 758826 h 2511259"/>
                  <a:gd name="connsiteX104" fmla="*/ 1823085 w 4027144"/>
                  <a:gd name="connsiteY104" fmla="*/ 876936 h 2511259"/>
                  <a:gd name="connsiteX105" fmla="*/ 1757363 w 4027144"/>
                  <a:gd name="connsiteY105" fmla="*/ 936943 h 2511259"/>
                  <a:gd name="connsiteX106" fmla="*/ 1707833 w 4027144"/>
                  <a:gd name="connsiteY106" fmla="*/ 925514 h 2511259"/>
                  <a:gd name="connsiteX107" fmla="*/ 1661160 w 4027144"/>
                  <a:gd name="connsiteY107" fmla="*/ 911226 h 2511259"/>
                  <a:gd name="connsiteX108" fmla="*/ 1651635 w 4027144"/>
                  <a:gd name="connsiteY108" fmla="*/ 807403 h 2511259"/>
                  <a:gd name="connsiteX109" fmla="*/ 1604010 w 4027144"/>
                  <a:gd name="connsiteY109" fmla="*/ 895033 h 2511259"/>
                  <a:gd name="connsiteX110" fmla="*/ 1614488 w 4027144"/>
                  <a:gd name="connsiteY110" fmla="*/ 928371 h 2511259"/>
                  <a:gd name="connsiteX111" fmla="*/ 1628775 w 4027144"/>
                  <a:gd name="connsiteY111" fmla="*/ 941706 h 2511259"/>
                  <a:gd name="connsiteX112" fmla="*/ 1580198 w 4027144"/>
                  <a:gd name="connsiteY112" fmla="*/ 889318 h 2511259"/>
                  <a:gd name="connsiteX113" fmla="*/ 1527810 w 4027144"/>
                  <a:gd name="connsiteY113" fmla="*/ 930276 h 2511259"/>
                  <a:gd name="connsiteX114" fmla="*/ 1503045 w 4027144"/>
                  <a:gd name="connsiteY114" fmla="*/ 924561 h 2511259"/>
                  <a:gd name="connsiteX115" fmla="*/ 1504950 w 4027144"/>
                  <a:gd name="connsiteY115" fmla="*/ 850266 h 2511259"/>
                  <a:gd name="connsiteX116" fmla="*/ 1564958 w 4027144"/>
                  <a:gd name="connsiteY116" fmla="*/ 764541 h 2511259"/>
                  <a:gd name="connsiteX117" fmla="*/ 1575435 w 4027144"/>
                  <a:gd name="connsiteY117" fmla="*/ 745491 h 2511259"/>
                  <a:gd name="connsiteX118" fmla="*/ 1529715 w 4027144"/>
                  <a:gd name="connsiteY118" fmla="*/ 783591 h 2511259"/>
                  <a:gd name="connsiteX119" fmla="*/ 1460183 w 4027144"/>
                  <a:gd name="connsiteY119" fmla="*/ 849314 h 2511259"/>
                  <a:gd name="connsiteX120" fmla="*/ 1439228 w 4027144"/>
                  <a:gd name="connsiteY120" fmla="*/ 948373 h 2511259"/>
                  <a:gd name="connsiteX121" fmla="*/ 1432560 w 4027144"/>
                  <a:gd name="connsiteY121" fmla="*/ 950278 h 2511259"/>
                  <a:gd name="connsiteX122" fmla="*/ 1400175 w 4027144"/>
                  <a:gd name="connsiteY122" fmla="*/ 892176 h 2511259"/>
                  <a:gd name="connsiteX123" fmla="*/ 1347788 w 4027144"/>
                  <a:gd name="connsiteY123" fmla="*/ 931228 h 2511259"/>
                  <a:gd name="connsiteX124" fmla="*/ 1316355 w 4027144"/>
                  <a:gd name="connsiteY124" fmla="*/ 922656 h 2511259"/>
                  <a:gd name="connsiteX125" fmla="*/ 1310640 w 4027144"/>
                  <a:gd name="connsiteY125" fmla="*/ 879793 h 2511259"/>
                  <a:gd name="connsiteX126" fmla="*/ 1247775 w 4027144"/>
                  <a:gd name="connsiteY126" fmla="*/ 928371 h 2511259"/>
                  <a:gd name="connsiteX127" fmla="*/ 1206818 w 4027144"/>
                  <a:gd name="connsiteY127" fmla="*/ 910273 h 2511259"/>
                  <a:gd name="connsiteX128" fmla="*/ 1205865 w 4027144"/>
                  <a:gd name="connsiteY128" fmla="*/ 892176 h 2511259"/>
                  <a:gd name="connsiteX129" fmla="*/ 1147763 w 4027144"/>
                  <a:gd name="connsiteY129" fmla="*/ 938848 h 2511259"/>
                  <a:gd name="connsiteX130" fmla="*/ 1131570 w 4027144"/>
                  <a:gd name="connsiteY130" fmla="*/ 862648 h 2511259"/>
                  <a:gd name="connsiteX131" fmla="*/ 1183005 w 4027144"/>
                  <a:gd name="connsiteY131" fmla="*/ 778828 h 2511259"/>
                  <a:gd name="connsiteX132" fmla="*/ 1200150 w 4027144"/>
                  <a:gd name="connsiteY132" fmla="*/ 751206 h 2511259"/>
                  <a:gd name="connsiteX133" fmla="*/ 1044893 w 4027144"/>
                  <a:gd name="connsiteY133" fmla="*/ 941706 h 2511259"/>
                  <a:gd name="connsiteX134" fmla="*/ 1038225 w 4027144"/>
                  <a:gd name="connsiteY134" fmla="*/ 940753 h 2511259"/>
                  <a:gd name="connsiteX135" fmla="*/ 1037273 w 4027144"/>
                  <a:gd name="connsiteY135" fmla="*/ 894081 h 2511259"/>
                  <a:gd name="connsiteX136" fmla="*/ 1122045 w 4027144"/>
                  <a:gd name="connsiteY136" fmla="*/ 727393 h 2511259"/>
                  <a:gd name="connsiteX137" fmla="*/ 1247775 w 4027144"/>
                  <a:gd name="connsiteY137" fmla="*/ 558801 h 2511259"/>
                  <a:gd name="connsiteX138" fmla="*/ 1194435 w 4027144"/>
                  <a:gd name="connsiteY138" fmla="*/ 544514 h 2511259"/>
                  <a:gd name="connsiteX139" fmla="*/ 1178243 w 4027144"/>
                  <a:gd name="connsiteY139" fmla="*/ 552133 h 2511259"/>
                  <a:gd name="connsiteX140" fmla="*/ 1023938 w 4027144"/>
                  <a:gd name="connsiteY140" fmla="*/ 763589 h 2511259"/>
                  <a:gd name="connsiteX141" fmla="*/ 861060 w 4027144"/>
                  <a:gd name="connsiteY141" fmla="*/ 990283 h 2511259"/>
                  <a:gd name="connsiteX142" fmla="*/ 717233 w 4027144"/>
                  <a:gd name="connsiteY142" fmla="*/ 1116014 h 2511259"/>
                  <a:gd name="connsiteX143" fmla="*/ 676275 w 4027144"/>
                  <a:gd name="connsiteY143" fmla="*/ 1129348 h 2511259"/>
                  <a:gd name="connsiteX144" fmla="*/ 620078 w 4027144"/>
                  <a:gd name="connsiteY144" fmla="*/ 1095058 h 2511259"/>
                  <a:gd name="connsiteX145" fmla="*/ 605790 w 4027144"/>
                  <a:gd name="connsiteY145" fmla="*/ 1032193 h 2511259"/>
                  <a:gd name="connsiteX146" fmla="*/ 528638 w 4027144"/>
                  <a:gd name="connsiteY146" fmla="*/ 937896 h 2511259"/>
                  <a:gd name="connsiteX147" fmla="*/ 509588 w 4027144"/>
                  <a:gd name="connsiteY147" fmla="*/ 972186 h 2511259"/>
                  <a:gd name="connsiteX148" fmla="*/ 429578 w 4027144"/>
                  <a:gd name="connsiteY148" fmla="*/ 1092201 h 2511259"/>
                  <a:gd name="connsiteX149" fmla="*/ 283845 w 4027144"/>
                  <a:gd name="connsiteY149" fmla="*/ 1166496 h 2511259"/>
                  <a:gd name="connsiteX150" fmla="*/ 281940 w 4027144"/>
                  <a:gd name="connsiteY150" fmla="*/ 1173164 h 2511259"/>
                  <a:gd name="connsiteX151" fmla="*/ 420053 w 4027144"/>
                  <a:gd name="connsiteY151" fmla="*/ 1260793 h 2511259"/>
                  <a:gd name="connsiteX152" fmla="*/ 721995 w 4027144"/>
                  <a:gd name="connsiteY152" fmla="*/ 1381761 h 2511259"/>
                  <a:gd name="connsiteX153" fmla="*/ 1115378 w 4027144"/>
                  <a:gd name="connsiteY153" fmla="*/ 1556068 h 2511259"/>
                  <a:gd name="connsiteX154" fmla="*/ 1190625 w 4027144"/>
                  <a:gd name="connsiteY154" fmla="*/ 1605598 h 2511259"/>
                  <a:gd name="connsiteX155" fmla="*/ 1400175 w 4027144"/>
                  <a:gd name="connsiteY155" fmla="*/ 1602741 h 2511259"/>
                  <a:gd name="connsiteX156" fmla="*/ 1603058 w 4027144"/>
                  <a:gd name="connsiteY156" fmla="*/ 1413193 h 2511259"/>
                  <a:gd name="connsiteX157" fmla="*/ 1867853 w 4027144"/>
                  <a:gd name="connsiteY157" fmla="*/ 1500823 h 2511259"/>
                  <a:gd name="connsiteX158" fmla="*/ 1846898 w 4027144"/>
                  <a:gd name="connsiteY158" fmla="*/ 1389381 h 2511259"/>
                  <a:gd name="connsiteX159" fmla="*/ 1860233 w 4027144"/>
                  <a:gd name="connsiteY159" fmla="*/ 1244601 h 2511259"/>
                  <a:gd name="connsiteX160" fmla="*/ 1998345 w 4027144"/>
                  <a:gd name="connsiteY160" fmla="*/ 1198881 h 2511259"/>
                  <a:gd name="connsiteX161" fmla="*/ 1980248 w 4027144"/>
                  <a:gd name="connsiteY161" fmla="*/ 1243648 h 2511259"/>
                  <a:gd name="connsiteX162" fmla="*/ 1917383 w 4027144"/>
                  <a:gd name="connsiteY162" fmla="*/ 1416051 h 2511259"/>
                  <a:gd name="connsiteX163" fmla="*/ 1911668 w 4027144"/>
                  <a:gd name="connsiteY163" fmla="*/ 1517016 h 2511259"/>
                  <a:gd name="connsiteX164" fmla="*/ 1974533 w 4027144"/>
                  <a:gd name="connsiteY164" fmla="*/ 1458914 h 2511259"/>
                  <a:gd name="connsiteX165" fmla="*/ 2174558 w 4027144"/>
                  <a:gd name="connsiteY165" fmla="*/ 1408431 h 2511259"/>
                  <a:gd name="connsiteX166" fmla="*/ 2334578 w 4027144"/>
                  <a:gd name="connsiteY166" fmla="*/ 1457008 h 2511259"/>
                  <a:gd name="connsiteX167" fmla="*/ 2470785 w 4027144"/>
                  <a:gd name="connsiteY167" fmla="*/ 1632268 h 2511259"/>
                  <a:gd name="connsiteX168" fmla="*/ 2519363 w 4027144"/>
                  <a:gd name="connsiteY168" fmla="*/ 1583691 h 2511259"/>
                  <a:gd name="connsiteX169" fmla="*/ 2658428 w 4027144"/>
                  <a:gd name="connsiteY169" fmla="*/ 1577976 h 2511259"/>
                  <a:gd name="connsiteX170" fmla="*/ 2738438 w 4027144"/>
                  <a:gd name="connsiteY170" fmla="*/ 1646556 h 2511259"/>
                  <a:gd name="connsiteX171" fmla="*/ 2841308 w 4027144"/>
                  <a:gd name="connsiteY171" fmla="*/ 1514158 h 2511259"/>
                  <a:gd name="connsiteX172" fmla="*/ 3003233 w 4027144"/>
                  <a:gd name="connsiteY172" fmla="*/ 1316991 h 2511259"/>
                  <a:gd name="connsiteX173" fmla="*/ 3055620 w 4027144"/>
                  <a:gd name="connsiteY173" fmla="*/ 1217931 h 2511259"/>
                  <a:gd name="connsiteX174" fmla="*/ 3152775 w 4027144"/>
                  <a:gd name="connsiteY174" fmla="*/ 899796 h 2511259"/>
                  <a:gd name="connsiteX175" fmla="*/ 3128010 w 4027144"/>
                  <a:gd name="connsiteY175" fmla="*/ 503556 h 2511259"/>
                  <a:gd name="connsiteX176" fmla="*/ 3000375 w 4027144"/>
                  <a:gd name="connsiteY176" fmla="*/ 337821 h 2511259"/>
                  <a:gd name="connsiteX177" fmla="*/ 2885123 w 4027144"/>
                  <a:gd name="connsiteY177" fmla="*/ 326391 h 2511259"/>
                  <a:gd name="connsiteX178" fmla="*/ 2845118 w 4027144"/>
                  <a:gd name="connsiteY178" fmla="*/ 344488 h 2511259"/>
                  <a:gd name="connsiteX179" fmla="*/ 2855595 w 4027144"/>
                  <a:gd name="connsiteY179" fmla="*/ 408306 h 2511259"/>
                  <a:gd name="connsiteX180" fmla="*/ 2823210 w 4027144"/>
                  <a:gd name="connsiteY180" fmla="*/ 449263 h 2511259"/>
                  <a:gd name="connsiteX181" fmla="*/ 2736533 w 4027144"/>
                  <a:gd name="connsiteY181" fmla="*/ 434023 h 2511259"/>
                  <a:gd name="connsiteX182" fmla="*/ 2735580 w 4027144"/>
                  <a:gd name="connsiteY182" fmla="*/ 341631 h 2511259"/>
                  <a:gd name="connsiteX183" fmla="*/ 2835593 w 4027144"/>
                  <a:gd name="connsiteY183" fmla="*/ 335916 h 2511259"/>
                  <a:gd name="connsiteX184" fmla="*/ 2933700 w 4027144"/>
                  <a:gd name="connsiteY184" fmla="*/ 294958 h 2511259"/>
                  <a:gd name="connsiteX185" fmla="*/ 2931795 w 4027144"/>
                  <a:gd name="connsiteY185" fmla="*/ 292101 h 2511259"/>
                  <a:gd name="connsiteX186" fmla="*/ 2739390 w 4027144"/>
                  <a:gd name="connsiteY186" fmla="*/ 226378 h 2511259"/>
                  <a:gd name="connsiteX187" fmla="*/ 2584133 w 4027144"/>
                  <a:gd name="connsiteY187" fmla="*/ 308293 h 2511259"/>
                  <a:gd name="connsiteX188" fmla="*/ 2652713 w 4027144"/>
                  <a:gd name="connsiteY188" fmla="*/ 374016 h 2511259"/>
                  <a:gd name="connsiteX189" fmla="*/ 2546033 w 4027144"/>
                  <a:gd name="connsiteY189" fmla="*/ 621666 h 2511259"/>
                  <a:gd name="connsiteX190" fmla="*/ 2361248 w 4027144"/>
                  <a:gd name="connsiteY190" fmla="*/ 481648 h 2511259"/>
                  <a:gd name="connsiteX191" fmla="*/ 2500313 w 4027144"/>
                  <a:gd name="connsiteY191" fmla="*/ 305436 h 2511259"/>
                  <a:gd name="connsiteX192" fmla="*/ 2521268 w 4027144"/>
                  <a:gd name="connsiteY192" fmla="*/ 303531 h 2511259"/>
                  <a:gd name="connsiteX193" fmla="*/ 2584133 w 4027144"/>
                  <a:gd name="connsiteY193" fmla="*/ 274003 h 2511259"/>
                  <a:gd name="connsiteX194" fmla="*/ 2687003 w 4027144"/>
                  <a:gd name="connsiteY194" fmla="*/ 205423 h 2511259"/>
                  <a:gd name="connsiteX195" fmla="*/ 2620328 w 4027144"/>
                  <a:gd name="connsiteY195" fmla="*/ 155893 h 2511259"/>
                  <a:gd name="connsiteX196" fmla="*/ 2501265 w 4027144"/>
                  <a:gd name="connsiteY196" fmla="*/ 138748 h 2511259"/>
                  <a:gd name="connsiteX197" fmla="*/ 2512695 w 4027144"/>
                  <a:gd name="connsiteY197" fmla="*/ 21591 h 2511259"/>
                  <a:gd name="connsiteX198" fmla="*/ 2622233 w 4027144"/>
                  <a:gd name="connsiteY198" fmla="*/ 17781 h 2511259"/>
                  <a:gd name="connsiteX199" fmla="*/ 2629853 w 4027144"/>
                  <a:gd name="connsiteY199" fmla="*/ 149226 h 2511259"/>
                  <a:gd name="connsiteX200" fmla="*/ 2723198 w 4027144"/>
                  <a:gd name="connsiteY200" fmla="*/ 196851 h 2511259"/>
                  <a:gd name="connsiteX201" fmla="*/ 2950845 w 4027144"/>
                  <a:gd name="connsiteY201" fmla="*/ 283528 h 2511259"/>
                  <a:gd name="connsiteX202" fmla="*/ 2964180 w 4027144"/>
                  <a:gd name="connsiteY202" fmla="*/ 292101 h 2511259"/>
                  <a:gd name="connsiteX203" fmla="*/ 2947035 w 4027144"/>
                  <a:gd name="connsiteY203" fmla="*/ 237808 h 2511259"/>
                  <a:gd name="connsiteX204" fmla="*/ 2944178 w 4027144"/>
                  <a:gd name="connsiteY204" fmla="*/ 175896 h 2511259"/>
                  <a:gd name="connsiteX205" fmla="*/ 3006090 w 4027144"/>
                  <a:gd name="connsiteY205" fmla="*/ 158751 h 2511259"/>
                  <a:gd name="connsiteX206" fmla="*/ 3038475 w 4027144"/>
                  <a:gd name="connsiteY206" fmla="*/ 211138 h 2511259"/>
                  <a:gd name="connsiteX207" fmla="*/ 2991803 w 4027144"/>
                  <a:gd name="connsiteY207" fmla="*/ 256858 h 2511259"/>
                  <a:gd name="connsiteX208" fmla="*/ 2973705 w 4027144"/>
                  <a:gd name="connsiteY208" fmla="*/ 257811 h 2511259"/>
                  <a:gd name="connsiteX209" fmla="*/ 3009900 w 4027144"/>
                  <a:gd name="connsiteY209" fmla="*/ 328296 h 2511259"/>
                  <a:gd name="connsiteX210" fmla="*/ 3214688 w 4027144"/>
                  <a:gd name="connsiteY210" fmla="*/ 710248 h 2511259"/>
                  <a:gd name="connsiteX211" fmla="*/ 3128010 w 4027144"/>
                  <a:gd name="connsiteY211" fmla="*/ 1189356 h 2511259"/>
                  <a:gd name="connsiteX212" fmla="*/ 3127058 w 4027144"/>
                  <a:gd name="connsiteY212" fmla="*/ 1199833 h 2511259"/>
                  <a:gd name="connsiteX213" fmla="*/ 3179445 w 4027144"/>
                  <a:gd name="connsiteY213" fmla="*/ 1156971 h 2511259"/>
                  <a:gd name="connsiteX214" fmla="*/ 3394710 w 4027144"/>
                  <a:gd name="connsiteY214" fmla="*/ 977901 h 2511259"/>
                  <a:gd name="connsiteX215" fmla="*/ 3647123 w 4027144"/>
                  <a:gd name="connsiteY215" fmla="*/ 679768 h 2511259"/>
                  <a:gd name="connsiteX216" fmla="*/ 3651885 w 4027144"/>
                  <a:gd name="connsiteY216" fmla="*/ 670243 h 2511259"/>
                  <a:gd name="connsiteX217" fmla="*/ 3617595 w 4027144"/>
                  <a:gd name="connsiteY217" fmla="*/ 681673 h 2511259"/>
                  <a:gd name="connsiteX218" fmla="*/ 3509963 w 4027144"/>
                  <a:gd name="connsiteY218" fmla="*/ 669291 h 2511259"/>
                  <a:gd name="connsiteX219" fmla="*/ 3305175 w 4027144"/>
                  <a:gd name="connsiteY219" fmla="*/ 523558 h 2511259"/>
                  <a:gd name="connsiteX220" fmla="*/ 3352800 w 4027144"/>
                  <a:gd name="connsiteY220" fmla="*/ 514986 h 2511259"/>
                  <a:gd name="connsiteX221" fmla="*/ 3600450 w 4027144"/>
                  <a:gd name="connsiteY221" fmla="*/ 548323 h 2511259"/>
                  <a:gd name="connsiteX222" fmla="*/ 3648075 w 4027144"/>
                  <a:gd name="connsiteY222" fmla="*/ 582614 h 2511259"/>
                  <a:gd name="connsiteX223" fmla="*/ 3659505 w 4027144"/>
                  <a:gd name="connsiteY223" fmla="*/ 609283 h 2511259"/>
                  <a:gd name="connsiteX224" fmla="*/ 3633788 w 4027144"/>
                  <a:gd name="connsiteY224" fmla="*/ 629286 h 2511259"/>
                  <a:gd name="connsiteX225" fmla="*/ 3503295 w 4027144"/>
                  <a:gd name="connsiteY225" fmla="*/ 589281 h 2511259"/>
                  <a:gd name="connsiteX226" fmla="*/ 3660458 w 4027144"/>
                  <a:gd name="connsiteY226" fmla="*/ 656908 h 2511259"/>
                  <a:gd name="connsiteX227" fmla="*/ 3687128 w 4027144"/>
                  <a:gd name="connsiteY227" fmla="*/ 33021 h 2511259"/>
                  <a:gd name="connsiteX228" fmla="*/ 3694748 w 4027144"/>
                  <a:gd name="connsiteY228" fmla="*/ 31116 h 2511259"/>
                  <a:gd name="connsiteX229" fmla="*/ 3742373 w 4027144"/>
                  <a:gd name="connsiteY229" fmla="*/ 196851 h 2511259"/>
                  <a:gd name="connsiteX230" fmla="*/ 3650933 w 4027144"/>
                  <a:gd name="connsiteY230" fmla="*/ 710248 h 2511259"/>
                  <a:gd name="connsiteX231" fmla="*/ 3421380 w 4027144"/>
                  <a:gd name="connsiteY231" fmla="*/ 989331 h 2511259"/>
                  <a:gd name="connsiteX232" fmla="*/ 3226118 w 4027144"/>
                  <a:gd name="connsiteY232" fmla="*/ 1179831 h 2511259"/>
                  <a:gd name="connsiteX233" fmla="*/ 3257550 w 4027144"/>
                  <a:gd name="connsiteY233" fmla="*/ 1164591 h 2511259"/>
                  <a:gd name="connsiteX234" fmla="*/ 3400425 w 4027144"/>
                  <a:gd name="connsiteY234" fmla="*/ 1114108 h 2511259"/>
                  <a:gd name="connsiteX235" fmla="*/ 3485198 w 4027144"/>
                  <a:gd name="connsiteY235" fmla="*/ 1071246 h 2511259"/>
                  <a:gd name="connsiteX236" fmla="*/ 3488055 w 4027144"/>
                  <a:gd name="connsiteY236" fmla="*/ 1075056 h 2511259"/>
                  <a:gd name="connsiteX237" fmla="*/ 3461385 w 4027144"/>
                  <a:gd name="connsiteY237" fmla="*/ 1094106 h 2511259"/>
                  <a:gd name="connsiteX238" fmla="*/ 3710940 w 4027144"/>
                  <a:gd name="connsiteY238" fmla="*/ 1025526 h 2511259"/>
                  <a:gd name="connsiteX239" fmla="*/ 3734753 w 4027144"/>
                  <a:gd name="connsiteY239" fmla="*/ 927418 h 2511259"/>
                  <a:gd name="connsiteX240" fmla="*/ 3821430 w 4027144"/>
                  <a:gd name="connsiteY240" fmla="*/ 945516 h 2511259"/>
                  <a:gd name="connsiteX241" fmla="*/ 3817620 w 4027144"/>
                  <a:gd name="connsiteY241" fmla="*/ 1031241 h 2511259"/>
                  <a:gd name="connsiteX242" fmla="*/ 3717608 w 4027144"/>
                  <a:gd name="connsiteY242" fmla="*/ 1033146 h 2511259"/>
                  <a:gd name="connsiteX243" fmla="*/ 3616643 w 4027144"/>
                  <a:gd name="connsiteY243" fmla="*/ 1088391 h 2511259"/>
                  <a:gd name="connsiteX244" fmla="*/ 3709988 w 4027144"/>
                  <a:gd name="connsiteY244" fmla="*/ 1100773 h 2511259"/>
                  <a:gd name="connsiteX245" fmla="*/ 3832860 w 4027144"/>
                  <a:gd name="connsiteY245" fmla="*/ 1130301 h 2511259"/>
                  <a:gd name="connsiteX246" fmla="*/ 3856673 w 4027144"/>
                  <a:gd name="connsiteY246" fmla="*/ 1124586 h 2511259"/>
                  <a:gd name="connsiteX247" fmla="*/ 3970020 w 4027144"/>
                  <a:gd name="connsiteY247" fmla="*/ 1100773 h 2511259"/>
                  <a:gd name="connsiteX248" fmla="*/ 4026218 w 4027144"/>
                  <a:gd name="connsiteY248" fmla="*/ 1204596 h 2511259"/>
                  <a:gd name="connsiteX249" fmla="*/ 3945255 w 4027144"/>
                  <a:gd name="connsiteY249" fmla="*/ 1285558 h 2511259"/>
                  <a:gd name="connsiteX250" fmla="*/ 3834765 w 4027144"/>
                  <a:gd name="connsiteY250" fmla="*/ 1165543 h 2511259"/>
                  <a:gd name="connsiteX251" fmla="*/ 3837623 w 4027144"/>
                  <a:gd name="connsiteY251" fmla="*/ 1152208 h 2511259"/>
                  <a:gd name="connsiteX252" fmla="*/ 3383280 w 4027144"/>
                  <a:gd name="connsiteY252" fmla="*/ 1141731 h 2511259"/>
                  <a:gd name="connsiteX253" fmla="*/ 3438525 w 4027144"/>
                  <a:gd name="connsiteY253" fmla="*/ 1166496 h 2511259"/>
                  <a:gd name="connsiteX254" fmla="*/ 3555683 w 4027144"/>
                  <a:gd name="connsiteY254" fmla="*/ 1247458 h 2511259"/>
                  <a:gd name="connsiteX255" fmla="*/ 3590925 w 4027144"/>
                  <a:gd name="connsiteY255" fmla="*/ 1253173 h 2511259"/>
                  <a:gd name="connsiteX256" fmla="*/ 3729038 w 4027144"/>
                  <a:gd name="connsiteY256" fmla="*/ 1278891 h 2511259"/>
                  <a:gd name="connsiteX257" fmla="*/ 3757613 w 4027144"/>
                  <a:gd name="connsiteY257" fmla="*/ 1413193 h 2511259"/>
                  <a:gd name="connsiteX258" fmla="*/ 3641408 w 4027144"/>
                  <a:gd name="connsiteY258" fmla="*/ 1493204 h 2511259"/>
                  <a:gd name="connsiteX259" fmla="*/ 3526155 w 4027144"/>
                  <a:gd name="connsiteY259" fmla="*/ 1417004 h 2511259"/>
                  <a:gd name="connsiteX260" fmla="*/ 3551873 w 4027144"/>
                  <a:gd name="connsiteY260" fmla="*/ 1279843 h 2511259"/>
                  <a:gd name="connsiteX261" fmla="*/ 3566160 w 4027144"/>
                  <a:gd name="connsiteY261" fmla="*/ 1266508 h 2511259"/>
                  <a:gd name="connsiteX262" fmla="*/ 3393758 w 4027144"/>
                  <a:gd name="connsiteY262" fmla="*/ 1166496 h 2511259"/>
                  <a:gd name="connsiteX263" fmla="*/ 3304223 w 4027144"/>
                  <a:gd name="connsiteY263" fmla="*/ 1173164 h 2511259"/>
                  <a:gd name="connsiteX264" fmla="*/ 3165158 w 4027144"/>
                  <a:gd name="connsiteY264" fmla="*/ 1251268 h 2511259"/>
                  <a:gd name="connsiteX265" fmla="*/ 3297555 w 4027144"/>
                  <a:gd name="connsiteY265" fmla="*/ 1295083 h 2511259"/>
                  <a:gd name="connsiteX266" fmla="*/ 3416618 w 4027144"/>
                  <a:gd name="connsiteY266" fmla="*/ 1292226 h 2511259"/>
                  <a:gd name="connsiteX267" fmla="*/ 3424238 w 4027144"/>
                  <a:gd name="connsiteY267" fmla="*/ 1400811 h 2511259"/>
                  <a:gd name="connsiteX268" fmla="*/ 3318510 w 4027144"/>
                  <a:gd name="connsiteY268" fmla="*/ 1421766 h 2511259"/>
                  <a:gd name="connsiteX269" fmla="*/ 3289935 w 4027144"/>
                  <a:gd name="connsiteY269" fmla="*/ 1302704 h 2511259"/>
                  <a:gd name="connsiteX270" fmla="*/ 3159443 w 4027144"/>
                  <a:gd name="connsiteY270" fmla="*/ 1267461 h 2511259"/>
                  <a:gd name="connsiteX271" fmla="*/ 3140393 w 4027144"/>
                  <a:gd name="connsiteY271" fmla="*/ 1274129 h 2511259"/>
                  <a:gd name="connsiteX272" fmla="*/ 3019425 w 4027144"/>
                  <a:gd name="connsiteY272" fmla="*/ 1399858 h 2511259"/>
                  <a:gd name="connsiteX273" fmla="*/ 2873693 w 4027144"/>
                  <a:gd name="connsiteY273" fmla="*/ 1570356 h 2511259"/>
                  <a:gd name="connsiteX274" fmla="*/ 2770823 w 4027144"/>
                  <a:gd name="connsiteY274" fmla="*/ 1691323 h 2511259"/>
                  <a:gd name="connsiteX275" fmla="*/ 2767965 w 4027144"/>
                  <a:gd name="connsiteY275" fmla="*/ 1708468 h 2511259"/>
                  <a:gd name="connsiteX276" fmla="*/ 2784158 w 4027144"/>
                  <a:gd name="connsiteY276" fmla="*/ 2039939 h 2511259"/>
                  <a:gd name="connsiteX277" fmla="*/ 2685098 w 4027144"/>
                  <a:gd name="connsiteY277" fmla="*/ 2330451 h 2511259"/>
                  <a:gd name="connsiteX278" fmla="*/ 2542223 w 4027144"/>
                  <a:gd name="connsiteY278" fmla="*/ 2478089 h 2511259"/>
                  <a:gd name="connsiteX279" fmla="*/ 2414588 w 4027144"/>
                  <a:gd name="connsiteY279" fmla="*/ 2503806 h 2511259"/>
                  <a:gd name="connsiteX280" fmla="*/ 2313623 w 4027144"/>
                  <a:gd name="connsiteY280" fmla="*/ 2431416 h 2511259"/>
                  <a:gd name="connsiteX281" fmla="*/ 2306955 w 4027144"/>
                  <a:gd name="connsiteY281" fmla="*/ 2419986 h 2511259"/>
                  <a:gd name="connsiteX282" fmla="*/ 2305050 w 4027144"/>
                  <a:gd name="connsiteY282" fmla="*/ 2419033 h 2511259"/>
                  <a:gd name="connsiteX283" fmla="*/ 2105978 w 4027144"/>
                  <a:gd name="connsiteY283" fmla="*/ 2510474 h 2511259"/>
                  <a:gd name="connsiteX284" fmla="*/ 1919288 w 4027144"/>
                  <a:gd name="connsiteY284" fmla="*/ 2355216 h 2511259"/>
                  <a:gd name="connsiteX285" fmla="*/ 1727835 w 4027144"/>
                  <a:gd name="connsiteY285" fmla="*/ 2510474 h 2511259"/>
                  <a:gd name="connsiteX286" fmla="*/ 1533525 w 4027144"/>
                  <a:gd name="connsiteY286" fmla="*/ 2419986 h 2511259"/>
                  <a:gd name="connsiteX287" fmla="*/ 1494473 w 4027144"/>
                  <a:gd name="connsiteY287" fmla="*/ 2470468 h 2511259"/>
                  <a:gd name="connsiteX288" fmla="*/ 1332548 w 4027144"/>
                  <a:gd name="connsiteY288" fmla="*/ 2495233 h 2511259"/>
                  <a:gd name="connsiteX289" fmla="*/ 1195388 w 4027144"/>
                  <a:gd name="connsiteY289" fmla="*/ 2394268 h 2511259"/>
                  <a:gd name="connsiteX290" fmla="*/ 1066800 w 4027144"/>
                  <a:gd name="connsiteY290" fmla="*/ 2098993 h 2511259"/>
                  <a:gd name="connsiteX291" fmla="*/ 1051560 w 4027144"/>
                  <a:gd name="connsiteY291" fmla="*/ 1876108 h 2511259"/>
                  <a:gd name="connsiteX292" fmla="*/ 1116330 w 4027144"/>
                  <a:gd name="connsiteY292" fmla="*/ 1677989 h 2511259"/>
                  <a:gd name="connsiteX293" fmla="*/ 1179195 w 4027144"/>
                  <a:gd name="connsiteY293" fmla="*/ 1611314 h 2511259"/>
                  <a:gd name="connsiteX294" fmla="*/ 1043940 w 4027144"/>
                  <a:gd name="connsiteY294" fmla="*/ 1546543 h 2511259"/>
                  <a:gd name="connsiteX295" fmla="*/ 916305 w 4027144"/>
                  <a:gd name="connsiteY295" fmla="*/ 1559879 h 2511259"/>
                  <a:gd name="connsiteX296" fmla="*/ 859155 w 4027144"/>
                  <a:gd name="connsiteY296" fmla="*/ 1610361 h 2511259"/>
                  <a:gd name="connsiteX297" fmla="*/ 897255 w 4027144"/>
                  <a:gd name="connsiteY297" fmla="*/ 1674179 h 2511259"/>
                  <a:gd name="connsiteX298" fmla="*/ 885825 w 4027144"/>
                  <a:gd name="connsiteY298" fmla="*/ 1722756 h 2511259"/>
                  <a:gd name="connsiteX299" fmla="*/ 794385 w 4027144"/>
                  <a:gd name="connsiteY299" fmla="*/ 1760856 h 2511259"/>
                  <a:gd name="connsiteX300" fmla="*/ 734378 w 4027144"/>
                  <a:gd name="connsiteY300" fmla="*/ 1684656 h 2511259"/>
                  <a:gd name="connsiteX301" fmla="*/ 789623 w 4027144"/>
                  <a:gd name="connsiteY301" fmla="*/ 1604646 h 2511259"/>
                  <a:gd name="connsiteX302" fmla="*/ 842010 w 4027144"/>
                  <a:gd name="connsiteY302" fmla="*/ 1603693 h 2511259"/>
                  <a:gd name="connsiteX303" fmla="*/ 860107 w 4027144"/>
                  <a:gd name="connsiteY303" fmla="*/ 1598931 h 2511259"/>
                  <a:gd name="connsiteX304" fmla="*/ 955357 w 4027144"/>
                  <a:gd name="connsiteY304" fmla="*/ 1517016 h 2511259"/>
                  <a:gd name="connsiteX305" fmla="*/ 838200 w 4027144"/>
                  <a:gd name="connsiteY305" fmla="*/ 1498918 h 2511259"/>
                  <a:gd name="connsiteX306" fmla="*/ 822008 w 4027144"/>
                  <a:gd name="connsiteY306" fmla="*/ 1497966 h 2511259"/>
                  <a:gd name="connsiteX307" fmla="*/ 697230 w 4027144"/>
                  <a:gd name="connsiteY307" fmla="*/ 1537971 h 2511259"/>
                  <a:gd name="connsiteX308" fmla="*/ 594360 w 4027144"/>
                  <a:gd name="connsiteY308" fmla="*/ 1677036 h 2511259"/>
                  <a:gd name="connsiteX309" fmla="*/ 654368 w 4027144"/>
                  <a:gd name="connsiteY309" fmla="*/ 1720851 h 2511259"/>
                  <a:gd name="connsiteX310" fmla="*/ 599123 w 4027144"/>
                  <a:gd name="connsiteY310" fmla="*/ 1921829 h 2511259"/>
                  <a:gd name="connsiteX311" fmla="*/ 469583 w 4027144"/>
                  <a:gd name="connsiteY311" fmla="*/ 1887539 h 2511259"/>
                  <a:gd name="connsiteX312" fmla="*/ 448628 w 4027144"/>
                  <a:gd name="connsiteY312" fmla="*/ 1751331 h 2511259"/>
                  <a:gd name="connsiteX313" fmla="*/ 567690 w 4027144"/>
                  <a:gd name="connsiteY313" fmla="*/ 1677989 h 2511259"/>
                  <a:gd name="connsiteX314" fmla="*/ 592455 w 4027144"/>
                  <a:gd name="connsiteY314" fmla="*/ 1663701 h 2511259"/>
                  <a:gd name="connsiteX315" fmla="*/ 683895 w 4027144"/>
                  <a:gd name="connsiteY315" fmla="*/ 1525589 h 2511259"/>
                  <a:gd name="connsiteX316" fmla="*/ 709613 w 4027144"/>
                  <a:gd name="connsiteY316" fmla="*/ 1501776 h 2511259"/>
                  <a:gd name="connsiteX317" fmla="*/ 295275 w 4027144"/>
                  <a:gd name="connsiteY317" fmla="*/ 1680846 h 2511259"/>
                  <a:gd name="connsiteX318" fmla="*/ 300038 w 4027144"/>
                  <a:gd name="connsiteY318" fmla="*/ 1811339 h 2511259"/>
                  <a:gd name="connsiteX319" fmla="*/ 164783 w 4027144"/>
                  <a:gd name="connsiteY319" fmla="*/ 1828483 h 2511259"/>
                  <a:gd name="connsiteX320" fmla="*/ 147638 w 4027144"/>
                  <a:gd name="connsiteY320" fmla="*/ 1688466 h 2511259"/>
                  <a:gd name="connsiteX321" fmla="*/ 267653 w 4027144"/>
                  <a:gd name="connsiteY321" fmla="*/ 1662748 h 2511259"/>
                  <a:gd name="connsiteX322" fmla="*/ 284798 w 4027144"/>
                  <a:gd name="connsiteY322" fmla="*/ 1661796 h 2511259"/>
                  <a:gd name="connsiteX323" fmla="*/ 475298 w 4027144"/>
                  <a:gd name="connsiteY323" fmla="*/ 1538923 h 2511259"/>
                  <a:gd name="connsiteX324" fmla="*/ 359093 w 4027144"/>
                  <a:gd name="connsiteY324" fmla="*/ 1525589 h 2511259"/>
                  <a:gd name="connsiteX325" fmla="*/ 261938 w 4027144"/>
                  <a:gd name="connsiteY325" fmla="*/ 1560831 h 2511259"/>
                  <a:gd name="connsiteX326" fmla="*/ 228600 w 4027144"/>
                  <a:gd name="connsiteY326" fmla="*/ 1483679 h 2511259"/>
                  <a:gd name="connsiteX327" fmla="*/ 300038 w 4027144"/>
                  <a:gd name="connsiteY327" fmla="*/ 1433196 h 2511259"/>
                  <a:gd name="connsiteX328" fmla="*/ 361950 w 4027144"/>
                  <a:gd name="connsiteY328" fmla="*/ 1516064 h 2511259"/>
                  <a:gd name="connsiteX329" fmla="*/ 611505 w 4027144"/>
                  <a:gd name="connsiteY329" fmla="*/ 1489393 h 2511259"/>
                  <a:gd name="connsiteX330" fmla="*/ 546735 w 4027144"/>
                  <a:gd name="connsiteY330" fmla="*/ 1457961 h 2511259"/>
                  <a:gd name="connsiteX331" fmla="*/ 546735 w 4027144"/>
                  <a:gd name="connsiteY331" fmla="*/ 1457961 h 2511259"/>
                  <a:gd name="connsiteX332" fmla="*/ 624840 w 4027144"/>
                  <a:gd name="connsiteY332" fmla="*/ 1016001 h 2511259"/>
                  <a:gd name="connsiteX333" fmla="*/ 667703 w 4027144"/>
                  <a:gd name="connsiteY333" fmla="*/ 1000761 h 2511259"/>
                  <a:gd name="connsiteX334" fmla="*/ 789623 w 4027144"/>
                  <a:gd name="connsiteY334" fmla="*/ 889318 h 2511259"/>
                  <a:gd name="connsiteX335" fmla="*/ 832485 w 4027144"/>
                  <a:gd name="connsiteY335" fmla="*/ 808356 h 2511259"/>
                  <a:gd name="connsiteX336" fmla="*/ 800100 w 4027144"/>
                  <a:gd name="connsiteY336" fmla="*/ 772161 h 2511259"/>
                  <a:gd name="connsiteX337" fmla="*/ 751523 w 4027144"/>
                  <a:gd name="connsiteY337" fmla="*/ 797878 h 2511259"/>
                  <a:gd name="connsiteX338" fmla="*/ 624840 w 4027144"/>
                  <a:gd name="connsiteY338" fmla="*/ 1016001 h 2511259"/>
                  <a:gd name="connsiteX339" fmla="*/ 1380173 w 4027144"/>
                  <a:gd name="connsiteY339" fmla="*/ 747396 h 2511259"/>
                  <a:gd name="connsiteX340" fmla="*/ 1231583 w 4027144"/>
                  <a:gd name="connsiteY340" fmla="*/ 915036 h 2511259"/>
                  <a:gd name="connsiteX341" fmla="*/ 1298258 w 4027144"/>
                  <a:gd name="connsiteY341" fmla="*/ 862648 h 2511259"/>
                  <a:gd name="connsiteX342" fmla="*/ 1325880 w 4027144"/>
                  <a:gd name="connsiteY342" fmla="*/ 836931 h 2511259"/>
                  <a:gd name="connsiteX343" fmla="*/ 1380173 w 4027144"/>
                  <a:gd name="connsiteY343" fmla="*/ 747396 h 2511259"/>
                  <a:gd name="connsiteX344" fmla="*/ 1444943 w 4027144"/>
                  <a:gd name="connsiteY344" fmla="*/ 748348 h 2511259"/>
                  <a:gd name="connsiteX345" fmla="*/ 1330643 w 4027144"/>
                  <a:gd name="connsiteY345" fmla="*/ 915989 h 2511259"/>
                  <a:gd name="connsiteX346" fmla="*/ 1347788 w 4027144"/>
                  <a:gd name="connsiteY346" fmla="*/ 906464 h 2511259"/>
                  <a:gd name="connsiteX347" fmla="*/ 1438275 w 4027144"/>
                  <a:gd name="connsiteY347" fmla="*/ 816928 h 2511259"/>
                  <a:gd name="connsiteX348" fmla="*/ 1444943 w 4027144"/>
                  <a:gd name="connsiteY348" fmla="*/ 748348 h 2511259"/>
                  <a:gd name="connsiteX349" fmla="*/ 1721168 w 4027144"/>
                  <a:gd name="connsiteY349" fmla="*/ 917893 h 2511259"/>
                  <a:gd name="connsiteX350" fmla="*/ 1810703 w 4027144"/>
                  <a:gd name="connsiteY350" fmla="*/ 792164 h 2511259"/>
                  <a:gd name="connsiteX351" fmla="*/ 1721168 w 4027144"/>
                  <a:gd name="connsiteY351" fmla="*/ 917893 h 2511259"/>
                  <a:gd name="connsiteX352" fmla="*/ 1839278 w 4027144"/>
                  <a:gd name="connsiteY352" fmla="*/ 551181 h 2511259"/>
                  <a:gd name="connsiteX353" fmla="*/ 1834515 w 4027144"/>
                  <a:gd name="connsiteY353" fmla="*/ 546418 h 2511259"/>
                  <a:gd name="connsiteX354" fmla="*/ 1745933 w 4027144"/>
                  <a:gd name="connsiteY354" fmla="*/ 645478 h 2511259"/>
                  <a:gd name="connsiteX355" fmla="*/ 1750695 w 4027144"/>
                  <a:gd name="connsiteY355" fmla="*/ 649289 h 2511259"/>
                  <a:gd name="connsiteX356" fmla="*/ 1839278 w 4027144"/>
                  <a:gd name="connsiteY356" fmla="*/ 551181 h 2511259"/>
                  <a:gd name="connsiteX357" fmla="*/ 1213485 w 4027144"/>
                  <a:gd name="connsiteY357" fmla="*/ 650241 h 2511259"/>
                  <a:gd name="connsiteX358" fmla="*/ 1217295 w 4027144"/>
                  <a:gd name="connsiteY358" fmla="*/ 654051 h 2511259"/>
                  <a:gd name="connsiteX359" fmla="*/ 1292543 w 4027144"/>
                  <a:gd name="connsiteY359" fmla="*/ 573089 h 2511259"/>
                  <a:gd name="connsiteX360" fmla="*/ 1286828 w 4027144"/>
                  <a:gd name="connsiteY360" fmla="*/ 567373 h 2511259"/>
                  <a:gd name="connsiteX361" fmla="*/ 1213485 w 4027144"/>
                  <a:gd name="connsiteY361" fmla="*/ 650241 h 251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</a:cxnLst>
                <a:rect l="l" t="t" r="r" b="b"/>
                <a:pathLst>
                  <a:path w="4027144" h="2511259">
                    <a:moveTo>
                      <a:pt x="546735" y="1457961"/>
                    </a:moveTo>
                    <a:cubicBezTo>
                      <a:pt x="572453" y="1466533"/>
                      <a:pt x="598170" y="1480821"/>
                      <a:pt x="624840" y="1482726"/>
                    </a:cubicBezTo>
                    <a:cubicBezTo>
                      <a:pt x="654368" y="1485583"/>
                      <a:pt x="684848" y="1477964"/>
                      <a:pt x="715328" y="1477011"/>
                    </a:cubicBezTo>
                    <a:cubicBezTo>
                      <a:pt x="766763" y="1476058"/>
                      <a:pt x="818198" y="1477011"/>
                      <a:pt x="869632" y="1473201"/>
                    </a:cubicBezTo>
                    <a:cubicBezTo>
                      <a:pt x="837248" y="1459866"/>
                      <a:pt x="803910" y="1446531"/>
                      <a:pt x="771525" y="1433196"/>
                    </a:cubicBezTo>
                    <a:cubicBezTo>
                      <a:pt x="680085" y="1397001"/>
                      <a:pt x="586740" y="1363664"/>
                      <a:pt x="496253" y="1324611"/>
                    </a:cubicBezTo>
                    <a:cubicBezTo>
                      <a:pt x="386715" y="1276986"/>
                      <a:pt x="289560" y="1209358"/>
                      <a:pt x="205740" y="1123633"/>
                    </a:cubicBezTo>
                    <a:cubicBezTo>
                      <a:pt x="89535" y="1003618"/>
                      <a:pt x="18098" y="860743"/>
                      <a:pt x="4763" y="691198"/>
                    </a:cubicBezTo>
                    <a:cubicBezTo>
                      <a:pt x="2858" y="663576"/>
                      <a:pt x="953" y="635953"/>
                      <a:pt x="0" y="608331"/>
                    </a:cubicBezTo>
                    <a:cubicBezTo>
                      <a:pt x="0" y="596901"/>
                      <a:pt x="1905" y="584518"/>
                      <a:pt x="3810" y="573089"/>
                    </a:cubicBezTo>
                    <a:cubicBezTo>
                      <a:pt x="3810" y="809308"/>
                      <a:pt x="91440" y="1005523"/>
                      <a:pt x="266700" y="1158876"/>
                    </a:cubicBezTo>
                    <a:cubicBezTo>
                      <a:pt x="306705" y="1117918"/>
                      <a:pt x="346710" y="1077914"/>
                      <a:pt x="385763" y="1036956"/>
                    </a:cubicBezTo>
                    <a:cubicBezTo>
                      <a:pt x="384810" y="1036004"/>
                      <a:pt x="384810" y="1035051"/>
                      <a:pt x="383858" y="1035051"/>
                    </a:cubicBezTo>
                    <a:cubicBezTo>
                      <a:pt x="355283" y="1058864"/>
                      <a:pt x="326708" y="1082676"/>
                      <a:pt x="298133" y="1106489"/>
                    </a:cubicBezTo>
                    <a:cubicBezTo>
                      <a:pt x="291465" y="1112204"/>
                      <a:pt x="284798" y="1118871"/>
                      <a:pt x="277178" y="1124586"/>
                    </a:cubicBezTo>
                    <a:cubicBezTo>
                      <a:pt x="262890" y="1136968"/>
                      <a:pt x="256223" y="1136016"/>
                      <a:pt x="250508" y="1117918"/>
                    </a:cubicBezTo>
                    <a:cubicBezTo>
                      <a:pt x="240983" y="1089343"/>
                      <a:pt x="249555" y="1063626"/>
                      <a:pt x="270510" y="1043623"/>
                    </a:cubicBezTo>
                    <a:cubicBezTo>
                      <a:pt x="340995" y="977901"/>
                      <a:pt x="421958" y="929323"/>
                      <a:pt x="515303" y="904558"/>
                    </a:cubicBezTo>
                    <a:cubicBezTo>
                      <a:pt x="530543" y="900748"/>
                      <a:pt x="541020" y="895986"/>
                      <a:pt x="547688" y="877889"/>
                    </a:cubicBezTo>
                    <a:cubicBezTo>
                      <a:pt x="559118" y="845503"/>
                      <a:pt x="580073" y="818833"/>
                      <a:pt x="606743" y="797878"/>
                    </a:cubicBezTo>
                    <a:cubicBezTo>
                      <a:pt x="635318" y="775971"/>
                      <a:pt x="658178" y="780733"/>
                      <a:pt x="674370" y="813118"/>
                    </a:cubicBezTo>
                    <a:cubicBezTo>
                      <a:pt x="641985" y="816928"/>
                      <a:pt x="615315" y="831216"/>
                      <a:pt x="593408" y="855028"/>
                    </a:cubicBezTo>
                    <a:cubicBezTo>
                      <a:pt x="571500" y="878841"/>
                      <a:pt x="554355" y="905511"/>
                      <a:pt x="551498" y="937896"/>
                    </a:cubicBezTo>
                    <a:cubicBezTo>
                      <a:pt x="547688" y="977901"/>
                      <a:pt x="564833" y="1000761"/>
                      <a:pt x="606743" y="1009333"/>
                    </a:cubicBezTo>
                    <a:cubicBezTo>
                      <a:pt x="615315" y="942658"/>
                      <a:pt x="644843" y="885508"/>
                      <a:pt x="683895" y="832168"/>
                    </a:cubicBezTo>
                    <a:cubicBezTo>
                      <a:pt x="706755" y="800736"/>
                      <a:pt x="733425" y="773114"/>
                      <a:pt x="767715" y="755016"/>
                    </a:cubicBezTo>
                    <a:cubicBezTo>
                      <a:pt x="784860" y="746443"/>
                      <a:pt x="802005" y="739776"/>
                      <a:pt x="822008" y="747396"/>
                    </a:cubicBezTo>
                    <a:cubicBezTo>
                      <a:pt x="850582" y="758826"/>
                      <a:pt x="863918" y="784543"/>
                      <a:pt x="851535" y="824548"/>
                    </a:cubicBezTo>
                    <a:cubicBezTo>
                      <a:pt x="819150" y="927418"/>
                      <a:pt x="756285" y="1000761"/>
                      <a:pt x="648653" y="1029336"/>
                    </a:cubicBezTo>
                    <a:cubicBezTo>
                      <a:pt x="641985" y="1031241"/>
                      <a:pt x="635318" y="1030289"/>
                      <a:pt x="622935" y="1032193"/>
                    </a:cubicBezTo>
                    <a:cubicBezTo>
                      <a:pt x="628650" y="1052196"/>
                      <a:pt x="632460" y="1073151"/>
                      <a:pt x="641033" y="1091248"/>
                    </a:cubicBezTo>
                    <a:cubicBezTo>
                      <a:pt x="650558" y="1111251"/>
                      <a:pt x="677228" y="1113156"/>
                      <a:pt x="694373" y="1100773"/>
                    </a:cubicBezTo>
                    <a:cubicBezTo>
                      <a:pt x="725805" y="1077914"/>
                      <a:pt x="758190" y="1052196"/>
                      <a:pt x="782955" y="1022668"/>
                    </a:cubicBezTo>
                    <a:cubicBezTo>
                      <a:pt x="860107" y="930276"/>
                      <a:pt x="920115" y="825501"/>
                      <a:pt x="984885" y="724536"/>
                    </a:cubicBezTo>
                    <a:cubicBezTo>
                      <a:pt x="1028700" y="655003"/>
                      <a:pt x="1076325" y="587376"/>
                      <a:pt x="1122998" y="517843"/>
                    </a:cubicBezTo>
                    <a:cubicBezTo>
                      <a:pt x="1087755" y="507366"/>
                      <a:pt x="1049655" y="493078"/>
                      <a:pt x="1010603" y="484506"/>
                    </a:cubicBezTo>
                    <a:cubicBezTo>
                      <a:pt x="949643" y="471171"/>
                      <a:pt x="887730" y="459741"/>
                      <a:pt x="825818" y="453073"/>
                    </a:cubicBezTo>
                    <a:cubicBezTo>
                      <a:pt x="783908" y="448311"/>
                      <a:pt x="741045" y="456883"/>
                      <a:pt x="704850" y="480696"/>
                    </a:cubicBezTo>
                    <a:cubicBezTo>
                      <a:pt x="651510" y="514986"/>
                      <a:pt x="644843" y="570231"/>
                      <a:pt x="685800" y="623571"/>
                    </a:cubicBezTo>
                    <a:cubicBezTo>
                      <a:pt x="732473" y="684531"/>
                      <a:pt x="831533" y="714058"/>
                      <a:pt x="903923" y="689293"/>
                    </a:cubicBezTo>
                    <a:cubicBezTo>
                      <a:pt x="957263" y="671196"/>
                      <a:pt x="978218" y="627381"/>
                      <a:pt x="959168" y="574993"/>
                    </a:cubicBezTo>
                    <a:cubicBezTo>
                      <a:pt x="958215" y="571183"/>
                      <a:pt x="956310" y="567373"/>
                      <a:pt x="955357" y="564516"/>
                    </a:cubicBezTo>
                    <a:cubicBezTo>
                      <a:pt x="978218" y="553086"/>
                      <a:pt x="1005840" y="569278"/>
                      <a:pt x="1011555" y="596901"/>
                    </a:cubicBezTo>
                    <a:cubicBezTo>
                      <a:pt x="1016318" y="620714"/>
                      <a:pt x="1010603" y="642621"/>
                      <a:pt x="996315" y="661671"/>
                    </a:cubicBezTo>
                    <a:cubicBezTo>
                      <a:pt x="969645" y="696914"/>
                      <a:pt x="933450" y="714058"/>
                      <a:pt x="890588" y="717868"/>
                    </a:cubicBezTo>
                    <a:cubicBezTo>
                      <a:pt x="808673" y="725489"/>
                      <a:pt x="736283" y="704533"/>
                      <a:pt x="681038" y="641668"/>
                    </a:cubicBezTo>
                    <a:cubicBezTo>
                      <a:pt x="607695" y="558801"/>
                      <a:pt x="637223" y="469266"/>
                      <a:pt x="738188" y="433071"/>
                    </a:cubicBezTo>
                    <a:cubicBezTo>
                      <a:pt x="782003" y="417831"/>
                      <a:pt x="828675" y="417831"/>
                      <a:pt x="875348" y="422593"/>
                    </a:cubicBezTo>
                    <a:cubicBezTo>
                      <a:pt x="1014413" y="435928"/>
                      <a:pt x="1145858" y="479743"/>
                      <a:pt x="1280160" y="513081"/>
                    </a:cubicBezTo>
                    <a:cubicBezTo>
                      <a:pt x="1292543" y="515938"/>
                      <a:pt x="1303020" y="514986"/>
                      <a:pt x="1312545" y="507366"/>
                    </a:cubicBezTo>
                    <a:cubicBezTo>
                      <a:pt x="1320165" y="501651"/>
                      <a:pt x="1328738" y="495936"/>
                      <a:pt x="1338263" y="493078"/>
                    </a:cubicBezTo>
                    <a:cubicBezTo>
                      <a:pt x="1344930" y="491173"/>
                      <a:pt x="1357313" y="490221"/>
                      <a:pt x="1359218" y="493078"/>
                    </a:cubicBezTo>
                    <a:cubicBezTo>
                      <a:pt x="1363028" y="498793"/>
                      <a:pt x="1362075" y="508318"/>
                      <a:pt x="1361123" y="515938"/>
                    </a:cubicBezTo>
                    <a:cubicBezTo>
                      <a:pt x="1361123" y="519748"/>
                      <a:pt x="1358265" y="522606"/>
                      <a:pt x="1355408" y="528321"/>
                    </a:cubicBezTo>
                    <a:cubicBezTo>
                      <a:pt x="1397318" y="536893"/>
                      <a:pt x="1437323" y="541656"/>
                      <a:pt x="1478280" y="534989"/>
                    </a:cubicBezTo>
                    <a:cubicBezTo>
                      <a:pt x="1540193" y="524511"/>
                      <a:pt x="1556385" y="479743"/>
                      <a:pt x="1519238" y="430213"/>
                    </a:cubicBezTo>
                    <a:cubicBezTo>
                      <a:pt x="1517333" y="427356"/>
                      <a:pt x="1514475" y="424498"/>
                      <a:pt x="1512570" y="421641"/>
                    </a:cubicBezTo>
                    <a:cubicBezTo>
                      <a:pt x="1513523" y="419736"/>
                      <a:pt x="1514475" y="417831"/>
                      <a:pt x="1516380" y="415926"/>
                    </a:cubicBezTo>
                    <a:cubicBezTo>
                      <a:pt x="1522095" y="418783"/>
                      <a:pt x="1529715" y="420688"/>
                      <a:pt x="1533525" y="425451"/>
                    </a:cubicBezTo>
                    <a:cubicBezTo>
                      <a:pt x="1564958" y="462598"/>
                      <a:pt x="1571625" y="526416"/>
                      <a:pt x="1511618" y="561658"/>
                    </a:cubicBezTo>
                    <a:cubicBezTo>
                      <a:pt x="1477328" y="581661"/>
                      <a:pt x="1440180" y="587376"/>
                      <a:pt x="1401128" y="586423"/>
                    </a:cubicBezTo>
                    <a:cubicBezTo>
                      <a:pt x="1381125" y="586423"/>
                      <a:pt x="1362075" y="582614"/>
                      <a:pt x="1342073" y="579756"/>
                    </a:cubicBezTo>
                    <a:cubicBezTo>
                      <a:pt x="1326833" y="577851"/>
                      <a:pt x="1315403" y="578803"/>
                      <a:pt x="1303020" y="592139"/>
                    </a:cubicBezTo>
                    <a:cubicBezTo>
                      <a:pt x="1251585" y="647383"/>
                      <a:pt x="1198245" y="700723"/>
                      <a:pt x="1145858" y="755016"/>
                    </a:cubicBezTo>
                    <a:cubicBezTo>
                      <a:pt x="1140143" y="761683"/>
                      <a:pt x="1135380" y="768351"/>
                      <a:pt x="1129665" y="775971"/>
                    </a:cubicBezTo>
                    <a:cubicBezTo>
                      <a:pt x="1130618" y="776923"/>
                      <a:pt x="1132523" y="778828"/>
                      <a:pt x="1133475" y="779781"/>
                    </a:cubicBezTo>
                    <a:cubicBezTo>
                      <a:pt x="1148715" y="766446"/>
                      <a:pt x="1163955" y="754064"/>
                      <a:pt x="1179195" y="740728"/>
                    </a:cubicBezTo>
                    <a:cubicBezTo>
                      <a:pt x="1185863" y="735014"/>
                      <a:pt x="1193483" y="728346"/>
                      <a:pt x="1201103" y="723583"/>
                    </a:cubicBezTo>
                    <a:cubicBezTo>
                      <a:pt x="1215390" y="713106"/>
                      <a:pt x="1228725" y="719773"/>
                      <a:pt x="1231583" y="737871"/>
                    </a:cubicBezTo>
                    <a:cubicBezTo>
                      <a:pt x="1235393" y="772161"/>
                      <a:pt x="1218248" y="796926"/>
                      <a:pt x="1199198" y="822643"/>
                    </a:cubicBezTo>
                    <a:cubicBezTo>
                      <a:pt x="1187768" y="838836"/>
                      <a:pt x="1174433" y="853123"/>
                      <a:pt x="1163955" y="870268"/>
                    </a:cubicBezTo>
                    <a:cubicBezTo>
                      <a:pt x="1157288" y="881698"/>
                      <a:pt x="1153478" y="895033"/>
                      <a:pt x="1151573" y="909321"/>
                    </a:cubicBezTo>
                    <a:cubicBezTo>
                      <a:pt x="1177290" y="887414"/>
                      <a:pt x="1207770" y="873126"/>
                      <a:pt x="1223010" y="837883"/>
                    </a:cubicBezTo>
                    <a:cubicBezTo>
                      <a:pt x="1245870" y="784543"/>
                      <a:pt x="1280160" y="738823"/>
                      <a:pt x="1340168" y="722631"/>
                    </a:cubicBezTo>
                    <a:cubicBezTo>
                      <a:pt x="1362075" y="716916"/>
                      <a:pt x="1384935" y="714058"/>
                      <a:pt x="1402080" y="735014"/>
                    </a:cubicBezTo>
                    <a:cubicBezTo>
                      <a:pt x="1457325" y="715964"/>
                      <a:pt x="1464945" y="720726"/>
                      <a:pt x="1463993" y="780733"/>
                    </a:cubicBezTo>
                    <a:cubicBezTo>
                      <a:pt x="1465898" y="781686"/>
                      <a:pt x="1467803" y="782639"/>
                      <a:pt x="1468755" y="783591"/>
                    </a:cubicBezTo>
                    <a:cubicBezTo>
                      <a:pt x="1479233" y="762636"/>
                      <a:pt x="1488758" y="741681"/>
                      <a:pt x="1501140" y="717868"/>
                    </a:cubicBezTo>
                    <a:cubicBezTo>
                      <a:pt x="1517333" y="716916"/>
                      <a:pt x="1523048" y="728346"/>
                      <a:pt x="1515428" y="770256"/>
                    </a:cubicBezTo>
                    <a:cubicBezTo>
                      <a:pt x="1535430" y="754064"/>
                      <a:pt x="1552575" y="739776"/>
                      <a:pt x="1570673" y="726441"/>
                    </a:cubicBezTo>
                    <a:cubicBezTo>
                      <a:pt x="1577340" y="721678"/>
                      <a:pt x="1589723" y="715964"/>
                      <a:pt x="1594485" y="718821"/>
                    </a:cubicBezTo>
                    <a:cubicBezTo>
                      <a:pt x="1601153" y="722631"/>
                      <a:pt x="1604963" y="734061"/>
                      <a:pt x="1605915" y="742633"/>
                    </a:cubicBezTo>
                    <a:cubicBezTo>
                      <a:pt x="1607820" y="782639"/>
                      <a:pt x="1580198" y="806451"/>
                      <a:pt x="1559243" y="835026"/>
                    </a:cubicBezTo>
                    <a:cubicBezTo>
                      <a:pt x="1545908" y="853123"/>
                      <a:pt x="1534478" y="872173"/>
                      <a:pt x="1523048" y="891223"/>
                    </a:cubicBezTo>
                    <a:cubicBezTo>
                      <a:pt x="1520190" y="895986"/>
                      <a:pt x="1520190" y="901701"/>
                      <a:pt x="1521143" y="908368"/>
                    </a:cubicBezTo>
                    <a:cubicBezTo>
                      <a:pt x="1549718" y="885508"/>
                      <a:pt x="1581150" y="869316"/>
                      <a:pt x="1596390" y="831216"/>
                    </a:cubicBezTo>
                    <a:cubicBezTo>
                      <a:pt x="1645920" y="709296"/>
                      <a:pt x="1719263" y="604521"/>
                      <a:pt x="1822133" y="520701"/>
                    </a:cubicBezTo>
                    <a:cubicBezTo>
                      <a:pt x="1835468" y="509271"/>
                      <a:pt x="1851660" y="500698"/>
                      <a:pt x="1867853" y="493078"/>
                    </a:cubicBezTo>
                    <a:cubicBezTo>
                      <a:pt x="1874520" y="490221"/>
                      <a:pt x="1884045" y="493078"/>
                      <a:pt x="1892618" y="493078"/>
                    </a:cubicBezTo>
                    <a:cubicBezTo>
                      <a:pt x="1891665" y="501651"/>
                      <a:pt x="1894523" y="513081"/>
                      <a:pt x="1890713" y="519748"/>
                    </a:cubicBezTo>
                    <a:cubicBezTo>
                      <a:pt x="1871663" y="546418"/>
                      <a:pt x="1851660" y="573089"/>
                      <a:pt x="1829753" y="597853"/>
                    </a:cubicBezTo>
                    <a:cubicBezTo>
                      <a:pt x="1794510" y="637858"/>
                      <a:pt x="1756410" y="675958"/>
                      <a:pt x="1719263" y="715011"/>
                    </a:cubicBezTo>
                    <a:cubicBezTo>
                      <a:pt x="1738313" y="715011"/>
                      <a:pt x="1743075" y="726441"/>
                      <a:pt x="1741170" y="743586"/>
                    </a:cubicBezTo>
                    <a:cubicBezTo>
                      <a:pt x="1739265" y="768351"/>
                      <a:pt x="1726883" y="785496"/>
                      <a:pt x="1709738" y="800736"/>
                    </a:cubicBezTo>
                    <a:cubicBezTo>
                      <a:pt x="1694498" y="815023"/>
                      <a:pt x="1671638" y="826453"/>
                      <a:pt x="1672590" y="852171"/>
                    </a:cubicBezTo>
                    <a:cubicBezTo>
                      <a:pt x="1673543" y="873126"/>
                      <a:pt x="1677353" y="893128"/>
                      <a:pt x="1680210" y="913131"/>
                    </a:cubicBezTo>
                    <a:cubicBezTo>
                      <a:pt x="1682115" y="914083"/>
                      <a:pt x="1684973" y="914083"/>
                      <a:pt x="1686878" y="915036"/>
                    </a:cubicBezTo>
                    <a:cubicBezTo>
                      <a:pt x="1693545" y="909321"/>
                      <a:pt x="1702118" y="904558"/>
                      <a:pt x="1705928" y="897891"/>
                    </a:cubicBezTo>
                    <a:cubicBezTo>
                      <a:pt x="1742123" y="836931"/>
                      <a:pt x="1791653" y="787401"/>
                      <a:pt x="1839278" y="735966"/>
                    </a:cubicBezTo>
                    <a:cubicBezTo>
                      <a:pt x="1853565" y="719773"/>
                      <a:pt x="1863090" y="699771"/>
                      <a:pt x="1876425" y="682626"/>
                    </a:cubicBezTo>
                    <a:cubicBezTo>
                      <a:pt x="1880235" y="677864"/>
                      <a:pt x="1891665" y="677864"/>
                      <a:pt x="1899285" y="675958"/>
                    </a:cubicBezTo>
                    <a:cubicBezTo>
                      <a:pt x="1898333" y="684531"/>
                      <a:pt x="1898333" y="692151"/>
                      <a:pt x="1896428" y="700723"/>
                    </a:cubicBezTo>
                    <a:cubicBezTo>
                      <a:pt x="1896428" y="702628"/>
                      <a:pt x="1893570" y="703581"/>
                      <a:pt x="1892618" y="704533"/>
                    </a:cubicBezTo>
                    <a:cubicBezTo>
                      <a:pt x="1874520" y="717868"/>
                      <a:pt x="1867853" y="737871"/>
                      <a:pt x="1862138" y="758826"/>
                    </a:cubicBezTo>
                    <a:cubicBezTo>
                      <a:pt x="1849755" y="798831"/>
                      <a:pt x="1838325" y="837883"/>
                      <a:pt x="1823085" y="876936"/>
                    </a:cubicBezTo>
                    <a:cubicBezTo>
                      <a:pt x="1811655" y="906464"/>
                      <a:pt x="1791653" y="930276"/>
                      <a:pt x="1757363" y="936943"/>
                    </a:cubicBezTo>
                    <a:cubicBezTo>
                      <a:pt x="1738313" y="940753"/>
                      <a:pt x="1722120" y="936943"/>
                      <a:pt x="1707833" y="925514"/>
                    </a:cubicBezTo>
                    <a:cubicBezTo>
                      <a:pt x="1679258" y="941706"/>
                      <a:pt x="1674495" y="940753"/>
                      <a:pt x="1661160" y="911226"/>
                    </a:cubicBezTo>
                    <a:cubicBezTo>
                      <a:pt x="1645920" y="878841"/>
                      <a:pt x="1637348" y="844551"/>
                      <a:pt x="1651635" y="807403"/>
                    </a:cubicBezTo>
                    <a:cubicBezTo>
                      <a:pt x="1623060" y="831216"/>
                      <a:pt x="1608773" y="860743"/>
                      <a:pt x="1604010" y="895033"/>
                    </a:cubicBezTo>
                    <a:cubicBezTo>
                      <a:pt x="1602105" y="905511"/>
                      <a:pt x="1609725" y="917893"/>
                      <a:pt x="1614488" y="928371"/>
                    </a:cubicBezTo>
                    <a:cubicBezTo>
                      <a:pt x="1616393" y="933133"/>
                      <a:pt x="1622108" y="935991"/>
                      <a:pt x="1628775" y="941706"/>
                    </a:cubicBezTo>
                    <a:cubicBezTo>
                      <a:pt x="1595438" y="938848"/>
                      <a:pt x="1579245" y="922656"/>
                      <a:pt x="1580198" y="889318"/>
                    </a:cubicBezTo>
                    <a:cubicBezTo>
                      <a:pt x="1560195" y="904558"/>
                      <a:pt x="1544003" y="916941"/>
                      <a:pt x="1527810" y="930276"/>
                    </a:cubicBezTo>
                    <a:cubicBezTo>
                      <a:pt x="1516380" y="939801"/>
                      <a:pt x="1509713" y="935991"/>
                      <a:pt x="1503045" y="924561"/>
                    </a:cubicBezTo>
                    <a:cubicBezTo>
                      <a:pt x="1489710" y="899796"/>
                      <a:pt x="1491615" y="874078"/>
                      <a:pt x="1504950" y="850266"/>
                    </a:cubicBezTo>
                    <a:cubicBezTo>
                      <a:pt x="1523048" y="820739"/>
                      <a:pt x="1544955" y="793116"/>
                      <a:pt x="1564958" y="764541"/>
                    </a:cubicBezTo>
                    <a:cubicBezTo>
                      <a:pt x="1568768" y="758826"/>
                      <a:pt x="1573530" y="753111"/>
                      <a:pt x="1575435" y="745491"/>
                    </a:cubicBezTo>
                    <a:cubicBezTo>
                      <a:pt x="1560195" y="757873"/>
                      <a:pt x="1544003" y="770256"/>
                      <a:pt x="1529715" y="783591"/>
                    </a:cubicBezTo>
                    <a:cubicBezTo>
                      <a:pt x="1505903" y="804546"/>
                      <a:pt x="1482090" y="825501"/>
                      <a:pt x="1460183" y="849314"/>
                    </a:cubicBezTo>
                    <a:cubicBezTo>
                      <a:pt x="1434465" y="876936"/>
                      <a:pt x="1422083" y="909321"/>
                      <a:pt x="1439228" y="948373"/>
                    </a:cubicBezTo>
                    <a:cubicBezTo>
                      <a:pt x="1437323" y="949326"/>
                      <a:pt x="1434465" y="949326"/>
                      <a:pt x="1432560" y="950278"/>
                    </a:cubicBezTo>
                    <a:cubicBezTo>
                      <a:pt x="1422083" y="931228"/>
                      <a:pt x="1410653" y="912178"/>
                      <a:pt x="1400175" y="892176"/>
                    </a:cubicBezTo>
                    <a:cubicBezTo>
                      <a:pt x="1383983" y="903606"/>
                      <a:pt x="1365885" y="917893"/>
                      <a:pt x="1347788" y="931228"/>
                    </a:cubicBezTo>
                    <a:cubicBezTo>
                      <a:pt x="1332548" y="941706"/>
                      <a:pt x="1322070" y="939801"/>
                      <a:pt x="1316355" y="922656"/>
                    </a:cubicBezTo>
                    <a:cubicBezTo>
                      <a:pt x="1311593" y="909321"/>
                      <a:pt x="1312545" y="894081"/>
                      <a:pt x="1310640" y="879793"/>
                    </a:cubicBezTo>
                    <a:cubicBezTo>
                      <a:pt x="1290638" y="895033"/>
                      <a:pt x="1269683" y="912178"/>
                      <a:pt x="1247775" y="928371"/>
                    </a:cubicBezTo>
                    <a:cubicBezTo>
                      <a:pt x="1226820" y="944564"/>
                      <a:pt x="1210628" y="936943"/>
                      <a:pt x="1206818" y="910273"/>
                    </a:cubicBezTo>
                    <a:cubicBezTo>
                      <a:pt x="1205865" y="905511"/>
                      <a:pt x="1205865" y="899796"/>
                      <a:pt x="1205865" y="892176"/>
                    </a:cubicBezTo>
                    <a:cubicBezTo>
                      <a:pt x="1185863" y="908368"/>
                      <a:pt x="1166813" y="923608"/>
                      <a:pt x="1147763" y="938848"/>
                    </a:cubicBezTo>
                    <a:cubicBezTo>
                      <a:pt x="1125855" y="915989"/>
                      <a:pt x="1118235" y="889318"/>
                      <a:pt x="1131570" y="862648"/>
                    </a:cubicBezTo>
                    <a:cubicBezTo>
                      <a:pt x="1145858" y="833121"/>
                      <a:pt x="1164908" y="806451"/>
                      <a:pt x="1183005" y="778828"/>
                    </a:cubicBezTo>
                    <a:cubicBezTo>
                      <a:pt x="1188720" y="769303"/>
                      <a:pt x="1195388" y="761683"/>
                      <a:pt x="1200150" y="751206"/>
                    </a:cubicBezTo>
                    <a:cubicBezTo>
                      <a:pt x="1134428" y="803593"/>
                      <a:pt x="1067753" y="854076"/>
                      <a:pt x="1044893" y="941706"/>
                    </a:cubicBezTo>
                    <a:cubicBezTo>
                      <a:pt x="1042988" y="941706"/>
                      <a:pt x="1040130" y="940753"/>
                      <a:pt x="1038225" y="940753"/>
                    </a:cubicBezTo>
                    <a:cubicBezTo>
                      <a:pt x="1038225" y="925514"/>
                      <a:pt x="1034415" y="908368"/>
                      <a:pt x="1037273" y="894081"/>
                    </a:cubicBezTo>
                    <a:cubicBezTo>
                      <a:pt x="1052513" y="832168"/>
                      <a:pt x="1085850" y="778828"/>
                      <a:pt x="1122045" y="727393"/>
                    </a:cubicBezTo>
                    <a:cubicBezTo>
                      <a:pt x="1162050" y="670243"/>
                      <a:pt x="1205865" y="615951"/>
                      <a:pt x="1247775" y="558801"/>
                    </a:cubicBezTo>
                    <a:cubicBezTo>
                      <a:pt x="1231583" y="554039"/>
                      <a:pt x="1213485" y="548323"/>
                      <a:pt x="1194435" y="544514"/>
                    </a:cubicBezTo>
                    <a:cubicBezTo>
                      <a:pt x="1189673" y="543561"/>
                      <a:pt x="1182053" y="548323"/>
                      <a:pt x="1178243" y="552133"/>
                    </a:cubicBezTo>
                    <a:cubicBezTo>
                      <a:pt x="1126808" y="622618"/>
                      <a:pt x="1075373" y="692151"/>
                      <a:pt x="1023938" y="763589"/>
                    </a:cubicBezTo>
                    <a:cubicBezTo>
                      <a:pt x="969645" y="838836"/>
                      <a:pt x="918210" y="916941"/>
                      <a:pt x="861060" y="990283"/>
                    </a:cubicBezTo>
                    <a:cubicBezTo>
                      <a:pt x="822008" y="1040766"/>
                      <a:pt x="774383" y="1085533"/>
                      <a:pt x="717233" y="1116014"/>
                    </a:cubicBezTo>
                    <a:cubicBezTo>
                      <a:pt x="704850" y="1122681"/>
                      <a:pt x="690563" y="1127443"/>
                      <a:pt x="676275" y="1129348"/>
                    </a:cubicBezTo>
                    <a:cubicBezTo>
                      <a:pt x="648653" y="1134111"/>
                      <a:pt x="627698" y="1121729"/>
                      <a:pt x="620078" y="1095058"/>
                    </a:cubicBezTo>
                    <a:cubicBezTo>
                      <a:pt x="614363" y="1076008"/>
                      <a:pt x="610553" y="1055054"/>
                      <a:pt x="605790" y="1032193"/>
                    </a:cubicBezTo>
                    <a:cubicBezTo>
                      <a:pt x="558165" y="1021716"/>
                      <a:pt x="529590" y="992189"/>
                      <a:pt x="528638" y="937896"/>
                    </a:cubicBezTo>
                    <a:cubicBezTo>
                      <a:pt x="521970" y="949326"/>
                      <a:pt x="516255" y="961708"/>
                      <a:pt x="509588" y="972186"/>
                    </a:cubicBezTo>
                    <a:cubicBezTo>
                      <a:pt x="482918" y="1012191"/>
                      <a:pt x="459105" y="1054101"/>
                      <a:pt x="429578" y="1092201"/>
                    </a:cubicBezTo>
                    <a:cubicBezTo>
                      <a:pt x="393383" y="1137921"/>
                      <a:pt x="346710" y="1168401"/>
                      <a:pt x="283845" y="1166496"/>
                    </a:cubicBezTo>
                    <a:cubicBezTo>
                      <a:pt x="282893" y="1168401"/>
                      <a:pt x="282893" y="1171258"/>
                      <a:pt x="281940" y="1173164"/>
                    </a:cubicBezTo>
                    <a:cubicBezTo>
                      <a:pt x="327660" y="1202691"/>
                      <a:pt x="372428" y="1233171"/>
                      <a:pt x="420053" y="1260793"/>
                    </a:cubicBezTo>
                    <a:cubicBezTo>
                      <a:pt x="514350" y="1316039"/>
                      <a:pt x="619125" y="1346518"/>
                      <a:pt x="721995" y="1381761"/>
                    </a:cubicBezTo>
                    <a:cubicBezTo>
                      <a:pt x="858203" y="1429386"/>
                      <a:pt x="991553" y="1481773"/>
                      <a:pt x="1115378" y="1556068"/>
                    </a:cubicBezTo>
                    <a:cubicBezTo>
                      <a:pt x="1141095" y="1571308"/>
                      <a:pt x="1164908" y="1588454"/>
                      <a:pt x="1190625" y="1605598"/>
                    </a:cubicBezTo>
                    <a:cubicBezTo>
                      <a:pt x="1259205" y="1557973"/>
                      <a:pt x="1329690" y="1552258"/>
                      <a:pt x="1400175" y="1602741"/>
                    </a:cubicBezTo>
                    <a:cubicBezTo>
                      <a:pt x="1430655" y="1498918"/>
                      <a:pt x="1499235" y="1437958"/>
                      <a:pt x="1603058" y="1413193"/>
                    </a:cubicBezTo>
                    <a:cubicBezTo>
                      <a:pt x="1707833" y="1388429"/>
                      <a:pt x="1791653" y="1428433"/>
                      <a:pt x="1867853" y="1500823"/>
                    </a:cubicBezTo>
                    <a:cubicBezTo>
                      <a:pt x="1860233" y="1460818"/>
                      <a:pt x="1851660" y="1425576"/>
                      <a:pt x="1846898" y="1389381"/>
                    </a:cubicBezTo>
                    <a:cubicBezTo>
                      <a:pt x="1840230" y="1340804"/>
                      <a:pt x="1844040" y="1291273"/>
                      <a:pt x="1860233" y="1244601"/>
                    </a:cubicBezTo>
                    <a:cubicBezTo>
                      <a:pt x="1879283" y="1189356"/>
                      <a:pt x="1940243" y="1168401"/>
                      <a:pt x="1998345" y="1198881"/>
                    </a:cubicBezTo>
                    <a:cubicBezTo>
                      <a:pt x="1992630" y="1213168"/>
                      <a:pt x="1986915" y="1228408"/>
                      <a:pt x="1980248" y="1243648"/>
                    </a:cubicBezTo>
                    <a:cubicBezTo>
                      <a:pt x="1956435" y="1299846"/>
                      <a:pt x="1925003" y="1354139"/>
                      <a:pt x="1917383" y="1416051"/>
                    </a:cubicBezTo>
                    <a:cubicBezTo>
                      <a:pt x="1913573" y="1448436"/>
                      <a:pt x="1913573" y="1480821"/>
                      <a:pt x="1911668" y="1517016"/>
                    </a:cubicBezTo>
                    <a:cubicBezTo>
                      <a:pt x="1935480" y="1494156"/>
                      <a:pt x="1953578" y="1475106"/>
                      <a:pt x="1974533" y="1458914"/>
                    </a:cubicBezTo>
                    <a:cubicBezTo>
                      <a:pt x="2033588" y="1412241"/>
                      <a:pt x="2101215" y="1398906"/>
                      <a:pt x="2174558" y="1408431"/>
                    </a:cubicBezTo>
                    <a:cubicBezTo>
                      <a:pt x="2230755" y="1415098"/>
                      <a:pt x="2284095" y="1429386"/>
                      <a:pt x="2334578" y="1457008"/>
                    </a:cubicBezTo>
                    <a:cubicBezTo>
                      <a:pt x="2406015" y="1496061"/>
                      <a:pt x="2455545" y="1551306"/>
                      <a:pt x="2470785" y="1632268"/>
                    </a:cubicBezTo>
                    <a:cubicBezTo>
                      <a:pt x="2486978" y="1616076"/>
                      <a:pt x="2501265" y="1597979"/>
                      <a:pt x="2519363" y="1583691"/>
                    </a:cubicBezTo>
                    <a:cubicBezTo>
                      <a:pt x="2563178" y="1548448"/>
                      <a:pt x="2612708" y="1546543"/>
                      <a:pt x="2658428" y="1577976"/>
                    </a:cubicBezTo>
                    <a:cubicBezTo>
                      <a:pt x="2687003" y="1597979"/>
                      <a:pt x="2711768" y="1622743"/>
                      <a:pt x="2738438" y="1646556"/>
                    </a:cubicBezTo>
                    <a:cubicBezTo>
                      <a:pt x="2771775" y="1603693"/>
                      <a:pt x="2806065" y="1558926"/>
                      <a:pt x="2841308" y="1514158"/>
                    </a:cubicBezTo>
                    <a:cubicBezTo>
                      <a:pt x="2894648" y="1447483"/>
                      <a:pt x="2947988" y="1380808"/>
                      <a:pt x="3003233" y="1316991"/>
                    </a:cubicBezTo>
                    <a:cubicBezTo>
                      <a:pt x="3028950" y="1287464"/>
                      <a:pt x="3041333" y="1252221"/>
                      <a:pt x="3055620" y="1217931"/>
                    </a:cubicBezTo>
                    <a:cubicBezTo>
                      <a:pt x="3098483" y="1115061"/>
                      <a:pt x="3132773" y="1009333"/>
                      <a:pt x="3152775" y="899796"/>
                    </a:cubicBezTo>
                    <a:cubicBezTo>
                      <a:pt x="3177540" y="765493"/>
                      <a:pt x="3183255" y="633096"/>
                      <a:pt x="3128010" y="503556"/>
                    </a:cubicBezTo>
                    <a:cubicBezTo>
                      <a:pt x="3100388" y="436881"/>
                      <a:pt x="3057525" y="381636"/>
                      <a:pt x="3000375" y="337821"/>
                    </a:cubicBezTo>
                    <a:cubicBezTo>
                      <a:pt x="2964180" y="310198"/>
                      <a:pt x="2925128" y="316866"/>
                      <a:pt x="2885123" y="326391"/>
                    </a:cubicBezTo>
                    <a:cubicBezTo>
                      <a:pt x="2871788" y="330201"/>
                      <a:pt x="2858453" y="337821"/>
                      <a:pt x="2845118" y="344488"/>
                    </a:cubicBezTo>
                    <a:cubicBezTo>
                      <a:pt x="2856548" y="365443"/>
                      <a:pt x="2867025" y="386398"/>
                      <a:pt x="2855595" y="408306"/>
                    </a:cubicBezTo>
                    <a:cubicBezTo>
                      <a:pt x="2847975" y="423546"/>
                      <a:pt x="2837498" y="439738"/>
                      <a:pt x="2823210" y="449263"/>
                    </a:cubicBezTo>
                    <a:cubicBezTo>
                      <a:pt x="2795588" y="469266"/>
                      <a:pt x="2758440" y="460693"/>
                      <a:pt x="2736533" y="434023"/>
                    </a:cubicBezTo>
                    <a:cubicBezTo>
                      <a:pt x="2710815" y="401638"/>
                      <a:pt x="2709863" y="369253"/>
                      <a:pt x="2735580" y="341631"/>
                    </a:cubicBezTo>
                    <a:cubicBezTo>
                      <a:pt x="2764155" y="311151"/>
                      <a:pt x="2798445" y="309246"/>
                      <a:pt x="2835593" y="335916"/>
                    </a:cubicBezTo>
                    <a:cubicBezTo>
                      <a:pt x="2868930" y="321628"/>
                      <a:pt x="2901315" y="308293"/>
                      <a:pt x="2933700" y="294958"/>
                    </a:cubicBezTo>
                    <a:cubicBezTo>
                      <a:pt x="2934653" y="295911"/>
                      <a:pt x="2933700" y="294006"/>
                      <a:pt x="2931795" y="292101"/>
                    </a:cubicBezTo>
                    <a:cubicBezTo>
                      <a:pt x="2871788" y="256858"/>
                      <a:pt x="2810828" y="229236"/>
                      <a:pt x="2739390" y="226378"/>
                    </a:cubicBezTo>
                    <a:cubicBezTo>
                      <a:pt x="2673668" y="223521"/>
                      <a:pt x="2609850" y="257811"/>
                      <a:pt x="2584133" y="308293"/>
                    </a:cubicBezTo>
                    <a:cubicBezTo>
                      <a:pt x="2607945" y="330201"/>
                      <a:pt x="2635568" y="348298"/>
                      <a:pt x="2652713" y="374016"/>
                    </a:cubicBezTo>
                    <a:cubicBezTo>
                      <a:pt x="2719388" y="470218"/>
                      <a:pt x="2662238" y="604521"/>
                      <a:pt x="2546033" y="621666"/>
                    </a:cubicBezTo>
                    <a:cubicBezTo>
                      <a:pt x="2454593" y="635001"/>
                      <a:pt x="2374583" y="576898"/>
                      <a:pt x="2361248" y="481648"/>
                    </a:cubicBezTo>
                    <a:cubicBezTo>
                      <a:pt x="2349818" y="399733"/>
                      <a:pt x="2408873" y="315913"/>
                      <a:pt x="2500313" y="305436"/>
                    </a:cubicBezTo>
                    <a:cubicBezTo>
                      <a:pt x="2507933" y="304483"/>
                      <a:pt x="2515553" y="300673"/>
                      <a:pt x="2521268" y="303531"/>
                    </a:cubicBezTo>
                    <a:cubicBezTo>
                      <a:pt x="2552700" y="314961"/>
                      <a:pt x="2567940" y="296863"/>
                      <a:pt x="2584133" y="274003"/>
                    </a:cubicBezTo>
                    <a:cubicBezTo>
                      <a:pt x="2608898" y="238761"/>
                      <a:pt x="2645093" y="218758"/>
                      <a:pt x="2687003" y="205423"/>
                    </a:cubicBezTo>
                    <a:cubicBezTo>
                      <a:pt x="2664143" y="189231"/>
                      <a:pt x="2642235" y="173038"/>
                      <a:pt x="2620328" y="155893"/>
                    </a:cubicBezTo>
                    <a:cubicBezTo>
                      <a:pt x="2576513" y="181611"/>
                      <a:pt x="2528888" y="174943"/>
                      <a:pt x="2501265" y="138748"/>
                    </a:cubicBezTo>
                    <a:cubicBezTo>
                      <a:pt x="2472690" y="101601"/>
                      <a:pt x="2477453" y="55881"/>
                      <a:pt x="2512695" y="21591"/>
                    </a:cubicBezTo>
                    <a:cubicBezTo>
                      <a:pt x="2541270" y="-6032"/>
                      <a:pt x="2590800" y="-6984"/>
                      <a:pt x="2622233" y="17781"/>
                    </a:cubicBezTo>
                    <a:cubicBezTo>
                      <a:pt x="2660333" y="49213"/>
                      <a:pt x="2664143" y="98743"/>
                      <a:pt x="2629853" y="149226"/>
                    </a:cubicBezTo>
                    <a:cubicBezTo>
                      <a:pt x="2655570" y="175896"/>
                      <a:pt x="2687003" y="193993"/>
                      <a:pt x="2723198" y="196851"/>
                    </a:cubicBezTo>
                    <a:cubicBezTo>
                      <a:pt x="2808923" y="201613"/>
                      <a:pt x="2882265" y="235903"/>
                      <a:pt x="2950845" y="283528"/>
                    </a:cubicBezTo>
                    <a:cubicBezTo>
                      <a:pt x="2954655" y="286386"/>
                      <a:pt x="2959418" y="289243"/>
                      <a:pt x="2964180" y="292101"/>
                    </a:cubicBezTo>
                    <a:cubicBezTo>
                      <a:pt x="2965133" y="271146"/>
                      <a:pt x="2966085" y="253048"/>
                      <a:pt x="2947035" y="237808"/>
                    </a:cubicBezTo>
                    <a:cubicBezTo>
                      <a:pt x="2929890" y="225426"/>
                      <a:pt x="2931795" y="193041"/>
                      <a:pt x="2944178" y="175896"/>
                    </a:cubicBezTo>
                    <a:cubicBezTo>
                      <a:pt x="2957513" y="157798"/>
                      <a:pt x="2985135" y="150178"/>
                      <a:pt x="3006090" y="158751"/>
                    </a:cubicBezTo>
                    <a:cubicBezTo>
                      <a:pt x="3026093" y="167323"/>
                      <a:pt x="3041333" y="191136"/>
                      <a:pt x="3038475" y="211138"/>
                    </a:cubicBezTo>
                    <a:cubicBezTo>
                      <a:pt x="3034665" y="236856"/>
                      <a:pt x="3015615" y="255906"/>
                      <a:pt x="2991803" y="256858"/>
                    </a:cubicBezTo>
                    <a:cubicBezTo>
                      <a:pt x="2986088" y="256858"/>
                      <a:pt x="2980373" y="257811"/>
                      <a:pt x="2973705" y="257811"/>
                    </a:cubicBezTo>
                    <a:cubicBezTo>
                      <a:pt x="2976563" y="287338"/>
                      <a:pt x="2988945" y="309246"/>
                      <a:pt x="3009900" y="328296"/>
                    </a:cubicBezTo>
                    <a:cubicBezTo>
                      <a:pt x="3125153" y="430213"/>
                      <a:pt x="3194685" y="556896"/>
                      <a:pt x="3214688" y="710248"/>
                    </a:cubicBezTo>
                    <a:cubicBezTo>
                      <a:pt x="3237548" y="879793"/>
                      <a:pt x="3198495" y="1036956"/>
                      <a:pt x="3128010" y="1189356"/>
                    </a:cubicBezTo>
                    <a:cubicBezTo>
                      <a:pt x="3127058" y="1192214"/>
                      <a:pt x="3126105" y="1195071"/>
                      <a:pt x="3127058" y="1199833"/>
                    </a:cubicBezTo>
                    <a:cubicBezTo>
                      <a:pt x="3144203" y="1185546"/>
                      <a:pt x="3162300" y="1171258"/>
                      <a:pt x="3179445" y="1156971"/>
                    </a:cubicBezTo>
                    <a:cubicBezTo>
                      <a:pt x="3250883" y="1096964"/>
                      <a:pt x="3323273" y="1038861"/>
                      <a:pt x="3394710" y="977901"/>
                    </a:cubicBezTo>
                    <a:cubicBezTo>
                      <a:pt x="3494723" y="892176"/>
                      <a:pt x="3583305" y="795973"/>
                      <a:pt x="3647123" y="679768"/>
                    </a:cubicBezTo>
                    <a:cubicBezTo>
                      <a:pt x="3648075" y="677864"/>
                      <a:pt x="3649028" y="675006"/>
                      <a:pt x="3651885" y="670243"/>
                    </a:cubicBezTo>
                    <a:cubicBezTo>
                      <a:pt x="3638550" y="675006"/>
                      <a:pt x="3628073" y="678816"/>
                      <a:pt x="3617595" y="681673"/>
                    </a:cubicBezTo>
                    <a:cubicBezTo>
                      <a:pt x="3580448" y="692151"/>
                      <a:pt x="3544253" y="682626"/>
                      <a:pt x="3509963" y="669291"/>
                    </a:cubicBezTo>
                    <a:cubicBezTo>
                      <a:pt x="3430905" y="637858"/>
                      <a:pt x="3367088" y="584518"/>
                      <a:pt x="3305175" y="523558"/>
                    </a:cubicBezTo>
                    <a:cubicBezTo>
                      <a:pt x="3323273" y="520701"/>
                      <a:pt x="3338513" y="515938"/>
                      <a:pt x="3352800" y="514986"/>
                    </a:cubicBezTo>
                    <a:cubicBezTo>
                      <a:pt x="3437573" y="509271"/>
                      <a:pt x="3520440" y="518796"/>
                      <a:pt x="3600450" y="548323"/>
                    </a:cubicBezTo>
                    <a:cubicBezTo>
                      <a:pt x="3618548" y="554991"/>
                      <a:pt x="3633788" y="569278"/>
                      <a:pt x="3648075" y="582614"/>
                    </a:cubicBezTo>
                    <a:cubicBezTo>
                      <a:pt x="3654743" y="588328"/>
                      <a:pt x="3658553" y="599758"/>
                      <a:pt x="3659505" y="609283"/>
                    </a:cubicBezTo>
                    <a:cubicBezTo>
                      <a:pt x="3662363" y="631191"/>
                      <a:pt x="3653790" y="635953"/>
                      <a:pt x="3633788" y="629286"/>
                    </a:cubicBezTo>
                    <a:cubicBezTo>
                      <a:pt x="3590925" y="614046"/>
                      <a:pt x="3547110" y="599758"/>
                      <a:pt x="3503295" y="589281"/>
                    </a:cubicBezTo>
                    <a:cubicBezTo>
                      <a:pt x="3554730" y="611189"/>
                      <a:pt x="3606165" y="633096"/>
                      <a:pt x="3660458" y="656908"/>
                    </a:cubicBezTo>
                    <a:cubicBezTo>
                      <a:pt x="3762375" y="454978"/>
                      <a:pt x="3768090" y="246381"/>
                      <a:pt x="3687128" y="33021"/>
                    </a:cubicBezTo>
                    <a:cubicBezTo>
                      <a:pt x="3689985" y="32068"/>
                      <a:pt x="3692843" y="32068"/>
                      <a:pt x="3694748" y="31116"/>
                    </a:cubicBezTo>
                    <a:cubicBezTo>
                      <a:pt x="3710940" y="86361"/>
                      <a:pt x="3730943" y="140653"/>
                      <a:pt x="3742373" y="196851"/>
                    </a:cubicBezTo>
                    <a:cubicBezTo>
                      <a:pt x="3779520" y="379731"/>
                      <a:pt x="3741420" y="550228"/>
                      <a:pt x="3650933" y="710248"/>
                    </a:cubicBezTo>
                    <a:cubicBezTo>
                      <a:pt x="3590925" y="816928"/>
                      <a:pt x="3510915" y="907416"/>
                      <a:pt x="3421380" y="989331"/>
                    </a:cubicBezTo>
                    <a:cubicBezTo>
                      <a:pt x="3354705" y="1050291"/>
                      <a:pt x="3289935" y="1114108"/>
                      <a:pt x="3226118" y="1179831"/>
                    </a:cubicBezTo>
                    <a:cubicBezTo>
                      <a:pt x="3236595" y="1175068"/>
                      <a:pt x="3247073" y="1168401"/>
                      <a:pt x="3257550" y="1164591"/>
                    </a:cubicBezTo>
                    <a:cubicBezTo>
                      <a:pt x="3305175" y="1147446"/>
                      <a:pt x="3351848" y="1128396"/>
                      <a:pt x="3400425" y="1114108"/>
                    </a:cubicBezTo>
                    <a:cubicBezTo>
                      <a:pt x="3431858" y="1104583"/>
                      <a:pt x="3461385" y="1095058"/>
                      <a:pt x="3485198" y="1071246"/>
                    </a:cubicBezTo>
                    <a:cubicBezTo>
                      <a:pt x="3486150" y="1072198"/>
                      <a:pt x="3487103" y="1074104"/>
                      <a:pt x="3488055" y="1075056"/>
                    </a:cubicBezTo>
                    <a:cubicBezTo>
                      <a:pt x="3479483" y="1081723"/>
                      <a:pt x="3469958" y="1087439"/>
                      <a:pt x="3461385" y="1094106"/>
                    </a:cubicBezTo>
                    <a:cubicBezTo>
                      <a:pt x="3552825" y="1092201"/>
                      <a:pt x="3639503" y="1082676"/>
                      <a:pt x="3710940" y="1025526"/>
                    </a:cubicBezTo>
                    <a:cubicBezTo>
                      <a:pt x="3693795" y="977901"/>
                      <a:pt x="3701415" y="945516"/>
                      <a:pt x="3734753" y="927418"/>
                    </a:cubicBezTo>
                    <a:cubicBezTo>
                      <a:pt x="3764280" y="911226"/>
                      <a:pt x="3799523" y="917893"/>
                      <a:pt x="3821430" y="945516"/>
                    </a:cubicBezTo>
                    <a:cubicBezTo>
                      <a:pt x="3841433" y="971233"/>
                      <a:pt x="3839528" y="1007429"/>
                      <a:pt x="3817620" y="1031241"/>
                    </a:cubicBezTo>
                    <a:cubicBezTo>
                      <a:pt x="3791903" y="1059816"/>
                      <a:pt x="3759518" y="1060768"/>
                      <a:pt x="3717608" y="1033146"/>
                    </a:cubicBezTo>
                    <a:cubicBezTo>
                      <a:pt x="3684270" y="1051243"/>
                      <a:pt x="3650933" y="1069341"/>
                      <a:pt x="3616643" y="1088391"/>
                    </a:cubicBezTo>
                    <a:cubicBezTo>
                      <a:pt x="3648075" y="1092201"/>
                      <a:pt x="3679508" y="1095058"/>
                      <a:pt x="3709988" y="1100773"/>
                    </a:cubicBezTo>
                    <a:cubicBezTo>
                      <a:pt x="3750945" y="1108393"/>
                      <a:pt x="3791903" y="1118871"/>
                      <a:pt x="3832860" y="1130301"/>
                    </a:cubicBezTo>
                    <a:cubicBezTo>
                      <a:pt x="3843338" y="1133158"/>
                      <a:pt x="3849053" y="1132206"/>
                      <a:pt x="3856673" y="1124586"/>
                    </a:cubicBezTo>
                    <a:cubicBezTo>
                      <a:pt x="3889058" y="1090296"/>
                      <a:pt x="3931920" y="1082676"/>
                      <a:pt x="3970020" y="1100773"/>
                    </a:cubicBezTo>
                    <a:cubicBezTo>
                      <a:pt x="4010978" y="1120776"/>
                      <a:pt x="4031933" y="1159829"/>
                      <a:pt x="4026218" y="1204596"/>
                    </a:cubicBezTo>
                    <a:cubicBezTo>
                      <a:pt x="4021455" y="1243648"/>
                      <a:pt x="3988118" y="1277939"/>
                      <a:pt x="3945255" y="1285558"/>
                    </a:cubicBezTo>
                    <a:cubicBezTo>
                      <a:pt x="3890010" y="1296036"/>
                      <a:pt x="3818573" y="1246506"/>
                      <a:pt x="3834765" y="1165543"/>
                    </a:cubicBezTo>
                    <a:cubicBezTo>
                      <a:pt x="3835718" y="1160781"/>
                      <a:pt x="3836670" y="1156971"/>
                      <a:pt x="3837623" y="1152208"/>
                    </a:cubicBezTo>
                    <a:cubicBezTo>
                      <a:pt x="3716655" y="1102679"/>
                      <a:pt x="3549015" y="1087439"/>
                      <a:pt x="3383280" y="1141731"/>
                    </a:cubicBezTo>
                    <a:cubicBezTo>
                      <a:pt x="3402330" y="1150304"/>
                      <a:pt x="3421380" y="1156018"/>
                      <a:pt x="3438525" y="1166496"/>
                    </a:cubicBezTo>
                    <a:cubicBezTo>
                      <a:pt x="3478530" y="1192214"/>
                      <a:pt x="3516630" y="1219836"/>
                      <a:pt x="3555683" y="1247458"/>
                    </a:cubicBezTo>
                    <a:cubicBezTo>
                      <a:pt x="3567113" y="1256031"/>
                      <a:pt x="3575685" y="1259841"/>
                      <a:pt x="3590925" y="1253173"/>
                    </a:cubicBezTo>
                    <a:cubicBezTo>
                      <a:pt x="3636645" y="1232218"/>
                      <a:pt x="3693795" y="1243648"/>
                      <a:pt x="3729038" y="1278891"/>
                    </a:cubicBezTo>
                    <a:cubicBezTo>
                      <a:pt x="3763328" y="1313181"/>
                      <a:pt x="3774758" y="1369379"/>
                      <a:pt x="3757613" y="1413193"/>
                    </a:cubicBezTo>
                    <a:cubicBezTo>
                      <a:pt x="3738563" y="1459866"/>
                      <a:pt x="3689985" y="1493204"/>
                      <a:pt x="3641408" y="1493204"/>
                    </a:cubicBezTo>
                    <a:cubicBezTo>
                      <a:pt x="3589973" y="1493204"/>
                      <a:pt x="3544253" y="1463676"/>
                      <a:pt x="3526155" y="1417004"/>
                    </a:cubicBezTo>
                    <a:cubicBezTo>
                      <a:pt x="3505200" y="1366521"/>
                      <a:pt x="3513773" y="1319848"/>
                      <a:pt x="3551873" y="1279843"/>
                    </a:cubicBezTo>
                    <a:cubicBezTo>
                      <a:pt x="3555683" y="1275081"/>
                      <a:pt x="3560445" y="1272223"/>
                      <a:pt x="3566160" y="1266508"/>
                    </a:cubicBezTo>
                    <a:cubicBezTo>
                      <a:pt x="3515678" y="1218883"/>
                      <a:pt x="3457575" y="1188404"/>
                      <a:pt x="3393758" y="1166496"/>
                    </a:cubicBezTo>
                    <a:cubicBezTo>
                      <a:pt x="3362325" y="1156018"/>
                      <a:pt x="3333750" y="1155066"/>
                      <a:pt x="3304223" y="1173164"/>
                    </a:cubicBezTo>
                    <a:cubicBezTo>
                      <a:pt x="3259455" y="1199833"/>
                      <a:pt x="3213735" y="1223646"/>
                      <a:pt x="3165158" y="1251268"/>
                    </a:cubicBezTo>
                    <a:cubicBezTo>
                      <a:pt x="3212783" y="1266508"/>
                      <a:pt x="3253740" y="1280796"/>
                      <a:pt x="3297555" y="1295083"/>
                    </a:cubicBezTo>
                    <a:cubicBezTo>
                      <a:pt x="3337560" y="1258889"/>
                      <a:pt x="3382328" y="1258889"/>
                      <a:pt x="3416618" y="1292226"/>
                    </a:cubicBezTo>
                    <a:cubicBezTo>
                      <a:pt x="3446145" y="1320801"/>
                      <a:pt x="3449003" y="1368426"/>
                      <a:pt x="3424238" y="1400811"/>
                    </a:cubicBezTo>
                    <a:cubicBezTo>
                      <a:pt x="3399473" y="1432243"/>
                      <a:pt x="3354705" y="1441768"/>
                      <a:pt x="3318510" y="1421766"/>
                    </a:cubicBezTo>
                    <a:cubicBezTo>
                      <a:pt x="3278505" y="1399858"/>
                      <a:pt x="3268980" y="1358901"/>
                      <a:pt x="3289935" y="1302704"/>
                    </a:cubicBezTo>
                    <a:cubicBezTo>
                      <a:pt x="3248978" y="1280796"/>
                      <a:pt x="3205163" y="1270318"/>
                      <a:pt x="3159443" y="1267461"/>
                    </a:cubicBezTo>
                    <a:cubicBezTo>
                      <a:pt x="3152775" y="1267461"/>
                      <a:pt x="3144203" y="1269366"/>
                      <a:pt x="3140393" y="1274129"/>
                    </a:cubicBezTo>
                    <a:cubicBezTo>
                      <a:pt x="3099435" y="1315086"/>
                      <a:pt x="3058478" y="1356043"/>
                      <a:pt x="3019425" y="1399858"/>
                    </a:cubicBezTo>
                    <a:cubicBezTo>
                      <a:pt x="2969895" y="1455104"/>
                      <a:pt x="2922270" y="1513206"/>
                      <a:pt x="2873693" y="1570356"/>
                    </a:cubicBezTo>
                    <a:cubicBezTo>
                      <a:pt x="2839403" y="1610361"/>
                      <a:pt x="2805113" y="1651318"/>
                      <a:pt x="2770823" y="1691323"/>
                    </a:cubicBezTo>
                    <a:cubicBezTo>
                      <a:pt x="2767965" y="1695133"/>
                      <a:pt x="2766060" y="1703706"/>
                      <a:pt x="2767965" y="1708468"/>
                    </a:cubicBezTo>
                    <a:cubicBezTo>
                      <a:pt x="2806065" y="1818006"/>
                      <a:pt x="2803208" y="1928496"/>
                      <a:pt x="2784158" y="2039939"/>
                    </a:cubicBezTo>
                    <a:cubicBezTo>
                      <a:pt x="2767013" y="2142808"/>
                      <a:pt x="2737485" y="2240916"/>
                      <a:pt x="2685098" y="2330451"/>
                    </a:cubicBezTo>
                    <a:cubicBezTo>
                      <a:pt x="2649855" y="2390458"/>
                      <a:pt x="2605088" y="2443799"/>
                      <a:pt x="2542223" y="2478089"/>
                    </a:cubicBezTo>
                    <a:cubicBezTo>
                      <a:pt x="2502218" y="2499996"/>
                      <a:pt x="2459355" y="2510474"/>
                      <a:pt x="2414588" y="2503806"/>
                    </a:cubicBezTo>
                    <a:cubicBezTo>
                      <a:pt x="2368868" y="2497139"/>
                      <a:pt x="2335530" y="2472374"/>
                      <a:pt x="2313623" y="2431416"/>
                    </a:cubicBezTo>
                    <a:cubicBezTo>
                      <a:pt x="2311718" y="2427606"/>
                      <a:pt x="2308860" y="2423796"/>
                      <a:pt x="2306955" y="2419986"/>
                    </a:cubicBezTo>
                    <a:cubicBezTo>
                      <a:pt x="2306955" y="2419986"/>
                      <a:pt x="2306003" y="2419986"/>
                      <a:pt x="2305050" y="2419033"/>
                    </a:cubicBezTo>
                    <a:cubicBezTo>
                      <a:pt x="2261235" y="2499996"/>
                      <a:pt x="2187893" y="2515236"/>
                      <a:pt x="2105978" y="2510474"/>
                    </a:cubicBezTo>
                    <a:cubicBezTo>
                      <a:pt x="2007870" y="2503806"/>
                      <a:pt x="1950720" y="2445704"/>
                      <a:pt x="1919288" y="2355216"/>
                    </a:cubicBezTo>
                    <a:cubicBezTo>
                      <a:pt x="1884998" y="2445704"/>
                      <a:pt x="1828800" y="2505711"/>
                      <a:pt x="1727835" y="2510474"/>
                    </a:cubicBezTo>
                    <a:cubicBezTo>
                      <a:pt x="1646873" y="2514283"/>
                      <a:pt x="1574483" y="2499043"/>
                      <a:pt x="1533525" y="2419986"/>
                    </a:cubicBezTo>
                    <a:cubicBezTo>
                      <a:pt x="1521143" y="2437131"/>
                      <a:pt x="1509713" y="2456181"/>
                      <a:pt x="1494473" y="2470468"/>
                    </a:cubicBezTo>
                    <a:cubicBezTo>
                      <a:pt x="1446848" y="2514283"/>
                      <a:pt x="1389698" y="2513331"/>
                      <a:pt x="1332548" y="2495233"/>
                    </a:cubicBezTo>
                    <a:cubicBezTo>
                      <a:pt x="1275398" y="2477136"/>
                      <a:pt x="1232535" y="2439989"/>
                      <a:pt x="1195388" y="2394268"/>
                    </a:cubicBezTo>
                    <a:cubicBezTo>
                      <a:pt x="1124903" y="2307591"/>
                      <a:pt x="1089660" y="2206626"/>
                      <a:pt x="1066800" y="2098993"/>
                    </a:cubicBezTo>
                    <a:cubicBezTo>
                      <a:pt x="1050608" y="2025651"/>
                      <a:pt x="1045845" y="1951356"/>
                      <a:pt x="1051560" y="1876108"/>
                    </a:cubicBezTo>
                    <a:cubicBezTo>
                      <a:pt x="1057275" y="1805623"/>
                      <a:pt x="1070610" y="1736091"/>
                      <a:pt x="1116330" y="1677989"/>
                    </a:cubicBezTo>
                    <a:cubicBezTo>
                      <a:pt x="1134428" y="1655129"/>
                      <a:pt x="1156335" y="1634173"/>
                      <a:pt x="1179195" y="1611314"/>
                    </a:cubicBezTo>
                    <a:cubicBezTo>
                      <a:pt x="1134428" y="1589406"/>
                      <a:pt x="1088708" y="1569404"/>
                      <a:pt x="1043940" y="1546543"/>
                    </a:cubicBezTo>
                    <a:cubicBezTo>
                      <a:pt x="998220" y="1522731"/>
                      <a:pt x="955357" y="1525589"/>
                      <a:pt x="916305" y="1559879"/>
                    </a:cubicBezTo>
                    <a:cubicBezTo>
                      <a:pt x="897255" y="1576071"/>
                      <a:pt x="879157" y="1593216"/>
                      <a:pt x="859155" y="1610361"/>
                    </a:cubicBezTo>
                    <a:cubicBezTo>
                      <a:pt x="882015" y="1627506"/>
                      <a:pt x="897255" y="1648461"/>
                      <a:pt x="897255" y="1674179"/>
                    </a:cubicBezTo>
                    <a:cubicBezTo>
                      <a:pt x="897255" y="1690371"/>
                      <a:pt x="893445" y="1708468"/>
                      <a:pt x="885825" y="1722756"/>
                    </a:cubicBezTo>
                    <a:cubicBezTo>
                      <a:pt x="869632" y="1755141"/>
                      <a:pt x="829628" y="1770381"/>
                      <a:pt x="794385" y="1760856"/>
                    </a:cubicBezTo>
                    <a:cubicBezTo>
                      <a:pt x="762000" y="1752283"/>
                      <a:pt x="735330" y="1717993"/>
                      <a:pt x="734378" y="1684656"/>
                    </a:cubicBezTo>
                    <a:cubicBezTo>
                      <a:pt x="733425" y="1647508"/>
                      <a:pt x="754380" y="1613218"/>
                      <a:pt x="789623" y="1604646"/>
                    </a:cubicBezTo>
                    <a:cubicBezTo>
                      <a:pt x="805815" y="1600836"/>
                      <a:pt x="824865" y="1604646"/>
                      <a:pt x="842010" y="1603693"/>
                    </a:cubicBezTo>
                    <a:cubicBezTo>
                      <a:pt x="848678" y="1603693"/>
                      <a:pt x="856298" y="1602741"/>
                      <a:pt x="860107" y="1598931"/>
                    </a:cubicBezTo>
                    <a:cubicBezTo>
                      <a:pt x="891540" y="1573214"/>
                      <a:pt x="922020" y="1545591"/>
                      <a:pt x="955357" y="1517016"/>
                    </a:cubicBezTo>
                    <a:cubicBezTo>
                      <a:pt x="916305" y="1511301"/>
                      <a:pt x="877253" y="1504633"/>
                      <a:pt x="838200" y="1498918"/>
                    </a:cubicBezTo>
                    <a:cubicBezTo>
                      <a:pt x="833438" y="1497966"/>
                      <a:pt x="827723" y="1499871"/>
                      <a:pt x="822008" y="1497966"/>
                    </a:cubicBezTo>
                    <a:cubicBezTo>
                      <a:pt x="771525" y="1483679"/>
                      <a:pt x="732473" y="1502729"/>
                      <a:pt x="697230" y="1537971"/>
                    </a:cubicBezTo>
                    <a:cubicBezTo>
                      <a:pt x="654368" y="1579881"/>
                      <a:pt x="618173" y="1625601"/>
                      <a:pt x="594360" y="1677036"/>
                    </a:cubicBezTo>
                    <a:cubicBezTo>
                      <a:pt x="615315" y="1691323"/>
                      <a:pt x="637223" y="1703706"/>
                      <a:pt x="654368" y="1720851"/>
                    </a:cubicBezTo>
                    <a:cubicBezTo>
                      <a:pt x="716280" y="1782764"/>
                      <a:pt x="683895" y="1903731"/>
                      <a:pt x="599123" y="1921829"/>
                    </a:cubicBezTo>
                    <a:cubicBezTo>
                      <a:pt x="553403" y="1931354"/>
                      <a:pt x="503873" y="1927543"/>
                      <a:pt x="469583" y="1887539"/>
                    </a:cubicBezTo>
                    <a:cubicBezTo>
                      <a:pt x="434340" y="1846581"/>
                      <a:pt x="425768" y="1799908"/>
                      <a:pt x="448628" y="1751331"/>
                    </a:cubicBezTo>
                    <a:cubicBezTo>
                      <a:pt x="471488" y="1702754"/>
                      <a:pt x="513398" y="1677036"/>
                      <a:pt x="567690" y="1677989"/>
                    </a:cubicBezTo>
                    <a:cubicBezTo>
                      <a:pt x="580073" y="1677989"/>
                      <a:pt x="585788" y="1673226"/>
                      <a:pt x="592455" y="1663701"/>
                    </a:cubicBezTo>
                    <a:cubicBezTo>
                      <a:pt x="621983" y="1617029"/>
                      <a:pt x="652463" y="1571308"/>
                      <a:pt x="683895" y="1525589"/>
                    </a:cubicBezTo>
                    <a:cubicBezTo>
                      <a:pt x="690563" y="1516064"/>
                      <a:pt x="701040" y="1509396"/>
                      <a:pt x="709613" y="1501776"/>
                    </a:cubicBezTo>
                    <a:cubicBezTo>
                      <a:pt x="622935" y="1481773"/>
                      <a:pt x="390525" y="1580833"/>
                      <a:pt x="295275" y="1680846"/>
                    </a:cubicBezTo>
                    <a:cubicBezTo>
                      <a:pt x="327660" y="1731329"/>
                      <a:pt x="329565" y="1771333"/>
                      <a:pt x="300038" y="1811339"/>
                    </a:cubicBezTo>
                    <a:cubicBezTo>
                      <a:pt x="270510" y="1851343"/>
                      <a:pt x="204788" y="1859916"/>
                      <a:pt x="164783" y="1828483"/>
                    </a:cubicBezTo>
                    <a:cubicBezTo>
                      <a:pt x="120968" y="1794193"/>
                      <a:pt x="113348" y="1728471"/>
                      <a:pt x="147638" y="1688466"/>
                    </a:cubicBezTo>
                    <a:cubicBezTo>
                      <a:pt x="179070" y="1652271"/>
                      <a:pt x="222885" y="1643698"/>
                      <a:pt x="267653" y="1662748"/>
                    </a:cubicBezTo>
                    <a:cubicBezTo>
                      <a:pt x="272415" y="1664654"/>
                      <a:pt x="280988" y="1664654"/>
                      <a:pt x="284798" y="1661796"/>
                    </a:cubicBezTo>
                    <a:cubicBezTo>
                      <a:pt x="340995" y="1611314"/>
                      <a:pt x="404813" y="1573214"/>
                      <a:pt x="475298" y="1538923"/>
                    </a:cubicBezTo>
                    <a:cubicBezTo>
                      <a:pt x="434340" y="1534161"/>
                      <a:pt x="397193" y="1530351"/>
                      <a:pt x="359093" y="1525589"/>
                    </a:cubicBezTo>
                    <a:cubicBezTo>
                      <a:pt x="327660" y="1567498"/>
                      <a:pt x="298133" y="1578929"/>
                      <a:pt x="261938" y="1560831"/>
                    </a:cubicBezTo>
                    <a:cubicBezTo>
                      <a:pt x="234315" y="1546543"/>
                      <a:pt x="219075" y="1513206"/>
                      <a:pt x="228600" y="1483679"/>
                    </a:cubicBezTo>
                    <a:cubicBezTo>
                      <a:pt x="239077" y="1450341"/>
                      <a:pt x="269558" y="1429386"/>
                      <a:pt x="300038" y="1433196"/>
                    </a:cubicBezTo>
                    <a:cubicBezTo>
                      <a:pt x="339090" y="1437958"/>
                      <a:pt x="359093" y="1465581"/>
                      <a:pt x="361950" y="1516064"/>
                    </a:cubicBezTo>
                    <a:cubicBezTo>
                      <a:pt x="449580" y="1541781"/>
                      <a:pt x="531495" y="1518921"/>
                      <a:pt x="611505" y="1489393"/>
                    </a:cubicBezTo>
                    <a:cubicBezTo>
                      <a:pt x="589598" y="1480821"/>
                      <a:pt x="567690" y="1469391"/>
                      <a:pt x="546735" y="1457961"/>
                    </a:cubicBezTo>
                    <a:lnTo>
                      <a:pt x="546735" y="1457961"/>
                    </a:lnTo>
                    <a:close/>
                    <a:moveTo>
                      <a:pt x="624840" y="1016001"/>
                    </a:moveTo>
                    <a:cubicBezTo>
                      <a:pt x="642938" y="1010286"/>
                      <a:pt x="656273" y="1006476"/>
                      <a:pt x="667703" y="1000761"/>
                    </a:cubicBezTo>
                    <a:cubicBezTo>
                      <a:pt x="718185" y="975043"/>
                      <a:pt x="757238" y="935039"/>
                      <a:pt x="789623" y="889318"/>
                    </a:cubicBezTo>
                    <a:cubicBezTo>
                      <a:pt x="806768" y="864553"/>
                      <a:pt x="821055" y="835978"/>
                      <a:pt x="832485" y="808356"/>
                    </a:cubicBezTo>
                    <a:cubicBezTo>
                      <a:pt x="842963" y="780733"/>
                      <a:pt x="827723" y="763589"/>
                      <a:pt x="800100" y="772161"/>
                    </a:cubicBezTo>
                    <a:cubicBezTo>
                      <a:pt x="782955" y="776923"/>
                      <a:pt x="765810" y="786448"/>
                      <a:pt x="751523" y="797878"/>
                    </a:cubicBezTo>
                    <a:cubicBezTo>
                      <a:pt x="682943" y="853123"/>
                      <a:pt x="645795" y="925514"/>
                      <a:pt x="624840" y="1016001"/>
                    </a:cubicBezTo>
                    <a:close/>
                    <a:moveTo>
                      <a:pt x="1380173" y="747396"/>
                    </a:moveTo>
                    <a:cubicBezTo>
                      <a:pt x="1333500" y="736918"/>
                      <a:pt x="1246823" y="831216"/>
                      <a:pt x="1231583" y="915036"/>
                    </a:cubicBezTo>
                    <a:cubicBezTo>
                      <a:pt x="1255395" y="895986"/>
                      <a:pt x="1277303" y="879793"/>
                      <a:pt x="1298258" y="862648"/>
                    </a:cubicBezTo>
                    <a:cubicBezTo>
                      <a:pt x="1307783" y="855028"/>
                      <a:pt x="1318260" y="847408"/>
                      <a:pt x="1325880" y="836931"/>
                    </a:cubicBezTo>
                    <a:cubicBezTo>
                      <a:pt x="1344930" y="808356"/>
                      <a:pt x="1362075" y="777876"/>
                      <a:pt x="1380173" y="747396"/>
                    </a:cubicBezTo>
                    <a:close/>
                    <a:moveTo>
                      <a:pt x="1444943" y="748348"/>
                    </a:moveTo>
                    <a:cubicBezTo>
                      <a:pt x="1387793" y="789306"/>
                      <a:pt x="1356360" y="847408"/>
                      <a:pt x="1330643" y="915989"/>
                    </a:cubicBezTo>
                    <a:cubicBezTo>
                      <a:pt x="1340168" y="911226"/>
                      <a:pt x="1343978" y="909321"/>
                      <a:pt x="1347788" y="906464"/>
                    </a:cubicBezTo>
                    <a:cubicBezTo>
                      <a:pt x="1382078" y="881698"/>
                      <a:pt x="1413510" y="853123"/>
                      <a:pt x="1438275" y="816928"/>
                    </a:cubicBezTo>
                    <a:cubicBezTo>
                      <a:pt x="1452563" y="794068"/>
                      <a:pt x="1453515" y="774066"/>
                      <a:pt x="1444943" y="748348"/>
                    </a:cubicBezTo>
                    <a:close/>
                    <a:moveTo>
                      <a:pt x="1721168" y="917893"/>
                    </a:moveTo>
                    <a:cubicBezTo>
                      <a:pt x="1750695" y="908368"/>
                      <a:pt x="1803083" y="832168"/>
                      <a:pt x="1810703" y="792164"/>
                    </a:cubicBezTo>
                    <a:cubicBezTo>
                      <a:pt x="1777365" y="831216"/>
                      <a:pt x="1740218" y="866458"/>
                      <a:pt x="1721168" y="917893"/>
                    </a:cubicBezTo>
                    <a:close/>
                    <a:moveTo>
                      <a:pt x="1839278" y="551181"/>
                    </a:moveTo>
                    <a:cubicBezTo>
                      <a:pt x="1837373" y="549276"/>
                      <a:pt x="1836420" y="548323"/>
                      <a:pt x="1834515" y="546418"/>
                    </a:cubicBezTo>
                    <a:cubicBezTo>
                      <a:pt x="1804988" y="579756"/>
                      <a:pt x="1775460" y="612141"/>
                      <a:pt x="1745933" y="645478"/>
                    </a:cubicBezTo>
                    <a:cubicBezTo>
                      <a:pt x="1747838" y="646431"/>
                      <a:pt x="1748790" y="648336"/>
                      <a:pt x="1750695" y="649289"/>
                    </a:cubicBezTo>
                    <a:cubicBezTo>
                      <a:pt x="1780223" y="616903"/>
                      <a:pt x="1809750" y="584518"/>
                      <a:pt x="1839278" y="551181"/>
                    </a:cubicBezTo>
                    <a:close/>
                    <a:moveTo>
                      <a:pt x="1213485" y="650241"/>
                    </a:moveTo>
                    <a:cubicBezTo>
                      <a:pt x="1214438" y="651193"/>
                      <a:pt x="1216343" y="653098"/>
                      <a:pt x="1217295" y="654051"/>
                    </a:cubicBezTo>
                    <a:cubicBezTo>
                      <a:pt x="1242060" y="627381"/>
                      <a:pt x="1266825" y="600711"/>
                      <a:pt x="1292543" y="573089"/>
                    </a:cubicBezTo>
                    <a:cubicBezTo>
                      <a:pt x="1290638" y="571183"/>
                      <a:pt x="1288733" y="569278"/>
                      <a:pt x="1286828" y="567373"/>
                    </a:cubicBezTo>
                    <a:cubicBezTo>
                      <a:pt x="1262063" y="594996"/>
                      <a:pt x="1238250" y="622618"/>
                      <a:pt x="1213485" y="6502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9E7B6A-A8B5-408E-AC7C-4459A89B8ECF}"/>
                  </a:ext>
                </a:extLst>
              </p:cNvPr>
              <p:cNvSpPr/>
              <p:nvPr/>
            </p:nvSpPr>
            <p:spPr>
              <a:xfrm>
                <a:off x="9556881" y="2478884"/>
                <a:ext cx="728088" cy="419719"/>
              </a:xfrm>
              <a:custGeom>
                <a:avLst/>
                <a:gdLst>
                  <a:gd name="connsiteX0" fmla="*/ 506629 w 728088"/>
                  <a:gd name="connsiteY0" fmla="*/ 230505 h 419719"/>
                  <a:gd name="connsiteX1" fmla="*/ 491389 w 728088"/>
                  <a:gd name="connsiteY1" fmla="*/ 186690 h 419719"/>
                  <a:gd name="connsiteX2" fmla="*/ 445669 w 728088"/>
                  <a:gd name="connsiteY2" fmla="*/ 222885 h 419719"/>
                  <a:gd name="connsiteX3" fmla="*/ 412331 w 728088"/>
                  <a:gd name="connsiteY3" fmla="*/ 213360 h 419719"/>
                  <a:gd name="connsiteX4" fmla="*/ 415189 w 728088"/>
                  <a:gd name="connsiteY4" fmla="*/ 150495 h 419719"/>
                  <a:gd name="connsiteX5" fmla="*/ 474244 w 728088"/>
                  <a:gd name="connsiteY5" fmla="*/ 63818 h 419719"/>
                  <a:gd name="connsiteX6" fmla="*/ 491389 w 728088"/>
                  <a:gd name="connsiteY6" fmla="*/ 41910 h 419719"/>
                  <a:gd name="connsiteX7" fmla="*/ 358039 w 728088"/>
                  <a:gd name="connsiteY7" fmla="*/ 163830 h 419719"/>
                  <a:gd name="connsiteX8" fmla="*/ 350419 w 728088"/>
                  <a:gd name="connsiteY8" fmla="*/ 242888 h 419719"/>
                  <a:gd name="connsiteX9" fmla="*/ 344704 w 728088"/>
                  <a:gd name="connsiteY9" fmla="*/ 245745 h 419719"/>
                  <a:gd name="connsiteX10" fmla="*/ 313271 w 728088"/>
                  <a:gd name="connsiteY10" fmla="*/ 189548 h 419719"/>
                  <a:gd name="connsiteX11" fmla="*/ 255169 w 728088"/>
                  <a:gd name="connsiteY11" fmla="*/ 236220 h 419719"/>
                  <a:gd name="connsiteX12" fmla="*/ 261836 w 728088"/>
                  <a:gd name="connsiteY12" fmla="*/ 121920 h 419719"/>
                  <a:gd name="connsiteX13" fmla="*/ 219926 w 728088"/>
                  <a:gd name="connsiteY13" fmla="*/ 129540 h 419719"/>
                  <a:gd name="connsiteX14" fmla="*/ 208496 w 728088"/>
                  <a:gd name="connsiteY14" fmla="*/ 140018 h 419719"/>
                  <a:gd name="connsiteX15" fmla="*/ 117056 w 728088"/>
                  <a:gd name="connsiteY15" fmla="*/ 220980 h 419719"/>
                  <a:gd name="connsiteX16" fmla="*/ 103721 w 728088"/>
                  <a:gd name="connsiteY16" fmla="*/ 228600 h 419719"/>
                  <a:gd name="connsiteX17" fmla="*/ 72289 w 728088"/>
                  <a:gd name="connsiteY17" fmla="*/ 209550 h 419719"/>
                  <a:gd name="connsiteX18" fmla="*/ 72289 w 728088"/>
                  <a:gd name="connsiteY18" fmla="*/ 194310 h 419719"/>
                  <a:gd name="connsiteX19" fmla="*/ 18949 w 728088"/>
                  <a:gd name="connsiteY19" fmla="*/ 236220 h 419719"/>
                  <a:gd name="connsiteX20" fmla="*/ 11329 w 728088"/>
                  <a:gd name="connsiteY20" fmla="*/ 149543 h 419719"/>
                  <a:gd name="connsiteX21" fmla="*/ 62764 w 728088"/>
                  <a:gd name="connsiteY21" fmla="*/ 72390 h 419719"/>
                  <a:gd name="connsiteX22" fmla="*/ 73241 w 728088"/>
                  <a:gd name="connsiteY22" fmla="*/ 58103 h 419719"/>
                  <a:gd name="connsiteX23" fmla="*/ 71336 w 728088"/>
                  <a:gd name="connsiteY23" fmla="*/ 1905 h 419719"/>
                  <a:gd name="connsiteX24" fmla="*/ 100864 w 728088"/>
                  <a:gd name="connsiteY24" fmla="*/ 19050 h 419719"/>
                  <a:gd name="connsiteX25" fmla="*/ 108484 w 728088"/>
                  <a:gd name="connsiteY25" fmla="*/ 68580 h 419719"/>
                  <a:gd name="connsiteX26" fmla="*/ 58001 w 728088"/>
                  <a:gd name="connsiteY26" fmla="*/ 140018 h 419719"/>
                  <a:gd name="connsiteX27" fmla="*/ 21806 w 728088"/>
                  <a:gd name="connsiteY27" fmla="*/ 202883 h 419719"/>
                  <a:gd name="connsiteX28" fmla="*/ 27521 w 728088"/>
                  <a:gd name="connsiteY28" fmla="*/ 207645 h 419719"/>
                  <a:gd name="connsiteX29" fmla="*/ 84671 w 728088"/>
                  <a:gd name="connsiteY29" fmla="*/ 159068 h 419719"/>
                  <a:gd name="connsiteX30" fmla="*/ 138011 w 728088"/>
                  <a:gd name="connsiteY30" fmla="*/ 88583 h 419719"/>
                  <a:gd name="connsiteX31" fmla="*/ 144679 w 728088"/>
                  <a:gd name="connsiteY31" fmla="*/ 0 h 419719"/>
                  <a:gd name="connsiteX32" fmla="*/ 160871 w 728088"/>
                  <a:gd name="connsiteY32" fmla="*/ 120015 h 419719"/>
                  <a:gd name="connsiteX33" fmla="*/ 111341 w 728088"/>
                  <a:gd name="connsiteY33" fmla="*/ 189548 h 419719"/>
                  <a:gd name="connsiteX34" fmla="*/ 102769 w 728088"/>
                  <a:gd name="connsiteY34" fmla="*/ 201930 h 419719"/>
                  <a:gd name="connsiteX35" fmla="*/ 107531 w 728088"/>
                  <a:gd name="connsiteY35" fmla="*/ 205740 h 419719"/>
                  <a:gd name="connsiteX36" fmla="*/ 187541 w 728088"/>
                  <a:gd name="connsiteY36" fmla="*/ 109538 h 419719"/>
                  <a:gd name="connsiteX37" fmla="*/ 187541 w 728088"/>
                  <a:gd name="connsiteY37" fmla="*/ 95250 h 419719"/>
                  <a:gd name="connsiteX38" fmla="*/ 206591 w 728088"/>
                  <a:gd name="connsiteY38" fmla="*/ 27623 h 419719"/>
                  <a:gd name="connsiteX39" fmla="*/ 237071 w 728088"/>
                  <a:gd name="connsiteY39" fmla="*/ 18098 h 419719"/>
                  <a:gd name="connsiteX40" fmla="*/ 252311 w 728088"/>
                  <a:gd name="connsiteY40" fmla="*/ 48578 h 419719"/>
                  <a:gd name="connsiteX41" fmla="*/ 232309 w 728088"/>
                  <a:gd name="connsiteY41" fmla="*/ 116205 h 419719"/>
                  <a:gd name="connsiteX42" fmla="*/ 244691 w 728088"/>
                  <a:gd name="connsiteY42" fmla="*/ 112395 h 419719"/>
                  <a:gd name="connsiteX43" fmla="*/ 310414 w 728088"/>
                  <a:gd name="connsiteY43" fmla="*/ 60008 h 419719"/>
                  <a:gd name="connsiteX44" fmla="*/ 305651 w 728088"/>
                  <a:gd name="connsiteY44" fmla="*/ 10478 h 419719"/>
                  <a:gd name="connsiteX45" fmla="*/ 344704 w 728088"/>
                  <a:gd name="connsiteY45" fmla="*/ 73343 h 419719"/>
                  <a:gd name="connsiteX46" fmla="*/ 299936 w 728088"/>
                  <a:gd name="connsiteY46" fmla="*/ 136208 h 419719"/>
                  <a:gd name="connsiteX47" fmla="*/ 262789 w 728088"/>
                  <a:gd name="connsiteY47" fmla="*/ 211455 h 419719"/>
                  <a:gd name="connsiteX48" fmla="*/ 335179 w 728088"/>
                  <a:gd name="connsiteY48" fmla="*/ 140970 h 419719"/>
                  <a:gd name="connsiteX49" fmla="*/ 384709 w 728088"/>
                  <a:gd name="connsiteY49" fmla="*/ 74295 h 419719"/>
                  <a:gd name="connsiteX50" fmla="*/ 406616 w 728088"/>
                  <a:gd name="connsiteY50" fmla="*/ 18098 h 419719"/>
                  <a:gd name="connsiteX51" fmla="*/ 432334 w 728088"/>
                  <a:gd name="connsiteY51" fmla="*/ 67628 h 419719"/>
                  <a:gd name="connsiteX52" fmla="*/ 488531 w 728088"/>
                  <a:gd name="connsiteY52" fmla="*/ 22860 h 419719"/>
                  <a:gd name="connsiteX53" fmla="*/ 509486 w 728088"/>
                  <a:gd name="connsiteY53" fmla="*/ 19050 h 419719"/>
                  <a:gd name="connsiteX54" fmla="*/ 519011 w 728088"/>
                  <a:gd name="connsiteY54" fmla="*/ 36195 h 419719"/>
                  <a:gd name="connsiteX55" fmla="*/ 484721 w 728088"/>
                  <a:gd name="connsiteY55" fmla="*/ 120015 h 419719"/>
                  <a:gd name="connsiteX56" fmla="*/ 439001 w 728088"/>
                  <a:gd name="connsiteY56" fmla="*/ 186690 h 419719"/>
                  <a:gd name="connsiteX57" fmla="*/ 435191 w 728088"/>
                  <a:gd name="connsiteY57" fmla="*/ 207645 h 419719"/>
                  <a:gd name="connsiteX58" fmla="*/ 511391 w 728088"/>
                  <a:gd name="connsiteY58" fmla="*/ 129540 h 419719"/>
                  <a:gd name="connsiteX59" fmla="*/ 577114 w 728088"/>
                  <a:gd name="connsiteY59" fmla="*/ 40005 h 419719"/>
                  <a:gd name="connsiteX60" fmla="*/ 633311 w 728088"/>
                  <a:gd name="connsiteY60" fmla="*/ 17145 h 419719"/>
                  <a:gd name="connsiteX61" fmla="*/ 686651 w 728088"/>
                  <a:gd name="connsiteY61" fmla="*/ 46673 h 419719"/>
                  <a:gd name="connsiteX62" fmla="*/ 726656 w 728088"/>
                  <a:gd name="connsiteY62" fmla="*/ 17145 h 419719"/>
                  <a:gd name="connsiteX63" fmla="*/ 616166 w 728088"/>
                  <a:gd name="connsiteY63" fmla="*/ 238125 h 419719"/>
                  <a:gd name="connsiteX64" fmla="*/ 674269 w 728088"/>
                  <a:gd name="connsiteY64" fmla="*/ 259080 h 419719"/>
                  <a:gd name="connsiteX65" fmla="*/ 693319 w 728088"/>
                  <a:gd name="connsiteY65" fmla="*/ 269558 h 419719"/>
                  <a:gd name="connsiteX66" fmla="*/ 691414 w 728088"/>
                  <a:gd name="connsiteY66" fmla="*/ 387668 h 419719"/>
                  <a:gd name="connsiteX67" fmla="*/ 601879 w 728088"/>
                  <a:gd name="connsiteY67" fmla="*/ 269558 h 419719"/>
                  <a:gd name="connsiteX68" fmla="*/ 555206 w 728088"/>
                  <a:gd name="connsiteY68" fmla="*/ 334328 h 419719"/>
                  <a:gd name="connsiteX69" fmla="*/ 404711 w 728088"/>
                  <a:gd name="connsiteY69" fmla="*/ 419100 h 419719"/>
                  <a:gd name="connsiteX70" fmla="*/ 341846 w 728088"/>
                  <a:gd name="connsiteY70" fmla="*/ 391478 h 419719"/>
                  <a:gd name="connsiteX71" fmla="*/ 345656 w 728088"/>
                  <a:gd name="connsiteY71" fmla="*/ 318135 h 419719"/>
                  <a:gd name="connsiteX72" fmla="*/ 471386 w 728088"/>
                  <a:gd name="connsiteY72" fmla="*/ 240983 h 419719"/>
                  <a:gd name="connsiteX73" fmla="*/ 506629 w 728088"/>
                  <a:gd name="connsiteY73" fmla="*/ 230505 h 419719"/>
                  <a:gd name="connsiteX74" fmla="*/ 557111 w 728088"/>
                  <a:gd name="connsiteY74" fmla="*/ 252413 h 419719"/>
                  <a:gd name="connsiteX75" fmla="*/ 392329 w 728088"/>
                  <a:gd name="connsiteY75" fmla="*/ 290513 h 419719"/>
                  <a:gd name="connsiteX76" fmla="*/ 378994 w 728088"/>
                  <a:gd name="connsiteY76" fmla="*/ 373380 h 419719"/>
                  <a:gd name="connsiteX77" fmla="*/ 452336 w 728088"/>
                  <a:gd name="connsiteY77" fmla="*/ 376238 h 419719"/>
                  <a:gd name="connsiteX78" fmla="*/ 460909 w 728088"/>
                  <a:gd name="connsiteY78" fmla="*/ 370522 h 419719"/>
                  <a:gd name="connsiteX79" fmla="*/ 557111 w 728088"/>
                  <a:gd name="connsiteY79" fmla="*/ 252413 h 419719"/>
                  <a:gd name="connsiteX80" fmla="*/ 523774 w 728088"/>
                  <a:gd name="connsiteY80" fmla="*/ 209550 h 419719"/>
                  <a:gd name="connsiteX81" fmla="*/ 650456 w 728088"/>
                  <a:gd name="connsiteY81" fmla="*/ 72390 h 419719"/>
                  <a:gd name="connsiteX82" fmla="*/ 659981 w 728088"/>
                  <a:gd name="connsiteY82" fmla="*/ 40005 h 419719"/>
                  <a:gd name="connsiteX83" fmla="*/ 523774 w 728088"/>
                  <a:gd name="connsiteY83" fmla="*/ 209550 h 419719"/>
                  <a:gd name="connsiteX84" fmla="*/ 600926 w 728088"/>
                  <a:gd name="connsiteY84" fmla="*/ 175260 h 419719"/>
                  <a:gd name="connsiteX85" fmla="*/ 598069 w 728088"/>
                  <a:gd name="connsiteY85" fmla="*/ 173355 h 419719"/>
                  <a:gd name="connsiteX86" fmla="*/ 535204 w 728088"/>
                  <a:gd name="connsiteY86" fmla="*/ 225743 h 419719"/>
                  <a:gd name="connsiteX87" fmla="*/ 537109 w 728088"/>
                  <a:gd name="connsiteY87" fmla="*/ 231458 h 419719"/>
                  <a:gd name="connsiteX88" fmla="*/ 572351 w 728088"/>
                  <a:gd name="connsiteY88" fmla="*/ 221933 h 419719"/>
                  <a:gd name="connsiteX89" fmla="*/ 600926 w 728088"/>
                  <a:gd name="connsiteY89" fmla="*/ 175260 h 41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728088" h="419719">
                    <a:moveTo>
                      <a:pt x="506629" y="230505"/>
                    </a:moveTo>
                    <a:cubicBezTo>
                      <a:pt x="501866" y="216218"/>
                      <a:pt x="497104" y="202883"/>
                      <a:pt x="491389" y="186690"/>
                    </a:cubicBezTo>
                    <a:cubicBezTo>
                      <a:pt x="476149" y="199073"/>
                      <a:pt x="461861" y="211455"/>
                      <a:pt x="445669" y="222885"/>
                    </a:cubicBezTo>
                    <a:cubicBezTo>
                      <a:pt x="426619" y="237173"/>
                      <a:pt x="422809" y="235268"/>
                      <a:pt x="412331" y="213360"/>
                    </a:cubicBezTo>
                    <a:cubicBezTo>
                      <a:pt x="401854" y="191453"/>
                      <a:pt x="403759" y="169545"/>
                      <a:pt x="415189" y="150495"/>
                    </a:cubicBezTo>
                    <a:cubicBezTo>
                      <a:pt x="433286" y="120968"/>
                      <a:pt x="454241" y="92393"/>
                      <a:pt x="474244" y="63818"/>
                    </a:cubicBezTo>
                    <a:cubicBezTo>
                      <a:pt x="479006" y="57150"/>
                      <a:pt x="484721" y="50483"/>
                      <a:pt x="491389" y="41910"/>
                    </a:cubicBezTo>
                    <a:cubicBezTo>
                      <a:pt x="459004" y="59055"/>
                      <a:pt x="375184" y="136208"/>
                      <a:pt x="358039" y="163830"/>
                    </a:cubicBezTo>
                    <a:cubicBezTo>
                      <a:pt x="341846" y="188595"/>
                      <a:pt x="338036" y="214313"/>
                      <a:pt x="350419" y="242888"/>
                    </a:cubicBezTo>
                    <a:cubicBezTo>
                      <a:pt x="348514" y="243840"/>
                      <a:pt x="346609" y="244793"/>
                      <a:pt x="344704" y="245745"/>
                    </a:cubicBezTo>
                    <a:cubicBezTo>
                      <a:pt x="334226" y="227648"/>
                      <a:pt x="323749" y="208598"/>
                      <a:pt x="313271" y="189548"/>
                    </a:cubicBezTo>
                    <a:cubicBezTo>
                      <a:pt x="296126" y="203835"/>
                      <a:pt x="276124" y="219075"/>
                      <a:pt x="255169" y="236220"/>
                    </a:cubicBezTo>
                    <a:cubicBezTo>
                      <a:pt x="223736" y="194310"/>
                      <a:pt x="239929" y="158115"/>
                      <a:pt x="261836" y="121920"/>
                    </a:cubicBezTo>
                    <a:cubicBezTo>
                      <a:pt x="247549" y="124778"/>
                      <a:pt x="233261" y="125730"/>
                      <a:pt x="219926" y="129540"/>
                    </a:cubicBezTo>
                    <a:cubicBezTo>
                      <a:pt x="216116" y="130493"/>
                      <a:pt x="212306" y="136208"/>
                      <a:pt x="208496" y="140018"/>
                    </a:cubicBezTo>
                    <a:cubicBezTo>
                      <a:pt x="178016" y="166688"/>
                      <a:pt x="147536" y="194310"/>
                      <a:pt x="117056" y="220980"/>
                    </a:cubicBezTo>
                    <a:cubicBezTo>
                      <a:pt x="113246" y="224790"/>
                      <a:pt x="108484" y="226695"/>
                      <a:pt x="103721" y="228600"/>
                    </a:cubicBezTo>
                    <a:cubicBezTo>
                      <a:pt x="82766" y="237173"/>
                      <a:pt x="74194" y="231458"/>
                      <a:pt x="72289" y="209550"/>
                    </a:cubicBezTo>
                    <a:cubicBezTo>
                      <a:pt x="72289" y="205740"/>
                      <a:pt x="72289" y="201930"/>
                      <a:pt x="72289" y="194310"/>
                    </a:cubicBezTo>
                    <a:cubicBezTo>
                      <a:pt x="53239" y="209550"/>
                      <a:pt x="37046" y="221933"/>
                      <a:pt x="18949" y="236220"/>
                    </a:cubicBezTo>
                    <a:cubicBezTo>
                      <a:pt x="-4864" y="208598"/>
                      <a:pt x="-4864" y="178118"/>
                      <a:pt x="11329" y="149543"/>
                    </a:cubicBezTo>
                    <a:cubicBezTo>
                      <a:pt x="25616" y="122873"/>
                      <a:pt x="44666" y="98108"/>
                      <a:pt x="62764" y="72390"/>
                    </a:cubicBezTo>
                    <a:cubicBezTo>
                      <a:pt x="65621" y="67628"/>
                      <a:pt x="70384" y="62865"/>
                      <a:pt x="73241" y="58103"/>
                    </a:cubicBezTo>
                    <a:cubicBezTo>
                      <a:pt x="92291" y="30480"/>
                      <a:pt x="92291" y="29528"/>
                      <a:pt x="71336" y="1905"/>
                    </a:cubicBezTo>
                    <a:cubicBezTo>
                      <a:pt x="80861" y="7620"/>
                      <a:pt x="92291" y="12383"/>
                      <a:pt x="100864" y="19050"/>
                    </a:cubicBezTo>
                    <a:cubicBezTo>
                      <a:pt x="117056" y="30480"/>
                      <a:pt x="120866" y="48578"/>
                      <a:pt x="108484" y="68580"/>
                    </a:cubicBezTo>
                    <a:cubicBezTo>
                      <a:pt x="93244" y="93345"/>
                      <a:pt x="74194" y="115253"/>
                      <a:pt x="58001" y="140018"/>
                    </a:cubicBezTo>
                    <a:cubicBezTo>
                      <a:pt x="44666" y="160020"/>
                      <a:pt x="34189" y="181928"/>
                      <a:pt x="21806" y="202883"/>
                    </a:cubicBezTo>
                    <a:cubicBezTo>
                      <a:pt x="23711" y="204788"/>
                      <a:pt x="25616" y="205740"/>
                      <a:pt x="27521" y="207645"/>
                    </a:cubicBezTo>
                    <a:cubicBezTo>
                      <a:pt x="46571" y="191453"/>
                      <a:pt x="67526" y="177165"/>
                      <a:pt x="84671" y="159068"/>
                    </a:cubicBezTo>
                    <a:cubicBezTo>
                      <a:pt x="104674" y="137160"/>
                      <a:pt x="120866" y="112395"/>
                      <a:pt x="138011" y="88583"/>
                    </a:cubicBezTo>
                    <a:cubicBezTo>
                      <a:pt x="157061" y="61913"/>
                      <a:pt x="158014" y="33338"/>
                      <a:pt x="144679" y="0"/>
                    </a:cubicBezTo>
                    <a:cubicBezTo>
                      <a:pt x="185636" y="40958"/>
                      <a:pt x="190399" y="72390"/>
                      <a:pt x="160871" y="120015"/>
                    </a:cubicBezTo>
                    <a:cubicBezTo>
                      <a:pt x="146584" y="143828"/>
                      <a:pt x="127534" y="165735"/>
                      <a:pt x="111341" y="189548"/>
                    </a:cubicBezTo>
                    <a:cubicBezTo>
                      <a:pt x="108484" y="193358"/>
                      <a:pt x="105626" y="198120"/>
                      <a:pt x="102769" y="201930"/>
                    </a:cubicBezTo>
                    <a:cubicBezTo>
                      <a:pt x="104674" y="202883"/>
                      <a:pt x="106579" y="204788"/>
                      <a:pt x="107531" y="205740"/>
                    </a:cubicBezTo>
                    <a:cubicBezTo>
                      <a:pt x="134201" y="174308"/>
                      <a:pt x="161824" y="141923"/>
                      <a:pt x="187541" y="109538"/>
                    </a:cubicBezTo>
                    <a:cubicBezTo>
                      <a:pt x="189446" y="106680"/>
                      <a:pt x="187541" y="100013"/>
                      <a:pt x="187541" y="95250"/>
                    </a:cubicBezTo>
                    <a:cubicBezTo>
                      <a:pt x="184684" y="69533"/>
                      <a:pt x="187541" y="45720"/>
                      <a:pt x="206591" y="27623"/>
                    </a:cubicBezTo>
                    <a:cubicBezTo>
                      <a:pt x="213259" y="20955"/>
                      <a:pt x="230404" y="14288"/>
                      <a:pt x="237071" y="18098"/>
                    </a:cubicBezTo>
                    <a:cubicBezTo>
                      <a:pt x="245644" y="22860"/>
                      <a:pt x="253264" y="39053"/>
                      <a:pt x="252311" y="48578"/>
                    </a:cubicBezTo>
                    <a:cubicBezTo>
                      <a:pt x="248501" y="71438"/>
                      <a:pt x="238976" y="93345"/>
                      <a:pt x="232309" y="116205"/>
                    </a:cubicBezTo>
                    <a:cubicBezTo>
                      <a:pt x="236119" y="115253"/>
                      <a:pt x="241834" y="115253"/>
                      <a:pt x="244691" y="112395"/>
                    </a:cubicBezTo>
                    <a:cubicBezTo>
                      <a:pt x="266599" y="95250"/>
                      <a:pt x="290411" y="79058"/>
                      <a:pt x="310414" y="60008"/>
                    </a:cubicBezTo>
                    <a:cubicBezTo>
                      <a:pt x="324701" y="46673"/>
                      <a:pt x="335179" y="28575"/>
                      <a:pt x="305651" y="10478"/>
                    </a:cubicBezTo>
                    <a:cubicBezTo>
                      <a:pt x="346609" y="17145"/>
                      <a:pt x="361849" y="43815"/>
                      <a:pt x="344704" y="73343"/>
                    </a:cubicBezTo>
                    <a:cubicBezTo>
                      <a:pt x="331369" y="95250"/>
                      <a:pt x="315176" y="115253"/>
                      <a:pt x="299936" y="136208"/>
                    </a:cubicBezTo>
                    <a:cubicBezTo>
                      <a:pt x="283744" y="158115"/>
                      <a:pt x="267551" y="179070"/>
                      <a:pt x="262789" y="211455"/>
                    </a:cubicBezTo>
                    <a:cubicBezTo>
                      <a:pt x="290411" y="187643"/>
                      <a:pt x="318034" y="171450"/>
                      <a:pt x="335179" y="140970"/>
                    </a:cubicBezTo>
                    <a:cubicBezTo>
                      <a:pt x="348514" y="117158"/>
                      <a:pt x="367564" y="96203"/>
                      <a:pt x="384709" y="74295"/>
                    </a:cubicBezTo>
                    <a:cubicBezTo>
                      <a:pt x="398044" y="57150"/>
                      <a:pt x="410426" y="40958"/>
                      <a:pt x="406616" y="18098"/>
                    </a:cubicBezTo>
                    <a:cubicBezTo>
                      <a:pt x="430429" y="17145"/>
                      <a:pt x="430429" y="17145"/>
                      <a:pt x="432334" y="67628"/>
                    </a:cubicBezTo>
                    <a:cubicBezTo>
                      <a:pt x="451384" y="52388"/>
                      <a:pt x="469481" y="37148"/>
                      <a:pt x="488531" y="22860"/>
                    </a:cubicBezTo>
                    <a:cubicBezTo>
                      <a:pt x="494246" y="19050"/>
                      <a:pt x="503771" y="17145"/>
                      <a:pt x="509486" y="19050"/>
                    </a:cubicBezTo>
                    <a:cubicBezTo>
                      <a:pt x="514249" y="20955"/>
                      <a:pt x="518059" y="30480"/>
                      <a:pt x="519011" y="36195"/>
                    </a:cubicBezTo>
                    <a:cubicBezTo>
                      <a:pt x="522821" y="69533"/>
                      <a:pt x="503771" y="95250"/>
                      <a:pt x="484721" y="120015"/>
                    </a:cubicBezTo>
                    <a:cubicBezTo>
                      <a:pt x="468529" y="140970"/>
                      <a:pt x="453289" y="163830"/>
                      <a:pt x="439001" y="186690"/>
                    </a:cubicBezTo>
                    <a:cubicBezTo>
                      <a:pt x="435191" y="192405"/>
                      <a:pt x="435191" y="200025"/>
                      <a:pt x="435191" y="207645"/>
                    </a:cubicBezTo>
                    <a:cubicBezTo>
                      <a:pt x="463766" y="184785"/>
                      <a:pt x="499009" y="169545"/>
                      <a:pt x="511391" y="129540"/>
                    </a:cubicBezTo>
                    <a:cubicBezTo>
                      <a:pt x="522821" y="93345"/>
                      <a:pt x="544729" y="60960"/>
                      <a:pt x="577114" y="40005"/>
                    </a:cubicBezTo>
                    <a:cubicBezTo>
                      <a:pt x="593306" y="28575"/>
                      <a:pt x="613309" y="21908"/>
                      <a:pt x="633311" y="17145"/>
                    </a:cubicBezTo>
                    <a:cubicBezTo>
                      <a:pt x="658076" y="11430"/>
                      <a:pt x="673316" y="21908"/>
                      <a:pt x="686651" y="46673"/>
                    </a:cubicBezTo>
                    <a:cubicBezTo>
                      <a:pt x="699986" y="37148"/>
                      <a:pt x="701891" y="9525"/>
                      <a:pt x="726656" y="17145"/>
                    </a:cubicBezTo>
                    <a:cubicBezTo>
                      <a:pt x="689509" y="92393"/>
                      <a:pt x="653314" y="164783"/>
                      <a:pt x="616166" y="238125"/>
                    </a:cubicBezTo>
                    <a:cubicBezTo>
                      <a:pt x="637121" y="245745"/>
                      <a:pt x="655219" y="251460"/>
                      <a:pt x="674269" y="259080"/>
                    </a:cubicBezTo>
                    <a:cubicBezTo>
                      <a:pt x="680936" y="261938"/>
                      <a:pt x="687604" y="265747"/>
                      <a:pt x="693319" y="269558"/>
                    </a:cubicBezTo>
                    <a:cubicBezTo>
                      <a:pt x="739991" y="303847"/>
                      <a:pt x="739991" y="350520"/>
                      <a:pt x="691414" y="387668"/>
                    </a:cubicBezTo>
                    <a:cubicBezTo>
                      <a:pt x="694271" y="323850"/>
                      <a:pt x="656171" y="291465"/>
                      <a:pt x="601879" y="269558"/>
                    </a:cubicBezTo>
                    <a:cubicBezTo>
                      <a:pt x="586639" y="290513"/>
                      <a:pt x="572351" y="313372"/>
                      <a:pt x="555206" y="334328"/>
                    </a:cubicBezTo>
                    <a:cubicBezTo>
                      <a:pt x="516154" y="382905"/>
                      <a:pt x="466624" y="413385"/>
                      <a:pt x="404711" y="419100"/>
                    </a:cubicBezTo>
                    <a:cubicBezTo>
                      <a:pt x="378994" y="421958"/>
                      <a:pt x="355181" y="415290"/>
                      <a:pt x="341846" y="391478"/>
                    </a:cubicBezTo>
                    <a:cubicBezTo>
                      <a:pt x="327559" y="366713"/>
                      <a:pt x="332321" y="340995"/>
                      <a:pt x="345656" y="318135"/>
                    </a:cubicBezTo>
                    <a:cubicBezTo>
                      <a:pt x="373279" y="270510"/>
                      <a:pt x="419951" y="251460"/>
                      <a:pt x="471386" y="240983"/>
                    </a:cubicBezTo>
                    <a:cubicBezTo>
                      <a:pt x="482816" y="233363"/>
                      <a:pt x="495199" y="232410"/>
                      <a:pt x="506629" y="230505"/>
                    </a:cubicBezTo>
                    <a:close/>
                    <a:moveTo>
                      <a:pt x="557111" y="252413"/>
                    </a:moveTo>
                    <a:cubicBezTo>
                      <a:pt x="494246" y="244793"/>
                      <a:pt x="439954" y="252413"/>
                      <a:pt x="392329" y="290513"/>
                    </a:cubicBezTo>
                    <a:cubicBezTo>
                      <a:pt x="368516" y="309563"/>
                      <a:pt x="362801" y="352425"/>
                      <a:pt x="378994" y="373380"/>
                    </a:cubicBezTo>
                    <a:cubicBezTo>
                      <a:pt x="393281" y="392430"/>
                      <a:pt x="423761" y="393383"/>
                      <a:pt x="452336" y="376238"/>
                    </a:cubicBezTo>
                    <a:cubicBezTo>
                      <a:pt x="455194" y="374333"/>
                      <a:pt x="458051" y="372428"/>
                      <a:pt x="460909" y="370522"/>
                    </a:cubicBezTo>
                    <a:cubicBezTo>
                      <a:pt x="502819" y="340995"/>
                      <a:pt x="526631" y="298133"/>
                      <a:pt x="557111" y="252413"/>
                    </a:cubicBezTo>
                    <a:close/>
                    <a:moveTo>
                      <a:pt x="523774" y="209550"/>
                    </a:moveTo>
                    <a:cubicBezTo>
                      <a:pt x="575209" y="169545"/>
                      <a:pt x="624739" y="132398"/>
                      <a:pt x="650456" y="72390"/>
                    </a:cubicBezTo>
                    <a:cubicBezTo>
                      <a:pt x="655219" y="61913"/>
                      <a:pt x="657124" y="50483"/>
                      <a:pt x="659981" y="40005"/>
                    </a:cubicBezTo>
                    <a:cubicBezTo>
                      <a:pt x="613309" y="26670"/>
                      <a:pt x="528536" y="143828"/>
                      <a:pt x="523774" y="209550"/>
                    </a:cubicBezTo>
                    <a:close/>
                    <a:moveTo>
                      <a:pt x="600926" y="175260"/>
                    </a:moveTo>
                    <a:cubicBezTo>
                      <a:pt x="599974" y="174308"/>
                      <a:pt x="599021" y="173355"/>
                      <a:pt x="598069" y="173355"/>
                    </a:cubicBezTo>
                    <a:cubicBezTo>
                      <a:pt x="577114" y="190500"/>
                      <a:pt x="556159" y="208598"/>
                      <a:pt x="535204" y="225743"/>
                    </a:cubicBezTo>
                    <a:cubicBezTo>
                      <a:pt x="536156" y="227648"/>
                      <a:pt x="537109" y="229553"/>
                      <a:pt x="537109" y="231458"/>
                    </a:cubicBezTo>
                    <a:cubicBezTo>
                      <a:pt x="549491" y="228600"/>
                      <a:pt x="565684" y="229553"/>
                      <a:pt x="572351" y="221933"/>
                    </a:cubicBezTo>
                    <a:cubicBezTo>
                      <a:pt x="585686" y="208598"/>
                      <a:pt x="592354" y="190500"/>
                      <a:pt x="600926" y="17526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731C836-0547-4458-BEB8-F07214370384}"/>
                  </a:ext>
                </a:extLst>
              </p:cNvPr>
              <p:cNvSpPr/>
              <p:nvPr/>
            </p:nvSpPr>
            <p:spPr>
              <a:xfrm>
                <a:off x="7455541" y="1742602"/>
                <a:ext cx="230235" cy="592408"/>
              </a:xfrm>
              <a:custGeom>
                <a:avLst/>
                <a:gdLst>
                  <a:gd name="connsiteX0" fmla="*/ 124801 w 230235"/>
                  <a:gd name="connsiteY0" fmla="*/ 283845 h 592408"/>
                  <a:gd name="connsiteX1" fmla="*/ 98131 w 230235"/>
                  <a:gd name="connsiteY1" fmla="*/ 495300 h 592408"/>
                  <a:gd name="connsiteX2" fmla="*/ 94321 w 230235"/>
                  <a:gd name="connsiteY2" fmla="*/ 552450 h 592408"/>
                  <a:gd name="connsiteX3" fmla="*/ 69556 w 230235"/>
                  <a:gd name="connsiteY3" fmla="*/ 569595 h 592408"/>
                  <a:gd name="connsiteX4" fmla="*/ 23 w 230235"/>
                  <a:gd name="connsiteY4" fmla="*/ 477202 h 592408"/>
                  <a:gd name="connsiteX5" fmla="*/ 47648 w 230235"/>
                  <a:gd name="connsiteY5" fmla="*/ 212407 h 592408"/>
                  <a:gd name="connsiteX6" fmla="*/ 141946 w 230235"/>
                  <a:gd name="connsiteY6" fmla="*/ 12382 h 592408"/>
                  <a:gd name="connsiteX7" fmla="*/ 152423 w 230235"/>
                  <a:gd name="connsiteY7" fmla="*/ 0 h 592408"/>
                  <a:gd name="connsiteX8" fmla="*/ 191476 w 230235"/>
                  <a:gd name="connsiteY8" fmla="*/ 123825 h 592408"/>
                  <a:gd name="connsiteX9" fmla="*/ 227671 w 230235"/>
                  <a:gd name="connsiteY9" fmla="*/ 416242 h 592408"/>
                  <a:gd name="connsiteX10" fmla="*/ 145756 w 230235"/>
                  <a:gd name="connsiteY10" fmla="*/ 584835 h 592408"/>
                  <a:gd name="connsiteX11" fmla="*/ 124801 w 230235"/>
                  <a:gd name="connsiteY11" fmla="*/ 578168 h 592408"/>
                  <a:gd name="connsiteX12" fmla="*/ 117181 w 230235"/>
                  <a:gd name="connsiteY12" fmla="*/ 438150 h 592408"/>
                  <a:gd name="connsiteX13" fmla="*/ 128611 w 230235"/>
                  <a:gd name="connsiteY13" fmla="*/ 300038 h 592408"/>
                  <a:gd name="connsiteX14" fmla="*/ 128611 w 230235"/>
                  <a:gd name="connsiteY14" fmla="*/ 284797 h 592408"/>
                  <a:gd name="connsiteX15" fmla="*/ 124801 w 230235"/>
                  <a:gd name="connsiteY15" fmla="*/ 283845 h 59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235" h="592408">
                    <a:moveTo>
                      <a:pt x="124801" y="283845"/>
                    </a:moveTo>
                    <a:cubicBezTo>
                      <a:pt x="116228" y="354330"/>
                      <a:pt x="106703" y="424815"/>
                      <a:pt x="98131" y="495300"/>
                    </a:cubicBezTo>
                    <a:cubicBezTo>
                      <a:pt x="96226" y="514350"/>
                      <a:pt x="95273" y="533400"/>
                      <a:pt x="94321" y="552450"/>
                    </a:cubicBezTo>
                    <a:cubicBezTo>
                      <a:pt x="93368" y="569595"/>
                      <a:pt x="85748" y="573405"/>
                      <a:pt x="69556" y="569595"/>
                    </a:cubicBezTo>
                    <a:cubicBezTo>
                      <a:pt x="27646" y="558165"/>
                      <a:pt x="-929" y="522922"/>
                      <a:pt x="23" y="477202"/>
                    </a:cubicBezTo>
                    <a:cubicBezTo>
                      <a:pt x="1928" y="386715"/>
                      <a:pt x="17168" y="298132"/>
                      <a:pt x="47648" y="212407"/>
                    </a:cubicBezTo>
                    <a:cubicBezTo>
                      <a:pt x="72413" y="142875"/>
                      <a:pt x="101941" y="75247"/>
                      <a:pt x="141946" y="12382"/>
                    </a:cubicBezTo>
                    <a:cubicBezTo>
                      <a:pt x="143851" y="9525"/>
                      <a:pt x="146708" y="6667"/>
                      <a:pt x="152423" y="0"/>
                    </a:cubicBezTo>
                    <a:cubicBezTo>
                      <a:pt x="166711" y="42863"/>
                      <a:pt x="180046" y="82867"/>
                      <a:pt x="191476" y="123825"/>
                    </a:cubicBezTo>
                    <a:cubicBezTo>
                      <a:pt x="219098" y="219075"/>
                      <a:pt x="237196" y="316230"/>
                      <a:pt x="227671" y="416242"/>
                    </a:cubicBezTo>
                    <a:cubicBezTo>
                      <a:pt x="221956" y="482917"/>
                      <a:pt x="195286" y="539115"/>
                      <a:pt x="145756" y="584835"/>
                    </a:cubicBezTo>
                    <a:cubicBezTo>
                      <a:pt x="133373" y="596265"/>
                      <a:pt x="126706" y="595313"/>
                      <a:pt x="124801" y="578168"/>
                    </a:cubicBezTo>
                    <a:cubicBezTo>
                      <a:pt x="120991" y="531495"/>
                      <a:pt x="117181" y="484822"/>
                      <a:pt x="117181" y="438150"/>
                    </a:cubicBezTo>
                    <a:cubicBezTo>
                      <a:pt x="118133" y="392430"/>
                      <a:pt x="124801" y="345757"/>
                      <a:pt x="128611" y="300038"/>
                    </a:cubicBezTo>
                    <a:cubicBezTo>
                      <a:pt x="128611" y="295275"/>
                      <a:pt x="128611" y="289560"/>
                      <a:pt x="128611" y="284797"/>
                    </a:cubicBezTo>
                    <a:cubicBezTo>
                      <a:pt x="128611" y="284797"/>
                      <a:pt x="126706" y="283845"/>
                      <a:pt x="124801" y="2838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8049B5D-94CF-4580-B7E0-574D19B44904}"/>
                  </a:ext>
                </a:extLst>
              </p:cNvPr>
              <p:cNvSpPr/>
              <p:nvPr/>
            </p:nvSpPr>
            <p:spPr>
              <a:xfrm>
                <a:off x="7616138" y="2117887"/>
                <a:ext cx="383303" cy="376237"/>
              </a:xfrm>
              <a:custGeom>
                <a:avLst/>
                <a:gdLst>
                  <a:gd name="connsiteX0" fmla="*/ 39451 w 383303"/>
                  <a:gd name="connsiteY0" fmla="*/ 373380 h 376237"/>
                  <a:gd name="connsiteX1" fmla="*/ 193756 w 383303"/>
                  <a:gd name="connsiteY1" fmla="*/ 182880 h 376237"/>
                  <a:gd name="connsiteX2" fmla="*/ 139464 w 383303"/>
                  <a:gd name="connsiteY2" fmla="*/ 228600 h 376237"/>
                  <a:gd name="connsiteX3" fmla="*/ 45166 w 383303"/>
                  <a:gd name="connsiteY3" fmla="*/ 321945 h 376237"/>
                  <a:gd name="connsiteX4" fmla="*/ 10876 w 383303"/>
                  <a:gd name="connsiteY4" fmla="*/ 317183 h 376237"/>
                  <a:gd name="connsiteX5" fmla="*/ 21354 w 383303"/>
                  <a:gd name="connsiteY5" fmla="*/ 222885 h 376237"/>
                  <a:gd name="connsiteX6" fmla="*/ 367111 w 383303"/>
                  <a:gd name="connsiteY6" fmla="*/ 1905 h 376237"/>
                  <a:gd name="connsiteX7" fmla="*/ 383304 w 383303"/>
                  <a:gd name="connsiteY7" fmla="*/ 0 h 376237"/>
                  <a:gd name="connsiteX8" fmla="*/ 326154 w 383303"/>
                  <a:gd name="connsiteY8" fmla="*/ 131445 h 376237"/>
                  <a:gd name="connsiteX9" fmla="*/ 197566 w 383303"/>
                  <a:gd name="connsiteY9" fmla="*/ 316230 h 376237"/>
                  <a:gd name="connsiteX10" fmla="*/ 54691 w 383303"/>
                  <a:gd name="connsiteY10" fmla="*/ 376238 h 376237"/>
                  <a:gd name="connsiteX11" fmla="*/ 39451 w 383303"/>
                  <a:gd name="connsiteY11" fmla="*/ 373380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3303" h="376237">
                    <a:moveTo>
                      <a:pt x="39451" y="373380"/>
                    </a:moveTo>
                    <a:cubicBezTo>
                      <a:pt x="77551" y="297180"/>
                      <a:pt x="139464" y="243840"/>
                      <a:pt x="193756" y="182880"/>
                    </a:cubicBezTo>
                    <a:cubicBezTo>
                      <a:pt x="175659" y="198120"/>
                      <a:pt x="156609" y="212408"/>
                      <a:pt x="139464" y="228600"/>
                    </a:cubicBezTo>
                    <a:cubicBezTo>
                      <a:pt x="107079" y="259080"/>
                      <a:pt x="76599" y="290513"/>
                      <a:pt x="45166" y="321945"/>
                    </a:cubicBezTo>
                    <a:cubicBezTo>
                      <a:pt x="28974" y="338138"/>
                      <a:pt x="22306" y="337185"/>
                      <a:pt x="10876" y="317183"/>
                    </a:cubicBezTo>
                    <a:cubicBezTo>
                      <a:pt x="-6269" y="287655"/>
                      <a:pt x="-3411" y="249555"/>
                      <a:pt x="21354" y="222885"/>
                    </a:cubicBezTo>
                    <a:cubicBezTo>
                      <a:pt x="117556" y="120015"/>
                      <a:pt x="229951" y="40958"/>
                      <a:pt x="367111" y="1905"/>
                    </a:cubicBezTo>
                    <a:cubicBezTo>
                      <a:pt x="370921" y="953"/>
                      <a:pt x="374731" y="953"/>
                      <a:pt x="383304" y="0"/>
                    </a:cubicBezTo>
                    <a:cubicBezTo>
                      <a:pt x="363301" y="45720"/>
                      <a:pt x="346156" y="89535"/>
                      <a:pt x="326154" y="131445"/>
                    </a:cubicBezTo>
                    <a:cubicBezTo>
                      <a:pt x="292816" y="199072"/>
                      <a:pt x="253764" y="262890"/>
                      <a:pt x="197566" y="316230"/>
                    </a:cubicBezTo>
                    <a:cubicBezTo>
                      <a:pt x="157561" y="354330"/>
                      <a:pt x="109936" y="374333"/>
                      <a:pt x="54691" y="376238"/>
                    </a:cubicBezTo>
                    <a:cubicBezTo>
                      <a:pt x="51834" y="375285"/>
                      <a:pt x="47071" y="374333"/>
                      <a:pt x="39451" y="37338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0E5D42-1E4C-448D-8C56-0134C1B0A1B7}"/>
                  </a:ext>
                </a:extLst>
              </p:cNvPr>
              <p:cNvSpPr/>
              <p:nvPr/>
            </p:nvSpPr>
            <p:spPr>
              <a:xfrm>
                <a:off x="10735974" y="1737689"/>
                <a:ext cx="462921" cy="246645"/>
              </a:xfrm>
              <a:custGeom>
                <a:avLst/>
                <a:gdLst>
                  <a:gd name="connsiteX0" fmla="*/ 234315 w 462921"/>
                  <a:gd name="connsiteY0" fmla="*/ 102068 h 246645"/>
                  <a:gd name="connsiteX1" fmla="*/ 461010 w 462921"/>
                  <a:gd name="connsiteY1" fmla="*/ 224940 h 246645"/>
                  <a:gd name="connsiteX2" fmla="*/ 341948 w 462921"/>
                  <a:gd name="connsiteY2" fmla="*/ 243990 h 246645"/>
                  <a:gd name="connsiteX3" fmla="*/ 120015 w 462921"/>
                  <a:gd name="connsiteY3" fmla="*/ 124928 h 246645"/>
                  <a:gd name="connsiteX4" fmla="*/ 0 w 462921"/>
                  <a:gd name="connsiteY4" fmla="*/ 12533 h 246645"/>
                  <a:gd name="connsiteX5" fmla="*/ 1905 w 462921"/>
                  <a:gd name="connsiteY5" fmla="*/ 4913 h 246645"/>
                  <a:gd name="connsiteX6" fmla="*/ 104775 w 462921"/>
                  <a:gd name="connsiteY6" fmla="*/ 150 h 246645"/>
                  <a:gd name="connsiteX7" fmla="*/ 395288 w 462921"/>
                  <a:gd name="connsiteY7" fmla="*/ 67778 h 246645"/>
                  <a:gd name="connsiteX8" fmla="*/ 441960 w 462921"/>
                  <a:gd name="connsiteY8" fmla="*/ 96353 h 246645"/>
                  <a:gd name="connsiteX9" fmla="*/ 459105 w 462921"/>
                  <a:gd name="connsiteY9" fmla="*/ 173505 h 246645"/>
                  <a:gd name="connsiteX10" fmla="*/ 437198 w 462921"/>
                  <a:gd name="connsiteY10" fmla="*/ 179220 h 246645"/>
                  <a:gd name="connsiteX11" fmla="*/ 314325 w 462921"/>
                  <a:gd name="connsiteY11" fmla="*/ 129690 h 246645"/>
                  <a:gd name="connsiteX12" fmla="*/ 234315 w 462921"/>
                  <a:gd name="connsiteY12" fmla="*/ 102068 h 246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2921" h="246645">
                    <a:moveTo>
                      <a:pt x="234315" y="102068"/>
                    </a:moveTo>
                    <a:cubicBezTo>
                      <a:pt x="310515" y="139215"/>
                      <a:pt x="392430" y="163980"/>
                      <a:pt x="461010" y="224940"/>
                    </a:cubicBezTo>
                    <a:cubicBezTo>
                      <a:pt x="420053" y="242085"/>
                      <a:pt x="381953" y="251610"/>
                      <a:pt x="341948" y="243990"/>
                    </a:cubicBezTo>
                    <a:cubicBezTo>
                      <a:pt x="255270" y="227798"/>
                      <a:pt x="184785" y="180173"/>
                      <a:pt x="120015" y="124928"/>
                    </a:cubicBezTo>
                    <a:cubicBezTo>
                      <a:pt x="78105" y="89685"/>
                      <a:pt x="40005" y="50633"/>
                      <a:pt x="0" y="12533"/>
                    </a:cubicBezTo>
                    <a:cubicBezTo>
                      <a:pt x="953" y="9675"/>
                      <a:pt x="1905" y="7770"/>
                      <a:pt x="1905" y="4913"/>
                    </a:cubicBezTo>
                    <a:cubicBezTo>
                      <a:pt x="36195" y="3008"/>
                      <a:pt x="70485" y="-802"/>
                      <a:pt x="104775" y="150"/>
                    </a:cubicBezTo>
                    <a:cubicBezTo>
                      <a:pt x="206693" y="2055"/>
                      <a:pt x="301943" y="31583"/>
                      <a:pt x="395288" y="67778"/>
                    </a:cubicBezTo>
                    <a:cubicBezTo>
                      <a:pt x="412433" y="74445"/>
                      <a:pt x="428625" y="84923"/>
                      <a:pt x="441960" y="96353"/>
                    </a:cubicBezTo>
                    <a:cubicBezTo>
                      <a:pt x="465773" y="116355"/>
                      <a:pt x="465773" y="144930"/>
                      <a:pt x="459105" y="173505"/>
                    </a:cubicBezTo>
                    <a:cubicBezTo>
                      <a:pt x="455295" y="188745"/>
                      <a:pt x="445770" y="182078"/>
                      <a:pt x="437198" y="179220"/>
                    </a:cubicBezTo>
                    <a:cubicBezTo>
                      <a:pt x="396240" y="163028"/>
                      <a:pt x="355283" y="144930"/>
                      <a:pt x="314325" y="129690"/>
                    </a:cubicBezTo>
                    <a:cubicBezTo>
                      <a:pt x="289560" y="119213"/>
                      <a:pt x="261938" y="111593"/>
                      <a:pt x="234315" y="1020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BB2F5CF-9866-4441-8E95-852BD8464512}"/>
                  </a:ext>
                </a:extLst>
              </p:cNvPr>
              <p:cNvSpPr/>
              <p:nvPr/>
            </p:nvSpPr>
            <p:spPr>
              <a:xfrm>
                <a:off x="11302757" y="1539720"/>
                <a:ext cx="243794" cy="395547"/>
              </a:xfrm>
              <a:custGeom>
                <a:avLst/>
                <a:gdLst>
                  <a:gd name="connsiteX0" fmla="*/ 129495 w 243794"/>
                  <a:gd name="connsiteY0" fmla="*/ 207645 h 395547"/>
                  <a:gd name="connsiteX1" fmla="*/ 11385 w 243794"/>
                  <a:gd name="connsiteY1" fmla="*/ 384810 h 395547"/>
                  <a:gd name="connsiteX2" fmla="*/ 5670 w 243794"/>
                  <a:gd name="connsiteY2" fmla="*/ 275272 h 395547"/>
                  <a:gd name="connsiteX3" fmla="*/ 79965 w 243794"/>
                  <a:gd name="connsiteY3" fmla="*/ 147638 h 395547"/>
                  <a:gd name="connsiteX4" fmla="*/ 243795 w 243794"/>
                  <a:gd name="connsiteY4" fmla="*/ 0 h 395547"/>
                  <a:gd name="connsiteX5" fmla="*/ 238080 w 243794"/>
                  <a:gd name="connsiteY5" fmla="*/ 94297 h 395547"/>
                  <a:gd name="connsiteX6" fmla="*/ 147592 w 243794"/>
                  <a:gd name="connsiteY6" fmla="*/ 353377 h 395547"/>
                  <a:gd name="connsiteX7" fmla="*/ 99015 w 243794"/>
                  <a:gd name="connsiteY7" fmla="*/ 393383 h 395547"/>
                  <a:gd name="connsiteX8" fmla="*/ 85680 w 243794"/>
                  <a:gd name="connsiteY8" fmla="*/ 395288 h 395547"/>
                  <a:gd name="connsiteX9" fmla="*/ 50437 w 243794"/>
                  <a:gd name="connsiteY9" fmla="*/ 384810 h 395547"/>
                  <a:gd name="connsiteX10" fmla="*/ 60915 w 243794"/>
                  <a:gd name="connsiteY10" fmla="*/ 356235 h 395547"/>
                  <a:gd name="connsiteX11" fmla="*/ 135210 w 243794"/>
                  <a:gd name="connsiteY11" fmla="*/ 210502 h 395547"/>
                  <a:gd name="connsiteX12" fmla="*/ 129495 w 243794"/>
                  <a:gd name="connsiteY12" fmla="*/ 207645 h 39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3794" h="395547">
                    <a:moveTo>
                      <a:pt x="129495" y="207645"/>
                    </a:moveTo>
                    <a:cubicBezTo>
                      <a:pt x="94252" y="267652"/>
                      <a:pt x="66630" y="332422"/>
                      <a:pt x="11385" y="384810"/>
                    </a:cubicBezTo>
                    <a:cubicBezTo>
                      <a:pt x="-998" y="345758"/>
                      <a:pt x="-3855" y="311467"/>
                      <a:pt x="5670" y="275272"/>
                    </a:cubicBezTo>
                    <a:cubicBezTo>
                      <a:pt x="19005" y="226695"/>
                      <a:pt x="47580" y="185738"/>
                      <a:pt x="79965" y="147638"/>
                    </a:cubicBezTo>
                    <a:cubicBezTo>
                      <a:pt x="126637" y="92392"/>
                      <a:pt x="179977" y="44767"/>
                      <a:pt x="243795" y="0"/>
                    </a:cubicBezTo>
                    <a:cubicBezTo>
                      <a:pt x="241890" y="34290"/>
                      <a:pt x="242842" y="64770"/>
                      <a:pt x="238080" y="94297"/>
                    </a:cubicBezTo>
                    <a:cubicBezTo>
                      <a:pt x="224745" y="186690"/>
                      <a:pt x="194265" y="273367"/>
                      <a:pt x="147592" y="353377"/>
                    </a:cubicBezTo>
                    <a:cubicBezTo>
                      <a:pt x="136162" y="372427"/>
                      <a:pt x="121875" y="388620"/>
                      <a:pt x="99015" y="393383"/>
                    </a:cubicBezTo>
                    <a:cubicBezTo>
                      <a:pt x="94252" y="394335"/>
                      <a:pt x="89490" y="396240"/>
                      <a:pt x="85680" y="395288"/>
                    </a:cubicBezTo>
                    <a:cubicBezTo>
                      <a:pt x="74250" y="392430"/>
                      <a:pt x="61867" y="388620"/>
                      <a:pt x="50437" y="384810"/>
                    </a:cubicBezTo>
                    <a:cubicBezTo>
                      <a:pt x="54247" y="375285"/>
                      <a:pt x="57105" y="365760"/>
                      <a:pt x="60915" y="356235"/>
                    </a:cubicBezTo>
                    <a:cubicBezTo>
                      <a:pt x="85680" y="307658"/>
                      <a:pt x="110445" y="259080"/>
                      <a:pt x="135210" y="210502"/>
                    </a:cubicBezTo>
                    <a:cubicBezTo>
                      <a:pt x="133305" y="209550"/>
                      <a:pt x="131400" y="208597"/>
                      <a:pt x="129495" y="20764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C56517E-98F5-4050-9FA4-747329E6659C}"/>
                  </a:ext>
                </a:extLst>
              </p:cNvPr>
              <p:cNvSpPr/>
              <p:nvPr/>
            </p:nvSpPr>
            <p:spPr>
              <a:xfrm>
                <a:off x="7700323" y="2420782"/>
                <a:ext cx="349601" cy="309423"/>
              </a:xfrm>
              <a:custGeom>
                <a:avLst/>
                <a:gdLst>
                  <a:gd name="connsiteX0" fmla="*/ 172436 w 349601"/>
                  <a:gd name="connsiteY0" fmla="*/ 150495 h 309423"/>
                  <a:gd name="connsiteX1" fmla="*/ 93379 w 349601"/>
                  <a:gd name="connsiteY1" fmla="*/ 211455 h 309423"/>
                  <a:gd name="connsiteX2" fmla="*/ 37181 w 349601"/>
                  <a:gd name="connsiteY2" fmla="*/ 261938 h 309423"/>
                  <a:gd name="connsiteX3" fmla="*/ 8606 w 349601"/>
                  <a:gd name="connsiteY3" fmla="*/ 257175 h 309423"/>
                  <a:gd name="connsiteX4" fmla="*/ 24799 w 349601"/>
                  <a:gd name="connsiteY4" fmla="*/ 173355 h 309423"/>
                  <a:gd name="connsiteX5" fmla="*/ 203869 w 349601"/>
                  <a:gd name="connsiteY5" fmla="*/ 47625 h 309423"/>
                  <a:gd name="connsiteX6" fmla="*/ 331504 w 349601"/>
                  <a:gd name="connsiteY6" fmla="*/ 1905 h 309423"/>
                  <a:gd name="connsiteX7" fmla="*/ 349601 w 349601"/>
                  <a:gd name="connsiteY7" fmla="*/ 0 h 309423"/>
                  <a:gd name="connsiteX8" fmla="*/ 301976 w 349601"/>
                  <a:gd name="connsiteY8" fmla="*/ 96202 h 309423"/>
                  <a:gd name="connsiteX9" fmla="*/ 176246 w 349601"/>
                  <a:gd name="connsiteY9" fmla="*/ 260985 h 309423"/>
                  <a:gd name="connsiteX10" fmla="*/ 29561 w 349601"/>
                  <a:gd name="connsiteY10" fmla="*/ 308610 h 309423"/>
                  <a:gd name="connsiteX11" fmla="*/ 172436 w 349601"/>
                  <a:gd name="connsiteY11" fmla="*/ 150495 h 309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49601" h="309423">
                    <a:moveTo>
                      <a:pt x="172436" y="150495"/>
                    </a:moveTo>
                    <a:cubicBezTo>
                      <a:pt x="145766" y="170497"/>
                      <a:pt x="119096" y="190500"/>
                      <a:pt x="93379" y="211455"/>
                    </a:cubicBezTo>
                    <a:cubicBezTo>
                      <a:pt x="74329" y="227647"/>
                      <a:pt x="56231" y="245745"/>
                      <a:pt x="37181" y="261938"/>
                    </a:cubicBezTo>
                    <a:cubicBezTo>
                      <a:pt x="22894" y="274320"/>
                      <a:pt x="17179" y="273367"/>
                      <a:pt x="8606" y="257175"/>
                    </a:cubicBezTo>
                    <a:cubicBezTo>
                      <a:pt x="-6634" y="227647"/>
                      <a:pt x="-1871" y="199072"/>
                      <a:pt x="24799" y="173355"/>
                    </a:cubicBezTo>
                    <a:cubicBezTo>
                      <a:pt x="77186" y="120967"/>
                      <a:pt x="136241" y="77152"/>
                      <a:pt x="203869" y="47625"/>
                    </a:cubicBezTo>
                    <a:cubicBezTo>
                      <a:pt x="244826" y="29527"/>
                      <a:pt x="288641" y="16192"/>
                      <a:pt x="331504" y="1905"/>
                    </a:cubicBezTo>
                    <a:cubicBezTo>
                      <a:pt x="335314" y="952"/>
                      <a:pt x="340076" y="952"/>
                      <a:pt x="349601" y="0"/>
                    </a:cubicBezTo>
                    <a:cubicBezTo>
                      <a:pt x="332456" y="34290"/>
                      <a:pt x="318169" y="65722"/>
                      <a:pt x="301976" y="96202"/>
                    </a:cubicBezTo>
                    <a:cubicBezTo>
                      <a:pt x="268639" y="157163"/>
                      <a:pt x="229586" y="214313"/>
                      <a:pt x="176246" y="260985"/>
                    </a:cubicBezTo>
                    <a:cubicBezTo>
                      <a:pt x="135289" y="297180"/>
                      <a:pt x="88616" y="313372"/>
                      <a:pt x="29561" y="308610"/>
                    </a:cubicBezTo>
                    <a:cubicBezTo>
                      <a:pt x="67661" y="242888"/>
                      <a:pt x="124811" y="200977"/>
                      <a:pt x="172436" y="15049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65E29D6-6E60-4072-90F6-BAB818834F91}"/>
                  </a:ext>
                </a:extLst>
              </p:cNvPr>
              <p:cNvSpPr/>
              <p:nvPr/>
            </p:nvSpPr>
            <p:spPr>
              <a:xfrm>
                <a:off x="7175530" y="2236950"/>
                <a:ext cx="355549" cy="308442"/>
              </a:xfrm>
              <a:custGeom>
                <a:avLst/>
                <a:gdLst>
                  <a:gd name="connsiteX0" fmla="*/ 0 w 355549"/>
                  <a:gd name="connsiteY0" fmla="*/ 0 h 308442"/>
                  <a:gd name="connsiteX1" fmla="*/ 292418 w 355549"/>
                  <a:gd name="connsiteY1" fmla="*/ 133350 h 308442"/>
                  <a:gd name="connsiteX2" fmla="*/ 355283 w 355549"/>
                  <a:gd name="connsiteY2" fmla="*/ 248603 h 308442"/>
                  <a:gd name="connsiteX3" fmla="*/ 354330 w 355549"/>
                  <a:gd name="connsiteY3" fmla="*/ 263842 h 308442"/>
                  <a:gd name="connsiteX4" fmla="*/ 186690 w 355549"/>
                  <a:gd name="connsiteY4" fmla="*/ 152400 h 308442"/>
                  <a:gd name="connsiteX5" fmla="*/ 182880 w 355549"/>
                  <a:gd name="connsiteY5" fmla="*/ 157163 h 308442"/>
                  <a:gd name="connsiteX6" fmla="*/ 321945 w 355549"/>
                  <a:gd name="connsiteY6" fmla="*/ 278130 h 308442"/>
                  <a:gd name="connsiteX7" fmla="*/ 226695 w 355549"/>
                  <a:gd name="connsiteY7" fmla="*/ 293370 h 308442"/>
                  <a:gd name="connsiteX8" fmla="*/ 123825 w 355549"/>
                  <a:gd name="connsiteY8" fmla="*/ 200978 h 308442"/>
                  <a:gd name="connsiteX9" fmla="*/ 3810 w 355549"/>
                  <a:gd name="connsiteY9" fmla="*/ 13335 h 308442"/>
                  <a:gd name="connsiteX10" fmla="*/ 0 w 355549"/>
                  <a:gd name="connsiteY10" fmla="*/ 0 h 30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5549" h="308442">
                    <a:moveTo>
                      <a:pt x="0" y="0"/>
                    </a:moveTo>
                    <a:cubicBezTo>
                      <a:pt x="107633" y="27622"/>
                      <a:pt x="208598" y="61913"/>
                      <a:pt x="292418" y="133350"/>
                    </a:cubicBezTo>
                    <a:cubicBezTo>
                      <a:pt x="328613" y="163830"/>
                      <a:pt x="348615" y="202883"/>
                      <a:pt x="355283" y="248603"/>
                    </a:cubicBezTo>
                    <a:cubicBezTo>
                      <a:pt x="356235" y="253365"/>
                      <a:pt x="354330" y="257175"/>
                      <a:pt x="354330" y="263842"/>
                    </a:cubicBezTo>
                    <a:cubicBezTo>
                      <a:pt x="288608" y="240030"/>
                      <a:pt x="240030" y="193358"/>
                      <a:pt x="186690" y="152400"/>
                    </a:cubicBezTo>
                    <a:cubicBezTo>
                      <a:pt x="185738" y="154305"/>
                      <a:pt x="183833" y="155258"/>
                      <a:pt x="182880" y="157163"/>
                    </a:cubicBezTo>
                    <a:cubicBezTo>
                      <a:pt x="229553" y="197167"/>
                      <a:pt x="275273" y="238125"/>
                      <a:pt x="321945" y="278130"/>
                    </a:cubicBezTo>
                    <a:cubicBezTo>
                      <a:pt x="300990" y="310515"/>
                      <a:pt x="260033" y="319088"/>
                      <a:pt x="226695" y="293370"/>
                    </a:cubicBezTo>
                    <a:cubicBezTo>
                      <a:pt x="190500" y="264795"/>
                      <a:pt x="155258" y="234315"/>
                      <a:pt x="123825" y="200978"/>
                    </a:cubicBezTo>
                    <a:cubicBezTo>
                      <a:pt x="71438" y="146685"/>
                      <a:pt x="30480" y="84772"/>
                      <a:pt x="3810" y="13335"/>
                    </a:cubicBezTo>
                    <a:cubicBezTo>
                      <a:pt x="2858" y="10478"/>
                      <a:pt x="1905" y="6667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A53600-0A7D-4353-9BA3-D19E9AACEE5E}"/>
                  </a:ext>
                </a:extLst>
              </p:cNvPr>
              <p:cNvSpPr/>
              <p:nvPr/>
            </p:nvSpPr>
            <p:spPr>
              <a:xfrm>
                <a:off x="7228869" y="2629909"/>
                <a:ext cx="415290" cy="219202"/>
              </a:xfrm>
              <a:custGeom>
                <a:avLst/>
                <a:gdLst>
                  <a:gd name="connsiteX0" fmla="*/ 213360 w 415290"/>
                  <a:gd name="connsiteY0" fmla="*/ 94721 h 219202"/>
                  <a:gd name="connsiteX1" fmla="*/ 367665 w 415290"/>
                  <a:gd name="connsiteY1" fmla="*/ 160443 h 219202"/>
                  <a:gd name="connsiteX2" fmla="*/ 376238 w 415290"/>
                  <a:gd name="connsiteY2" fmla="*/ 199496 h 219202"/>
                  <a:gd name="connsiteX3" fmla="*/ 293370 w 415290"/>
                  <a:gd name="connsiteY3" fmla="*/ 211878 h 219202"/>
                  <a:gd name="connsiteX4" fmla="*/ 99060 w 415290"/>
                  <a:gd name="connsiteY4" fmla="*/ 102341 h 219202"/>
                  <a:gd name="connsiteX5" fmla="*/ 0 w 415290"/>
                  <a:gd name="connsiteY5" fmla="*/ 8043 h 219202"/>
                  <a:gd name="connsiteX6" fmla="*/ 3810 w 415290"/>
                  <a:gd name="connsiteY6" fmla="*/ 423 h 219202"/>
                  <a:gd name="connsiteX7" fmla="*/ 113348 w 415290"/>
                  <a:gd name="connsiteY7" fmla="*/ 423 h 219202"/>
                  <a:gd name="connsiteX8" fmla="*/ 281940 w 415290"/>
                  <a:gd name="connsiteY8" fmla="*/ 28046 h 219202"/>
                  <a:gd name="connsiteX9" fmla="*/ 411480 w 415290"/>
                  <a:gd name="connsiteY9" fmla="*/ 132821 h 219202"/>
                  <a:gd name="connsiteX10" fmla="*/ 415290 w 415290"/>
                  <a:gd name="connsiteY10" fmla="*/ 147108 h 219202"/>
                  <a:gd name="connsiteX11" fmla="*/ 401003 w 415290"/>
                  <a:gd name="connsiteY11" fmla="*/ 149013 h 219202"/>
                  <a:gd name="connsiteX12" fmla="*/ 240030 w 415290"/>
                  <a:gd name="connsiteY12" fmla="*/ 97578 h 219202"/>
                  <a:gd name="connsiteX13" fmla="*/ 217170 w 415290"/>
                  <a:gd name="connsiteY13" fmla="*/ 87101 h 219202"/>
                  <a:gd name="connsiteX14" fmla="*/ 213360 w 415290"/>
                  <a:gd name="connsiteY14" fmla="*/ 94721 h 21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15290" h="219202">
                    <a:moveTo>
                      <a:pt x="213360" y="94721"/>
                    </a:moveTo>
                    <a:cubicBezTo>
                      <a:pt x="264795" y="116628"/>
                      <a:pt x="315278" y="139488"/>
                      <a:pt x="367665" y="160443"/>
                    </a:cubicBezTo>
                    <a:cubicBezTo>
                      <a:pt x="396240" y="171873"/>
                      <a:pt x="398145" y="177588"/>
                      <a:pt x="376238" y="199496"/>
                    </a:cubicBezTo>
                    <a:cubicBezTo>
                      <a:pt x="351473" y="224261"/>
                      <a:pt x="322898" y="222356"/>
                      <a:pt x="293370" y="211878"/>
                    </a:cubicBezTo>
                    <a:cubicBezTo>
                      <a:pt x="222885" y="186161"/>
                      <a:pt x="156210" y="150918"/>
                      <a:pt x="99060" y="102341"/>
                    </a:cubicBezTo>
                    <a:cubicBezTo>
                      <a:pt x="63818" y="72813"/>
                      <a:pt x="32385" y="39476"/>
                      <a:pt x="0" y="8043"/>
                    </a:cubicBezTo>
                    <a:cubicBezTo>
                      <a:pt x="952" y="5186"/>
                      <a:pt x="2858" y="3281"/>
                      <a:pt x="3810" y="423"/>
                    </a:cubicBezTo>
                    <a:cubicBezTo>
                      <a:pt x="40005" y="423"/>
                      <a:pt x="77153" y="-529"/>
                      <a:pt x="113348" y="423"/>
                    </a:cubicBezTo>
                    <a:cubicBezTo>
                      <a:pt x="170498" y="2328"/>
                      <a:pt x="226695" y="10901"/>
                      <a:pt x="281940" y="28046"/>
                    </a:cubicBezTo>
                    <a:cubicBezTo>
                      <a:pt x="339090" y="46143"/>
                      <a:pt x="385763" y="76623"/>
                      <a:pt x="411480" y="132821"/>
                    </a:cubicBezTo>
                    <a:cubicBezTo>
                      <a:pt x="413385" y="137583"/>
                      <a:pt x="414338" y="142346"/>
                      <a:pt x="415290" y="147108"/>
                    </a:cubicBezTo>
                    <a:cubicBezTo>
                      <a:pt x="410528" y="148061"/>
                      <a:pt x="405765" y="149966"/>
                      <a:pt x="401003" y="149013"/>
                    </a:cubicBezTo>
                    <a:cubicBezTo>
                      <a:pt x="343853" y="142346"/>
                      <a:pt x="292418" y="119486"/>
                      <a:pt x="240030" y="97578"/>
                    </a:cubicBezTo>
                    <a:cubicBezTo>
                      <a:pt x="232410" y="94721"/>
                      <a:pt x="224790" y="90911"/>
                      <a:pt x="217170" y="87101"/>
                    </a:cubicBezTo>
                    <a:cubicBezTo>
                      <a:pt x="216218" y="89958"/>
                      <a:pt x="215265" y="92816"/>
                      <a:pt x="213360" y="94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2CF580D-8E6D-4059-8366-490150D99F9C}"/>
                  </a:ext>
                </a:extLst>
              </p:cNvPr>
              <p:cNvSpPr/>
              <p:nvPr/>
            </p:nvSpPr>
            <p:spPr>
              <a:xfrm>
                <a:off x="10800745" y="2032153"/>
                <a:ext cx="417194" cy="202047"/>
              </a:xfrm>
              <a:custGeom>
                <a:avLst/>
                <a:gdLst>
                  <a:gd name="connsiteX0" fmla="*/ 0 w 417194"/>
                  <a:gd name="connsiteY0" fmla="*/ 13344 h 202047"/>
                  <a:gd name="connsiteX1" fmla="*/ 303847 w 417194"/>
                  <a:gd name="connsiteY1" fmla="*/ 28584 h 202047"/>
                  <a:gd name="connsiteX2" fmla="*/ 365760 w 417194"/>
                  <a:gd name="connsiteY2" fmla="*/ 48587 h 202047"/>
                  <a:gd name="connsiteX3" fmla="*/ 415290 w 417194"/>
                  <a:gd name="connsiteY3" fmla="*/ 121929 h 202047"/>
                  <a:gd name="connsiteX4" fmla="*/ 389572 w 417194"/>
                  <a:gd name="connsiteY4" fmla="*/ 138122 h 202047"/>
                  <a:gd name="connsiteX5" fmla="*/ 233363 w 417194"/>
                  <a:gd name="connsiteY5" fmla="*/ 88592 h 202047"/>
                  <a:gd name="connsiteX6" fmla="*/ 220028 w 417194"/>
                  <a:gd name="connsiteY6" fmla="*/ 87639 h 202047"/>
                  <a:gd name="connsiteX7" fmla="*/ 417195 w 417194"/>
                  <a:gd name="connsiteY7" fmla="*/ 177174 h 202047"/>
                  <a:gd name="connsiteX8" fmla="*/ 302895 w 417194"/>
                  <a:gd name="connsiteY8" fmla="*/ 200034 h 202047"/>
                  <a:gd name="connsiteX9" fmla="*/ 82867 w 417194"/>
                  <a:gd name="connsiteY9" fmla="*/ 84782 h 202047"/>
                  <a:gd name="connsiteX10" fmla="*/ 0 w 417194"/>
                  <a:gd name="connsiteY10" fmla="*/ 13344 h 20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7194" h="202047">
                    <a:moveTo>
                      <a:pt x="0" y="13344"/>
                    </a:moveTo>
                    <a:cubicBezTo>
                      <a:pt x="105728" y="-11421"/>
                      <a:pt x="204788" y="962"/>
                      <a:pt x="303847" y="28584"/>
                    </a:cubicBezTo>
                    <a:cubicBezTo>
                      <a:pt x="324803" y="34299"/>
                      <a:pt x="345757" y="40967"/>
                      <a:pt x="365760" y="48587"/>
                    </a:cubicBezTo>
                    <a:cubicBezTo>
                      <a:pt x="400050" y="62874"/>
                      <a:pt x="419100" y="90497"/>
                      <a:pt x="415290" y="121929"/>
                    </a:cubicBezTo>
                    <a:cubicBezTo>
                      <a:pt x="413385" y="140979"/>
                      <a:pt x="407670" y="143837"/>
                      <a:pt x="389572" y="138122"/>
                    </a:cubicBezTo>
                    <a:cubicBezTo>
                      <a:pt x="338138" y="120977"/>
                      <a:pt x="285750" y="104784"/>
                      <a:pt x="233363" y="88592"/>
                    </a:cubicBezTo>
                    <a:cubicBezTo>
                      <a:pt x="229553" y="87639"/>
                      <a:pt x="224790" y="86687"/>
                      <a:pt x="220028" y="87639"/>
                    </a:cubicBezTo>
                    <a:cubicBezTo>
                      <a:pt x="286703" y="112404"/>
                      <a:pt x="354330" y="134312"/>
                      <a:pt x="417195" y="177174"/>
                    </a:cubicBezTo>
                    <a:cubicBezTo>
                      <a:pt x="377190" y="196224"/>
                      <a:pt x="341947" y="206702"/>
                      <a:pt x="302895" y="200034"/>
                    </a:cubicBezTo>
                    <a:cubicBezTo>
                      <a:pt x="217170" y="184794"/>
                      <a:pt x="148590" y="137169"/>
                      <a:pt x="82867" y="84782"/>
                    </a:cubicBezTo>
                    <a:cubicBezTo>
                      <a:pt x="55245" y="62874"/>
                      <a:pt x="29528" y="39062"/>
                      <a:pt x="0" y="133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0518AC7-A7C6-4B13-A1C6-DC316F978CF7}"/>
                  </a:ext>
                </a:extLst>
              </p:cNvPr>
              <p:cNvSpPr/>
              <p:nvPr/>
            </p:nvSpPr>
            <p:spPr>
              <a:xfrm>
                <a:off x="11312237" y="1926434"/>
                <a:ext cx="333375" cy="332712"/>
              </a:xfrm>
              <a:custGeom>
                <a:avLst/>
                <a:gdLst>
                  <a:gd name="connsiteX0" fmla="*/ 35243 w 333375"/>
                  <a:gd name="connsiteY0" fmla="*/ 309563 h 332712"/>
                  <a:gd name="connsiteX1" fmla="*/ 164783 w 333375"/>
                  <a:gd name="connsiteY1" fmla="*/ 173355 h 332712"/>
                  <a:gd name="connsiteX2" fmla="*/ 160973 w 333375"/>
                  <a:gd name="connsiteY2" fmla="*/ 169545 h 332712"/>
                  <a:gd name="connsiteX3" fmla="*/ 86678 w 333375"/>
                  <a:gd name="connsiteY3" fmla="*/ 238125 h 332712"/>
                  <a:gd name="connsiteX4" fmla="*/ 0 w 333375"/>
                  <a:gd name="connsiteY4" fmla="*/ 298133 h 332712"/>
                  <a:gd name="connsiteX5" fmla="*/ 30480 w 333375"/>
                  <a:gd name="connsiteY5" fmla="*/ 188595 h 332712"/>
                  <a:gd name="connsiteX6" fmla="*/ 115253 w 333375"/>
                  <a:gd name="connsiteY6" fmla="*/ 106680 h 332712"/>
                  <a:gd name="connsiteX7" fmla="*/ 333375 w 333375"/>
                  <a:gd name="connsiteY7" fmla="*/ 0 h 332712"/>
                  <a:gd name="connsiteX8" fmla="*/ 292418 w 333375"/>
                  <a:gd name="connsiteY8" fmla="*/ 104775 h 332712"/>
                  <a:gd name="connsiteX9" fmla="*/ 135255 w 333375"/>
                  <a:gd name="connsiteY9" fmla="*/ 311468 h 332712"/>
                  <a:gd name="connsiteX10" fmla="*/ 35243 w 333375"/>
                  <a:gd name="connsiteY10" fmla="*/ 309563 h 33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375" h="332712">
                    <a:moveTo>
                      <a:pt x="35243" y="309563"/>
                    </a:moveTo>
                    <a:cubicBezTo>
                      <a:pt x="79058" y="263843"/>
                      <a:pt x="121920" y="219075"/>
                      <a:pt x="164783" y="173355"/>
                    </a:cubicBezTo>
                    <a:cubicBezTo>
                      <a:pt x="163830" y="172403"/>
                      <a:pt x="161925" y="170498"/>
                      <a:pt x="160973" y="169545"/>
                    </a:cubicBezTo>
                    <a:cubicBezTo>
                      <a:pt x="136208" y="192405"/>
                      <a:pt x="111443" y="215265"/>
                      <a:pt x="86678" y="238125"/>
                    </a:cubicBezTo>
                    <a:cubicBezTo>
                      <a:pt x="61913" y="260985"/>
                      <a:pt x="35243" y="282893"/>
                      <a:pt x="0" y="298133"/>
                    </a:cubicBezTo>
                    <a:cubicBezTo>
                      <a:pt x="0" y="256223"/>
                      <a:pt x="4763" y="218123"/>
                      <a:pt x="30480" y="188595"/>
                    </a:cubicBezTo>
                    <a:cubicBezTo>
                      <a:pt x="56198" y="159068"/>
                      <a:pt x="83820" y="130493"/>
                      <a:pt x="115253" y="106680"/>
                    </a:cubicBezTo>
                    <a:cubicBezTo>
                      <a:pt x="179070" y="59055"/>
                      <a:pt x="251460" y="26670"/>
                      <a:pt x="333375" y="0"/>
                    </a:cubicBezTo>
                    <a:cubicBezTo>
                      <a:pt x="318135" y="38100"/>
                      <a:pt x="307658" y="72390"/>
                      <a:pt x="292418" y="104775"/>
                    </a:cubicBezTo>
                    <a:cubicBezTo>
                      <a:pt x="254318" y="184785"/>
                      <a:pt x="200025" y="252413"/>
                      <a:pt x="135255" y="311468"/>
                    </a:cubicBezTo>
                    <a:cubicBezTo>
                      <a:pt x="109538" y="336233"/>
                      <a:pt x="73343" y="343853"/>
                      <a:pt x="35243" y="30956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4B80233-A9C6-406C-99FF-F95A82D8FC6C}"/>
                  </a:ext>
                </a:extLst>
              </p:cNvPr>
              <p:cNvSpPr/>
              <p:nvPr/>
            </p:nvSpPr>
            <p:spPr>
              <a:xfrm>
                <a:off x="9232067" y="2487457"/>
                <a:ext cx="394127" cy="403083"/>
              </a:xfrm>
              <a:custGeom>
                <a:avLst/>
                <a:gdLst>
                  <a:gd name="connsiteX0" fmla="*/ 175170 w 394127"/>
                  <a:gd name="connsiteY0" fmla="*/ 220027 h 403083"/>
                  <a:gd name="connsiteX1" fmla="*/ 170407 w 394127"/>
                  <a:gd name="connsiteY1" fmla="*/ 138113 h 403083"/>
                  <a:gd name="connsiteX2" fmla="*/ 236130 w 394127"/>
                  <a:gd name="connsiteY2" fmla="*/ 31433 h 403083"/>
                  <a:gd name="connsiteX3" fmla="*/ 303757 w 394127"/>
                  <a:gd name="connsiteY3" fmla="*/ 1905 h 403083"/>
                  <a:gd name="connsiteX4" fmla="*/ 353287 w 394127"/>
                  <a:gd name="connsiteY4" fmla="*/ 33338 h 403083"/>
                  <a:gd name="connsiteX5" fmla="*/ 370432 w 394127"/>
                  <a:gd name="connsiteY5" fmla="*/ 8572 h 403083"/>
                  <a:gd name="connsiteX6" fmla="*/ 390435 w 394127"/>
                  <a:gd name="connsiteY6" fmla="*/ 0 h 403083"/>
                  <a:gd name="connsiteX7" fmla="*/ 387577 w 394127"/>
                  <a:gd name="connsiteY7" fmla="*/ 19050 h 403083"/>
                  <a:gd name="connsiteX8" fmla="*/ 281850 w 394127"/>
                  <a:gd name="connsiteY8" fmla="*/ 221933 h 403083"/>
                  <a:gd name="connsiteX9" fmla="*/ 330427 w 394127"/>
                  <a:gd name="connsiteY9" fmla="*/ 239077 h 403083"/>
                  <a:gd name="connsiteX10" fmla="*/ 376147 w 394127"/>
                  <a:gd name="connsiteY10" fmla="*/ 269558 h 403083"/>
                  <a:gd name="connsiteX11" fmla="*/ 385672 w 394127"/>
                  <a:gd name="connsiteY11" fmla="*/ 337185 h 403083"/>
                  <a:gd name="connsiteX12" fmla="*/ 372337 w 394127"/>
                  <a:gd name="connsiteY12" fmla="*/ 359092 h 403083"/>
                  <a:gd name="connsiteX13" fmla="*/ 358050 w 394127"/>
                  <a:gd name="connsiteY13" fmla="*/ 375285 h 403083"/>
                  <a:gd name="connsiteX14" fmla="*/ 270420 w 394127"/>
                  <a:gd name="connsiteY14" fmla="*/ 253365 h 403083"/>
                  <a:gd name="connsiteX15" fmla="*/ 212317 w 394127"/>
                  <a:gd name="connsiteY15" fmla="*/ 328612 h 403083"/>
                  <a:gd name="connsiteX16" fmla="*/ 84682 w 394127"/>
                  <a:gd name="connsiteY16" fmla="*/ 401002 h 403083"/>
                  <a:gd name="connsiteX17" fmla="*/ 13245 w 394127"/>
                  <a:gd name="connsiteY17" fmla="*/ 379095 h 403083"/>
                  <a:gd name="connsiteX18" fmla="*/ 14197 w 394127"/>
                  <a:gd name="connsiteY18" fmla="*/ 298133 h 403083"/>
                  <a:gd name="connsiteX19" fmla="*/ 107542 w 394127"/>
                  <a:gd name="connsiteY19" fmla="*/ 231458 h 403083"/>
                  <a:gd name="connsiteX20" fmla="*/ 175170 w 394127"/>
                  <a:gd name="connsiteY20" fmla="*/ 220027 h 403083"/>
                  <a:gd name="connsiteX21" fmla="*/ 223747 w 394127"/>
                  <a:gd name="connsiteY21" fmla="*/ 243840 h 403083"/>
                  <a:gd name="connsiteX22" fmla="*/ 69442 w 394127"/>
                  <a:gd name="connsiteY22" fmla="*/ 275273 h 403083"/>
                  <a:gd name="connsiteX23" fmla="*/ 38962 w 394127"/>
                  <a:gd name="connsiteY23" fmla="*/ 319087 h 403083"/>
                  <a:gd name="connsiteX24" fmla="*/ 51345 w 394127"/>
                  <a:gd name="connsiteY24" fmla="*/ 369570 h 403083"/>
                  <a:gd name="connsiteX25" fmla="*/ 99922 w 394127"/>
                  <a:gd name="connsiteY25" fmla="*/ 376237 h 403083"/>
                  <a:gd name="connsiteX26" fmla="*/ 125640 w 394127"/>
                  <a:gd name="connsiteY26" fmla="*/ 362902 h 403083"/>
                  <a:gd name="connsiteX27" fmla="*/ 223747 w 394127"/>
                  <a:gd name="connsiteY27" fmla="*/ 243840 h 403083"/>
                  <a:gd name="connsiteX28" fmla="*/ 189457 w 394127"/>
                  <a:gd name="connsiteY28" fmla="*/ 200977 h 403083"/>
                  <a:gd name="connsiteX29" fmla="*/ 315187 w 394127"/>
                  <a:gd name="connsiteY29" fmla="*/ 66675 h 403083"/>
                  <a:gd name="connsiteX30" fmla="*/ 321855 w 394127"/>
                  <a:gd name="connsiteY30" fmla="*/ 30480 h 403083"/>
                  <a:gd name="connsiteX31" fmla="*/ 284707 w 394127"/>
                  <a:gd name="connsiteY31" fmla="*/ 42863 h 403083"/>
                  <a:gd name="connsiteX32" fmla="*/ 193267 w 394127"/>
                  <a:gd name="connsiteY32" fmla="*/ 177165 h 403083"/>
                  <a:gd name="connsiteX33" fmla="*/ 189457 w 394127"/>
                  <a:gd name="connsiteY33" fmla="*/ 200977 h 403083"/>
                  <a:gd name="connsiteX34" fmla="*/ 202792 w 394127"/>
                  <a:gd name="connsiteY34" fmla="*/ 216217 h 403083"/>
                  <a:gd name="connsiteX35" fmla="*/ 203745 w 394127"/>
                  <a:gd name="connsiteY35" fmla="*/ 220980 h 403083"/>
                  <a:gd name="connsiteX36" fmla="*/ 238987 w 394127"/>
                  <a:gd name="connsiteY36" fmla="*/ 215265 h 403083"/>
                  <a:gd name="connsiteX37" fmla="*/ 270420 w 394127"/>
                  <a:gd name="connsiteY37" fmla="*/ 162877 h 403083"/>
                  <a:gd name="connsiteX38" fmla="*/ 268515 w 394127"/>
                  <a:gd name="connsiteY38" fmla="*/ 161925 h 403083"/>
                  <a:gd name="connsiteX39" fmla="*/ 202792 w 394127"/>
                  <a:gd name="connsiteY39" fmla="*/ 216217 h 403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94127" h="403083">
                    <a:moveTo>
                      <a:pt x="175170" y="220027"/>
                    </a:moveTo>
                    <a:cubicBezTo>
                      <a:pt x="157072" y="193358"/>
                      <a:pt x="161835" y="165735"/>
                      <a:pt x="170407" y="138113"/>
                    </a:cubicBezTo>
                    <a:cubicBezTo>
                      <a:pt x="182790" y="96202"/>
                      <a:pt x="203745" y="60960"/>
                      <a:pt x="236130" y="31433"/>
                    </a:cubicBezTo>
                    <a:cubicBezTo>
                      <a:pt x="255180" y="14288"/>
                      <a:pt x="278040" y="4763"/>
                      <a:pt x="303757" y="1905"/>
                    </a:cubicBezTo>
                    <a:cubicBezTo>
                      <a:pt x="326617" y="0"/>
                      <a:pt x="341857" y="9525"/>
                      <a:pt x="353287" y="33338"/>
                    </a:cubicBezTo>
                    <a:cubicBezTo>
                      <a:pt x="359002" y="24765"/>
                      <a:pt x="363765" y="15240"/>
                      <a:pt x="370432" y="8572"/>
                    </a:cubicBezTo>
                    <a:cubicBezTo>
                      <a:pt x="375195" y="3810"/>
                      <a:pt x="383767" y="2858"/>
                      <a:pt x="390435" y="0"/>
                    </a:cubicBezTo>
                    <a:cubicBezTo>
                      <a:pt x="389482" y="6667"/>
                      <a:pt x="390435" y="13335"/>
                      <a:pt x="387577" y="19050"/>
                    </a:cubicBezTo>
                    <a:cubicBezTo>
                      <a:pt x="353287" y="86677"/>
                      <a:pt x="318045" y="153352"/>
                      <a:pt x="281850" y="221933"/>
                    </a:cubicBezTo>
                    <a:cubicBezTo>
                      <a:pt x="300900" y="228600"/>
                      <a:pt x="317092" y="231458"/>
                      <a:pt x="330427" y="239077"/>
                    </a:cubicBezTo>
                    <a:cubicBezTo>
                      <a:pt x="346620" y="247650"/>
                      <a:pt x="362812" y="257175"/>
                      <a:pt x="376147" y="269558"/>
                    </a:cubicBezTo>
                    <a:cubicBezTo>
                      <a:pt x="397102" y="289560"/>
                      <a:pt x="399007" y="310515"/>
                      <a:pt x="385672" y="337185"/>
                    </a:cubicBezTo>
                    <a:cubicBezTo>
                      <a:pt x="381862" y="344805"/>
                      <a:pt x="377100" y="352425"/>
                      <a:pt x="372337" y="359092"/>
                    </a:cubicBezTo>
                    <a:cubicBezTo>
                      <a:pt x="369480" y="363855"/>
                      <a:pt x="364717" y="367665"/>
                      <a:pt x="358050" y="375285"/>
                    </a:cubicBezTo>
                    <a:cubicBezTo>
                      <a:pt x="361860" y="306705"/>
                      <a:pt x="321855" y="275273"/>
                      <a:pt x="270420" y="253365"/>
                    </a:cubicBezTo>
                    <a:cubicBezTo>
                      <a:pt x="251370" y="279083"/>
                      <a:pt x="233272" y="304800"/>
                      <a:pt x="212317" y="328612"/>
                    </a:cubicBezTo>
                    <a:cubicBezTo>
                      <a:pt x="178980" y="367665"/>
                      <a:pt x="136117" y="392430"/>
                      <a:pt x="84682" y="401002"/>
                    </a:cubicBezTo>
                    <a:cubicBezTo>
                      <a:pt x="57060" y="405765"/>
                      <a:pt x="32295" y="403860"/>
                      <a:pt x="13245" y="379095"/>
                    </a:cubicBezTo>
                    <a:cubicBezTo>
                      <a:pt x="-7710" y="351473"/>
                      <a:pt x="-1043" y="323850"/>
                      <a:pt x="14197" y="298133"/>
                    </a:cubicBezTo>
                    <a:cubicBezTo>
                      <a:pt x="35152" y="262890"/>
                      <a:pt x="68490" y="242888"/>
                      <a:pt x="107542" y="231458"/>
                    </a:cubicBezTo>
                    <a:cubicBezTo>
                      <a:pt x="128497" y="228600"/>
                      <a:pt x="150405" y="225742"/>
                      <a:pt x="175170" y="220027"/>
                    </a:cubicBezTo>
                    <a:close/>
                    <a:moveTo>
                      <a:pt x="223747" y="243840"/>
                    </a:moveTo>
                    <a:cubicBezTo>
                      <a:pt x="166597" y="237172"/>
                      <a:pt x="114210" y="242888"/>
                      <a:pt x="69442" y="275273"/>
                    </a:cubicBezTo>
                    <a:cubicBezTo>
                      <a:pt x="55155" y="284798"/>
                      <a:pt x="45630" y="302895"/>
                      <a:pt x="38962" y="319087"/>
                    </a:cubicBezTo>
                    <a:cubicBezTo>
                      <a:pt x="31342" y="337185"/>
                      <a:pt x="37057" y="355283"/>
                      <a:pt x="51345" y="369570"/>
                    </a:cubicBezTo>
                    <a:cubicBezTo>
                      <a:pt x="65632" y="382905"/>
                      <a:pt x="82777" y="381000"/>
                      <a:pt x="99922" y="376237"/>
                    </a:cubicBezTo>
                    <a:cubicBezTo>
                      <a:pt x="109447" y="373380"/>
                      <a:pt x="118020" y="368617"/>
                      <a:pt x="125640" y="362902"/>
                    </a:cubicBezTo>
                    <a:cubicBezTo>
                      <a:pt x="167550" y="333375"/>
                      <a:pt x="195172" y="290512"/>
                      <a:pt x="223747" y="243840"/>
                    </a:cubicBezTo>
                    <a:close/>
                    <a:moveTo>
                      <a:pt x="189457" y="200977"/>
                    </a:moveTo>
                    <a:cubicBezTo>
                      <a:pt x="240892" y="160020"/>
                      <a:pt x="289470" y="123825"/>
                      <a:pt x="315187" y="66675"/>
                    </a:cubicBezTo>
                    <a:cubicBezTo>
                      <a:pt x="319950" y="56197"/>
                      <a:pt x="319950" y="42863"/>
                      <a:pt x="321855" y="30480"/>
                    </a:cubicBezTo>
                    <a:cubicBezTo>
                      <a:pt x="309472" y="34290"/>
                      <a:pt x="295185" y="36195"/>
                      <a:pt x="284707" y="42863"/>
                    </a:cubicBezTo>
                    <a:cubicBezTo>
                      <a:pt x="238035" y="76200"/>
                      <a:pt x="212317" y="124777"/>
                      <a:pt x="193267" y="177165"/>
                    </a:cubicBezTo>
                    <a:cubicBezTo>
                      <a:pt x="191362" y="183833"/>
                      <a:pt x="191362" y="190500"/>
                      <a:pt x="189457" y="200977"/>
                    </a:cubicBezTo>
                    <a:close/>
                    <a:moveTo>
                      <a:pt x="202792" y="216217"/>
                    </a:moveTo>
                    <a:cubicBezTo>
                      <a:pt x="202792" y="218122"/>
                      <a:pt x="203745" y="219075"/>
                      <a:pt x="203745" y="220980"/>
                    </a:cubicBezTo>
                    <a:cubicBezTo>
                      <a:pt x="216127" y="219075"/>
                      <a:pt x="232320" y="221933"/>
                      <a:pt x="238987" y="215265"/>
                    </a:cubicBezTo>
                    <a:cubicBezTo>
                      <a:pt x="252322" y="200025"/>
                      <a:pt x="259942" y="180975"/>
                      <a:pt x="270420" y="162877"/>
                    </a:cubicBezTo>
                    <a:cubicBezTo>
                      <a:pt x="269467" y="162877"/>
                      <a:pt x="268515" y="161925"/>
                      <a:pt x="268515" y="161925"/>
                    </a:cubicBezTo>
                    <a:cubicBezTo>
                      <a:pt x="245655" y="180022"/>
                      <a:pt x="224700" y="198120"/>
                      <a:pt x="202792" y="2162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4B285F6-3B02-44AB-9973-5BAE1773C2C0}"/>
                  </a:ext>
                </a:extLst>
              </p:cNvPr>
              <p:cNvSpPr/>
              <p:nvPr/>
            </p:nvSpPr>
            <p:spPr>
              <a:xfrm>
                <a:off x="7494617" y="2974709"/>
                <a:ext cx="320039" cy="141043"/>
              </a:xfrm>
              <a:custGeom>
                <a:avLst/>
                <a:gdLst>
                  <a:gd name="connsiteX0" fmla="*/ 312420 w 320039"/>
                  <a:gd name="connsiteY0" fmla="*/ 50910 h 141043"/>
                  <a:gd name="connsiteX1" fmla="*/ 277178 w 320039"/>
                  <a:gd name="connsiteY1" fmla="*/ 116633 h 141043"/>
                  <a:gd name="connsiteX2" fmla="*/ 90488 w 320039"/>
                  <a:gd name="connsiteY2" fmla="*/ 138540 h 141043"/>
                  <a:gd name="connsiteX3" fmla="*/ 0 w 320039"/>
                  <a:gd name="connsiteY3" fmla="*/ 123300 h 141043"/>
                  <a:gd name="connsiteX4" fmla="*/ 204788 w 320039"/>
                  <a:gd name="connsiteY4" fmla="*/ 5190 h 141043"/>
                  <a:gd name="connsiteX5" fmla="*/ 320040 w 320039"/>
                  <a:gd name="connsiteY5" fmla="*/ 25193 h 141043"/>
                  <a:gd name="connsiteX6" fmla="*/ 180023 w 320039"/>
                  <a:gd name="connsiteY6" fmla="*/ 81390 h 141043"/>
                  <a:gd name="connsiteX7" fmla="*/ 312420 w 320039"/>
                  <a:gd name="connsiteY7" fmla="*/ 50910 h 141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039" h="141043">
                    <a:moveTo>
                      <a:pt x="312420" y="50910"/>
                    </a:moveTo>
                    <a:cubicBezTo>
                      <a:pt x="319088" y="82343"/>
                      <a:pt x="306705" y="107108"/>
                      <a:pt x="277178" y="116633"/>
                    </a:cubicBezTo>
                    <a:cubicBezTo>
                      <a:pt x="216218" y="135683"/>
                      <a:pt x="154305" y="146160"/>
                      <a:pt x="90488" y="138540"/>
                    </a:cubicBezTo>
                    <a:cubicBezTo>
                      <a:pt x="60007" y="134730"/>
                      <a:pt x="30480" y="129968"/>
                      <a:pt x="0" y="123300"/>
                    </a:cubicBezTo>
                    <a:cubicBezTo>
                      <a:pt x="61913" y="69960"/>
                      <a:pt x="126682" y="25193"/>
                      <a:pt x="204788" y="5190"/>
                    </a:cubicBezTo>
                    <a:cubicBezTo>
                      <a:pt x="244793" y="-5287"/>
                      <a:pt x="282893" y="-525"/>
                      <a:pt x="320040" y="25193"/>
                    </a:cubicBezTo>
                    <a:cubicBezTo>
                      <a:pt x="276225" y="54720"/>
                      <a:pt x="225743" y="62340"/>
                      <a:pt x="180023" y="81390"/>
                    </a:cubicBezTo>
                    <a:cubicBezTo>
                      <a:pt x="224790" y="70913"/>
                      <a:pt x="268605" y="61388"/>
                      <a:pt x="312420" y="5091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159C172-BCBB-47A8-83E7-B9585E84F6EF}"/>
                  </a:ext>
                </a:extLst>
              </p:cNvPr>
              <p:cNvSpPr/>
              <p:nvPr/>
            </p:nvSpPr>
            <p:spPr>
              <a:xfrm>
                <a:off x="11242705" y="2425921"/>
                <a:ext cx="333375" cy="135319"/>
              </a:xfrm>
              <a:custGeom>
                <a:avLst/>
                <a:gdLst>
                  <a:gd name="connsiteX0" fmla="*/ 0 w 333375"/>
                  <a:gd name="connsiteY0" fmla="*/ 65346 h 135319"/>
                  <a:gd name="connsiteX1" fmla="*/ 110490 w 333375"/>
                  <a:gd name="connsiteY1" fmla="*/ 1529 h 135319"/>
                  <a:gd name="connsiteX2" fmla="*/ 324803 w 333375"/>
                  <a:gd name="connsiteY2" fmla="*/ 30104 h 135319"/>
                  <a:gd name="connsiteX3" fmla="*/ 333375 w 333375"/>
                  <a:gd name="connsiteY3" fmla="*/ 33914 h 135319"/>
                  <a:gd name="connsiteX4" fmla="*/ 204788 w 333375"/>
                  <a:gd name="connsiteY4" fmla="*/ 105351 h 135319"/>
                  <a:gd name="connsiteX5" fmla="*/ 83820 w 333375"/>
                  <a:gd name="connsiteY5" fmla="*/ 133926 h 135319"/>
                  <a:gd name="connsiteX6" fmla="*/ 19050 w 333375"/>
                  <a:gd name="connsiteY6" fmla="*/ 106304 h 135319"/>
                  <a:gd name="connsiteX7" fmla="*/ 31432 w 333375"/>
                  <a:gd name="connsiteY7" fmla="*/ 82491 h 135319"/>
                  <a:gd name="connsiteX8" fmla="*/ 158115 w 333375"/>
                  <a:gd name="connsiteY8" fmla="*/ 60584 h 135319"/>
                  <a:gd name="connsiteX9" fmla="*/ 0 w 333375"/>
                  <a:gd name="connsiteY9" fmla="*/ 65346 h 135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3375" h="135319">
                    <a:moveTo>
                      <a:pt x="0" y="65346"/>
                    </a:moveTo>
                    <a:cubicBezTo>
                      <a:pt x="27622" y="23436"/>
                      <a:pt x="65722" y="5339"/>
                      <a:pt x="110490" y="1529"/>
                    </a:cubicBezTo>
                    <a:cubicBezTo>
                      <a:pt x="183832" y="-4186"/>
                      <a:pt x="255270" y="6291"/>
                      <a:pt x="324803" y="30104"/>
                    </a:cubicBezTo>
                    <a:cubicBezTo>
                      <a:pt x="326707" y="31056"/>
                      <a:pt x="329565" y="32009"/>
                      <a:pt x="333375" y="33914"/>
                    </a:cubicBezTo>
                    <a:cubicBezTo>
                      <a:pt x="293370" y="67251"/>
                      <a:pt x="250507" y="91064"/>
                      <a:pt x="204788" y="105351"/>
                    </a:cubicBezTo>
                    <a:cubicBezTo>
                      <a:pt x="165735" y="117734"/>
                      <a:pt x="124778" y="126306"/>
                      <a:pt x="83820" y="133926"/>
                    </a:cubicBezTo>
                    <a:cubicBezTo>
                      <a:pt x="54293" y="139641"/>
                      <a:pt x="30480" y="127259"/>
                      <a:pt x="19050" y="106304"/>
                    </a:cubicBezTo>
                    <a:cubicBezTo>
                      <a:pt x="11430" y="91064"/>
                      <a:pt x="15240" y="85349"/>
                      <a:pt x="31432" y="82491"/>
                    </a:cubicBezTo>
                    <a:cubicBezTo>
                      <a:pt x="74295" y="76776"/>
                      <a:pt x="116205" y="69156"/>
                      <a:pt x="158115" y="60584"/>
                    </a:cubicBezTo>
                    <a:cubicBezTo>
                      <a:pt x="107632" y="63441"/>
                      <a:pt x="55245" y="75824"/>
                      <a:pt x="0" y="6534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2C29B5D-CA84-44D6-9E62-728B0196CF9F}"/>
                  </a:ext>
                </a:extLst>
              </p:cNvPr>
              <p:cNvSpPr/>
              <p:nvPr/>
            </p:nvSpPr>
            <p:spPr>
              <a:xfrm>
                <a:off x="11048360" y="2736059"/>
                <a:ext cx="82901" cy="81915"/>
              </a:xfrm>
              <a:custGeom>
                <a:avLst/>
                <a:gdLst>
                  <a:gd name="connsiteX0" fmla="*/ 82902 w 82901"/>
                  <a:gd name="connsiteY0" fmla="*/ 40005 h 81915"/>
                  <a:gd name="connsiteX1" fmla="*/ 42897 w 82901"/>
                  <a:gd name="connsiteY1" fmla="*/ 81915 h 81915"/>
                  <a:gd name="connsiteX2" fmla="*/ 34 w 82901"/>
                  <a:gd name="connsiteY2" fmla="*/ 43815 h 81915"/>
                  <a:gd name="connsiteX3" fmla="*/ 39087 w 82901"/>
                  <a:gd name="connsiteY3" fmla="*/ 0 h 81915"/>
                  <a:gd name="connsiteX4" fmla="*/ 82902 w 82901"/>
                  <a:gd name="connsiteY4" fmla="*/ 40005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901" h="81915">
                    <a:moveTo>
                      <a:pt x="82902" y="40005"/>
                    </a:moveTo>
                    <a:cubicBezTo>
                      <a:pt x="82902" y="60960"/>
                      <a:pt x="62899" y="81915"/>
                      <a:pt x="42897" y="81915"/>
                    </a:cubicBezTo>
                    <a:cubicBezTo>
                      <a:pt x="22894" y="81915"/>
                      <a:pt x="987" y="62865"/>
                      <a:pt x="34" y="43815"/>
                    </a:cubicBezTo>
                    <a:cubicBezTo>
                      <a:pt x="-918" y="20955"/>
                      <a:pt x="18132" y="0"/>
                      <a:pt x="39087" y="0"/>
                    </a:cubicBezTo>
                    <a:cubicBezTo>
                      <a:pt x="63852" y="0"/>
                      <a:pt x="82902" y="17145"/>
                      <a:pt x="82902" y="400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39857E5-8E20-4F94-8BFC-4858F1F9374C}"/>
                  </a:ext>
                </a:extLst>
              </p:cNvPr>
              <p:cNvSpPr/>
              <p:nvPr/>
            </p:nvSpPr>
            <p:spPr>
              <a:xfrm>
                <a:off x="8023285" y="3162906"/>
                <a:ext cx="80758" cy="82576"/>
              </a:xfrm>
              <a:custGeom>
                <a:avLst/>
                <a:gdLst>
                  <a:gd name="connsiteX0" fmla="*/ 76170 w 80758"/>
                  <a:gd name="connsiteY0" fmla="*/ 69406 h 82576"/>
                  <a:gd name="connsiteX1" fmla="*/ 60930 w 80758"/>
                  <a:gd name="connsiteY1" fmla="*/ 77026 h 82576"/>
                  <a:gd name="connsiteX2" fmla="*/ 10447 w 80758"/>
                  <a:gd name="connsiteY2" fmla="*/ 69406 h 82576"/>
                  <a:gd name="connsiteX3" fmla="*/ 7590 w 80758"/>
                  <a:gd name="connsiteY3" fmla="*/ 17971 h 82576"/>
                  <a:gd name="connsiteX4" fmla="*/ 55215 w 80758"/>
                  <a:gd name="connsiteY4" fmla="*/ 2731 h 82576"/>
                  <a:gd name="connsiteX5" fmla="*/ 79980 w 80758"/>
                  <a:gd name="connsiteY5" fmla="*/ 49404 h 82576"/>
                  <a:gd name="connsiteX6" fmla="*/ 76170 w 80758"/>
                  <a:gd name="connsiteY6" fmla="*/ 69406 h 82576"/>
                  <a:gd name="connsiteX7" fmla="*/ 76170 w 80758"/>
                  <a:gd name="connsiteY7" fmla="*/ 69406 h 8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758" h="82576">
                    <a:moveTo>
                      <a:pt x="76170" y="69406"/>
                    </a:moveTo>
                    <a:cubicBezTo>
                      <a:pt x="71407" y="72263"/>
                      <a:pt x="65692" y="74169"/>
                      <a:pt x="60930" y="77026"/>
                    </a:cubicBezTo>
                    <a:cubicBezTo>
                      <a:pt x="43785" y="86551"/>
                      <a:pt x="22830" y="83694"/>
                      <a:pt x="10447" y="69406"/>
                    </a:cubicBezTo>
                    <a:cubicBezTo>
                      <a:pt x="-1935" y="54166"/>
                      <a:pt x="-3840" y="33211"/>
                      <a:pt x="7590" y="17971"/>
                    </a:cubicBezTo>
                    <a:cubicBezTo>
                      <a:pt x="19020" y="1779"/>
                      <a:pt x="38070" y="-3937"/>
                      <a:pt x="55215" y="2731"/>
                    </a:cubicBezTo>
                    <a:cubicBezTo>
                      <a:pt x="73312" y="10351"/>
                      <a:pt x="83790" y="30354"/>
                      <a:pt x="79980" y="49404"/>
                    </a:cubicBezTo>
                    <a:cubicBezTo>
                      <a:pt x="79027" y="57024"/>
                      <a:pt x="77122" y="62738"/>
                      <a:pt x="76170" y="69406"/>
                    </a:cubicBezTo>
                    <a:cubicBezTo>
                      <a:pt x="76170" y="69406"/>
                      <a:pt x="76170" y="69406"/>
                      <a:pt x="76170" y="694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A113884-D2AE-4078-B512-CCB2264489D7}"/>
                  </a:ext>
                </a:extLst>
              </p:cNvPr>
              <p:cNvSpPr/>
              <p:nvPr/>
            </p:nvSpPr>
            <p:spPr>
              <a:xfrm>
                <a:off x="9677895" y="2364584"/>
                <a:ext cx="48945" cy="76200"/>
              </a:xfrm>
              <a:custGeom>
                <a:avLst/>
                <a:gdLst>
                  <a:gd name="connsiteX0" fmla="*/ 3662 w 48945"/>
                  <a:gd name="connsiteY0" fmla="*/ 76200 h 76200"/>
                  <a:gd name="connsiteX1" fmla="*/ 43667 w 48945"/>
                  <a:gd name="connsiteY1" fmla="*/ 0 h 76200"/>
                  <a:gd name="connsiteX2" fmla="*/ 3662 w 48945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945" h="76200">
                    <a:moveTo>
                      <a:pt x="3662" y="76200"/>
                    </a:moveTo>
                    <a:cubicBezTo>
                      <a:pt x="-5863" y="38100"/>
                      <a:pt x="1757" y="23813"/>
                      <a:pt x="43667" y="0"/>
                    </a:cubicBezTo>
                    <a:cubicBezTo>
                      <a:pt x="57002" y="30480"/>
                      <a:pt x="45572" y="52388"/>
                      <a:pt x="3662" y="7620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516601A0-E550-4537-86A6-47B91048D594}"/>
                  </a:ext>
                </a:extLst>
              </p:cNvPr>
              <p:cNvSpPr/>
              <p:nvPr/>
            </p:nvSpPr>
            <p:spPr>
              <a:xfrm>
                <a:off x="9914911" y="2364584"/>
                <a:ext cx="46402" cy="76200"/>
              </a:xfrm>
              <a:custGeom>
                <a:avLst/>
                <a:gdLst>
                  <a:gd name="connsiteX0" fmla="*/ 42872 w 46402"/>
                  <a:gd name="connsiteY0" fmla="*/ 0 h 76200"/>
                  <a:gd name="connsiteX1" fmla="*/ 2866 w 46402"/>
                  <a:gd name="connsiteY1" fmla="*/ 76200 h 76200"/>
                  <a:gd name="connsiteX2" fmla="*/ 42872 w 46402"/>
                  <a:gd name="connsiteY2" fmla="*/ 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402" h="76200">
                    <a:moveTo>
                      <a:pt x="42872" y="0"/>
                    </a:moveTo>
                    <a:cubicBezTo>
                      <a:pt x="51444" y="40958"/>
                      <a:pt x="46681" y="49530"/>
                      <a:pt x="2866" y="76200"/>
                    </a:cubicBezTo>
                    <a:cubicBezTo>
                      <a:pt x="-4753" y="37148"/>
                      <a:pt x="962" y="26670"/>
                      <a:pt x="4287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233E530-D015-4B50-9B78-3981C569616B}"/>
                  </a:ext>
                </a:extLst>
              </p:cNvPr>
              <p:cNvSpPr/>
              <p:nvPr/>
            </p:nvSpPr>
            <p:spPr>
              <a:xfrm>
                <a:off x="9434859" y="2649382"/>
                <a:ext cx="66675" cy="59054"/>
              </a:xfrm>
              <a:custGeom>
                <a:avLst/>
                <a:gdLst>
                  <a:gd name="connsiteX0" fmla="*/ 0 w 66675"/>
                  <a:gd name="connsiteY0" fmla="*/ 54292 h 59054"/>
                  <a:gd name="connsiteX1" fmla="*/ 64770 w 66675"/>
                  <a:gd name="connsiteY1" fmla="*/ 0 h 59054"/>
                  <a:gd name="connsiteX2" fmla="*/ 66675 w 66675"/>
                  <a:gd name="connsiteY2" fmla="*/ 952 h 59054"/>
                  <a:gd name="connsiteX3" fmla="*/ 35242 w 66675"/>
                  <a:gd name="connsiteY3" fmla="*/ 53340 h 59054"/>
                  <a:gd name="connsiteX4" fmla="*/ 0 w 66675"/>
                  <a:gd name="connsiteY4" fmla="*/ 59055 h 59054"/>
                  <a:gd name="connsiteX5" fmla="*/ 0 w 66675"/>
                  <a:gd name="connsiteY5" fmla="*/ 54292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675" h="59054">
                    <a:moveTo>
                      <a:pt x="0" y="54292"/>
                    </a:moveTo>
                    <a:cubicBezTo>
                      <a:pt x="21908" y="36195"/>
                      <a:pt x="42863" y="18097"/>
                      <a:pt x="64770" y="0"/>
                    </a:cubicBezTo>
                    <a:cubicBezTo>
                      <a:pt x="65723" y="0"/>
                      <a:pt x="66675" y="952"/>
                      <a:pt x="66675" y="952"/>
                    </a:cubicBezTo>
                    <a:cubicBezTo>
                      <a:pt x="56198" y="19050"/>
                      <a:pt x="48578" y="38100"/>
                      <a:pt x="35242" y="53340"/>
                    </a:cubicBezTo>
                    <a:cubicBezTo>
                      <a:pt x="29528" y="60008"/>
                      <a:pt x="12383" y="57150"/>
                      <a:pt x="0" y="59055"/>
                    </a:cubicBezTo>
                    <a:cubicBezTo>
                      <a:pt x="953" y="57150"/>
                      <a:pt x="0" y="56197"/>
                      <a:pt x="0" y="5429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6DA0ACD-C744-4B17-8E14-2FA6EB540391}"/>
              </a:ext>
            </a:extLst>
          </p:cNvPr>
          <p:cNvGrpSpPr/>
          <p:nvPr/>
        </p:nvGrpSpPr>
        <p:grpSpPr>
          <a:xfrm>
            <a:off x="453812" y="1446781"/>
            <a:ext cx="5468017" cy="713615"/>
            <a:chOff x="5731572" y="5017731"/>
            <a:chExt cx="6001661" cy="783259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1DC4D59-3F7A-46BC-BE56-1D3BA7314F56}"/>
                </a:ext>
              </a:extLst>
            </p:cNvPr>
            <p:cNvSpPr/>
            <p:nvPr/>
          </p:nvSpPr>
          <p:spPr>
            <a:xfrm>
              <a:off x="7827924" y="5017731"/>
              <a:ext cx="3905309" cy="783259"/>
            </a:xfrm>
            <a:custGeom>
              <a:avLst/>
              <a:gdLst>
                <a:gd name="connsiteX0" fmla="*/ 4536913 w 4948985"/>
                <a:gd name="connsiteY0" fmla="*/ 790982 h 992582"/>
                <a:gd name="connsiteX1" fmla="*/ 4466418 w 4948985"/>
                <a:gd name="connsiteY1" fmla="*/ 825177 h 992582"/>
                <a:gd name="connsiteX2" fmla="*/ 4411706 w 4948985"/>
                <a:gd name="connsiteY2" fmla="*/ 892122 h 992582"/>
                <a:gd name="connsiteX3" fmla="*/ 4437878 w 4948985"/>
                <a:gd name="connsiteY3" fmla="*/ 961959 h 992582"/>
                <a:gd name="connsiteX4" fmla="*/ 4492854 w 4948985"/>
                <a:gd name="connsiteY4" fmla="*/ 930197 h 992582"/>
                <a:gd name="connsiteX5" fmla="*/ 4536913 w 4948985"/>
                <a:gd name="connsiteY5" fmla="*/ 790982 h 992582"/>
                <a:gd name="connsiteX6" fmla="*/ 2806622 w 4948985"/>
                <a:gd name="connsiteY6" fmla="*/ 789864 h 992582"/>
                <a:gd name="connsiteX7" fmla="*/ 2682270 w 4948985"/>
                <a:gd name="connsiteY7" fmla="*/ 893174 h 992582"/>
                <a:gd name="connsiteX8" fmla="*/ 2708179 w 4948985"/>
                <a:gd name="connsiteY8" fmla="*/ 962156 h 992582"/>
                <a:gd name="connsiteX9" fmla="*/ 2761642 w 4948985"/>
                <a:gd name="connsiteY9" fmla="*/ 932893 h 992582"/>
                <a:gd name="connsiteX10" fmla="*/ 2806622 w 4948985"/>
                <a:gd name="connsiteY10" fmla="*/ 789864 h 992582"/>
                <a:gd name="connsiteX11" fmla="*/ 4882156 w 4948985"/>
                <a:gd name="connsiteY11" fmla="*/ 756457 h 992582"/>
                <a:gd name="connsiteX12" fmla="*/ 4943380 w 4948985"/>
                <a:gd name="connsiteY12" fmla="*/ 796440 h 992582"/>
                <a:gd name="connsiteX13" fmla="*/ 4882551 w 4948985"/>
                <a:gd name="connsiteY13" fmla="*/ 841814 h 992582"/>
                <a:gd name="connsiteX14" fmla="*/ 4829877 w 4948985"/>
                <a:gd name="connsiteY14" fmla="*/ 798347 h 992582"/>
                <a:gd name="connsiteX15" fmla="*/ 4882156 w 4948985"/>
                <a:gd name="connsiteY15" fmla="*/ 756457 h 992582"/>
                <a:gd name="connsiteX16" fmla="*/ 2451516 w 4948985"/>
                <a:gd name="connsiteY16" fmla="*/ 653213 h 992582"/>
                <a:gd name="connsiteX17" fmla="*/ 2380692 w 4948985"/>
                <a:gd name="connsiteY17" fmla="*/ 750079 h 992582"/>
                <a:gd name="connsiteX18" fmla="*/ 2431722 w 4948985"/>
                <a:gd name="connsiteY18" fmla="*/ 808737 h 992582"/>
                <a:gd name="connsiteX19" fmla="*/ 2485185 w 4948985"/>
                <a:gd name="connsiteY19" fmla="*/ 757444 h 992582"/>
                <a:gd name="connsiteX20" fmla="*/ 2468614 w 4948985"/>
                <a:gd name="connsiteY20" fmla="*/ 665050 h 992582"/>
                <a:gd name="connsiteX21" fmla="*/ 2451516 w 4948985"/>
                <a:gd name="connsiteY21" fmla="*/ 653213 h 992582"/>
                <a:gd name="connsiteX22" fmla="*/ 1149990 w 4948985"/>
                <a:gd name="connsiteY22" fmla="*/ 412446 h 992582"/>
                <a:gd name="connsiteX23" fmla="*/ 1105990 w 4948985"/>
                <a:gd name="connsiteY23" fmla="*/ 445607 h 992582"/>
                <a:gd name="connsiteX24" fmla="*/ 1098559 w 4948985"/>
                <a:gd name="connsiteY24" fmla="*/ 456392 h 992582"/>
                <a:gd name="connsiteX25" fmla="*/ 1033916 w 4948985"/>
                <a:gd name="connsiteY25" fmla="*/ 642823 h 992582"/>
                <a:gd name="connsiteX26" fmla="*/ 1049370 w 4948985"/>
                <a:gd name="connsiteY26" fmla="*/ 696418 h 992582"/>
                <a:gd name="connsiteX27" fmla="*/ 1082645 w 4948985"/>
                <a:gd name="connsiteY27" fmla="*/ 672415 h 992582"/>
                <a:gd name="connsiteX28" fmla="*/ 1172671 w 4948985"/>
                <a:gd name="connsiteY28" fmla="*/ 490522 h 992582"/>
                <a:gd name="connsiteX29" fmla="*/ 1168462 w 4948985"/>
                <a:gd name="connsiteY29" fmla="*/ 417199 h 992582"/>
                <a:gd name="connsiteX30" fmla="*/ 1149990 w 4948985"/>
                <a:gd name="connsiteY30" fmla="*/ 412446 h 992582"/>
                <a:gd name="connsiteX31" fmla="*/ 4542318 w 4948985"/>
                <a:gd name="connsiteY31" fmla="*/ 403667 h 992582"/>
                <a:gd name="connsiteX32" fmla="*/ 4502258 w 4948985"/>
                <a:gd name="connsiteY32" fmla="*/ 443635 h 992582"/>
                <a:gd name="connsiteX33" fmla="*/ 4437418 w 4948985"/>
                <a:gd name="connsiteY33" fmla="*/ 666168 h 992582"/>
                <a:gd name="connsiteX34" fmla="*/ 4448006 w 4948985"/>
                <a:gd name="connsiteY34" fmla="*/ 709636 h 992582"/>
                <a:gd name="connsiteX35" fmla="*/ 4470364 w 4948985"/>
                <a:gd name="connsiteY35" fmla="*/ 686225 h 992582"/>
                <a:gd name="connsiteX36" fmla="*/ 4566703 w 4948985"/>
                <a:gd name="connsiteY36" fmla="*/ 473293 h 992582"/>
                <a:gd name="connsiteX37" fmla="*/ 4561903 w 4948985"/>
                <a:gd name="connsiteY37" fmla="*/ 406611 h 992582"/>
                <a:gd name="connsiteX38" fmla="*/ 4542318 w 4948985"/>
                <a:gd name="connsiteY38" fmla="*/ 403667 h 992582"/>
                <a:gd name="connsiteX39" fmla="*/ 2816330 w 4948985"/>
                <a:gd name="connsiteY39" fmla="*/ 402962 h 992582"/>
                <a:gd name="connsiteX40" fmla="*/ 2799718 w 4948985"/>
                <a:gd name="connsiteY40" fmla="*/ 412201 h 992582"/>
                <a:gd name="connsiteX41" fmla="*/ 2768416 w 4948985"/>
                <a:gd name="connsiteY41" fmla="*/ 449422 h 992582"/>
                <a:gd name="connsiteX42" fmla="*/ 2708113 w 4948985"/>
                <a:gd name="connsiteY42" fmla="*/ 654529 h 992582"/>
                <a:gd name="connsiteX43" fmla="*/ 2708311 w 4948985"/>
                <a:gd name="connsiteY43" fmla="*/ 686554 h 992582"/>
                <a:gd name="connsiteX44" fmla="*/ 2718832 w 4948985"/>
                <a:gd name="connsiteY44" fmla="*/ 710162 h 992582"/>
                <a:gd name="connsiteX45" fmla="*/ 2737640 w 4948985"/>
                <a:gd name="connsiteY45" fmla="*/ 691486 h 992582"/>
                <a:gd name="connsiteX46" fmla="*/ 2824378 w 4948985"/>
                <a:gd name="connsiteY46" fmla="*/ 505844 h 992582"/>
                <a:gd name="connsiteX47" fmla="*/ 2846868 w 4948985"/>
                <a:gd name="connsiteY47" fmla="*/ 441530 h 992582"/>
                <a:gd name="connsiteX48" fmla="*/ 2835360 w 4948985"/>
                <a:gd name="connsiteY48" fmla="*/ 406546 h 992582"/>
                <a:gd name="connsiteX49" fmla="*/ 2816330 w 4948985"/>
                <a:gd name="connsiteY49" fmla="*/ 402962 h 992582"/>
                <a:gd name="connsiteX50" fmla="*/ 2158665 w 4948985"/>
                <a:gd name="connsiteY50" fmla="*/ 343893 h 992582"/>
                <a:gd name="connsiteX51" fmla="*/ 2127908 w 4948985"/>
                <a:gd name="connsiteY51" fmla="*/ 365051 h 992582"/>
                <a:gd name="connsiteX52" fmla="*/ 2017759 w 4948985"/>
                <a:gd name="connsiteY52" fmla="*/ 546747 h 992582"/>
                <a:gd name="connsiteX53" fmla="*/ 2067211 w 4948985"/>
                <a:gd name="connsiteY53" fmla="*/ 532214 h 992582"/>
                <a:gd name="connsiteX54" fmla="*/ 2182556 w 4948985"/>
                <a:gd name="connsiteY54" fmla="*/ 398194 h 992582"/>
                <a:gd name="connsiteX55" fmla="*/ 2172033 w 4948985"/>
                <a:gd name="connsiteY55" fmla="*/ 347493 h 992582"/>
                <a:gd name="connsiteX56" fmla="*/ 2158665 w 4948985"/>
                <a:gd name="connsiteY56" fmla="*/ 343893 h 992582"/>
                <a:gd name="connsiteX57" fmla="*/ 3121024 w 4948985"/>
                <a:gd name="connsiteY57" fmla="*/ 249641 h 992582"/>
                <a:gd name="connsiteX58" fmla="*/ 3157455 w 4948985"/>
                <a:gd name="connsiteY58" fmla="*/ 281666 h 992582"/>
                <a:gd name="connsiteX59" fmla="*/ 3120432 w 4948985"/>
                <a:gd name="connsiteY59" fmla="*/ 317309 h 992582"/>
                <a:gd name="connsiteX60" fmla="*/ 3084330 w 4948985"/>
                <a:gd name="connsiteY60" fmla="*/ 286467 h 992582"/>
                <a:gd name="connsiteX61" fmla="*/ 3121024 w 4948985"/>
                <a:gd name="connsiteY61" fmla="*/ 249641 h 992582"/>
                <a:gd name="connsiteX62" fmla="*/ 3745552 w 4948985"/>
                <a:gd name="connsiteY62" fmla="*/ 249510 h 992582"/>
                <a:gd name="connsiteX63" fmla="*/ 3780931 w 4948985"/>
                <a:gd name="connsiteY63" fmla="*/ 283903 h 992582"/>
                <a:gd name="connsiteX64" fmla="*/ 3739567 w 4948985"/>
                <a:gd name="connsiteY64" fmla="*/ 317441 h 992582"/>
                <a:gd name="connsiteX65" fmla="*/ 3706884 w 4948985"/>
                <a:gd name="connsiteY65" fmla="*/ 286862 h 992582"/>
                <a:gd name="connsiteX66" fmla="*/ 3745552 w 4948985"/>
                <a:gd name="connsiteY66" fmla="*/ 249510 h 992582"/>
                <a:gd name="connsiteX67" fmla="*/ 377627 w 4948985"/>
                <a:gd name="connsiteY67" fmla="*/ 176778 h 992582"/>
                <a:gd name="connsiteX68" fmla="*/ 362765 w 4948985"/>
                <a:gd name="connsiteY68" fmla="*/ 191706 h 992582"/>
                <a:gd name="connsiteX69" fmla="*/ 301607 w 4948985"/>
                <a:gd name="connsiteY69" fmla="*/ 683464 h 992582"/>
                <a:gd name="connsiteX70" fmla="*/ 320086 w 4948985"/>
                <a:gd name="connsiteY70" fmla="*/ 794467 h 992582"/>
                <a:gd name="connsiteX71" fmla="*/ 374996 w 4948985"/>
                <a:gd name="connsiteY71" fmla="*/ 816891 h 992582"/>
                <a:gd name="connsiteX72" fmla="*/ 445820 w 4948985"/>
                <a:gd name="connsiteY72" fmla="*/ 719237 h 992582"/>
                <a:gd name="connsiteX73" fmla="*/ 543869 w 4948985"/>
                <a:gd name="connsiteY73" fmla="*/ 177962 h 992582"/>
                <a:gd name="connsiteX74" fmla="*/ 377627 w 4948985"/>
                <a:gd name="connsiteY74" fmla="*/ 176778 h 992582"/>
                <a:gd name="connsiteX75" fmla="*/ 620724 w 4948985"/>
                <a:gd name="connsiteY75" fmla="*/ 80396 h 992582"/>
                <a:gd name="connsiteX76" fmla="*/ 641326 w 4948985"/>
                <a:gd name="connsiteY76" fmla="*/ 87936 h 992582"/>
                <a:gd name="connsiteX77" fmla="*/ 648889 w 4948985"/>
                <a:gd name="connsiteY77" fmla="*/ 115030 h 992582"/>
                <a:gd name="connsiteX78" fmla="*/ 630081 w 4948985"/>
                <a:gd name="connsiteY78" fmla="*/ 425945 h 992582"/>
                <a:gd name="connsiteX79" fmla="*/ 618507 w 4948985"/>
                <a:gd name="connsiteY79" fmla="*/ 536094 h 992582"/>
                <a:gd name="connsiteX80" fmla="*/ 658753 w 4948985"/>
                <a:gd name="connsiteY80" fmla="*/ 472306 h 992582"/>
                <a:gd name="connsiteX81" fmla="*/ 718332 w 4948985"/>
                <a:gd name="connsiteY81" fmla="*/ 398720 h 992582"/>
                <a:gd name="connsiteX82" fmla="*/ 837029 w 4948985"/>
                <a:gd name="connsiteY82" fmla="*/ 438111 h 992582"/>
                <a:gd name="connsiteX83" fmla="*/ 843737 w 4948985"/>
                <a:gd name="connsiteY83" fmla="*/ 539250 h 992582"/>
                <a:gd name="connsiteX84" fmla="*/ 845447 w 4948985"/>
                <a:gd name="connsiteY84" fmla="*/ 786641 h 992582"/>
                <a:gd name="connsiteX85" fmla="*/ 862676 w 4948985"/>
                <a:gd name="connsiteY85" fmla="*/ 816629 h 992582"/>
                <a:gd name="connsiteX86" fmla="*/ 889572 w 4948985"/>
                <a:gd name="connsiteY86" fmla="*/ 798413 h 992582"/>
                <a:gd name="connsiteX87" fmla="*/ 974864 w 4948985"/>
                <a:gd name="connsiteY87" fmla="*/ 626318 h 992582"/>
                <a:gd name="connsiteX88" fmla="*/ 981308 w 4948985"/>
                <a:gd name="connsiteY88" fmla="*/ 549180 h 992582"/>
                <a:gd name="connsiteX89" fmla="*/ 1114802 w 4948985"/>
                <a:gd name="connsiteY89" fmla="*/ 378400 h 992582"/>
                <a:gd name="connsiteX90" fmla="*/ 1266906 w 4948985"/>
                <a:gd name="connsiteY90" fmla="*/ 373929 h 992582"/>
                <a:gd name="connsiteX91" fmla="*/ 1288278 w 4948985"/>
                <a:gd name="connsiteY91" fmla="*/ 409571 h 992582"/>
                <a:gd name="connsiteX92" fmla="*/ 1260856 w 4948985"/>
                <a:gd name="connsiteY92" fmla="*/ 639930 h 992582"/>
                <a:gd name="connsiteX93" fmla="*/ 1276901 w 4948985"/>
                <a:gd name="connsiteY93" fmla="*/ 827018 h 992582"/>
                <a:gd name="connsiteX94" fmla="*/ 1311426 w 4948985"/>
                <a:gd name="connsiteY94" fmla="*/ 808409 h 992582"/>
                <a:gd name="connsiteX95" fmla="*/ 1407633 w 4948985"/>
                <a:gd name="connsiteY95" fmla="*/ 626383 h 992582"/>
                <a:gd name="connsiteX96" fmla="*/ 1429203 w 4948985"/>
                <a:gd name="connsiteY96" fmla="*/ 372613 h 992582"/>
                <a:gd name="connsiteX97" fmla="*/ 1481614 w 4948985"/>
                <a:gd name="connsiteY97" fmla="*/ 338023 h 992582"/>
                <a:gd name="connsiteX98" fmla="*/ 1515217 w 4948985"/>
                <a:gd name="connsiteY98" fmla="*/ 377019 h 992582"/>
                <a:gd name="connsiteX99" fmla="*/ 1514889 w 4948985"/>
                <a:gd name="connsiteY99" fmla="*/ 541289 h 992582"/>
                <a:gd name="connsiteX100" fmla="*/ 1545402 w 4948985"/>
                <a:gd name="connsiteY100" fmla="*/ 480790 h 992582"/>
                <a:gd name="connsiteX101" fmla="*/ 1605638 w 4948985"/>
                <a:gd name="connsiteY101" fmla="*/ 391684 h 992582"/>
                <a:gd name="connsiteX102" fmla="*/ 1705857 w 4948985"/>
                <a:gd name="connsiteY102" fmla="*/ 358014 h 992582"/>
                <a:gd name="connsiteX103" fmla="*/ 1762674 w 4948985"/>
                <a:gd name="connsiteY103" fmla="*/ 446199 h 992582"/>
                <a:gd name="connsiteX104" fmla="*/ 1759058 w 4948985"/>
                <a:gd name="connsiteY104" fmla="*/ 611522 h 992582"/>
                <a:gd name="connsiteX105" fmla="*/ 1762740 w 4948985"/>
                <a:gd name="connsiteY105" fmla="*/ 766979 h 992582"/>
                <a:gd name="connsiteX106" fmla="*/ 1786743 w 4948985"/>
                <a:gd name="connsiteY106" fmla="*/ 789667 h 992582"/>
                <a:gd name="connsiteX107" fmla="*/ 1823108 w 4948985"/>
                <a:gd name="connsiteY107" fmla="*/ 765730 h 992582"/>
                <a:gd name="connsiteX108" fmla="*/ 1897417 w 4948985"/>
                <a:gd name="connsiteY108" fmla="*/ 547142 h 992582"/>
                <a:gd name="connsiteX109" fmla="*/ 1921158 w 4948985"/>
                <a:gd name="connsiteY109" fmla="*/ 187103 h 992582"/>
                <a:gd name="connsiteX110" fmla="*/ 2001122 w 4948985"/>
                <a:gd name="connsiteY110" fmla="*/ 139755 h 992582"/>
                <a:gd name="connsiteX111" fmla="*/ 2012302 w 4948985"/>
                <a:gd name="connsiteY111" fmla="*/ 167703 h 992582"/>
                <a:gd name="connsiteX112" fmla="*/ 2004410 w 4948985"/>
                <a:gd name="connsiteY112" fmla="*/ 394051 h 992582"/>
                <a:gd name="connsiteX113" fmla="*/ 2004410 w 4948985"/>
                <a:gd name="connsiteY113" fmla="*/ 417857 h 992582"/>
                <a:gd name="connsiteX114" fmla="*/ 2048404 w 4948985"/>
                <a:gd name="connsiteY114" fmla="*/ 367024 h 992582"/>
                <a:gd name="connsiteX115" fmla="*/ 2141126 w 4948985"/>
                <a:gd name="connsiteY115" fmla="*/ 309154 h 992582"/>
                <a:gd name="connsiteX116" fmla="*/ 2246014 w 4948985"/>
                <a:gd name="connsiteY116" fmla="*/ 419501 h 992582"/>
                <a:gd name="connsiteX117" fmla="*/ 2059451 w 4948985"/>
                <a:gd name="connsiteY117" fmla="*/ 604485 h 992582"/>
                <a:gd name="connsiteX118" fmla="*/ 2029399 w 4948985"/>
                <a:gd name="connsiteY118" fmla="*/ 611981 h 992582"/>
                <a:gd name="connsiteX119" fmla="*/ 2098776 w 4948985"/>
                <a:gd name="connsiteY119" fmla="*/ 704441 h 992582"/>
                <a:gd name="connsiteX120" fmla="*/ 2206953 w 4948985"/>
                <a:gd name="connsiteY120" fmla="*/ 705756 h 992582"/>
                <a:gd name="connsiteX121" fmla="*/ 2302042 w 4948985"/>
                <a:gd name="connsiteY121" fmla="*/ 511368 h 992582"/>
                <a:gd name="connsiteX122" fmla="*/ 2342156 w 4948985"/>
                <a:gd name="connsiteY122" fmla="*/ 326186 h 992582"/>
                <a:gd name="connsiteX123" fmla="*/ 2396080 w 4948985"/>
                <a:gd name="connsiteY123" fmla="*/ 307445 h 992582"/>
                <a:gd name="connsiteX124" fmla="*/ 2440534 w 4948985"/>
                <a:gd name="connsiteY124" fmla="*/ 359461 h 992582"/>
                <a:gd name="connsiteX125" fmla="*/ 2539372 w 4948985"/>
                <a:gd name="connsiteY125" fmla="*/ 564765 h 992582"/>
                <a:gd name="connsiteX126" fmla="*/ 2569819 w 4948985"/>
                <a:gd name="connsiteY126" fmla="*/ 578247 h 992582"/>
                <a:gd name="connsiteX127" fmla="*/ 2663527 w 4948985"/>
                <a:gd name="connsiteY127" fmla="*/ 492100 h 992582"/>
                <a:gd name="connsiteX128" fmla="*/ 2802479 w 4948985"/>
                <a:gd name="connsiteY128" fmla="*/ 378203 h 992582"/>
                <a:gd name="connsiteX129" fmla="*/ 2907960 w 4948985"/>
                <a:gd name="connsiteY129" fmla="*/ 362486 h 992582"/>
                <a:gd name="connsiteX130" fmla="*/ 2951822 w 4948985"/>
                <a:gd name="connsiteY130" fmla="*/ 397471 h 992582"/>
                <a:gd name="connsiteX131" fmla="*/ 2955439 w 4948985"/>
                <a:gd name="connsiteY131" fmla="*/ 554836 h 992582"/>
                <a:gd name="connsiteX132" fmla="*/ 2944917 w 4948985"/>
                <a:gd name="connsiteY132" fmla="*/ 691881 h 992582"/>
                <a:gd name="connsiteX133" fmla="*/ 3045793 w 4948985"/>
                <a:gd name="connsiteY133" fmla="*/ 541947 h 992582"/>
                <a:gd name="connsiteX134" fmla="*/ 3067890 w 4948985"/>
                <a:gd name="connsiteY134" fmla="*/ 403455 h 992582"/>
                <a:gd name="connsiteX135" fmla="*/ 3115105 w 4948985"/>
                <a:gd name="connsiteY135" fmla="*/ 364196 h 992582"/>
                <a:gd name="connsiteX136" fmla="*/ 3135163 w 4948985"/>
                <a:gd name="connsiteY136" fmla="*/ 413188 h 992582"/>
                <a:gd name="connsiteX137" fmla="*/ 3129901 w 4948985"/>
                <a:gd name="connsiteY137" fmla="*/ 688461 h 992582"/>
                <a:gd name="connsiteX138" fmla="*/ 3141475 w 4948985"/>
                <a:gd name="connsiteY138" fmla="*/ 749289 h 992582"/>
                <a:gd name="connsiteX139" fmla="*/ 3159034 w 4948985"/>
                <a:gd name="connsiteY139" fmla="*/ 775002 h 992582"/>
                <a:gd name="connsiteX140" fmla="*/ 3194281 w 4948985"/>
                <a:gd name="connsiteY140" fmla="*/ 753696 h 992582"/>
                <a:gd name="connsiteX141" fmla="*/ 3270234 w 4948985"/>
                <a:gd name="connsiteY141" fmla="*/ 583573 h 992582"/>
                <a:gd name="connsiteX142" fmla="*/ 3297657 w 4948985"/>
                <a:gd name="connsiteY142" fmla="*/ 439229 h 992582"/>
                <a:gd name="connsiteX143" fmla="*/ 3319884 w 4948985"/>
                <a:gd name="connsiteY143" fmla="*/ 380636 h 992582"/>
                <a:gd name="connsiteX144" fmla="*/ 3373544 w 4948985"/>
                <a:gd name="connsiteY144" fmla="*/ 420356 h 992582"/>
                <a:gd name="connsiteX145" fmla="*/ 3421155 w 4948985"/>
                <a:gd name="connsiteY145" fmla="*/ 757641 h 992582"/>
                <a:gd name="connsiteX146" fmla="*/ 3478630 w 4948985"/>
                <a:gd name="connsiteY146" fmla="*/ 419435 h 992582"/>
                <a:gd name="connsiteX147" fmla="*/ 3519796 w 4948985"/>
                <a:gd name="connsiteY147" fmla="*/ 390763 h 992582"/>
                <a:gd name="connsiteX148" fmla="*/ 3560304 w 4948985"/>
                <a:gd name="connsiteY148" fmla="*/ 408518 h 992582"/>
                <a:gd name="connsiteX149" fmla="*/ 3582860 w 4948985"/>
                <a:gd name="connsiteY149" fmla="*/ 466256 h 992582"/>
                <a:gd name="connsiteX150" fmla="*/ 3641650 w 4948985"/>
                <a:gd name="connsiteY150" fmla="*/ 542999 h 992582"/>
                <a:gd name="connsiteX151" fmla="*/ 3663482 w 4948985"/>
                <a:gd name="connsiteY151" fmla="*/ 552797 h 992582"/>
                <a:gd name="connsiteX152" fmla="*/ 3694521 w 4948985"/>
                <a:gd name="connsiteY152" fmla="*/ 390369 h 992582"/>
                <a:gd name="connsiteX153" fmla="*/ 3725363 w 4948985"/>
                <a:gd name="connsiteY153" fmla="*/ 363407 h 992582"/>
                <a:gd name="connsiteX154" fmla="*/ 3759361 w 4948985"/>
                <a:gd name="connsiteY154" fmla="*/ 401417 h 992582"/>
                <a:gd name="connsiteX155" fmla="*/ 3754100 w 4948985"/>
                <a:gd name="connsiteY155" fmla="*/ 706019 h 992582"/>
                <a:gd name="connsiteX156" fmla="*/ 3767647 w 4948985"/>
                <a:gd name="connsiteY156" fmla="*/ 759614 h 992582"/>
                <a:gd name="connsiteX157" fmla="*/ 3808287 w 4948985"/>
                <a:gd name="connsiteY157" fmla="*/ 757510 h 992582"/>
                <a:gd name="connsiteX158" fmla="*/ 3895814 w 4948985"/>
                <a:gd name="connsiteY158" fmla="*/ 505976 h 992582"/>
                <a:gd name="connsiteX159" fmla="*/ 3900286 w 4948985"/>
                <a:gd name="connsiteY159" fmla="*/ 372613 h 992582"/>
                <a:gd name="connsiteX160" fmla="*/ 3956117 w 4948985"/>
                <a:gd name="connsiteY160" fmla="*/ 338418 h 992582"/>
                <a:gd name="connsiteX161" fmla="*/ 3986432 w 4948985"/>
                <a:gd name="connsiteY161" fmla="*/ 377874 h 992582"/>
                <a:gd name="connsiteX162" fmla="*/ 3992351 w 4948985"/>
                <a:gd name="connsiteY162" fmla="*/ 528006 h 992582"/>
                <a:gd name="connsiteX163" fmla="*/ 4022930 w 4948985"/>
                <a:gd name="connsiteY163" fmla="*/ 469281 h 992582"/>
                <a:gd name="connsiteX164" fmla="*/ 4079352 w 4948985"/>
                <a:gd name="connsiteY164" fmla="*/ 389382 h 992582"/>
                <a:gd name="connsiteX165" fmla="*/ 4177401 w 4948985"/>
                <a:gd name="connsiteY165" fmla="*/ 358475 h 992582"/>
                <a:gd name="connsiteX166" fmla="*/ 4233363 w 4948985"/>
                <a:gd name="connsiteY166" fmla="*/ 443832 h 992582"/>
                <a:gd name="connsiteX167" fmla="*/ 4230864 w 4948985"/>
                <a:gd name="connsiteY167" fmla="*/ 604156 h 992582"/>
                <a:gd name="connsiteX168" fmla="*/ 4238689 w 4948985"/>
                <a:gd name="connsiteY168" fmla="*/ 763757 h 992582"/>
                <a:gd name="connsiteX169" fmla="*/ 4254932 w 4948985"/>
                <a:gd name="connsiteY169" fmla="*/ 789601 h 992582"/>
                <a:gd name="connsiteX170" fmla="*/ 4283801 w 4948985"/>
                <a:gd name="connsiteY170" fmla="*/ 772832 h 992582"/>
                <a:gd name="connsiteX171" fmla="*/ 4366528 w 4948985"/>
                <a:gd name="connsiteY171" fmla="*/ 569435 h 992582"/>
                <a:gd name="connsiteX172" fmla="*/ 4444454 w 4948985"/>
                <a:gd name="connsiteY172" fmla="*/ 418185 h 992582"/>
                <a:gd name="connsiteX173" fmla="*/ 4570320 w 4948985"/>
                <a:gd name="connsiteY173" fmla="*/ 379716 h 992582"/>
                <a:gd name="connsiteX174" fmla="*/ 4627334 w 4948985"/>
                <a:gd name="connsiteY174" fmla="*/ 363999 h 992582"/>
                <a:gd name="connsiteX175" fmla="*/ 4681652 w 4948985"/>
                <a:gd name="connsiteY175" fmla="*/ 406480 h 992582"/>
                <a:gd name="connsiteX176" fmla="*/ 4676720 w 4948985"/>
                <a:gd name="connsiteY176" fmla="*/ 651898 h 992582"/>
                <a:gd name="connsiteX177" fmla="*/ 4674616 w 4948985"/>
                <a:gd name="connsiteY177" fmla="*/ 688132 h 992582"/>
                <a:gd name="connsiteX178" fmla="*/ 4768325 w 4948985"/>
                <a:gd name="connsiteY178" fmla="*/ 599224 h 992582"/>
                <a:gd name="connsiteX179" fmla="*/ 4780031 w 4948985"/>
                <a:gd name="connsiteY179" fmla="*/ 583442 h 992582"/>
                <a:gd name="connsiteX180" fmla="*/ 4803836 w 4948985"/>
                <a:gd name="connsiteY180" fmla="*/ 575616 h 992582"/>
                <a:gd name="connsiteX181" fmla="*/ 4802915 w 4948985"/>
                <a:gd name="connsiteY181" fmla="*/ 599816 h 992582"/>
                <a:gd name="connsiteX182" fmla="*/ 4701446 w 4948985"/>
                <a:gd name="connsiteY182" fmla="*/ 702205 h 992582"/>
                <a:gd name="connsiteX183" fmla="*/ 4654033 w 4948985"/>
                <a:gd name="connsiteY183" fmla="*/ 776909 h 992582"/>
                <a:gd name="connsiteX184" fmla="*/ 4580842 w 4948985"/>
                <a:gd name="connsiteY184" fmla="*/ 928684 h 992582"/>
                <a:gd name="connsiteX185" fmla="*/ 4446887 w 4948985"/>
                <a:gd name="connsiteY185" fmla="*/ 992275 h 992582"/>
                <a:gd name="connsiteX186" fmla="*/ 4376589 w 4948985"/>
                <a:gd name="connsiteY186" fmla="*/ 868908 h 992582"/>
                <a:gd name="connsiteX187" fmla="*/ 4477400 w 4948985"/>
                <a:gd name="connsiteY187" fmla="*/ 789338 h 992582"/>
                <a:gd name="connsiteX188" fmla="*/ 4551907 w 4948985"/>
                <a:gd name="connsiteY188" fmla="*/ 684647 h 992582"/>
                <a:gd name="connsiteX189" fmla="*/ 4560456 w 4948985"/>
                <a:gd name="connsiteY189" fmla="*/ 584099 h 992582"/>
                <a:gd name="connsiteX190" fmla="*/ 4497786 w 4948985"/>
                <a:gd name="connsiteY190" fmla="*/ 710228 h 992582"/>
                <a:gd name="connsiteX191" fmla="*/ 4414336 w 4948985"/>
                <a:gd name="connsiteY191" fmla="*/ 755734 h 992582"/>
                <a:gd name="connsiteX192" fmla="*/ 4369751 w 4948985"/>
                <a:gd name="connsiteY192" fmla="*/ 710162 h 992582"/>
                <a:gd name="connsiteX193" fmla="*/ 4323126 w 4948985"/>
                <a:gd name="connsiteY193" fmla="*/ 783945 h 992582"/>
                <a:gd name="connsiteX194" fmla="*/ 4244674 w 4948985"/>
                <a:gd name="connsiteY194" fmla="*/ 823402 h 992582"/>
                <a:gd name="connsiteX195" fmla="*/ 4175428 w 4948985"/>
                <a:gd name="connsiteY195" fmla="*/ 775791 h 992582"/>
                <a:gd name="connsiteX196" fmla="*/ 4159974 w 4948985"/>
                <a:gd name="connsiteY196" fmla="*/ 649728 h 992582"/>
                <a:gd name="connsiteX197" fmla="*/ 4161816 w 4948985"/>
                <a:gd name="connsiteY197" fmla="*/ 430088 h 992582"/>
                <a:gd name="connsiteX198" fmla="*/ 4143139 w 4948985"/>
                <a:gd name="connsiteY198" fmla="*/ 394775 h 992582"/>
                <a:gd name="connsiteX199" fmla="*/ 4115388 w 4948985"/>
                <a:gd name="connsiteY199" fmla="*/ 413845 h 992582"/>
                <a:gd name="connsiteX200" fmla="*/ 3992087 w 4948985"/>
                <a:gd name="connsiteY200" fmla="*/ 665511 h 992582"/>
                <a:gd name="connsiteX201" fmla="*/ 3978146 w 4948985"/>
                <a:gd name="connsiteY201" fmla="*/ 794336 h 992582"/>
                <a:gd name="connsiteX202" fmla="*/ 3920606 w 4948985"/>
                <a:gd name="connsiteY202" fmla="*/ 820706 h 992582"/>
                <a:gd name="connsiteX203" fmla="*/ 3892460 w 4948985"/>
                <a:gd name="connsiteY203" fmla="*/ 793809 h 992582"/>
                <a:gd name="connsiteX204" fmla="*/ 3888515 w 4948985"/>
                <a:gd name="connsiteY204" fmla="*/ 679123 h 992582"/>
                <a:gd name="connsiteX205" fmla="*/ 3852873 w 4948985"/>
                <a:gd name="connsiteY205" fmla="*/ 756523 h 992582"/>
                <a:gd name="connsiteX206" fmla="*/ 3781128 w 4948985"/>
                <a:gd name="connsiteY206" fmla="*/ 813538 h 992582"/>
                <a:gd name="connsiteX207" fmla="*/ 3693666 w 4948985"/>
                <a:gd name="connsiteY207" fmla="*/ 757444 h 992582"/>
                <a:gd name="connsiteX208" fmla="*/ 3664469 w 4948985"/>
                <a:gd name="connsiteY208" fmla="*/ 611258 h 992582"/>
                <a:gd name="connsiteX209" fmla="*/ 3640269 w 4948985"/>
                <a:gd name="connsiteY209" fmla="*/ 575813 h 992582"/>
                <a:gd name="connsiteX210" fmla="*/ 3531172 w 4948985"/>
                <a:gd name="connsiteY210" fmla="*/ 487826 h 992582"/>
                <a:gd name="connsiteX211" fmla="*/ 3471133 w 4948985"/>
                <a:gd name="connsiteY211" fmla="*/ 828137 h 992582"/>
                <a:gd name="connsiteX212" fmla="*/ 3430032 w 4948985"/>
                <a:gd name="connsiteY212" fmla="*/ 879496 h 992582"/>
                <a:gd name="connsiteX213" fmla="*/ 3359011 w 4948985"/>
                <a:gd name="connsiteY213" fmla="*/ 831490 h 992582"/>
                <a:gd name="connsiteX214" fmla="*/ 3314622 w 4948985"/>
                <a:gd name="connsiteY214" fmla="*/ 637562 h 992582"/>
                <a:gd name="connsiteX215" fmla="*/ 3306863 w 4948985"/>
                <a:gd name="connsiteY215" fmla="*/ 585086 h 992582"/>
                <a:gd name="connsiteX216" fmla="*/ 3235973 w 4948985"/>
                <a:gd name="connsiteY216" fmla="*/ 745212 h 992582"/>
                <a:gd name="connsiteX217" fmla="*/ 3149170 w 4948985"/>
                <a:gd name="connsiteY217" fmla="*/ 807685 h 992582"/>
                <a:gd name="connsiteX218" fmla="*/ 3062892 w 4948985"/>
                <a:gd name="connsiteY218" fmla="*/ 739360 h 992582"/>
                <a:gd name="connsiteX219" fmla="*/ 3044149 w 4948985"/>
                <a:gd name="connsiteY219" fmla="*/ 635195 h 992582"/>
                <a:gd name="connsiteX220" fmla="*/ 2919731 w 4948985"/>
                <a:gd name="connsiteY220" fmla="*/ 789140 h 992582"/>
                <a:gd name="connsiteX221" fmla="*/ 2837990 w 4948985"/>
                <a:gd name="connsiteY221" fmla="*/ 942757 h 992582"/>
                <a:gd name="connsiteX222" fmla="*/ 2714427 w 4948985"/>
                <a:gd name="connsiteY222" fmla="*/ 992472 h 992582"/>
                <a:gd name="connsiteX223" fmla="*/ 2642419 w 4948985"/>
                <a:gd name="connsiteY223" fmla="*/ 878772 h 992582"/>
                <a:gd name="connsiteX224" fmla="*/ 2758815 w 4948985"/>
                <a:gd name="connsiteY224" fmla="*/ 784603 h 992582"/>
                <a:gd name="connsiteX225" fmla="*/ 2821484 w 4948985"/>
                <a:gd name="connsiteY225" fmla="*/ 692407 h 992582"/>
                <a:gd name="connsiteX226" fmla="*/ 2825102 w 4948985"/>
                <a:gd name="connsiteY226" fmla="*/ 599684 h 992582"/>
                <a:gd name="connsiteX227" fmla="*/ 2763023 w 4948985"/>
                <a:gd name="connsiteY227" fmla="*/ 718579 h 992582"/>
                <a:gd name="connsiteX228" fmla="*/ 2688319 w 4948985"/>
                <a:gd name="connsiteY228" fmla="*/ 751197 h 992582"/>
                <a:gd name="connsiteX229" fmla="*/ 2631371 w 4948985"/>
                <a:gd name="connsiteY229" fmla="*/ 678137 h 992582"/>
                <a:gd name="connsiteX230" fmla="*/ 2629661 w 4948985"/>
                <a:gd name="connsiteY230" fmla="*/ 632302 h 992582"/>
                <a:gd name="connsiteX231" fmla="*/ 2631371 w 4948985"/>
                <a:gd name="connsiteY231" fmla="*/ 590281 h 992582"/>
                <a:gd name="connsiteX232" fmla="*/ 2620257 w 4948985"/>
                <a:gd name="connsiteY232" fmla="*/ 590412 h 992582"/>
                <a:gd name="connsiteX233" fmla="*/ 2569161 w 4948985"/>
                <a:gd name="connsiteY233" fmla="*/ 684581 h 992582"/>
                <a:gd name="connsiteX234" fmla="*/ 2520564 w 4948985"/>
                <a:gd name="connsiteY234" fmla="*/ 815576 h 992582"/>
                <a:gd name="connsiteX235" fmla="*/ 2365501 w 4948985"/>
                <a:gd name="connsiteY235" fmla="*/ 824980 h 992582"/>
                <a:gd name="connsiteX236" fmla="*/ 2337421 w 4948985"/>
                <a:gd name="connsiteY236" fmla="*/ 697339 h 992582"/>
                <a:gd name="connsiteX237" fmla="*/ 2427053 w 4948985"/>
                <a:gd name="connsiteY237" fmla="*/ 628553 h 992582"/>
                <a:gd name="connsiteX238" fmla="*/ 2446847 w 4948985"/>
                <a:gd name="connsiteY238" fmla="*/ 583047 h 992582"/>
                <a:gd name="connsiteX239" fmla="*/ 2377601 w 4948985"/>
                <a:gd name="connsiteY239" fmla="*/ 408716 h 992582"/>
                <a:gd name="connsiteX240" fmla="*/ 2352547 w 4948985"/>
                <a:gd name="connsiteY240" fmla="*/ 523336 h 992582"/>
                <a:gd name="connsiteX241" fmla="*/ 2261731 w 4948985"/>
                <a:gd name="connsiteY241" fmla="*/ 812025 h 992582"/>
                <a:gd name="connsiteX242" fmla="*/ 2226681 w 4948985"/>
                <a:gd name="connsiteY242" fmla="*/ 826295 h 992582"/>
                <a:gd name="connsiteX243" fmla="*/ 2223721 w 4948985"/>
                <a:gd name="connsiteY243" fmla="*/ 799004 h 992582"/>
                <a:gd name="connsiteX244" fmla="*/ 2258509 w 4948985"/>
                <a:gd name="connsiteY244" fmla="*/ 696352 h 992582"/>
                <a:gd name="connsiteX245" fmla="*/ 1987246 w 4948985"/>
                <a:gd name="connsiteY245" fmla="*/ 669325 h 992582"/>
                <a:gd name="connsiteX246" fmla="*/ 1987576 w 4948985"/>
                <a:gd name="connsiteY246" fmla="*/ 803739 h 992582"/>
                <a:gd name="connsiteX247" fmla="*/ 1966927 w 4948985"/>
                <a:gd name="connsiteY247" fmla="*/ 831885 h 992582"/>
                <a:gd name="connsiteX248" fmla="*/ 1918395 w 4948985"/>
                <a:gd name="connsiteY248" fmla="*/ 810315 h 992582"/>
                <a:gd name="connsiteX249" fmla="*/ 1903402 w 4948985"/>
                <a:gd name="connsiteY249" fmla="*/ 689053 h 992582"/>
                <a:gd name="connsiteX250" fmla="*/ 1850530 w 4948985"/>
                <a:gd name="connsiteY250" fmla="*/ 786510 h 992582"/>
                <a:gd name="connsiteX251" fmla="*/ 1747944 w 4948985"/>
                <a:gd name="connsiteY251" fmla="*/ 820771 h 992582"/>
                <a:gd name="connsiteX252" fmla="*/ 1698229 w 4948985"/>
                <a:gd name="connsiteY252" fmla="*/ 754287 h 992582"/>
                <a:gd name="connsiteX253" fmla="*/ 1697506 w 4948985"/>
                <a:gd name="connsiteY253" fmla="*/ 554112 h 992582"/>
                <a:gd name="connsiteX254" fmla="*/ 1698755 w 4948985"/>
                <a:gd name="connsiteY254" fmla="*/ 430154 h 992582"/>
                <a:gd name="connsiteX255" fmla="*/ 1680934 w 4948985"/>
                <a:gd name="connsiteY255" fmla="*/ 398720 h 992582"/>
                <a:gd name="connsiteX256" fmla="*/ 1642727 w 4948985"/>
                <a:gd name="connsiteY256" fmla="*/ 416410 h 992582"/>
                <a:gd name="connsiteX257" fmla="*/ 1534749 w 4948985"/>
                <a:gd name="connsiteY257" fmla="*/ 618821 h 992582"/>
                <a:gd name="connsiteX258" fmla="*/ 1507984 w 4948985"/>
                <a:gd name="connsiteY258" fmla="*/ 790982 h 992582"/>
                <a:gd name="connsiteX259" fmla="*/ 1449918 w 4948985"/>
                <a:gd name="connsiteY259" fmla="*/ 820969 h 992582"/>
                <a:gd name="connsiteX260" fmla="*/ 1421378 w 4948985"/>
                <a:gd name="connsiteY260" fmla="*/ 790982 h 992582"/>
                <a:gd name="connsiteX261" fmla="*/ 1416314 w 4948985"/>
                <a:gd name="connsiteY261" fmla="*/ 696484 h 992582"/>
                <a:gd name="connsiteX262" fmla="*/ 1357064 w 4948985"/>
                <a:gd name="connsiteY262" fmla="*/ 803016 h 992582"/>
                <a:gd name="connsiteX263" fmla="*/ 1322276 w 4948985"/>
                <a:gd name="connsiteY263" fmla="*/ 854309 h 992582"/>
                <a:gd name="connsiteX264" fmla="*/ 1196740 w 4948985"/>
                <a:gd name="connsiteY264" fmla="*/ 835633 h 992582"/>
                <a:gd name="connsiteX265" fmla="*/ 1167279 w 4948985"/>
                <a:gd name="connsiteY265" fmla="*/ 602841 h 992582"/>
                <a:gd name="connsiteX266" fmla="*/ 1095731 w 4948985"/>
                <a:gd name="connsiteY266" fmla="*/ 711346 h 992582"/>
                <a:gd name="connsiteX267" fmla="*/ 990317 w 4948985"/>
                <a:gd name="connsiteY267" fmla="*/ 697470 h 992582"/>
                <a:gd name="connsiteX268" fmla="*/ 902724 w 4948985"/>
                <a:gd name="connsiteY268" fmla="*/ 853126 h 992582"/>
                <a:gd name="connsiteX269" fmla="*/ 862742 w 4948985"/>
                <a:gd name="connsiteY269" fmla="*/ 870289 h 992582"/>
                <a:gd name="connsiteX270" fmla="*/ 786591 w 4948985"/>
                <a:gd name="connsiteY270" fmla="*/ 816694 h 992582"/>
                <a:gd name="connsiteX271" fmla="*/ 786196 w 4948985"/>
                <a:gd name="connsiteY271" fmla="*/ 459812 h 992582"/>
                <a:gd name="connsiteX272" fmla="*/ 768310 w 4948985"/>
                <a:gd name="connsiteY272" fmla="*/ 418514 h 992582"/>
                <a:gd name="connsiteX273" fmla="*/ 735955 w 4948985"/>
                <a:gd name="connsiteY273" fmla="*/ 441267 h 992582"/>
                <a:gd name="connsiteX274" fmla="*/ 615614 w 4948985"/>
                <a:gd name="connsiteY274" fmla="*/ 775660 h 992582"/>
                <a:gd name="connsiteX275" fmla="*/ 578591 w 4948985"/>
                <a:gd name="connsiteY275" fmla="*/ 810513 h 992582"/>
                <a:gd name="connsiteX276" fmla="*/ 523746 w 4948985"/>
                <a:gd name="connsiteY276" fmla="*/ 784603 h 992582"/>
                <a:gd name="connsiteX277" fmla="*/ 505596 w 4948985"/>
                <a:gd name="connsiteY277" fmla="*/ 695563 h 992582"/>
                <a:gd name="connsiteX278" fmla="*/ 449897 w 4948985"/>
                <a:gd name="connsiteY278" fmla="*/ 804200 h 992582"/>
                <a:gd name="connsiteX279" fmla="*/ 371840 w 4948985"/>
                <a:gd name="connsiteY279" fmla="*/ 871078 h 992582"/>
                <a:gd name="connsiteX280" fmla="*/ 217697 w 4948985"/>
                <a:gd name="connsiteY280" fmla="*/ 793875 h 992582"/>
                <a:gd name="connsiteX281" fmla="*/ 189617 w 4948985"/>
                <a:gd name="connsiteY281" fmla="*/ 610732 h 992582"/>
                <a:gd name="connsiteX282" fmla="*/ 256627 w 4948985"/>
                <a:gd name="connsiteY282" fmla="*/ 186117 h 992582"/>
                <a:gd name="connsiteX283" fmla="*/ 238937 w 4948985"/>
                <a:gd name="connsiteY283" fmla="*/ 164087 h 992582"/>
                <a:gd name="connsiteX284" fmla="*/ 53296 w 4948985"/>
                <a:gd name="connsiteY284" fmla="*/ 210053 h 992582"/>
                <a:gd name="connsiteX285" fmla="*/ 5685 w 4948985"/>
                <a:gd name="connsiteY285" fmla="*/ 188878 h 992582"/>
                <a:gd name="connsiteX286" fmla="*/ 20941 w 4948985"/>
                <a:gd name="connsiteY286" fmla="*/ 151000 h 992582"/>
                <a:gd name="connsiteX287" fmla="*/ 340077 w 4948985"/>
                <a:gd name="connsiteY287" fmla="*/ 110821 h 992582"/>
                <a:gd name="connsiteX288" fmla="*/ 530980 w 4948985"/>
                <a:gd name="connsiteY288" fmla="*/ 132850 h 992582"/>
                <a:gd name="connsiteX289" fmla="*/ 559191 w 4948985"/>
                <a:gd name="connsiteY289" fmla="*/ 114372 h 992582"/>
                <a:gd name="connsiteX290" fmla="*/ 620724 w 4948985"/>
                <a:gd name="connsiteY290" fmla="*/ 80396 h 992582"/>
                <a:gd name="connsiteX291" fmla="*/ 4915300 w 4948985"/>
                <a:gd name="connsiteY291" fmla="*/ 15 h 992582"/>
                <a:gd name="connsiteX292" fmla="*/ 4938250 w 4948985"/>
                <a:gd name="connsiteY292" fmla="*/ 23031 h 992582"/>
                <a:gd name="connsiteX293" fmla="*/ 4936804 w 4948985"/>
                <a:gd name="connsiteY293" fmla="*/ 600277 h 992582"/>
                <a:gd name="connsiteX294" fmla="*/ 4898860 w 4948985"/>
                <a:gd name="connsiteY294" fmla="*/ 647690 h 992582"/>
                <a:gd name="connsiteX295" fmla="*/ 4861245 w 4948985"/>
                <a:gd name="connsiteY295" fmla="*/ 647756 h 992582"/>
                <a:gd name="connsiteX296" fmla="*/ 4835401 w 4948985"/>
                <a:gd name="connsiteY296" fmla="*/ 620597 h 992582"/>
                <a:gd name="connsiteX297" fmla="*/ 4831061 w 4948985"/>
                <a:gd name="connsiteY297" fmla="*/ 70181 h 992582"/>
                <a:gd name="connsiteX298" fmla="*/ 4915300 w 4948985"/>
                <a:gd name="connsiteY298" fmla="*/ 15 h 992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</a:cxnLst>
              <a:rect l="l" t="t" r="r" b="b"/>
              <a:pathLst>
                <a:path w="4948985" h="992582">
                  <a:moveTo>
                    <a:pt x="4536913" y="790982"/>
                  </a:moveTo>
                  <a:cubicBezTo>
                    <a:pt x="4509492" y="800057"/>
                    <a:pt x="4487199" y="811170"/>
                    <a:pt x="4466418" y="825177"/>
                  </a:cubicBezTo>
                  <a:cubicBezTo>
                    <a:pt x="4441626" y="842012"/>
                    <a:pt x="4421043" y="862792"/>
                    <a:pt x="4411706" y="892122"/>
                  </a:cubicBezTo>
                  <a:cubicBezTo>
                    <a:pt x="4402631" y="920727"/>
                    <a:pt x="4414401" y="951898"/>
                    <a:pt x="4437878" y="961959"/>
                  </a:cubicBezTo>
                  <a:cubicBezTo>
                    <a:pt x="4469706" y="975637"/>
                    <a:pt x="4480689" y="949399"/>
                    <a:pt x="4492854" y="930197"/>
                  </a:cubicBezTo>
                  <a:cubicBezTo>
                    <a:pt x="4518829" y="889162"/>
                    <a:pt x="4527444" y="842078"/>
                    <a:pt x="4536913" y="790982"/>
                  </a:cubicBezTo>
                  <a:close/>
                  <a:moveTo>
                    <a:pt x="2806622" y="789864"/>
                  </a:moveTo>
                  <a:cubicBezTo>
                    <a:pt x="2752502" y="814195"/>
                    <a:pt x="2701471" y="834581"/>
                    <a:pt x="2682270" y="893174"/>
                  </a:cubicBezTo>
                  <a:cubicBezTo>
                    <a:pt x="2673063" y="921253"/>
                    <a:pt x="2684571" y="952095"/>
                    <a:pt x="2708179" y="962156"/>
                  </a:cubicBezTo>
                  <a:cubicBezTo>
                    <a:pt x="2738100" y="974914"/>
                    <a:pt x="2749937" y="951635"/>
                    <a:pt x="2761642" y="932893"/>
                  </a:cubicBezTo>
                  <a:cubicBezTo>
                    <a:pt x="2787881" y="890872"/>
                    <a:pt x="2798206" y="843327"/>
                    <a:pt x="2806622" y="789864"/>
                  </a:cubicBezTo>
                  <a:close/>
                  <a:moveTo>
                    <a:pt x="4882156" y="756457"/>
                  </a:moveTo>
                  <a:cubicBezTo>
                    <a:pt x="4918259" y="756654"/>
                    <a:pt x="4943116" y="772832"/>
                    <a:pt x="4943380" y="796440"/>
                  </a:cubicBezTo>
                  <a:cubicBezTo>
                    <a:pt x="4943643" y="822415"/>
                    <a:pt x="4916944" y="842340"/>
                    <a:pt x="4882551" y="841814"/>
                  </a:cubicBezTo>
                  <a:cubicBezTo>
                    <a:pt x="4846909" y="841288"/>
                    <a:pt x="4830206" y="827479"/>
                    <a:pt x="4829877" y="798347"/>
                  </a:cubicBezTo>
                  <a:cubicBezTo>
                    <a:pt x="4829548" y="769215"/>
                    <a:pt x="4845791" y="756260"/>
                    <a:pt x="4882156" y="756457"/>
                  </a:cubicBezTo>
                  <a:close/>
                  <a:moveTo>
                    <a:pt x="2451516" y="653213"/>
                  </a:moveTo>
                  <a:cubicBezTo>
                    <a:pt x="2415479" y="664787"/>
                    <a:pt x="2379048" y="713516"/>
                    <a:pt x="2380692" y="750079"/>
                  </a:cubicBezTo>
                  <a:cubicBezTo>
                    <a:pt x="2382007" y="778685"/>
                    <a:pt x="2406536" y="807948"/>
                    <a:pt x="2431722" y="808737"/>
                  </a:cubicBezTo>
                  <a:cubicBezTo>
                    <a:pt x="2463747" y="809723"/>
                    <a:pt x="2480122" y="781315"/>
                    <a:pt x="2485185" y="757444"/>
                  </a:cubicBezTo>
                  <a:cubicBezTo>
                    <a:pt x="2490906" y="730416"/>
                    <a:pt x="2487487" y="724038"/>
                    <a:pt x="2468614" y="665050"/>
                  </a:cubicBezTo>
                  <a:cubicBezTo>
                    <a:pt x="2465786" y="656304"/>
                    <a:pt x="2464602" y="649005"/>
                    <a:pt x="2451516" y="653213"/>
                  </a:cubicBezTo>
                  <a:close/>
                  <a:moveTo>
                    <a:pt x="1149990" y="412446"/>
                  </a:moveTo>
                  <a:cubicBezTo>
                    <a:pt x="1132623" y="413735"/>
                    <a:pt x="1118418" y="431058"/>
                    <a:pt x="1105990" y="445607"/>
                  </a:cubicBezTo>
                  <a:cubicBezTo>
                    <a:pt x="1103162" y="448895"/>
                    <a:pt x="1101123" y="452841"/>
                    <a:pt x="1098559" y="456392"/>
                  </a:cubicBezTo>
                  <a:cubicBezTo>
                    <a:pt x="1057524" y="513209"/>
                    <a:pt x="1040624" y="561938"/>
                    <a:pt x="1033916" y="642823"/>
                  </a:cubicBezTo>
                  <a:cubicBezTo>
                    <a:pt x="1033193" y="651504"/>
                    <a:pt x="1030892" y="692473"/>
                    <a:pt x="1049370" y="696418"/>
                  </a:cubicBezTo>
                  <a:cubicBezTo>
                    <a:pt x="1065942" y="699969"/>
                    <a:pt x="1075608" y="687014"/>
                    <a:pt x="1082645" y="672415"/>
                  </a:cubicBezTo>
                  <a:cubicBezTo>
                    <a:pt x="1113355" y="608628"/>
                    <a:pt x="1145052" y="555559"/>
                    <a:pt x="1172671" y="490522"/>
                  </a:cubicBezTo>
                  <a:cubicBezTo>
                    <a:pt x="1181680" y="469216"/>
                    <a:pt x="1194635" y="432455"/>
                    <a:pt x="1168462" y="417199"/>
                  </a:cubicBezTo>
                  <a:cubicBezTo>
                    <a:pt x="1161919" y="413369"/>
                    <a:pt x="1155779" y="412017"/>
                    <a:pt x="1149990" y="412446"/>
                  </a:cubicBezTo>
                  <a:close/>
                  <a:moveTo>
                    <a:pt x="4542318" y="403667"/>
                  </a:moveTo>
                  <a:cubicBezTo>
                    <a:pt x="4524785" y="407187"/>
                    <a:pt x="4512911" y="427705"/>
                    <a:pt x="4502258" y="443635"/>
                  </a:cubicBezTo>
                  <a:cubicBezTo>
                    <a:pt x="4457277" y="510842"/>
                    <a:pt x="4447479" y="588571"/>
                    <a:pt x="4437418" y="666168"/>
                  </a:cubicBezTo>
                  <a:cubicBezTo>
                    <a:pt x="4436300" y="690894"/>
                    <a:pt x="4431302" y="706085"/>
                    <a:pt x="4448006" y="709636"/>
                  </a:cubicBezTo>
                  <a:cubicBezTo>
                    <a:pt x="4464248" y="713056"/>
                    <a:pt x="4465695" y="695826"/>
                    <a:pt x="4470364" y="686225"/>
                  </a:cubicBezTo>
                  <a:cubicBezTo>
                    <a:pt x="4504296" y="616124"/>
                    <a:pt x="4540728" y="547010"/>
                    <a:pt x="4566703" y="473293"/>
                  </a:cubicBezTo>
                  <a:cubicBezTo>
                    <a:pt x="4574595" y="450934"/>
                    <a:pt x="4592021" y="420750"/>
                    <a:pt x="4561903" y="406611"/>
                  </a:cubicBezTo>
                  <a:cubicBezTo>
                    <a:pt x="4554636" y="403208"/>
                    <a:pt x="4548163" y="402493"/>
                    <a:pt x="4542318" y="403667"/>
                  </a:cubicBezTo>
                  <a:close/>
                  <a:moveTo>
                    <a:pt x="2816330" y="402962"/>
                  </a:moveTo>
                  <a:cubicBezTo>
                    <a:pt x="2810486" y="404738"/>
                    <a:pt x="2805045" y="408650"/>
                    <a:pt x="2799718" y="412201"/>
                  </a:cubicBezTo>
                  <a:cubicBezTo>
                    <a:pt x="2785909" y="421473"/>
                    <a:pt x="2777030" y="435415"/>
                    <a:pt x="2768416" y="449422"/>
                  </a:cubicBezTo>
                  <a:cubicBezTo>
                    <a:pt x="2727907" y="515116"/>
                    <a:pt x="2717254" y="589229"/>
                    <a:pt x="2708113" y="654529"/>
                  </a:cubicBezTo>
                  <a:cubicBezTo>
                    <a:pt x="2708113" y="671363"/>
                    <a:pt x="2707324" y="679057"/>
                    <a:pt x="2708311" y="686554"/>
                  </a:cubicBezTo>
                  <a:cubicBezTo>
                    <a:pt x="2709429" y="695300"/>
                    <a:pt x="2704299" y="708255"/>
                    <a:pt x="2718832" y="710162"/>
                  </a:cubicBezTo>
                  <a:cubicBezTo>
                    <a:pt x="2731721" y="711872"/>
                    <a:pt x="2733365" y="700035"/>
                    <a:pt x="2737640" y="691486"/>
                  </a:cubicBezTo>
                  <a:cubicBezTo>
                    <a:pt x="2768284" y="630395"/>
                    <a:pt x="2798863" y="569303"/>
                    <a:pt x="2824378" y="505844"/>
                  </a:cubicBezTo>
                  <a:cubicBezTo>
                    <a:pt x="2832861" y="484801"/>
                    <a:pt x="2840818" y="463363"/>
                    <a:pt x="2846868" y="441530"/>
                  </a:cubicBezTo>
                  <a:cubicBezTo>
                    <a:pt x="2850485" y="428642"/>
                    <a:pt x="2847723" y="415489"/>
                    <a:pt x="2835360" y="406546"/>
                  </a:cubicBezTo>
                  <a:cubicBezTo>
                    <a:pt x="2828422" y="401548"/>
                    <a:pt x="2822175" y="401187"/>
                    <a:pt x="2816330" y="402962"/>
                  </a:cubicBezTo>
                  <a:close/>
                  <a:moveTo>
                    <a:pt x="2158665" y="343893"/>
                  </a:moveTo>
                  <a:cubicBezTo>
                    <a:pt x="2146305" y="344694"/>
                    <a:pt x="2136737" y="356963"/>
                    <a:pt x="2127908" y="365051"/>
                  </a:cubicBezTo>
                  <a:cubicBezTo>
                    <a:pt x="2074642" y="413845"/>
                    <a:pt x="2040776" y="475003"/>
                    <a:pt x="2017759" y="546747"/>
                  </a:cubicBezTo>
                  <a:cubicBezTo>
                    <a:pt x="2038672" y="547010"/>
                    <a:pt x="2053402" y="539250"/>
                    <a:pt x="2067211" y="532214"/>
                  </a:cubicBezTo>
                  <a:cubicBezTo>
                    <a:pt x="2123634" y="503345"/>
                    <a:pt x="2165721" y="460601"/>
                    <a:pt x="2182556" y="398194"/>
                  </a:cubicBezTo>
                  <a:cubicBezTo>
                    <a:pt x="2186961" y="381754"/>
                    <a:pt x="2191631" y="359067"/>
                    <a:pt x="2172033" y="347493"/>
                  </a:cubicBezTo>
                  <a:cubicBezTo>
                    <a:pt x="2167216" y="344633"/>
                    <a:pt x="2162786" y="343626"/>
                    <a:pt x="2158665" y="343893"/>
                  </a:cubicBezTo>
                  <a:close/>
                  <a:moveTo>
                    <a:pt x="3121024" y="249641"/>
                  </a:moveTo>
                  <a:cubicBezTo>
                    <a:pt x="3142462" y="249378"/>
                    <a:pt x="3157192" y="257598"/>
                    <a:pt x="3157455" y="281666"/>
                  </a:cubicBezTo>
                  <a:cubicBezTo>
                    <a:pt x="3157718" y="306524"/>
                    <a:pt x="3144040" y="317046"/>
                    <a:pt x="3120432" y="317309"/>
                  </a:cubicBezTo>
                  <a:cubicBezTo>
                    <a:pt x="3099454" y="317506"/>
                    <a:pt x="3083146" y="312114"/>
                    <a:pt x="3084330" y="286467"/>
                  </a:cubicBezTo>
                  <a:cubicBezTo>
                    <a:pt x="3085381" y="263122"/>
                    <a:pt x="3097021" y="249904"/>
                    <a:pt x="3121024" y="249641"/>
                  </a:cubicBezTo>
                  <a:close/>
                  <a:moveTo>
                    <a:pt x="3745552" y="249510"/>
                  </a:moveTo>
                  <a:cubicBezTo>
                    <a:pt x="3767187" y="250168"/>
                    <a:pt x="3780207" y="259703"/>
                    <a:pt x="3780931" y="283903"/>
                  </a:cubicBezTo>
                  <a:cubicBezTo>
                    <a:pt x="3778958" y="308497"/>
                    <a:pt x="3763701" y="317769"/>
                    <a:pt x="3739567" y="317441"/>
                  </a:cubicBezTo>
                  <a:cubicBezTo>
                    <a:pt x="3718984" y="317178"/>
                    <a:pt x="3706095" y="309220"/>
                    <a:pt x="3706884" y="286862"/>
                  </a:cubicBezTo>
                  <a:cubicBezTo>
                    <a:pt x="3707673" y="262202"/>
                    <a:pt x="3719839" y="248787"/>
                    <a:pt x="3745552" y="249510"/>
                  </a:cubicBezTo>
                  <a:close/>
                  <a:moveTo>
                    <a:pt x="377627" y="176778"/>
                  </a:moveTo>
                  <a:cubicBezTo>
                    <a:pt x="364671" y="174937"/>
                    <a:pt x="364343" y="181908"/>
                    <a:pt x="362765" y="191706"/>
                  </a:cubicBezTo>
                  <a:cubicBezTo>
                    <a:pt x="332449" y="382609"/>
                    <a:pt x="291414" y="535962"/>
                    <a:pt x="301607" y="683464"/>
                  </a:cubicBezTo>
                  <a:cubicBezTo>
                    <a:pt x="303580" y="712727"/>
                    <a:pt x="306079" y="767637"/>
                    <a:pt x="320086" y="794467"/>
                  </a:cubicBezTo>
                  <a:cubicBezTo>
                    <a:pt x="336460" y="825901"/>
                    <a:pt x="347771" y="840763"/>
                    <a:pt x="374996" y="816891"/>
                  </a:cubicBezTo>
                  <a:cubicBezTo>
                    <a:pt x="394987" y="799334"/>
                    <a:pt x="433983" y="742516"/>
                    <a:pt x="445820" y="719237"/>
                  </a:cubicBezTo>
                  <a:cubicBezTo>
                    <a:pt x="513619" y="586072"/>
                    <a:pt x="534334" y="267659"/>
                    <a:pt x="543869" y="177962"/>
                  </a:cubicBezTo>
                  <a:cubicBezTo>
                    <a:pt x="486592" y="187826"/>
                    <a:pt x="439704" y="185788"/>
                    <a:pt x="377627" y="176778"/>
                  </a:cubicBezTo>
                  <a:close/>
                  <a:moveTo>
                    <a:pt x="620724" y="80396"/>
                  </a:moveTo>
                  <a:cubicBezTo>
                    <a:pt x="628893" y="81738"/>
                    <a:pt x="636197" y="84385"/>
                    <a:pt x="641326" y="87936"/>
                  </a:cubicBezTo>
                  <a:cubicBezTo>
                    <a:pt x="650598" y="94381"/>
                    <a:pt x="649480" y="105165"/>
                    <a:pt x="648889" y="115030"/>
                  </a:cubicBezTo>
                  <a:cubicBezTo>
                    <a:pt x="642641" y="218668"/>
                    <a:pt x="636328" y="322306"/>
                    <a:pt x="630081" y="425945"/>
                  </a:cubicBezTo>
                  <a:cubicBezTo>
                    <a:pt x="630081" y="425945"/>
                    <a:pt x="619691" y="492823"/>
                    <a:pt x="618507" y="536094"/>
                  </a:cubicBezTo>
                  <a:cubicBezTo>
                    <a:pt x="627516" y="520575"/>
                    <a:pt x="649744" y="487826"/>
                    <a:pt x="658753" y="472306"/>
                  </a:cubicBezTo>
                  <a:cubicBezTo>
                    <a:pt x="676245" y="445805"/>
                    <a:pt x="693803" y="419369"/>
                    <a:pt x="718332" y="398720"/>
                  </a:cubicBezTo>
                  <a:cubicBezTo>
                    <a:pt x="768244" y="356699"/>
                    <a:pt x="821181" y="374849"/>
                    <a:pt x="837029" y="438111"/>
                  </a:cubicBezTo>
                  <a:cubicBezTo>
                    <a:pt x="845447" y="471649"/>
                    <a:pt x="842882" y="505450"/>
                    <a:pt x="843737" y="539250"/>
                  </a:cubicBezTo>
                  <a:cubicBezTo>
                    <a:pt x="845841" y="624410"/>
                    <a:pt x="834991" y="696024"/>
                    <a:pt x="845447" y="786641"/>
                  </a:cubicBezTo>
                  <a:cubicBezTo>
                    <a:pt x="846499" y="796177"/>
                    <a:pt x="846631" y="812486"/>
                    <a:pt x="862676" y="816629"/>
                  </a:cubicBezTo>
                  <a:cubicBezTo>
                    <a:pt x="879248" y="820903"/>
                    <a:pt x="884180" y="807224"/>
                    <a:pt x="889572" y="798413"/>
                  </a:cubicBezTo>
                  <a:cubicBezTo>
                    <a:pt x="924228" y="741399"/>
                    <a:pt x="949940" y="687672"/>
                    <a:pt x="974864" y="626318"/>
                  </a:cubicBezTo>
                  <a:cubicBezTo>
                    <a:pt x="982886" y="606589"/>
                    <a:pt x="978875" y="569172"/>
                    <a:pt x="981308" y="549180"/>
                  </a:cubicBezTo>
                  <a:cubicBezTo>
                    <a:pt x="990646" y="473095"/>
                    <a:pt x="1024184" y="396419"/>
                    <a:pt x="1114802" y="378400"/>
                  </a:cubicBezTo>
                  <a:cubicBezTo>
                    <a:pt x="1119076" y="377545"/>
                    <a:pt x="1220413" y="373403"/>
                    <a:pt x="1266906" y="373929"/>
                  </a:cubicBezTo>
                  <a:cubicBezTo>
                    <a:pt x="1293407" y="374257"/>
                    <a:pt x="1289725" y="395564"/>
                    <a:pt x="1288278" y="409571"/>
                  </a:cubicBezTo>
                  <a:cubicBezTo>
                    <a:pt x="1278677" y="502162"/>
                    <a:pt x="1264144" y="565620"/>
                    <a:pt x="1260856" y="639930"/>
                  </a:cubicBezTo>
                  <a:cubicBezTo>
                    <a:pt x="1258028" y="704901"/>
                    <a:pt x="1257173" y="828268"/>
                    <a:pt x="1276901" y="827018"/>
                  </a:cubicBezTo>
                  <a:cubicBezTo>
                    <a:pt x="1291172" y="829386"/>
                    <a:pt x="1307612" y="813932"/>
                    <a:pt x="1311426" y="808409"/>
                  </a:cubicBezTo>
                  <a:cubicBezTo>
                    <a:pt x="1354433" y="746396"/>
                    <a:pt x="1377844" y="698785"/>
                    <a:pt x="1407633" y="626383"/>
                  </a:cubicBezTo>
                  <a:cubicBezTo>
                    <a:pt x="1422627" y="590018"/>
                    <a:pt x="1423482" y="414766"/>
                    <a:pt x="1429203" y="372613"/>
                  </a:cubicBezTo>
                  <a:cubicBezTo>
                    <a:pt x="1433477" y="341509"/>
                    <a:pt x="1435845" y="339667"/>
                    <a:pt x="1481614" y="338023"/>
                  </a:cubicBezTo>
                  <a:cubicBezTo>
                    <a:pt x="1519821" y="336642"/>
                    <a:pt x="1514955" y="361237"/>
                    <a:pt x="1515217" y="377019"/>
                  </a:cubicBezTo>
                  <a:cubicBezTo>
                    <a:pt x="1516006" y="426668"/>
                    <a:pt x="1512653" y="479671"/>
                    <a:pt x="1514889" y="541289"/>
                  </a:cubicBezTo>
                  <a:cubicBezTo>
                    <a:pt x="1522912" y="525638"/>
                    <a:pt x="1537510" y="496506"/>
                    <a:pt x="1545402" y="480790"/>
                  </a:cubicBezTo>
                  <a:cubicBezTo>
                    <a:pt x="1561645" y="448501"/>
                    <a:pt x="1580386" y="417791"/>
                    <a:pt x="1605638" y="391684"/>
                  </a:cubicBezTo>
                  <a:cubicBezTo>
                    <a:pt x="1633126" y="363341"/>
                    <a:pt x="1666598" y="345915"/>
                    <a:pt x="1705857" y="358014"/>
                  </a:cubicBezTo>
                  <a:cubicBezTo>
                    <a:pt x="1747089" y="370706"/>
                    <a:pt x="1760373" y="408321"/>
                    <a:pt x="1762674" y="446199"/>
                  </a:cubicBezTo>
                  <a:cubicBezTo>
                    <a:pt x="1766028" y="502227"/>
                    <a:pt x="1764779" y="559176"/>
                    <a:pt x="1759058" y="611522"/>
                  </a:cubicBezTo>
                  <a:cubicBezTo>
                    <a:pt x="1753008" y="666168"/>
                    <a:pt x="1748405" y="713319"/>
                    <a:pt x="1762740" y="766979"/>
                  </a:cubicBezTo>
                  <a:cubicBezTo>
                    <a:pt x="1765568" y="777567"/>
                    <a:pt x="1772472" y="788088"/>
                    <a:pt x="1786743" y="789667"/>
                  </a:cubicBezTo>
                  <a:cubicBezTo>
                    <a:pt x="1798251" y="790916"/>
                    <a:pt x="1817781" y="774410"/>
                    <a:pt x="1823108" y="765730"/>
                  </a:cubicBezTo>
                  <a:cubicBezTo>
                    <a:pt x="1866444" y="695169"/>
                    <a:pt x="1892683" y="634801"/>
                    <a:pt x="1897417" y="547142"/>
                  </a:cubicBezTo>
                  <a:cubicBezTo>
                    <a:pt x="1904323" y="419040"/>
                    <a:pt x="1913134" y="343482"/>
                    <a:pt x="1921158" y="187103"/>
                  </a:cubicBezTo>
                  <a:cubicBezTo>
                    <a:pt x="1923064" y="150277"/>
                    <a:pt x="1967058" y="125880"/>
                    <a:pt x="2001122" y="139755"/>
                  </a:cubicBezTo>
                  <a:cubicBezTo>
                    <a:pt x="2014537" y="145279"/>
                    <a:pt x="2012630" y="156984"/>
                    <a:pt x="2012302" y="167703"/>
                  </a:cubicBezTo>
                  <a:cubicBezTo>
                    <a:pt x="2009737" y="243131"/>
                    <a:pt x="2007040" y="318624"/>
                    <a:pt x="2004410" y="394051"/>
                  </a:cubicBezTo>
                  <a:cubicBezTo>
                    <a:pt x="2004213" y="400298"/>
                    <a:pt x="2004410" y="406611"/>
                    <a:pt x="2004410" y="417857"/>
                  </a:cubicBezTo>
                  <a:cubicBezTo>
                    <a:pt x="2020784" y="398786"/>
                    <a:pt x="2033740" y="382083"/>
                    <a:pt x="2048404" y="367024"/>
                  </a:cubicBezTo>
                  <a:cubicBezTo>
                    <a:pt x="2074445" y="340325"/>
                    <a:pt x="2102525" y="315730"/>
                    <a:pt x="2141126" y="309154"/>
                  </a:cubicBezTo>
                  <a:cubicBezTo>
                    <a:pt x="2215304" y="296594"/>
                    <a:pt x="2265874" y="347361"/>
                    <a:pt x="2246014" y="419501"/>
                  </a:cubicBezTo>
                  <a:cubicBezTo>
                    <a:pt x="2219644" y="515314"/>
                    <a:pt x="2153094" y="574564"/>
                    <a:pt x="2059451" y="604485"/>
                  </a:cubicBezTo>
                  <a:cubicBezTo>
                    <a:pt x="2051231" y="607115"/>
                    <a:pt x="2042683" y="608693"/>
                    <a:pt x="2029399" y="611981"/>
                  </a:cubicBezTo>
                  <a:cubicBezTo>
                    <a:pt x="2053664" y="644599"/>
                    <a:pt x="2074313" y="676164"/>
                    <a:pt x="2098776" y="704441"/>
                  </a:cubicBezTo>
                  <a:cubicBezTo>
                    <a:pt x="2134550" y="745804"/>
                    <a:pt x="2168154" y="744292"/>
                    <a:pt x="2206953" y="705756"/>
                  </a:cubicBezTo>
                  <a:cubicBezTo>
                    <a:pt x="2268241" y="644993"/>
                    <a:pt x="2274357" y="633880"/>
                    <a:pt x="2302042" y="511368"/>
                  </a:cubicBezTo>
                  <a:cubicBezTo>
                    <a:pt x="2315917" y="449750"/>
                    <a:pt x="2328215" y="387804"/>
                    <a:pt x="2342156" y="326186"/>
                  </a:cubicBezTo>
                  <a:cubicBezTo>
                    <a:pt x="2349982" y="291662"/>
                    <a:pt x="2367803" y="286007"/>
                    <a:pt x="2396080" y="307445"/>
                  </a:cubicBezTo>
                  <a:cubicBezTo>
                    <a:pt x="2414690" y="321583"/>
                    <a:pt x="2428697" y="339601"/>
                    <a:pt x="2440534" y="359461"/>
                  </a:cubicBezTo>
                  <a:cubicBezTo>
                    <a:pt x="2479530" y="424959"/>
                    <a:pt x="2516685" y="491443"/>
                    <a:pt x="2539372" y="564765"/>
                  </a:cubicBezTo>
                  <a:cubicBezTo>
                    <a:pt x="2544830" y="582521"/>
                    <a:pt x="2553314" y="585217"/>
                    <a:pt x="2569819" y="578247"/>
                  </a:cubicBezTo>
                  <a:cubicBezTo>
                    <a:pt x="2611511" y="560623"/>
                    <a:pt x="2646430" y="540434"/>
                    <a:pt x="2663527" y="492100"/>
                  </a:cubicBezTo>
                  <a:cubicBezTo>
                    <a:pt x="2685886" y="428839"/>
                    <a:pt x="2733431" y="382609"/>
                    <a:pt x="2802479" y="378203"/>
                  </a:cubicBezTo>
                  <a:cubicBezTo>
                    <a:pt x="2838714" y="375901"/>
                    <a:pt x="2873106" y="369128"/>
                    <a:pt x="2907960" y="362486"/>
                  </a:cubicBezTo>
                  <a:cubicBezTo>
                    <a:pt x="2938407" y="356699"/>
                    <a:pt x="2950506" y="370246"/>
                    <a:pt x="2951822" y="397471"/>
                  </a:cubicBezTo>
                  <a:cubicBezTo>
                    <a:pt x="2954321" y="449882"/>
                    <a:pt x="2957280" y="498348"/>
                    <a:pt x="2955439" y="554836"/>
                  </a:cubicBezTo>
                  <a:cubicBezTo>
                    <a:pt x="2953992" y="597251"/>
                    <a:pt x="2948862" y="639470"/>
                    <a:pt x="2944917" y="691881"/>
                  </a:cubicBezTo>
                  <a:cubicBezTo>
                    <a:pt x="3021199" y="617768"/>
                    <a:pt x="3033891" y="636510"/>
                    <a:pt x="3045793" y="541947"/>
                  </a:cubicBezTo>
                  <a:cubicBezTo>
                    <a:pt x="3053159" y="483288"/>
                    <a:pt x="3057367" y="449159"/>
                    <a:pt x="3067890" y="403455"/>
                  </a:cubicBezTo>
                  <a:cubicBezTo>
                    <a:pt x="3073676" y="378466"/>
                    <a:pt x="3080515" y="361434"/>
                    <a:pt x="3115105" y="364196"/>
                  </a:cubicBezTo>
                  <a:cubicBezTo>
                    <a:pt x="3143645" y="366498"/>
                    <a:pt x="3137003" y="395564"/>
                    <a:pt x="3135163" y="413188"/>
                  </a:cubicBezTo>
                  <a:cubicBezTo>
                    <a:pt x="3125627" y="504858"/>
                    <a:pt x="3122800" y="596528"/>
                    <a:pt x="3129901" y="688461"/>
                  </a:cubicBezTo>
                  <a:cubicBezTo>
                    <a:pt x="3131545" y="709242"/>
                    <a:pt x="3134570" y="729561"/>
                    <a:pt x="3141475" y="749289"/>
                  </a:cubicBezTo>
                  <a:cubicBezTo>
                    <a:pt x="3145092" y="759614"/>
                    <a:pt x="3147591" y="773029"/>
                    <a:pt x="3159034" y="775002"/>
                  </a:cubicBezTo>
                  <a:cubicBezTo>
                    <a:pt x="3172317" y="777304"/>
                    <a:pt x="3189612" y="762639"/>
                    <a:pt x="3194281" y="753696"/>
                  </a:cubicBezTo>
                  <a:cubicBezTo>
                    <a:pt x="3224071" y="696813"/>
                    <a:pt x="3244127" y="653213"/>
                    <a:pt x="3270234" y="583573"/>
                  </a:cubicBezTo>
                  <a:cubicBezTo>
                    <a:pt x="3303969" y="493547"/>
                    <a:pt x="3300287" y="490062"/>
                    <a:pt x="3297657" y="439229"/>
                  </a:cubicBezTo>
                  <a:cubicBezTo>
                    <a:pt x="3296604" y="419040"/>
                    <a:pt x="3283124" y="388922"/>
                    <a:pt x="3319884" y="380636"/>
                  </a:cubicBezTo>
                  <a:cubicBezTo>
                    <a:pt x="3366508" y="370114"/>
                    <a:pt x="3367362" y="371758"/>
                    <a:pt x="3373544" y="420356"/>
                  </a:cubicBezTo>
                  <a:cubicBezTo>
                    <a:pt x="3387880" y="532872"/>
                    <a:pt x="3403662" y="645191"/>
                    <a:pt x="3421155" y="757641"/>
                  </a:cubicBezTo>
                  <a:cubicBezTo>
                    <a:pt x="3442921" y="695103"/>
                    <a:pt x="3472974" y="468229"/>
                    <a:pt x="3478630" y="419435"/>
                  </a:cubicBezTo>
                  <a:cubicBezTo>
                    <a:pt x="3481720" y="392868"/>
                    <a:pt x="3502829" y="395103"/>
                    <a:pt x="3519796" y="390763"/>
                  </a:cubicBezTo>
                  <a:cubicBezTo>
                    <a:pt x="3537287" y="386292"/>
                    <a:pt x="3552676" y="389514"/>
                    <a:pt x="3560304" y="408518"/>
                  </a:cubicBezTo>
                  <a:cubicBezTo>
                    <a:pt x="3567998" y="427721"/>
                    <a:pt x="3575495" y="446923"/>
                    <a:pt x="3582860" y="466256"/>
                  </a:cubicBezTo>
                  <a:cubicBezTo>
                    <a:pt x="3594828" y="497755"/>
                    <a:pt x="3613899" y="523797"/>
                    <a:pt x="3641650" y="542999"/>
                  </a:cubicBezTo>
                  <a:cubicBezTo>
                    <a:pt x="3648226" y="547536"/>
                    <a:pt x="3653684" y="558387"/>
                    <a:pt x="3663482" y="552797"/>
                  </a:cubicBezTo>
                  <a:cubicBezTo>
                    <a:pt x="3670847" y="548589"/>
                    <a:pt x="3681369" y="436598"/>
                    <a:pt x="3694521" y="390369"/>
                  </a:cubicBezTo>
                  <a:cubicBezTo>
                    <a:pt x="3699059" y="374520"/>
                    <a:pt x="3705174" y="362749"/>
                    <a:pt x="3725363" y="363407"/>
                  </a:cubicBezTo>
                  <a:cubicBezTo>
                    <a:pt x="3751338" y="364262"/>
                    <a:pt x="3762715" y="373008"/>
                    <a:pt x="3759361" y="401417"/>
                  </a:cubicBezTo>
                  <a:cubicBezTo>
                    <a:pt x="3747524" y="502688"/>
                    <a:pt x="3742855" y="604222"/>
                    <a:pt x="3754100" y="706019"/>
                  </a:cubicBezTo>
                  <a:cubicBezTo>
                    <a:pt x="3756204" y="724761"/>
                    <a:pt x="3760677" y="742385"/>
                    <a:pt x="3767647" y="759614"/>
                  </a:cubicBezTo>
                  <a:cubicBezTo>
                    <a:pt x="3776656" y="781973"/>
                    <a:pt x="3798028" y="776646"/>
                    <a:pt x="3808287" y="757510"/>
                  </a:cubicBezTo>
                  <a:cubicBezTo>
                    <a:pt x="3851952" y="676361"/>
                    <a:pt x="3891671" y="604814"/>
                    <a:pt x="3895814" y="505976"/>
                  </a:cubicBezTo>
                  <a:cubicBezTo>
                    <a:pt x="3897985" y="454814"/>
                    <a:pt x="3894367" y="415884"/>
                    <a:pt x="3900286" y="372613"/>
                  </a:cubicBezTo>
                  <a:cubicBezTo>
                    <a:pt x="3904429" y="342166"/>
                    <a:pt x="3911662" y="334867"/>
                    <a:pt x="3956117" y="338418"/>
                  </a:cubicBezTo>
                  <a:cubicBezTo>
                    <a:pt x="3984394" y="340719"/>
                    <a:pt x="3988274" y="349334"/>
                    <a:pt x="3986432" y="377874"/>
                  </a:cubicBezTo>
                  <a:cubicBezTo>
                    <a:pt x="3983210" y="427326"/>
                    <a:pt x="3986761" y="477041"/>
                    <a:pt x="3992351" y="528006"/>
                  </a:cubicBezTo>
                  <a:cubicBezTo>
                    <a:pt x="4002543" y="508409"/>
                    <a:pt x="4012802" y="488878"/>
                    <a:pt x="4022930" y="469281"/>
                  </a:cubicBezTo>
                  <a:cubicBezTo>
                    <a:pt x="4038054" y="440084"/>
                    <a:pt x="4055876" y="412596"/>
                    <a:pt x="4079352" y="389382"/>
                  </a:cubicBezTo>
                  <a:cubicBezTo>
                    <a:pt x="4106643" y="362421"/>
                    <a:pt x="4139589" y="346572"/>
                    <a:pt x="4177401" y="358475"/>
                  </a:cubicBezTo>
                  <a:cubicBezTo>
                    <a:pt x="4216989" y="370969"/>
                    <a:pt x="4228497" y="407401"/>
                    <a:pt x="4233363" y="443832"/>
                  </a:cubicBezTo>
                  <a:cubicBezTo>
                    <a:pt x="4240465" y="497164"/>
                    <a:pt x="4236914" y="550824"/>
                    <a:pt x="4230864" y="604156"/>
                  </a:cubicBezTo>
                  <a:cubicBezTo>
                    <a:pt x="4224748" y="657817"/>
                    <a:pt x="4225537" y="711083"/>
                    <a:pt x="4238689" y="763757"/>
                  </a:cubicBezTo>
                  <a:cubicBezTo>
                    <a:pt x="4241254" y="774016"/>
                    <a:pt x="4241386" y="786379"/>
                    <a:pt x="4254932" y="789601"/>
                  </a:cubicBezTo>
                  <a:cubicBezTo>
                    <a:pt x="4269532" y="793020"/>
                    <a:pt x="4277028" y="783025"/>
                    <a:pt x="4283801" y="772832"/>
                  </a:cubicBezTo>
                  <a:cubicBezTo>
                    <a:pt x="4325099" y="710622"/>
                    <a:pt x="4355480" y="644730"/>
                    <a:pt x="4366528" y="569435"/>
                  </a:cubicBezTo>
                  <a:cubicBezTo>
                    <a:pt x="4375011" y="511434"/>
                    <a:pt x="4399605" y="458168"/>
                    <a:pt x="4444454" y="418185"/>
                  </a:cubicBezTo>
                  <a:cubicBezTo>
                    <a:pt x="4479702" y="386752"/>
                    <a:pt x="4520539" y="368536"/>
                    <a:pt x="4570320" y="379716"/>
                  </a:cubicBezTo>
                  <a:cubicBezTo>
                    <a:pt x="4590772" y="384319"/>
                    <a:pt x="4606948" y="366498"/>
                    <a:pt x="4627334" y="363999"/>
                  </a:cubicBezTo>
                  <a:cubicBezTo>
                    <a:pt x="4673630" y="358278"/>
                    <a:pt x="4675997" y="359658"/>
                    <a:pt x="4681652" y="406480"/>
                  </a:cubicBezTo>
                  <a:cubicBezTo>
                    <a:pt x="4691582" y="488615"/>
                    <a:pt x="4686913" y="570224"/>
                    <a:pt x="4676720" y="651898"/>
                  </a:cubicBezTo>
                  <a:cubicBezTo>
                    <a:pt x="4675537" y="661631"/>
                    <a:pt x="4675537" y="671495"/>
                    <a:pt x="4674616" y="688132"/>
                  </a:cubicBezTo>
                  <a:cubicBezTo>
                    <a:pt x="4713218" y="661171"/>
                    <a:pt x="4740837" y="630263"/>
                    <a:pt x="4768325" y="599224"/>
                  </a:cubicBezTo>
                  <a:cubicBezTo>
                    <a:pt x="4772600" y="594358"/>
                    <a:pt x="4776019" y="588571"/>
                    <a:pt x="4780031" y="583442"/>
                  </a:cubicBezTo>
                  <a:cubicBezTo>
                    <a:pt x="4786212" y="575550"/>
                    <a:pt x="4792524" y="566344"/>
                    <a:pt x="4803836" y="575616"/>
                  </a:cubicBezTo>
                  <a:cubicBezTo>
                    <a:pt x="4813832" y="583836"/>
                    <a:pt x="4809819" y="591793"/>
                    <a:pt x="4802915" y="599816"/>
                  </a:cubicBezTo>
                  <a:cubicBezTo>
                    <a:pt x="4772994" y="637891"/>
                    <a:pt x="4739851" y="673139"/>
                    <a:pt x="4701446" y="702205"/>
                  </a:cubicBezTo>
                  <a:cubicBezTo>
                    <a:pt x="4657190" y="735677"/>
                    <a:pt x="4665805" y="727654"/>
                    <a:pt x="4654033" y="776909"/>
                  </a:cubicBezTo>
                  <a:cubicBezTo>
                    <a:pt x="4640684" y="832477"/>
                    <a:pt x="4618194" y="884428"/>
                    <a:pt x="4580842" y="928684"/>
                  </a:cubicBezTo>
                  <a:cubicBezTo>
                    <a:pt x="4545922" y="970113"/>
                    <a:pt x="4502652" y="993656"/>
                    <a:pt x="4446887" y="992275"/>
                  </a:cubicBezTo>
                  <a:cubicBezTo>
                    <a:pt x="4376392" y="990499"/>
                    <a:pt x="4341605" y="930657"/>
                    <a:pt x="4376589" y="868908"/>
                  </a:cubicBezTo>
                  <a:cubicBezTo>
                    <a:pt x="4399211" y="828926"/>
                    <a:pt x="4436103" y="802950"/>
                    <a:pt x="4477400" y="789338"/>
                  </a:cubicBezTo>
                  <a:cubicBezTo>
                    <a:pt x="4530995" y="771714"/>
                    <a:pt x="4549210" y="742319"/>
                    <a:pt x="4551907" y="684647"/>
                  </a:cubicBezTo>
                  <a:cubicBezTo>
                    <a:pt x="4553485" y="651307"/>
                    <a:pt x="4558812" y="630395"/>
                    <a:pt x="4560456" y="584099"/>
                  </a:cubicBezTo>
                  <a:cubicBezTo>
                    <a:pt x="4539281" y="625791"/>
                    <a:pt x="4516725" y="675835"/>
                    <a:pt x="4497786" y="710228"/>
                  </a:cubicBezTo>
                  <a:cubicBezTo>
                    <a:pt x="4475559" y="750473"/>
                    <a:pt x="4457738" y="765598"/>
                    <a:pt x="4414336" y="755734"/>
                  </a:cubicBezTo>
                  <a:cubicBezTo>
                    <a:pt x="4393227" y="750933"/>
                    <a:pt x="4377839" y="730350"/>
                    <a:pt x="4369751" y="710162"/>
                  </a:cubicBezTo>
                  <a:cubicBezTo>
                    <a:pt x="4353573" y="735874"/>
                    <a:pt x="4339040" y="760337"/>
                    <a:pt x="4323126" y="783945"/>
                  </a:cubicBezTo>
                  <a:cubicBezTo>
                    <a:pt x="4304582" y="811433"/>
                    <a:pt x="4277488" y="823205"/>
                    <a:pt x="4244674" y="823402"/>
                  </a:cubicBezTo>
                  <a:cubicBezTo>
                    <a:pt x="4207387" y="823665"/>
                    <a:pt x="4188120" y="810710"/>
                    <a:pt x="4175428" y="775791"/>
                  </a:cubicBezTo>
                  <a:cubicBezTo>
                    <a:pt x="4160566" y="734954"/>
                    <a:pt x="4161092" y="692407"/>
                    <a:pt x="4159974" y="649728"/>
                  </a:cubicBezTo>
                  <a:cubicBezTo>
                    <a:pt x="4158199" y="580877"/>
                    <a:pt x="4175757" y="487957"/>
                    <a:pt x="4161816" y="430088"/>
                  </a:cubicBezTo>
                  <a:cubicBezTo>
                    <a:pt x="4159185" y="419106"/>
                    <a:pt x="4158462" y="398063"/>
                    <a:pt x="4143139" y="394775"/>
                  </a:cubicBezTo>
                  <a:cubicBezTo>
                    <a:pt x="4128343" y="391618"/>
                    <a:pt x="4122688" y="404836"/>
                    <a:pt x="4115388" y="413845"/>
                  </a:cubicBezTo>
                  <a:cubicBezTo>
                    <a:pt x="4048050" y="497032"/>
                    <a:pt x="4017603" y="565095"/>
                    <a:pt x="3992087" y="665511"/>
                  </a:cubicBezTo>
                  <a:cubicBezTo>
                    <a:pt x="3984065" y="697141"/>
                    <a:pt x="3983605" y="762179"/>
                    <a:pt x="3978146" y="794336"/>
                  </a:cubicBezTo>
                  <a:cubicBezTo>
                    <a:pt x="3971702" y="832345"/>
                    <a:pt x="3954998" y="820180"/>
                    <a:pt x="3920606" y="820706"/>
                  </a:cubicBezTo>
                  <a:cubicBezTo>
                    <a:pt x="3900352" y="820969"/>
                    <a:pt x="3894236" y="811828"/>
                    <a:pt x="3892460" y="793809"/>
                  </a:cubicBezTo>
                  <a:cubicBezTo>
                    <a:pt x="3889501" y="763823"/>
                    <a:pt x="3893184" y="716081"/>
                    <a:pt x="3888515" y="679123"/>
                  </a:cubicBezTo>
                  <a:cubicBezTo>
                    <a:pt x="3877598" y="702797"/>
                    <a:pt x="3861421" y="738702"/>
                    <a:pt x="3852873" y="756523"/>
                  </a:cubicBezTo>
                  <a:cubicBezTo>
                    <a:pt x="3836629" y="790390"/>
                    <a:pt x="3818349" y="813866"/>
                    <a:pt x="3781128" y="813538"/>
                  </a:cubicBezTo>
                  <a:cubicBezTo>
                    <a:pt x="3745288" y="813209"/>
                    <a:pt x="3710304" y="788943"/>
                    <a:pt x="3693666" y="757444"/>
                  </a:cubicBezTo>
                  <a:cubicBezTo>
                    <a:pt x="3669467" y="711609"/>
                    <a:pt x="3665390" y="661434"/>
                    <a:pt x="3664469" y="611258"/>
                  </a:cubicBezTo>
                  <a:cubicBezTo>
                    <a:pt x="3664140" y="591859"/>
                    <a:pt x="3658682" y="582718"/>
                    <a:pt x="3640269" y="575813"/>
                  </a:cubicBezTo>
                  <a:cubicBezTo>
                    <a:pt x="3597196" y="559768"/>
                    <a:pt x="3567538" y="525243"/>
                    <a:pt x="3531172" y="487826"/>
                  </a:cubicBezTo>
                  <a:cubicBezTo>
                    <a:pt x="3524070" y="533135"/>
                    <a:pt x="3490401" y="757641"/>
                    <a:pt x="3471133" y="828137"/>
                  </a:cubicBezTo>
                  <a:cubicBezTo>
                    <a:pt x="3465280" y="849574"/>
                    <a:pt x="3455811" y="877194"/>
                    <a:pt x="3430032" y="879496"/>
                  </a:cubicBezTo>
                  <a:cubicBezTo>
                    <a:pt x="3398139" y="882323"/>
                    <a:pt x="3371242" y="865094"/>
                    <a:pt x="3359011" y="831490"/>
                  </a:cubicBezTo>
                  <a:cubicBezTo>
                    <a:pt x="3336126" y="768623"/>
                    <a:pt x="3325605" y="703060"/>
                    <a:pt x="3314622" y="637562"/>
                  </a:cubicBezTo>
                  <a:cubicBezTo>
                    <a:pt x="3312123" y="622503"/>
                    <a:pt x="3310151" y="607444"/>
                    <a:pt x="3306863" y="585086"/>
                  </a:cubicBezTo>
                  <a:cubicBezTo>
                    <a:pt x="3281282" y="642758"/>
                    <a:pt x="3258069" y="693722"/>
                    <a:pt x="3235973" y="745212"/>
                  </a:cubicBezTo>
                  <a:cubicBezTo>
                    <a:pt x="3219401" y="783880"/>
                    <a:pt x="3192835" y="808803"/>
                    <a:pt x="3149170" y="807685"/>
                  </a:cubicBezTo>
                  <a:cubicBezTo>
                    <a:pt x="3104320" y="806567"/>
                    <a:pt x="3078082" y="779671"/>
                    <a:pt x="3062892" y="739360"/>
                  </a:cubicBezTo>
                  <a:cubicBezTo>
                    <a:pt x="3051252" y="708452"/>
                    <a:pt x="3044873" y="676690"/>
                    <a:pt x="3044149" y="635195"/>
                  </a:cubicBezTo>
                  <a:cubicBezTo>
                    <a:pt x="2999959" y="689842"/>
                    <a:pt x="2932357" y="713319"/>
                    <a:pt x="2919731" y="789140"/>
                  </a:cubicBezTo>
                  <a:cubicBezTo>
                    <a:pt x="2909933" y="847667"/>
                    <a:pt x="2880341" y="899487"/>
                    <a:pt x="2837990" y="942757"/>
                  </a:cubicBezTo>
                  <a:cubicBezTo>
                    <a:pt x="2803993" y="977479"/>
                    <a:pt x="2763221" y="994116"/>
                    <a:pt x="2714427" y="992472"/>
                  </a:cubicBezTo>
                  <a:cubicBezTo>
                    <a:pt x="2650179" y="990236"/>
                    <a:pt x="2616246" y="937628"/>
                    <a:pt x="2642419" y="878772"/>
                  </a:cubicBezTo>
                  <a:cubicBezTo>
                    <a:pt x="2665106" y="827742"/>
                    <a:pt x="2710481" y="800123"/>
                    <a:pt x="2758815" y="784603"/>
                  </a:cubicBezTo>
                  <a:cubicBezTo>
                    <a:pt x="2808530" y="768623"/>
                    <a:pt x="2819775" y="737979"/>
                    <a:pt x="2821484" y="692407"/>
                  </a:cubicBezTo>
                  <a:cubicBezTo>
                    <a:pt x="2822668" y="660316"/>
                    <a:pt x="2826220" y="644467"/>
                    <a:pt x="2825102" y="599684"/>
                  </a:cubicBezTo>
                  <a:cubicBezTo>
                    <a:pt x="2802611" y="642823"/>
                    <a:pt x="2783278" y="680965"/>
                    <a:pt x="2763023" y="718579"/>
                  </a:cubicBezTo>
                  <a:cubicBezTo>
                    <a:pt x="2746912" y="748566"/>
                    <a:pt x="2720937" y="757575"/>
                    <a:pt x="2688319" y="751197"/>
                  </a:cubicBezTo>
                  <a:cubicBezTo>
                    <a:pt x="2653795" y="744489"/>
                    <a:pt x="2636500" y="723117"/>
                    <a:pt x="2631371" y="678137"/>
                  </a:cubicBezTo>
                  <a:cubicBezTo>
                    <a:pt x="2629661" y="663012"/>
                    <a:pt x="2629661" y="647558"/>
                    <a:pt x="2629661" y="632302"/>
                  </a:cubicBezTo>
                  <a:cubicBezTo>
                    <a:pt x="2629661" y="618098"/>
                    <a:pt x="2630779" y="603893"/>
                    <a:pt x="2631371" y="590281"/>
                  </a:cubicBezTo>
                  <a:cubicBezTo>
                    <a:pt x="2626965" y="584823"/>
                    <a:pt x="2623809" y="588834"/>
                    <a:pt x="2620257" y="590412"/>
                  </a:cubicBezTo>
                  <a:cubicBezTo>
                    <a:pt x="2558969" y="617506"/>
                    <a:pt x="2560875" y="617243"/>
                    <a:pt x="2569161" y="684581"/>
                  </a:cubicBezTo>
                  <a:cubicBezTo>
                    <a:pt x="2575343" y="735151"/>
                    <a:pt x="2566728" y="783880"/>
                    <a:pt x="2520564" y="815576"/>
                  </a:cubicBezTo>
                  <a:cubicBezTo>
                    <a:pt x="2471375" y="849377"/>
                    <a:pt x="2418110" y="852205"/>
                    <a:pt x="2365501" y="824980"/>
                  </a:cubicBezTo>
                  <a:cubicBezTo>
                    <a:pt x="2319271" y="801043"/>
                    <a:pt x="2307566" y="743108"/>
                    <a:pt x="2337421" y="697339"/>
                  </a:cubicBezTo>
                  <a:cubicBezTo>
                    <a:pt x="2359123" y="664064"/>
                    <a:pt x="2391608" y="643547"/>
                    <a:pt x="2427053" y="628553"/>
                  </a:cubicBezTo>
                  <a:cubicBezTo>
                    <a:pt x="2450069" y="618755"/>
                    <a:pt x="2455199" y="605932"/>
                    <a:pt x="2446847" y="583047"/>
                  </a:cubicBezTo>
                  <a:cubicBezTo>
                    <a:pt x="2425672" y="524915"/>
                    <a:pt x="2404432" y="466783"/>
                    <a:pt x="2377601" y="408716"/>
                  </a:cubicBezTo>
                  <a:cubicBezTo>
                    <a:pt x="2362805" y="457708"/>
                    <a:pt x="2359517" y="494073"/>
                    <a:pt x="2352547" y="523336"/>
                  </a:cubicBezTo>
                  <a:cubicBezTo>
                    <a:pt x="2324927" y="639733"/>
                    <a:pt x="2300004" y="709899"/>
                    <a:pt x="2261731" y="812025"/>
                  </a:cubicBezTo>
                  <a:cubicBezTo>
                    <a:pt x="2255681" y="828202"/>
                    <a:pt x="2241937" y="832016"/>
                    <a:pt x="2226681" y="826295"/>
                  </a:cubicBezTo>
                  <a:cubicBezTo>
                    <a:pt x="2209517" y="819851"/>
                    <a:pt x="2221157" y="808014"/>
                    <a:pt x="2223721" y="799004"/>
                  </a:cubicBezTo>
                  <a:cubicBezTo>
                    <a:pt x="2229903" y="777238"/>
                    <a:pt x="2249697" y="723511"/>
                    <a:pt x="2258509" y="696352"/>
                  </a:cubicBezTo>
                  <a:cubicBezTo>
                    <a:pt x="2177163" y="817286"/>
                    <a:pt x="2074774" y="774147"/>
                    <a:pt x="1987246" y="669325"/>
                  </a:cubicBezTo>
                  <a:cubicBezTo>
                    <a:pt x="1984485" y="710886"/>
                    <a:pt x="1989220" y="768492"/>
                    <a:pt x="1987576" y="803739"/>
                  </a:cubicBezTo>
                  <a:cubicBezTo>
                    <a:pt x="1986918" y="818536"/>
                    <a:pt x="1988562" y="834449"/>
                    <a:pt x="1966927" y="831885"/>
                  </a:cubicBezTo>
                  <a:cubicBezTo>
                    <a:pt x="1948974" y="829781"/>
                    <a:pt x="1923327" y="844577"/>
                    <a:pt x="1918395" y="810315"/>
                  </a:cubicBezTo>
                  <a:cubicBezTo>
                    <a:pt x="1913463" y="775857"/>
                    <a:pt x="1909978" y="726076"/>
                    <a:pt x="1903402" y="689053"/>
                  </a:cubicBezTo>
                  <a:cubicBezTo>
                    <a:pt x="1887357" y="729825"/>
                    <a:pt x="1869667" y="761652"/>
                    <a:pt x="1850530" y="786510"/>
                  </a:cubicBezTo>
                  <a:cubicBezTo>
                    <a:pt x="1823700" y="821363"/>
                    <a:pt x="1787598" y="829057"/>
                    <a:pt x="1747944" y="820771"/>
                  </a:cubicBezTo>
                  <a:cubicBezTo>
                    <a:pt x="1713946" y="813669"/>
                    <a:pt x="1704937" y="783419"/>
                    <a:pt x="1698229" y="754287"/>
                  </a:cubicBezTo>
                  <a:cubicBezTo>
                    <a:pt x="1681592" y="681754"/>
                    <a:pt x="1692377" y="626975"/>
                    <a:pt x="1697506" y="554112"/>
                  </a:cubicBezTo>
                  <a:cubicBezTo>
                    <a:pt x="1700071" y="517549"/>
                    <a:pt x="1704345" y="465730"/>
                    <a:pt x="1698755" y="430154"/>
                  </a:cubicBezTo>
                  <a:cubicBezTo>
                    <a:pt x="1696979" y="418646"/>
                    <a:pt x="1697440" y="402469"/>
                    <a:pt x="1680934" y="398720"/>
                  </a:cubicBezTo>
                  <a:cubicBezTo>
                    <a:pt x="1664822" y="395103"/>
                    <a:pt x="1650487" y="406414"/>
                    <a:pt x="1642727" y="416410"/>
                  </a:cubicBezTo>
                  <a:cubicBezTo>
                    <a:pt x="1608926" y="459812"/>
                    <a:pt x="1552175" y="566607"/>
                    <a:pt x="1534749" y="618821"/>
                  </a:cubicBezTo>
                  <a:cubicBezTo>
                    <a:pt x="1509562" y="694380"/>
                    <a:pt x="1506406" y="706414"/>
                    <a:pt x="1507984" y="790982"/>
                  </a:cubicBezTo>
                  <a:cubicBezTo>
                    <a:pt x="1508707" y="832016"/>
                    <a:pt x="1485625" y="819587"/>
                    <a:pt x="1449918" y="820969"/>
                  </a:cubicBezTo>
                  <a:cubicBezTo>
                    <a:pt x="1427099" y="821824"/>
                    <a:pt x="1423087" y="809723"/>
                    <a:pt x="1421378" y="790982"/>
                  </a:cubicBezTo>
                  <a:cubicBezTo>
                    <a:pt x="1418747" y="762968"/>
                    <a:pt x="1419668" y="744555"/>
                    <a:pt x="1416314" y="696484"/>
                  </a:cubicBezTo>
                  <a:cubicBezTo>
                    <a:pt x="1393560" y="737979"/>
                    <a:pt x="1373175" y="770596"/>
                    <a:pt x="1357064" y="803016"/>
                  </a:cubicBezTo>
                  <a:cubicBezTo>
                    <a:pt x="1347791" y="821758"/>
                    <a:pt x="1336875" y="839316"/>
                    <a:pt x="1322276" y="854309"/>
                  </a:cubicBezTo>
                  <a:cubicBezTo>
                    <a:pt x="1282492" y="895278"/>
                    <a:pt x="1222780" y="886795"/>
                    <a:pt x="1196740" y="835633"/>
                  </a:cubicBezTo>
                  <a:cubicBezTo>
                    <a:pt x="1167279" y="777698"/>
                    <a:pt x="1167279" y="623490"/>
                    <a:pt x="1167279" y="602841"/>
                  </a:cubicBezTo>
                  <a:cubicBezTo>
                    <a:pt x="1142487" y="640193"/>
                    <a:pt x="1117498" y="683726"/>
                    <a:pt x="1095731" y="711346"/>
                  </a:cubicBezTo>
                  <a:cubicBezTo>
                    <a:pt x="1065678" y="749421"/>
                    <a:pt x="1019844" y="738242"/>
                    <a:pt x="990317" y="697470"/>
                  </a:cubicBezTo>
                  <a:cubicBezTo>
                    <a:pt x="964079" y="750342"/>
                    <a:pt x="948362" y="797624"/>
                    <a:pt x="902724" y="853126"/>
                  </a:cubicBezTo>
                  <a:cubicBezTo>
                    <a:pt x="889769" y="866080"/>
                    <a:pt x="874973" y="869763"/>
                    <a:pt x="862742" y="870289"/>
                  </a:cubicBezTo>
                  <a:cubicBezTo>
                    <a:pt x="817630" y="872262"/>
                    <a:pt x="799743" y="851810"/>
                    <a:pt x="786591" y="816694"/>
                  </a:cubicBezTo>
                  <a:cubicBezTo>
                    <a:pt x="769099" y="769938"/>
                    <a:pt x="797310" y="639864"/>
                    <a:pt x="786196" y="459812"/>
                  </a:cubicBezTo>
                  <a:cubicBezTo>
                    <a:pt x="785539" y="449224"/>
                    <a:pt x="781002" y="422591"/>
                    <a:pt x="768310" y="418514"/>
                  </a:cubicBezTo>
                  <a:cubicBezTo>
                    <a:pt x="753843" y="413911"/>
                    <a:pt x="742005" y="431535"/>
                    <a:pt x="735955" y="441267"/>
                  </a:cubicBezTo>
                  <a:cubicBezTo>
                    <a:pt x="722277" y="463297"/>
                    <a:pt x="653097" y="602841"/>
                    <a:pt x="615614" y="775660"/>
                  </a:cubicBezTo>
                  <a:cubicBezTo>
                    <a:pt x="611273" y="795914"/>
                    <a:pt x="601015" y="809329"/>
                    <a:pt x="578591" y="810513"/>
                  </a:cubicBezTo>
                  <a:cubicBezTo>
                    <a:pt x="555509" y="811762"/>
                    <a:pt x="534531" y="809000"/>
                    <a:pt x="523746" y="784603"/>
                  </a:cubicBezTo>
                  <a:cubicBezTo>
                    <a:pt x="511581" y="757115"/>
                    <a:pt x="509476" y="727654"/>
                    <a:pt x="505596" y="695563"/>
                  </a:cubicBezTo>
                  <a:cubicBezTo>
                    <a:pt x="489682" y="734691"/>
                    <a:pt x="472585" y="770925"/>
                    <a:pt x="449897" y="804200"/>
                  </a:cubicBezTo>
                  <a:cubicBezTo>
                    <a:pt x="429972" y="833463"/>
                    <a:pt x="407350" y="859899"/>
                    <a:pt x="371840" y="871078"/>
                  </a:cubicBezTo>
                  <a:cubicBezTo>
                    <a:pt x="308709" y="891004"/>
                    <a:pt x="255312" y="864239"/>
                    <a:pt x="217697" y="793875"/>
                  </a:cubicBezTo>
                  <a:cubicBezTo>
                    <a:pt x="195799" y="734691"/>
                    <a:pt x="189157" y="673270"/>
                    <a:pt x="189617" y="610732"/>
                  </a:cubicBezTo>
                  <a:cubicBezTo>
                    <a:pt x="194549" y="526756"/>
                    <a:pt x="196850" y="373600"/>
                    <a:pt x="256627" y="186117"/>
                  </a:cubicBezTo>
                  <a:cubicBezTo>
                    <a:pt x="262546" y="167638"/>
                    <a:pt x="256956" y="162508"/>
                    <a:pt x="238937" y="164087"/>
                  </a:cubicBezTo>
                  <a:cubicBezTo>
                    <a:pt x="174624" y="169742"/>
                    <a:pt x="110902" y="179475"/>
                    <a:pt x="53296" y="210053"/>
                  </a:cubicBezTo>
                  <a:cubicBezTo>
                    <a:pt x="24098" y="225573"/>
                    <a:pt x="16864" y="204727"/>
                    <a:pt x="5685" y="188878"/>
                  </a:cubicBezTo>
                  <a:cubicBezTo>
                    <a:pt x="-7993" y="169479"/>
                    <a:pt x="5356" y="159681"/>
                    <a:pt x="20941" y="151000"/>
                  </a:cubicBezTo>
                  <a:cubicBezTo>
                    <a:pt x="121950" y="94709"/>
                    <a:pt x="228810" y="80637"/>
                    <a:pt x="340077" y="110821"/>
                  </a:cubicBezTo>
                  <a:cubicBezTo>
                    <a:pt x="402944" y="127918"/>
                    <a:pt x="466140" y="135349"/>
                    <a:pt x="530980" y="132850"/>
                  </a:cubicBezTo>
                  <a:cubicBezTo>
                    <a:pt x="544987" y="132324"/>
                    <a:pt x="556495" y="131535"/>
                    <a:pt x="559191" y="114372"/>
                  </a:cubicBezTo>
                  <a:cubicBezTo>
                    <a:pt x="563926" y="84089"/>
                    <a:pt x="596218" y="76370"/>
                    <a:pt x="620724" y="80396"/>
                  </a:cubicBezTo>
                  <a:close/>
                  <a:moveTo>
                    <a:pt x="4915300" y="15"/>
                  </a:moveTo>
                  <a:cubicBezTo>
                    <a:pt x="4932595" y="-380"/>
                    <a:pt x="4937133" y="6722"/>
                    <a:pt x="4938250" y="23031"/>
                  </a:cubicBezTo>
                  <a:cubicBezTo>
                    <a:pt x="4957387" y="308629"/>
                    <a:pt x="4947128" y="494205"/>
                    <a:pt x="4936804" y="600277"/>
                  </a:cubicBezTo>
                  <a:cubicBezTo>
                    <a:pt x="4933910" y="630066"/>
                    <a:pt x="4929504" y="648940"/>
                    <a:pt x="4898860" y="647690"/>
                  </a:cubicBezTo>
                  <a:cubicBezTo>
                    <a:pt x="4887943" y="647230"/>
                    <a:pt x="4874594" y="648019"/>
                    <a:pt x="4861245" y="647756"/>
                  </a:cubicBezTo>
                  <a:cubicBezTo>
                    <a:pt x="4840267" y="647361"/>
                    <a:pt x="4836848" y="642232"/>
                    <a:pt x="4835401" y="620597"/>
                  </a:cubicBezTo>
                  <a:cubicBezTo>
                    <a:pt x="4822052" y="433574"/>
                    <a:pt x="4820605" y="251943"/>
                    <a:pt x="4831061" y="70181"/>
                  </a:cubicBezTo>
                  <a:cubicBezTo>
                    <a:pt x="4835401" y="-5904"/>
                    <a:pt x="4826194" y="1988"/>
                    <a:pt x="4915300" y="15"/>
                  </a:cubicBezTo>
                  <a:close/>
                </a:path>
              </a:pathLst>
            </a:custGeom>
            <a:solidFill>
              <a:schemeClr val="accent2"/>
            </a:solidFill>
            <a:ln w="657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8BB2CED-9A26-4BDB-898A-C324A3DE5255}"/>
                </a:ext>
              </a:extLst>
            </p:cNvPr>
            <p:cNvSpPr/>
            <p:nvPr/>
          </p:nvSpPr>
          <p:spPr>
            <a:xfrm>
              <a:off x="5731572" y="5052211"/>
              <a:ext cx="1895327" cy="714298"/>
            </a:xfrm>
            <a:custGeom>
              <a:avLst/>
              <a:gdLst>
                <a:gd name="connsiteX0" fmla="*/ 2392309 w 2401845"/>
                <a:gd name="connsiteY0" fmla="*/ 395233 h 905191"/>
                <a:gd name="connsiteX1" fmla="*/ 2364755 w 2401845"/>
                <a:gd name="connsiteY1" fmla="*/ 404374 h 905191"/>
                <a:gd name="connsiteX2" fmla="*/ 2271375 w 2401845"/>
                <a:gd name="connsiteY2" fmla="*/ 488482 h 905191"/>
                <a:gd name="connsiteX3" fmla="*/ 2278017 w 2401845"/>
                <a:gd name="connsiteY3" fmla="*/ 195256 h 905191"/>
                <a:gd name="connsiteX4" fmla="*/ 2267298 w 2401845"/>
                <a:gd name="connsiteY4" fmla="*/ 159350 h 905191"/>
                <a:gd name="connsiteX5" fmla="*/ 2186281 w 2401845"/>
                <a:gd name="connsiteY5" fmla="*/ 194467 h 905191"/>
                <a:gd name="connsiteX6" fmla="*/ 2079947 w 2401845"/>
                <a:gd name="connsiteY6" fmla="*/ 462309 h 905191"/>
                <a:gd name="connsiteX7" fmla="*/ 2041608 w 2401845"/>
                <a:gd name="connsiteY7" fmla="*/ 498149 h 905191"/>
                <a:gd name="connsiteX8" fmla="*/ 2022209 w 2401845"/>
                <a:gd name="connsiteY8" fmla="*/ 444423 h 905191"/>
                <a:gd name="connsiteX9" fmla="*/ 2038517 w 2401845"/>
                <a:gd name="connsiteY9" fmla="*/ 156720 h 905191"/>
                <a:gd name="connsiteX10" fmla="*/ 2027009 w 2401845"/>
                <a:gd name="connsiteY10" fmla="*/ 134362 h 905191"/>
                <a:gd name="connsiteX11" fmla="*/ 1971507 w 2401845"/>
                <a:gd name="connsiteY11" fmla="*/ 134033 h 905191"/>
                <a:gd name="connsiteX12" fmla="*/ 1948886 w 2401845"/>
                <a:gd name="connsiteY12" fmla="*/ 161586 h 905191"/>
                <a:gd name="connsiteX13" fmla="*/ 1925014 w 2401845"/>
                <a:gd name="connsiteY13" fmla="*/ 353213 h 905191"/>
                <a:gd name="connsiteX14" fmla="*/ 1905681 w 2401845"/>
                <a:gd name="connsiteY14" fmla="*/ 375834 h 905191"/>
                <a:gd name="connsiteX15" fmla="*/ 1857610 w 2401845"/>
                <a:gd name="connsiteY15" fmla="*/ 338548 h 905191"/>
                <a:gd name="connsiteX16" fmla="*/ 1778895 w 2401845"/>
                <a:gd name="connsiteY16" fmla="*/ 236027 h 905191"/>
                <a:gd name="connsiteX17" fmla="*/ 1664537 w 2401845"/>
                <a:gd name="connsiteY17" fmla="*/ 281139 h 905191"/>
                <a:gd name="connsiteX18" fmla="*/ 1623831 w 2401845"/>
                <a:gd name="connsiteY18" fmla="*/ 329736 h 905191"/>
                <a:gd name="connsiteX19" fmla="*/ 1630341 w 2401845"/>
                <a:gd name="connsiteY19" fmla="*/ 218732 h 905191"/>
                <a:gd name="connsiteX20" fmla="*/ 1608772 w 2401845"/>
                <a:gd name="connsiteY20" fmla="*/ 184471 h 905191"/>
                <a:gd name="connsiteX21" fmla="*/ 1539986 w 2401845"/>
                <a:gd name="connsiteY21" fmla="*/ 220311 h 905191"/>
                <a:gd name="connsiteX22" fmla="*/ 1523152 w 2401845"/>
                <a:gd name="connsiteY22" fmla="*/ 339666 h 905191"/>
                <a:gd name="connsiteX23" fmla="*/ 1463836 w 2401845"/>
                <a:gd name="connsiteY23" fmla="*/ 380503 h 905191"/>
                <a:gd name="connsiteX24" fmla="*/ 1442464 w 2401845"/>
                <a:gd name="connsiteY24" fmla="*/ 349530 h 905191"/>
                <a:gd name="connsiteX25" fmla="*/ 1362565 w 2401845"/>
                <a:gd name="connsiteY25" fmla="*/ 235896 h 905191"/>
                <a:gd name="connsiteX26" fmla="*/ 1246366 w 2401845"/>
                <a:gd name="connsiteY26" fmla="*/ 284230 h 905191"/>
                <a:gd name="connsiteX27" fmla="*/ 1214867 w 2401845"/>
                <a:gd name="connsiteY27" fmla="*/ 325001 h 905191"/>
                <a:gd name="connsiteX28" fmla="*/ 1214867 w 2401845"/>
                <a:gd name="connsiteY28" fmla="*/ 233068 h 905191"/>
                <a:gd name="connsiteX29" fmla="*/ 1164626 w 2401845"/>
                <a:gd name="connsiteY29" fmla="*/ 184405 h 905191"/>
                <a:gd name="connsiteX30" fmla="*/ 1126879 w 2401845"/>
                <a:gd name="connsiteY30" fmla="*/ 215707 h 905191"/>
                <a:gd name="connsiteX31" fmla="*/ 1121618 w 2401845"/>
                <a:gd name="connsiteY31" fmla="*/ 307180 h 905191"/>
                <a:gd name="connsiteX32" fmla="*/ 1050531 w 2401845"/>
                <a:gd name="connsiteY32" fmla="*/ 526820 h 905191"/>
                <a:gd name="connsiteX33" fmla="*/ 942486 w 2401845"/>
                <a:gd name="connsiteY33" fmla="*/ 702335 h 905191"/>
                <a:gd name="connsiteX34" fmla="*/ 951693 w 2401845"/>
                <a:gd name="connsiteY34" fmla="*/ 279824 h 905191"/>
                <a:gd name="connsiteX35" fmla="*/ 914341 w 2401845"/>
                <a:gd name="connsiteY35" fmla="*/ 245168 h 905191"/>
                <a:gd name="connsiteX36" fmla="*/ 810769 w 2401845"/>
                <a:gd name="connsiteY36" fmla="*/ 250232 h 905191"/>
                <a:gd name="connsiteX37" fmla="*/ 694109 w 2401845"/>
                <a:gd name="connsiteY37" fmla="*/ 304616 h 905191"/>
                <a:gd name="connsiteX38" fmla="*/ 639922 w 2401845"/>
                <a:gd name="connsiteY38" fmla="*/ 488613 h 905191"/>
                <a:gd name="connsiteX39" fmla="*/ 638410 w 2401845"/>
                <a:gd name="connsiteY39" fmla="*/ 537079 h 905191"/>
                <a:gd name="connsiteX40" fmla="*/ 574227 w 2401845"/>
                <a:gd name="connsiteY40" fmla="*/ 686882 h 905191"/>
                <a:gd name="connsiteX41" fmla="*/ 520632 w 2401845"/>
                <a:gd name="connsiteY41" fmla="*/ 746986 h 905191"/>
                <a:gd name="connsiteX42" fmla="*/ 477428 w 2401845"/>
                <a:gd name="connsiteY42" fmla="*/ 676688 h 905191"/>
                <a:gd name="connsiteX43" fmla="*/ 461514 w 2401845"/>
                <a:gd name="connsiteY43" fmla="*/ 374190 h 905191"/>
                <a:gd name="connsiteX44" fmla="*/ 497616 w 2401845"/>
                <a:gd name="connsiteY44" fmla="*/ 303497 h 905191"/>
                <a:gd name="connsiteX45" fmla="*/ 533390 w 2401845"/>
                <a:gd name="connsiteY45" fmla="*/ 294554 h 905191"/>
                <a:gd name="connsiteX46" fmla="*/ 545688 w 2401845"/>
                <a:gd name="connsiteY46" fmla="*/ 277785 h 905191"/>
                <a:gd name="connsiteX47" fmla="*/ 526617 w 2401845"/>
                <a:gd name="connsiteY47" fmla="*/ 269960 h 905191"/>
                <a:gd name="connsiteX48" fmla="*/ 499721 w 2401845"/>
                <a:gd name="connsiteY48" fmla="*/ 274629 h 905191"/>
                <a:gd name="connsiteX49" fmla="*/ 479664 w 2401845"/>
                <a:gd name="connsiteY49" fmla="*/ 244971 h 905191"/>
                <a:gd name="connsiteX50" fmla="*/ 527538 w 2401845"/>
                <a:gd name="connsiteY50" fmla="*/ 18031 h 905191"/>
                <a:gd name="connsiteX51" fmla="*/ 525236 w 2401845"/>
                <a:gd name="connsiteY51" fmla="*/ 1723 h 905191"/>
                <a:gd name="connsiteX52" fmla="*/ 450072 w 2401845"/>
                <a:gd name="connsiteY52" fmla="*/ 1525 h 905191"/>
                <a:gd name="connsiteX53" fmla="*/ 427253 w 2401845"/>
                <a:gd name="connsiteY53" fmla="*/ 34405 h 905191"/>
                <a:gd name="connsiteX54" fmla="*/ 386744 w 2401845"/>
                <a:gd name="connsiteY54" fmla="*/ 256084 h 905191"/>
                <a:gd name="connsiteX55" fmla="*/ 357086 w 2401845"/>
                <a:gd name="connsiteY55" fmla="*/ 281336 h 905191"/>
                <a:gd name="connsiteX56" fmla="*/ 248581 w 2401845"/>
                <a:gd name="connsiteY56" fmla="*/ 278246 h 905191"/>
                <a:gd name="connsiteX57" fmla="*/ 216096 w 2401845"/>
                <a:gd name="connsiteY57" fmla="*/ 255032 h 905191"/>
                <a:gd name="connsiteX58" fmla="*/ 216490 w 2401845"/>
                <a:gd name="connsiteY58" fmla="*/ 54923 h 905191"/>
                <a:gd name="connsiteX59" fmla="*/ 163817 w 2401845"/>
                <a:gd name="connsiteY59" fmla="*/ 13822 h 905191"/>
                <a:gd name="connsiteX60" fmla="*/ 129818 w 2401845"/>
                <a:gd name="connsiteY60" fmla="*/ 58145 h 905191"/>
                <a:gd name="connsiteX61" fmla="*/ 121203 w 2401845"/>
                <a:gd name="connsiteY61" fmla="*/ 241617 h 905191"/>
                <a:gd name="connsiteX62" fmla="*/ 95294 w 2401845"/>
                <a:gd name="connsiteY62" fmla="*/ 277193 h 905191"/>
                <a:gd name="connsiteX63" fmla="*/ 13948 w 2401845"/>
                <a:gd name="connsiteY63" fmla="*/ 323423 h 905191"/>
                <a:gd name="connsiteX64" fmla="*/ 4544 w 2401845"/>
                <a:gd name="connsiteY64" fmla="*/ 356566 h 905191"/>
                <a:gd name="connsiteX65" fmla="*/ 43606 w 2401845"/>
                <a:gd name="connsiteY65" fmla="*/ 349793 h 905191"/>
                <a:gd name="connsiteX66" fmla="*/ 94768 w 2401845"/>
                <a:gd name="connsiteY66" fmla="*/ 315992 h 905191"/>
                <a:gd name="connsiteX67" fmla="*/ 116534 w 2401845"/>
                <a:gd name="connsiteY67" fmla="*/ 331709 h 905191"/>
                <a:gd name="connsiteX68" fmla="*/ 115614 w 2401845"/>
                <a:gd name="connsiteY68" fmla="*/ 659657 h 905191"/>
                <a:gd name="connsiteX69" fmla="*/ 134816 w 2401845"/>
                <a:gd name="connsiteY69" fmla="*/ 689906 h 905191"/>
                <a:gd name="connsiteX70" fmla="*/ 198933 w 2401845"/>
                <a:gd name="connsiteY70" fmla="*/ 645715 h 905191"/>
                <a:gd name="connsiteX71" fmla="*/ 211164 w 2401845"/>
                <a:gd name="connsiteY71" fmla="*/ 345321 h 905191"/>
                <a:gd name="connsiteX72" fmla="*/ 248581 w 2401845"/>
                <a:gd name="connsiteY72" fmla="*/ 307706 h 905191"/>
                <a:gd name="connsiteX73" fmla="*/ 347814 w 2401845"/>
                <a:gd name="connsiteY73" fmla="*/ 310797 h 905191"/>
                <a:gd name="connsiteX74" fmla="*/ 379445 w 2401845"/>
                <a:gd name="connsiteY74" fmla="*/ 355185 h 905191"/>
                <a:gd name="connsiteX75" fmla="*/ 379247 w 2401845"/>
                <a:gd name="connsiteY75" fmla="*/ 541945 h 905191"/>
                <a:gd name="connsiteX76" fmla="*/ 434947 w 2401845"/>
                <a:gd name="connsiteY76" fmla="*/ 731204 h 905191"/>
                <a:gd name="connsiteX77" fmla="*/ 589353 w 2401845"/>
                <a:gd name="connsiteY77" fmla="*/ 736399 h 905191"/>
                <a:gd name="connsiteX78" fmla="*/ 657086 w 2401845"/>
                <a:gd name="connsiteY78" fmla="*/ 606588 h 905191"/>
                <a:gd name="connsiteX79" fmla="*/ 675894 w 2401845"/>
                <a:gd name="connsiteY79" fmla="*/ 594093 h 905191"/>
                <a:gd name="connsiteX80" fmla="*/ 768155 w 2401845"/>
                <a:gd name="connsiteY80" fmla="*/ 564764 h 905191"/>
                <a:gd name="connsiteX81" fmla="*/ 822868 w 2401845"/>
                <a:gd name="connsiteY81" fmla="*/ 477237 h 905191"/>
                <a:gd name="connsiteX82" fmla="*/ 826156 w 2401845"/>
                <a:gd name="connsiteY82" fmla="*/ 563449 h 905191"/>
                <a:gd name="connsiteX83" fmla="*/ 854039 w 2401845"/>
                <a:gd name="connsiteY83" fmla="*/ 697337 h 905191"/>
                <a:gd name="connsiteX84" fmla="*/ 996673 w 2401845"/>
                <a:gd name="connsiteY84" fmla="*/ 715290 h 905191"/>
                <a:gd name="connsiteX85" fmla="*/ 1030935 w 2401845"/>
                <a:gd name="connsiteY85" fmla="*/ 656106 h 905191"/>
                <a:gd name="connsiteX86" fmla="*/ 1108072 w 2401845"/>
                <a:gd name="connsiteY86" fmla="*/ 505646 h 905191"/>
                <a:gd name="connsiteX87" fmla="*/ 1108598 w 2401845"/>
                <a:gd name="connsiteY87" fmla="*/ 833330 h 905191"/>
                <a:gd name="connsiteX88" fmla="*/ 1172188 w 2401845"/>
                <a:gd name="connsiteY88" fmla="*/ 904812 h 905191"/>
                <a:gd name="connsiteX89" fmla="*/ 1206186 w 2401845"/>
                <a:gd name="connsiteY89" fmla="*/ 870616 h 905191"/>
                <a:gd name="connsiteX90" fmla="*/ 1196848 w 2401845"/>
                <a:gd name="connsiteY90" fmla="*/ 644992 h 905191"/>
                <a:gd name="connsiteX91" fmla="*/ 1210395 w 2401845"/>
                <a:gd name="connsiteY91" fmla="*/ 620200 h 905191"/>
                <a:gd name="connsiteX92" fmla="*/ 1328238 w 2401845"/>
                <a:gd name="connsiteY92" fmla="*/ 599091 h 905191"/>
                <a:gd name="connsiteX93" fmla="*/ 1428523 w 2401845"/>
                <a:gd name="connsiteY93" fmla="*/ 457509 h 905191"/>
                <a:gd name="connsiteX94" fmla="*/ 1481526 w 2401845"/>
                <a:gd name="connsiteY94" fmla="*/ 409438 h 905191"/>
                <a:gd name="connsiteX95" fmla="*/ 1514275 w 2401845"/>
                <a:gd name="connsiteY95" fmla="*/ 417132 h 905191"/>
                <a:gd name="connsiteX96" fmla="*/ 1509868 w 2401845"/>
                <a:gd name="connsiteY96" fmla="*/ 638811 h 905191"/>
                <a:gd name="connsiteX97" fmla="*/ 1530977 w 2401845"/>
                <a:gd name="connsiteY97" fmla="*/ 873773 h 905191"/>
                <a:gd name="connsiteX98" fmla="*/ 1597922 w 2401845"/>
                <a:gd name="connsiteY98" fmla="*/ 904483 h 905191"/>
                <a:gd name="connsiteX99" fmla="*/ 1632051 w 2401845"/>
                <a:gd name="connsiteY99" fmla="*/ 864501 h 905191"/>
                <a:gd name="connsiteX100" fmla="*/ 1614362 w 2401845"/>
                <a:gd name="connsiteY100" fmla="*/ 651765 h 905191"/>
                <a:gd name="connsiteX101" fmla="*/ 1637049 w 2401845"/>
                <a:gd name="connsiteY101" fmla="*/ 628289 h 905191"/>
                <a:gd name="connsiteX102" fmla="*/ 1775212 w 2401845"/>
                <a:gd name="connsiteY102" fmla="*/ 572721 h 905191"/>
                <a:gd name="connsiteX103" fmla="*/ 1849061 w 2401845"/>
                <a:gd name="connsiteY103" fmla="*/ 443304 h 905191"/>
                <a:gd name="connsiteX104" fmla="*/ 1915150 w 2401845"/>
                <a:gd name="connsiteY104" fmla="*/ 408188 h 905191"/>
                <a:gd name="connsiteX105" fmla="*/ 1930670 w 2401845"/>
                <a:gd name="connsiteY105" fmla="*/ 470398 h 905191"/>
                <a:gd name="connsiteX106" fmla="*/ 2034177 w 2401845"/>
                <a:gd name="connsiteY106" fmla="*/ 559174 h 905191"/>
                <a:gd name="connsiteX107" fmla="*/ 2105659 w 2401845"/>
                <a:gd name="connsiteY107" fmla="*/ 507947 h 905191"/>
                <a:gd name="connsiteX108" fmla="*/ 2170959 w 2401845"/>
                <a:gd name="connsiteY108" fmla="*/ 389249 h 905191"/>
                <a:gd name="connsiteX109" fmla="*/ 2160832 w 2401845"/>
                <a:gd name="connsiteY109" fmla="*/ 535764 h 905191"/>
                <a:gd name="connsiteX110" fmla="*/ 2133213 w 2401845"/>
                <a:gd name="connsiteY110" fmla="*/ 579626 h 905191"/>
                <a:gd name="connsiteX111" fmla="*/ 2041674 w 2401845"/>
                <a:gd name="connsiteY111" fmla="*/ 636772 h 905191"/>
                <a:gd name="connsiteX112" fmla="*/ 1946452 w 2401845"/>
                <a:gd name="connsiteY112" fmla="*/ 766320 h 905191"/>
                <a:gd name="connsiteX113" fmla="*/ 2028456 w 2401845"/>
                <a:gd name="connsiteY113" fmla="*/ 892186 h 905191"/>
                <a:gd name="connsiteX114" fmla="*/ 2173786 w 2401845"/>
                <a:gd name="connsiteY114" fmla="*/ 821756 h 905191"/>
                <a:gd name="connsiteX115" fmla="*/ 2264404 w 2401845"/>
                <a:gd name="connsiteY115" fmla="*/ 579692 h 905191"/>
                <a:gd name="connsiteX116" fmla="*/ 2296167 w 2401845"/>
                <a:gd name="connsiteY116" fmla="*/ 525768 h 905191"/>
                <a:gd name="connsiteX117" fmla="*/ 2393624 w 2401845"/>
                <a:gd name="connsiteY117" fmla="*/ 428969 h 905191"/>
                <a:gd name="connsiteX118" fmla="*/ 2392309 w 2401845"/>
                <a:gd name="connsiteY118" fmla="*/ 395233 h 905191"/>
                <a:gd name="connsiteX119" fmla="*/ 841412 w 2401845"/>
                <a:gd name="connsiteY119" fmla="*/ 333879 h 905191"/>
                <a:gd name="connsiteX120" fmla="*/ 732382 w 2401845"/>
                <a:gd name="connsiteY120" fmla="*/ 555426 h 905191"/>
                <a:gd name="connsiteX121" fmla="*/ 710089 w 2401845"/>
                <a:gd name="connsiteY121" fmla="*/ 569696 h 905191"/>
                <a:gd name="connsiteX122" fmla="*/ 701935 w 2401845"/>
                <a:gd name="connsiteY122" fmla="*/ 546811 h 905191"/>
                <a:gd name="connsiteX123" fmla="*/ 702000 w 2401845"/>
                <a:gd name="connsiteY123" fmla="*/ 527149 h 905191"/>
                <a:gd name="connsiteX124" fmla="*/ 769142 w 2401845"/>
                <a:gd name="connsiteY124" fmla="*/ 319872 h 905191"/>
                <a:gd name="connsiteX125" fmla="*/ 789002 w 2401845"/>
                <a:gd name="connsiteY125" fmla="*/ 298302 h 905191"/>
                <a:gd name="connsiteX126" fmla="*/ 834245 w 2401845"/>
                <a:gd name="connsiteY126" fmla="*/ 289885 h 905191"/>
                <a:gd name="connsiteX127" fmla="*/ 841412 w 2401845"/>
                <a:gd name="connsiteY127" fmla="*/ 333879 h 905191"/>
                <a:gd name="connsiteX128" fmla="*/ 1268922 w 2401845"/>
                <a:gd name="connsiteY128" fmla="*/ 585150 h 905191"/>
                <a:gd name="connsiteX129" fmla="*/ 1221114 w 2401845"/>
                <a:gd name="connsiteY129" fmla="*/ 583900 h 905191"/>
                <a:gd name="connsiteX130" fmla="*/ 1212236 w 2401845"/>
                <a:gd name="connsiteY130" fmla="*/ 533528 h 905191"/>
                <a:gd name="connsiteX131" fmla="*/ 1281810 w 2401845"/>
                <a:gd name="connsiteY131" fmla="*/ 471055 h 905191"/>
                <a:gd name="connsiteX132" fmla="*/ 1361447 w 2401845"/>
                <a:gd name="connsiteY132" fmla="*/ 439491 h 905191"/>
                <a:gd name="connsiteX133" fmla="*/ 1268922 w 2401845"/>
                <a:gd name="connsiteY133" fmla="*/ 585150 h 905191"/>
                <a:gd name="connsiteX134" fmla="*/ 1372494 w 2401845"/>
                <a:gd name="connsiteY134" fmla="*/ 387408 h 905191"/>
                <a:gd name="connsiteX135" fmla="*/ 1353227 w 2401845"/>
                <a:gd name="connsiteY135" fmla="*/ 405361 h 905191"/>
                <a:gd name="connsiteX136" fmla="*/ 1225454 w 2401845"/>
                <a:gd name="connsiteY136" fmla="*/ 455799 h 905191"/>
                <a:gd name="connsiteX137" fmla="*/ 1289966 w 2401845"/>
                <a:gd name="connsiteY137" fmla="*/ 300209 h 905191"/>
                <a:gd name="connsiteX138" fmla="*/ 1335471 w 2401845"/>
                <a:gd name="connsiteY138" fmla="*/ 269105 h 905191"/>
                <a:gd name="connsiteX139" fmla="*/ 1372560 w 2401845"/>
                <a:gd name="connsiteY139" fmla="*/ 313822 h 905191"/>
                <a:gd name="connsiteX140" fmla="*/ 1372494 w 2401845"/>
                <a:gd name="connsiteY140" fmla="*/ 387408 h 905191"/>
                <a:gd name="connsiteX141" fmla="*/ 1698141 w 2401845"/>
                <a:gd name="connsiteY141" fmla="*/ 575483 h 905191"/>
                <a:gd name="connsiteX142" fmla="*/ 1634616 w 2401845"/>
                <a:gd name="connsiteY142" fmla="*/ 581993 h 905191"/>
                <a:gd name="connsiteX143" fmla="*/ 1640074 w 2401845"/>
                <a:gd name="connsiteY143" fmla="*/ 515312 h 905191"/>
                <a:gd name="connsiteX144" fmla="*/ 1776724 w 2401845"/>
                <a:gd name="connsiteY144" fmla="*/ 439556 h 905191"/>
                <a:gd name="connsiteX145" fmla="*/ 1698141 w 2401845"/>
                <a:gd name="connsiteY145" fmla="*/ 575483 h 905191"/>
                <a:gd name="connsiteX146" fmla="*/ 1728390 w 2401845"/>
                <a:gd name="connsiteY146" fmla="*/ 417592 h 905191"/>
                <a:gd name="connsiteX147" fmla="*/ 1641784 w 2401845"/>
                <a:gd name="connsiteY147" fmla="*/ 453037 h 905191"/>
                <a:gd name="connsiteX148" fmla="*/ 1705374 w 2401845"/>
                <a:gd name="connsiteY148" fmla="*/ 300473 h 905191"/>
                <a:gd name="connsiteX149" fmla="*/ 1753840 w 2401845"/>
                <a:gd name="connsiteY149" fmla="*/ 269631 h 905191"/>
                <a:gd name="connsiteX150" fmla="*/ 1785865 w 2401845"/>
                <a:gd name="connsiteY150" fmla="*/ 321516 h 905191"/>
                <a:gd name="connsiteX151" fmla="*/ 1728390 w 2401845"/>
                <a:gd name="connsiteY151" fmla="*/ 417592 h 905191"/>
                <a:gd name="connsiteX152" fmla="*/ 2089218 w 2401845"/>
                <a:gd name="connsiteY152" fmla="*/ 813207 h 905191"/>
                <a:gd name="connsiteX153" fmla="*/ 2041674 w 2401845"/>
                <a:gd name="connsiteY153" fmla="*/ 845298 h 905191"/>
                <a:gd name="connsiteX154" fmla="*/ 2011884 w 2401845"/>
                <a:gd name="connsiteY154" fmla="*/ 789534 h 905191"/>
                <a:gd name="connsiteX155" fmla="*/ 2030429 w 2401845"/>
                <a:gd name="connsiteY155" fmla="*/ 727784 h 905191"/>
                <a:gd name="connsiteX156" fmla="*/ 2148009 w 2401845"/>
                <a:gd name="connsiteY156" fmla="*/ 620266 h 905191"/>
                <a:gd name="connsiteX157" fmla="*/ 2089218 w 2401845"/>
                <a:gd name="connsiteY157" fmla="*/ 813207 h 90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2401845" h="905191">
                  <a:moveTo>
                    <a:pt x="2392309" y="395233"/>
                  </a:moveTo>
                  <a:cubicBezTo>
                    <a:pt x="2383892" y="387540"/>
                    <a:pt x="2370805" y="397996"/>
                    <a:pt x="2364755" y="404374"/>
                  </a:cubicBezTo>
                  <a:cubicBezTo>
                    <a:pt x="2338122" y="432388"/>
                    <a:pt x="2308530" y="467175"/>
                    <a:pt x="2271375" y="488482"/>
                  </a:cubicBezTo>
                  <a:cubicBezTo>
                    <a:pt x="2271375" y="472568"/>
                    <a:pt x="2277952" y="278443"/>
                    <a:pt x="2278017" y="195256"/>
                  </a:cubicBezTo>
                  <a:cubicBezTo>
                    <a:pt x="2278017" y="182498"/>
                    <a:pt x="2277557" y="164809"/>
                    <a:pt x="2267298" y="159350"/>
                  </a:cubicBezTo>
                  <a:cubicBezTo>
                    <a:pt x="2239416" y="144423"/>
                    <a:pt x="2203576" y="148829"/>
                    <a:pt x="2186281" y="194467"/>
                  </a:cubicBezTo>
                  <a:cubicBezTo>
                    <a:pt x="2152414" y="283901"/>
                    <a:pt x="2120915" y="375177"/>
                    <a:pt x="2079947" y="462309"/>
                  </a:cubicBezTo>
                  <a:cubicBezTo>
                    <a:pt x="2070477" y="482498"/>
                    <a:pt x="2059626" y="502489"/>
                    <a:pt x="2041608" y="498149"/>
                  </a:cubicBezTo>
                  <a:cubicBezTo>
                    <a:pt x="2020301" y="493085"/>
                    <a:pt x="2023129" y="464348"/>
                    <a:pt x="2022209" y="444423"/>
                  </a:cubicBezTo>
                  <a:cubicBezTo>
                    <a:pt x="2017802" y="348017"/>
                    <a:pt x="2025102" y="252336"/>
                    <a:pt x="2038517" y="156720"/>
                  </a:cubicBezTo>
                  <a:cubicBezTo>
                    <a:pt x="2041148" y="137781"/>
                    <a:pt x="2041476" y="135940"/>
                    <a:pt x="2027009" y="134362"/>
                  </a:cubicBezTo>
                  <a:cubicBezTo>
                    <a:pt x="2004322" y="131928"/>
                    <a:pt x="1992945" y="131666"/>
                    <a:pt x="1971507" y="134033"/>
                  </a:cubicBezTo>
                  <a:cubicBezTo>
                    <a:pt x="1952371" y="136203"/>
                    <a:pt x="1952699" y="140214"/>
                    <a:pt x="1948886" y="161586"/>
                  </a:cubicBezTo>
                  <a:cubicBezTo>
                    <a:pt x="1937443" y="225243"/>
                    <a:pt x="1930276" y="288965"/>
                    <a:pt x="1925014" y="353213"/>
                  </a:cubicBezTo>
                  <a:cubicBezTo>
                    <a:pt x="1923107" y="376294"/>
                    <a:pt x="1925869" y="373138"/>
                    <a:pt x="1905681" y="375834"/>
                  </a:cubicBezTo>
                  <a:cubicBezTo>
                    <a:pt x="1859320" y="382147"/>
                    <a:pt x="1865764" y="386750"/>
                    <a:pt x="1857610" y="338548"/>
                  </a:cubicBezTo>
                  <a:cubicBezTo>
                    <a:pt x="1849522" y="290806"/>
                    <a:pt x="1829136" y="250955"/>
                    <a:pt x="1778895" y="236027"/>
                  </a:cubicBezTo>
                  <a:cubicBezTo>
                    <a:pt x="1729837" y="221428"/>
                    <a:pt x="1694984" y="247075"/>
                    <a:pt x="1664537" y="281139"/>
                  </a:cubicBezTo>
                  <a:cubicBezTo>
                    <a:pt x="1652832" y="294225"/>
                    <a:pt x="1635273" y="315400"/>
                    <a:pt x="1623831" y="329736"/>
                  </a:cubicBezTo>
                  <a:cubicBezTo>
                    <a:pt x="1625015" y="292121"/>
                    <a:pt x="1628697" y="258320"/>
                    <a:pt x="1630341" y="218732"/>
                  </a:cubicBezTo>
                  <a:cubicBezTo>
                    <a:pt x="1631328" y="195190"/>
                    <a:pt x="1637246" y="185194"/>
                    <a:pt x="1608772" y="184471"/>
                  </a:cubicBezTo>
                  <a:cubicBezTo>
                    <a:pt x="1549522" y="182959"/>
                    <a:pt x="1546102" y="174936"/>
                    <a:pt x="1539986" y="220311"/>
                  </a:cubicBezTo>
                  <a:cubicBezTo>
                    <a:pt x="1534265" y="262463"/>
                    <a:pt x="1528412" y="297448"/>
                    <a:pt x="1523152" y="339666"/>
                  </a:cubicBezTo>
                  <a:cubicBezTo>
                    <a:pt x="1519009" y="372809"/>
                    <a:pt x="1526966" y="370113"/>
                    <a:pt x="1463836" y="380503"/>
                  </a:cubicBezTo>
                  <a:cubicBezTo>
                    <a:pt x="1435954" y="385106"/>
                    <a:pt x="1443121" y="383265"/>
                    <a:pt x="1442464" y="349530"/>
                  </a:cubicBezTo>
                  <a:cubicBezTo>
                    <a:pt x="1441543" y="299092"/>
                    <a:pt x="1416423" y="251021"/>
                    <a:pt x="1362565" y="235896"/>
                  </a:cubicBezTo>
                  <a:cubicBezTo>
                    <a:pt x="1312127" y="221692"/>
                    <a:pt x="1276878" y="248522"/>
                    <a:pt x="1246366" y="284230"/>
                  </a:cubicBezTo>
                  <a:cubicBezTo>
                    <a:pt x="1236173" y="296198"/>
                    <a:pt x="1227098" y="309087"/>
                    <a:pt x="1214867" y="325001"/>
                  </a:cubicBezTo>
                  <a:cubicBezTo>
                    <a:pt x="1214867" y="291135"/>
                    <a:pt x="1214933" y="262134"/>
                    <a:pt x="1214867" y="233068"/>
                  </a:cubicBezTo>
                  <a:cubicBezTo>
                    <a:pt x="1214669" y="181709"/>
                    <a:pt x="1214669" y="182235"/>
                    <a:pt x="1164626" y="184405"/>
                  </a:cubicBezTo>
                  <a:cubicBezTo>
                    <a:pt x="1143188" y="185392"/>
                    <a:pt x="1129444" y="191836"/>
                    <a:pt x="1126879" y="215707"/>
                  </a:cubicBezTo>
                  <a:cubicBezTo>
                    <a:pt x="1124446" y="238395"/>
                    <a:pt x="1124183" y="284427"/>
                    <a:pt x="1121618" y="307180"/>
                  </a:cubicBezTo>
                  <a:cubicBezTo>
                    <a:pt x="1106822" y="439556"/>
                    <a:pt x="1109255" y="428245"/>
                    <a:pt x="1050531" y="526820"/>
                  </a:cubicBezTo>
                  <a:cubicBezTo>
                    <a:pt x="1015744" y="585216"/>
                    <a:pt x="960374" y="707267"/>
                    <a:pt x="942486" y="702335"/>
                  </a:cubicBezTo>
                  <a:cubicBezTo>
                    <a:pt x="911973" y="694313"/>
                    <a:pt x="934135" y="452379"/>
                    <a:pt x="951693" y="279824"/>
                  </a:cubicBezTo>
                  <a:cubicBezTo>
                    <a:pt x="955047" y="246878"/>
                    <a:pt x="948931" y="243655"/>
                    <a:pt x="914341" y="245168"/>
                  </a:cubicBezTo>
                  <a:cubicBezTo>
                    <a:pt x="879882" y="246681"/>
                    <a:pt x="846345" y="254309"/>
                    <a:pt x="810769" y="250232"/>
                  </a:cubicBezTo>
                  <a:cubicBezTo>
                    <a:pt x="763026" y="244708"/>
                    <a:pt x="723898" y="267855"/>
                    <a:pt x="694109" y="304616"/>
                  </a:cubicBezTo>
                  <a:cubicBezTo>
                    <a:pt x="650707" y="358210"/>
                    <a:pt x="637227" y="421077"/>
                    <a:pt x="639922" y="488613"/>
                  </a:cubicBezTo>
                  <a:cubicBezTo>
                    <a:pt x="643737" y="524782"/>
                    <a:pt x="645381" y="520836"/>
                    <a:pt x="638410" y="537079"/>
                  </a:cubicBezTo>
                  <a:cubicBezTo>
                    <a:pt x="616906" y="586991"/>
                    <a:pt x="597573" y="637890"/>
                    <a:pt x="574227" y="686882"/>
                  </a:cubicBezTo>
                  <a:cubicBezTo>
                    <a:pt x="562325" y="711805"/>
                    <a:pt x="547661" y="751064"/>
                    <a:pt x="520632" y="746986"/>
                  </a:cubicBezTo>
                  <a:cubicBezTo>
                    <a:pt x="494526" y="743041"/>
                    <a:pt x="485517" y="704045"/>
                    <a:pt x="477428" y="676688"/>
                  </a:cubicBezTo>
                  <a:cubicBezTo>
                    <a:pt x="448099" y="577258"/>
                    <a:pt x="454938" y="475922"/>
                    <a:pt x="461514" y="374190"/>
                  </a:cubicBezTo>
                  <a:cubicBezTo>
                    <a:pt x="466183" y="302248"/>
                    <a:pt x="461843" y="310271"/>
                    <a:pt x="497616" y="303497"/>
                  </a:cubicBezTo>
                  <a:cubicBezTo>
                    <a:pt x="500773" y="302906"/>
                    <a:pt x="530497" y="295935"/>
                    <a:pt x="533390" y="294554"/>
                  </a:cubicBezTo>
                  <a:cubicBezTo>
                    <a:pt x="540426" y="291200"/>
                    <a:pt x="547923" y="286729"/>
                    <a:pt x="545688" y="277785"/>
                  </a:cubicBezTo>
                  <a:cubicBezTo>
                    <a:pt x="543320" y="268184"/>
                    <a:pt x="534245" y="269236"/>
                    <a:pt x="526617" y="269960"/>
                  </a:cubicBezTo>
                  <a:cubicBezTo>
                    <a:pt x="520172" y="270552"/>
                    <a:pt x="506100" y="273642"/>
                    <a:pt x="499721" y="274629"/>
                  </a:cubicBezTo>
                  <a:cubicBezTo>
                    <a:pt x="468024" y="279495"/>
                    <a:pt x="475193" y="277325"/>
                    <a:pt x="479664" y="244971"/>
                  </a:cubicBezTo>
                  <a:cubicBezTo>
                    <a:pt x="489791" y="171976"/>
                    <a:pt x="505640" y="92406"/>
                    <a:pt x="527538" y="18031"/>
                  </a:cubicBezTo>
                  <a:cubicBezTo>
                    <a:pt x="529247" y="12178"/>
                    <a:pt x="533785" y="2380"/>
                    <a:pt x="525236" y="1723"/>
                  </a:cubicBezTo>
                  <a:cubicBezTo>
                    <a:pt x="500247" y="-119"/>
                    <a:pt x="474929" y="-908"/>
                    <a:pt x="450072" y="1525"/>
                  </a:cubicBezTo>
                  <a:cubicBezTo>
                    <a:pt x="433171" y="3169"/>
                    <a:pt x="430475" y="21385"/>
                    <a:pt x="427253" y="34405"/>
                  </a:cubicBezTo>
                  <a:cubicBezTo>
                    <a:pt x="406999" y="115357"/>
                    <a:pt x="400357" y="158430"/>
                    <a:pt x="386744" y="256084"/>
                  </a:cubicBezTo>
                  <a:cubicBezTo>
                    <a:pt x="383851" y="276864"/>
                    <a:pt x="378458" y="282389"/>
                    <a:pt x="357086" y="281336"/>
                  </a:cubicBezTo>
                  <a:cubicBezTo>
                    <a:pt x="322102" y="279692"/>
                    <a:pt x="283632" y="278772"/>
                    <a:pt x="248581" y="278246"/>
                  </a:cubicBezTo>
                  <a:cubicBezTo>
                    <a:pt x="215701" y="277785"/>
                    <a:pt x="215898" y="279232"/>
                    <a:pt x="216096" y="255032"/>
                  </a:cubicBezTo>
                  <a:cubicBezTo>
                    <a:pt x="216753" y="190587"/>
                    <a:pt x="213465" y="119828"/>
                    <a:pt x="216490" y="54923"/>
                  </a:cubicBezTo>
                  <a:cubicBezTo>
                    <a:pt x="218332" y="15927"/>
                    <a:pt x="215833" y="16519"/>
                    <a:pt x="163817" y="13822"/>
                  </a:cubicBezTo>
                  <a:cubicBezTo>
                    <a:pt x="129686" y="12047"/>
                    <a:pt x="131330" y="37102"/>
                    <a:pt x="129818" y="58145"/>
                  </a:cubicBezTo>
                  <a:cubicBezTo>
                    <a:pt x="121796" y="168688"/>
                    <a:pt x="121598" y="196374"/>
                    <a:pt x="121203" y="241617"/>
                  </a:cubicBezTo>
                  <a:cubicBezTo>
                    <a:pt x="121006" y="266211"/>
                    <a:pt x="121006" y="273511"/>
                    <a:pt x="95294" y="277193"/>
                  </a:cubicBezTo>
                  <a:cubicBezTo>
                    <a:pt x="66557" y="281336"/>
                    <a:pt x="32953" y="301196"/>
                    <a:pt x="13948" y="323423"/>
                  </a:cubicBezTo>
                  <a:cubicBezTo>
                    <a:pt x="6254" y="332432"/>
                    <a:pt x="-7030" y="342625"/>
                    <a:pt x="4544" y="356566"/>
                  </a:cubicBezTo>
                  <a:cubicBezTo>
                    <a:pt x="12238" y="365904"/>
                    <a:pt x="32624" y="364195"/>
                    <a:pt x="43606" y="349793"/>
                  </a:cubicBezTo>
                  <a:cubicBezTo>
                    <a:pt x="56758" y="332630"/>
                    <a:pt x="74842" y="322766"/>
                    <a:pt x="94768" y="315992"/>
                  </a:cubicBezTo>
                  <a:cubicBezTo>
                    <a:pt x="115022" y="309153"/>
                    <a:pt x="117060" y="313099"/>
                    <a:pt x="116534" y="331709"/>
                  </a:cubicBezTo>
                  <a:cubicBezTo>
                    <a:pt x="115745" y="362156"/>
                    <a:pt x="115811" y="548390"/>
                    <a:pt x="115614" y="659657"/>
                  </a:cubicBezTo>
                  <a:cubicBezTo>
                    <a:pt x="115614" y="673335"/>
                    <a:pt x="118639" y="685632"/>
                    <a:pt x="134816" y="689906"/>
                  </a:cubicBezTo>
                  <a:cubicBezTo>
                    <a:pt x="175259" y="700559"/>
                    <a:pt x="194526" y="687605"/>
                    <a:pt x="198933" y="645715"/>
                  </a:cubicBezTo>
                  <a:cubicBezTo>
                    <a:pt x="200313" y="632695"/>
                    <a:pt x="207613" y="431665"/>
                    <a:pt x="211164" y="345321"/>
                  </a:cubicBezTo>
                  <a:cubicBezTo>
                    <a:pt x="212808" y="305010"/>
                    <a:pt x="215307" y="307312"/>
                    <a:pt x="248581" y="307706"/>
                  </a:cubicBezTo>
                  <a:cubicBezTo>
                    <a:pt x="281988" y="308167"/>
                    <a:pt x="313158" y="309942"/>
                    <a:pt x="347814" y="310797"/>
                  </a:cubicBezTo>
                  <a:cubicBezTo>
                    <a:pt x="387205" y="311717"/>
                    <a:pt x="382339" y="310797"/>
                    <a:pt x="379445" y="355185"/>
                  </a:cubicBezTo>
                  <a:cubicBezTo>
                    <a:pt x="375434" y="417526"/>
                    <a:pt x="371882" y="479670"/>
                    <a:pt x="379247" y="541945"/>
                  </a:cubicBezTo>
                  <a:cubicBezTo>
                    <a:pt x="387073" y="608166"/>
                    <a:pt x="397003" y="673927"/>
                    <a:pt x="434947" y="731204"/>
                  </a:cubicBezTo>
                  <a:cubicBezTo>
                    <a:pt x="476507" y="793874"/>
                    <a:pt x="544307" y="795715"/>
                    <a:pt x="589353" y="736399"/>
                  </a:cubicBezTo>
                  <a:cubicBezTo>
                    <a:pt x="619339" y="696877"/>
                    <a:pt x="638016" y="651765"/>
                    <a:pt x="657086" y="606588"/>
                  </a:cubicBezTo>
                  <a:cubicBezTo>
                    <a:pt x="664714" y="588504"/>
                    <a:pt x="662872" y="589161"/>
                    <a:pt x="675894" y="594093"/>
                  </a:cubicBezTo>
                  <a:cubicBezTo>
                    <a:pt x="720413" y="611059"/>
                    <a:pt x="740668" y="603300"/>
                    <a:pt x="768155" y="564764"/>
                  </a:cubicBezTo>
                  <a:cubicBezTo>
                    <a:pt x="785582" y="540301"/>
                    <a:pt x="803600" y="507618"/>
                    <a:pt x="822868" y="477237"/>
                  </a:cubicBezTo>
                  <a:cubicBezTo>
                    <a:pt x="823197" y="519784"/>
                    <a:pt x="823921" y="538723"/>
                    <a:pt x="826156" y="563449"/>
                  </a:cubicBezTo>
                  <a:cubicBezTo>
                    <a:pt x="830168" y="609153"/>
                    <a:pt x="836020" y="654790"/>
                    <a:pt x="854039" y="697337"/>
                  </a:cubicBezTo>
                  <a:cubicBezTo>
                    <a:pt x="882381" y="764413"/>
                    <a:pt x="952088" y="772699"/>
                    <a:pt x="996673" y="715290"/>
                  </a:cubicBezTo>
                  <a:cubicBezTo>
                    <a:pt x="1010812" y="697074"/>
                    <a:pt x="1020742" y="676557"/>
                    <a:pt x="1030935" y="656106"/>
                  </a:cubicBezTo>
                  <a:cubicBezTo>
                    <a:pt x="1049874" y="617964"/>
                    <a:pt x="1088935" y="543655"/>
                    <a:pt x="1108072" y="505646"/>
                  </a:cubicBezTo>
                  <a:cubicBezTo>
                    <a:pt x="1107808" y="620200"/>
                    <a:pt x="1098865" y="736925"/>
                    <a:pt x="1108598" y="833330"/>
                  </a:cubicBezTo>
                  <a:cubicBezTo>
                    <a:pt x="1115305" y="899617"/>
                    <a:pt x="1111360" y="907245"/>
                    <a:pt x="1172188" y="904812"/>
                  </a:cubicBezTo>
                  <a:cubicBezTo>
                    <a:pt x="1212170" y="903233"/>
                    <a:pt x="1207172" y="906259"/>
                    <a:pt x="1206186" y="870616"/>
                  </a:cubicBezTo>
                  <a:cubicBezTo>
                    <a:pt x="1203622" y="778749"/>
                    <a:pt x="1200400" y="719236"/>
                    <a:pt x="1196848" y="644992"/>
                  </a:cubicBezTo>
                  <a:cubicBezTo>
                    <a:pt x="1196125" y="629999"/>
                    <a:pt x="1194744" y="611914"/>
                    <a:pt x="1210395" y="620200"/>
                  </a:cubicBezTo>
                  <a:cubicBezTo>
                    <a:pt x="1249851" y="641244"/>
                    <a:pt x="1295489" y="621581"/>
                    <a:pt x="1328238" y="599091"/>
                  </a:cubicBezTo>
                  <a:cubicBezTo>
                    <a:pt x="1378939" y="564172"/>
                    <a:pt x="1409320" y="513931"/>
                    <a:pt x="1428523" y="457509"/>
                  </a:cubicBezTo>
                  <a:cubicBezTo>
                    <a:pt x="1443055" y="414830"/>
                    <a:pt x="1436808" y="419631"/>
                    <a:pt x="1481526" y="409438"/>
                  </a:cubicBezTo>
                  <a:cubicBezTo>
                    <a:pt x="1522757" y="400034"/>
                    <a:pt x="1515787" y="408188"/>
                    <a:pt x="1514275" y="417132"/>
                  </a:cubicBezTo>
                  <a:cubicBezTo>
                    <a:pt x="1504542" y="496373"/>
                    <a:pt x="1508290" y="560227"/>
                    <a:pt x="1509868" y="638811"/>
                  </a:cubicBezTo>
                  <a:cubicBezTo>
                    <a:pt x="1511381" y="717526"/>
                    <a:pt x="1516510" y="796241"/>
                    <a:pt x="1530977" y="873773"/>
                  </a:cubicBezTo>
                  <a:cubicBezTo>
                    <a:pt x="1538342" y="913229"/>
                    <a:pt x="1543603" y="903431"/>
                    <a:pt x="1597922" y="904483"/>
                  </a:cubicBezTo>
                  <a:cubicBezTo>
                    <a:pt x="1648097" y="905469"/>
                    <a:pt x="1636983" y="907245"/>
                    <a:pt x="1632051" y="864501"/>
                  </a:cubicBezTo>
                  <a:cubicBezTo>
                    <a:pt x="1623963" y="794466"/>
                    <a:pt x="1616729" y="721669"/>
                    <a:pt x="1614362" y="651765"/>
                  </a:cubicBezTo>
                  <a:cubicBezTo>
                    <a:pt x="1613770" y="634931"/>
                    <a:pt x="1615217" y="627105"/>
                    <a:pt x="1637049" y="628289"/>
                  </a:cubicBezTo>
                  <a:cubicBezTo>
                    <a:pt x="1690776" y="631182"/>
                    <a:pt x="1737531" y="612441"/>
                    <a:pt x="1775212" y="572721"/>
                  </a:cubicBezTo>
                  <a:cubicBezTo>
                    <a:pt x="1810459" y="535501"/>
                    <a:pt x="1837290" y="492888"/>
                    <a:pt x="1849061" y="443304"/>
                  </a:cubicBezTo>
                  <a:cubicBezTo>
                    <a:pt x="1858925" y="401875"/>
                    <a:pt x="1850639" y="410161"/>
                    <a:pt x="1915150" y="408188"/>
                  </a:cubicBezTo>
                  <a:cubicBezTo>
                    <a:pt x="1933695" y="407596"/>
                    <a:pt x="1922713" y="405229"/>
                    <a:pt x="1930670" y="470398"/>
                  </a:cubicBezTo>
                  <a:cubicBezTo>
                    <a:pt x="1943033" y="536684"/>
                    <a:pt x="1974467" y="563383"/>
                    <a:pt x="2034177" y="559174"/>
                  </a:cubicBezTo>
                  <a:cubicBezTo>
                    <a:pt x="2068767" y="556741"/>
                    <a:pt x="2088561" y="534120"/>
                    <a:pt x="2105659" y="507947"/>
                  </a:cubicBezTo>
                  <a:cubicBezTo>
                    <a:pt x="2130253" y="470201"/>
                    <a:pt x="2148140" y="428706"/>
                    <a:pt x="2170959" y="389249"/>
                  </a:cubicBezTo>
                  <a:cubicBezTo>
                    <a:pt x="2169315" y="438701"/>
                    <a:pt x="2163462" y="487167"/>
                    <a:pt x="2160832" y="535764"/>
                  </a:cubicBezTo>
                  <a:cubicBezTo>
                    <a:pt x="2159648" y="557267"/>
                    <a:pt x="2151165" y="569762"/>
                    <a:pt x="2133213" y="579626"/>
                  </a:cubicBezTo>
                  <a:cubicBezTo>
                    <a:pt x="2101713" y="597052"/>
                    <a:pt x="2069819" y="614019"/>
                    <a:pt x="2041674" y="636772"/>
                  </a:cubicBezTo>
                  <a:cubicBezTo>
                    <a:pt x="1998666" y="671559"/>
                    <a:pt x="1960788" y="710226"/>
                    <a:pt x="1946452" y="766320"/>
                  </a:cubicBezTo>
                  <a:cubicBezTo>
                    <a:pt x="1930407" y="828990"/>
                    <a:pt x="1965062" y="880546"/>
                    <a:pt x="2028456" y="892186"/>
                  </a:cubicBezTo>
                  <a:cubicBezTo>
                    <a:pt x="2093888" y="904220"/>
                    <a:pt x="2136632" y="871011"/>
                    <a:pt x="2173786" y="821756"/>
                  </a:cubicBezTo>
                  <a:cubicBezTo>
                    <a:pt x="2227710" y="750143"/>
                    <a:pt x="2251713" y="666627"/>
                    <a:pt x="2264404" y="579692"/>
                  </a:cubicBezTo>
                  <a:cubicBezTo>
                    <a:pt x="2267890" y="555952"/>
                    <a:pt x="2265259" y="548258"/>
                    <a:pt x="2296167" y="525768"/>
                  </a:cubicBezTo>
                  <a:cubicBezTo>
                    <a:pt x="2333651" y="498478"/>
                    <a:pt x="2364623" y="464874"/>
                    <a:pt x="2393624" y="428969"/>
                  </a:cubicBezTo>
                  <a:cubicBezTo>
                    <a:pt x="2405395" y="414370"/>
                    <a:pt x="2404146" y="406018"/>
                    <a:pt x="2392309" y="395233"/>
                  </a:cubicBezTo>
                  <a:close/>
                  <a:moveTo>
                    <a:pt x="841412" y="333879"/>
                  </a:moveTo>
                  <a:cubicBezTo>
                    <a:pt x="812149" y="411213"/>
                    <a:pt x="774469" y="484405"/>
                    <a:pt x="732382" y="555426"/>
                  </a:cubicBezTo>
                  <a:cubicBezTo>
                    <a:pt x="727713" y="563383"/>
                    <a:pt x="722254" y="574694"/>
                    <a:pt x="710089" y="569696"/>
                  </a:cubicBezTo>
                  <a:cubicBezTo>
                    <a:pt x="700751" y="565882"/>
                    <a:pt x="701540" y="555689"/>
                    <a:pt x="701935" y="546811"/>
                  </a:cubicBezTo>
                  <a:cubicBezTo>
                    <a:pt x="702198" y="540301"/>
                    <a:pt x="702000" y="533725"/>
                    <a:pt x="702000" y="527149"/>
                  </a:cubicBezTo>
                  <a:cubicBezTo>
                    <a:pt x="705748" y="452051"/>
                    <a:pt x="721334" y="380701"/>
                    <a:pt x="769142" y="319872"/>
                  </a:cubicBezTo>
                  <a:cubicBezTo>
                    <a:pt x="775192" y="312178"/>
                    <a:pt x="781373" y="304221"/>
                    <a:pt x="789002" y="298302"/>
                  </a:cubicBezTo>
                  <a:cubicBezTo>
                    <a:pt x="802285" y="287912"/>
                    <a:pt x="818396" y="280350"/>
                    <a:pt x="834245" y="289885"/>
                  </a:cubicBezTo>
                  <a:cubicBezTo>
                    <a:pt x="851540" y="300538"/>
                    <a:pt x="847397" y="318162"/>
                    <a:pt x="841412" y="333879"/>
                  </a:cubicBezTo>
                  <a:close/>
                  <a:moveTo>
                    <a:pt x="1268922" y="585150"/>
                  </a:moveTo>
                  <a:cubicBezTo>
                    <a:pt x="1253731" y="596198"/>
                    <a:pt x="1236633" y="598368"/>
                    <a:pt x="1221114" y="583900"/>
                  </a:cubicBezTo>
                  <a:cubicBezTo>
                    <a:pt x="1205528" y="569368"/>
                    <a:pt x="1202372" y="552533"/>
                    <a:pt x="1212236" y="533528"/>
                  </a:cubicBezTo>
                  <a:cubicBezTo>
                    <a:pt x="1227558" y="504002"/>
                    <a:pt x="1254126" y="486838"/>
                    <a:pt x="1281810" y="471055"/>
                  </a:cubicBezTo>
                  <a:cubicBezTo>
                    <a:pt x="1305287" y="457706"/>
                    <a:pt x="1330145" y="448039"/>
                    <a:pt x="1361447" y="439491"/>
                  </a:cubicBezTo>
                  <a:cubicBezTo>
                    <a:pt x="1343297" y="499793"/>
                    <a:pt x="1317716" y="549836"/>
                    <a:pt x="1268922" y="585150"/>
                  </a:cubicBezTo>
                  <a:close/>
                  <a:moveTo>
                    <a:pt x="1372494" y="387408"/>
                  </a:moveTo>
                  <a:cubicBezTo>
                    <a:pt x="1370456" y="401152"/>
                    <a:pt x="1371969" y="398390"/>
                    <a:pt x="1353227" y="405361"/>
                  </a:cubicBezTo>
                  <a:cubicBezTo>
                    <a:pt x="1311534" y="420749"/>
                    <a:pt x="1273722" y="435808"/>
                    <a:pt x="1225454" y="455799"/>
                  </a:cubicBezTo>
                  <a:cubicBezTo>
                    <a:pt x="1240513" y="396220"/>
                    <a:pt x="1262082" y="346900"/>
                    <a:pt x="1289966" y="300209"/>
                  </a:cubicBezTo>
                  <a:cubicBezTo>
                    <a:pt x="1300290" y="282915"/>
                    <a:pt x="1312587" y="266014"/>
                    <a:pt x="1335471" y="269105"/>
                  </a:cubicBezTo>
                  <a:cubicBezTo>
                    <a:pt x="1359277" y="272261"/>
                    <a:pt x="1370325" y="294752"/>
                    <a:pt x="1372560" y="313822"/>
                  </a:cubicBezTo>
                  <a:cubicBezTo>
                    <a:pt x="1376637" y="348938"/>
                    <a:pt x="1376440" y="360841"/>
                    <a:pt x="1372494" y="387408"/>
                  </a:cubicBezTo>
                  <a:close/>
                  <a:moveTo>
                    <a:pt x="1698141" y="575483"/>
                  </a:moveTo>
                  <a:cubicBezTo>
                    <a:pt x="1679793" y="592384"/>
                    <a:pt x="1657829" y="604418"/>
                    <a:pt x="1634616" y="581993"/>
                  </a:cubicBezTo>
                  <a:cubicBezTo>
                    <a:pt x="1615611" y="563581"/>
                    <a:pt x="1617518" y="540367"/>
                    <a:pt x="1640074" y="515312"/>
                  </a:cubicBezTo>
                  <a:cubicBezTo>
                    <a:pt x="1675454" y="476053"/>
                    <a:pt x="1721683" y="455733"/>
                    <a:pt x="1776724" y="439556"/>
                  </a:cubicBezTo>
                  <a:cubicBezTo>
                    <a:pt x="1761205" y="495584"/>
                    <a:pt x="1736610" y="539972"/>
                    <a:pt x="1698141" y="575483"/>
                  </a:cubicBezTo>
                  <a:close/>
                  <a:moveTo>
                    <a:pt x="1728390" y="417592"/>
                  </a:moveTo>
                  <a:cubicBezTo>
                    <a:pt x="1700180" y="428048"/>
                    <a:pt x="1672626" y="440280"/>
                    <a:pt x="1641784" y="453037"/>
                  </a:cubicBezTo>
                  <a:cubicBezTo>
                    <a:pt x="1656054" y="396483"/>
                    <a:pt x="1677163" y="346965"/>
                    <a:pt x="1705374" y="300473"/>
                  </a:cubicBezTo>
                  <a:cubicBezTo>
                    <a:pt x="1716554" y="282125"/>
                    <a:pt x="1729509" y="264370"/>
                    <a:pt x="1753840" y="269631"/>
                  </a:cubicBezTo>
                  <a:cubicBezTo>
                    <a:pt x="1776658" y="274563"/>
                    <a:pt x="1783564" y="302380"/>
                    <a:pt x="1785865" y="321516"/>
                  </a:cubicBezTo>
                  <a:cubicBezTo>
                    <a:pt x="1796058" y="404572"/>
                    <a:pt x="1801384" y="390630"/>
                    <a:pt x="1728390" y="417592"/>
                  </a:cubicBezTo>
                  <a:close/>
                  <a:moveTo>
                    <a:pt x="2089218" y="813207"/>
                  </a:moveTo>
                  <a:cubicBezTo>
                    <a:pt x="2078960" y="831357"/>
                    <a:pt x="2065151" y="850954"/>
                    <a:pt x="2041674" y="845298"/>
                  </a:cubicBezTo>
                  <a:cubicBezTo>
                    <a:pt x="2014449" y="838788"/>
                    <a:pt x="2012016" y="812484"/>
                    <a:pt x="2011884" y="789534"/>
                  </a:cubicBezTo>
                  <a:cubicBezTo>
                    <a:pt x="2011752" y="767635"/>
                    <a:pt x="2019512" y="746723"/>
                    <a:pt x="2030429" y="727784"/>
                  </a:cubicBezTo>
                  <a:cubicBezTo>
                    <a:pt x="2057259" y="681423"/>
                    <a:pt x="2097768" y="649793"/>
                    <a:pt x="2148009" y="620266"/>
                  </a:cubicBezTo>
                  <a:cubicBezTo>
                    <a:pt x="2136369" y="690959"/>
                    <a:pt x="2122230" y="754944"/>
                    <a:pt x="2089218" y="813207"/>
                  </a:cubicBezTo>
                  <a:close/>
                </a:path>
              </a:pathLst>
            </a:custGeom>
            <a:solidFill>
              <a:schemeClr val="accent2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6" name="Oval 6">
            <a:extLst>
              <a:ext uri="{FF2B5EF4-FFF2-40B4-BE49-F238E27FC236}">
                <a16:creationId xmlns:a16="http://schemas.microsoft.com/office/drawing/2014/main" id="{38E60584-6CA3-421D-BAA9-DF3F6094538C}"/>
              </a:ext>
            </a:extLst>
          </p:cNvPr>
          <p:cNvSpPr/>
          <p:nvPr/>
        </p:nvSpPr>
        <p:spPr>
          <a:xfrm>
            <a:off x="6720496" y="5623616"/>
            <a:ext cx="6041672" cy="438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47" name="Graphic 14">
            <a:extLst>
              <a:ext uri="{FF2B5EF4-FFF2-40B4-BE49-F238E27FC236}">
                <a16:creationId xmlns:a16="http://schemas.microsoft.com/office/drawing/2014/main" id="{F6EE3A3B-228F-45F8-8BD2-08986A25FD43}"/>
              </a:ext>
            </a:extLst>
          </p:cNvPr>
          <p:cNvGrpSpPr/>
          <p:nvPr/>
        </p:nvGrpSpPr>
        <p:grpSpPr>
          <a:xfrm>
            <a:off x="7726966" y="2681934"/>
            <a:ext cx="4033264" cy="3172231"/>
            <a:chOff x="2444748" y="555045"/>
            <a:chExt cx="7282048" cy="5727454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63E91B6-6C3D-41A5-95D0-CB0560DF7F6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09B02D9-FDC9-4503-A469-AA9998D3E4E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42A8EF2-755D-4CF1-A3BD-8B7EF3184C2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B97C056-01A3-4A8B-8EC0-CBFC7665CED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8C8E488-D3FE-4025-A1ED-8DB407F5CE8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D368DA-1E0E-4361-BC26-A5F9C526FD0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72EDFD7-FD0F-4F96-8B72-806861031759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D8A9CB5-B74C-4927-9A6D-E734AFD33DE6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BD605C7-E179-4D30-B125-BBA763D61FAA}"/>
              </a:ext>
            </a:extLst>
          </p:cNvPr>
          <p:cNvGrpSpPr/>
          <p:nvPr/>
        </p:nvGrpSpPr>
        <p:grpSpPr>
          <a:xfrm>
            <a:off x="5480704" y="2517773"/>
            <a:ext cx="1795164" cy="3155804"/>
            <a:chOff x="5852497" y="2173842"/>
            <a:chExt cx="2304012" cy="4050333"/>
          </a:xfrm>
        </p:grpSpPr>
        <p:grpSp>
          <p:nvGrpSpPr>
            <p:cNvPr id="57" name="Group 20">
              <a:extLst>
                <a:ext uri="{FF2B5EF4-FFF2-40B4-BE49-F238E27FC236}">
                  <a16:creationId xmlns:a16="http://schemas.microsoft.com/office/drawing/2014/main" id="{1AF64022-F155-4401-8C5A-D5D37A17C92C}"/>
                </a:ext>
              </a:extLst>
            </p:cNvPr>
            <p:cNvGrpSpPr/>
            <p:nvPr/>
          </p:nvGrpSpPr>
          <p:grpSpPr>
            <a:xfrm>
              <a:off x="5852497" y="2173842"/>
              <a:ext cx="2304012" cy="4050333"/>
              <a:chOff x="445712" y="1449040"/>
              <a:chExt cx="2113018" cy="3924176"/>
            </a:xfrm>
          </p:grpSpPr>
          <p:sp>
            <p:nvSpPr>
              <p:cNvPr id="61" name="Rounded Rectangle 21">
                <a:extLst>
                  <a:ext uri="{FF2B5EF4-FFF2-40B4-BE49-F238E27FC236}">
                    <a16:creationId xmlns:a16="http://schemas.microsoft.com/office/drawing/2014/main" id="{E455F962-96E9-4E1D-89CC-1B3191411C45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4A5C6D71-D9DF-4AAB-8F7C-7AA995B4265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63" name="Group 23">
                <a:extLst>
                  <a:ext uri="{FF2B5EF4-FFF2-40B4-BE49-F238E27FC236}">
                    <a16:creationId xmlns:a16="http://schemas.microsoft.com/office/drawing/2014/main" id="{6AF1BC10-1F44-4613-9E18-4DD3C1642B02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64" name="Oval 24">
                  <a:extLst>
                    <a:ext uri="{FF2B5EF4-FFF2-40B4-BE49-F238E27FC236}">
                      <a16:creationId xmlns:a16="http://schemas.microsoft.com/office/drawing/2014/main" id="{2290D28C-F556-46F8-B3F6-7A54A4187395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65" name="Rounded Rectangle 25">
                  <a:extLst>
                    <a:ext uri="{FF2B5EF4-FFF2-40B4-BE49-F238E27FC236}">
                      <a16:creationId xmlns:a16="http://schemas.microsoft.com/office/drawing/2014/main" id="{FDA1E0A2-992D-4ED0-AAF6-91F119440B6B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CE1E7AF-B83C-40F2-86C4-30BB48B063A2}"/>
                </a:ext>
              </a:extLst>
            </p:cNvPr>
            <p:cNvGrpSpPr/>
            <p:nvPr/>
          </p:nvGrpSpPr>
          <p:grpSpPr>
            <a:xfrm>
              <a:off x="5927025" y="2556649"/>
              <a:ext cx="2119696" cy="3270627"/>
              <a:chOff x="6023560" y="2556650"/>
              <a:chExt cx="3528017" cy="2167362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60D53FB-AEEE-4422-9884-8576886CEAB7}"/>
                  </a:ext>
                </a:extLst>
              </p:cNvPr>
              <p:cNvSpPr/>
              <p:nvPr/>
            </p:nvSpPr>
            <p:spPr>
              <a:xfrm>
                <a:off x="6023560" y="2556650"/>
                <a:ext cx="3528017" cy="2156011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99E9D51-6AEF-4620-BC30-93A9B8B7FB4D}"/>
                  </a:ext>
                </a:extLst>
              </p:cNvPr>
              <p:cNvSpPr/>
              <p:nvPr/>
            </p:nvSpPr>
            <p:spPr>
              <a:xfrm>
                <a:off x="7217976" y="2568001"/>
                <a:ext cx="2333601" cy="2156011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596BA380-8B74-4732-B774-CA4B7261B9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945099"/>
              </p:ext>
            </p:extLst>
          </p:nvPr>
        </p:nvGraphicFramePr>
        <p:xfrm>
          <a:off x="886707" y="2200916"/>
          <a:ext cx="6076451" cy="206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2CAA248-0EA8-43A0-873E-1DB7FAE3EA51}"/>
              </a:ext>
            </a:extLst>
          </p:cNvPr>
          <p:cNvSpPr/>
          <p:nvPr/>
        </p:nvSpPr>
        <p:spPr>
          <a:xfrm>
            <a:off x="890834" y="4909856"/>
            <a:ext cx="7672872" cy="1015663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CEFF61-499E-4F79-9BD7-0FA9C60156AD}"/>
              </a:ext>
            </a:extLst>
          </p:cNvPr>
          <p:cNvSpPr/>
          <p:nvPr/>
        </p:nvSpPr>
        <p:spPr>
          <a:xfrm>
            <a:off x="890834" y="1734998"/>
            <a:ext cx="302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Skills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BC0582-D8B9-4FAA-9073-F6623C14544E}"/>
              </a:ext>
            </a:extLst>
          </p:cNvPr>
          <p:cNvSpPr/>
          <p:nvPr/>
        </p:nvSpPr>
        <p:spPr>
          <a:xfrm>
            <a:off x="6118608" y="2384592"/>
            <a:ext cx="93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70%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F2A71-71A2-4DB1-B666-E9D5E6783F28}"/>
              </a:ext>
            </a:extLst>
          </p:cNvPr>
          <p:cNvSpPr/>
          <p:nvPr/>
        </p:nvSpPr>
        <p:spPr>
          <a:xfrm>
            <a:off x="6119856" y="2827296"/>
            <a:ext cx="93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ACCB2D-D877-4381-943E-43EFA18D61FE}"/>
              </a:ext>
            </a:extLst>
          </p:cNvPr>
          <p:cNvSpPr/>
          <p:nvPr/>
        </p:nvSpPr>
        <p:spPr>
          <a:xfrm>
            <a:off x="6121104" y="3269998"/>
            <a:ext cx="93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21F67C-FFA3-40E0-9BB5-8F3329BA9CD9}"/>
              </a:ext>
            </a:extLst>
          </p:cNvPr>
          <p:cNvSpPr/>
          <p:nvPr/>
        </p:nvSpPr>
        <p:spPr>
          <a:xfrm>
            <a:off x="6122352" y="3712702"/>
            <a:ext cx="932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D9487F-6BC7-4820-B652-B028555413AF}"/>
              </a:ext>
            </a:extLst>
          </p:cNvPr>
          <p:cNvSpPr/>
          <p:nvPr/>
        </p:nvSpPr>
        <p:spPr>
          <a:xfrm>
            <a:off x="890835" y="4477807"/>
            <a:ext cx="3021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id="{DECE8C64-B75B-4D4A-9BAD-E9F14DA09BBA}"/>
              </a:ext>
            </a:extLst>
          </p:cNvPr>
          <p:cNvSpPr/>
          <p:nvPr/>
        </p:nvSpPr>
        <p:spPr>
          <a:xfrm>
            <a:off x="8715465" y="4108474"/>
            <a:ext cx="199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MIKKK STONE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DA894CF-3AE7-423B-892F-B239B3D4CE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B7050DA-DB35-4CA4-8C91-CEE34EFC428D}"/>
              </a:ext>
            </a:extLst>
          </p:cNvPr>
          <p:cNvGrpSpPr/>
          <p:nvPr/>
        </p:nvGrpSpPr>
        <p:grpSpPr>
          <a:xfrm>
            <a:off x="3748087" y="1679781"/>
            <a:ext cx="4489038" cy="4489038"/>
            <a:chOff x="3748087" y="1679781"/>
            <a:chExt cx="4489038" cy="448903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ECDCE4F-93A6-4777-8E4D-7E2FE5FCF844}"/>
                </a:ext>
              </a:extLst>
            </p:cNvPr>
            <p:cNvSpPr/>
            <p:nvPr/>
          </p:nvSpPr>
          <p:spPr>
            <a:xfrm>
              <a:off x="3748087" y="1679781"/>
              <a:ext cx="4489038" cy="4489038"/>
            </a:xfrm>
            <a:custGeom>
              <a:avLst/>
              <a:gdLst>
                <a:gd name="connsiteX0" fmla="*/ 4708031 w 4708030"/>
                <a:gd name="connsiteY0" fmla="*/ 2354016 h 4708030"/>
                <a:gd name="connsiteX1" fmla="*/ 2354016 w 4708030"/>
                <a:gd name="connsiteY1" fmla="*/ 4708031 h 4708030"/>
                <a:gd name="connsiteX2" fmla="*/ 0 w 4708030"/>
                <a:gd name="connsiteY2" fmla="*/ 2354016 h 4708030"/>
                <a:gd name="connsiteX3" fmla="*/ 2354016 w 4708030"/>
                <a:gd name="connsiteY3" fmla="*/ 0 h 4708030"/>
                <a:gd name="connsiteX4" fmla="*/ 4708031 w 4708030"/>
                <a:gd name="connsiteY4" fmla="*/ 2354016 h 4708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08030" h="4708030">
                  <a:moveTo>
                    <a:pt x="4708031" y="2354016"/>
                  </a:moveTo>
                  <a:cubicBezTo>
                    <a:pt x="4708031" y="3654102"/>
                    <a:pt x="3654103" y="4708031"/>
                    <a:pt x="2354016" y="4708031"/>
                  </a:cubicBezTo>
                  <a:cubicBezTo>
                    <a:pt x="1053929" y="4708031"/>
                    <a:pt x="0" y="3654103"/>
                    <a:pt x="0" y="2354016"/>
                  </a:cubicBezTo>
                  <a:cubicBezTo>
                    <a:pt x="0" y="1053929"/>
                    <a:pt x="1053929" y="0"/>
                    <a:pt x="2354016" y="0"/>
                  </a:cubicBezTo>
                  <a:cubicBezTo>
                    <a:pt x="3654102" y="0"/>
                    <a:pt x="4708031" y="1053929"/>
                    <a:pt x="4708031" y="2354016"/>
                  </a:cubicBezTo>
                  <a:close/>
                </a:path>
              </a:pathLst>
            </a:custGeom>
            <a:solidFill>
              <a:schemeClr val="accent6"/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ABB174D-C625-4726-8223-FD5C3624708B}"/>
                </a:ext>
              </a:extLst>
            </p:cNvPr>
            <p:cNvSpPr/>
            <p:nvPr/>
          </p:nvSpPr>
          <p:spPr>
            <a:xfrm>
              <a:off x="3996748" y="1928442"/>
              <a:ext cx="3991715" cy="3991715"/>
            </a:xfrm>
            <a:custGeom>
              <a:avLst/>
              <a:gdLst>
                <a:gd name="connsiteX0" fmla="*/ 4186446 w 4186445"/>
                <a:gd name="connsiteY0" fmla="*/ 2093223 h 4186445"/>
                <a:gd name="connsiteX1" fmla="*/ 2093223 w 4186445"/>
                <a:gd name="connsiteY1" fmla="*/ 4186446 h 4186445"/>
                <a:gd name="connsiteX2" fmla="*/ 0 w 4186445"/>
                <a:gd name="connsiteY2" fmla="*/ 2093223 h 4186445"/>
                <a:gd name="connsiteX3" fmla="*/ 2093223 w 4186445"/>
                <a:gd name="connsiteY3" fmla="*/ 0 h 4186445"/>
                <a:gd name="connsiteX4" fmla="*/ 4186446 w 4186445"/>
                <a:gd name="connsiteY4" fmla="*/ 2093223 h 418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86445" h="4186445">
                  <a:moveTo>
                    <a:pt x="4186446" y="2093223"/>
                  </a:moveTo>
                  <a:cubicBezTo>
                    <a:pt x="4186446" y="3249278"/>
                    <a:pt x="3249278" y="4186446"/>
                    <a:pt x="2093223" y="4186446"/>
                  </a:cubicBezTo>
                  <a:cubicBezTo>
                    <a:pt x="937168" y="4186446"/>
                    <a:pt x="0" y="3249278"/>
                    <a:pt x="0" y="2093223"/>
                  </a:cubicBezTo>
                  <a:cubicBezTo>
                    <a:pt x="0" y="937168"/>
                    <a:pt x="937168" y="0"/>
                    <a:pt x="2093223" y="0"/>
                  </a:cubicBezTo>
                  <a:cubicBezTo>
                    <a:pt x="3249278" y="0"/>
                    <a:pt x="4186446" y="937168"/>
                    <a:pt x="4186446" y="2093223"/>
                  </a:cubicBezTo>
                  <a:close/>
                </a:path>
              </a:pathLst>
            </a:custGeom>
            <a:solidFill>
              <a:schemeClr val="accent2"/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B0A0A0-A830-4FB1-A13A-1B590B2D7C88}"/>
                </a:ext>
              </a:extLst>
            </p:cNvPr>
            <p:cNvSpPr/>
            <p:nvPr/>
          </p:nvSpPr>
          <p:spPr>
            <a:xfrm>
              <a:off x="4022825" y="1954519"/>
              <a:ext cx="3939563" cy="3939561"/>
            </a:xfrm>
            <a:custGeom>
              <a:avLst/>
              <a:gdLst>
                <a:gd name="connsiteX0" fmla="*/ 4131749 w 4131748"/>
                <a:gd name="connsiteY0" fmla="*/ 2065875 h 4131748"/>
                <a:gd name="connsiteX1" fmla="*/ 2065875 w 4131748"/>
                <a:gd name="connsiteY1" fmla="*/ 4131749 h 4131748"/>
                <a:gd name="connsiteX2" fmla="*/ 0 w 4131748"/>
                <a:gd name="connsiteY2" fmla="*/ 2065875 h 4131748"/>
                <a:gd name="connsiteX3" fmla="*/ 2065875 w 4131748"/>
                <a:gd name="connsiteY3" fmla="*/ 0 h 4131748"/>
                <a:gd name="connsiteX4" fmla="*/ 4131749 w 4131748"/>
                <a:gd name="connsiteY4" fmla="*/ 2065875 h 413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1748" h="4131748">
                  <a:moveTo>
                    <a:pt x="4131749" y="2065875"/>
                  </a:moveTo>
                  <a:cubicBezTo>
                    <a:pt x="4131749" y="3206826"/>
                    <a:pt x="3206826" y="4131749"/>
                    <a:pt x="2065875" y="4131749"/>
                  </a:cubicBezTo>
                  <a:cubicBezTo>
                    <a:pt x="924924" y="4131749"/>
                    <a:pt x="0" y="3206826"/>
                    <a:pt x="0" y="2065875"/>
                  </a:cubicBezTo>
                  <a:cubicBezTo>
                    <a:pt x="0" y="924924"/>
                    <a:pt x="924924" y="0"/>
                    <a:pt x="2065875" y="0"/>
                  </a:cubicBezTo>
                  <a:cubicBezTo>
                    <a:pt x="3206826" y="0"/>
                    <a:pt x="4131749" y="924924"/>
                    <a:pt x="4131749" y="20658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D941FF1-3842-4C4A-922D-B7C9B4FF3D9B}"/>
                </a:ext>
              </a:extLst>
            </p:cNvPr>
            <p:cNvSpPr/>
            <p:nvPr/>
          </p:nvSpPr>
          <p:spPr>
            <a:xfrm>
              <a:off x="4151963" y="2063809"/>
              <a:ext cx="3681098" cy="3712517"/>
            </a:xfrm>
            <a:custGeom>
              <a:avLst/>
              <a:gdLst>
                <a:gd name="connsiteX0" fmla="*/ 3854475 w 3860675"/>
                <a:gd name="connsiteY0" fmla="*/ 1666864 h 3893628"/>
                <a:gd name="connsiteX1" fmla="*/ 3827573 w 3860675"/>
                <a:gd name="connsiteY1" fmla="*/ 1631115 h 3893628"/>
                <a:gd name="connsiteX2" fmla="*/ 3821719 w 3860675"/>
                <a:gd name="connsiteY2" fmla="*/ 1600013 h 3893628"/>
                <a:gd name="connsiteX3" fmla="*/ 3840220 w 3860675"/>
                <a:gd name="connsiteY3" fmla="*/ 1514482 h 3893628"/>
                <a:gd name="connsiteX4" fmla="*/ 3801744 w 3860675"/>
                <a:gd name="connsiteY4" fmla="*/ 1370143 h 3893628"/>
                <a:gd name="connsiteX5" fmla="*/ 3740568 w 3860675"/>
                <a:gd name="connsiteY5" fmla="*/ 1307224 h 3893628"/>
                <a:gd name="connsiteX6" fmla="*/ 3731720 w 3860675"/>
                <a:gd name="connsiteY6" fmla="*/ 1286936 h 3893628"/>
                <a:gd name="connsiteX7" fmla="*/ 3737306 w 3860675"/>
                <a:gd name="connsiteY7" fmla="*/ 1214678 h 3893628"/>
                <a:gd name="connsiteX8" fmla="*/ 3671839 w 3860675"/>
                <a:gd name="connsiteY8" fmla="*/ 1055682 h 3893628"/>
                <a:gd name="connsiteX9" fmla="*/ 3604898 w 3860675"/>
                <a:gd name="connsiteY9" fmla="*/ 1007241 h 3893628"/>
                <a:gd name="connsiteX10" fmla="*/ 3589437 w 3860675"/>
                <a:gd name="connsiteY10" fmla="*/ 983602 h 3893628"/>
                <a:gd name="connsiteX11" fmla="*/ 3559273 w 3860675"/>
                <a:gd name="connsiteY11" fmla="*/ 846905 h 3893628"/>
                <a:gd name="connsiteX12" fmla="*/ 3421772 w 3860675"/>
                <a:gd name="connsiteY12" fmla="*/ 735143 h 3893628"/>
                <a:gd name="connsiteX13" fmla="*/ 3396077 w 3860675"/>
                <a:gd name="connsiteY13" fmla="*/ 705784 h 3893628"/>
                <a:gd name="connsiteX14" fmla="*/ 3184663 w 3860675"/>
                <a:gd name="connsiteY14" fmla="*/ 497006 h 3893628"/>
                <a:gd name="connsiteX15" fmla="*/ 3160487 w 3860675"/>
                <a:gd name="connsiteY15" fmla="*/ 476987 h 3893628"/>
                <a:gd name="connsiteX16" fmla="*/ 3128268 w 3860675"/>
                <a:gd name="connsiteY16" fmla="*/ 410135 h 3893628"/>
                <a:gd name="connsiteX17" fmla="*/ 2920698 w 3860675"/>
                <a:gd name="connsiteY17" fmla="*/ 303199 h 3893628"/>
                <a:gd name="connsiteX18" fmla="*/ 2882267 w 3860675"/>
                <a:gd name="connsiteY18" fmla="*/ 281482 h 3893628"/>
                <a:gd name="connsiteX19" fmla="*/ 2722377 w 3860675"/>
                <a:gd name="connsiteY19" fmla="*/ 159040 h 3893628"/>
                <a:gd name="connsiteX20" fmla="*/ 2612671 w 3860675"/>
                <a:gd name="connsiteY20" fmla="*/ 160961 h 3893628"/>
                <a:gd name="connsiteX21" fmla="*/ 2585948 w 3860675"/>
                <a:gd name="connsiteY21" fmla="*/ 151398 h 3893628"/>
                <a:gd name="connsiteX22" fmla="*/ 2575804 w 3860675"/>
                <a:gd name="connsiteY22" fmla="*/ 139601 h 3893628"/>
                <a:gd name="connsiteX23" fmla="*/ 2296690 w 3860675"/>
                <a:gd name="connsiteY23" fmla="*/ 71096 h 3893628"/>
                <a:gd name="connsiteX24" fmla="*/ 2261030 w 3860675"/>
                <a:gd name="connsiteY24" fmla="*/ 65152 h 3893628"/>
                <a:gd name="connsiteX25" fmla="*/ 1965962 w 3860675"/>
                <a:gd name="connsiteY25" fmla="*/ 38430 h 3893628"/>
                <a:gd name="connsiteX26" fmla="*/ 1927040 w 3860675"/>
                <a:gd name="connsiteY26" fmla="*/ 38206 h 3893628"/>
                <a:gd name="connsiteX27" fmla="*/ 1633671 w 3860675"/>
                <a:gd name="connsiteY27" fmla="*/ 64706 h 3893628"/>
                <a:gd name="connsiteX28" fmla="*/ 1598234 w 3860675"/>
                <a:gd name="connsiteY28" fmla="*/ 71051 h 3893628"/>
                <a:gd name="connsiteX29" fmla="*/ 1469178 w 3860675"/>
                <a:gd name="connsiteY29" fmla="*/ 54383 h 3893628"/>
                <a:gd name="connsiteX30" fmla="*/ 1314383 w 3860675"/>
                <a:gd name="connsiteY30" fmla="*/ 143935 h 3893628"/>
                <a:gd name="connsiteX31" fmla="*/ 1273271 w 3860675"/>
                <a:gd name="connsiteY31" fmla="*/ 159620 h 3893628"/>
                <a:gd name="connsiteX32" fmla="*/ 1185640 w 3860675"/>
                <a:gd name="connsiteY32" fmla="*/ 157118 h 3893628"/>
                <a:gd name="connsiteX33" fmla="*/ 1016053 w 3860675"/>
                <a:gd name="connsiteY33" fmla="*/ 273393 h 3893628"/>
                <a:gd name="connsiteX34" fmla="*/ 966809 w 3860675"/>
                <a:gd name="connsiteY34" fmla="*/ 303467 h 3893628"/>
                <a:gd name="connsiteX35" fmla="*/ 735062 w 3860675"/>
                <a:gd name="connsiteY35" fmla="*/ 473456 h 3893628"/>
                <a:gd name="connsiteX36" fmla="*/ 706418 w 3860675"/>
                <a:gd name="connsiteY36" fmla="*/ 497632 h 3893628"/>
                <a:gd name="connsiteX37" fmla="*/ 498043 w 3860675"/>
                <a:gd name="connsiteY37" fmla="*/ 705337 h 3893628"/>
                <a:gd name="connsiteX38" fmla="*/ 472840 w 3860675"/>
                <a:gd name="connsiteY38" fmla="*/ 735098 h 3893628"/>
                <a:gd name="connsiteX39" fmla="*/ 354777 w 3860675"/>
                <a:gd name="connsiteY39" fmla="*/ 816428 h 3893628"/>
                <a:gd name="connsiteX40" fmla="*/ 303968 w 3860675"/>
                <a:gd name="connsiteY40" fmla="*/ 976139 h 3893628"/>
                <a:gd name="connsiteX41" fmla="*/ 287836 w 3860675"/>
                <a:gd name="connsiteY41" fmla="*/ 1007375 h 3893628"/>
                <a:gd name="connsiteX42" fmla="*/ 154937 w 3860675"/>
                <a:gd name="connsiteY42" fmla="*/ 1194703 h 3893628"/>
                <a:gd name="connsiteX43" fmla="*/ 161059 w 3860675"/>
                <a:gd name="connsiteY43" fmla="*/ 1280635 h 3893628"/>
                <a:gd name="connsiteX44" fmla="*/ 151541 w 3860675"/>
                <a:gd name="connsiteY44" fmla="*/ 1307805 h 3893628"/>
                <a:gd name="connsiteX45" fmla="*/ 139878 w 3860675"/>
                <a:gd name="connsiteY45" fmla="*/ 1318128 h 3893628"/>
                <a:gd name="connsiteX46" fmla="*/ 71507 w 3860675"/>
                <a:gd name="connsiteY46" fmla="*/ 1597197 h 3893628"/>
                <a:gd name="connsiteX47" fmla="*/ 65608 w 3860675"/>
                <a:gd name="connsiteY47" fmla="*/ 1632813 h 3893628"/>
                <a:gd name="connsiteX48" fmla="*/ 36964 w 3860675"/>
                <a:gd name="connsiteY48" fmla="*/ 1924573 h 3893628"/>
                <a:gd name="connsiteX49" fmla="*/ 36249 w 3860675"/>
                <a:gd name="connsiteY49" fmla="*/ 1971003 h 3893628"/>
                <a:gd name="connsiteX50" fmla="*/ 62212 w 3860675"/>
                <a:gd name="connsiteY50" fmla="*/ 2257401 h 3893628"/>
                <a:gd name="connsiteX51" fmla="*/ 70479 w 3860675"/>
                <a:gd name="connsiteY51" fmla="*/ 2298469 h 3893628"/>
                <a:gd name="connsiteX52" fmla="*/ 150558 w 3860675"/>
                <a:gd name="connsiteY52" fmla="*/ 2584643 h 3893628"/>
                <a:gd name="connsiteX53" fmla="*/ 161104 w 3860675"/>
                <a:gd name="connsiteY53" fmla="*/ 2614137 h 3893628"/>
                <a:gd name="connsiteX54" fmla="*/ 159451 w 3860675"/>
                <a:gd name="connsiteY54" fmla="*/ 2717453 h 3893628"/>
                <a:gd name="connsiteX55" fmla="*/ 273000 w 3860675"/>
                <a:gd name="connsiteY55" fmla="*/ 2877253 h 3893628"/>
                <a:gd name="connsiteX56" fmla="*/ 302627 w 3860675"/>
                <a:gd name="connsiteY56" fmla="*/ 2929447 h 3893628"/>
                <a:gd name="connsiteX57" fmla="*/ 302672 w 3860675"/>
                <a:gd name="connsiteY57" fmla="*/ 2932888 h 3893628"/>
                <a:gd name="connsiteX58" fmla="*/ 469443 w 3860675"/>
                <a:gd name="connsiteY58" fmla="*/ 3157216 h 3893628"/>
                <a:gd name="connsiteX59" fmla="*/ 498758 w 3860675"/>
                <a:gd name="connsiteY59" fmla="*/ 3191893 h 3893628"/>
                <a:gd name="connsiteX60" fmla="*/ 698062 w 3860675"/>
                <a:gd name="connsiteY60" fmla="*/ 3394459 h 3893628"/>
                <a:gd name="connsiteX61" fmla="*/ 737699 w 3860675"/>
                <a:gd name="connsiteY61" fmla="*/ 3428645 h 3893628"/>
                <a:gd name="connsiteX62" fmla="*/ 738861 w 3860675"/>
                <a:gd name="connsiteY62" fmla="*/ 3431907 h 3893628"/>
                <a:gd name="connsiteX63" fmla="*/ 979142 w 3860675"/>
                <a:gd name="connsiteY63" fmla="*/ 3590545 h 3893628"/>
                <a:gd name="connsiteX64" fmla="*/ 1008501 w 3860675"/>
                <a:gd name="connsiteY64" fmla="*/ 3606945 h 3893628"/>
                <a:gd name="connsiteX65" fmla="*/ 1135993 w 3860675"/>
                <a:gd name="connsiteY65" fmla="*/ 3723533 h 3893628"/>
                <a:gd name="connsiteX66" fmla="*/ 1280421 w 3860675"/>
                <a:gd name="connsiteY66" fmla="*/ 3732873 h 3893628"/>
                <a:gd name="connsiteX67" fmla="*/ 1308574 w 3860675"/>
                <a:gd name="connsiteY67" fmla="*/ 3742659 h 3893628"/>
                <a:gd name="connsiteX68" fmla="*/ 1318762 w 3860675"/>
                <a:gd name="connsiteY68" fmla="*/ 3754412 h 3893628"/>
                <a:gd name="connsiteX69" fmla="*/ 1596313 w 3860675"/>
                <a:gd name="connsiteY69" fmla="*/ 3822738 h 3893628"/>
                <a:gd name="connsiteX70" fmla="*/ 1634788 w 3860675"/>
                <a:gd name="connsiteY70" fmla="*/ 3829888 h 3893628"/>
                <a:gd name="connsiteX71" fmla="*/ 1929543 w 3860675"/>
                <a:gd name="connsiteY71" fmla="*/ 3853438 h 3893628"/>
                <a:gd name="connsiteX72" fmla="*/ 1965560 w 3860675"/>
                <a:gd name="connsiteY72" fmla="*/ 3854644 h 3893628"/>
                <a:gd name="connsiteX73" fmla="*/ 2260538 w 3860675"/>
                <a:gd name="connsiteY73" fmla="*/ 3828860 h 3893628"/>
                <a:gd name="connsiteX74" fmla="*/ 2296020 w 3860675"/>
                <a:gd name="connsiteY74" fmla="*/ 3822649 h 3893628"/>
                <a:gd name="connsiteX75" fmla="*/ 2425075 w 3860675"/>
                <a:gd name="connsiteY75" fmla="*/ 3839183 h 3893628"/>
                <a:gd name="connsiteX76" fmla="*/ 2583848 w 3860675"/>
                <a:gd name="connsiteY76" fmla="*/ 3743776 h 3893628"/>
                <a:gd name="connsiteX77" fmla="*/ 2613118 w 3860675"/>
                <a:gd name="connsiteY77" fmla="*/ 3732694 h 3893628"/>
                <a:gd name="connsiteX78" fmla="*/ 2678316 w 3860675"/>
                <a:gd name="connsiteY78" fmla="*/ 3739665 h 3893628"/>
                <a:gd name="connsiteX79" fmla="*/ 2886736 w 3860675"/>
                <a:gd name="connsiteY79" fmla="*/ 3603951 h 3893628"/>
                <a:gd name="connsiteX80" fmla="*/ 2911135 w 3860675"/>
                <a:gd name="connsiteY80" fmla="*/ 3590277 h 3893628"/>
                <a:gd name="connsiteX81" fmla="*/ 3044748 w 3860675"/>
                <a:gd name="connsiteY81" fmla="*/ 3560560 h 3893628"/>
                <a:gd name="connsiteX82" fmla="*/ 3158164 w 3860675"/>
                <a:gd name="connsiteY82" fmla="*/ 3422210 h 3893628"/>
                <a:gd name="connsiteX83" fmla="*/ 3190249 w 3860675"/>
                <a:gd name="connsiteY83" fmla="*/ 3395531 h 3893628"/>
                <a:gd name="connsiteX84" fmla="*/ 3288426 w 3860675"/>
                <a:gd name="connsiteY84" fmla="*/ 3358799 h 3893628"/>
                <a:gd name="connsiteX85" fmla="*/ 3298123 w 3860675"/>
                <a:gd name="connsiteY85" fmla="*/ 3339494 h 3893628"/>
                <a:gd name="connsiteX86" fmla="*/ 3296067 w 3860675"/>
                <a:gd name="connsiteY86" fmla="*/ 3324881 h 3893628"/>
                <a:gd name="connsiteX87" fmla="*/ 1898575 w 3860675"/>
                <a:gd name="connsiteY87" fmla="*/ 1966534 h 3893628"/>
                <a:gd name="connsiteX88" fmla="*/ 3840845 w 3860675"/>
                <a:gd name="connsiteY88" fmla="*/ 1696223 h 3893628"/>
                <a:gd name="connsiteX89" fmla="*/ 3854475 w 3860675"/>
                <a:gd name="connsiteY89" fmla="*/ 1666864 h 389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860675" h="3893628">
                  <a:moveTo>
                    <a:pt x="3854475" y="1666864"/>
                  </a:moveTo>
                  <a:cubicBezTo>
                    <a:pt x="3846655" y="1654129"/>
                    <a:pt x="3837851" y="1641840"/>
                    <a:pt x="3827573" y="1631115"/>
                  </a:cubicBezTo>
                  <a:cubicBezTo>
                    <a:pt x="3818323" y="1621418"/>
                    <a:pt x="3816803" y="1612391"/>
                    <a:pt x="3821719" y="1600013"/>
                  </a:cubicBezTo>
                  <a:cubicBezTo>
                    <a:pt x="3832623" y="1572620"/>
                    <a:pt x="3838611" y="1543931"/>
                    <a:pt x="3840220" y="1514482"/>
                  </a:cubicBezTo>
                  <a:cubicBezTo>
                    <a:pt x="3843079" y="1462243"/>
                    <a:pt x="3829360" y="1414339"/>
                    <a:pt x="3801744" y="1370143"/>
                  </a:cubicBezTo>
                  <a:cubicBezTo>
                    <a:pt x="3785791" y="1344851"/>
                    <a:pt x="3764877" y="1324339"/>
                    <a:pt x="3740568" y="1307224"/>
                  </a:cubicBezTo>
                  <a:cubicBezTo>
                    <a:pt x="3733239" y="1302085"/>
                    <a:pt x="3728994" y="1296410"/>
                    <a:pt x="3731720" y="1286936"/>
                  </a:cubicBezTo>
                  <a:cubicBezTo>
                    <a:pt x="3738468" y="1263252"/>
                    <a:pt x="3737440" y="1238898"/>
                    <a:pt x="3737306" y="1214678"/>
                  </a:cubicBezTo>
                  <a:cubicBezTo>
                    <a:pt x="3736993" y="1152831"/>
                    <a:pt x="3715186" y="1100011"/>
                    <a:pt x="3671839" y="1055682"/>
                  </a:cubicBezTo>
                  <a:cubicBezTo>
                    <a:pt x="3652177" y="1035573"/>
                    <a:pt x="3630281" y="1019173"/>
                    <a:pt x="3604898" y="1007241"/>
                  </a:cubicBezTo>
                  <a:cubicBezTo>
                    <a:pt x="3594844" y="1002549"/>
                    <a:pt x="3588275" y="996874"/>
                    <a:pt x="3589437" y="983602"/>
                  </a:cubicBezTo>
                  <a:cubicBezTo>
                    <a:pt x="3593682" y="935072"/>
                    <a:pt x="3581706" y="889536"/>
                    <a:pt x="3559273" y="846905"/>
                  </a:cubicBezTo>
                  <a:cubicBezTo>
                    <a:pt x="3529512" y="790286"/>
                    <a:pt x="3481831" y="754626"/>
                    <a:pt x="3421772" y="735143"/>
                  </a:cubicBezTo>
                  <a:cubicBezTo>
                    <a:pt x="3406444" y="730183"/>
                    <a:pt x="3398713" y="723077"/>
                    <a:pt x="3396077" y="705784"/>
                  </a:cubicBezTo>
                  <a:cubicBezTo>
                    <a:pt x="3378470" y="591385"/>
                    <a:pt x="3299508" y="513719"/>
                    <a:pt x="3184663" y="497006"/>
                  </a:cubicBezTo>
                  <a:cubicBezTo>
                    <a:pt x="3171168" y="495040"/>
                    <a:pt x="3164018" y="489588"/>
                    <a:pt x="3160487" y="476987"/>
                  </a:cubicBezTo>
                  <a:cubicBezTo>
                    <a:pt x="3153740" y="452856"/>
                    <a:pt x="3142300" y="430736"/>
                    <a:pt x="3128268" y="410135"/>
                  </a:cubicBezTo>
                  <a:cubicBezTo>
                    <a:pt x="3078487" y="337072"/>
                    <a:pt x="3008060" y="302127"/>
                    <a:pt x="2920698" y="303199"/>
                  </a:cubicBezTo>
                  <a:cubicBezTo>
                    <a:pt x="2900633" y="303467"/>
                    <a:pt x="2891473" y="298507"/>
                    <a:pt x="2882267" y="281482"/>
                  </a:cubicBezTo>
                  <a:cubicBezTo>
                    <a:pt x="2847411" y="217222"/>
                    <a:pt x="2793653" y="176780"/>
                    <a:pt x="2722377" y="159040"/>
                  </a:cubicBezTo>
                  <a:cubicBezTo>
                    <a:pt x="2685332" y="149834"/>
                    <a:pt x="2649001" y="152873"/>
                    <a:pt x="2612671" y="160961"/>
                  </a:cubicBezTo>
                  <a:cubicBezTo>
                    <a:pt x="2601008" y="163553"/>
                    <a:pt x="2592472" y="161810"/>
                    <a:pt x="2585948" y="151398"/>
                  </a:cubicBezTo>
                  <a:cubicBezTo>
                    <a:pt x="2583222" y="147019"/>
                    <a:pt x="2579156" y="143533"/>
                    <a:pt x="2575804" y="139601"/>
                  </a:cubicBezTo>
                  <a:cubicBezTo>
                    <a:pt x="2506986" y="58762"/>
                    <a:pt x="2399202" y="28152"/>
                    <a:pt x="2296690" y="71096"/>
                  </a:cubicBezTo>
                  <a:cubicBezTo>
                    <a:pt x="2282748" y="76950"/>
                    <a:pt x="2272917" y="75520"/>
                    <a:pt x="2261030" y="65152"/>
                  </a:cubicBezTo>
                  <a:cubicBezTo>
                    <a:pt x="2174069" y="-10815"/>
                    <a:pt x="2063290" y="-20959"/>
                    <a:pt x="1965962" y="38430"/>
                  </a:cubicBezTo>
                  <a:cubicBezTo>
                    <a:pt x="1951394" y="47322"/>
                    <a:pt x="1941251" y="46741"/>
                    <a:pt x="1927040" y="38206"/>
                  </a:cubicBezTo>
                  <a:cubicBezTo>
                    <a:pt x="1828506" y="-20825"/>
                    <a:pt x="1720006" y="-11039"/>
                    <a:pt x="1633671" y="64706"/>
                  </a:cubicBezTo>
                  <a:cubicBezTo>
                    <a:pt x="1622008" y="74939"/>
                    <a:pt x="1612534" y="76994"/>
                    <a:pt x="1598234" y="71051"/>
                  </a:cubicBezTo>
                  <a:cubicBezTo>
                    <a:pt x="1556899" y="53847"/>
                    <a:pt x="1513463" y="48127"/>
                    <a:pt x="1469178" y="54383"/>
                  </a:cubicBezTo>
                  <a:cubicBezTo>
                    <a:pt x="1405857" y="63365"/>
                    <a:pt x="1353395" y="92858"/>
                    <a:pt x="1314383" y="143935"/>
                  </a:cubicBezTo>
                  <a:cubicBezTo>
                    <a:pt x="1303122" y="158682"/>
                    <a:pt x="1291861" y="163687"/>
                    <a:pt x="1273271" y="159620"/>
                  </a:cubicBezTo>
                  <a:cubicBezTo>
                    <a:pt x="1244537" y="153275"/>
                    <a:pt x="1215312" y="152202"/>
                    <a:pt x="1185640" y="157118"/>
                  </a:cubicBezTo>
                  <a:cubicBezTo>
                    <a:pt x="1110611" y="169496"/>
                    <a:pt x="1053680" y="208284"/>
                    <a:pt x="1016053" y="273393"/>
                  </a:cubicBezTo>
                  <a:cubicBezTo>
                    <a:pt x="1003899" y="294485"/>
                    <a:pt x="992995" y="302395"/>
                    <a:pt x="966809" y="303467"/>
                  </a:cubicBezTo>
                  <a:cubicBezTo>
                    <a:pt x="856432" y="308070"/>
                    <a:pt x="772197" y="360980"/>
                    <a:pt x="735062" y="473456"/>
                  </a:cubicBezTo>
                  <a:cubicBezTo>
                    <a:pt x="730102" y="488426"/>
                    <a:pt x="722773" y="495130"/>
                    <a:pt x="706418" y="497632"/>
                  </a:cubicBezTo>
                  <a:cubicBezTo>
                    <a:pt x="593181" y="515060"/>
                    <a:pt x="514443" y="593530"/>
                    <a:pt x="498043" y="705337"/>
                  </a:cubicBezTo>
                  <a:cubicBezTo>
                    <a:pt x="495541" y="722318"/>
                    <a:pt x="488435" y="729914"/>
                    <a:pt x="472840" y="735098"/>
                  </a:cubicBezTo>
                  <a:cubicBezTo>
                    <a:pt x="425740" y="750649"/>
                    <a:pt x="385968" y="777327"/>
                    <a:pt x="354777" y="816428"/>
                  </a:cubicBezTo>
                  <a:cubicBezTo>
                    <a:pt x="317508" y="863260"/>
                    <a:pt x="301331" y="917063"/>
                    <a:pt x="303968" y="976139"/>
                  </a:cubicBezTo>
                  <a:cubicBezTo>
                    <a:pt x="304683" y="991645"/>
                    <a:pt x="302046" y="999734"/>
                    <a:pt x="287836" y="1007375"/>
                  </a:cubicBezTo>
                  <a:cubicBezTo>
                    <a:pt x="212896" y="1047727"/>
                    <a:pt x="167405" y="1109619"/>
                    <a:pt x="154937" y="1194703"/>
                  </a:cubicBezTo>
                  <a:cubicBezTo>
                    <a:pt x="150647" y="1223839"/>
                    <a:pt x="155429" y="1252304"/>
                    <a:pt x="161059" y="1280635"/>
                  </a:cubicBezTo>
                  <a:cubicBezTo>
                    <a:pt x="163338" y="1292120"/>
                    <a:pt x="161417" y="1300968"/>
                    <a:pt x="151541" y="1307805"/>
                  </a:cubicBezTo>
                  <a:cubicBezTo>
                    <a:pt x="147296" y="1310755"/>
                    <a:pt x="143855" y="1314776"/>
                    <a:pt x="139878" y="1318128"/>
                  </a:cubicBezTo>
                  <a:cubicBezTo>
                    <a:pt x="60067" y="1385471"/>
                    <a:pt x="27803" y="1495267"/>
                    <a:pt x="71507" y="1597197"/>
                  </a:cubicBezTo>
                  <a:cubicBezTo>
                    <a:pt x="77450" y="1611095"/>
                    <a:pt x="75931" y="1620881"/>
                    <a:pt x="65608" y="1632813"/>
                  </a:cubicBezTo>
                  <a:cubicBezTo>
                    <a:pt x="-6874" y="1716377"/>
                    <a:pt x="-23497" y="1825324"/>
                    <a:pt x="36964" y="1924573"/>
                  </a:cubicBezTo>
                  <a:cubicBezTo>
                    <a:pt x="47733" y="1942270"/>
                    <a:pt x="46393" y="1954156"/>
                    <a:pt x="36249" y="1971003"/>
                  </a:cubicBezTo>
                  <a:cubicBezTo>
                    <a:pt x="-19476" y="2063281"/>
                    <a:pt x="-8930" y="2178842"/>
                    <a:pt x="62212" y="2257401"/>
                  </a:cubicBezTo>
                  <a:cubicBezTo>
                    <a:pt x="74233" y="2270673"/>
                    <a:pt x="77227" y="2281219"/>
                    <a:pt x="70479" y="2298469"/>
                  </a:cubicBezTo>
                  <a:cubicBezTo>
                    <a:pt x="29456" y="2403081"/>
                    <a:pt x="59397" y="2518239"/>
                    <a:pt x="150558" y="2584643"/>
                  </a:cubicBezTo>
                  <a:cubicBezTo>
                    <a:pt x="161685" y="2592777"/>
                    <a:pt x="163830" y="2601177"/>
                    <a:pt x="161104" y="2614137"/>
                  </a:cubicBezTo>
                  <a:cubicBezTo>
                    <a:pt x="153909" y="2648322"/>
                    <a:pt x="153329" y="2683446"/>
                    <a:pt x="159451" y="2717453"/>
                  </a:cubicBezTo>
                  <a:cubicBezTo>
                    <a:pt x="172142" y="2787879"/>
                    <a:pt x="210975" y="2841995"/>
                    <a:pt x="273000" y="2877253"/>
                  </a:cubicBezTo>
                  <a:cubicBezTo>
                    <a:pt x="295209" y="2889900"/>
                    <a:pt x="311922" y="2901027"/>
                    <a:pt x="302627" y="2929447"/>
                  </a:cubicBezTo>
                  <a:cubicBezTo>
                    <a:pt x="302270" y="2930475"/>
                    <a:pt x="302583" y="2931726"/>
                    <a:pt x="302672" y="2932888"/>
                  </a:cubicBezTo>
                  <a:cubicBezTo>
                    <a:pt x="311967" y="3039958"/>
                    <a:pt x="363536" y="3121154"/>
                    <a:pt x="469443" y="3157216"/>
                  </a:cubicBezTo>
                  <a:cubicBezTo>
                    <a:pt x="487720" y="3163428"/>
                    <a:pt x="495496" y="3172633"/>
                    <a:pt x="498758" y="3191893"/>
                  </a:cubicBezTo>
                  <a:cubicBezTo>
                    <a:pt x="517482" y="3301600"/>
                    <a:pt x="592645" y="3378282"/>
                    <a:pt x="698062" y="3394459"/>
                  </a:cubicBezTo>
                  <a:cubicBezTo>
                    <a:pt x="720762" y="3397945"/>
                    <a:pt x="734213" y="3405899"/>
                    <a:pt x="737699" y="3428645"/>
                  </a:cubicBezTo>
                  <a:cubicBezTo>
                    <a:pt x="737878" y="3429762"/>
                    <a:pt x="738414" y="3430834"/>
                    <a:pt x="738861" y="3431907"/>
                  </a:cubicBezTo>
                  <a:cubicBezTo>
                    <a:pt x="780107" y="3536697"/>
                    <a:pt x="870329" y="3593628"/>
                    <a:pt x="979142" y="3590545"/>
                  </a:cubicBezTo>
                  <a:cubicBezTo>
                    <a:pt x="994201" y="3590098"/>
                    <a:pt x="1001575" y="3593495"/>
                    <a:pt x="1008501" y="3606945"/>
                  </a:cubicBezTo>
                  <a:cubicBezTo>
                    <a:pt x="1036475" y="3661329"/>
                    <a:pt x="1079062" y="3700519"/>
                    <a:pt x="1135993" y="3723533"/>
                  </a:cubicBezTo>
                  <a:cubicBezTo>
                    <a:pt x="1183048" y="3742525"/>
                    <a:pt x="1231355" y="3745162"/>
                    <a:pt x="1280421" y="3732873"/>
                  </a:cubicBezTo>
                  <a:cubicBezTo>
                    <a:pt x="1292620" y="3729834"/>
                    <a:pt x="1301737" y="3731443"/>
                    <a:pt x="1308574" y="3742659"/>
                  </a:cubicBezTo>
                  <a:cubicBezTo>
                    <a:pt x="1311255" y="3747083"/>
                    <a:pt x="1315321" y="3750524"/>
                    <a:pt x="1318762" y="3754412"/>
                  </a:cubicBezTo>
                  <a:cubicBezTo>
                    <a:pt x="1391781" y="3837887"/>
                    <a:pt x="1492728" y="3863180"/>
                    <a:pt x="1596313" y="3822738"/>
                  </a:cubicBezTo>
                  <a:cubicBezTo>
                    <a:pt x="1612042" y="3816616"/>
                    <a:pt x="1622186" y="3818940"/>
                    <a:pt x="1634788" y="3829888"/>
                  </a:cubicBezTo>
                  <a:cubicBezTo>
                    <a:pt x="1722017" y="3905543"/>
                    <a:pt x="1833242" y="3914435"/>
                    <a:pt x="1929543" y="3853438"/>
                  </a:cubicBezTo>
                  <a:cubicBezTo>
                    <a:pt x="1943351" y="3844679"/>
                    <a:pt x="1953048" y="3847137"/>
                    <a:pt x="1965560" y="3854644"/>
                  </a:cubicBezTo>
                  <a:cubicBezTo>
                    <a:pt x="2065346" y="3914346"/>
                    <a:pt x="2173444" y="3905051"/>
                    <a:pt x="2260538" y="3828860"/>
                  </a:cubicBezTo>
                  <a:cubicBezTo>
                    <a:pt x="2272291" y="3818582"/>
                    <a:pt x="2281809" y="3816795"/>
                    <a:pt x="2296020" y="3822649"/>
                  </a:cubicBezTo>
                  <a:cubicBezTo>
                    <a:pt x="2337355" y="3839764"/>
                    <a:pt x="2380880" y="3845663"/>
                    <a:pt x="2425075" y="3839183"/>
                  </a:cubicBezTo>
                  <a:cubicBezTo>
                    <a:pt x="2490899" y="3829530"/>
                    <a:pt x="2544613" y="3798071"/>
                    <a:pt x="2583848" y="3743776"/>
                  </a:cubicBezTo>
                  <a:cubicBezTo>
                    <a:pt x="2591713" y="3732873"/>
                    <a:pt x="2599846" y="3729432"/>
                    <a:pt x="2613118" y="3732694"/>
                  </a:cubicBezTo>
                  <a:cubicBezTo>
                    <a:pt x="2634434" y="3737878"/>
                    <a:pt x="2656419" y="3741363"/>
                    <a:pt x="2678316" y="3739665"/>
                  </a:cubicBezTo>
                  <a:cubicBezTo>
                    <a:pt x="2772248" y="3732381"/>
                    <a:pt x="2844015" y="3690152"/>
                    <a:pt x="2886736" y="3603951"/>
                  </a:cubicBezTo>
                  <a:cubicBezTo>
                    <a:pt x="2892009" y="3593316"/>
                    <a:pt x="2898533" y="3589830"/>
                    <a:pt x="2911135" y="3590277"/>
                  </a:cubicBezTo>
                  <a:cubicBezTo>
                    <a:pt x="2958011" y="3591930"/>
                    <a:pt x="3003011" y="3582457"/>
                    <a:pt x="3044748" y="3560560"/>
                  </a:cubicBezTo>
                  <a:cubicBezTo>
                    <a:pt x="3101948" y="3530575"/>
                    <a:pt x="3138501" y="3482850"/>
                    <a:pt x="3158164" y="3422210"/>
                  </a:cubicBezTo>
                  <a:cubicBezTo>
                    <a:pt x="3163705" y="3405094"/>
                    <a:pt x="3171749" y="3397274"/>
                    <a:pt x="3190249" y="3395531"/>
                  </a:cubicBezTo>
                  <a:cubicBezTo>
                    <a:pt x="3225864" y="3392135"/>
                    <a:pt x="3257994" y="3377165"/>
                    <a:pt x="3288426" y="3358799"/>
                  </a:cubicBezTo>
                  <a:cubicBezTo>
                    <a:pt x="3296157" y="3354107"/>
                    <a:pt x="3295844" y="3349727"/>
                    <a:pt x="3298123" y="3339494"/>
                  </a:cubicBezTo>
                  <a:cubicBezTo>
                    <a:pt x="3306926" y="3333327"/>
                    <a:pt x="3300536" y="3329172"/>
                    <a:pt x="3296067" y="3324881"/>
                  </a:cubicBezTo>
                  <a:cubicBezTo>
                    <a:pt x="3262239" y="3292037"/>
                    <a:pt x="1898575" y="1966534"/>
                    <a:pt x="1898575" y="1966534"/>
                  </a:cubicBezTo>
                  <a:cubicBezTo>
                    <a:pt x="1898575" y="1966534"/>
                    <a:pt x="3796516" y="1703552"/>
                    <a:pt x="3840845" y="1696223"/>
                  </a:cubicBezTo>
                  <a:cubicBezTo>
                    <a:pt x="3862161" y="1692604"/>
                    <a:pt x="3865602" y="1684962"/>
                    <a:pt x="3854475" y="1666864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E21D0BC-2ABC-479F-A88E-A492A04B80FB}"/>
                </a:ext>
              </a:extLst>
            </p:cNvPr>
            <p:cNvSpPr/>
            <p:nvPr/>
          </p:nvSpPr>
          <p:spPr>
            <a:xfrm>
              <a:off x="4339582" y="2265341"/>
              <a:ext cx="3276676" cy="3304814"/>
            </a:xfrm>
            <a:custGeom>
              <a:avLst/>
              <a:gdLst>
                <a:gd name="connsiteX0" fmla="*/ 3431007 w 3436525"/>
                <a:gd name="connsiteY0" fmla="*/ 1483922 h 3466035"/>
                <a:gd name="connsiteX1" fmla="*/ 3407055 w 3436525"/>
                <a:gd name="connsiteY1" fmla="*/ 1452105 h 3466035"/>
                <a:gd name="connsiteX2" fmla="*/ 3401872 w 3436525"/>
                <a:gd name="connsiteY2" fmla="*/ 1424399 h 3466035"/>
                <a:gd name="connsiteX3" fmla="*/ 3418316 w 3436525"/>
                <a:gd name="connsiteY3" fmla="*/ 1348253 h 3466035"/>
                <a:gd name="connsiteX4" fmla="*/ 3384041 w 3436525"/>
                <a:gd name="connsiteY4" fmla="*/ 1219778 h 3466035"/>
                <a:gd name="connsiteX5" fmla="*/ 3329613 w 3436525"/>
                <a:gd name="connsiteY5" fmla="*/ 1163741 h 3466035"/>
                <a:gd name="connsiteX6" fmla="*/ 3321703 w 3436525"/>
                <a:gd name="connsiteY6" fmla="*/ 1145687 h 3466035"/>
                <a:gd name="connsiteX7" fmla="*/ 3326663 w 3436525"/>
                <a:gd name="connsiteY7" fmla="*/ 1081338 h 3466035"/>
                <a:gd name="connsiteX8" fmla="*/ 3268392 w 3436525"/>
                <a:gd name="connsiteY8" fmla="*/ 939815 h 3466035"/>
                <a:gd name="connsiteX9" fmla="*/ 3208779 w 3436525"/>
                <a:gd name="connsiteY9" fmla="*/ 896692 h 3466035"/>
                <a:gd name="connsiteX10" fmla="*/ 3195016 w 3436525"/>
                <a:gd name="connsiteY10" fmla="*/ 875644 h 3466035"/>
                <a:gd name="connsiteX11" fmla="*/ 3168204 w 3436525"/>
                <a:gd name="connsiteY11" fmla="*/ 753962 h 3466035"/>
                <a:gd name="connsiteX12" fmla="*/ 3045806 w 3436525"/>
                <a:gd name="connsiteY12" fmla="*/ 654489 h 3466035"/>
                <a:gd name="connsiteX13" fmla="*/ 3022927 w 3436525"/>
                <a:gd name="connsiteY13" fmla="*/ 628347 h 3466035"/>
                <a:gd name="connsiteX14" fmla="*/ 2834750 w 3436525"/>
                <a:gd name="connsiteY14" fmla="*/ 442494 h 3466035"/>
                <a:gd name="connsiteX15" fmla="*/ 2813211 w 3436525"/>
                <a:gd name="connsiteY15" fmla="*/ 424664 h 3466035"/>
                <a:gd name="connsiteX16" fmla="*/ 2784522 w 3436525"/>
                <a:gd name="connsiteY16" fmla="*/ 365141 h 3466035"/>
                <a:gd name="connsiteX17" fmla="*/ 2599742 w 3436525"/>
                <a:gd name="connsiteY17" fmla="*/ 269958 h 3466035"/>
                <a:gd name="connsiteX18" fmla="*/ 2565512 w 3436525"/>
                <a:gd name="connsiteY18" fmla="*/ 250609 h 3466035"/>
                <a:gd name="connsiteX19" fmla="*/ 2423184 w 3436525"/>
                <a:gd name="connsiteY19" fmla="*/ 141618 h 3466035"/>
                <a:gd name="connsiteX20" fmla="*/ 2325498 w 3436525"/>
                <a:gd name="connsiteY20" fmla="*/ 143316 h 3466035"/>
                <a:gd name="connsiteX21" fmla="*/ 2301725 w 3436525"/>
                <a:gd name="connsiteY21" fmla="*/ 134781 h 3466035"/>
                <a:gd name="connsiteX22" fmla="*/ 2292698 w 3436525"/>
                <a:gd name="connsiteY22" fmla="*/ 124279 h 3466035"/>
                <a:gd name="connsiteX23" fmla="*/ 2044239 w 3436525"/>
                <a:gd name="connsiteY23" fmla="*/ 63282 h 3466035"/>
                <a:gd name="connsiteX24" fmla="*/ 2012512 w 3436525"/>
                <a:gd name="connsiteY24" fmla="*/ 58008 h 3466035"/>
                <a:gd name="connsiteX25" fmla="*/ 1749842 w 3436525"/>
                <a:gd name="connsiteY25" fmla="*/ 34190 h 3466035"/>
                <a:gd name="connsiteX26" fmla="*/ 1715210 w 3436525"/>
                <a:gd name="connsiteY26" fmla="*/ 34012 h 3466035"/>
                <a:gd name="connsiteX27" fmla="*/ 1454060 w 3436525"/>
                <a:gd name="connsiteY27" fmla="*/ 57606 h 3466035"/>
                <a:gd name="connsiteX28" fmla="*/ 1422511 w 3436525"/>
                <a:gd name="connsiteY28" fmla="*/ 63282 h 3466035"/>
                <a:gd name="connsiteX29" fmla="*/ 1307621 w 3436525"/>
                <a:gd name="connsiteY29" fmla="*/ 48445 h 3466035"/>
                <a:gd name="connsiteX30" fmla="*/ 1169851 w 3436525"/>
                <a:gd name="connsiteY30" fmla="*/ 128167 h 3466035"/>
                <a:gd name="connsiteX31" fmla="*/ 1133253 w 3436525"/>
                <a:gd name="connsiteY31" fmla="*/ 142109 h 3466035"/>
                <a:gd name="connsiteX32" fmla="*/ 1055274 w 3436525"/>
                <a:gd name="connsiteY32" fmla="*/ 139875 h 3466035"/>
                <a:gd name="connsiteX33" fmla="*/ 904322 w 3436525"/>
                <a:gd name="connsiteY33" fmla="*/ 243370 h 3466035"/>
                <a:gd name="connsiteX34" fmla="*/ 860484 w 3436525"/>
                <a:gd name="connsiteY34" fmla="*/ 270137 h 3466035"/>
                <a:gd name="connsiteX35" fmla="*/ 654209 w 3436525"/>
                <a:gd name="connsiteY35" fmla="*/ 421447 h 3466035"/>
                <a:gd name="connsiteX36" fmla="*/ 628738 w 3436525"/>
                <a:gd name="connsiteY36" fmla="*/ 442986 h 3466035"/>
                <a:gd name="connsiteX37" fmla="*/ 443287 w 3436525"/>
                <a:gd name="connsiteY37" fmla="*/ 627900 h 3466035"/>
                <a:gd name="connsiteX38" fmla="*/ 420854 w 3436525"/>
                <a:gd name="connsiteY38" fmla="*/ 654355 h 3466035"/>
                <a:gd name="connsiteX39" fmla="*/ 315796 w 3436525"/>
                <a:gd name="connsiteY39" fmla="*/ 726748 h 3466035"/>
                <a:gd name="connsiteX40" fmla="*/ 270572 w 3436525"/>
                <a:gd name="connsiteY40" fmla="*/ 868897 h 3466035"/>
                <a:gd name="connsiteX41" fmla="*/ 256228 w 3436525"/>
                <a:gd name="connsiteY41" fmla="*/ 896737 h 3466035"/>
                <a:gd name="connsiteX42" fmla="*/ 137942 w 3436525"/>
                <a:gd name="connsiteY42" fmla="*/ 1063508 h 3466035"/>
                <a:gd name="connsiteX43" fmla="*/ 143394 w 3436525"/>
                <a:gd name="connsiteY43" fmla="*/ 1140012 h 3466035"/>
                <a:gd name="connsiteX44" fmla="*/ 134948 w 3436525"/>
                <a:gd name="connsiteY44" fmla="*/ 1164232 h 3466035"/>
                <a:gd name="connsiteX45" fmla="*/ 124536 w 3436525"/>
                <a:gd name="connsiteY45" fmla="*/ 1173393 h 3466035"/>
                <a:gd name="connsiteX46" fmla="*/ 63672 w 3436525"/>
                <a:gd name="connsiteY46" fmla="*/ 1421807 h 3466035"/>
                <a:gd name="connsiteX47" fmla="*/ 58399 w 3436525"/>
                <a:gd name="connsiteY47" fmla="*/ 1453490 h 3466035"/>
                <a:gd name="connsiteX48" fmla="*/ 32928 w 3436525"/>
                <a:gd name="connsiteY48" fmla="*/ 1713210 h 3466035"/>
                <a:gd name="connsiteX49" fmla="*/ 32302 w 3436525"/>
                <a:gd name="connsiteY49" fmla="*/ 1754546 h 3466035"/>
                <a:gd name="connsiteX50" fmla="*/ 55405 w 3436525"/>
                <a:gd name="connsiteY50" fmla="*/ 2009484 h 3466035"/>
                <a:gd name="connsiteX51" fmla="*/ 62734 w 3436525"/>
                <a:gd name="connsiteY51" fmla="*/ 2046038 h 3466035"/>
                <a:gd name="connsiteX52" fmla="*/ 134009 w 3436525"/>
                <a:gd name="connsiteY52" fmla="*/ 2300798 h 3466035"/>
                <a:gd name="connsiteX53" fmla="*/ 143394 w 3436525"/>
                <a:gd name="connsiteY53" fmla="*/ 2327074 h 3466035"/>
                <a:gd name="connsiteX54" fmla="*/ 141919 w 3436525"/>
                <a:gd name="connsiteY54" fmla="*/ 2419040 h 3466035"/>
                <a:gd name="connsiteX55" fmla="*/ 243001 w 3436525"/>
                <a:gd name="connsiteY55" fmla="*/ 2561323 h 3466035"/>
                <a:gd name="connsiteX56" fmla="*/ 269366 w 3436525"/>
                <a:gd name="connsiteY56" fmla="*/ 2607797 h 3466035"/>
                <a:gd name="connsiteX57" fmla="*/ 269411 w 3436525"/>
                <a:gd name="connsiteY57" fmla="*/ 2610881 h 3466035"/>
                <a:gd name="connsiteX58" fmla="*/ 417860 w 3436525"/>
                <a:gd name="connsiteY58" fmla="*/ 2810586 h 3466035"/>
                <a:gd name="connsiteX59" fmla="*/ 443957 w 3436525"/>
                <a:gd name="connsiteY59" fmla="*/ 2841420 h 3466035"/>
                <a:gd name="connsiteX60" fmla="*/ 621364 w 3436525"/>
                <a:gd name="connsiteY60" fmla="*/ 3021732 h 3466035"/>
                <a:gd name="connsiteX61" fmla="*/ 656667 w 3436525"/>
                <a:gd name="connsiteY61" fmla="*/ 3052164 h 3466035"/>
                <a:gd name="connsiteX62" fmla="*/ 657695 w 3436525"/>
                <a:gd name="connsiteY62" fmla="*/ 3055068 h 3466035"/>
                <a:gd name="connsiteX63" fmla="*/ 871566 w 3436525"/>
                <a:gd name="connsiteY63" fmla="*/ 3196279 h 3466035"/>
                <a:gd name="connsiteX64" fmla="*/ 897708 w 3436525"/>
                <a:gd name="connsiteY64" fmla="*/ 3210891 h 3466035"/>
                <a:gd name="connsiteX65" fmla="*/ 1011213 w 3436525"/>
                <a:gd name="connsiteY65" fmla="*/ 3314654 h 3466035"/>
                <a:gd name="connsiteX66" fmla="*/ 1139777 w 3436525"/>
                <a:gd name="connsiteY66" fmla="*/ 3322966 h 3466035"/>
                <a:gd name="connsiteX67" fmla="*/ 1164846 w 3436525"/>
                <a:gd name="connsiteY67" fmla="*/ 3331680 h 3466035"/>
                <a:gd name="connsiteX68" fmla="*/ 1173918 w 3436525"/>
                <a:gd name="connsiteY68" fmla="*/ 3342137 h 3466035"/>
                <a:gd name="connsiteX69" fmla="*/ 1420991 w 3436525"/>
                <a:gd name="connsiteY69" fmla="*/ 3402956 h 3466035"/>
                <a:gd name="connsiteX70" fmla="*/ 1455266 w 3436525"/>
                <a:gd name="connsiteY70" fmla="*/ 3409301 h 3466035"/>
                <a:gd name="connsiteX71" fmla="*/ 1717668 w 3436525"/>
                <a:gd name="connsiteY71" fmla="*/ 3430259 h 3466035"/>
                <a:gd name="connsiteX72" fmla="*/ 1749708 w 3436525"/>
                <a:gd name="connsiteY72" fmla="*/ 3431332 h 3466035"/>
                <a:gd name="connsiteX73" fmla="*/ 2012288 w 3436525"/>
                <a:gd name="connsiteY73" fmla="*/ 3408363 h 3466035"/>
                <a:gd name="connsiteX74" fmla="*/ 2043882 w 3436525"/>
                <a:gd name="connsiteY74" fmla="*/ 3402866 h 3466035"/>
                <a:gd name="connsiteX75" fmla="*/ 2158772 w 3436525"/>
                <a:gd name="connsiteY75" fmla="*/ 3417568 h 3466035"/>
                <a:gd name="connsiteX76" fmla="*/ 2300116 w 3436525"/>
                <a:gd name="connsiteY76" fmla="*/ 3332618 h 3466035"/>
                <a:gd name="connsiteX77" fmla="*/ 2326214 w 3436525"/>
                <a:gd name="connsiteY77" fmla="*/ 3322743 h 3466035"/>
                <a:gd name="connsiteX78" fmla="*/ 2384262 w 3436525"/>
                <a:gd name="connsiteY78" fmla="*/ 3328954 h 3466035"/>
                <a:gd name="connsiteX79" fmla="*/ 2569802 w 3436525"/>
                <a:gd name="connsiteY79" fmla="*/ 3208165 h 3466035"/>
                <a:gd name="connsiteX80" fmla="*/ 2591520 w 3436525"/>
                <a:gd name="connsiteY80" fmla="*/ 3195966 h 3466035"/>
                <a:gd name="connsiteX81" fmla="*/ 2710476 w 3436525"/>
                <a:gd name="connsiteY81" fmla="*/ 3169511 h 3466035"/>
                <a:gd name="connsiteX82" fmla="*/ 2811424 w 3436525"/>
                <a:gd name="connsiteY82" fmla="*/ 3046354 h 3466035"/>
                <a:gd name="connsiteX83" fmla="*/ 2839979 w 3436525"/>
                <a:gd name="connsiteY83" fmla="*/ 3022626 h 3466035"/>
                <a:gd name="connsiteX84" fmla="*/ 2927342 w 3436525"/>
                <a:gd name="connsiteY84" fmla="*/ 2989915 h 3466035"/>
                <a:gd name="connsiteX85" fmla="*/ 2943965 w 3436525"/>
                <a:gd name="connsiteY85" fmla="*/ 2972710 h 3466035"/>
                <a:gd name="connsiteX86" fmla="*/ 2942133 w 3436525"/>
                <a:gd name="connsiteY86" fmla="*/ 2959706 h 3466035"/>
                <a:gd name="connsiteX87" fmla="*/ 1737374 w 3436525"/>
                <a:gd name="connsiteY87" fmla="*/ 1757004 h 3466035"/>
                <a:gd name="connsiteX88" fmla="*/ 3419121 w 3436525"/>
                <a:gd name="connsiteY88" fmla="*/ 1509930 h 3466035"/>
                <a:gd name="connsiteX89" fmla="*/ 3431007 w 3436525"/>
                <a:gd name="connsiteY89" fmla="*/ 1483922 h 346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436525" h="3466035">
                  <a:moveTo>
                    <a:pt x="3431007" y="1483922"/>
                  </a:moveTo>
                  <a:cubicBezTo>
                    <a:pt x="3424036" y="1472572"/>
                    <a:pt x="3416216" y="1461668"/>
                    <a:pt x="3407055" y="1452105"/>
                  </a:cubicBezTo>
                  <a:cubicBezTo>
                    <a:pt x="3398833" y="1443481"/>
                    <a:pt x="3397447" y="1435437"/>
                    <a:pt x="3401872" y="1424399"/>
                  </a:cubicBezTo>
                  <a:cubicBezTo>
                    <a:pt x="3411569" y="1400045"/>
                    <a:pt x="3416886" y="1374484"/>
                    <a:pt x="3418316" y="1348253"/>
                  </a:cubicBezTo>
                  <a:cubicBezTo>
                    <a:pt x="3420863" y="1301734"/>
                    <a:pt x="3408619" y="1259102"/>
                    <a:pt x="3384041" y="1219778"/>
                  </a:cubicBezTo>
                  <a:cubicBezTo>
                    <a:pt x="3369831" y="1197256"/>
                    <a:pt x="3351241" y="1178979"/>
                    <a:pt x="3329613" y="1163741"/>
                  </a:cubicBezTo>
                  <a:cubicBezTo>
                    <a:pt x="3323089" y="1159138"/>
                    <a:pt x="3319335" y="1154133"/>
                    <a:pt x="3321703" y="1145687"/>
                  </a:cubicBezTo>
                  <a:cubicBezTo>
                    <a:pt x="3327736" y="1124595"/>
                    <a:pt x="3326797" y="1102922"/>
                    <a:pt x="3326663" y="1081338"/>
                  </a:cubicBezTo>
                  <a:cubicBezTo>
                    <a:pt x="3326395" y="1026284"/>
                    <a:pt x="3307001" y="979273"/>
                    <a:pt x="3268392" y="939815"/>
                  </a:cubicBezTo>
                  <a:cubicBezTo>
                    <a:pt x="3250874" y="921940"/>
                    <a:pt x="3231391" y="907283"/>
                    <a:pt x="3208779" y="896692"/>
                  </a:cubicBezTo>
                  <a:cubicBezTo>
                    <a:pt x="3199842" y="892491"/>
                    <a:pt x="3193988" y="887486"/>
                    <a:pt x="3195016" y="875644"/>
                  </a:cubicBezTo>
                  <a:cubicBezTo>
                    <a:pt x="3198770" y="832432"/>
                    <a:pt x="3188134" y="791901"/>
                    <a:pt x="3168204" y="753962"/>
                  </a:cubicBezTo>
                  <a:cubicBezTo>
                    <a:pt x="3141704" y="703555"/>
                    <a:pt x="3099252" y="671827"/>
                    <a:pt x="3045806" y="654489"/>
                  </a:cubicBezTo>
                  <a:cubicBezTo>
                    <a:pt x="3032177" y="650065"/>
                    <a:pt x="3025295" y="643764"/>
                    <a:pt x="3022927" y="628347"/>
                  </a:cubicBezTo>
                  <a:cubicBezTo>
                    <a:pt x="3007242" y="526506"/>
                    <a:pt x="2936949" y="457375"/>
                    <a:pt x="2834750" y="442494"/>
                  </a:cubicBezTo>
                  <a:cubicBezTo>
                    <a:pt x="2822729" y="440752"/>
                    <a:pt x="2816384" y="435925"/>
                    <a:pt x="2813211" y="424664"/>
                  </a:cubicBezTo>
                  <a:cubicBezTo>
                    <a:pt x="2807178" y="403170"/>
                    <a:pt x="2797034" y="383463"/>
                    <a:pt x="2784522" y="365141"/>
                  </a:cubicBezTo>
                  <a:cubicBezTo>
                    <a:pt x="2740193" y="300077"/>
                    <a:pt x="2677497" y="268975"/>
                    <a:pt x="2599742" y="269958"/>
                  </a:cubicBezTo>
                  <a:cubicBezTo>
                    <a:pt x="2581867" y="270182"/>
                    <a:pt x="2573734" y="265758"/>
                    <a:pt x="2565512" y="250609"/>
                  </a:cubicBezTo>
                  <a:cubicBezTo>
                    <a:pt x="2534499" y="193410"/>
                    <a:pt x="2486640" y="157437"/>
                    <a:pt x="2423184" y="141618"/>
                  </a:cubicBezTo>
                  <a:cubicBezTo>
                    <a:pt x="2390205" y="133395"/>
                    <a:pt x="2357852" y="136121"/>
                    <a:pt x="2325498" y="143316"/>
                  </a:cubicBezTo>
                  <a:cubicBezTo>
                    <a:pt x="2315131" y="145639"/>
                    <a:pt x="2307490" y="144075"/>
                    <a:pt x="2301725" y="134781"/>
                  </a:cubicBezTo>
                  <a:cubicBezTo>
                    <a:pt x="2299312" y="130893"/>
                    <a:pt x="2295692" y="127809"/>
                    <a:pt x="2292698" y="124279"/>
                  </a:cubicBezTo>
                  <a:cubicBezTo>
                    <a:pt x="2231433" y="52333"/>
                    <a:pt x="2135490" y="25074"/>
                    <a:pt x="2044239" y="63282"/>
                  </a:cubicBezTo>
                  <a:cubicBezTo>
                    <a:pt x="2031816" y="68465"/>
                    <a:pt x="2023058" y="67214"/>
                    <a:pt x="2012512" y="58008"/>
                  </a:cubicBezTo>
                  <a:cubicBezTo>
                    <a:pt x="1935114" y="-9647"/>
                    <a:pt x="1836490" y="-18630"/>
                    <a:pt x="1749842" y="34190"/>
                  </a:cubicBezTo>
                  <a:cubicBezTo>
                    <a:pt x="1736883" y="42100"/>
                    <a:pt x="1727856" y="41564"/>
                    <a:pt x="1715210" y="34012"/>
                  </a:cubicBezTo>
                  <a:cubicBezTo>
                    <a:pt x="1627489" y="-18540"/>
                    <a:pt x="1530921" y="-9826"/>
                    <a:pt x="1454060" y="57606"/>
                  </a:cubicBezTo>
                  <a:cubicBezTo>
                    <a:pt x="1443648" y="66722"/>
                    <a:pt x="1435247" y="68555"/>
                    <a:pt x="1422511" y="63282"/>
                  </a:cubicBezTo>
                  <a:cubicBezTo>
                    <a:pt x="1385734" y="47954"/>
                    <a:pt x="1347035" y="42860"/>
                    <a:pt x="1307621" y="48445"/>
                  </a:cubicBezTo>
                  <a:cubicBezTo>
                    <a:pt x="1251226" y="56444"/>
                    <a:pt x="1204573" y="82676"/>
                    <a:pt x="1169851" y="128167"/>
                  </a:cubicBezTo>
                  <a:cubicBezTo>
                    <a:pt x="1159841" y="141305"/>
                    <a:pt x="1149831" y="145774"/>
                    <a:pt x="1133253" y="142109"/>
                  </a:cubicBezTo>
                  <a:cubicBezTo>
                    <a:pt x="1107647" y="136479"/>
                    <a:pt x="1081684" y="135496"/>
                    <a:pt x="1055274" y="139875"/>
                  </a:cubicBezTo>
                  <a:cubicBezTo>
                    <a:pt x="988512" y="150868"/>
                    <a:pt x="937792" y="185411"/>
                    <a:pt x="904322" y="243370"/>
                  </a:cubicBezTo>
                  <a:cubicBezTo>
                    <a:pt x="893463" y="262138"/>
                    <a:pt x="883766" y="269199"/>
                    <a:pt x="860484" y="270137"/>
                  </a:cubicBezTo>
                  <a:cubicBezTo>
                    <a:pt x="762262" y="274204"/>
                    <a:pt x="687233" y="321304"/>
                    <a:pt x="654209" y="421447"/>
                  </a:cubicBezTo>
                  <a:cubicBezTo>
                    <a:pt x="649785" y="434808"/>
                    <a:pt x="643261" y="440752"/>
                    <a:pt x="628738" y="442986"/>
                  </a:cubicBezTo>
                  <a:cubicBezTo>
                    <a:pt x="527924" y="458492"/>
                    <a:pt x="457855" y="528383"/>
                    <a:pt x="443287" y="627900"/>
                  </a:cubicBezTo>
                  <a:cubicBezTo>
                    <a:pt x="441053" y="643004"/>
                    <a:pt x="434752" y="649797"/>
                    <a:pt x="420854" y="654355"/>
                  </a:cubicBezTo>
                  <a:cubicBezTo>
                    <a:pt x="378938" y="668163"/>
                    <a:pt x="343501" y="691937"/>
                    <a:pt x="315796" y="726748"/>
                  </a:cubicBezTo>
                  <a:cubicBezTo>
                    <a:pt x="282593" y="768441"/>
                    <a:pt x="268204" y="816300"/>
                    <a:pt x="270572" y="868897"/>
                  </a:cubicBezTo>
                  <a:cubicBezTo>
                    <a:pt x="271198" y="882705"/>
                    <a:pt x="268874" y="889899"/>
                    <a:pt x="256228" y="896737"/>
                  </a:cubicBezTo>
                  <a:cubicBezTo>
                    <a:pt x="189510" y="932665"/>
                    <a:pt x="149024" y="987764"/>
                    <a:pt x="137942" y="1063508"/>
                  </a:cubicBezTo>
                  <a:cubicBezTo>
                    <a:pt x="134143" y="1089471"/>
                    <a:pt x="138389" y="1114764"/>
                    <a:pt x="143394" y="1140012"/>
                  </a:cubicBezTo>
                  <a:cubicBezTo>
                    <a:pt x="145449" y="1150245"/>
                    <a:pt x="143706" y="1158110"/>
                    <a:pt x="134948" y="1164232"/>
                  </a:cubicBezTo>
                  <a:cubicBezTo>
                    <a:pt x="131194" y="1166869"/>
                    <a:pt x="128111" y="1170444"/>
                    <a:pt x="124536" y="1173393"/>
                  </a:cubicBezTo>
                  <a:cubicBezTo>
                    <a:pt x="53483" y="1233363"/>
                    <a:pt x="24750" y="1331093"/>
                    <a:pt x="63672" y="1421807"/>
                  </a:cubicBezTo>
                  <a:cubicBezTo>
                    <a:pt x="68990" y="1434186"/>
                    <a:pt x="67605" y="1442900"/>
                    <a:pt x="58399" y="1453490"/>
                  </a:cubicBezTo>
                  <a:cubicBezTo>
                    <a:pt x="-6129" y="1527894"/>
                    <a:pt x="-20920" y="1624865"/>
                    <a:pt x="32928" y="1713210"/>
                  </a:cubicBezTo>
                  <a:cubicBezTo>
                    <a:pt x="42535" y="1728985"/>
                    <a:pt x="41329" y="1739576"/>
                    <a:pt x="32302" y="1754546"/>
                  </a:cubicBezTo>
                  <a:cubicBezTo>
                    <a:pt x="-17301" y="1836725"/>
                    <a:pt x="-7916" y="1939550"/>
                    <a:pt x="55405" y="2009484"/>
                  </a:cubicBezTo>
                  <a:cubicBezTo>
                    <a:pt x="66130" y="2021327"/>
                    <a:pt x="68766" y="2030666"/>
                    <a:pt x="62734" y="2046038"/>
                  </a:cubicBezTo>
                  <a:cubicBezTo>
                    <a:pt x="26225" y="2139121"/>
                    <a:pt x="52858" y="2241678"/>
                    <a:pt x="134009" y="2300798"/>
                  </a:cubicBezTo>
                  <a:cubicBezTo>
                    <a:pt x="143930" y="2308038"/>
                    <a:pt x="145851" y="2315500"/>
                    <a:pt x="143394" y="2327074"/>
                  </a:cubicBezTo>
                  <a:cubicBezTo>
                    <a:pt x="137003" y="2357506"/>
                    <a:pt x="136467" y="2388787"/>
                    <a:pt x="141919" y="2419040"/>
                  </a:cubicBezTo>
                  <a:cubicBezTo>
                    <a:pt x="153225" y="2481735"/>
                    <a:pt x="187768" y="2529908"/>
                    <a:pt x="243001" y="2561323"/>
                  </a:cubicBezTo>
                  <a:cubicBezTo>
                    <a:pt x="262797" y="2572584"/>
                    <a:pt x="277633" y="2582505"/>
                    <a:pt x="269366" y="2607797"/>
                  </a:cubicBezTo>
                  <a:cubicBezTo>
                    <a:pt x="269053" y="2608736"/>
                    <a:pt x="269321" y="2609853"/>
                    <a:pt x="269411" y="2610881"/>
                  </a:cubicBezTo>
                  <a:cubicBezTo>
                    <a:pt x="277678" y="2706198"/>
                    <a:pt x="323571" y="2778456"/>
                    <a:pt x="417860" y="2810586"/>
                  </a:cubicBezTo>
                  <a:cubicBezTo>
                    <a:pt x="434126" y="2816127"/>
                    <a:pt x="441053" y="2824305"/>
                    <a:pt x="443957" y="2841420"/>
                  </a:cubicBezTo>
                  <a:cubicBezTo>
                    <a:pt x="460626" y="2939061"/>
                    <a:pt x="527522" y="3007342"/>
                    <a:pt x="621364" y="3021732"/>
                  </a:cubicBezTo>
                  <a:cubicBezTo>
                    <a:pt x="641563" y="3024815"/>
                    <a:pt x="653539" y="3031920"/>
                    <a:pt x="656667" y="3052164"/>
                  </a:cubicBezTo>
                  <a:cubicBezTo>
                    <a:pt x="656801" y="3053147"/>
                    <a:pt x="657293" y="3054130"/>
                    <a:pt x="657695" y="3055068"/>
                  </a:cubicBezTo>
                  <a:cubicBezTo>
                    <a:pt x="694383" y="3148330"/>
                    <a:pt x="774730" y="3199049"/>
                    <a:pt x="871566" y="3196279"/>
                  </a:cubicBezTo>
                  <a:cubicBezTo>
                    <a:pt x="884972" y="3195921"/>
                    <a:pt x="891541" y="3198915"/>
                    <a:pt x="897708" y="3210891"/>
                  </a:cubicBezTo>
                  <a:cubicBezTo>
                    <a:pt x="922599" y="3259287"/>
                    <a:pt x="960538" y="3294188"/>
                    <a:pt x="1011213" y="3314654"/>
                  </a:cubicBezTo>
                  <a:cubicBezTo>
                    <a:pt x="1053084" y="3331590"/>
                    <a:pt x="1096118" y="3333914"/>
                    <a:pt x="1139777" y="3322966"/>
                  </a:cubicBezTo>
                  <a:cubicBezTo>
                    <a:pt x="1150636" y="3320240"/>
                    <a:pt x="1158769" y="3321715"/>
                    <a:pt x="1164846" y="3331680"/>
                  </a:cubicBezTo>
                  <a:cubicBezTo>
                    <a:pt x="1167215" y="3335612"/>
                    <a:pt x="1170879" y="3338696"/>
                    <a:pt x="1173918" y="3342137"/>
                  </a:cubicBezTo>
                  <a:cubicBezTo>
                    <a:pt x="1238892" y="3416451"/>
                    <a:pt x="1328758" y="3438928"/>
                    <a:pt x="1420991" y="3402956"/>
                  </a:cubicBezTo>
                  <a:cubicBezTo>
                    <a:pt x="1434978" y="3397504"/>
                    <a:pt x="1444005" y="3399559"/>
                    <a:pt x="1455266" y="3409301"/>
                  </a:cubicBezTo>
                  <a:cubicBezTo>
                    <a:pt x="1532887" y="3476644"/>
                    <a:pt x="1631914" y="3484554"/>
                    <a:pt x="1717668" y="3430259"/>
                  </a:cubicBezTo>
                  <a:cubicBezTo>
                    <a:pt x="1729957" y="3422484"/>
                    <a:pt x="1738581" y="3424673"/>
                    <a:pt x="1749708" y="3431332"/>
                  </a:cubicBezTo>
                  <a:cubicBezTo>
                    <a:pt x="1838501" y="3484464"/>
                    <a:pt x="1934757" y="3476197"/>
                    <a:pt x="2012288" y="3408363"/>
                  </a:cubicBezTo>
                  <a:cubicBezTo>
                    <a:pt x="2022745" y="3399202"/>
                    <a:pt x="2031235" y="3397593"/>
                    <a:pt x="2043882" y="3402866"/>
                  </a:cubicBezTo>
                  <a:cubicBezTo>
                    <a:pt x="2080704" y="3418104"/>
                    <a:pt x="2119447" y="3423333"/>
                    <a:pt x="2158772" y="3417568"/>
                  </a:cubicBezTo>
                  <a:cubicBezTo>
                    <a:pt x="2217356" y="3408988"/>
                    <a:pt x="2265171" y="3380970"/>
                    <a:pt x="2300116" y="3332618"/>
                  </a:cubicBezTo>
                  <a:cubicBezTo>
                    <a:pt x="2307132" y="3322921"/>
                    <a:pt x="2314371" y="3319838"/>
                    <a:pt x="2326214" y="3322743"/>
                  </a:cubicBezTo>
                  <a:cubicBezTo>
                    <a:pt x="2345161" y="3327345"/>
                    <a:pt x="2364778" y="3330473"/>
                    <a:pt x="2384262" y="3328954"/>
                  </a:cubicBezTo>
                  <a:cubicBezTo>
                    <a:pt x="2467871" y="3322474"/>
                    <a:pt x="2531729" y="3284848"/>
                    <a:pt x="2569802" y="3208165"/>
                  </a:cubicBezTo>
                  <a:cubicBezTo>
                    <a:pt x="2574494" y="3198692"/>
                    <a:pt x="2580303" y="3195564"/>
                    <a:pt x="2591520" y="3195966"/>
                  </a:cubicBezTo>
                  <a:cubicBezTo>
                    <a:pt x="2633257" y="3197441"/>
                    <a:pt x="2673297" y="3188995"/>
                    <a:pt x="2710476" y="3169511"/>
                  </a:cubicBezTo>
                  <a:cubicBezTo>
                    <a:pt x="2761374" y="3142788"/>
                    <a:pt x="2793951" y="3100336"/>
                    <a:pt x="2811424" y="3046354"/>
                  </a:cubicBezTo>
                  <a:cubicBezTo>
                    <a:pt x="2816384" y="3031116"/>
                    <a:pt x="2823489" y="3024189"/>
                    <a:pt x="2839979" y="3022626"/>
                  </a:cubicBezTo>
                  <a:cubicBezTo>
                    <a:pt x="2871706" y="3019631"/>
                    <a:pt x="2900306" y="3006270"/>
                    <a:pt x="2927342" y="2989915"/>
                  </a:cubicBezTo>
                  <a:cubicBezTo>
                    <a:pt x="2934223" y="2985759"/>
                    <a:pt x="2941909" y="2981826"/>
                    <a:pt x="2943965" y="2972710"/>
                  </a:cubicBezTo>
                  <a:cubicBezTo>
                    <a:pt x="2951830" y="2967214"/>
                    <a:pt x="2946110" y="2963549"/>
                    <a:pt x="2942133" y="2959706"/>
                  </a:cubicBezTo>
                  <a:cubicBezTo>
                    <a:pt x="2912014" y="2930481"/>
                    <a:pt x="1737374" y="1757004"/>
                    <a:pt x="1737374" y="1757004"/>
                  </a:cubicBezTo>
                  <a:cubicBezTo>
                    <a:pt x="1737374" y="1757004"/>
                    <a:pt x="3379662" y="1516454"/>
                    <a:pt x="3419121" y="1509930"/>
                  </a:cubicBezTo>
                  <a:cubicBezTo>
                    <a:pt x="3437844" y="1506802"/>
                    <a:pt x="3440883" y="1500009"/>
                    <a:pt x="3431007" y="148392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47B1BA5-1965-4FF0-868E-03B1F7FDADF5}"/>
                </a:ext>
              </a:extLst>
            </p:cNvPr>
            <p:cNvSpPr/>
            <p:nvPr/>
          </p:nvSpPr>
          <p:spPr>
            <a:xfrm>
              <a:off x="4378047" y="2304072"/>
              <a:ext cx="3199819" cy="3227273"/>
            </a:xfrm>
            <a:custGeom>
              <a:avLst/>
              <a:gdLst>
                <a:gd name="connsiteX0" fmla="*/ 3350536 w 3355918"/>
                <a:gd name="connsiteY0" fmla="*/ 1449112 h 3384712"/>
                <a:gd name="connsiteX1" fmla="*/ 3327165 w 3355918"/>
                <a:gd name="connsiteY1" fmla="*/ 1418010 h 3384712"/>
                <a:gd name="connsiteX2" fmla="*/ 3322071 w 3355918"/>
                <a:gd name="connsiteY2" fmla="*/ 1390975 h 3384712"/>
                <a:gd name="connsiteX3" fmla="*/ 3338158 w 3355918"/>
                <a:gd name="connsiteY3" fmla="*/ 1316616 h 3384712"/>
                <a:gd name="connsiteX4" fmla="*/ 3304688 w 3355918"/>
                <a:gd name="connsiteY4" fmla="*/ 1191135 h 3384712"/>
                <a:gd name="connsiteX5" fmla="*/ 3251510 w 3355918"/>
                <a:gd name="connsiteY5" fmla="*/ 1136438 h 3384712"/>
                <a:gd name="connsiteX6" fmla="*/ 3243824 w 3355918"/>
                <a:gd name="connsiteY6" fmla="*/ 1118787 h 3384712"/>
                <a:gd name="connsiteX7" fmla="*/ 3248695 w 3355918"/>
                <a:gd name="connsiteY7" fmla="*/ 1055957 h 3384712"/>
                <a:gd name="connsiteX8" fmla="*/ 3191808 w 3355918"/>
                <a:gd name="connsiteY8" fmla="*/ 917741 h 3384712"/>
                <a:gd name="connsiteX9" fmla="*/ 3133626 w 3355918"/>
                <a:gd name="connsiteY9" fmla="*/ 875646 h 3384712"/>
                <a:gd name="connsiteX10" fmla="*/ 3120176 w 3355918"/>
                <a:gd name="connsiteY10" fmla="*/ 855090 h 3384712"/>
                <a:gd name="connsiteX11" fmla="*/ 3093989 w 3355918"/>
                <a:gd name="connsiteY11" fmla="*/ 736267 h 3384712"/>
                <a:gd name="connsiteX12" fmla="*/ 2974451 w 3355918"/>
                <a:gd name="connsiteY12" fmla="*/ 639118 h 3384712"/>
                <a:gd name="connsiteX13" fmla="*/ 2952108 w 3355918"/>
                <a:gd name="connsiteY13" fmla="*/ 613602 h 3384712"/>
                <a:gd name="connsiteX14" fmla="*/ 2768356 w 3355918"/>
                <a:gd name="connsiteY14" fmla="*/ 432128 h 3384712"/>
                <a:gd name="connsiteX15" fmla="*/ 2747353 w 3355918"/>
                <a:gd name="connsiteY15" fmla="*/ 414700 h 3384712"/>
                <a:gd name="connsiteX16" fmla="*/ 2719334 w 3355918"/>
                <a:gd name="connsiteY16" fmla="*/ 356607 h 3384712"/>
                <a:gd name="connsiteX17" fmla="*/ 2538889 w 3355918"/>
                <a:gd name="connsiteY17" fmla="*/ 263614 h 3384712"/>
                <a:gd name="connsiteX18" fmla="*/ 2505463 w 3355918"/>
                <a:gd name="connsiteY18" fmla="*/ 244711 h 3384712"/>
                <a:gd name="connsiteX19" fmla="*/ 2366442 w 3355918"/>
                <a:gd name="connsiteY19" fmla="*/ 138267 h 3384712"/>
                <a:gd name="connsiteX20" fmla="*/ 2271080 w 3355918"/>
                <a:gd name="connsiteY20" fmla="*/ 139921 h 3384712"/>
                <a:gd name="connsiteX21" fmla="*/ 2247843 w 3355918"/>
                <a:gd name="connsiteY21" fmla="*/ 131609 h 3384712"/>
                <a:gd name="connsiteX22" fmla="*/ 2238995 w 3355918"/>
                <a:gd name="connsiteY22" fmla="*/ 121331 h 3384712"/>
                <a:gd name="connsiteX23" fmla="*/ 1996390 w 3355918"/>
                <a:gd name="connsiteY23" fmla="*/ 61763 h 3384712"/>
                <a:gd name="connsiteX24" fmla="*/ 1965377 w 3355918"/>
                <a:gd name="connsiteY24" fmla="*/ 56624 h 3384712"/>
                <a:gd name="connsiteX25" fmla="*/ 1708874 w 3355918"/>
                <a:gd name="connsiteY25" fmla="*/ 33387 h 3384712"/>
                <a:gd name="connsiteX26" fmla="*/ 1675046 w 3355918"/>
                <a:gd name="connsiteY26" fmla="*/ 33208 h 3384712"/>
                <a:gd name="connsiteX27" fmla="*/ 1420018 w 3355918"/>
                <a:gd name="connsiteY27" fmla="*/ 56222 h 3384712"/>
                <a:gd name="connsiteX28" fmla="*/ 1389229 w 3355918"/>
                <a:gd name="connsiteY28" fmla="*/ 61763 h 3384712"/>
                <a:gd name="connsiteX29" fmla="*/ 1277065 w 3355918"/>
                <a:gd name="connsiteY29" fmla="*/ 47285 h 3384712"/>
                <a:gd name="connsiteX30" fmla="*/ 1142513 w 3355918"/>
                <a:gd name="connsiteY30" fmla="*/ 125129 h 3384712"/>
                <a:gd name="connsiteX31" fmla="*/ 1106763 w 3355918"/>
                <a:gd name="connsiteY31" fmla="*/ 138759 h 3384712"/>
                <a:gd name="connsiteX32" fmla="*/ 1030572 w 3355918"/>
                <a:gd name="connsiteY32" fmla="*/ 136569 h 3384712"/>
                <a:gd name="connsiteX33" fmla="*/ 883150 w 3355918"/>
                <a:gd name="connsiteY33" fmla="*/ 237651 h 3384712"/>
                <a:gd name="connsiteX34" fmla="*/ 840340 w 3355918"/>
                <a:gd name="connsiteY34" fmla="*/ 263793 h 3384712"/>
                <a:gd name="connsiteX35" fmla="*/ 638892 w 3355918"/>
                <a:gd name="connsiteY35" fmla="*/ 411572 h 3384712"/>
                <a:gd name="connsiteX36" fmla="*/ 614001 w 3355918"/>
                <a:gd name="connsiteY36" fmla="*/ 432575 h 3384712"/>
                <a:gd name="connsiteX37" fmla="*/ 432885 w 3355918"/>
                <a:gd name="connsiteY37" fmla="*/ 613155 h 3384712"/>
                <a:gd name="connsiteX38" fmla="*/ 410989 w 3355918"/>
                <a:gd name="connsiteY38" fmla="*/ 639028 h 3384712"/>
                <a:gd name="connsiteX39" fmla="*/ 308388 w 3355918"/>
                <a:gd name="connsiteY39" fmla="*/ 709723 h 3384712"/>
                <a:gd name="connsiteX40" fmla="*/ 264237 w 3355918"/>
                <a:gd name="connsiteY40" fmla="*/ 848565 h 3384712"/>
                <a:gd name="connsiteX41" fmla="*/ 250205 w 3355918"/>
                <a:gd name="connsiteY41" fmla="*/ 875735 h 3384712"/>
                <a:gd name="connsiteX42" fmla="*/ 134690 w 3355918"/>
                <a:gd name="connsiteY42" fmla="*/ 1038574 h 3384712"/>
                <a:gd name="connsiteX43" fmla="*/ 140007 w 3355918"/>
                <a:gd name="connsiteY43" fmla="*/ 1113290 h 3384712"/>
                <a:gd name="connsiteX44" fmla="*/ 131740 w 3355918"/>
                <a:gd name="connsiteY44" fmla="*/ 1136930 h 3384712"/>
                <a:gd name="connsiteX45" fmla="*/ 121596 w 3355918"/>
                <a:gd name="connsiteY45" fmla="*/ 1145912 h 3384712"/>
                <a:gd name="connsiteX46" fmla="*/ 62163 w 3355918"/>
                <a:gd name="connsiteY46" fmla="*/ 1388517 h 3384712"/>
                <a:gd name="connsiteX47" fmla="*/ 57024 w 3355918"/>
                <a:gd name="connsiteY47" fmla="*/ 1419485 h 3384712"/>
                <a:gd name="connsiteX48" fmla="*/ 32133 w 3355918"/>
                <a:gd name="connsiteY48" fmla="*/ 1673083 h 3384712"/>
                <a:gd name="connsiteX49" fmla="*/ 31508 w 3355918"/>
                <a:gd name="connsiteY49" fmla="*/ 1713435 h 3384712"/>
                <a:gd name="connsiteX50" fmla="*/ 54075 w 3355918"/>
                <a:gd name="connsiteY50" fmla="*/ 1962386 h 3384712"/>
                <a:gd name="connsiteX51" fmla="*/ 61269 w 3355918"/>
                <a:gd name="connsiteY51" fmla="*/ 1998091 h 3384712"/>
                <a:gd name="connsiteX52" fmla="*/ 130891 w 3355918"/>
                <a:gd name="connsiteY52" fmla="*/ 2246863 h 3384712"/>
                <a:gd name="connsiteX53" fmla="*/ 140052 w 3355918"/>
                <a:gd name="connsiteY53" fmla="*/ 2272513 h 3384712"/>
                <a:gd name="connsiteX54" fmla="*/ 138622 w 3355918"/>
                <a:gd name="connsiteY54" fmla="*/ 2362333 h 3384712"/>
                <a:gd name="connsiteX55" fmla="*/ 237335 w 3355918"/>
                <a:gd name="connsiteY55" fmla="*/ 2501265 h 3384712"/>
                <a:gd name="connsiteX56" fmla="*/ 263120 w 3355918"/>
                <a:gd name="connsiteY56" fmla="*/ 2546622 h 3384712"/>
                <a:gd name="connsiteX57" fmla="*/ 263164 w 3355918"/>
                <a:gd name="connsiteY57" fmla="*/ 2549616 h 3384712"/>
                <a:gd name="connsiteX58" fmla="*/ 408129 w 3355918"/>
                <a:gd name="connsiteY58" fmla="*/ 2744630 h 3384712"/>
                <a:gd name="connsiteX59" fmla="*/ 433600 w 3355918"/>
                <a:gd name="connsiteY59" fmla="*/ 2774749 h 3384712"/>
                <a:gd name="connsiteX60" fmla="*/ 606851 w 3355918"/>
                <a:gd name="connsiteY60" fmla="*/ 2950815 h 3384712"/>
                <a:gd name="connsiteX61" fmla="*/ 641305 w 3355918"/>
                <a:gd name="connsiteY61" fmla="*/ 2980532 h 3384712"/>
                <a:gd name="connsiteX62" fmla="*/ 642288 w 3355918"/>
                <a:gd name="connsiteY62" fmla="*/ 2983347 h 3384712"/>
                <a:gd name="connsiteX63" fmla="*/ 851154 w 3355918"/>
                <a:gd name="connsiteY63" fmla="*/ 3121251 h 3384712"/>
                <a:gd name="connsiteX64" fmla="*/ 876671 w 3355918"/>
                <a:gd name="connsiteY64" fmla="*/ 3135506 h 3384712"/>
                <a:gd name="connsiteX65" fmla="*/ 987494 w 3355918"/>
                <a:gd name="connsiteY65" fmla="*/ 3236856 h 3384712"/>
                <a:gd name="connsiteX66" fmla="*/ 1113020 w 3355918"/>
                <a:gd name="connsiteY66" fmla="*/ 3244989 h 3384712"/>
                <a:gd name="connsiteX67" fmla="*/ 1137508 w 3355918"/>
                <a:gd name="connsiteY67" fmla="*/ 3253479 h 3384712"/>
                <a:gd name="connsiteX68" fmla="*/ 1146356 w 3355918"/>
                <a:gd name="connsiteY68" fmla="*/ 3263712 h 3384712"/>
                <a:gd name="connsiteX69" fmla="*/ 1387620 w 3355918"/>
                <a:gd name="connsiteY69" fmla="*/ 3323101 h 3384712"/>
                <a:gd name="connsiteX70" fmla="*/ 1421091 w 3355918"/>
                <a:gd name="connsiteY70" fmla="*/ 3329313 h 3384712"/>
                <a:gd name="connsiteX71" fmla="*/ 1677325 w 3355918"/>
                <a:gd name="connsiteY71" fmla="*/ 3349779 h 3384712"/>
                <a:gd name="connsiteX72" fmla="*/ 1708606 w 3355918"/>
                <a:gd name="connsiteY72" fmla="*/ 3350807 h 3384712"/>
                <a:gd name="connsiteX73" fmla="*/ 1965020 w 3355918"/>
                <a:gd name="connsiteY73" fmla="*/ 3328374 h 3384712"/>
                <a:gd name="connsiteX74" fmla="*/ 1995853 w 3355918"/>
                <a:gd name="connsiteY74" fmla="*/ 3322967 h 3384712"/>
                <a:gd name="connsiteX75" fmla="*/ 2108062 w 3355918"/>
                <a:gd name="connsiteY75" fmla="*/ 3337312 h 3384712"/>
                <a:gd name="connsiteX76" fmla="*/ 2246100 w 3355918"/>
                <a:gd name="connsiteY76" fmla="*/ 3254373 h 3384712"/>
                <a:gd name="connsiteX77" fmla="*/ 2271572 w 3355918"/>
                <a:gd name="connsiteY77" fmla="*/ 3244720 h 3384712"/>
                <a:gd name="connsiteX78" fmla="*/ 2328235 w 3355918"/>
                <a:gd name="connsiteY78" fmla="*/ 3250798 h 3384712"/>
                <a:gd name="connsiteX79" fmla="*/ 2509395 w 3355918"/>
                <a:gd name="connsiteY79" fmla="*/ 3132825 h 3384712"/>
                <a:gd name="connsiteX80" fmla="*/ 2530622 w 3355918"/>
                <a:gd name="connsiteY80" fmla="*/ 3120938 h 3384712"/>
                <a:gd name="connsiteX81" fmla="*/ 2646763 w 3355918"/>
                <a:gd name="connsiteY81" fmla="*/ 3095109 h 3384712"/>
                <a:gd name="connsiteX82" fmla="*/ 2745342 w 3355918"/>
                <a:gd name="connsiteY82" fmla="*/ 2974856 h 3384712"/>
                <a:gd name="connsiteX83" fmla="*/ 2773227 w 3355918"/>
                <a:gd name="connsiteY83" fmla="*/ 2951664 h 3384712"/>
                <a:gd name="connsiteX84" fmla="*/ 2858578 w 3355918"/>
                <a:gd name="connsiteY84" fmla="*/ 2919713 h 3384712"/>
                <a:gd name="connsiteX85" fmla="*/ 2874800 w 3355918"/>
                <a:gd name="connsiteY85" fmla="*/ 2902911 h 3384712"/>
                <a:gd name="connsiteX86" fmla="*/ 2873012 w 3355918"/>
                <a:gd name="connsiteY86" fmla="*/ 2890219 h 3384712"/>
                <a:gd name="connsiteX87" fmla="*/ 1696496 w 3355918"/>
                <a:gd name="connsiteY87" fmla="*/ 1715714 h 3384712"/>
                <a:gd name="connsiteX88" fmla="*/ 3338828 w 3355918"/>
                <a:gd name="connsiteY88" fmla="*/ 1474405 h 3384712"/>
                <a:gd name="connsiteX89" fmla="*/ 3350536 w 3355918"/>
                <a:gd name="connsiteY89" fmla="*/ 1449112 h 338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355918" h="3384712">
                  <a:moveTo>
                    <a:pt x="3350536" y="1449112"/>
                  </a:moveTo>
                  <a:cubicBezTo>
                    <a:pt x="3343744" y="1438030"/>
                    <a:pt x="3336103" y="1427350"/>
                    <a:pt x="3327165" y="1418010"/>
                  </a:cubicBezTo>
                  <a:cubicBezTo>
                    <a:pt x="3319121" y="1409609"/>
                    <a:pt x="3317781" y="1401744"/>
                    <a:pt x="3322071" y="1390975"/>
                  </a:cubicBezTo>
                  <a:cubicBezTo>
                    <a:pt x="3331544" y="1367156"/>
                    <a:pt x="3336728" y="1342221"/>
                    <a:pt x="3338158" y="1316616"/>
                  </a:cubicBezTo>
                  <a:cubicBezTo>
                    <a:pt x="3340660" y="1271169"/>
                    <a:pt x="3328684" y="1229566"/>
                    <a:pt x="3304688" y="1191135"/>
                  </a:cubicBezTo>
                  <a:cubicBezTo>
                    <a:pt x="3290835" y="1169149"/>
                    <a:pt x="3272647" y="1151319"/>
                    <a:pt x="3251510" y="1136438"/>
                  </a:cubicBezTo>
                  <a:cubicBezTo>
                    <a:pt x="3245165" y="1131969"/>
                    <a:pt x="3241455" y="1127054"/>
                    <a:pt x="3243824" y="1118787"/>
                  </a:cubicBezTo>
                  <a:cubicBezTo>
                    <a:pt x="3249678" y="1098186"/>
                    <a:pt x="3248784" y="1077049"/>
                    <a:pt x="3248695" y="1055957"/>
                  </a:cubicBezTo>
                  <a:cubicBezTo>
                    <a:pt x="3248427" y="1002199"/>
                    <a:pt x="3229479" y="956261"/>
                    <a:pt x="3191808" y="917741"/>
                  </a:cubicBezTo>
                  <a:cubicBezTo>
                    <a:pt x="3174738" y="900268"/>
                    <a:pt x="3155657" y="885968"/>
                    <a:pt x="3133626" y="875646"/>
                  </a:cubicBezTo>
                  <a:cubicBezTo>
                    <a:pt x="3124868" y="871534"/>
                    <a:pt x="3119148" y="866663"/>
                    <a:pt x="3120176" y="855090"/>
                  </a:cubicBezTo>
                  <a:cubicBezTo>
                    <a:pt x="3123840" y="812905"/>
                    <a:pt x="3113472" y="773313"/>
                    <a:pt x="3093989" y="736267"/>
                  </a:cubicBezTo>
                  <a:cubicBezTo>
                    <a:pt x="3068115" y="687067"/>
                    <a:pt x="3026690" y="656054"/>
                    <a:pt x="2974451" y="639118"/>
                  </a:cubicBezTo>
                  <a:cubicBezTo>
                    <a:pt x="2961135" y="634783"/>
                    <a:pt x="2954432" y="628661"/>
                    <a:pt x="2952108" y="613602"/>
                  </a:cubicBezTo>
                  <a:cubicBezTo>
                    <a:pt x="2936780" y="514129"/>
                    <a:pt x="2868141" y="446607"/>
                    <a:pt x="2768356" y="432128"/>
                  </a:cubicBezTo>
                  <a:cubicBezTo>
                    <a:pt x="2756603" y="430430"/>
                    <a:pt x="2750436" y="425693"/>
                    <a:pt x="2747353" y="414700"/>
                  </a:cubicBezTo>
                  <a:cubicBezTo>
                    <a:pt x="2741499" y="393697"/>
                    <a:pt x="2731534" y="374482"/>
                    <a:pt x="2719334" y="356607"/>
                  </a:cubicBezTo>
                  <a:cubicBezTo>
                    <a:pt x="2676077" y="293107"/>
                    <a:pt x="2614811" y="262676"/>
                    <a:pt x="2538889" y="263614"/>
                  </a:cubicBezTo>
                  <a:cubicBezTo>
                    <a:pt x="2521416" y="263837"/>
                    <a:pt x="2513506" y="259548"/>
                    <a:pt x="2505463" y="244711"/>
                  </a:cubicBezTo>
                  <a:cubicBezTo>
                    <a:pt x="2475165" y="188853"/>
                    <a:pt x="2428423" y="153684"/>
                    <a:pt x="2366442" y="138267"/>
                  </a:cubicBezTo>
                  <a:cubicBezTo>
                    <a:pt x="2334223" y="130268"/>
                    <a:pt x="2302674" y="132905"/>
                    <a:pt x="2271080" y="139921"/>
                  </a:cubicBezTo>
                  <a:cubicBezTo>
                    <a:pt x="2260936" y="142200"/>
                    <a:pt x="2253518" y="140680"/>
                    <a:pt x="2247843" y="131609"/>
                  </a:cubicBezTo>
                  <a:cubicBezTo>
                    <a:pt x="2245475" y="127811"/>
                    <a:pt x="2241944" y="124772"/>
                    <a:pt x="2238995" y="121331"/>
                  </a:cubicBezTo>
                  <a:cubicBezTo>
                    <a:pt x="2179159" y="51083"/>
                    <a:pt x="2085451" y="24450"/>
                    <a:pt x="1996390" y="61763"/>
                  </a:cubicBezTo>
                  <a:cubicBezTo>
                    <a:pt x="1984280" y="66858"/>
                    <a:pt x="1975700" y="65606"/>
                    <a:pt x="1965377" y="56624"/>
                  </a:cubicBezTo>
                  <a:cubicBezTo>
                    <a:pt x="1889812" y="-9423"/>
                    <a:pt x="1793511" y="-18226"/>
                    <a:pt x="1708874" y="33387"/>
                  </a:cubicBezTo>
                  <a:cubicBezTo>
                    <a:pt x="1696228" y="41118"/>
                    <a:pt x="1687380" y="40582"/>
                    <a:pt x="1675046" y="33208"/>
                  </a:cubicBezTo>
                  <a:cubicBezTo>
                    <a:pt x="1589382" y="-18092"/>
                    <a:pt x="1495048" y="-9602"/>
                    <a:pt x="1420018" y="56222"/>
                  </a:cubicBezTo>
                  <a:cubicBezTo>
                    <a:pt x="1409874" y="65115"/>
                    <a:pt x="1401607" y="66902"/>
                    <a:pt x="1389229" y="61763"/>
                  </a:cubicBezTo>
                  <a:cubicBezTo>
                    <a:pt x="1353301" y="46793"/>
                    <a:pt x="1315540" y="41833"/>
                    <a:pt x="1277065" y="47285"/>
                  </a:cubicBezTo>
                  <a:cubicBezTo>
                    <a:pt x="1222011" y="55105"/>
                    <a:pt x="1176430" y="80711"/>
                    <a:pt x="1142513" y="125129"/>
                  </a:cubicBezTo>
                  <a:cubicBezTo>
                    <a:pt x="1132726" y="137954"/>
                    <a:pt x="1122940" y="142289"/>
                    <a:pt x="1106763" y="138759"/>
                  </a:cubicBezTo>
                  <a:cubicBezTo>
                    <a:pt x="1081783" y="133262"/>
                    <a:pt x="1056401" y="132324"/>
                    <a:pt x="1030572" y="136569"/>
                  </a:cubicBezTo>
                  <a:cubicBezTo>
                    <a:pt x="965374" y="147294"/>
                    <a:pt x="915861" y="181033"/>
                    <a:pt x="883150" y="237651"/>
                  </a:cubicBezTo>
                  <a:cubicBezTo>
                    <a:pt x="872559" y="255973"/>
                    <a:pt x="863086" y="262854"/>
                    <a:pt x="840340" y="263793"/>
                  </a:cubicBezTo>
                  <a:cubicBezTo>
                    <a:pt x="744397" y="267770"/>
                    <a:pt x="671156" y="313753"/>
                    <a:pt x="638892" y="411572"/>
                  </a:cubicBezTo>
                  <a:cubicBezTo>
                    <a:pt x="634602" y="424621"/>
                    <a:pt x="628212" y="430430"/>
                    <a:pt x="614001" y="432575"/>
                  </a:cubicBezTo>
                  <a:cubicBezTo>
                    <a:pt x="515556" y="447724"/>
                    <a:pt x="447096" y="515961"/>
                    <a:pt x="432885" y="613155"/>
                  </a:cubicBezTo>
                  <a:cubicBezTo>
                    <a:pt x="430740" y="627901"/>
                    <a:pt x="424529" y="634515"/>
                    <a:pt x="410989" y="639028"/>
                  </a:cubicBezTo>
                  <a:cubicBezTo>
                    <a:pt x="370055" y="652524"/>
                    <a:pt x="335468" y="675716"/>
                    <a:pt x="308388" y="709723"/>
                  </a:cubicBezTo>
                  <a:cubicBezTo>
                    <a:pt x="275990" y="750433"/>
                    <a:pt x="261913" y="797175"/>
                    <a:pt x="264237" y="848565"/>
                  </a:cubicBezTo>
                  <a:cubicBezTo>
                    <a:pt x="264863" y="862061"/>
                    <a:pt x="262584" y="869077"/>
                    <a:pt x="250205" y="875735"/>
                  </a:cubicBezTo>
                  <a:cubicBezTo>
                    <a:pt x="185052" y="910814"/>
                    <a:pt x="145504" y="964617"/>
                    <a:pt x="134690" y="1038574"/>
                  </a:cubicBezTo>
                  <a:cubicBezTo>
                    <a:pt x="130981" y="1063911"/>
                    <a:pt x="135137" y="1088668"/>
                    <a:pt x="140007" y="1113290"/>
                  </a:cubicBezTo>
                  <a:cubicBezTo>
                    <a:pt x="141974" y="1123300"/>
                    <a:pt x="140320" y="1130942"/>
                    <a:pt x="131740" y="1136930"/>
                  </a:cubicBezTo>
                  <a:cubicBezTo>
                    <a:pt x="128076" y="1139522"/>
                    <a:pt x="125037" y="1143007"/>
                    <a:pt x="121596" y="1145912"/>
                  </a:cubicBezTo>
                  <a:cubicBezTo>
                    <a:pt x="52198" y="1204452"/>
                    <a:pt x="24179" y="1299903"/>
                    <a:pt x="62163" y="1388517"/>
                  </a:cubicBezTo>
                  <a:cubicBezTo>
                    <a:pt x="67347" y="1400627"/>
                    <a:pt x="66006" y="1409118"/>
                    <a:pt x="57024" y="1419485"/>
                  </a:cubicBezTo>
                  <a:cubicBezTo>
                    <a:pt x="-5985" y="1492146"/>
                    <a:pt x="-20419" y="1586837"/>
                    <a:pt x="32133" y="1673083"/>
                  </a:cubicBezTo>
                  <a:cubicBezTo>
                    <a:pt x="41518" y="1688455"/>
                    <a:pt x="40356" y="1698823"/>
                    <a:pt x="31508" y="1713435"/>
                  </a:cubicBezTo>
                  <a:cubicBezTo>
                    <a:pt x="-16933" y="1793648"/>
                    <a:pt x="-7772" y="1894104"/>
                    <a:pt x="54075" y="1962386"/>
                  </a:cubicBezTo>
                  <a:cubicBezTo>
                    <a:pt x="64531" y="1973915"/>
                    <a:pt x="67123" y="1983076"/>
                    <a:pt x="61269" y="1998091"/>
                  </a:cubicBezTo>
                  <a:cubicBezTo>
                    <a:pt x="25609" y="2089028"/>
                    <a:pt x="51617" y="2189127"/>
                    <a:pt x="130891" y="2246863"/>
                  </a:cubicBezTo>
                  <a:cubicBezTo>
                    <a:pt x="140588" y="2253923"/>
                    <a:pt x="142420" y="2261207"/>
                    <a:pt x="140052" y="2272513"/>
                  </a:cubicBezTo>
                  <a:cubicBezTo>
                    <a:pt x="133796" y="2302230"/>
                    <a:pt x="133304" y="2332751"/>
                    <a:pt x="138622" y="2362333"/>
                  </a:cubicBezTo>
                  <a:cubicBezTo>
                    <a:pt x="149660" y="2423554"/>
                    <a:pt x="183398" y="2470565"/>
                    <a:pt x="237335" y="2501265"/>
                  </a:cubicBezTo>
                  <a:cubicBezTo>
                    <a:pt x="256640" y="2512258"/>
                    <a:pt x="271163" y="2521910"/>
                    <a:pt x="263120" y="2546622"/>
                  </a:cubicBezTo>
                  <a:cubicBezTo>
                    <a:pt x="262807" y="2547516"/>
                    <a:pt x="263075" y="2548633"/>
                    <a:pt x="263164" y="2549616"/>
                  </a:cubicBezTo>
                  <a:cubicBezTo>
                    <a:pt x="271253" y="2642699"/>
                    <a:pt x="316074" y="2713259"/>
                    <a:pt x="408129" y="2744630"/>
                  </a:cubicBezTo>
                  <a:cubicBezTo>
                    <a:pt x="424037" y="2750037"/>
                    <a:pt x="430785" y="2758036"/>
                    <a:pt x="433600" y="2774749"/>
                  </a:cubicBezTo>
                  <a:cubicBezTo>
                    <a:pt x="449866" y="2870110"/>
                    <a:pt x="515243" y="2936783"/>
                    <a:pt x="606851" y="2950815"/>
                  </a:cubicBezTo>
                  <a:cubicBezTo>
                    <a:pt x="626558" y="2953854"/>
                    <a:pt x="638266" y="2960735"/>
                    <a:pt x="641305" y="2980532"/>
                  </a:cubicBezTo>
                  <a:cubicBezTo>
                    <a:pt x="641439" y="2981515"/>
                    <a:pt x="641930" y="2982453"/>
                    <a:pt x="642288" y="2983347"/>
                  </a:cubicBezTo>
                  <a:cubicBezTo>
                    <a:pt x="678127" y="3074419"/>
                    <a:pt x="756597" y="3123932"/>
                    <a:pt x="851154" y="3121251"/>
                  </a:cubicBezTo>
                  <a:cubicBezTo>
                    <a:pt x="864248" y="3120893"/>
                    <a:pt x="870638" y="3123842"/>
                    <a:pt x="876671" y="3135506"/>
                  </a:cubicBezTo>
                  <a:cubicBezTo>
                    <a:pt x="900980" y="3182785"/>
                    <a:pt x="938026" y="3216881"/>
                    <a:pt x="987494" y="3236856"/>
                  </a:cubicBezTo>
                  <a:cubicBezTo>
                    <a:pt x="1028383" y="3253390"/>
                    <a:pt x="1070388" y="3255669"/>
                    <a:pt x="1113020" y="3244989"/>
                  </a:cubicBezTo>
                  <a:cubicBezTo>
                    <a:pt x="1123610" y="3242352"/>
                    <a:pt x="1131565" y="3243737"/>
                    <a:pt x="1137508" y="3253479"/>
                  </a:cubicBezTo>
                  <a:cubicBezTo>
                    <a:pt x="1139832" y="3257322"/>
                    <a:pt x="1143407" y="3260316"/>
                    <a:pt x="1146356" y="3263712"/>
                  </a:cubicBezTo>
                  <a:cubicBezTo>
                    <a:pt x="1209811" y="3336284"/>
                    <a:pt x="1297576" y="3358270"/>
                    <a:pt x="1387620" y="3323101"/>
                  </a:cubicBezTo>
                  <a:cubicBezTo>
                    <a:pt x="1401295" y="3317783"/>
                    <a:pt x="1410098" y="3319794"/>
                    <a:pt x="1421091" y="3329313"/>
                  </a:cubicBezTo>
                  <a:cubicBezTo>
                    <a:pt x="1496880" y="3395092"/>
                    <a:pt x="1593582" y="3402778"/>
                    <a:pt x="1677325" y="3349779"/>
                  </a:cubicBezTo>
                  <a:cubicBezTo>
                    <a:pt x="1689346" y="3342183"/>
                    <a:pt x="1697747" y="3344327"/>
                    <a:pt x="1708606" y="3350807"/>
                  </a:cubicBezTo>
                  <a:cubicBezTo>
                    <a:pt x="1795343" y="3402688"/>
                    <a:pt x="1889320" y="3394600"/>
                    <a:pt x="1965020" y="3328374"/>
                  </a:cubicBezTo>
                  <a:cubicBezTo>
                    <a:pt x="1975208" y="3319437"/>
                    <a:pt x="1983520" y="3317873"/>
                    <a:pt x="1995853" y="3322967"/>
                  </a:cubicBezTo>
                  <a:cubicBezTo>
                    <a:pt x="2031827" y="3337848"/>
                    <a:pt x="2069631" y="3342987"/>
                    <a:pt x="2108062" y="3337312"/>
                  </a:cubicBezTo>
                  <a:cubicBezTo>
                    <a:pt x="2165306" y="3328911"/>
                    <a:pt x="2211959" y="3301562"/>
                    <a:pt x="2246100" y="3254373"/>
                  </a:cubicBezTo>
                  <a:cubicBezTo>
                    <a:pt x="2252937" y="3244899"/>
                    <a:pt x="2259998" y="3241905"/>
                    <a:pt x="2271572" y="3244720"/>
                  </a:cubicBezTo>
                  <a:cubicBezTo>
                    <a:pt x="2290072" y="3249234"/>
                    <a:pt x="2309243" y="3252273"/>
                    <a:pt x="2328235" y="3250798"/>
                  </a:cubicBezTo>
                  <a:cubicBezTo>
                    <a:pt x="2409922" y="3244497"/>
                    <a:pt x="2472260" y="3207720"/>
                    <a:pt x="2509395" y="3132825"/>
                  </a:cubicBezTo>
                  <a:cubicBezTo>
                    <a:pt x="2513998" y="3123574"/>
                    <a:pt x="2519628" y="3120536"/>
                    <a:pt x="2530622" y="3120938"/>
                  </a:cubicBezTo>
                  <a:cubicBezTo>
                    <a:pt x="2571376" y="3122368"/>
                    <a:pt x="2610477" y="3114146"/>
                    <a:pt x="2646763" y="3095109"/>
                  </a:cubicBezTo>
                  <a:cubicBezTo>
                    <a:pt x="2696499" y="3069012"/>
                    <a:pt x="2728272" y="3027542"/>
                    <a:pt x="2745342" y="2974856"/>
                  </a:cubicBezTo>
                  <a:cubicBezTo>
                    <a:pt x="2750168" y="2959976"/>
                    <a:pt x="2757139" y="2953183"/>
                    <a:pt x="2773227" y="2951664"/>
                  </a:cubicBezTo>
                  <a:cubicBezTo>
                    <a:pt x="2804194" y="2948715"/>
                    <a:pt x="2832124" y="2935666"/>
                    <a:pt x="2858578" y="2919713"/>
                  </a:cubicBezTo>
                  <a:cubicBezTo>
                    <a:pt x="2865326" y="2915646"/>
                    <a:pt x="2872833" y="2911803"/>
                    <a:pt x="2874800" y="2902911"/>
                  </a:cubicBezTo>
                  <a:cubicBezTo>
                    <a:pt x="2882486" y="2897548"/>
                    <a:pt x="2876900" y="2893973"/>
                    <a:pt x="2873012" y="2890219"/>
                  </a:cubicBezTo>
                  <a:cubicBezTo>
                    <a:pt x="2843608" y="2861665"/>
                    <a:pt x="1696496" y="1715714"/>
                    <a:pt x="1696496" y="1715714"/>
                  </a:cubicBezTo>
                  <a:cubicBezTo>
                    <a:pt x="1696496" y="1715714"/>
                    <a:pt x="3300264" y="1480795"/>
                    <a:pt x="3338828" y="1474405"/>
                  </a:cubicBezTo>
                  <a:cubicBezTo>
                    <a:pt x="3357195" y="1471500"/>
                    <a:pt x="3360189" y="1464842"/>
                    <a:pt x="3350536" y="1449112"/>
                  </a:cubicBezTo>
                  <a:close/>
                </a:path>
              </a:pathLst>
            </a:custGeom>
            <a:solidFill>
              <a:schemeClr val="accent3"/>
            </a:solidFill>
            <a:ln w="4469" cap="flat">
              <a:noFill/>
              <a:prstDash val="solid"/>
              <a:miter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1D6B0B8-C6A2-4197-84AF-C38E6FE94AB1}"/>
                </a:ext>
              </a:extLst>
            </p:cNvPr>
            <p:cNvSpPr/>
            <p:nvPr/>
          </p:nvSpPr>
          <p:spPr>
            <a:xfrm>
              <a:off x="7600772" y="3643850"/>
              <a:ext cx="384577" cy="203613"/>
            </a:xfrm>
            <a:custGeom>
              <a:avLst/>
              <a:gdLst>
                <a:gd name="connsiteX0" fmla="*/ 403075 w 403337"/>
                <a:gd name="connsiteY0" fmla="*/ 136923 h 213546"/>
                <a:gd name="connsiteX1" fmla="*/ 389044 w 403337"/>
                <a:gd name="connsiteY1" fmla="*/ 9699 h 213546"/>
                <a:gd name="connsiteX2" fmla="*/ 364600 w 403337"/>
                <a:gd name="connsiteY2" fmla="*/ 1924 h 213546"/>
                <a:gd name="connsiteX3" fmla="*/ 1474 w 403337"/>
                <a:gd name="connsiteY3" fmla="*/ 58051 h 213546"/>
                <a:gd name="connsiteX4" fmla="*/ 0 w 403337"/>
                <a:gd name="connsiteY4" fmla="*/ 60732 h 213546"/>
                <a:gd name="connsiteX5" fmla="*/ 25248 w 403337"/>
                <a:gd name="connsiteY5" fmla="*/ 120031 h 213546"/>
                <a:gd name="connsiteX6" fmla="*/ 18143 w 403337"/>
                <a:gd name="connsiteY6" fmla="*/ 213516 h 213546"/>
                <a:gd name="connsiteX7" fmla="*/ 388418 w 403337"/>
                <a:gd name="connsiteY7" fmla="*/ 155736 h 213546"/>
                <a:gd name="connsiteX8" fmla="*/ 403075 w 403337"/>
                <a:gd name="connsiteY8" fmla="*/ 136923 h 21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337" h="213546">
                  <a:moveTo>
                    <a:pt x="403075" y="136923"/>
                  </a:moveTo>
                  <a:cubicBezTo>
                    <a:pt x="400618" y="112390"/>
                    <a:pt x="392306" y="34590"/>
                    <a:pt x="389044" y="9699"/>
                  </a:cubicBezTo>
                  <a:cubicBezTo>
                    <a:pt x="387346" y="-1383"/>
                    <a:pt x="384843" y="-1383"/>
                    <a:pt x="364600" y="1924"/>
                  </a:cubicBezTo>
                  <a:cubicBezTo>
                    <a:pt x="327331" y="8090"/>
                    <a:pt x="50407" y="50632"/>
                    <a:pt x="1474" y="58051"/>
                  </a:cubicBezTo>
                  <a:cubicBezTo>
                    <a:pt x="938" y="58944"/>
                    <a:pt x="447" y="59838"/>
                    <a:pt x="0" y="60732"/>
                  </a:cubicBezTo>
                  <a:cubicBezTo>
                    <a:pt x="14568" y="77891"/>
                    <a:pt x="22880" y="98313"/>
                    <a:pt x="25248" y="120031"/>
                  </a:cubicBezTo>
                  <a:cubicBezTo>
                    <a:pt x="28644" y="151357"/>
                    <a:pt x="25025" y="182682"/>
                    <a:pt x="18143" y="213516"/>
                  </a:cubicBezTo>
                  <a:cubicBezTo>
                    <a:pt x="35034" y="214857"/>
                    <a:pt x="281348" y="172136"/>
                    <a:pt x="388418" y="155736"/>
                  </a:cubicBezTo>
                  <a:cubicBezTo>
                    <a:pt x="402182" y="153680"/>
                    <a:pt x="404193" y="148273"/>
                    <a:pt x="403075" y="136923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D2A0A6A-762C-4C34-91F6-A06A718D4C00}"/>
                </a:ext>
              </a:extLst>
            </p:cNvPr>
            <p:cNvSpPr/>
            <p:nvPr/>
          </p:nvSpPr>
          <p:spPr>
            <a:xfrm>
              <a:off x="4374935" y="2778649"/>
              <a:ext cx="2744698" cy="2751036"/>
            </a:xfrm>
            <a:custGeom>
              <a:avLst/>
              <a:gdLst>
                <a:gd name="connsiteX0" fmla="*/ 432885 w 2878594"/>
                <a:gd name="connsiteY0" fmla="*/ 113683 h 2885241"/>
                <a:gd name="connsiteX1" fmla="*/ 410989 w 2878594"/>
                <a:gd name="connsiteY1" fmla="*/ 139557 h 2885241"/>
                <a:gd name="connsiteX2" fmla="*/ 308388 w 2878594"/>
                <a:gd name="connsiteY2" fmla="*/ 210252 h 2885241"/>
                <a:gd name="connsiteX3" fmla="*/ 264237 w 2878594"/>
                <a:gd name="connsiteY3" fmla="*/ 349094 h 2885241"/>
                <a:gd name="connsiteX4" fmla="*/ 250205 w 2878594"/>
                <a:gd name="connsiteY4" fmla="*/ 376264 h 2885241"/>
                <a:gd name="connsiteX5" fmla="*/ 134690 w 2878594"/>
                <a:gd name="connsiteY5" fmla="*/ 539103 h 2885241"/>
                <a:gd name="connsiteX6" fmla="*/ 140007 w 2878594"/>
                <a:gd name="connsiteY6" fmla="*/ 613819 h 2885241"/>
                <a:gd name="connsiteX7" fmla="*/ 131740 w 2878594"/>
                <a:gd name="connsiteY7" fmla="*/ 637458 h 2885241"/>
                <a:gd name="connsiteX8" fmla="*/ 121596 w 2878594"/>
                <a:gd name="connsiteY8" fmla="*/ 646440 h 2885241"/>
                <a:gd name="connsiteX9" fmla="*/ 62163 w 2878594"/>
                <a:gd name="connsiteY9" fmla="*/ 889046 h 2885241"/>
                <a:gd name="connsiteX10" fmla="*/ 57024 w 2878594"/>
                <a:gd name="connsiteY10" fmla="*/ 920014 h 2885241"/>
                <a:gd name="connsiteX11" fmla="*/ 32133 w 2878594"/>
                <a:gd name="connsiteY11" fmla="*/ 1173612 h 2885241"/>
                <a:gd name="connsiteX12" fmla="*/ 31508 w 2878594"/>
                <a:gd name="connsiteY12" fmla="*/ 1213964 h 2885241"/>
                <a:gd name="connsiteX13" fmla="*/ 54075 w 2878594"/>
                <a:gd name="connsiteY13" fmla="*/ 1462915 h 2885241"/>
                <a:gd name="connsiteX14" fmla="*/ 61269 w 2878594"/>
                <a:gd name="connsiteY14" fmla="*/ 1498619 h 2885241"/>
                <a:gd name="connsiteX15" fmla="*/ 130891 w 2878594"/>
                <a:gd name="connsiteY15" fmla="*/ 1747391 h 2885241"/>
                <a:gd name="connsiteX16" fmla="*/ 140052 w 2878594"/>
                <a:gd name="connsiteY16" fmla="*/ 1773041 h 2885241"/>
                <a:gd name="connsiteX17" fmla="*/ 138622 w 2878594"/>
                <a:gd name="connsiteY17" fmla="*/ 1862862 h 2885241"/>
                <a:gd name="connsiteX18" fmla="*/ 237335 w 2878594"/>
                <a:gd name="connsiteY18" fmla="*/ 2001793 h 2885241"/>
                <a:gd name="connsiteX19" fmla="*/ 263120 w 2878594"/>
                <a:gd name="connsiteY19" fmla="*/ 2047151 h 2885241"/>
                <a:gd name="connsiteX20" fmla="*/ 263164 w 2878594"/>
                <a:gd name="connsiteY20" fmla="*/ 2050145 h 2885241"/>
                <a:gd name="connsiteX21" fmla="*/ 408129 w 2878594"/>
                <a:gd name="connsiteY21" fmla="*/ 2245158 h 2885241"/>
                <a:gd name="connsiteX22" fmla="*/ 433600 w 2878594"/>
                <a:gd name="connsiteY22" fmla="*/ 2275277 h 2885241"/>
                <a:gd name="connsiteX23" fmla="*/ 606851 w 2878594"/>
                <a:gd name="connsiteY23" fmla="*/ 2451344 h 2885241"/>
                <a:gd name="connsiteX24" fmla="*/ 641305 w 2878594"/>
                <a:gd name="connsiteY24" fmla="*/ 2481060 h 2885241"/>
                <a:gd name="connsiteX25" fmla="*/ 642288 w 2878594"/>
                <a:gd name="connsiteY25" fmla="*/ 2483876 h 2885241"/>
                <a:gd name="connsiteX26" fmla="*/ 851154 w 2878594"/>
                <a:gd name="connsiteY26" fmla="*/ 2621779 h 2885241"/>
                <a:gd name="connsiteX27" fmla="*/ 876671 w 2878594"/>
                <a:gd name="connsiteY27" fmla="*/ 2636034 h 2885241"/>
                <a:gd name="connsiteX28" fmla="*/ 987494 w 2878594"/>
                <a:gd name="connsiteY28" fmla="*/ 2737384 h 2885241"/>
                <a:gd name="connsiteX29" fmla="*/ 1113020 w 2878594"/>
                <a:gd name="connsiteY29" fmla="*/ 2745517 h 2885241"/>
                <a:gd name="connsiteX30" fmla="*/ 1137508 w 2878594"/>
                <a:gd name="connsiteY30" fmla="*/ 2754008 h 2885241"/>
                <a:gd name="connsiteX31" fmla="*/ 1146356 w 2878594"/>
                <a:gd name="connsiteY31" fmla="*/ 2764241 h 2885241"/>
                <a:gd name="connsiteX32" fmla="*/ 1387620 w 2878594"/>
                <a:gd name="connsiteY32" fmla="*/ 2823630 h 2885241"/>
                <a:gd name="connsiteX33" fmla="*/ 1421091 w 2878594"/>
                <a:gd name="connsiteY33" fmla="*/ 2829841 h 2885241"/>
                <a:gd name="connsiteX34" fmla="*/ 1677325 w 2878594"/>
                <a:gd name="connsiteY34" fmla="*/ 2850308 h 2885241"/>
                <a:gd name="connsiteX35" fmla="*/ 1708606 w 2878594"/>
                <a:gd name="connsiteY35" fmla="*/ 2851336 h 2885241"/>
                <a:gd name="connsiteX36" fmla="*/ 1965019 w 2878594"/>
                <a:gd name="connsiteY36" fmla="*/ 2828903 h 2885241"/>
                <a:gd name="connsiteX37" fmla="*/ 1995853 w 2878594"/>
                <a:gd name="connsiteY37" fmla="*/ 2823496 h 2885241"/>
                <a:gd name="connsiteX38" fmla="*/ 2108062 w 2878594"/>
                <a:gd name="connsiteY38" fmla="*/ 2837840 h 2885241"/>
                <a:gd name="connsiteX39" fmla="*/ 2246100 w 2878594"/>
                <a:gd name="connsiteY39" fmla="*/ 2754902 h 2885241"/>
                <a:gd name="connsiteX40" fmla="*/ 2271572 w 2878594"/>
                <a:gd name="connsiteY40" fmla="*/ 2745249 h 2885241"/>
                <a:gd name="connsiteX41" fmla="*/ 2328235 w 2878594"/>
                <a:gd name="connsiteY41" fmla="*/ 2751327 h 2885241"/>
                <a:gd name="connsiteX42" fmla="*/ 2509395 w 2878594"/>
                <a:gd name="connsiteY42" fmla="*/ 2633353 h 2885241"/>
                <a:gd name="connsiteX43" fmla="*/ 2530621 w 2878594"/>
                <a:gd name="connsiteY43" fmla="*/ 2621467 h 2885241"/>
                <a:gd name="connsiteX44" fmla="*/ 2646763 w 2878594"/>
                <a:gd name="connsiteY44" fmla="*/ 2595637 h 2885241"/>
                <a:gd name="connsiteX45" fmla="*/ 2745342 w 2878594"/>
                <a:gd name="connsiteY45" fmla="*/ 2475385 h 2885241"/>
                <a:gd name="connsiteX46" fmla="*/ 2773227 w 2878594"/>
                <a:gd name="connsiteY46" fmla="*/ 2452193 h 2885241"/>
                <a:gd name="connsiteX47" fmla="*/ 2858534 w 2878594"/>
                <a:gd name="connsiteY47" fmla="*/ 2420241 h 2885241"/>
                <a:gd name="connsiteX48" fmla="*/ 2874755 w 2878594"/>
                <a:gd name="connsiteY48" fmla="*/ 2403439 h 2885241"/>
                <a:gd name="connsiteX49" fmla="*/ 2872968 w 2878594"/>
                <a:gd name="connsiteY49" fmla="*/ 2390748 h 2885241"/>
                <a:gd name="connsiteX50" fmla="*/ 2850892 w 2878594"/>
                <a:gd name="connsiteY50" fmla="*/ 2368852 h 2885241"/>
                <a:gd name="connsiteX51" fmla="*/ 2847853 w 2878594"/>
                <a:gd name="connsiteY51" fmla="*/ 2376225 h 2885241"/>
                <a:gd name="connsiteX52" fmla="*/ 2831990 w 2878594"/>
                <a:gd name="connsiteY52" fmla="*/ 2392625 h 2885241"/>
                <a:gd name="connsiteX53" fmla="*/ 2748559 w 2878594"/>
                <a:gd name="connsiteY53" fmla="*/ 2423861 h 2885241"/>
                <a:gd name="connsiteX54" fmla="*/ 2721300 w 2878594"/>
                <a:gd name="connsiteY54" fmla="*/ 2446517 h 2885241"/>
                <a:gd name="connsiteX55" fmla="*/ 2624956 w 2878594"/>
                <a:gd name="connsiteY55" fmla="*/ 2564089 h 2885241"/>
                <a:gd name="connsiteX56" fmla="*/ 2511406 w 2878594"/>
                <a:gd name="connsiteY56" fmla="*/ 2589337 h 2885241"/>
                <a:gd name="connsiteX57" fmla="*/ 2490671 w 2878594"/>
                <a:gd name="connsiteY57" fmla="*/ 2600955 h 2885241"/>
                <a:gd name="connsiteX58" fmla="*/ 2313577 w 2878594"/>
                <a:gd name="connsiteY58" fmla="*/ 2716292 h 2885241"/>
                <a:gd name="connsiteX59" fmla="*/ 2258166 w 2878594"/>
                <a:gd name="connsiteY59" fmla="*/ 2710349 h 2885241"/>
                <a:gd name="connsiteX60" fmla="*/ 2233275 w 2878594"/>
                <a:gd name="connsiteY60" fmla="*/ 2719778 h 2885241"/>
                <a:gd name="connsiteX61" fmla="*/ 2098365 w 2878594"/>
                <a:gd name="connsiteY61" fmla="*/ 2800884 h 2885241"/>
                <a:gd name="connsiteX62" fmla="*/ 1988704 w 2878594"/>
                <a:gd name="connsiteY62" fmla="*/ 2786853 h 2885241"/>
                <a:gd name="connsiteX63" fmla="*/ 1958540 w 2878594"/>
                <a:gd name="connsiteY63" fmla="*/ 2792126 h 2885241"/>
                <a:gd name="connsiteX64" fmla="*/ 1707891 w 2878594"/>
                <a:gd name="connsiteY64" fmla="*/ 2814067 h 2885241"/>
                <a:gd name="connsiteX65" fmla="*/ 1677281 w 2878594"/>
                <a:gd name="connsiteY65" fmla="*/ 2813039 h 2885241"/>
                <a:gd name="connsiteX66" fmla="*/ 1426811 w 2878594"/>
                <a:gd name="connsiteY66" fmla="*/ 2793019 h 2885241"/>
                <a:gd name="connsiteX67" fmla="*/ 1394100 w 2878594"/>
                <a:gd name="connsiteY67" fmla="*/ 2786942 h 2885241"/>
                <a:gd name="connsiteX68" fmla="*/ 1158243 w 2878594"/>
                <a:gd name="connsiteY68" fmla="*/ 2728894 h 2885241"/>
                <a:gd name="connsiteX69" fmla="*/ 1149573 w 2878594"/>
                <a:gd name="connsiteY69" fmla="*/ 2718884 h 2885241"/>
                <a:gd name="connsiteX70" fmla="*/ 1125666 w 2878594"/>
                <a:gd name="connsiteY70" fmla="*/ 2710572 h 2885241"/>
                <a:gd name="connsiteX71" fmla="*/ 1002956 w 2878594"/>
                <a:gd name="connsiteY71" fmla="*/ 2702618 h 2885241"/>
                <a:gd name="connsiteX72" fmla="*/ 894635 w 2878594"/>
                <a:gd name="connsiteY72" fmla="*/ 2603547 h 2885241"/>
                <a:gd name="connsiteX73" fmla="*/ 869699 w 2878594"/>
                <a:gd name="connsiteY73" fmla="*/ 2589605 h 2885241"/>
                <a:gd name="connsiteX74" fmla="*/ 665525 w 2878594"/>
                <a:gd name="connsiteY74" fmla="*/ 2454784 h 2885241"/>
                <a:gd name="connsiteX75" fmla="*/ 664542 w 2878594"/>
                <a:gd name="connsiteY75" fmla="*/ 2452014 h 2885241"/>
                <a:gd name="connsiteX76" fmla="*/ 630848 w 2878594"/>
                <a:gd name="connsiteY76" fmla="*/ 2422967 h 2885241"/>
                <a:gd name="connsiteX77" fmla="*/ 461485 w 2878594"/>
                <a:gd name="connsiteY77" fmla="*/ 2250834 h 2885241"/>
                <a:gd name="connsiteX78" fmla="*/ 436549 w 2878594"/>
                <a:gd name="connsiteY78" fmla="*/ 2221385 h 2885241"/>
                <a:gd name="connsiteX79" fmla="*/ 294847 w 2878594"/>
                <a:gd name="connsiteY79" fmla="*/ 2030751 h 2885241"/>
                <a:gd name="connsiteX80" fmla="*/ 294803 w 2878594"/>
                <a:gd name="connsiteY80" fmla="*/ 2027801 h 2885241"/>
                <a:gd name="connsiteX81" fmla="*/ 269599 w 2878594"/>
                <a:gd name="connsiteY81" fmla="*/ 1983427 h 2885241"/>
                <a:gd name="connsiteX82" fmla="*/ 173120 w 2878594"/>
                <a:gd name="connsiteY82" fmla="*/ 1847624 h 2885241"/>
                <a:gd name="connsiteX83" fmla="*/ 174506 w 2878594"/>
                <a:gd name="connsiteY83" fmla="*/ 1759814 h 2885241"/>
                <a:gd name="connsiteX84" fmla="*/ 165524 w 2878594"/>
                <a:gd name="connsiteY84" fmla="*/ 1734745 h 2885241"/>
                <a:gd name="connsiteX85" fmla="*/ 97465 w 2878594"/>
                <a:gd name="connsiteY85" fmla="*/ 1491559 h 2885241"/>
                <a:gd name="connsiteX86" fmla="*/ 90450 w 2878594"/>
                <a:gd name="connsiteY86" fmla="*/ 1456658 h 2885241"/>
                <a:gd name="connsiteX87" fmla="*/ 68419 w 2878594"/>
                <a:gd name="connsiteY87" fmla="*/ 1213293 h 2885241"/>
                <a:gd name="connsiteX88" fmla="*/ 69045 w 2878594"/>
                <a:gd name="connsiteY88" fmla="*/ 1173835 h 2885241"/>
                <a:gd name="connsiteX89" fmla="*/ 93399 w 2878594"/>
                <a:gd name="connsiteY89" fmla="*/ 925912 h 2885241"/>
                <a:gd name="connsiteX90" fmla="*/ 98404 w 2878594"/>
                <a:gd name="connsiteY90" fmla="*/ 895659 h 2885241"/>
                <a:gd name="connsiteX91" fmla="*/ 156541 w 2878594"/>
                <a:gd name="connsiteY91" fmla="*/ 658506 h 2885241"/>
                <a:gd name="connsiteX92" fmla="*/ 166462 w 2878594"/>
                <a:gd name="connsiteY92" fmla="*/ 649747 h 2885241"/>
                <a:gd name="connsiteX93" fmla="*/ 174550 w 2878594"/>
                <a:gd name="connsiteY93" fmla="*/ 626644 h 2885241"/>
                <a:gd name="connsiteX94" fmla="*/ 169322 w 2878594"/>
                <a:gd name="connsiteY94" fmla="*/ 553626 h 2885241"/>
                <a:gd name="connsiteX95" fmla="*/ 282246 w 2878594"/>
                <a:gd name="connsiteY95" fmla="*/ 394451 h 2885241"/>
                <a:gd name="connsiteX96" fmla="*/ 295965 w 2878594"/>
                <a:gd name="connsiteY96" fmla="*/ 367907 h 2885241"/>
                <a:gd name="connsiteX97" fmla="*/ 339132 w 2878594"/>
                <a:gd name="connsiteY97" fmla="*/ 232193 h 2885241"/>
                <a:gd name="connsiteX98" fmla="*/ 439454 w 2878594"/>
                <a:gd name="connsiteY98" fmla="*/ 163063 h 2885241"/>
                <a:gd name="connsiteX99" fmla="*/ 460859 w 2878594"/>
                <a:gd name="connsiteY99" fmla="*/ 137770 h 2885241"/>
                <a:gd name="connsiteX100" fmla="*/ 511579 w 2878594"/>
                <a:gd name="connsiteY100" fmla="*/ 26768 h 2885241"/>
                <a:gd name="connsiteX101" fmla="*/ 484811 w 2878594"/>
                <a:gd name="connsiteY101" fmla="*/ 0 h 2885241"/>
                <a:gd name="connsiteX102" fmla="*/ 432885 w 2878594"/>
                <a:gd name="connsiteY102" fmla="*/ 113683 h 2885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878594" h="2885241">
                  <a:moveTo>
                    <a:pt x="432885" y="113683"/>
                  </a:moveTo>
                  <a:cubicBezTo>
                    <a:pt x="430740" y="128430"/>
                    <a:pt x="424529" y="135044"/>
                    <a:pt x="410989" y="139557"/>
                  </a:cubicBezTo>
                  <a:cubicBezTo>
                    <a:pt x="370055" y="153053"/>
                    <a:pt x="335468" y="176245"/>
                    <a:pt x="308388" y="210252"/>
                  </a:cubicBezTo>
                  <a:cubicBezTo>
                    <a:pt x="275990" y="250962"/>
                    <a:pt x="261913" y="297704"/>
                    <a:pt x="264237" y="349094"/>
                  </a:cubicBezTo>
                  <a:cubicBezTo>
                    <a:pt x="264863" y="362589"/>
                    <a:pt x="262584" y="369605"/>
                    <a:pt x="250205" y="376264"/>
                  </a:cubicBezTo>
                  <a:cubicBezTo>
                    <a:pt x="185052" y="411343"/>
                    <a:pt x="145504" y="465146"/>
                    <a:pt x="134690" y="539103"/>
                  </a:cubicBezTo>
                  <a:cubicBezTo>
                    <a:pt x="130981" y="564440"/>
                    <a:pt x="135137" y="589197"/>
                    <a:pt x="140007" y="613819"/>
                  </a:cubicBezTo>
                  <a:cubicBezTo>
                    <a:pt x="141974" y="623829"/>
                    <a:pt x="140320" y="631470"/>
                    <a:pt x="131740" y="637458"/>
                  </a:cubicBezTo>
                  <a:cubicBezTo>
                    <a:pt x="128076" y="640050"/>
                    <a:pt x="125037" y="643536"/>
                    <a:pt x="121596" y="646440"/>
                  </a:cubicBezTo>
                  <a:cubicBezTo>
                    <a:pt x="52198" y="704980"/>
                    <a:pt x="24179" y="800431"/>
                    <a:pt x="62163" y="889046"/>
                  </a:cubicBezTo>
                  <a:cubicBezTo>
                    <a:pt x="67347" y="901156"/>
                    <a:pt x="66006" y="909646"/>
                    <a:pt x="57024" y="920014"/>
                  </a:cubicBezTo>
                  <a:cubicBezTo>
                    <a:pt x="-5985" y="992674"/>
                    <a:pt x="-20419" y="1087366"/>
                    <a:pt x="32133" y="1173612"/>
                  </a:cubicBezTo>
                  <a:cubicBezTo>
                    <a:pt x="41518" y="1188984"/>
                    <a:pt x="40356" y="1199351"/>
                    <a:pt x="31508" y="1213964"/>
                  </a:cubicBezTo>
                  <a:cubicBezTo>
                    <a:pt x="-16933" y="1294177"/>
                    <a:pt x="-7772" y="1394633"/>
                    <a:pt x="54075" y="1462915"/>
                  </a:cubicBezTo>
                  <a:cubicBezTo>
                    <a:pt x="64531" y="1474444"/>
                    <a:pt x="67123" y="1483605"/>
                    <a:pt x="61269" y="1498619"/>
                  </a:cubicBezTo>
                  <a:cubicBezTo>
                    <a:pt x="25609" y="1589557"/>
                    <a:pt x="51617" y="1689656"/>
                    <a:pt x="130891" y="1747391"/>
                  </a:cubicBezTo>
                  <a:cubicBezTo>
                    <a:pt x="140588" y="1754452"/>
                    <a:pt x="142420" y="1761736"/>
                    <a:pt x="140052" y="1773041"/>
                  </a:cubicBezTo>
                  <a:cubicBezTo>
                    <a:pt x="133796" y="1802758"/>
                    <a:pt x="133304" y="1833279"/>
                    <a:pt x="138622" y="1862862"/>
                  </a:cubicBezTo>
                  <a:cubicBezTo>
                    <a:pt x="149660" y="1924083"/>
                    <a:pt x="183398" y="1971094"/>
                    <a:pt x="237335" y="2001793"/>
                  </a:cubicBezTo>
                  <a:cubicBezTo>
                    <a:pt x="256640" y="2012787"/>
                    <a:pt x="271163" y="2022439"/>
                    <a:pt x="263120" y="2047151"/>
                  </a:cubicBezTo>
                  <a:cubicBezTo>
                    <a:pt x="262807" y="2048045"/>
                    <a:pt x="263075" y="2049162"/>
                    <a:pt x="263164" y="2050145"/>
                  </a:cubicBezTo>
                  <a:cubicBezTo>
                    <a:pt x="271253" y="2143228"/>
                    <a:pt x="316074" y="2213788"/>
                    <a:pt x="408129" y="2245158"/>
                  </a:cubicBezTo>
                  <a:cubicBezTo>
                    <a:pt x="424037" y="2250566"/>
                    <a:pt x="430785" y="2258564"/>
                    <a:pt x="433600" y="2275277"/>
                  </a:cubicBezTo>
                  <a:cubicBezTo>
                    <a:pt x="449866" y="2370639"/>
                    <a:pt x="515243" y="2437312"/>
                    <a:pt x="606851" y="2451344"/>
                  </a:cubicBezTo>
                  <a:cubicBezTo>
                    <a:pt x="626558" y="2454382"/>
                    <a:pt x="638266" y="2461264"/>
                    <a:pt x="641305" y="2481060"/>
                  </a:cubicBezTo>
                  <a:cubicBezTo>
                    <a:pt x="641439" y="2482044"/>
                    <a:pt x="641930" y="2482982"/>
                    <a:pt x="642288" y="2483876"/>
                  </a:cubicBezTo>
                  <a:cubicBezTo>
                    <a:pt x="678127" y="2574947"/>
                    <a:pt x="756597" y="2624461"/>
                    <a:pt x="851154" y="2621779"/>
                  </a:cubicBezTo>
                  <a:cubicBezTo>
                    <a:pt x="864248" y="2621422"/>
                    <a:pt x="870638" y="2624371"/>
                    <a:pt x="876671" y="2636034"/>
                  </a:cubicBezTo>
                  <a:cubicBezTo>
                    <a:pt x="900980" y="2683313"/>
                    <a:pt x="938026" y="2717409"/>
                    <a:pt x="987494" y="2737384"/>
                  </a:cubicBezTo>
                  <a:cubicBezTo>
                    <a:pt x="1028383" y="2753918"/>
                    <a:pt x="1070388" y="2756197"/>
                    <a:pt x="1113020" y="2745517"/>
                  </a:cubicBezTo>
                  <a:cubicBezTo>
                    <a:pt x="1123610" y="2742881"/>
                    <a:pt x="1131565" y="2744266"/>
                    <a:pt x="1137508" y="2754008"/>
                  </a:cubicBezTo>
                  <a:cubicBezTo>
                    <a:pt x="1139832" y="2757851"/>
                    <a:pt x="1143407" y="2760845"/>
                    <a:pt x="1146356" y="2764241"/>
                  </a:cubicBezTo>
                  <a:cubicBezTo>
                    <a:pt x="1209811" y="2836812"/>
                    <a:pt x="1297576" y="2858799"/>
                    <a:pt x="1387620" y="2823630"/>
                  </a:cubicBezTo>
                  <a:cubicBezTo>
                    <a:pt x="1401295" y="2818312"/>
                    <a:pt x="1410098" y="2820323"/>
                    <a:pt x="1421091" y="2829841"/>
                  </a:cubicBezTo>
                  <a:cubicBezTo>
                    <a:pt x="1496880" y="2895621"/>
                    <a:pt x="1593582" y="2903307"/>
                    <a:pt x="1677325" y="2850308"/>
                  </a:cubicBezTo>
                  <a:cubicBezTo>
                    <a:pt x="1689346" y="2842711"/>
                    <a:pt x="1697747" y="2844856"/>
                    <a:pt x="1708606" y="2851336"/>
                  </a:cubicBezTo>
                  <a:cubicBezTo>
                    <a:pt x="1795343" y="2903217"/>
                    <a:pt x="1889320" y="2895129"/>
                    <a:pt x="1965019" y="2828903"/>
                  </a:cubicBezTo>
                  <a:cubicBezTo>
                    <a:pt x="1975208" y="2819966"/>
                    <a:pt x="1983520" y="2818401"/>
                    <a:pt x="1995853" y="2823496"/>
                  </a:cubicBezTo>
                  <a:cubicBezTo>
                    <a:pt x="2031826" y="2838377"/>
                    <a:pt x="2069632" y="2843515"/>
                    <a:pt x="2108062" y="2837840"/>
                  </a:cubicBezTo>
                  <a:cubicBezTo>
                    <a:pt x="2165306" y="2829439"/>
                    <a:pt x="2211959" y="2802091"/>
                    <a:pt x="2246100" y="2754902"/>
                  </a:cubicBezTo>
                  <a:cubicBezTo>
                    <a:pt x="2252937" y="2745428"/>
                    <a:pt x="2259998" y="2742434"/>
                    <a:pt x="2271572" y="2745249"/>
                  </a:cubicBezTo>
                  <a:cubicBezTo>
                    <a:pt x="2290072" y="2749762"/>
                    <a:pt x="2309243" y="2752801"/>
                    <a:pt x="2328235" y="2751327"/>
                  </a:cubicBezTo>
                  <a:cubicBezTo>
                    <a:pt x="2409922" y="2745026"/>
                    <a:pt x="2472260" y="2708248"/>
                    <a:pt x="2509395" y="2633353"/>
                  </a:cubicBezTo>
                  <a:cubicBezTo>
                    <a:pt x="2513998" y="2624103"/>
                    <a:pt x="2519629" y="2621064"/>
                    <a:pt x="2530621" y="2621467"/>
                  </a:cubicBezTo>
                  <a:cubicBezTo>
                    <a:pt x="2571376" y="2622896"/>
                    <a:pt x="2610477" y="2614674"/>
                    <a:pt x="2646763" y="2595637"/>
                  </a:cubicBezTo>
                  <a:cubicBezTo>
                    <a:pt x="2696499" y="2569540"/>
                    <a:pt x="2728272" y="2528071"/>
                    <a:pt x="2745342" y="2475385"/>
                  </a:cubicBezTo>
                  <a:cubicBezTo>
                    <a:pt x="2750168" y="2460504"/>
                    <a:pt x="2757139" y="2453712"/>
                    <a:pt x="2773227" y="2452193"/>
                  </a:cubicBezTo>
                  <a:cubicBezTo>
                    <a:pt x="2804195" y="2449243"/>
                    <a:pt x="2832124" y="2436195"/>
                    <a:pt x="2858534" y="2420241"/>
                  </a:cubicBezTo>
                  <a:cubicBezTo>
                    <a:pt x="2865281" y="2416175"/>
                    <a:pt x="2872789" y="2412332"/>
                    <a:pt x="2874755" y="2403439"/>
                  </a:cubicBezTo>
                  <a:cubicBezTo>
                    <a:pt x="2882441" y="2398077"/>
                    <a:pt x="2876855" y="2394502"/>
                    <a:pt x="2872968" y="2390748"/>
                  </a:cubicBezTo>
                  <a:cubicBezTo>
                    <a:pt x="2870912" y="2388737"/>
                    <a:pt x="2863270" y="2381185"/>
                    <a:pt x="2850892" y="2368852"/>
                  </a:cubicBezTo>
                  <a:cubicBezTo>
                    <a:pt x="2852143" y="2370996"/>
                    <a:pt x="2851965" y="2373365"/>
                    <a:pt x="2847853" y="2376225"/>
                  </a:cubicBezTo>
                  <a:cubicBezTo>
                    <a:pt x="2845932" y="2384894"/>
                    <a:pt x="2838604" y="2388648"/>
                    <a:pt x="2831990" y="2392625"/>
                  </a:cubicBezTo>
                  <a:cubicBezTo>
                    <a:pt x="2806161" y="2408221"/>
                    <a:pt x="2778857" y="2421001"/>
                    <a:pt x="2748559" y="2423861"/>
                  </a:cubicBezTo>
                  <a:cubicBezTo>
                    <a:pt x="2732829" y="2425336"/>
                    <a:pt x="2726037" y="2431994"/>
                    <a:pt x="2721300" y="2446517"/>
                  </a:cubicBezTo>
                  <a:cubicBezTo>
                    <a:pt x="2704587" y="2498041"/>
                    <a:pt x="2673530" y="2538572"/>
                    <a:pt x="2624956" y="2564089"/>
                  </a:cubicBezTo>
                  <a:cubicBezTo>
                    <a:pt x="2589474" y="2582678"/>
                    <a:pt x="2551267" y="2590767"/>
                    <a:pt x="2511406" y="2589337"/>
                  </a:cubicBezTo>
                  <a:cubicBezTo>
                    <a:pt x="2500681" y="2588934"/>
                    <a:pt x="2495140" y="2591928"/>
                    <a:pt x="2490671" y="2600955"/>
                  </a:cubicBezTo>
                  <a:cubicBezTo>
                    <a:pt x="2454341" y="2674197"/>
                    <a:pt x="2393388" y="2710081"/>
                    <a:pt x="2313577" y="2716292"/>
                  </a:cubicBezTo>
                  <a:cubicBezTo>
                    <a:pt x="2294988" y="2717722"/>
                    <a:pt x="2276264" y="2714773"/>
                    <a:pt x="2258166" y="2710349"/>
                  </a:cubicBezTo>
                  <a:cubicBezTo>
                    <a:pt x="2246860" y="2707578"/>
                    <a:pt x="2239978" y="2710528"/>
                    <a:pt x="2233275" y="2719778"/>
                  </a:cubicBezTo>
                  <a:cubicBezTo>
                    <a:pt x="2199938" y="2765939"/>
                    <a:pt x="2154313" y="2792662"/>
                    <a:pt x="2098365" y="2800884"/>
                  </a:cubicBezTo>
                  <a:cubicBezTo>
                    <a:pt x="2060784" y="2806381"/>
                    <a:pt x="2023828" y="2801376"/>
                    <a:pt x="1988704" y="2786853"/>
                  </a:cubicBezTo>
                  <a:cubicBezTo>
                    <a:pt x="1976638" y="2781848"/>
                    <a:pt x="1968505" y="2783412"/>
                    <a:pt x="1958540" y="2792126"/>
                  </a:cubicBezTo>
                  <a:cubicBezTo>
                    <a:pt x="1884539" y="2856877"/>
                    <a:pt x="1792662" y="2864786"/>
                    <a:pt x="1707891" y="2814067"/>
                  </a:cubicBezTo>
                  <a:cubicBezTo>
                    <a:pt x="1697256" y="2807722"/>
                    <a:pt x="1689033" y="2805621"/>
                    <a:pt x="1677281" y="2813039"/>
                  </a:cubicBezTo>
                  <a:cubicBezTo>
                    <a:pt x="1595414" y="2864876"/>
                    <a:pt x="1500902" y="2857324"/>
                    <a:pt x="1426811" y="2793019"/>
                  </a:cubicBezTo>
                  <a:cubicBezTo>
                    <a:pt x="1416086" y="2783725"/>
                    <a:pt x="1407461" y="2781758"/>
                    <a:pt x="1394100" y="2786942"/>
                  </a:cubicBezTo>
                  <a:cubicBezTo>
                    <a:pt x="1306067" y="2821306"/>
                    <a:pt x="1220268" y="2799812"/>
                    <a:pt x="1158243" y="2728894"/>
                  </a:cubicBezTo>
                  <a:cubicBezTo>
                    <a:pt x="1155338" y="2725587"/>
                    <a:pt x="1151852" y="2722638"/>
                    <a:pt x="1149573" y="2718884"/>
                  </a:cubicBezTo>
                  <a:cubicBezTo>
                    <a:pt x="1143764" y="2709366"/>
                    <a:pt x="1135989" y="2707980"/>
                    <a:pt x="1125666" y="2710572"/>
                  </a:cubicBezTo>
                  <a:cubicBezTo>
                    <a:pt x="1083973" y="2721029"/>
                    <a:pt x="1042906" y="2718795"/>
                    <a:pt x="1002956" y="2702618"/>
                  </a:cubicBezTo>
                  <a:cubicBezTo>
                    <a:pt x="954604" y="2683090"/>
                    <a:pt x="918408" y="2649753"/>
                    <a:pt x="894635" y="2603547"/>
                  </a:cubicBezTo>
                  <a:cubicBezTo>
                    <a:pt x="888736" y="2592107"/>
                    <a:pt x="882480" y="2589247"/>
                    <a:pt x="869699" y="2589605"/>
                  </a:cubicBezTo>
                  <a:cubicBezTo>
                    <a:pt x="777242" y="2592241"/>
                    <a:pt x="700560" y="2543801"/>
                    <a:pt x="665525" y="2454784"/>
                  </a:cubicBezTo>
                  <a:cubicBezTo>
                    <a:pt x="665168" y="2453891"/>
                    <a:pt x="664676" y="2452952"/>
                    <a:pt x="664542" y="2452014"/>
                  </a:cubicBezTo>
                  <a:cubicBezTo>
                    <a:pt x="661548" y="2432665"/>
                    <a:pt x="650153" y="2425917"/>
                    <a:pt x="630848" y="2422967"/>
                  </a:cubicBezTo>
                  <a:cubicBezTo>
                    <a:pt x="541251" y="2409248"/>
                    <a:pt x="477393" y="2344050"/>
                    <a:pt x="461485" y="2250834"/>
                  </a:cubicBezTo>
                  <a:cubicBezTo>
                    <a:pt x="458714" y="2234478"/>
                    <a:pt x="452101" y="2226658"/>
                    <a:pt x="436549" y="2221385"/>
                  </a:cubicBezTo>
                  <a:cubicBezTo>
                    <a:pt x="346550" y="2190730"/>
                    <a:pt x="302712" y="2121733"/>
                    <a:pt x="294847" y="2030751"/>
                  </a:cubicBezTo>
                  <a:cubicBezTo>
                    <a:pt x="294758" y="2029767"/>
                    <a:pt x="294535" y="2028695"/>
                    <a:pt x="294803" y="2027801"/>
                  </a:cubicBezTo>
                  <a:cubicBezTo>
                    <a:pt x="302668" y="2003626"/>
                    <a:pt x="288502" y="1994197"/>
                    <a:pt x="269599" y="1983427"/>
                  </a:cubicBezTo>
                  <a:cubicBezTo>
                    <a:pt x="216914" y="1953442"/>
                    <a:pt x="183890" y="1907460"/>
                    <a:pt x="173120" y="1847624"/>
                  </a:cubicBezTo>
                  <a:cubicBezTo>
                    <a:pt x="167892" y="1818711"/>
                    <a:pt x="168384" y="1788905"/>
                    <a:pt x="174506" y="1759814"/>
                  </a:cubicBezTo>
                  <a:cubicBezTo>
                    <a:pt x="176829" y="1748776"/>
                    <a:pt x="174997" y="1741627"/>
                    <a:pt x="165524" y="1734745"/>
                  </a:cubicBezTo>
                  <a:cubicBezTo>
                    <a:pt x="88037" y="1678261"/>
                    <a:pt x="62610" y="1580396"/>
                    <a:pt x="97465" y="1491559"/>
                  </a:cubicBezTo>
                  <a:cubicBezTo>
                    <a:pt x="103230" y="1476902"/>
                    <a:pt x="100683" y="1467964"/>
                    <a:pt x="90450" y="1456658"/>
                  </a:cubicBezTo>
                  <a:cubicBezTo>
                    <a:pt x="30033" y="1389896"/>
                    <a:pt x="21051" y="1291719"/>
                    <a:pt x="68419" y="1213293"/>
                  </a:cubicBezTo>
                  <a:cubicBezTo>
                    <a:pt x="77044" y="1198994"/>
                    <a:pt x="78205" y="1188895"/>
                    <a:pt x="69045" y="1173835"/>
                  </a:cubicBezTo>
                  <a:cubicBezTo>
                    <a:pt x="17655" y="1089511"/>
                    <a:pt x="31776" y="996920"/>
                    <a:pt x="93399" y="925912"/>
                  </a:cubicBezTo>
                  <a:cubicBezTo>
                    <a:pt x="102158" y="915768"/>
                    <a:pt x="103498" y="907457"/>
                    <a:pt x="98404" y="895659"/>
                  </a:cubicBezTo>
                  <a:cubicBezTo>
                    <a:pt x="61269" y="809056"/>
                    <a:pt x="88707" y="715750"/>
                    <a:pt x="156541" y="658506"/>
                  </a:cubicBezTo>
                  <a:cubicBezTo>
                    <a:pt x="159893" y="655646"/>
                    <a:pt x="162842" y="652250"/>
                    <a:pt x="166462" y="649747"/>
                  </a:cubicBezTo>
                  <a:cubicBezTo>
                    <a:pt x="174818" y="643893"/>
                    <a:pt x="176472" y="636431"/>
                    <a:pt x="174550" y="626644"/>
                  </a:cubicBezTo>
                  <a:cubicBezTo>
                    <a:pt x="169769" y="602558"/>
                    <a:pt x="165702" y="578382"/>
                    <a:pt x="169322" y="553626"/>
                  </a:cubicBezTo>
                  <a:cubicBezTo>
                    <a:pt x="179913" y="481322"/>
                    <a:pt x="218567" y="428726"/>
                    <a:pt x="282246" y="394451"/>
                  </a:cubicBezTo>
                  <a:cubicBezTo>
                    <a:pt x="294311" y="387972"/>
                    <a:pt x="296545" y="381090"/>
                    <a:pt x="295965" y="367907"/>
                  </a:cubicBezTo>
                  <a:cubicBezTo>
                    <a:pt x="293686" y="317724"/>
                    <a:pt x="307449" y="272009"/>
                    <a:pt x="339132" y="232193"/>
                  </a:cubicBezTo>
                  <a:cubicBezTo>
                    <a:pt x="365587" y="198946"/>
                    <a:pt x="399415" y="176245"/>
                    <a:pt x="439454" y="163063"/>
                  </a:cubicBezTo>
                  <a:cubicBezTo>
                    <a:pt x="452726" y="158683"/>
                    <a:pt x="458759" y="152204"/>
                    <a:pt x="460859" y="137770"/>
                  </a:cubicBezTo>
                  <a:cubicBezTo>
                    <a:pt x="467249" y="93977"/>
                    <a:pt x="484945" y="56216"/>
                    <a:pt x="511579" y="26768"/>
                  </a:cubicBezTo>
                  <a:lnTo>
                    <a:pt x="484811" y="0"/>
                  </a:lnTo>
                  <a:cubicBezTo>
                    <a:pt x="457552" y="30253"/>
                    <a:pt x="439454" y="68907"/>
                    <a:pt x="432885" y="11368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469" cap="flat">
              <a:noFill/>
              <a:prstDash val="solid"/>
              <a:miter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F74E460-026E-4F33-A749-84DC8B9DF9A2}"/>
                </a:ext>
              </a:extLst>
            </p:cNvPr>
            <p:cNvSpPr/>
            <p:nvPr/>
          </p:nvSpPr>
          <p:spPr>
            <a:xfrm>
              <a:off x="5391331" y="4484355"/>
              <a:ext cx="204507" cy="342111"/>
            </a:xfrm>
            <a:custGeom>
              <a:avLst/>
              <a:gdLst>
                <a:gd name="connsiteX0" fmla="*/ 60315 w 214484"/>
                <a:gd name="connsiteY0" fmla="*/ 255194 h 358800"/>
                <a:gd name="connsiteX1" fmla="*/ 120464 w 214484"/>
                <a:gd name="connsiteY1" fmla="*/ 264042 h 358800"/>
                <a:gd name="connsiteX2" fmla="*/ 158939 w 214484"/>
                <a:gd name="connsiteY2" fmla="*/ 241788 h 358800"/>
                <a:gd name="connsiteX3" fmla="*/ 82748 w 214484"/>
                <a:gd name="connsiteY3" fmla="*/ 304036 h 358800"/>
                <a:gd name="connsiteX4" fmla="*/ 61611 w 214484"/>
                <a:gd name="connsiteY4" fmla="*/ 299836 h 358800"/>
                <a:gd name="connsiteX5" fmla="*/ 51423 w 214484"/>
                <a:gd name="connsiteY5" fmla="*/ 325531 h 358800"/>
                <a:gd name="connsiteX6" fmla="*/ 79888 w 214484"/>
                <a:gd name="connsiteY6" fmla="*/ 352701 h 358800"/>
                <a:gd name="connsiteX7" fmla="*/ 116085 w 214484"/>
                <a:gd name="connsiteY7" fmla="*/ 358420 h 358800"/>
                <a:gd name="connsiteX8" fmla="*/ 209480 w 214484"/>
                <a:gd name="connsiteY8" fmla="*/ 274499 h 358800"/>
                <a:gd name="connsiteX9" fmla="*/ 206352 w 214484"/>
                <a:gd name="connsiteY9" fmla="*/ 155274 h 358800"/>
                <a:gd name="connsiteX10" fmla="*/ 174848 w 214484"/>
                <a:gd name="connsiteY10" fmla="*/ 148303 h 358800"/>
                <a:gd name="connsiteX11" fmla="*/ 153309 w 214484"/>
                <a:gd name="connsiteY11" fmla="*/ 172300 h 358800"/>
                <a:gd name="connsiteX12" fmla="*/ 87306 w 214484"/>
                <a:gd name="connsiteY12" fmla="*/ 210283 h 358800"/>
                <a:gd name="connsiteX13" fmla="*/ 64695 w 214484"/>
                <a:gd name="connsiteY13" fmla="*/ 90478 h 358800"/>
                <a:gd name="connsiteX14" fmla="*/ 107594 w 214484"/>
                <a:gd name="connsiteY14" fmla="*/ 48294 h 358800"/>
                <a:gd name="connsiteX15" fmla="*/ 142450 w 214484"/>
                <a:gd name="connsiteY15" fmla="*/ 68179 h 358800"/>
                <a:gd name="connsiteX16" fmla="*/ 121581 w 214484"/>
                <a:gd name="connsiteY16" fmla="*/ 99371 h 358800"/>
                <a:gd name="connsiteX17" fmla="*/ 120732 w 214484"/>
                <a:gd name="connsiteY17" fmla="*/ 153576 h 358800"/>
                <a:gd name="connsiteX18" fmla="*/ 176769 w 214484"/>
                <a:gd name="connsiteY18" fmla="*/ 128060 h 358800"/>
                <a:gd name="connsiteX19" fmla="*/ 189326 w 214484"/>
                <a:gd name="connsiteY19" fmla="*/ 36183 h 358800"/>
                <a:gd name="connsiteX20" fmla="*/ 70549 w 214484"/>
                <a:gd name="connsiteY20" fmla="*/ 11382 h 358800"/>
                <a:gd name="connsiteX21" fmla="*/ 524 w 214484"/>
                <a:gd name="connsiteY21" fmla="*/ 152235 h 358800"/>
                <a:gd name="connsiteX22" fmla="*/ 60315 w 214484"/>
                <a:gd name="connsiteY22" fmla="*/ 255194 h 35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4484" h="358800">
                  <a:moveTo>
                    <a:pt x="60315" y="255194"/>
                  </a:moveTo>
                  <a:cubicBezTo>
                    <a:pt x="77833" y="265740"/>
                    <a:pt x="98254" y="270030"/>
                    <a:pt x="120464" y="264042"/>
                  </a:cubicBezTo>
                  <a:cubicBezTo>
                    <a:pt x="126586" y="262388"/>
                    <a:pt x="160012" y="249384"/>
                    <a:pt x="158939" y="241788"/>
                  </a:cubicBezTo>
                  <a:cubicBezTo>
                    <a:pt x="164659" y="283436"/>
                    <a:pt x="124441" y="328167"/>
                    <a:pt x="82748" y="304036"/>
                  </a:cubicBezTo>
                  <a:cubicBezTo>
                    <a:pt x="76269" y="300283"/>
                    <a:pt x="68448" y="296797"/>
                    <a:pt x="61611" y="299836"/>
                  </a:cubicBezTo>
                  <a:cubicBezTo>
                    <a:pt x="52987" y="303679"/>
                    <a:pt x="48741" y="316996"/>
                    <a:pt x="51423" y="325531"/>
                  </a:cubicBezTo>
                  <a:cubicBezTo>
                    <a:pt x="55266" y="337775"/>
                    <a:pt x="68985" y="347249"/>
                    <a:pt x="79888" y="352701"/>
                  </a:cubicBezTo>
                  <a:cubicBezTo>
                    <a:pt x="90970" y="358197"/>
                    <a:pt x="103751" y="359582"/>
                    <a:pt x="116085" y="358420"/>
                  </a:cubicBezTo>
                  <a:cubicBezTo>
                    <a:pt x="163721" y="353907"/>
                    <a:pt x="200409" y="321732"/>
                    <a:pt x="209480" y="274499"/>
                  </a:cubicBezTo>
                  <a:cubicBezTo>
                    <a:pt x="217122" y="234817"/>
                    <a:pt x="215960" y="194777"/>
                    <a:pt x="206352" y="155274"/>
                  </a:cubicBezTo>
                  <a:cubicBezTo>
                    <a:pt x="197638" y="144772"/>
                    <a:pt x="185036" y="151967"/>
                    <a:pt x="174848" y="148303"/>
                  </a:cubicBezTo>
                  <a:cubicBezTo>
                    <a:pt x="155632" y="145488"/>
                    <a:pt x="156705" y="160860"/>
                    <a:pt x="153309" y="172300"/>
                  </a:cubicBezTo>
                  <a:cubicBezTo>
                    <a:pt x="146293" y="201078"/>
                    <a:pt x="116978" y="224673"/>
                    <a:pt x="87306" y="210283"/>
                  </a:cubicBezTo>
                  <a:cubicBezTo>
                    <a:pt x="46015" y="190308"/>
                    <a:pt x="51065" y="125378"/>
                    <a:pt x="64695" y="90478"/>
                  </a:cubicBezTo>
                  <a:cubicBezTo>
                    <a:pt x="72470" y="70637"/>
                    <a:pt x="85608" y="54326"/>
                    <a:pt x="107594" y="48294"/>
                  </a:cubicBezTo>
                  <a:cubicBezTo>
                    <a:pt x="125960" y="43244"/>
                    <a:pt x="137847" y="50304"/>
                    <a:pt x="142450" y="68179"/>
                  </a:cubicBezTo>
                  <a:cubicBezTo>
                    <a:pt x="141243" y="82434"/>
                    <a:pt x="133378" y="91908"/>
                    <a:pt x="121581" y="99371"/>
                  </a:cubicBezTo>
                  <a:cubicBezTo>
                    <a:pt x="95841" y="115681"/>
                    <a:pt x="95752" y="134986"/>
                    <a:pt x="120732" y="153576"/>
                  </a:cubicBezTo>
                  <a:cubicBezTo>
                    <a:pt x="143969" y="155050"/>
                    <a:pt x="161531" y="143432"/>
                    <a:pt x="176769" y="128060"/>
                  </a:cubicBezTo>
                  <a:cubicBezTo>
                    <a:pt x="204296" y="100309"/>
                    <a:pt x="208899" y="63934"/>
                    <a:pt x="189326" y="36183"/>
                  </a:cubicBezTo>
                  <a:cubicBezTo>
                    <a:pt x="159699" y="-951"/>
                    <a:pt x="114252" y="-10023"/>
                    <a:pt x="70549" y="11382"/>
                  </a:cubicBezTo>
                  <a:cubicBezTo>
                    <a:pt x="19695" y="36273"/>
                    <a:pt x="-3900" y="94857"/>
                    <a:pt x="524" y="152235"/>
                  </a:cubicBezTo>
                  <a:cubicBezTo>
                    <a:pt x="3429" y="190487"/>
                    <a:pt x="26309" y="234638"/>
                    <a:pt x="60315" y="255194"/>
                  </a:cubicBezTo>
                  <a:close/>
                </a:path>
              </a:pathLst>
            </a:custGeom>
            <a:solidFill>
              <a:srgbClr val="FBF8D6"/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98DD142-33A6-4B81-9AF8-5F88E1909C52}"/>
                </a:ext>
              </a:extLst>
            </p:cNvPr>
            <p:cNvSpPr/>
            <p:nvPr/>
          </p:nvSpPr>
          <p:spPr>
            <a:xfrm>
              <a:off x="5152848" y="4812722"/>
              <a:ext cx="202639" cy="252129"/>
            </a:xfrm>
            <a:custGeom>
              <a:avLst/>
              <a:gdLst>
                <a:gd name="connsiteX0" fmla="*/ 208098 w 212524"/>
                <a:gd name="connsiteY0" fmla="*/ 8851 h 264429"/>
                <a:gd name="connsiteX1" fmla="*/ 196479 w 212524"/>
                <a:gd name="connsiteY1" fmla="*/ 48 h 264429"/>
                <a:gd name="connsiteX2" fmla="*/ 68451 w 212524"/>
                <a:gd name="connsiteY2" fmla="*/ 495 h 264429"/>
                <a:gd name="connsiteX3" fmla="*/ 3790 w 212524"/>
                <a:gd name="connsiteY3" fmla="*/ 44601 h 264429"/>
                <a:gd name="connsiteX4" fmla="*/ 23228 w 212524"/>
                <a:gd name="connsiteY4" fmla="*/ 118423 h 264429"/>
                <a:gd name="connsiteX5" fmla="*/ 62151 w 212524"/>
                <a:gd name="connsiteY5" fmla="*/ 110826 h 264429"/>
                <a:gd name="connsiteX6" fmla="*/ 67960 w 212524"/>
                <a:gd name="connsiteY6" fmla="*/ 94650 h 264429"/>
                <a:gd name="connsiteX7" fmla="*/ 56341 w 212524"/>
                <a:gd name="connsiteY7" fmla="*/ 79903 h 264429"/>
                <a:gd name="connsiteX8" fmla="*/ 56520 w 212524"/>
                <a:gd name="connsiteY8" fmla="*/ 53448 h 264429"/>
                <a:gd name="connsiteX9" fmla="*/ 103888 w 212524"/>
                <a:gd name="connsiteY9" fmla="*/ 44824 h 264429"/>
                <a:gd name="connsiteX10" fmla="*/ 114434 w 212524"/>
                <a:gd name="connsiteY10" fmla="*/ 66854 h 264429"/>
                <a:gd name="connsiteX11" fmla="*/ 114077 w 212524"/>
                <a:gd name="connsiteY11" fmla="*/ 185811 h 264429"/>
                <a:gd name="connsiteX12" fmla="*/ 63402 w 212524"/>
                <a:gd name="connsiteY12" fmla="*/ 209629 h 264429"/>
                <a:gd name="connsiteX13" fmla="*/ 51828 w 212524"/>
                <a:gd name="connsiteY13" fmla="*/ 206724 h 264429"/>
                <a:gd name="connsiteX14" fmla="*/ 34668 w 212524"/>
                <a:gd name="connsiteY14" fmla="*/ 233492 h 264429"/>
                <a:gd name="connsiteX15" fmla="*/ 66306 w 212524"/>
                <a:gd name="connsiteY15" fmla="*/ 259678 h 264429"/>
                <a:gd name="connsiteX16" fmla="*/ 161177 w 212524"/>
                <a:gd name="connsiteY16" fmla="*/ 199396 h 264429"/>
                <a:gd name="connsiteX17" fmla="*/ 165422 w 212524"/>
                <a:gd name="connsiteY17" fmla="*/ 84640 h 264429"/>
                <a:gd name="connsiteX18" fmla="*/ 169980 w 212524"/>
                <a:gd name="connsiteY18" fmla="*/ 54700 h 264429"/>
                <a:gd name="connsiteX19" fmla="*/ 202155 w 212524"/>
                <a:gd name="connsiteY19" fmla="*/ 43081 h 264429"/>
                <a:gd name="connsiteX20" fmla="*/ 211584 w 212524"/>
                <a:gd name="connsiteY20" fmla="*/ 23419 h 264429"/>
                <a:gd name="connsiteX21" fmla="*/ 208098 w 212524"/>
                <a:gd name="connsiteY21" fmla="*/ 8851 h 264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12524" h="264429">
                  <a:moveTo>
                    <a:pt x="208098" y="8851"/>
                  </a:moveTo>
                  <a:cubicBezTo>
                    <a:pt x="206266" y="3578"/>
                    <a:pt x="203138" y="-489"/>
                    <a:pt x="196479" y="48"/>
                  </a:cubicBezTo>
                  <a:cubicBezTo>
                    <a:pt x="153759" y="3354"/>
                    <a:pt x="111217" y="495"/>
                    <a:pt x="68451" y="495"/>
                  </a:cubicBezTo>
                  <a:cubicBezTo>
                    <a:pt x="38869" y="1612"/>
                    <a:pt x="12235" y="20246"/>
                    <a:pt x="3790" y="44601"/>
                  </a:cubicBezTo>
                  <a:cubicBezTo>
                    <a:pt x="-5371" y="70966"/>
                    <a:pt x="2449" y="100593"/>
                    <a:pt x="23228" y="118423"/>
                  </a:cubicBezTo>
                  <a:cubicBezTo>
                    <a:pt x="41326" y="133974"/>
                    <a:pt x="52543" y="131874"/>
                    <a:pt x="62151" y="110826"/>
                  </a:cubicBezTo>
                  <a:cubicBezTo>
                    <a:pt x="64519" y="105643"/>
                    <a:pt x="66038" y="100057"/>
                    <a:pt x="67960" y="94650"/>
                  </a:cubicBezTo>
                  <a:cubicBezTo>
                    <a:pt x="65502" y="88617"/>
                    <a:pt x="60408" y="84685"/>
                    <a:pt x="56341" y="79903"/>
                  </a:cubicBezTo>
                  <a:cubicBezTo>
                    <a:pt x="48879" y="71145"/>
                    <a:pt x="48879" y="61224"/>
                    <a:pt x="56520" y="53448"/>
                  </a:cubicBezTo>
                  <a:cubicBezTo>
                    <a:pt x="69837" y="39908"/>
                    <a:pt x="87622" y="43617"/>
                    <a:pt x="103888" y="44824"/>
                  </a:cubicBezTo>
                  <a:cubicBezTo>
                    <a:pt x="117696" y="45852"/>
                    <a:pt x="113317" y="48399"/>
                    <a:pt x="114434" y="66854"/>
                  </a:cubicBezTo>
                  <a:cubicBezTo>
                    <a:pt x="115417" y="114625"/>
                    <a:pt x="119797" y="146129"/>
                    <a:pt x="114077" y="185811"/>
                  </a:cubicBezTo>
                  <a:cubicBezTo>
                    <a:pt x="110502" y="210523"/>
                    <a:pt x="85343" y="230587"/>
                    <a:pt x="63402" y="209629"/>
                  </a:cubicBezTo>
                  <a:cubicBezTo>
                    <a:pt x="60408" y="206769"/>
                    <a:pt x="56609" y="201675"/>
                    <a:pt x="51828" y="206724"/>
                  </a:cubicBezTo>
                  <a:cubicBezTo>
                    <a:pt x="44455" y="214545"/>
                    <a:pt x="34713" y="222097"/>
                    <a:pt x="34668" y="233492"/>
                  </a:cubicBezTo>
                  <a:cubicBezTo>
                    <a:pt x="34623" y="245647"/>
                    <a:pt x="56788" y="255612"/>
                    <a:pt x="66306" y="259678"/>
                  </a:cubicBezTo>
                  <a:cubicBezTo>
                    <a:pt x="109876" y="278268"/>
                    <a:pt x="150809" y="238988"/>
                    <a:pt x="161177" y="199396"/>
                  </a:cubicBezTo>
                  <a:cubicBezTo>
                    <a:pt x="171008" y="161769"/>
                    <a:pt x="164528" y="122847"/>
                    <a:pt x="165422" y="84640"/>
                  </a:cubicBezTo>
                  <a:cubicBezTo>
                    <a:pt x="165645" y="75747"/>
                    <a:pt x="163903" y="62162"/>
                    <a:pt x="169980" y="54700"/>
                  </a:cubicBezTo>
                  <a:cubicBezTo>
                    <a:pt x="176951" y="46120"/>
                    <a:pt x="192592" y="46031"/>
                    <a:pt x="202155" y="43081"/>
                  </a:cubicBezTo>
                  <a:cubicBezTo>
                    <a:pt x="211673" y="40132"/>
                    <a:pt x="214131" y="32758"/>
                    <a:pt x="211584" y="23419"/>
                  </a:cubicBezTo>
                  <a:cubicBezTo>
                    <a:pt x="210332" y="18995"/>
                    <a:pt x="209707" y="13454"/>
                    <a:pt x="208098" y="8851"/>
                  </a:cubicBezTo>
                  <a:close/>
                </a:path>
              </a:pathLst>
            </a:custGeom>
            <a:solidFill>
              <a:srgbClr val="FBF8D7"/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03D6E47-DABE-43AA-9DA1-6D7C42BF8C87}"/>
                </a:ext>
              </a:extLst>
            </p:cNvPr>
            <p:cNvGrpSpPr/>
            <p:nvPr/>
          </p:nvGrpSpPr>
          <p:grpSpPr>
            <a:xfrm>
              <a:off x="4750654" y="2853670"/>
              <a:ext cx="2881832" cy="2306884"/>
              <a:chOff x="4750654" y="2853670"/>
              <a:chExt cx="2881832" cy="2306884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965F961-68B3-4E11-8B9A-3531586744E9}"/>
                  </a:ext>
                </a:extLst>
              </p:cNvPr>
              <p:cNvSpPr/>
              <p:nvPr/>
            </p:nvSpPr>
            <p:spPr>
              <a:xfrm>
                <a:off x="5996016" y="3701497"/>
                <a:ext cx="1636470" cy="377301"/>
              </a:xfrm>
              <a:custGeom>
                <a:avLst/>
                <a:gdLst>
                  <a:gd name="connsiteX0" fmla="*/ 1713340 w 1716303"/>
                  <a:gd name="connsiteY0" fmla="*/ 47552 h 395707"/>
                  <a:gd name="connsiteX1" fmla="*/ 1698012 w 1716303"/>
                  <a:gd name="connsiteY1" fmla="*/ 9166 h 395707"/>
                  <a:gd name="connsiteX2" fmla="*/ 1683042 w 1716303"/>
                  <a:gd name="connsiteY2" fmla="*/ 318 h 395707"/>
                  <a:gd name="connsiteX3" fmla="*/ 0 w 1716303"/>
                  <a:gd name="connsiteY3" fmla="*/ 250788 h 395707"/>
                  <a:gd name="connsiteX4" fmla="*/ 145188 w 1716303"/>
                  <a:gd name="connsiteY4" fmla="*/ 395707 h 395707"/>
                  <a:gd name="connsiteX5" fmla="*/ 1701140 w 1716303"/>
                  <a:gd name="connsiteY5" fmla="*/ 153102 h 395707"/>
                  <a:gd name="connsiteX6" fmla="*/ 1707262 w 1716303"/>
                  <a:gd name="connsiteY6" fmla="*/ 144880 h 395707"/>
                  <a:gd name="connsiteX7" fmla="*/ 1713340 w 1716303"/>
                  <a:gd name="connsiteY7" fmla="*/ 47552 h 395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303" h="395707">
                    <a:moveTo>
                      <a:pt x="1713340" y="47552"/>
                    </a:moveTo>
                    <a:cubicBezTo>
                      <a:pt x="1711686" y="34012"/>
                      <a:pt x="1703374" y="21902"/>
                      <a:pt x="1698012" y="9166"/>
                    </a:cubicBezTo>
                    <a:cubicBezTo>
                      <a:pt x="1695599" y="3446"/>
                      <a:pt x="1690683" y="-1291"/>
                      <a:pt x="1683042" y="318"/>
                    </a:cubicBezTo>
                    <a:cubicBezTo>
                      <a:pt x="1676830" y="720"/>
                      <a:pt x="254804" y="209720"/>
                      <a:pt x="0" y="250788"/>
                    </a:cubicBezTo>
                    <a:cubicBezTo>
                      <a:pt x="58495" y="304814"/>
                      <a:pt x="79140" y="340653"/>
                      <a:pt x="145188" y="395707"/>
                    </a:cubicBezTo>
                    <a:cubicBezTo>
                      <a:pt x="377828" y="367689"/>
                      <a:pt x="1663380" y="163425"/>
                      <a:pt x="1701140" y="153102"/>
                    </a:cubicBezTo>
                    <a:cubicBezTo>
                      <a:pt x="1703776" y="150823"/>
                      <a:pt x="1706056" y="148231"/>
                      <a:pt x="1707262" y="144880"/>
                    </a:cubicBezTo>
                    <a:cubicBezTo>
                      <a:pt x="1718970" y="113063"/>
                      <a:pt x="1717317" y="80173"/>
                      <a:pt x="1713340" y="4755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1AC72E0-04B5-4B4F-BC46-DE0A668BEE0E}"/>
                  </a:ext>
                </a:extLst>
              </p:cNvPr>
              <p:cNvSpPr/>
              <p:nvPr/>
            </p:nvSpPr>
            <p:spPr>
              <a:xfrm>
                <a:off x="6692319" y="3626025"/>
                <a:ext cx="210453" cy="100441"/>
              </a:xfrm>
              <a:custGeom>
                <a:avLst/>
                <a:gdLst>
                  <a:gd name="connsiteX0" fmla="*/ 0 w 220719"/>
                  <a:gd name="connsiteY0" fmla="*/ 60524 h 105341"/>
                  <a:gd name="connsiteX1" fmla="*/ 10055 w 220719"/>
                  <a:gd name="connsiteY1" fmla="*/ 41711 h 105341"/>
                  <a:gd name="connsiteX2" fmla="*/ 104836 w 220719"/>
                  <a:gd name="connsiteY2" fmla="*/ 509 h 105341"/>
                  <a:gd name="connsiteX3" fmla="*/ 117839 w 220719"/>
                  <a:gd name="connsiteY3" fmla="*/ 3727 h 105341"/>
                  <a:gd name="connsiteX4" fmla="*/ 207392 w 220719"/>
                  <a:gd name="connsiteY4" fmla="*/ 17178 h 105341"/>
                  <a:gd name="connsiteX5" fmla="*/ 220440 w 220719"/>
                  <a:gd name="connsiteY5" fmla="*/ 26875 h 105341"/>
                  <a:gd name="connsiteX6" fmla="*/ 212441 w 220719"/>
                  <a:gd name="connsiteY6" fmla="*/ 38895 h 105341"/>
                  <a:gd name="connsiteX7" fmla="*/ 173027 w 220719"/>
                  <a:gd name="connsiteY7" fmla="*/ 64546 h 105341"/>
                  <a:gd name="connsiteX8" fmla="*/ 65690 w 220719"/>
                  <a:gd name="connsiteY8" fmla="*/ 105300 h 105341"/>
                  <a:gd name="connsiteX9" fmla="*/ 6614 w 220719"/>
                  <a:gd name="connsiteY9" fmla="*/ 77058 h 105341"/>
                  <a:gd name="connsiteX10" fmla="*/ 0 w 220719"/>
                  <a:gd name="connsiteY10" fmla="*/ 60524 h 105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719" h="105341">
                    <a:moveTo>
                      <a:pt x="0" y="60524"/>
                    </a:moveTo>
                    <a:cubicBezTo>
                      <a:pt x="3754" y="54491"/>
                      <a:pt x="3709" y="46403"/>
                      <a:pt x="10055" y="41711"/>
                    </a:cubicBezTo>
                    <a:cubicBezTo>
                      <a:pt x="44910" y="35544"/>
                      <a:pt x="77621" y="24417"/>
                      <a:pt x="104836" y="509"/>
                    </a:cubicBezTo>
                    <a:cubicBezTo>
                      <a:pt x="109796" y="-831"/>
                      <a:pt x="114041" y="554"/>
                      <a:pt x="117839" y="3727"/>
                    </a:cubicBezTo>
                    <a:cubicBezTo>
                      <a:pt x="147645" y="8419"/>
                      <a:pt x="178167" y="8330"/>
                      <a:pt x="207392" y="17178"/>
                    </a:cubicBezTo>
                    <a:cubicBezTo>
                      <a:pt x="213246" y="18965"/>
                      <a:pt x="218832" y="21244"/>
                      <a:pt x="220440" y="26875"/>
                    </a:cubicBezTo>
                    <a:cubicBezTo>
                      <a:pt x="222094" y="32639"/>
                      <a:pt x="216016" y="35499"/>
                      <a:pt x="212441" y="38895"/>
                    </a:cubicBezTo>
                    <a:cubicBezTo>
                      <a:pt x="200957" y="49933"/>
                      <a:pt x="185451" y="54938"/>
                      <a:pt x="173027" y="64546"/>
                    </a:cubicBezTo>
                    <a:cubicBezTo>
                      <a:pt x="141568" y="89526"/>
                      <a:pt x="105148" y="104094"/>
                      <a:pt x="65690" y="105300"/>
                    </a:cubicBezTo>
                    <a:cubicBezTo>
                      <a:pt x="43748" y="105970"/>
                      <a:pt x="20467" y="98642"/>
                      <a:pt x="6614" y="77058"/>
                    </a:cubicBezTo>
                    <a:cubicBezTo>
                      <a:pt x="4379" y="71562"/>
                      <a:pt x="2190" y="66065"/>
                      <a:pt x="0" y="60524"/>
                    </a:cubicBezTo>
                    <a:close/>
                  </a:path>
                </a:pathLst>
              </a:custGeom>
              <a:solidFill>
                <a:srgbClr val="B8AC40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EA0D6DC-1091-4119-B65D-B3BF91219C28}"/>
                  </a:ext>
                </a:extLst>
              </p:cNvPr>
              <p:cNvGrpSpPr/>
              <p:nvPr/>
            </p:nvGrpSpPr>
            <p:grpSpPr>
              <a:xfrm>
                <a:off x="6372464" y="4905352"/>
                <a:ext cx="224409" cy="255202"/>
                <a:chOff x="7126121" y="2500365"/>
                <a:chExt cx="138706" cy="157739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9301D4A6-2D51-4895-BBF8-57559E1248A0}"/>
                    </a:ext>
                  </a:extLst>
                </p:cNvPr>
                <p:cNvSpPr/>
                <p:nvPr/>
              </p:nvSpPr>
              <p:spPr>
                <a:xfrm>
                  <a:off x="7155908" y="2513078"/>
                  <a:ext cx="108919" cy="98015"/>
                </a:xfrm>
                <a:custGeom>
                  <a:avLst/>
                  <a:gdLst>
                    <a:gd name="connsiteX0" fmla="*/ 215 w 184813"/>
                    <a:gd name="connsiteY0" fmla="*/ 52613 h 166311"/>
                    <a:gd name="connsiteX1" fmla="*/ 66978 w 184813"/>
                    <a:gd name="connsiteY1" fmla="*/ 642 h 166311"/>
                    <a:gd name="connsiteX2" fmla="*/ 114256 w 184813"/>
                    <a:gd name="connsiteY2" fmla="*/ 7345 h 166311"/>
                    <a:gd name="connsiteX3" fmla="*/ 163323 w 184813"/>
                    <a:gd name="connsiteY3" fmla="*/ 42871 h 166311"/>
                    <a:gd name="connsiteX4" fmla="*/ 184773 w 184813"/>
                    <a:gd name="connsiteY4" fmla="*/ 110483 h 166311"/>
                    <a:gd name="connsiteX5" fmla="*/ 152464 w 184813"/>
                    <a:gd name="connsiteY5" fmla="*/ 166252 h 166311"/>
                    <a:gd name="connsiteX6" fmla="*/ 215 w 184813"/>
                    <a:gd name="connsiteY6" fmla="*/ 52613 h 166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4813" h="166311">
                      <a:moveTo>
                        <a:pt x="215" y="52613"/>
                      </a:moveTo>
                      <a:cubicBezTo>
                        <a:pt x="-2466" y="23835"/>
                        <a:pt x="19878" y="6451"/>
                        <a:pt x="66978" y="642"/>
                      </a:cubicBezTo>
                      <a:cubicBezTo>
                        <a:pt x="83110" y="-1324"/>
                        <a:pt x="99018" y="1313"/>
                        <a:pt x="114256" y="7345"/>
                      </a:cubicBezTo>
                      <a:cubicBezTo>
                        <a:pt x="118144" y="11144"/>
                        <a:pt x="158675" y="38716"/>
                        <a:pt x="163323" y="42871"/>
                      </a:cubicBezTo>
                      <a:cubicBezTo>
                        <a:pt x="176863" y="63383"/>
                        <a:pt x="184192" y="85815"/>
                        <a:pt x="184773" y="110483"/>
                      </a:cubicBezTo>
                      <a:cubicBezTo>
                        <a:pt x="185353" y="135686"/>
                        <a:pt x="180080" y="157404"/>
                        <a:pt x="152464" y="166252"/>
                      </a:cubicBezTo>
                      <a:cubicBezTo>
                        <a:pt x="114435" y="168084"/>
                        <a:pt x="14962" y="128045"/>
                        <a:pt x="215" y="5261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A401CC2-D28A-4D8F-855F-F229F16FDA99}"/>
                    </a:ext>
                  </a:extLst>
                </p:cNvPr>
                <p:cNvSpPr/>
                <p:nvPr/>
              </p:nvSpPr>
              <p:spPr>
                <a:xfrm>
                  <a:off x="7126121" y="2544085"/>
                  <a:ext cx="119641" cy="114019"/>
                </a:xfrm>
                <a:custGeom>
                  <a:avLst/>
                  <a:gdLst>
                    <a:gd name="connsiteX0" fmla="*/ 50759 w 203007"/>
                    <a:gd name="connsiteY0" fmla="*/ 0 h 193467"/>
                    <a:gd name="connsiteX1" fmla="*/ 100094 w 203007"/>
                    <a:gd name="connsiteY1" fmla="*/ 74091 h 193467"/>
                    <a:gd name="connsiteX2" fmla="*/ 203007 w 203007"/>
                    <a:gd name="connsiteY2" fmla="*/ 113639 h 193467"/>
                    <a:gd name="connsiteX3" fmla="*/ 155237 w 203007"/>
                    <a:gd name="connsiteY3" fmla="*/ 169497 h 193467"/>
                    <a:gd name="connsiteX4" fmla="*/ 44995 w 203007"/>
                    <a:gd name="connsiteY4" fmla="*/ 181473 h 193467"/>
                    <a:gd name="connsiteX5" fmla="*/ 2229 w 203007"/>
                    <a:gd name="connsiteY5" fmla="*/ 74672 h 193467"/>
                    <a:gd name="connsiteX6" fmla="*/ 50759 w 203007"/>
                    <a:gd name="connsiteY6" fmla="*/ 0 h 193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3007" h="193467">
                      <a:moveTo>
                        <a:pt x="50759" y="0"/>
                      </a:moveTo>
                      <a:cubicBezTo>
                        <a:pt x="58669" y="30387"/>
                        <a:pt x="75963" y="54831"/>
                        <a:pt x="100094" y="74091"/>
                      </a:cubicBezTo>
                      <a:cubicBezTo>
                        <a:pt x="130078" y="97998"/>
                        <a:pt x="163460" y="114175"/>
                        <a:pt x="203007" y="113639"/>
                      </a:cubicBezTo>
                      <a:cubicBezTo>
                        <a:pt x="191747" y="136250"/>
                        <a:pt x="175168" y="154304"/>
                        <a:pt x="155237" y="169497"/>
                      </a:cubicBezTo>
                      <a:cubicBezTo>
                        <a:pt x="122214" y="196265"/>
                        <a:pt x="77437" y="201136"/>
                        <a:pt x="44995" y="181473"/>
                      </a:cubicBezTo>
                      <a:cubicBezTo>
                        <a:pt x="11748" y="161320"/>
                        <a:pt x="-6663" y="115382"/>
                        <a:pt x="2229" y="74672"/>
                      </a:cubicBezTo>
                      <a:cubicBezTo>
                        <a:pt x="3525" y="68416"/>
                        <a:pt x="31142" y="15194"/>
                        <a:pt x="50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1E6A8D59-6BBE-4425-AE95-3773D03660A6}"/>
                    </a:ext>
                  </a:extLst>
                </p:cNvPr>
                <p:cNvSpPr/>
                <p:nvPr/>
              </p:nvSpPr>
              <p:spPr>
                <a:xfrm>
                  <a:off x="7220426" y="2500365"/>
                  <a:ext cx="42239" cy="45134"/>
                </a:xfrm>
                <a:custGeom>
                  <a:avLst/>
                  <a:gdLst>
                    <a:gd name="connsiteX0" fmla="*/ 53849 w 71671"/>
                    <a:gd name="connsiteY0" fmla="*/ 64397 h 76584"/>
                    <a:gd name="connsiteX1" fmla="*/ 23462 w 71671"/>
                    <a:gd name="connsiteY1" fmla="*/ 75971 h 76584"/>
                    <a:gd name="connsiteX2" fmla="*/ 4782 w 71671"/>
                    <a:gd name="connsiteY2" fmla="*/ 28871 h 76584"/>
                    <a:gd name="connsiteX3" fmla="*/ 23506 w 71671"/>
                    <a:gd name="connsiteY3" fmla="*/ 9253 h 76584"/>
                    <a:gd name="connsiteX4" fmla="*/ 58317 w 71671"/>
                    <a:gd name="connsiteY4" fmla="*/ 6081 h 76584"/>
                    <a:gd name="connsiteX5" fmla="*/ 67165 w 71671"/>
                    <a:gd name="connsiteY5" fmla="*/ 42724 h 76584"/>
                    <a:gd name="connsiteX6" fmla="*/ 53849 w 71671"/>
                    <a:gd name="connsiteY6" fmla="*/ 64397 h 76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1671" h="76584">
                      <a:moveTo>
                        <a:pt x="53849" y="64397"/>
                      </a:moveTo>
                      <a:cubicBezTo>
                        <a:pt x="44420" y="70072"/>
                        <a:pt x="36599" y="79010"/>
                        <a:pt x="23462" y="75971"/>
                      </a:cubicBezTo>
                      <a:cubicBezTo>
                        <a:pt x="6481" y="72038"/>
                        <a:pt x="-7775" y="54387"/>
                        <a:pt x="4782" y="28871"/>
                      </a:cubicBezTo>
                      <a:cubicBezTo>
                        <a:pt x="11039" y="22347"/>
                        <a:pt x="17206" y="15733"/>
                        <a:pt x="23506" y="9253"/>
                      </a:cubicBezTo>
                      <a:cubicBezTo>
                        <a:pt x="34187" y="-1784"/>
                        <a:pt x="46163" y="-3080"/>
                        <a:pt x="58317" y="6081"/>
                      </a:cubicBezTo>
                      <a:cubicBezTo>
                        <a:pt x="72617" y="16895"/>
                        <a:pt x="75209" y="28916"/>
                        <a:pt x="67165" y="42724"/>
                      </a:cubicBezTo>
                      <a:cubicBezTo>
                        <a:pt x="62875" y="50052"/>
                        <a:pt x="58273" y="57202"/>
                        <a:pt x="53849" y="64397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354710FE-3EBC-4BD3-B389-D32464984C34}"/>
                  </a:ext>
                </a:extLst>
              </p:cNvPr>
              <p:cNvGrpSpPr/>
              <p:nvPr/>
            </p:nvGrpSpPr>
            <p:grpSpPr>
              <a:xfrm>
                <a:off x="6626229" y="3409086"/>
                <a:ext cx="285239" cy="317982"/>
                <a:chOff x="7282972" y="1575530"/>
                <a:chExt cx="176305" cy="196543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BD40019B-F9F4-4DBA-B87A-3815A39649D6}"/>
                    </a:ext>
                  </a:extLst>
                </p:cNvPr>
                <p:cNvSpPr/>
                <p:nvPr/>
              </p:nvSpPr>
              <p:spPr>
                <a:xfrm>
                  <a:off x="7323831" y="1709264"/>
                  <a:ext cx="135446" cy="62809"/>
                </a:xfrm>
                <a:custGeom>
                  <a:avLst/>
                  <a:gdLst>
                    <a:gd name="connsiteX0" fmla="*/ 15090 w 229825"/>
                    <a:gd name="connsiteY0" fmla="*/ 88877 h 106574"/>
                    <a:gd name="connsiteX1" fmla="*/ 1684 w 229825"/>
                    <a:gd name="connsiteY1" fmla="*/ 53485 h 106574"/>
                    <a:gd name="connsiteX2" fmla="*/ 11649 w 229825"/>
                    <a:gd name="connsiteY2" fmla="*/ 32795 h 106574"/>
                    <a:gd name="connsiteX3" fmla="*/ 79127 w 229825"/>
                    <a:gd name="connsiteY3" fmla="*/ 84 h 106574"/>
                    <a:gd name="connsiteX4" fmla="*/ 165328 w 229825"/>
                    <a:gd name="connsiteY4" fmla="*/ 3435 h 106574"/>
                    <a:gd name="connsiteX5" fmla="*/ 178287 w 229825"/>
                    <a:gd name="connsiteY5" fmla="*/ 62243 h 106574"/>
                    <a:gd name="connsiteX6" fmla="*/ 15090 w 229825"/>
                    <a:gd name="connsiteY6" fmla="*/ 88877 h 106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9825" h="106574">
                      <a:moveTo>
                        <a:pt x="15090" y="88877"/>
                      </a:moveTo>
                      <a:cubicBezTo>
                        <a:pt x="3025" y="80341"/>
                        <a:pt x="-3231" y="67293"/>
                        <a:pt x="1684" y="53485"/>
                      </a:cubicBezTo>
                      <a:cubicBezTo>
                        <a:pt x="3784" y="47586"/>
                        <a:pt x="8879" y="38470"/>
                        <a:pt x="11649" y="32795"/>
                      </a:cubicBezTo>
                      <a:cubicBezTo>
                        <a:pt x="28630" y="5044"/>
                        <a:pt x="49588" y="3033"/>
                        <a:pt x="79127" y="84"/>
                      </a:cubicBezTo>
                      <a:cubicBezTo>
                        <a:pt x="84355" y="-452"/>
                        <a:pt x="151519" y="1692"/>
                        <a:pt x="165328" y="3435"/>
                      </a:cubicBezTo>
                      <a:cubicBezTo>
                        <a:pt x="243708" y="9334"/>
                        <a:pt x="253763" y="12686"/>
                        <a:pt x="178287" y="62243"/>
                      </a:cubicBezTo>
                      <a:cubicBezTo>
                        <a:pt x="73407" y="120291"/>
                        <a:pt x="57453" y="112427"/>
                        <a:pt x="15090" y="8887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5D594F30-6FA3-43C4-8F1C-930EE9F6278F}"/>
                    </a:ext>
                  </a:extLst>
                </p:cNvPr>
                <p:cNvSpPr/>
                <p:nvPr/>
              </p:nvSpPr>
              <p:spPr>
                <a:xfrm>
                  <a:off x="7282972" y="1575530"/>
                  <a:ext cx="146242" cy="152982"/>
                </a:xfrm>
                <a:custGeom>
                  <a:avLst/>
                  <a:gdLst>
                    <a:gd name="connsiteX0" fmla="*/ 42949 w 248144"/>
                    <a:gd name="connsiteY0" fmla="*/ 259580 h 259580"/>
                    <a:gd name="connsiteX1" fmla="*/ 3625 w 248144"/>
                    <a:gd name="connsiteY1" fmla="*/ 230221 h 259580"/>
                    <a:gd name="connsiteX2" fmla="*/ 139 w 248144"/>
                    <a:gd name="connsiteY2" fmla="*/ 207833 h 259580"/>
                    <a:gd name="connsiteX3" fmla="*/ 62209 w 248144"/>
                    <a:gd name="connsiteY3" fmla="*/ 95445 h 259580"/>
                    <a:gd name="connsiteX4" fmla="*/ 175311 w 248144"/>
                    <a:gd name="connsiteY4" fmla="*/ 24930 h 259580"/>
                    <a:gd name="connsiteX5" fmla="*/ 228087 w 248144"/>
                    <a:gd name="connsiteY5" fmla="*/ 65997 h 259580"/>
                    <a:gd name="connsiteX6" fmla="*/ 42949 w 248144"/>
                    <a:gd name="connsiteY6" fmla="*/ 259580 h 2595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8144" h="259580">
                      <a:moveTo>
                        <a:pt x="42949" y="259580"/>
                      </a:moveTo>
                      <a:cubicBezTo>
                        <a:pt x="20159" y="259133"/>
                        <a:pt x="9300" y="252162"/>
                        <a:pt x="3625" y="230221"/>
                      </a:cubicBezTo>
                      <a:cubicBezTo>
                        <a:pt x="1212" y="220837"/>
                        <a:pt x="1480" y="217485"/>
                        <a:pt x="139" y="207833"/>
                      </a:cubicBezTo>
                      <a:cubicBezTo>
                        <a:pt x="-2274" y="157605"/>
                        <a:pt x="27040" y="124849"/>
                        <a:pt x="62209" y="95445"/>
                      </a:cubicBezTo>
                      <a:cubicBezTo>
                        <a:pt x="68465" y="90217"/>
                        <a:pt x="156141" y="34716"/>
                        <a:pt x="175311" y="24930"/>
                      </a:cubicBezTo>
                      <a:cubicBezTo>
                        <a:pt x="249894" y="-11937"/>
                        <a:pt x="266651" y="-15289"/>
                        <a:pt x="228087" y="65997"/>
                      </a:cubicBezTo>
                      <a:cubicBezTo>
                        <a:pt x="144344" y="231070"/>
                        <a:pt x="117531" y="252877"/>
                        <a:pt x="42949" y="2595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92F1CD1-D4D5-48EB-9F3C-D4EF1E0522C7}"/>
                  </a:ext>
                </a:extLst>
              </p:cNvPr>
              <p:cNvSpPr/>
              <p:nvPr/>
            </p:nvSpPr>
            <p:spPr>
              <a:xfrm>
                <a:off x="5110911" y="3508540"/>
                <a:ext cx="174895" cy="87747"/>
              </a:xfrm>
              <a:custGeom>
                <a:avLst/>
                <a:gdLst>
                  <a:gd name="connsiteX0" fmla="*/ 180000 w 183427"/>
                  <a:gd name="connsiteY0" fmla="*/ 43425 h 92028"/>
                  <a:gd name="connsiteX1" fmla="*/ 176023 w 183427"/>
                  <a:gd name="connsiteY1" fmla="*/ 73677 h 92028"/>
                  <a:gd name="connsiteX2" fmla="*/ 161053 w 183427"/>
                  <a:gd name="connsiteY2" fmla="*/ 84536 h 92028"/>
                  <a:gd name="connsiteX3" fmla="*/ 100636 w 183427"/>
                  <a:gd name="connsiteY3" fmla="*/ 82034 h 92028"/>
                  <a:gd name="connsiteX4" fmla="*/ 40667 w 183427"/>
                  <a:gd name="connsiteY4" fmla="*/ 46776 h 92028"/>
                  <a:gd name="connsiteX5" fmla="*/ 53894 w 183427"/>
                  <a:gd name="connsiteY5" fmla="*/ 78 h 92028"/>
                  <a:gd name="connsiteX6" fmla="*/ 180000 w 183427"/>
                  <a:gd name="connsiteY6" fmla="*/ 43425 h 9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3427" h="92028">
                    <a:moveTo>
                      <a:pt x="180000" y="43425"/>
                    </a:moveTo>
                    <a:cubicBezTo>
                      <a:pt x="185318" y="54060"/>
                      <a:pt x="184782" y="65768"/>
                      <a:pt x="176023" y="73677"/>
                    </a:cubicBezTo>
                    <a:cubicBezTo>
                      <a:pt x="172269" y="77074"/>
                      <a:pt x="165209" y="81587"/>
                      <a:pt x="161053" y="84536"/>
                    </a:cubicBezTo>
                    <a:cubicBezTo>
                      <a:pt x="138397" y="97808"/>
                      <a:pt x="122756" y="91195"/>
                      <a:pt x="100636" y="82034"/>
                    </a:cubicBezTo>
                    <a:cubicBezTo>
                      <a:pt x="96704" y="80425"/>
                      <a:pt x="49827" y="53300"/>
                      <a:pt x="40667" y="46776"/>
                    </a:cubicBezTo>
                    <a:cubicBezTo>
                      <a:pt x="-12779" y="12680"/>
                      <a:pt x="-18633" y="6468"/>
                      <a:pt x="53894" y="78"/>
                    </a:cubicBezTo>
                    <a:cubicBezTo>
                      <a:pt x="150507" y="-1084"/>
                      <a:pt x="158863" y="10580"/>
                      <a:pt x="180000" y="43425"/>
                    </a:cubicBezTo>
                    <a:close/>
                  </a:path>
                </a:pathLst>
              </a:custGeom>
              <a:solidFill>
                <a:srgbClr val="A51F23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6E4B501-5205-4482-8024-21004F8708C0}"/>
                  </a:ext>
                </a:extLst>
              </p:cNvPr>
              <p:cNvSpPr/>
              <p:nvPr/>
            </p:nvSpPr>
            <p:spPr>
              <a:xfrm>
                <a:off x="5151505" y="3312400"/>
                <a:ext cx="201805" cy="220075"/>
              </a:xfrm>
              <a:custGeom>
                <a:avLst/>
                <a:gdLst>
                  <a:gd name="connsiteX0" fmla="*/ 211651 w 211651"/>
                  <a:gd name="connsiteY0" fmla="*/ 197385 h 230810"/>
                  <a:gd name="connsiteX1" fmla="*/ 183186 w 211651"/>
                  <a:gd name="connsiteY1" fmla="*/ 229470 h 230810"/>
                  <a:gd name="connsiteX2" fmla="*/ 163434 w 211651"/>
                  <a:gd name="connsiteY2" fmla="*/ 230811 h 230810"/>
                  <a:gd name="connsiteX3" fmla="*/ 70128 w 211651"/>
                  <a:gd name="connsiteY3" fmla="*/ 168383 h 230810"/>
                  <a:gd name="connsiteX4" fmla="*/ 17085 w 211651"/>
                  <a:gd name="connsiteY4" fmla="*/ 64620 h 230810"/>
                  <a:gd name="connsiteX5" fmla="*/ 56767 w 211651"/>
                  <a:gd name="connsiteY5" fmla="*/ 21676 h 230810"/>
                  <a:gd name="connsiteX6" fmla="*/ 211651 w 211651"/>
                  <a:gd name="connsiteY6" fmla="*/ 197385 h 23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651" h="230810">
                    <a:moveTo>
                      <a:pt x="211651" y="197385"/>
                    </a:moveTo>
                    <a:cubicBezTo>
                      <a:pt x="209596" y="217181"/>
                      <a:pt x="202669" y="226163"/>
                      <a:pt x="183186" y="229470"/>
                    </a:cubicBezTo>
                    <a:cubicBezTo>
                      <a:pt x="174830" y="230900"/>
                      <a:pt x="171969" y="230364"/>
                      <a:pt x="163434" y="230811"/>
                    </a:cubicBezTo>
                    <a:cubicBezTo>
                      <a:pt x="119507" y="229157"/>
                      <a:pt x="93142" y="201228"/>
                      <a:pt x="70128" y="168383"/>
                    </a:cubicBezTo>
                    <a:cubicBezTo>
                      <a:pt x="66062" y="162574"/>
                      <a:pt x="24190" y="82048"/>
                      <a:pt x="17085" y="64620"/>
                    </a:cubicBezTo>
                    <a:cubicBezTo>
                      <a:pt x="-9504" y="-3080"/>
                      <a:pt x="-11157" y="-17916"/>
                      <a:pt x="56767" y="21676"/>
                    </a:cubicBezTo>
                    <a:cubicBezTo>
                      <a:pt x="194358" y="106983"/>
                      <a:pt x="211339" y="131919"/>
                      <a:pt x="211651" y="197385"/>
                    </a:cubicBezTo>
                    <a:close/>
                  </a:path>
                </a:pathLst>
              </a:custGeom>
              <a:solidFill>
                <a:srgbClr val="C32527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ACA44750-ABFF-4C9D-A2E9-FE4B0D1F390B}"/>
                  </a:ext>
                </a:extLst>
              </p:cNvPr>
              <p:cNvGrpSpPr/>
              <p:nvPr/>
            </p:nvGrpSpPr>
            <p:grpSpPr>
              <a:xfrm>
                <a:off x="5101937" y="3311164"/>
                <a:ext cx="251374" cy="277614"/>
                <a:chOff x="6340814" y="1515005"/>
                <a:chExt cx="155373" cy="171592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5E968C1D-2369-4AB2-A600-6EE5C94533C3}"/>
                    </a:ext>
                  </a:extLst>
                </p:cNvPr>
                <p:cNvSpPr/>
                <p:nvPr/>
              </p:nvSpPr>
              <p:spPr>
                <a:xfrm>
                  <a:off x="6340814" y="1624225"/>
                  <a:ext cx="124251" cy="62372"/>
                </a:xfrm>
                <a:custGeom>
                  <a:avLst/>
                  <a:gdLst>
                    <a:gd name="connsiteX0" fmla="*/ 206885 w 210829"/>
                    <a:gd name="connsiteY0" fmla="*/ 49955 h 105833"/>
                    <a:gd name="connsiteX1" fmla="*/ 202327 w 210829"/>
                    <a:gd name="connsiteY1" fmla="*/ 84722 h 105833"/>
                    <a:gd name="connsiteX2" fmla="*/ 185123 w 210829"/>
                    <a:gd name="connsiteY2" fmla="*/ 97234 h 105833"/>
                    <a:gd name="connsiteX3" fmla="*/ 115679 w 210829"/>
                    <a:gd name="connsiteY3" fmla="*/ 94329 h 105833"/>
                    <a:gd name="connsiteX4" fmla="*/ 46727 w 210829"/>
                    <a:gd name="connsiteY4" fmla="*/ 53799 h 105833"/>
                    <a:gd name="connsiteX5" fmla="*/ 61921 w 210829"/>
                    <a:gd name="connsiteY5" fmla="*/ 85 h 105833"/>
                    <a:gd name="connsiteX6" fmla="*/ 206885 w 210829"/>
                    <a:gd name="connsiteY6" fmla="*/ 49955 h 10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829" h="105833">
                      <a:moveTo>
                        <a:pt x="206885" y="49955"/>
                      </a:moveTo>
                      <a:cubicBezTo>
                        <a:pt x="213007" y="62200"/>
                        <a:pt x="212382" y="75606"/>
                        <a:pt x="202327" y="84722"/>
                      </a:cubicBezTo>
                      <a:cubicBezTo>
                        <a:pt x="197992" y="88610"/>
                        <a:pt x="189904" y="93838"/>
                        <a:pt x="185123" y="97234"/>
                      </a:cubicBezTo>
                      <a:cubicBezTo>
                        <a:pt x="159070" y="112472"/>
                        <a:pt x="141106" y="104876"/>
                        <a:pt x="115679" y="94329"/>
                      </a:cubicBezTo>
                      <a:cubicBezTo>
                        <a:pt x="111166" y="92453"/>
                        <a:pt x="57273" y="61306"/>
                        <a:pt x="46727" y="53799"/>
                      </a:cubicBezTo>
                      <a:cubicBezTo>
                        <a:pt x="-14672" y="14608"/>
                        <a:pt x="-21420" y="7503"/>
                        <a:pt x="61921" y="85"/>
                      </a:cubicBezTo>
                      <a:cubicBezTo>
                        <a:pt x="172968" y="-1211"/>
                        <a:pt x="182575" y="12195"/>
                        <a:pt x="206885" y="49955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2C04292-97C2-4461-8ED9-1C37659E1233}"/>
                    </a:ext>
                  </a:extLst>
                </p:cNvPr>
                <p:cNvSpPr/>
                <p:nvPr/>
              </p:nvSpPr>
              <p:spPr>
                <a:xfrm>
                  <a:off x="6371452" y="1515005"/>
                  <a:ext cx="124735" cy="136027"/>
                </a:xfrm>
                <a:custGeom>
                  <a:avLst/>
                  <a:gdLst>
                    <a:gd name="connsiteX0" fmla="*/ 211651 w 211651"/>
                    <a:gd name="connsiteY0" fmla="*/ 197385 h 230810"/>
                    <a:gd name="connsiteX1" fmla="*/ 183186 w 211651"/>
                    <a:gd name="connsiteY1" fmla="*/ 229470 h 230810"/>
                    <a:gd name="connsiteX2" fmla="*/ 163434 w 211651"/>
                    <a:gd name="connsiteY2" fmla="*/ 230811 h 230810"/>
                    <a:gd name="connsiteX3" fmla="*/ 70128 w 211651"/>
                    <a:gd name="connsiteY3" fmla="*/ 168383 h 230810"/>
                    <a:gd name="connsiteX4" fmla="*/ 17085 w 211651"/>
                    <a:gd name="connsiteY4" fmla="*/ 64620 h 230810"/>
                    <a:gd name="connsiteX5" fmla="*/ 56767 w 211651"/>
                    <a:gd name="connsiteY5" fmla="*/ 21676 h 230810"/>
                    <a:gd name="connsiteX6" fmla="*/ 211651 w 211651"/>
                    <a:gd name="connsiteY6" fmla="*/ 197385 h 23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1651" h="230810">
                      <a:moveTo>
                        <a:pt x="211651" y="197385"/>
                      </a:moveTo>
                      <a:cubicBezTo>
                        <a:pt x="209596" y="217181"/>
                        <a:pt x="202669" y="226163"/>
                        <a:pt x="183186" y="229470"/>
                      </a:cubicBezTo>
                      <a:cubicBezTo>
                        <a:pt x="174830" y="230900"/>
                        <a:pt x="171969" y="230364"/>
                        <a:pt x="163434" y="230811"/>
                      </a:cubicBezTo>
                      <a:cubicBezTo>
                        <a:pt x="119507" y="229157"/>
                        <a:pt x="93142" y="201228"/>
                        <a:pt x="70128" y="168383"/>
                      </a:cubicBezTo>
                      <a:cubicBezTo>
                        <a:pt x="66062" y="162574"/>
                        <a:pt x="24190" y="82048"/>
                        <a:pt x="17085" y="64620"/>
                      </a:cubicBezTo>
                      <a:cubicBezTo>
                        <a:pt x="-9504" y="-3080"/>
                        <a:pt x="-11157" y="-17916"/>
                        <a:pt x="56767" y="21676"/>
                      </a:cubicBezTo>
                      <a:cubicBezTo>
                        <a:pt x="194358" y="106939"/>
                        <a:pt x="211339" y="131919"/>
                        <a:pt x="211651" y="19738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C8A56BD-C00E-4913-BB8C-0A5272EFE25A}"/>
                  </a:ext>
                </a:extLst>
              </p:cNvPr>
              <p:cNvGrpSpPr/>
              <p:nvPr/>
            </p:nvGrpSpPr>
            <p:grpSpPr>
              <a:xfrm>
                <a:off x="4775129" y="3909345"/>
                <a:ext cx="251579" cy="282408"/>
                <a:chOff x="6138816" y="1884738"/>
                <a:chExt cx="155500" cy="174555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E0736129-A397-4667-A9A3-8D7D55F925C3}"/>
                    </a:ext>
                  </a:extLst>
                </p:cNvPr>
                <p:cNvSpPr/>
                <p:nvPr/>
              </p:nvSpPr>
              <p:spPr>
                <a:xfrm>
                  <a:off x="6138816" y="1993900"/>
                  <a:ext cx="122440" cy="65393"/>
                </a:xfrm>
                <a:custGeom>
                  <a:avLst/>
                  <a:gdLst>
                    <a:gd name="connsiteX0" fmla="*/ 204652 w 207756"/>
                    <a:gd name="connsiteY0" fmla="*/ 57914 h 110959"/>
                    <a:gd name="connsiteX1" fmla="*/ 198128 w 207756"/>
                    <a:gd name="connsiteY1" fmla="*/ 92368 h 110959"/>
                    <a:gd name="connsiteX2" fmla="*/ 180253 w 207756"/>
                    <a:gd name="connsiteY2" fmla="*/ 103897 h 110959"/>
                    <a:gd name="connsiteX3" fmla="*/ 111078 w 207756"/>
                    <a:gd name="connsiteY3" fmla="*/ 97105 h 110959"/>
                    <a:gd name="connsiteX4" fmla="*/ 44539 w 207756"/>
                    <a:gd name="connsiteY4" fmla="*/ 52775 h 110959"/>
                    <a:gd name="connsiteX5" fmla="*/ 62727 w 207756"/>
                    <a:gd name="connsiteY5" fmla="*/ 0 h 110959"/>
                    <a:gd name="connsiteX6" fmla="*/ 204652 w 207756"/>
                    <a:gd name="connsiteY6" fmla="*/ 57914 h 1109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7756" h="110959">
                      <a:moveTo>
                        <a:pt x="204652" y="57914"/>
                      </a:moveTo>
                      <a:cubicBezTo>
                        <a:pt x="210059" y="70471"/>
                        <a:pt x="208719" y="83833"/>
                        <a:pt x="198128" y="92368"/>
                      </a:cubicBezTo>
                      <a:cubicBezTo>
                        <a:pt x="193615" y="96032"/>
                        <a:pt x="185213" y="100769"/>
                        <a:pt x="180253" y="103897"/>
                      </a:cubicBezTo>
                      <a:cubicBezTo>
                        <a:pt x="153396" y="117661"/>
                        <a:pt x="135879" y="109081"/>
                        <a:pt x="111078" y="97105"/>
                      </a:cubicBezTo>
                      <a:cubicBezTo>
                        <a:pt x="106699" y="95004"/>
                        <a:pt x="54594" y="60819"/>
                        <a:pt x="44539" y="52775"/>
                      </a:cubicBezTo>
                      <a:cubicBezTo>
                        <a:pt x="-14582" y="10233"/>
                        <a:pt x="-20927" y="2726"/>
                        <a:pt x="62727" y="0"/>
                      </a:cubicBezTo>
                      <a:cubicBezTo>
                        <a:pt x="173684" y="4871"/>
                        <a:pt x="182488" y="18813"/>
                        <a:pt x="204652" y="57914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77D654F4-E8BA-4FD7-BF74-76B0C2007089}"/>
                    </a:ext>
                  </a:extLst>
                </p:cNvPr>
                <p:cNvSpPr/>
                <p:nvPr/>
              </p:nvSpPr>
              <p:spPr>
                <a:xfrm>
                  <a:off x="6175722" y="1884738"/>
                  <a:ext cx="118594" cy="141086"/>
                </a:xfrm>
                <a:custGeom>
                  <a:avLst/>
                  <a:gdLst>
                    <a:gd name="connsiteX0" fmla="*/ 200838 w 201231"/>
                    <a:gd name="connsiteY0" fmla="*/ 208464 h 239395"/>
                    <a:gd name="connsiteX1" fmla="*/ 170585 w 201231"/>
                    <a:gd name="connsiteY1" fmla="*/ 238896 h 239395"/>
                    <a:gd name="connsiteX2" fmla="*/ 150788 w 201231"/>
                    <a:gd name="connsiteY2" fmla="*/ 239164 h 239395"/>
                    <a:gd name="connsiteX3" fmla="*/ 61146 w 201231"/>
                    <a:gd name="connsiteY3" fmla="*/ 171597 h 239395"/>
                    <a:gd name="connsiteX4" fmla="*/ 14002 w 201231"/>
                    <a:gd name="connsiteY4" fmla="*/ 65064 h 239395"/>
                    <a:gd name="connsiteX5" fmla="*/ 56007 w 201231"/>
                    <a:gd name="connsiteY5" fmla="*/ 24399 h 239395"/>
                    <a:gd name="connsiteX6" fmla="*/ 200838 w 201231"/>
                    <a:gd name="connsiteY6" fmla="*/ 208464 h 239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1231" h="239395">
                      <a:moveTo>
                        <a:pt x="200838" y="208464"/>
                      </a:moveTo>
                      <a:cubicBezTo>
                        <a:pt x="197665" y="228126"/>
                        <a:pt x="190247" y="236706"/>
                        <a:pt x="170585" y="238896"/>
                      </a:cubicBezTo>
                      <a:cubicBezTo>
                        <a:pt x="162184" y="239834"/>
                        <a:pt x="159323" y="239164"/>
                        <a:pt x="150788" y="239164"/>
                      </a:cubicBezTo>
                      <a:cubicBezTo>
                        <a:pt x="107040" y="235053"/>
                        <a:pt x="82239" y="205693"/>
                        <a:pt x="61146" y="171597"/>
                      </a:cubicBezTo>
                      <a:cubicBezTo>
                        <a:pt x="57393" y="165564"/>
                        <a:pt x="20124" y="82849"/>
                        <a:pt x="14002" y="65064"/>
                      </a:cubicBezTo>
                      <a:cubicBezTo>
                        <a:pt x="-8744" y="-4022"/>
                        <a:pt x="-9593" y="-18948"/>
                        <a:pt x="56007" y="24399"/>
                      </a:cubicBezTo>
                      <a:cubicBezTo>
                        <a:pt x="188638" y="117169"/>
                        <a:pt x="204189" y="143087"/>
                        <a:pt x="200838" y="20846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79B44E8-41F5-4818-BF85-918A786A89ED}"/>
                  </a:ext>
                </a:extLst>
              </p:cNvPr>
              <p:cNvGrpSpPr/>
              <p:nvPr/>
            </p:nvGrpSpPr>
            <p:grpSpPr>
              <a:xfrm>
                <a:off x="6372427" y="4597619"/>
                <a:ext cx="300093" cy="258925"/>
                <a:chOff x="7126098" y="2310157"/>
                <a:chExt cx="185486" cy="160040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E0545FDF-F7BA-4FA2-9538-2B055EBC047D}"/>
                    </a:ext>
                  </a:extLst>
                </p:cNvPr>
                <p:cNvSpPr/>
                <p:nvPr/>
              </p:nvSpPr>
              <p:spPr>
                <a:xfrm>
                  <a:off x="7126098" y="2356981"/>
                  <a:ext cx="77279" cy="113216"/>
                </a:xfrm>
                <a:custGeom>
                  <a:avLst/>
                  <a:gdLst>
                    <a:gd name="connsiteX0" fmla="*/ 4324 w 131127"/>
                    <a:gd name="connsiteY0" fmla="*/ 21740 h 192105"/>
                    <a:gd name="connsiteX1" fmla="*/ 31851 w 131127"/>
                    <a:gd name="connsiteY1" fmla="*/ 22 h 192105"/>
                    <a:gd name="connsiteX2" fmla="*/ 52899 w 131127"/>
                    <a:gd name="connsiteY2" fmla="*/ 3061 h 192105"/>
                    <a:gd name="connsiteX3" fmla="*/ 100669 w 131127"/>
                    <a:gd name="connsiteY3" fmla="*/ 53557 h 192105"/>
                    <a:gd name="connsiteX4" fmla="*/ 121806 w 131127"/>
                    <a:gd name="connsiteY4" fmla="*/ 130687 h 192105"/>
                    <a:gd name="connsiteX5" fmla="*/ 73454 w 131127"/>
                    <a:gd name="connsiteY5" fmla="*/ 158571 h 192105"/>
                    <a:gd name="connsiteX6" fmla="*/ 4324 w 131127"/>
                    <a:gd name="connsiteY6" fmla="*/ 21740 h 1921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1127" h="192105">
                      <a:moveTo>
                        <a:pt x="4324" y="21740"/>
                      </a:moveTo>
                      <a:cubicBezTo>
                        <a:pt x="8480" y="8692"/>
                        <a:pt x="18266" y="-514"/>
                        <a:pt x="31851" y="22"/>
                      </a:cubicBezTo>
                      <a:cubicBezTo>
                        <a:pt x="37660" y="246"/>
                        <a:pt x="47134" y="2167"/>
                        <a:pt x="52899" y="3061"/>
                      </a:cubicBezTo>
                      <a:cubicBezTo>
                        <a:pt x="82168" y="10300"/>
                        <a:pt x="89810" y="28264"/>
                        <a:pt x="100669" y="53557"/>
                      </a:cubicBezTo>
                      <a:cubicBezTo>
                        <a:pt x="102590" y="58026"/>
                        <a:pt x="119482" y="117951"/>
                        <a:pt x="121806" y="130687"/>
                      </a:cubicBezTo>
                      <a:cubicBezTo>
                        <a:pt x="138518" y="201605"/>
                        <a:pt x="138385" y="211391"/>
                        <a:pt x="73454" y="158571"/>
                      </a:cubicBezTo>
                      <a:cubicBezTo>
                        <a:pt x="-7116" y="82067"/>
                        <a:pt x="-4613" y="65757"/>
                        <a:pt x="4324" y="21740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40ED19B0-6A6C-4534-987C-3A3276EACCC3}"/>
                    </a:ext>
                  </a:extLst>
                </p:cNvPr>
                <p:cNvSpPr/>
                <p:nvPr/>
              </p:nvSpPr>
              <p:spPr>
                <a:xfrm>
                  <a:off x="7150591" y="2310157"/>
                  <a:ext cx="160993" cy="93587"/>
                </a:xfrm>
                <a:custGeom>
                  <a:avLst/>
                  <a:gdLst>
                    <a:gd name="connsiteX0" fmla="*/ 2894 w 273173"/>
                    <a:gd name="connsiteY0" fmla="*/ 56549 h 158799"/>
                    <a:gd name="connsiteX1" fmla="*/ 16255 w 273173"/>
                    <a:gd name="connsiteY1" fmla="*/ 15794 h 158799"/>
                    <a:gd name="connsiteX2" fmla="*/ 33817 w 273173"/>
                    <a:gd name="connsiteY2" fmla="*/ 6678 h 158799"/>
                    <a:gd name="connsiteX3" fmla="*/ 144238 w 273173"/>
                    <a:gd name="connsiteY3" fmla="*/ 26787 h 158799"/>
                    <a:gd name="connsiteX4" fmla="*/ 234193 w 273173"/>
                    <a:gd name="connsiteY4" fmla="*/ 100833 h 158799"/>
                    <a:gd name="connsiteX5" fmla="*/ 214888 w 273173"/>
                    <a:gd name="connsiteY5" fmla="*/ 156021 h 158799"/>
                    <a:gd name="connsiteX6" fmla="*/ 2894 w 273173"/>
                    <a:gd name="connsiteY6" fmla="*/ 56549 h 158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3173" h="158799">
                      <a:moveTo>
                        <a:pt x="2894" y="56549"/>
                      </a:moveTo>
                      <a:cubicBezTo>
                        <a:pt x="-3094" y="37557"/>
                        <a:pt x="-324" y="26608"/>
                        <a:pt x="16255" y="15794"/>
                      </a:cubicBezTo>
                      <a:cubicBezTo>
                        <a:pt x="23360" y="11191"/>
                        <a:pt x="26176" y="10477"/>
                        <a:pt x="33817" y="6678"/>
                      </a:cubicBezTo>
                      <a:cubicBezTo>
                        <a:pt x="74750" y="-9320"/>
                        <a:pt x="110097" y="5829"/>
                        <a:pt x="144238" y="26787"/>
                      </a:cubicBezTo>
                      <a:cubicBezTo>
                        <a:pt x="150316" y="30496"/>
                        <a:pt x="220742" y="87695"/>
                        <a:pt x="234193" y="100833"/>
                      </a:cubicBezTo>
                      <a:cubicBezTo>
                        <a:pt x="285538" y="152357"/>
                        <a:pt x="292956" y="165316"/>
                        <a:pt x="214888" y="156021"/>
                      </a:cubicBezTo>
                      <a:cubicBezTo>
                        <a:pt x="54730" y="132650"/>
                        <a:pt x="29214" y="116474"/>
                        <a:pt x="2894" y="5654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F798636-5849-453C-BB6E-2C1031D2EB2C}"/>
                  </a:ext>
                </a:extLst>
              </p:cNvPr>
              <p:cNvSpPr/>
              <p:nvPr/>
            </p:nvSpPr>
            <p:spPr>
              <a:xfrm>
                <a:off x="4750654" y="4449416"/>
                <a:ext cx="206221" cy="92667"/>
              </a:xfrm>
              <a:custGeom>
                <a:avLst/>
                <a:gdLst>
                  <a:gd name="connsiteX0" fmla="*/ 204672 w 216281"/>
                  <a:gd name="connsiteY0" fmla="*/ 21394 h 97187"/>
                  <a:gd name="connsiteX1" fmla="*/ 213699 w 216281"/>
                  <a:gd name="connsiteY1" fmla="*/ 55267 h 97187"/>
                  <a:gd name="connsiteX2" fmla="*/ 202572 w 216281"/>
                  <a:gd name="connsiteY2" fmla="*/ 73365 h 97187"/>
                  <a:gd name="connsiteX3" fmla="*/ 137284 w 216281"/>
                  <a:gd name="connsiteY3" fmla="*/ 97183 h 97187"/>
                  <a:gd name="connsiteX4" fmla="*/ 58099 w 216281"/>
                  <a:gd name="connsiteY4" fmla="*/ 86011 h 97187"/>
                  <a:gd name="connsiteX5" fmla="*/ 51664 w 216281"/>
                  <a:gd name="connsiteY5" fmla="*/ 30555 h 97187"/>
                  <a:gd name="connsiteX6" fmla="*/ 204672 w 216281"/>
                  <a:gd name="connsiteY6" fmla="*/ 21394 h 97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281" h="97187">
                    <a:moveTo>
                      <a:pt x="204672" y="21394"/>
                    </a:moveTo>
                    <a:cubicBezTo>
                      <a:pt x="214995" y="30376"/>
                      <a:pt x="219553" y="43023"/>
                      <a:pt x="213699" y="55267"/>
                    </a:cubicBezTo>
                    <a:cubicBezTo>
                      <a:pt x="211196" y="60495"/>
                      <a:pt x="205655" y="68450"/>
                      <a:pt x="202572" y="73365"/>
                    </a:cubicBezTo>
                    <a:cubicBezTo>
                      <a:pt x="184295" y="97362"/>
                      <a:pt x="164811" y="97228"/>
                      <a:pt x="137284" y="97183"/>
                    </a:cubicBezTo>
                    <a:cubicBezTo>
                      <a:pt x="132413" y="97183"/>
                      <a:pt x="70701" y="88916"/>
                      <a:pt x="58099" y="86011"/>
                    </a:cubicBezTo>
                    <a:cubicBezTo>
                      <a:pt x="-13623" y="73186"/>
                      <a:pt x="-22561" y="69164"/>
                      <a:pt x="51664" y="30555"/>
                    </a:cubicBezTo>
                    <a:cubicBezTo>
                      <a:pt x="153818" y="-13015"/>
                      <a:pt x="167805" y="-4301"/>
                      <a:pt x="204672" y="2139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D11EC90-8CFC-4519-83BA-2DBC03FF1209}"/>
                  </a:ext>
                </a:extLst>
              </p:cNvPr>
              <p:cNvSpPr/>
              <p:nvPr/>
            </p:nvSpPr>
            <p:spPr>
              <a:xfrm rot="19328466">
                <a:off x="6102427" y="4352448"/>
                <a:ext cx="204769" cy="119043"/>
              </a:xfrm>
              <a:custGeom>
                <a:avLst/>
                <a:gdLst>
                  <a:gd name="connsiteX0" fmla="*/ 214759 w 214758"/>
                  <a:gd name="connsiteY0" fmla="*/ 62426 h 124851"/>
                  <a:gd name="connsiteX1" fmla="*/ 107379 w 214758"/>
                  <a:gd name="connsiteY1" fmla="*/ 124851 h 124851"/>
                  <a:gd name="connsiteX2" fmla="*/ 0 w 214758"/>
                  <a:gd name="connsiteY2" fmla="*/ 62426 h 124851"/>
                  <a:gd name="connsiteX3" fmla="*/ 107379 w 214758"/>
                  <a:gd name="connsiteY3" fmla="*/ 0 h 124851"/>
                  <a:gd name="connsiteX4" fmla="*/ 214759 w 214758"/>
                  <a:gd name="connsiteY4" fmla="*/ 62426 h 124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758" h="124851">
                    <a:moveTo>
                      <a:pt x="214759" y="62426"/>
                    </a:moveTo>
                    <a:cubicBezTo>
                      <a:pt x="214759" y="96902"/>
                      <a:pt x="166683" y="124851"/>
                      <a:pt x="107379" y="124851"/>
                    </a:cubicBezTo>
                    <a:cubicBezTo>
                      <a:pt x="48075" y="124851"/>
                      <a:pt x="0" y="96902"/>
                      <a:pt x="0" y="62426"/>
                    </a:cubicBezTo>
                    <a:cubicBezTo>
                      <a:pt x="0" y="27949"/>
                      <a:pt x="48075" y="0"/>
                      <a:pt x="107379" y="0"/>
                    </a:cubicBezTo>
                    <a:cubicBezTo>
                      <a:pt x="166683" y="0"/>
                      <a:pt x="214759" y="27949"/>
                      <a:pt x="214759" y="62426"/>
                    </a:cubicBezTo>
                    <a:close/>
                  </a:path>
                </a:pathLst>
              </a:custGeom>
              <a:solidFill>
                <a:srgbClr val="FAA61B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C9A0F49-3010-4861-A9E0-9D66223D398A}"/>
                  </a:ext>
                </a:extLst>
              </p:cNvPr>
              <p:cNvGrpSpPr/>
              <p:nvPr/>
            </p:nvGrpSpPr>
            <p:grpSpPr>
              <a:xfrm>
                <a:off x="6025925" y="3939366"/>
                <a:ext cx="488290" cy="746215"/>
                <a:chOff x="6911927" y="1903294"/>
                <a:chExt cx="301810" cy="461232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F990237B-8845-4857-957B-B3D340399D56}"/>
                    </a:ext>
                  </a:extLst>
                </p:cNvPr>
                <p:cNvSpPr/>
                <p:nvPr/>
              </p:nvSpPr>
              <p:spPr>
                <a:xfrm>
                  <a:off x="6911927" y="1910204"/>
                  <a:ext cx="188482" cy="342868"/>
                </a:xfrm>
                <a:custGeom>
                  <a:avLst/>
                  <a:gdLst>
                    <a:gd name="connsiteX0" fmla="*/ 0 w 319816"/>
                    <a:gd name="connsiteY0" fmla="*/ 33828 h 581778"/>
                    <a:gd name="connsiteX1" fmla="*/ 164224 w 319816"/>
                    <a:gd name="connsiteY1" fmla="*/ 150550 h 581778"/>
                    <a:gd name="connsiteX2" fmla="*/ 253598 w 319816"/>
                    <a:gd name="connsiteY2" fmla="*/ 313657 h 581778"/>
                    <a:gd name="connsiteX3" fmla="*/ 256950 w 319816"/>
                    <a:gd name="connsiteY3" fmla="*/ 572841 h 581778"/>
                    <a:gd name="connsiteX4" fmla="*/ 308920 w 319816"/>
                    <a:gd name="connsiteY4" fmla="*/ 581779 h 581778"/>
                    <a:gd name="connsiteX5" fmla="*/ 313970 w 319816"/>
                    <a:gd name="connsiteY5" fmla="*/ 336537 h 581778"/>
                    <a:gd name="connsiteX6" fmla="*/ 215659 w 319816"/>
                    <a:gd name="connsiteY6" fmla="*/ 128162 h 581778"/>
                    <a:gd name="connsiteX7" fmla="*/ 55322 w 319816"/>
                    <a:gd name="connsiteY7" fmla="*/ 0 h 581778"/>
                    <a:gd name="connsiteX8" fmla="*/ 0 w 319816"/>
                    <a:gd name="connsiteY8" fmla="*/ 33828 h 581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9816" h="581778">
                      <a:moveTo>
                        <a:pt x="0" y="33828"/>
                      </a:moveTo>
                      <a:cubicBezTo>
                        <a:pt x="0" y="33828"/>
                        <a:pt x="127089" y="95406"/>
                        <a:pt x="164224" y="150550"/>
                      </a:cubicBezTo>
                      <a:cubicBezTo>
                        <a:pt x="201493" y="205917"/>
                        <a:pt x="244393" y="265440"/>
                        <a:pt x="253598" y="313657"/>
                      </a:cubicBezTo>
                      <a:cubicBezTo>
                        <a:pt x="279293" y="448299"/>
                        <a:pt x="256950" y="572841"/>
                        <a:pt x="256950" y="572841"/>
                      </a:cubicBezTo>
                      <a:lnTo>
                        <a:pt x="308920" y="581779"/>
                      </a:lnTo>
                      <a:cubicBezTo>
                        <a:pt x="308920" y="581779"/>
                        <a:pt x="329610" y="446601"/>
                        <a:pt x="313970" y="336537"/>
                      </a:cubicBezTo>
                      <a:cubicBezTo>
                        <a:pt x="298330" y="226473"/>
                        <a:pt x="242024" y="161051"/>
                        <a:pt x="215659" y="128162"/>
                      </a:cubicBezTo>
                      <a:cubicBezTo>
                        <a:pt x="168157" y="68952"/>
                        <a:pt x="55322" y="0"/>
                        <a:pt x="55322" y="0"/>
                      </a:cubicBezTo>
                      <a:lnTo>
                        <a:pt x="0" y="33828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2D6E6617-256C-4AA6-9FE5-9BDF913069BF}"/>
                    </a:ext>
                  </a:extLst>
                </p:cNvPr>
                <p:cNvSpPr/>
                <p:nvPr/>
              </p:nvSpPr>
              <p:spPr>
                <a:xfrm rot="20277872">
                  <a:off x="6997748" y="1903294"/>
                  <a:ext cx="126577" cy="73586"/>
                </a:xfrm>
                <a:custGeom>
                  <a:avLst/>
                  <a:gdLst>
                    <a:gd name="connsiteX0" fmla="*/ 214776 w 214776"/>
                    <a:gd name="connsiteY0" fmla="*/ 62431 h 124861"/>
                    <a:gd name="connsiteX1" fmla="*/ 107388 w 214776"/>
                    <a:gd name="connsiteY1" fmla="*/ 124861 h 124861"/>
                    <a:gd name="connsiteX2" fmla="*/ 0 w 214776"/>
                    <a:gd name="connsiteY2" fmla="*/ 62431 h 124861"/>
                    <a:gd name="connsiteX3" fmla="*/ 107388 w 214776"/>
                    <a:gd name="connsiteY3" fmla="*/ 0 h 124861"/>
                    <a:gd name="connsiteX4" fmla="*/ 214776 w 214776"/>
                    <a:gd name="connsiteY4" fmla="*/ 62431 h 124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776" h="124861">
                      <a:moveTo>
                        <a:pt x="214776" y="62431"/>
                      </a:moveTo>
                      <a:cubicBezTo>
                        <a:pt x="214776" y="96910"/>
                        <a:pt x="166697" y="124861"/>
                        <a:pt x="107388" y="124861"/>
                      </a:cubicBezTo>
                      <a:cubicBezTo>
                        <a:pt x="48079" y="124861"/>
                        <a:pt x="0" y="96910"/>
                        <a:pt x="0" y="62431"/>
                      </a:cubicBezTo>
                      <a:cubicBezTo>
                        <a:pt x="0" y="27951"/>
                        <a:pt x="48079" y="0"/>
                        <a:pt x="107388" y="0"/>
                      </a:cubicBezTo>
                      <a:cubicBezTo>
                        <a:pt x="166697" y="0"/>
                        <a:pt x="214776" y="27951"/>
                        <a:pt x="214776" y="62431"/>
                      </a:cubicBezTo>
                      <a:close/>
                    </a:path>
                  </a:pathLst>
                </a:custGeom>
                <a:solidFill>
                  <a:srgbClr val="FAA61B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275D9CF8-2A10-4B49-AE2A-8D19FC150B1B}"/>
                    </a:ext>
                  </a:extLst>
                </p:cNvPr>
                <p:cNvSpPr/>
                <p:nvPr/>
              </p:nvSpPr>
              <p:spPr>
                <a:xfrm rot="18728559">
                  <a:off x="6895040" y="1989068"/>
                  <a:ext cx="126574" cy="73585"/>
                </a:xfrm>
                <a:custGeom>
                  <a:avLst/>
                  <a:gdLst>
                    <a:gd name="connsiteX0" fmla="*/ 214772 w 214771"/>
                    <a:gd name="connsiteY0" fmla="*/ 62430 h 124859"/>
                    <a:gd name="connsiteX1" fmla="*/ 107386 w 214771"/>
                    <a:gd name="connsiteY1" fmla="*/ 124859 h 124859"/>
                    <a:gd name="connsiteX2" fmla="*/ 0 w 214771"/>
                    <a:gd name="connsiteY2" fmla="*/ 62430 h 124859"/>
                    <a:gd name="connsiteX3" fmla="*/ 107386 w 214771"/>
                    <a:gd name="connsiteY3" fmla="*/ 0 h 124859"/>
                    <a:gd name="connsiteX4" fmla="*/ 214772 w 214771"/>
                    <a:gd name="connsiteY4" fmla="*/ 62430 h 12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771" h="124859">
                      <a:moveTo>
                        <a:pt x="214772" y="62430"/>
                      </a:moveTo>
                      <a:cubicBezTo>
                        <a:pt x="214772" y="96908"/>
                        <a:pt x="166693" y="124859"/>
                        <a:pt x="107386" y="124859"/>
                      </a:cubicBezTo>
                      <a:cubicBezTo>
                        <a:pt x="48078" y="124859"/>
                        <a:pt x="0" y="96908"/>
                        <a:pt x="0" y="62430"/>
                      </a:cubicBezTo>
                      <a:cubicBezTo>
                        <a:pt x="0" y="27951"/>
                        <a:pt x="48078" y="0"/>
                        <a:pt x="107386" y="0"/>
                      </a:cubicBezTo>
                      <a:cubicBezTo>
                        <a:pt x="166693" y="0"/>
                        <a:pt x="214772" y="27951"/>
                        <a:pt x="214772" y="62430"/>
                      </a:cubicBezTo>
                      <a:close/>
                    </a:path>
                  </a:pathLst>
                </a:custGeom>
                <a:solidFill>
                  <a:srgbClr val="FAA61B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A622765C-E480-4D36-B7E1-B359D8E8E625}"/>
                    </a:ext>
                  </a:extLst>
                </p:cNvPr>
                <p:cNvSpPr/>
                <p:nvPr/>
              </p:nvSpPr>
              <p:spPr>
                <a:xfrm rot="17813583">
                  <a:off x="7113667" y="2140062"/>
                  <a:ext cx="73578" cy="126563"/>
                </a:xfrm>
                <a:custGeom>
                  <a:avLst/>
                  <a:gdLst>
                    <a:gd name="connsiteX0" fmla="*/ 124848 w 124847"/>
                    <a:gd name="connsiteY0" fmla="*/ 107376 h 214752"/>
                    <a:gd name="connsiteX1" fmla="*/ 62424 w 124847"/>
                    <a:gd name="connsiteY1" fmla="*/ 214753 h 214752"/>
                    <a:gd name="connsiteX2" fmla="*/ 0 w 124847"/>
                    <a:gd name="connsiteY2" fmla="*/ 107376 h 214752"/>
                    <a:gd name="connsiteX3" fmla="*/ 62424 w 124847"/>
                    <a:gd name="connsiteY3" fmla="*/ 0 h 214752"/>
                    <a:gd name="connsiteX4" fmla="*/ 124848 w 124847"/>
                    <a:gd name="connsiteY4" fmla="*/ 107376 h 2147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4847" h="214752">
                      <a:moveTo>
                        <a:pt x="124848" y="107376"/>
                      </a:moveTo>
                      <a:cubicBezTo>
                        <a:pt x="124848" y="166679"/>
                        <a:pt x="96900" y="214753"/>
                        <a:pt x="62424" y="214753"/>
                      </a:cubicBezTo>
                      <a:cubicBezTo>
                        <a:pt x="27948" y="214753"/>
                        <a:pt x="0" y="166679"/>
                        <a:pt x="0" y="107376"/>
                      </a:cubicBezTo>
                      <a:cubicBezTo>
                        <a:pt x="0" y="48074"/>
                        <a:pt x="27948" y="0"/>
                        <a:pt x="62424" y="0"/>
                      </a:cubicBezTo>
                      <a:cubicBezTo>
                        <a:pt x="96900" y="0"/>
                        <a:pt x="124848" y="48074"/>
                        <a:pt x="124848" y="107376"/>
                      </a:cubicBezTo>
                      <a:close/>
                    </a:path>
                  </a:pathLst>
                </a:custGeom>
                <a:solidFill>
                  <a:srgbClr val="FAA61B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566A4CB6-1AC2-4E15-8D79-EA32A2FC90D4}"/>
                    </a:ext>
                  </a:extLst>
                </p:cNvPr>
                <p:cNvSpPr/>
                <p:nvPr/>
              </p:nvSpPr>
              <p:spPr>
                <a:xfrm rot="16782038">
                  <a:off x="7005138" y="2264450"/>
                  <a:ext cx="126570" cy="73582"/>
                </a:xfrm>
                <a:custGeom>
                  <a:avLst/>
                  <a:gdLst>
                    <a:gd name="connsiteX0" fmla="*/ 214765 w 214764"/>
                    <a:gd name="connsiteY0" fmla="*/ 62428 h 124854"/>
                    <a:gd name="connsiteX1" fmla="*/ 107382 w 214764"/>
                    <a:gd name="connsiteY1" fmla="*/ 124855 h 124854"/>
                    <a:gd name="connsiteX2" fmla="*/ 0 w 214764"/>
                    <a:gd name="connsiteY2" fmla="*/ 62428 h 124854"/>
                    <a:gd name="connsiteX3" fmla="*/ 107382 w 214764"/>
                    <a:gd name="connsiteY3" fmla="*/ 0 h 124854"/>
                    <a:gd name="connsiteX4" fmla="*/ 214765 w 214764"/>
                    <a:gd name="connsiteY4" fmla="*/ 62428 h 1248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764" h="124854">
                      <a:moveTo>
                        <a:pt x="214765" y="62428"/>
                      </a:moveTo>
                      <a:cubicBezTo>
                        <a:pt x="214765" y="96905"/>
                        <a:pt x="166688" y="124855"/>
                        <a:pt x="107382" y="124855"/>
                      </a:cubicBezTo>
                      <a:cubicBezTo>
                        <a:pt x="48076" y="124855"/>
                        <a:pt x="0" y="96905"/>
                        <a:pt x="0" y="62428"/>
                      </a:cubicBezTo>
                      <a:cubicBezTo>
                        <a:pt x="0" y="27950"/>
                        <a:pt x="48076" y="0"/>
                        <a:pt x="107382" y="0"/>
                      </a:cubicBezTo>
                      <a:cubicBezTo>
                        <a:pt x="166688" y="0"/>
                        <a:pt x="214765" y="27950"/>
                        <a:pt x="214765" y="62428"/>
                      </a:cubicBezTo>
                      <a:close/>
                    </a:path>
                  </a:pathLst>
                </a:custGeom>
                <a:solidFill>
                  <a:srgbClr val="FAA61B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DEE709C4-E509-4331-A2C2-3DE3BA103158}"/>
                    </a:ext>
                  </a:extLst>
                </p:cNvPr>
                <p:cNvSpPr/>
                <p:nvPr/>
              </p:nvSpPr>
              <p:spPr>
                <a:xfrm rot="19935368">
                  <a:off x="6942725" y="2073196"/>
                  <a:ext cx="126565" cy="73579"/>
                </a:xfrm>
                <a:custGeom>
                  <a:avLst/>
                  <a:gdLst>
                    <a:gd name="connsiteX0" fmla="*/ 214756 w 214756"/>
                    <a:gd name="connsiteY0" fmla="*/ 62425 h 124849"/>
                    <a:gd name="connsiteX1" fmla="*/ 107378 w 214756"/>
                    <a:gd name="connsiteY1" fmla="*/ 124850 h 124849"/>
                    <a:gd name="connsiteX2" fmla="*/ 0 w 214756"/>
                    <a:gd name="connsiteY2" fmla="*/ 62425 h 124849"/>
                    <a:gd name="connsiteX3" fmla="*/ 107378 w 214756"/>
                    <a:gd name="connsiteY3" fmla="*/ 0 h 124849"/>
                    <a:gd name="connsiteX4" fmla="*/ 214756 w 214756"/>
                    <a:gd name="connsiteY4" fmla="*/ 62425 h 124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756" h="124849">
                      <a:moveTo>
                        <a:pt x="214756" y="62425"/>
                      </a:moveTo>
                      <a:cubicBezTo>
                        <a:pt x="214756" y="96901"/>
                        <a:pt x="166681" y="124850"/>
                        <a:pt x="107378" y="124850"/>
                      </a:cubicBezTo>
                      <a:cubicBezTo>
                        <a:pt x="48075" y="124850"/>
                        <a:pt x="0" y="96901"/>
                        <a:pt x="0" y="62425"/>
                      </a:cubicBezTo>
                      <a:cubicBezTo>
                        <a:pt x="0" y="27949"/>
                        <a:pt x="48075" y="0"/>
                        <a:pt x="107378" y="0"/>
                      </a:cubicBezTo>
                      <a:cubicBezTo>
                        <a:pt x="166681" y="0"/>
                        <a:pt x="214756" y="27949"/>
                        <a:pt x="214756" y="62425"/>
                      </a:cubicBezTo>
                      <a:close/>
                    </a:path>
                  </a:pathLst>
                </a:custGeom>
                <a:solidFill>
                  <a:srgbClr val="FAA61B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E3B3EA27-7616-41CD-A5F0-17B34AD3429E}"/>
                  </a:ext>
                </a:extLst>
              </p:cNvPr>
              <p:cNvGrpSpPr/>
              <p:nvPr/>
            </p:nvGrpSpPr>
            <p:grpSpPr>
              <a:xfrm>
                <a:off x="4893697" y="4023145"/>
                <a:ext cx="603161" cy="647235"/>
                <a:chOff x="6212102" y="1955077"/>
                <a:chExt cx="372811" cy="400053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4CCA2C83-E42E-4BB2-AA00-41A2A3080089}"/>
                    </a:ext>
                  </a:extLst>
                </p:cNvPr>
                <p:cNvSpPr/>
                <p:nvPr/>
              </p:nvSpPr>
              <p:spPr>
                <a:xfrm>
                  <a:off x="6310914" y="1955077"/>
                  <a:ext cx="273999" cy="283432"/>
                </a:xfrm>
                <a:custGeom>
                  <a:avLst/>
                  <a:gdLst>
                    <a:gd name="connsiteX0" fmla="*/ 376978 w 464922"/>
                    <a:gd name="connsiteY0" fmla="*/ 75484 h 480927"/>
                    <a:gd name="connsiteX1" fmla="*/ 308742 w 464922"/>
                    <a:gd name="connsiteY1" fmla="*/ 91214 h 480927"/>
                    <a:gd name="connsiteX2" fmla="*/ 172447 w 464922"/>
                    <a:gd name="connsiteY2" fmla="*/ 212986 h 480927"/>
                    <a:gd name="connsiteX3" fmla="*/ 55769 w 464922"/>
                    <a:gd name="connsiteY3" fmla="*/ 480928 h 480927"/>
                    <a:gd name="connsiteX4" fmla="*/ 0 w 464922"/>
                    <a:gd name="connsiteY4" fmla="*/ 468282 h 480927"/>
                    <a:gd name="connsiteX5" fmla="*/ 143445 w 464922"/>
                    <a:gd name="connsiteY5" fmla="*/ 156591 h 480927"/>
                    <a:gd name="connsiteX6" fmla="*/ 337877 w 464922"/>
                    <a:gd name="connsiteY6" fmla="*/ 14352 h 480927"/>
                    <a:gd name="connsiteX7" fmla="*/ 464922 w 464922"/>
                    <a:gd name="connsiteY7" fmla="*/ 3538 h 480927"/>
                    <a:gd name="connsiteX8" fmla="*/ 376978 w 464922"/>
                    <a:gd name="connsiteY8" fmla="*/ 75484 h 480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64922" h="480927">
                      <a:moveTo>
                        <a:pt x="376978" y="75484"/>
                      </a:moveTo>
                      <a:cubicBezTo>
                        <a:pt x="351730" y="69451"/>
                        <a:pt x="326035" y="81964"/>
                        <a:pt x="308742" y="91214"/>
                      </a:cubicBezTo>
                      <a:cubicBezTo>
                        <a:pt x="257396" y="118696"/>
                        <a:pt x="209760" y="167718"/>
                        <a:pt x="172447" y="212986"/>
                      </a:cubicBezTo>
                      <a:cubicBezTo>
                        <a:pt x="150461" y="254142"/>
                        <a:pt x="92904" y="315363"/>
                        <a:pt x="55769" y="480928"/>
                      </a:cubicBezTo>
                      <a:cubicBezTo>
                        <a:pt x="38073" y="472750"/>
                        <a:pt x="21092" y="471633"/>
                        <a:pt x="0" y="468282"/>
                      </a:cubicBezTo>
                      <a:cubicBezTo>
                        <a:pt x="18232" y="380561"/>
                        <a:pt x="73599" y="234793"/>
                        <a:pt x="143445" y="156591"/>
                      </a:cubicBezTo>
                      <a:cubicBezTo>
                        <a:pt x="186434" y="100732"/>
                        <a:pt x="275226" y="34238"/>
                        <a:pt x="337877" y="14352"/>
                      </a:cubicBezTo>
                      <a:cubicBezTo>
                        <a:pt x="360712" y="6041"/>
                        <a:pt x="444054" y="-6070"/>
                        <a:pt x="464922" y="3538"/>
                      </a:cubicBezTo>
                      <a:cubicBezTo>
                        <a:pt x="441372" y="15246"/>
                        <a:pt x="386586" y="61050"/>
                        <a:pt x="376978" y="75484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58180EF8-B4CC-439E-A1BE-C3B5B3730E1D}"/>
                    </a:ext>
                  </a:extLst>
                </p:cNvPr>
                <p:cNvSpPr/>
                <p:nvPr/>
              </p:nvSpPr>
              <p:spPr>
                <a:xfrm rot="19514616">
                  <a:off x="6367427" y="2126834"/>
                  <a:ext cx="79747" cy="137160"/>
                </a:xfrm>
                <a:custGeom>
                  <a:avLst/>
                  <a:gdLst>
                    <a:gd name="connsiteX0" fmla="*/ 135315 w 135314"/>
                    <a:gd name="connsiteY0" fmla="*/ 116367 h 232733"/>
                    <a:gd name="connsiteX1" fmla="*/ 67657 w 135314"/>
                    <a:gd name="connsiteY1" fmla="*/ 232734 h 232733"/>
                    <a:gd name="connsiteX2" fmla="*/ 0 w 135314"/>
                    <a:gd name="connsiteY2" fmla="*/ 116367 h 232733"/>
                    <a:gd name="connsiteX3" fmla="*/ 67657 w 135314"/>
                    <a:gd name="connsiteY3" fmla="*/ 0 h 232733"/>
                    <a:gd name="connsiteX4" fmla="*/ 135315 w 135314"/>
                    <a:gd name="connsiteY4" fmla="*/ 116367 h 232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5314" h="232733">
                      <a:moveTo>
                        <a:pt x="135315" y="116367"/>
                      </a:moveTo>
                      <a:cubicBezTo>
                        <a:pt x="135315" y="180635"/>
                        <a:pt x="105023" y="232734"/>
                        <a:pt x="67657" y="232734"/>
                      </a:cubicBezTo>
                      <a:cubicBezTo>
                        <a:pt x="30291" y="232734"/>
                        <a:pt x="0" y="180635"/>
                        <a:pt x="0" y="116367"/>
                      </a:cubicBezTo>
                      <a:cubicBezTo>
                        <a:pt x="0" y="52099"/>
                        <a:pt x="30291" y="0"/>
                        <a:pt x="67657" y="0"/>
                      </a:cubicBezTo>
                      <a:cubicBezTo>
                        <a:pt x="105023" y="0"/>
                        <a:pt x="135315" y="52099"/>
                        <a:pt x="135315" y="116367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8D86016B-F94C-4EA5-BCCE-F32FD2CEB1CC}"/>
                    </a:ext>
                  </a:extLst>
                </p:cNvPr>
                <p:cNvSpPr/>
                <p:nvPr/>
              </p:nvSpPr>
              <p:spPr>
                <a:xfrm>
                  <a:off x="6212102" y="2105960"/>
                  <a:ext cx="137158" cy="79745"/>
                </a:xfrm>
                <a:custGeom>
                  <a:avLst/>
                  <a:gdLst>
                    <a:gd name="connsiteX0" fmla="*/ 232729 w 232729"/>
                    <a:gd name="connsiteY0" fmla="*/ 67656 h 135311"/>
                    <a:gd name="connsiteX1" fmla="*/ 116365 w 232729"/>
                    <a:gd name="connsiteY1" fmla="*/ 135312 h 135311"/>
                    <a:gd name="connsiteX2" fmla="*/ 0 w 232729"/>
                    <a:gd name="connsiteY2" fmla="*/ 67656 h 135311"/>
                    <a:gd name="connsiteX3" fmla="*/ 116365 w 232729"/>
                    <a:gd name="connsiteY3" fmla="*/ 0 h 135311"/>
                    <a:gd name="connsiteX4" fmla="*/ 232729 w 232729"/>
                    <a:gd name="connsiteY4" fmla="*/ 67656 h 13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729" h="135311">
                      <a:moveTo>
                        <a:pt x="232729" y="67656"/>
                      </a:moveTo>
                      <a:cubicBezTo>
                        <a:pt x="232729" y="105021"/>
                        <a:pt x="180631" y="135312"/>
                        <a:pt x="116365" y="135312"/>
                      </a:cubicBezTo>
                      <a:cubicBezTo>
                        <a:pt x="52098" y="135312"/>
                        <a:pt x="0" y="105021"/>
                        <a:pt x="0" y="67656"/>
                      </a:cubicBezTo>
                      <a:cubicBezTo>
                        <a:pt x="0" y="30291"/>
                        <a:pt x="52098" y="0"/>
                        <a:pt x="116365" y="0"/>
                      </a:cubicBezTo>
                      <a:cubicBezTo>
                        <a:pt x="180631" y="0"/>
                        <a:pt x="232729" y="30290"/>
                        <a:pt x="232729" y="6765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FE0F6902-F3A2-4778-BC52-DA9E3EF23404}"/>
                    </a:ext>
                  </a:extLst>
                </p:cNvPr>
                <p:cNvSpPr/>
                <p:nvPr/>
              </p:nvSpPr>
              <p:spPr>
                <a:xfrm rot="16782038">
                  <a:off x="6253080" y="2246679"/>
                  <a:ext cx="137157" cy="79745"/>
                </a:xfrm>
                <a:custGeom>
                  <a:avLst/>
                  <a:gdLst>
                    <a:gd name="connsiteX0" fmla="*/ 232729 w 232728"/>
                    <a:gd name="connsiteY0" fmla="*/ 67656 h 135311"/>
                    <a:gd name="connsiteX1" fmla="*/ 116364 w 232728"/>
                    <a:gd name="connsiteY1" fmla="*/ 135312 h 135311"/>
                    <a:gd name="connsiteX2" fmla="*/ 0 w 232728"/>
                    <a:gd name="connsiteY2" fmla="*/ 67656 h 135311"/>
                    <a:gd name="connsiteX3" fmla="*/ 116364 w 232728"/>
                    <a:gd name="connsiteY3" fmla="*/ 0 h 135311"/>
                    <a:gd name="connsiteX4" fmla="*/ 232729 w 232728"/>
                    <a:gd name="connsiteY4" fmla="*/ 67656 h 135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2728" h="135311">
                      <a:moveTo>
                        <a:pt x="232729" y="67656"/>
                      </a:moveTo>
                      <a:cubicBezTo>
                        <a:pt x="232729" y="105021"/>
                        <a:pt x="180631" y="135312"/>
                        <a:pt x="116364" y="135312"/>
                      </a:cubicBezTo>
                      <a:cubicBezTo>
                        <a:pt x="52098" y="135312"/>
                        <a:pt x="0" y="105021"/>
                        <a:pt x="0" y="67656"/>
                      </a:cubicBezTo>
                      <a:cubicBezTo>
                        <a:pt x="0" y="30291"/>
                        <a:pt x="52098" y="0"/>
                        <a:pt x="116364" y="0"/>
                      </a:cubicBezTo>
                      <a:cubicBezTo>
                        <a:pt x="180631" y="0"/>
                        <a:pt x="232729" y="30290"/>
                        <a:pt x="232729" y="67656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DFAB09A-21DC-4FB1-9743-D0A4F3491A07}"/>
                  </a:ext>
                </a:extLst>
              </p:cNvPr>
              <p:cNvGrpSpPr/>
              <p:nvPr/>
            </p:nvGrpSpPr>
            <p:grpSpPr>
              <a:xfrm>
                <a:off x="6147665" y="2853670"/>
                <a:ext cx="677004" cy="861416"/>
                <a:chOff x="6987174" y="1232230"/>
                <a:chExt cx="418453" cy="532437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978ED6B7-675F-437E-B4C2-DD31EE8DF2FE}"/>
                    </a:ext>
                  </a:extLst>
                </p:cNvPr>
                <p:cNvSpPr/>
                <p:nvPr/>
              </p:nvSpPr>
              <p:spPr>
                <a:xfrm>
                  <a:off x="7001537" y="1232230"/>
                  <a:ext cx="404090" cy="472347"/>
                </a:xfrm>
                <a:custGeom>
                  <a:avLst/>
                  <a:gdLst>
                    <a:gd name="connsiteX0" fmla="*/ 643823 w 685660"/>
                    <a:gd name="connsiteY0" fmla="*/ 231804 h 801479"/>
                    <a:gd name="connsiteX1" fmla="*/ 565130 w 685660"/>
                    <a:gd name="connsiteY1" fmla="*/ 183408 h 801479"/>
                    <a:gd name="connsiteX2" fmla="*/ 593193 w 685660"/>
                    <a:gd name="connsiteY2" fmla="*/ 118388 h 801479"/>
                    <a:gd name="connsiteX3" fmla="*/ 621346 w 685660"/>
                    <a:gd name="connsiteY3" fmla="*/ 43940 h 801479"/>
                    <a:gd name="connsiteX4" fmla="*/ 575453 w 685660"/>
                    <a:gd name="connsiteY4" fmla="*/ 2426 h 801479"/>
                    <a:gd name="connsiteX5" fmla="*/ 524912 w 685660"/>
                    <a:gd name="connsiteY5" fmla="*/ 39918 h 801479"/>
                    <a:gd name="connsiteX6" fmla="*/ 476248 w 685660"/>
                    <a:gd name="connsiteY6" fmla="*/ 92112 h 801479"/>
                    <a:gd name="connsiteX7" fmla="*/ 456228 w 685660"/>
                    <a:gd name="connsiteY7" fmla="*/ 110300 h 801479"/>
                    <a:gd name="connsiteX8" fmla="*/ 384371 w 685660"/>
                    <a:gd name="connsiteY8" fmla="*/ 54888 h 801479"/>
                    <a:gd name="connsiteX9" fmla="*/ 340667 w 685660"/>
                    <a:gd name="connsiteY9" fmla="*/ 23563 h 801479"/>
                    <a:gd name="connsiteX10" fmla="*/ 302013 w 685660"/>
                    <a:gd name="connsiteY10" fmla="*/ 54575 h 801479"/>
                    <a:gd name="connsiteX11" fmla="*/ 252992 w 685660"/>
                    <a:gd name="connsiteY11" fmla="*/ 185240 h 801479"/>
                    <a:gd name="connsiteX12" fmla="*/ 196463 w 685660"/>
                    <a:gd name="connsiteY12" fmla="*/ 189798 h 801479"/>
                    <a:gd name="connsiteX13" fmla="*/ 147039 w 685660"/>
                    <a:gd name="connsiteY13" fmla="*/ 151501 h 801479"/>
                    <a:gd name="connsiteX14" fmla="*/ 113122 w 685660"/>
                    <a:gd name="connsiteY14" fmla="*/ 153602 h 801479"/>
                    <a:gd name="connsiteX15" fmla="*/ 93102 w 685660"/>
                    <a:gd name="connsiteY15" fmla="*/ 201327 h 801479"/>
                    <a:gd name="connsiteX16" fmla="*/ 122864 w 685660"/>
                    <a:gd name="connsiteY16" fmla="*/ 354112 h 801479"/>
                    <a:gd name="connsiteX17" fmla="*/ 125679 w 685660"/>
                    <a:gd name="connsiteY17" fmla="*/ 395447 h 801479"/>
                    <a:gd name="connsiteX18" fmla="*/ 113077 w 685660"/>
                    <a:gd name="connsiteY18" fmla="*/ 404518 h 801479"/>
                    <a:gd name="connsiteX19" fmla="*/ 55789 w 685660"/>
                    <a:gd name="connsiteY19" fmla="*/ 396787 h 801479"/>
                    <a:gd name="connsiteX20" fmla="*/ 26742 w 685660"/>
                    <a:gd name="connsiteY20" fmla="*/ 392542 h 801479"/>
                    <a:gd name="connsiteX21" fmla="*/ 1852 w 685660"/>
                    <a:gd name="connsiteY21" fmla="*/ 398664 h 801479"/>
                    <a:gd name="connsiteX22" fmla="*/ 12800 w 685660"/>
                    <a:gd name="connsiteY22" fmla="*/ 431956 h 801479"/>
                    <a:gd name="connsiteX23" fmla="*/ 30049 w 685660"/>
                    <a:gd name="connsiteY23" fmla="*/ 474364 h 801479"/>
                    <a:gd name="connsiteX24" fmla="*/ 53420 w 685660"/>
                    <a:gd name="connsiteY24" fmla="*/ 562799 h 801479"/>
                    <a:gd name="connsiteX25" fmla="*/ 54984 w 685660"/>
                    <a:gd name="connsiteY25" fmla="*/ 745166 h 801479"/>
                    <a:gd name="connsiteX26" fmla="*/ 52660 w 685660"/>
                    <a:gd name="connsiteY26" fmla="*/ 801472 h 801479"/>
                    <a:gd name="connsiteX27" fmla="*/ 64279 w 685660"/>
                    <a:gd name="connsiteY27" fmla="*/ 796065 h 801479"/>
                    <a:gd name="connsiteX28" fmla="*/ 198608 w 685660"/>
                    <a:gd name="connsiteY28" fmla="*/ 712634 h 801479"/>
                    <a:gd name="connsiteX29" fmla="*/ 346253 w 685660"/>
                    <a:gd name="connsiteY29" fmla="*/ 662808 h 801479"/>
                    <a:gd name="connsiteX30" fmla="*/ 435493 w 685660"/>
                    <a:gd name="connsiteY30" fmla="*/ 718801 h 801479"/>
                    <a:gd name="connsiteX31" fmla="*/ 448899 w 685660"/>
                    <a:gd name="connsiteY31" fmla="*/ 733280 h 801479"/>
                    <a:gd name="connsiteX32" fmla="*/ 458641 w 685660"/>
                    <a:gd name="connsiteY32" fmla="*/ 720097 h 801479"/>
                    <a:gd name="connsiteX33" fmla="*/ 450731 w 685660"/>
                    <a:gd name="connsiteY33" fmla="*/ 661245 h 801479"/>
                    <a:gd name="connsiteX34" fmla="*/ 420434 w 685660"/>
                    <a:gd name="connsiteY34" fmla="*/ 622367 h 801479"/>
                    <a:gd name="connsiteX35" fmla="*/ 422266 w 685660"/>
                    <a:gd name="connsiteY35" fmla="*/ 599755 h 801479"/>
                    <a:gd name="connsiteX36" fmla="*/ 469723 w 685660"/>
                    <a:gd name="connsiteY36" fmla="*/ 588450 h 801479"/>
                    <a:gd name="connsiteX37" fmla="*/ 529693 w 685660"/>
                    <a:gd name="connsiteY37" fmla="*/ 581255 h 801479"/>
                    <a:gd name="connsiteX38" fmla="*/ 615179 w 685660"/>
                    <a:gd name="connsiteY38" fmla="*/ 555158 h 801479"/>
                    <a:gd name="connsiteX39" fmla="*/ 646907 w 685660"/>
                    <a:gd name="connsiteY39" fmla="*/ 509622 h 801479"/>
                    <a:gd name="connsiteX40" fmla="*/ 628272 w 685660"/>
                    <a:gd name="connsiteY40" fmla="*/ 477581 h 801479"/>
                    <a:gd name="connsiteX41" fmla="*/ 594846 w 685660"/>
                    <a:gd name="connsiteY41" fmla="*/ 460109 h 801479"/>
                    <a:gd name="connsiteX42" fmla="*/ 568705 w 685660"/>
                    <a:gd name="connsiteY42" fmla="*/ 437944 h 801479"/>
                    <a:gd name="connsiteX43" fmla="*/ 572369 w 685660"/>
                    <a:gd name="connsiteY43" fmla="*/ 397011 h 801479"/>
                    <a:gd name="connsiteX44" fmla="*/ 659732 w 685660"/>
                    <a:gd name="connsiteY44" fmla="*/ 321043 h 801479"/>
                    <a:gd name="connsiteX45" fmla="*/ 685561 w 685660"/>
                    <a:gd name="connsiteY45" fmla="*/ 274301 h 801479"/>
                    <a:gd name="connsiteX46" fmla="*/ 660626 w 685660"/>
                    <a:gd name="connsiteY46" fmla="*/ 235959 h 801479"/>
                    <a:gd name="connsiteX47" fmla="*/ 643823 w 685660"/>
                    <a:gd name="connsiteY47" fmla="*/ 231804 h 801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685660" h="801479">
                      <a:moveTo>
                        <a:pt x="643823" y="231804"/>
                      </a:moveTo>
                      <a:cubicBezTo>
                        <a:pt x="610442" y="225860"/>
                        <a:pt x="563789" y="225771"/>
                        <a:pt x="565130" y="183408"/>
                      </a:cubicBezTo>
                      <a:cubicBezTo>
                        <a:pt x="565889" y="159500"/>
                        <a:pt x="583094" y="139034"/>
                        <a:pt x="593193" y="118388"/>
                      </a:cubicBezTo>
                      <a:cubicBezTo>
                        <a:pt x="604856" y="94570"/>
                        <a:pt x="616564" y="70261"/>
                        <a:pt x="621346" y="43940"/>
                      </a:cubicBezTo>
                      <a:cubicBezTo>
                        <a:pt x="627021" y="12793"/>
                        <a:pt x="605393" y="-7182"/>
                        <a:pt x="575453" y="2426"/>
                      </a:cubicBezTo>
                      <a:cubicBezTo>
                        <a:pt x="554360" y="9218"/>
                        <a:pt x="540195" y="24635"/>
                        <a:pt x="524912" y="39918"/>
                      </a:cubicBezTo>
                      <a:cubicBezTo>
                        <a:pt x="508065" y="56720"/>
                        <a:pt x="491843" y="74148"/>
                        <a:pt x="476248" y="92112"/>
                      </a:cubicBezTo>
                      <a:cubicBezTo>
                        <a:pt x="470304" y="98949"/>
                        <a:pt x="464272" y="106055"/>
                        <a:pt x="456228" y="110300"/>
                      </a:cubicBezTo>
                      <a:cubicBezTo>
                        <a:pt x="421998" y="128353"/>
                        <a:pt x="397286" y="77232"/>
                        <a:pt x="384371" y="54888"/>
                      </a:cubicBezTo>
                      <a:cubicBezTo>
                        <a:pt x="374943" y="38488"/>
                        <a:pt x="359525" y="22401"/>
                        <a:pt x="340667" y="23563"/>
                      </a:cubicBezTo>
                      <a:cubicBezTo>
                        <a:pt x="323463" y="24635"/>
                        <a:pt x="310638" y="39650"/>
                        <a:pt x="302013" y="54575"/>
                      </a:cubicBezTo>
                      <a:cubicBezTo>
                        <a:pt x="278866" y="94615"/>
                        <a:pt x="268811" y="142028"/>
                        <a:pt x="252992" y="185240"/>
                      </a:cubicBezTo>
                      <a:cubicBezTo>
                        <a:pt x="242580" y="213571"/>
                        <a:pt x="215768" y="205304"/>
                        <a:pt x="196463" y="189798"/>
                      </a:cubicBezTo>
                      <a:cubicBezTo>
                        <a:pt x="180286" y="176794"/>
                        <a:pt x="167193" y="158740"/>
                        <a:pt x="147039" y="151501"/>
                      </a:cubicBezTo>
                      <a:cubicBezTo>
                        <a:pt x="136002" y="147524"/>
                        <a:pt x="123132" y="147524"/>
                        <a:pt x="113122" y="153602"/>
                      </a:cubicBezTo>
                      <a:cubicBezTo>
                        <a:pt x="97750" y="162986"/>
                        <a:pt x="93504" y="183318"/>
                        <a:pt x="93102" y="201327"/>
                      </a:cubicBezTo>
                      <a:cubicBezTo>
                        <a:pt x="91851" y="253968"/>
                        <a:pt x="110619" y="303705"/>
                        <a:pt x="122864" y="354112"/>
                      </a:cubicBezTo>
                      <a:cubicBezTo>
                        <a:pt x="125992" y="366937"/>
                        <a:pt x="132293" y="382801"/>
                        <a:pt x="125679" y="395447"/>
                      </a:cubicBezTo>
                      <a:cubicBezTo>
                        <a:pt x="123221" y="400184"/>
                        <a:pt x="118216" y="403178"/>
                        <a:pt x="113077" y="404518"/>
                      </a:cubicBezTo>
                      <a:cubicBezTo>
                        <a:pt x="94130" y="409434"/>
                        <a:pt x="73887" y="401524"/>
                        <a:pt x="55789" y="396787"/>
                      </a:cubicBezTo>
                      <a:cubicBezTo>
                        <a:pt x="46315" y="394330"/>
                        <a:pt x="36618" y="392095"/>
                        <a:pt x="26742" y="392542"/>
                      </a:cubicBezTo>
                      <a:cubicBezTo>
                        <a:pt x="20843" y="392810"/>
                        <a:pt x="6142" y="394598"/>
                        <a:pt x="1852" y="398664"/>
                      </a:cubicBezTo>
                      <a:cubicBezTo>
                        <a:pt x="-5164" y="405412"/>
                        <a:pt x="9806" y="425342"/>
                        <a:pt x="12800" y="431956"/>
                      </a:cubicBezTo>
                      <a:cubicBezTo>
                        <a:pt x="19145" y="445854"/>
                        <a:pt x="24910" y="459975"/>
                        <a:pt x="30049" y="474364"/>
                      </a:cubicBezTo>
                      <a:cubicBezTo>
                        <a:pt x="40327" y="503142"/>
                        <a:pt x="48147" y="532770"/>
                        <a:pt x="53420" y="562799"/>
                      </a:cubicBezTo>
                      <a:cubicBezTo>
                        <a:pt x="64056" y="622948"/>
                        <a:pt x="64681" y="684884"/>
                        <a:pt x="54984" y="745166"/>
                      </a:cubicBezTo>
                      <a:cubicBezTo>
                        <a:pt x="53688" y="753255"/>
                        <a:pt x="38182" y="800891"/>
                        <a:pt x="52660" y="801472"/>
                      </a:cubicBezTo>
                      <a:cubicBezTo>
                        <a:pt x="57040" y="801651"/>
                        <a:pt x="60838" y="798746"/>
                        <a:pt x="64279" y="796065"/>
                      </a:cubicBezTo>
                      <a:cubicBezTo>
                        <a:pt x="105838" y="763443"/>
                        <a:pt x="150972" y="735425"/>
                        <a:pt x="198608" y="712634"/>
                      </a:cubicBezTo>
                      <a:cubicBezTo>
                        <a:pt x="245797" y="690112"/>
                        <a:pt x="293880" y="669422"/>
                        <a:pt x="346253" y="662808"/>
                      </a:cubicBezTo>
                      <a:cubicBezTo>
                        <a:pt x="386516" y="657759"/>
                        <a:pt x="426913" y="672371"/>
                        <a:pt x="435493" y="718801"/>
                      </a:cubicBezTo>
                      <a:cubicBezTo>
                        <a:pt x="436744" y="725504"/>
                        <a:pt x="438889" y="739312"/>
                        <a:pt x="448899" y="733280"/>
                      </a:cubicBezTo>
                      <a:cubicBezTo>
                        <a:pt x="453681" y="730420"/>
                        <a:pt x="456585" y="725281"/>
                        <a:pt x="458641" y="720097"/>
                      </a:cubicBezTo>
                      <a:cubicBezTo>
                        <a:pt x="466461" y="700077"/>
                        <a:pt x="462350" y="678806"/>
                        <a:pt x="450731" y="661245"/>
                      </a:cubicBezTo>
                      <a:cubicBezTo>
                        <a:pt x="441839" y="647838"/>
                        <a:pt x="426734" y="637248"/>
                        <a:pt x="420434" y="622367"/>
                      </a:cubicBezTo>
                      <a:cubicBezTo>
                        <a:pt x="417350" y="615038"/>
                        <a:pt x="417261" y="605922"/>
                        <a:pt x="422266" y="599755"/>
                      </a:cubicBezTo>
                      <a:cubicBezTo>
                        <a:pt x="431829" y="588137"/>
                        <a:pt x="456317" y="589924"/>
                        <a:pt x="469723" y="588450"/>
                      </a:cubicBezTo>
                      <a:cubicBezTo>
                        <a:pt x="489743" y="586215"/>
                        <a:pt x="509718" y="583847"/>
                        <a:pt x="529693" y="581255"/>
                      </a:cubicBezTo>
                      <a:cubicBezTo>
                        <a:pt x="559231" y="577412"/>
                        <a:pt x="589261" y="570396"/>
                        <a:pt x="615179" y="555158"/>
                      </a:cubicBezTo>
                      <a:cubicBezTo>
                        <a:pt x="631937" y="545282"/>
                        <a:pt x="647845" y="529061"/>
                        <a:pt x="646907" y="509622"/>
                      </a:cubicBezTo>
                      <a:cubicBezTo>
                        <a:pt x="646281" y="496886"/>
                        <a:pt x="638327" y="485446"/>
                        <a:pt x="628272" y="477581"/>
                      </a:cubicBezTo>
                      <a:cubicBezTo>
                        <a:pt x="617994" y="469582"/>
                        <a:pt x="605705" y="466678"/>
                        <a:pt x="594846" y="460109"/>
                      </a:cubicBezTo>
                      <a:cubicBezTo>
                        <a:pt x="585373" y="454389"/>
                        <a:pt x="576480" y="445764"/>
                        <a:pt x="568705" y="437944"/>
                      </a:cubicBezTo>
                      <a:cubicBezTo>
                        <a:pt x="553377" y="422527"/>
                        <a:pt x="557578" y="411043"/>
                        <a:pt x="572369" y="397011"/>
                      </a:cubicBezTo>
                      <a:cubicBezTo>
                        <a:pt x="600432" y="370467"/>
                        <a:pt x="633545" y="349598"/>
                        <a:pt x="659732" y="321043"/>
                      </a:cubicBezTo>
                      <a:cubicBezTo>
                        <a:pt x="671976" y="307682"/>
                        <a:pt x="684220" y="293025"/>
                        <a:pt x="685561" y="274301"/>
                      </a:cubicBezTo>
                      <a:cubicBezTo>
                        <a:pt x="686767" y="256828"/>
                        <a:pt x="676981" y="242081"/>
                        <a:pt x="660626" y="235959"/>
                      </a:cubicBezTo>
                      <a:cubicBezTo>
                        <a:pt x="655799" y="234217"/>
                        <a:pt x="650035" y="232921"/>
                        <a:pt x="643823" y="231804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CE061FBE-A69B-4674-844D-93729D6F0544}"/>
                    </a:ext>
                  </a:extLst>
                </p:cNvPr>
                <p:cNvSpPr/>
                <p:nvPr/>
              </p:nvSpPr>
              <p:spPr>
                <a:xfrm>
                  <a:off x="6987174" y="1409009"/>
                  <a:ext cx="263193" cy="355658"/>
                </a:xfrm>
                <a:custGeom>
                  <a:avLst/>
                  <a:gdLst>
                    <a:gd name="connsiteX0" fmla="*/ 13398 w 446585"/>
                    <a:gd name="connsiteY0" fmla="*/ 597635 h 603481"/>
                    <a:gd name="connsiteX1" fmla="*/ 13398 w 446585"/>
                    <a:gd name="connsiteY1" fmla="*/ 597635 h 603481"/>
                    <a:gd name="connsiteX2" fmla="*/ 5846 w 446585"/>
                    <a:gd name="connsiteY2" fmla="*/ 553261 h 603481"/>
                    <a:gd name="connsiteX3" fmla="*/ 388813 w 446585"/>
                    <a:gd name="connsiteY3" fmla="*/ 13399 h 603481"/>
                    <a:gd name="connsiteX4" fmla="*/ 433187 w 446585"/>
                    <a:gd name="connsiteY4" fmla="*/ 5846 h 603481"/>
                    <a:gd name="connsiteX5" fmla="*/ 433187 w 446585"/>
                    <a:gd name="connsiteY5" fmla="*/ 5846 h 603481"/>
                    <a:gd name="connsiteX6" fmla="*/ 440739 w 446585"/>
                    <a:gd name="connsiteY6" fmla="*/ 50220 h 603481"/>
                    <a:gd name="connsiteX7" fmla="*/ 57773 w 446585"/>
                    <a:gd name="connsiteY7" fmla="*/ 590083 h 603481"/>
                    <a:gd name="connsiteX8" fmla="*/ 13398 w 446585"/>
                    <a:gd name="connsiteY8" fmla="*/ 597635 h 60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6585" h="603481">
                      <a:moveTo>
                        <a:pt x="13398" y="597635"/>
                      </a:moveTo>
                      <a:lnTo>
                        <a:pt x="13398" y="597635"/>
                      </a:lnTo>
                      <a:cubicBezTo>
                        <a:pt x="-901" y="587491"/>
                        <a:pt x="-4297" y="567516"/>
                        <a:pt x="5846" y="553261"/>
                      </a:cubicBezTo>
                      <a:lnTo>
                        <a:pt x="388813" y="13399"/>
                      </a:lnTo>
                      <a:cubicBezTo>
                        <a:pt x="398957" y="-901"/>
                        <a:pt x="418932" y="-4297"/>
                        <a:pt x="433187" y="5846"/>
                      </a:cubicBezTo>
                      <a:lnTo>
                        <a:pt x="433187" y="5846"/>
                      </a:lnTo>
                      <a:cubicBezTo>
                        <a:pt x="447487" y="15990"/>
                        <a:pt x="450883" y="35965"/>
                        <a:pt x="440739" y="50220"/>
                      </a:cubicBezTo>
                      <a:lnTo>
                        <a:pt x="57773" y="590083"/>
                      </a:lnTo>
                      <a:cubicBezTo>
                        <a:pt x="47673" y="604383"/>
                        <a:pt x="27698" y="607779"/>
                        <a:pt x="13398" y="597635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DB1C36F-010E-4148-BABC-33CABDAE8475}"/>
                  </a:ext>
                </a:extLst>
              </p:cNvPr>
              <p:cNvGrpSpPr/>
              <p:nvPr/>
            </p:nvGrpSpPr>
            <p:grpSpPr>
              <a:xfrm>
                <a:off x="5276617" y="2853723"/>
                <a:ext cx="806360" cy="937383"/>
                <a:chOff x="6448783" y="1232263"/>
                <a:chExt cx="498407" cy="579392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1DCDE353-BC94-4AC8-969D-5385FCAF92D7}"/>
                    </a:ext>
                  </a:extLst>
                </p:cNvPr>
                <p:cNvSpPr/>
                <p:nvPr/>
              </p:nvSpPr>
              <p:spPr>
                <a:xfrm>
                  <a:off x="6531030" y="1333631"/>
                  <a:ext cx="372338" cy="478024"/>
                </a:xfrm>
                <a:custGeom>
                  <a:avLst/>
                  <a:gdLst>
                    <a:gd name="connsiteX0" fmla="*/ 436636 w 631783"/>
                    <a:gd name="connsiteY0" fmla="*/ 330906 h 811111"/>
                    <a:gd name="connsiteX1" fmla="*/ 441864 w 631783"/>
                    <a:gd name="connsiteY1" fmla="*/ 317277 h 811111"/>
                    <a:gd name="connsiteX2" fmla="*/ 620031 w 631783"/>
                    <a:gd name="connsiteY2" fmla="*/ 93842 h 811111"/>
                    <a:gd name="connsiteX3" fmla="*/ 534009 w 631783"/>
                    <a:gd name="connsiteY3" fmla="*/ 54160 h 811111"/>
                    <a:gd name="connsiteX4" fmla="*/ 433999 w 631783"/>
                    <a:gd name="connsiteY4" fmla="*/ 222317 h 811111"/>
                    <a:gd name="connsiteX5" fmla="*/ 407187 w 631783"/>
                    <a:gd name="connsiteY5" fmla="*/ 209447 h 811111"/>
                    <a:gd name="connsiteX6" fmla="*/ 392217 w 631783"/>
                    <a:gd name="connsiteY6" fmla="*/ 13451 h 811111"/>
                    <a:gd name="connsiteX7" fmla="*/ 303290 w 631783"/>
                    <a:gd name="connsiteY7" fmla="*/ 0 h 811111"/>
                    <a:gd name="connsiteX8" fmla="*/ 312004 w 631783"/>
                    <a:gd name="connsiteY8" fmla="*/ 195594 h 811111"/>
                    <a:gd name="connsiteX9" fmla="*/ 315847 w 631783"/>
                    <a:gd name="connsiteY9" fmla="*/ 229020 h 811111"/>
                    <a:gd name="connsiteX10" fmla="*/ 177050 w 631783"/>
                    <a:gd name="connsiteY10" fmla="*/ 84905 h 811111"/>
                    <a:gd name="connsiteX11" fmla="*/ 95496 w 631783"/>
                    <a:gd name="connsiteY11" fmla="*/ 110868 h 811111"/>
                    <a:gd name="connsiteX12" fmla="*/ 242963 w 631783"/>
                    <a:gd name="connsiteY12" fmla="*/ 288230 h 811111"/>
                    <a:gd name="connsiteX13" fmla="*/ 48977 w 631783"/>
                    <a:gd name="connsiteY13" fmla="*/ 229020 h 811111"/>
                    <a:gd name="connsiteX14" fmla="*/ 0 w 631783"/>
                    <a:gd name="connsiteY14" fmla="*/ 293280 h 811111"/>
                    <a:gd name="connsiteX15" fmla="*/ 111584 w 631783"/>
                    <a:gd name="connsiteY15" fmla="*/ 369248 h 811111"/>
                    <a:gd name="connsiteX16" fmla="*/ 307223 w 631783"/>
                    <a:gd name="connsiteY16" fmla="*/ 367013 h 811111"/>
                    <a:gd name="connsiteX17" fmla="*/ 360311 w 631783"/>
                    <a:gd name="connsiteY17" fmla="*/ 378989 h 811111"/>
                    <a:gd name="connsiteX18" fmla="*/ 558050 w 631783"/>
                    <a:gd name="connsiteY18" fmla="*/ 811111 h 811111"/>
                    <a:gd name="connsiteX19" fmla="*/ 631783 w 631783"/>
                    <a:gd name="connsiteY19" fmla="*/ 782601 h 811111"/>
                    <a:gd name="connsiteX20" fmla="*/ 436636 w 631783"/>
                    <a:gd name="connsiteY20" fmla="*/ 330906 h 811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631783" h="811111">
                      <a:moveTo>
                        <a:pt x="436636" y="330906"/>
                      </a:moveTo>
                      <a:cubicBezTo>
                        <a:pt x="433955" y="324516"/>
                        <a:pt x="434714" y="320092"/>
                        <a:pt x="441864" y="317277"/>
                      </a:cubicBezTo>
                      <a:cubicBezTo>
                        <a:pt x="467738" y="306999"/>
                        <a:pt x="595453" y="267004"/>
                        <a:pt x="620031" y="93842"/>
                      </a:cubicBezTo>
                      <a:cubicBezTo>
                        <a:pt x="606625" y="89016"/>
                        <a:pt x="543661" y="55814"/>
                        <a:pt x="534009" y="54160"/>
                      </a:cubicBezTo>
                      <a:cubicBezTo>
                        <a:pt x="530076" y="161990"/>
                        <a:pt x="455270" y="206364"/>
                        <a:pt x="433999" y="222317"/>
                      </a:cubicBezTo>
                      <a:cubicBezTo>
                        <a:pt x="408304" y="238539"/>
                        <a:pt x="411388" y="228841"/>
                        <a:pt x="407187" y="209447"/>
                      </a:cubicBezTo>
                      <a:cubicBezTo>
                        <a:pt x="397267" y="163867"/>
                        <a:pt x="388732" y="80973"/>
                        <a:pt x="392217" y="13451"/>
                      </a:cubicBezTo>
                      <a:cubicBezTo>
                        <a:pt x="375906" y="13183"/>
                        <a:pt x="323936" y="6703"/>
                        <a:pt x="303290" y="0"/>
                      </a:cubicBezTo>
                      <a:cubicBezTo>
                        <a:pt x="301905" y="12646"/>
                        <a:pt x="300073" y="133033"/>
                        <a:pt x="312004" y="195594"/>
                      </a:cubicBezTo>
                      <a:cubicBezTo>
                        <a:pt x="313211" y="201851"/>
                        <a:pt x="320718" y="224820"/>
                        <a:pt x="315847" y="229020"/>
                      </a:cubicBezTo>
                      <a:cubicBezTo>
                        <a:pt x="310127" y="233980"/>
                        <a:pt x="209448" y="163643"/>
                        <a:pt x="177050" y="84905"/>
                      </a:cubicBezTo>
                      <a:cubicBezTo>
                        <a:pt x="159711" y="96658"/>
                        <a:pt x="116589" y="103227"/>
                        <a:pt x="95496" y="110868"/>
                      </a:cubicBezTo>
                      <a:cubicBezTo>
                        <a:pt x="127894" y="180446"/>
                        <a:pt x="157522" y="235187"/>
                        <a:pt x="242963" y="288230"/>
                      </a:cubicBezTo>
                      <a:cubicBezTo>
                        <a:pt x="202164" y="299581"/>
                        <a:pt x="131782" y="298285"/>
                        <a:pt x="48977" y="229020"/>
                      </a:cubicBezTo>
                      <a:cubicBezTo>
                        <a:pt x="40219" y="243543"/>
                        <a:pt x="8223" y="281706"/>
                        <a:pt x="0" y="293280"/>
                      </a:cubicBezTo>
                      <a:cubicBezTo>
                        <a:pt x="-223" y="296989"/>
                        <a:pt x="79856" y="355707"/>
                        <a:pt x="111584" y="369248"/>
                      </a:cubicBezTo>
                      <a:cubicBezTo>
                        <a:pt x="173743" y="402227"/>
                        <a:pt x="285505" y="376800"/>
                        <a:pt x="307223" y="367013"/>
                      </a:cubicBezTo>
                      <a:cubicBezTo>
                        <a:pt x="340738" y="351909"/>
                        <a:pt x="344670" y="348558"/>
                        <a:pt x="360311" y="378989"/>
                      </a:cubicBezTo>
                      <a:cubicBezTo>
                        <a:pt x="361383" y="381045"/>
                        <a:pt x="530925" y="744126"/>
                        <a:pt x="558050" y="811111"/>
                      </a:cubicBezTo>
                      <a:cubicBezTo>
                        <a:pt x="583433" y="805079"/>
                        <a:pt x="618377" y="790109"/>
                        <a:pt x="631783" y="782601"/>
                      </a:cubicBezTo>
                      <a:cubicBezTo>
                        <a:pt x="587767" y="668605"/>
                        <a:pt x="448746" y="360132"/>
                        <a:pt x="436636" y="330906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D24CC15C-617C-437C-8AFE-C80D8B4B5234}"/>
                    </a:ext>
                  </a:extLst>
                </p:cNvPr>
                <p:cNvSpPr/>
                <p:nvPr/>
              </p:nvSpPr>
              <p:spPr>
                <a:xfrm>
                  <a:off x="6448783" y="1396890"/>
                  <a:ext cx="111137" cy="111137"/>
                </a:xfrm>
                <a:custGeom>
                  <a:avLst/>
                  <a:gdLst>
                    <a:gd name="connsiteX0" fmla="*/ 188579 w 188578"/>
                    <a:gd name="connsiteY0" fmla="*/ 94289 h 188578"/>
                    <a:gd name="connsiteX1" fmla="*/ 94289 w 188578"/>
                    <a:gd name="connsiteY1" fmla="*/ 188579 h 188578"/>
                    <a:gd name="connsiteX2" fmla="*/ 0 w 188578"/>
                    <a:gd name="connsiteY2" fmla="*/ 94289 h 188578"/>
                    <a:gd name="connsiteX3" fmla="*/ 94289 w 188578"/>
                    <a:gd name="connsiteY3" fmla="*/ 0 h 188578"/>
                    <a:gd name="connsiteX4" fmla="*/ 188579 w 188578"/>
                    <a:gd name="connsiteY4" fmla="*/ 94289 h 18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578" h="188578">
                      <a:moveTo>
                        <a:pt x="188579" y="94289"/>
                      </a:moveTo>
                      <a:cubicBezTo>
                        <a:pt x="188579" y="146364"/>
                        <a:pt x="146364" y="188579"/>
                        <a:pt x="94289" y="188579"/>
                      </a:cubicBezTo>
                      <a:cubicBezTo>
                        <a:pt x="42215" y="188579"/>
                        <a:pt x="0" y="146364"/>
                        <a:pt x="0" y="94289"/>
                      </a:cubicBezTo>
                      <a:cubicBezTo>
                        <a:pt x="0" y="42215"/>
                        <a:pt x="42215" y="0"/>
                        <a:pt x="94289" y="0"/>
                      </a:cubicBezTo>
                      <a:cubicBezTo>
                        <a:pt x="146364" y="0"/>
                        <a:pt x="188579" y="42215"/>
                        <a:pt x="188579" y="942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59E8C2D-1E88-49B6-9EA1-B84719E85510}"/>
                    </a:ext>
                  </a:extLst>
                </p:cNvPr>
                <p:cNvSpPr/>
                <p:nvPr/>
              </p:nvSpPr>
              <p:spPr>
                <a:xfrm>
                  <a:off x="6541222" y="1287833"/>
                  <a:ext cx="111137" cy="111137"/>
                </a:xfrm>
                <a:custGeom>
                  <a:avLst/>
                  <a:gdLst>
                    <a:gd name="connsiteX0" fmla="*/ 188579 w 188578"/>
                    <a:gd name="connsiteY0" fmla="*/ 94289 h 188578"/>
                    <a:gd name="connsiteX1" fmla="*/ 94289 w 188578"/>
                    <a:gd name="connsiteY1" fmla="*/ 188579 h 188578"/>
                    <a:gd name="connsiteX2" fmla="*/ 0 w 188578"/>
                    <a:gd name="connsiteY2" fmla="*/ 94289 h 188578"/>
                    <a:gd name="connsiteX3" fmla="*/ 94289 w 188578"/>
                    <a:gd name="connsiteY3" fmla="*/ 0 h 188578"/>
                    <a:gd name="connsiteX4" fmla="*/ 188579 w 188578"/>
                    <a:gd name="connsiteY4" fmla="*/ 94289 h 18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578" h="188578">
                      <a:moveTo>
                        <a:pt x="188579" y="94289"/>
                      </a:moveTo>
                      <a:cubicBezTo>
                        <a:pt x="188579" y="146364"/>
                        <a:pt x="146364" y="188579"/>
                        <a:pt x="94289" y="188579"/>
                      </a:cubicBezTo>
                      <a:cubicBezTo>
                        <a:pt x="42215" y="188579"/>
                        <a:pt x="0" y="146364"/>
                        <a:pt x="0" y="94289"/>
                      </a:cubicBezTo>
                      <a:cubicBezTo>
                        <a:pt x="0" y="42215"/>
                        <a:pt x="42215" y="0"/>
                        <a:pt x="94289" y="0"/>
                      </a:cubicBezTo>
                      <a:cubicBezTo>
                        <a:pt x="146364" y="0"/>
                        <a:pt x="188579" y="42215"/>
                        <a:pt x="188579" y="942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3386DD96-3F6C-44E4-809C-8DCCF364DA4D}"/>
                    </a:ext>
                  </a:extLst>
                </p:cNvPr>
                <p:cNvSpPr/>
                <p:nvPr/>
              </p:nvSpPr>
              <p:spPr>
                <a:xfrm>
                  <a:off x="6686017" y="1232263"/>
                  <a:ext cx="111137" cy="111137"/>
                </a:xfrm>
                <a:custGeom>
                  <a:avLst/>
                  <a:gdLst>
                    <a:gd name="connsiteX0" fmla="*/ 188579 w 188578"/>
                    <a:gd name="connsiteY0" fmla="*/ 94289 h 188578"/>
                    <a:gd name="connsiteX1" fmla="*/ 94289 w 188578"/>
                    <a:gd name="connsiteY1" fmla="*/ 188579 h 188578"/>
                    <a:gd name="connsiteX2" fmla="*/ 0 w 188578"/>
                    <a:gd name="connsiteY2" fmla="*/ 94289 h 188578"/>
                    <a:gd name="connsiteX3" fmla="*/ 94289 w 188578"/>
                    <a:gd name="connsiteY3" fmla="*/ 0 h 188578"/>
                    <a:gd name="connsiteX4" fmla="*/ 188579 w 188578"/>
                    <a:gd name="connsiteY4" fmla="*/ 94289 h 18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578" h="188578">
                      <a:moveTo>
                        <a:pt x="188579" y="94289"/>
                      </a:moveTo>
                      <a:cubicBezTo>
                        <a:pt x="188579" y="146364"/>
                        <a:pt x="146364" y="188579"/>
                        <a:pt x="94289" y="188579"/>
                      </a:cubicBezTo>
                      <a:cubicBezTo>
                        <a:pt x="42215" y="188579"/>
                        <a:pt x="0" y="146364"/>
                        <a:pt x="0" y="94289"/>
                      </a:cubicBezTo>
                      <a:cubicBezTo>
                        <a:pt x="0" y="42215"/>
                        <a:pt x="42215" y="0"/>
                        <a:pt x="94289" y="0"/>
                      </a:cubicBezTo>
                      <a:cubicBezTo>
                        <a:pt x="146364" y="0"/>
                        <a:pt x="188579" y="42215"/>
                        <a:pt x="188579" y="942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0645E1F1-E95F-4981-98A6-6CC8A6F2A157}"/>
                    </a:ext>
                  </a:extLst>
                </p:cNvPr>
                <p:cNvSpPr/>
                <p:nvPr/>
              </p:nvSpPr>
              <p:spPr>
                <a:xfrm>
                  <a:off x="6836053" y="1274954"/>
                  <a:ext cx="111137" cy="111137"/>
                </a:xfrm>
                <a:custGeom>
                  <a:avLst/>
                  <a:gdLst>
                    <a:gd name="connsiteX0" fmla="*/ 188579 w 188578"/>
                    <a:gd name="connsiteY0" fmla="*/ 94289 h 188578"/>
                    <a:gd name="connsiteX1" fmla="*/ 94289 w 188578"/>
                    <a:gd name="connsiteY1" fmla="*/ 188579 h 188578"/>
                    <a:gd name="connsiteX2" fmla="*/ 0 w 188578"/>
                    <a:gd name="connsiteY2" fmla="*/ 94289 h 188578"/>
                    <a:gd name="connsiteX3" fmla="*/ 94289 w 188578"/>
                    <a:gd name="connsiteY3" fmla="*/ 0 h 188578"/>
                    <a:gd name="connsiteX4" fmla="*/ 188579 w 188578"/>
                    <a:gd name="connsiteY4" fmla="*/ 94289 h 18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8578" h="188578">
                      <a:moveTo>
                        <a:pt x="188579" y="94289"/>
                      </a:moveTo>
                      <a:cubicBezTo>
                        <a:pt x="188579" y="146364"/>
                        <a:pt x="146364" y="188579"/>
                        <a:pt x="94289" y="188579"/>
                      </a:cubicBezTo>
                      <a:cubicBezTo>
                        <a:pt x="42215" y="188579"/>
                        <a:pt x="0" y="146364"/>
                        <a:pt x="0" y="94289"/>
                      </a:cubicBezTo>
                      <a:cubicBezTo>
                        <a:pt x="0" y="42215"/>
                        <a:pt x="42215" y="0"/>
                        <a:pt x="94289" y="0"/>
                      </a:cubicBezTo>
                      <a:cubicBezTo>
                        <a:pt x="146364" y="0"/>
                        <a:pt x="188579" y="42215"/>
                        <a:pt x="188579" y="942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7E45B3E-0CBD-43BC-8928-F8D64F1ACCD5}"/>
                  </a:ext>
                </a:extLst>
              </p:cNvPr>
              <p:cNvSpPr/>
              <p:nvPr/>
            </p:nvSpPr>
            <p:spPr>
              <a:xfrm>
                <a:off x="5372782" y="4807661"/>
                <a:ext cx="951395" cy="249371"/>
              </a:xfrm>
              <a:custGeom>
                <a:avLst/>
                <a:gdLst>
                  <a:gd name="connsiteX0" fmla="*/ 983158 w 997808"/>
                  <a:gd name="connsiteY0" fmla="*/ 147549 h 261537"/>
                  <a:gd name="connsiteX1" fmla="*/ 945934 w 997808"/>
                  <a:gd name="connsiteY1" fmla="*/ 111934 h 261537"/>
                  <a:gd name="connsiteX2" fmla="*/ 905761 w 997808"/>
                  <a:gd name="connsiteY2" fmla="*/ 76810 h 261537"/>
                  <a:gd name="connsiteX3" fmla="*/ 867464 w 997808"/>
                  <a:gd name="connsiteY3" fmla="*/ 71626 h 261537"/>
                  <a:gd name="connsiteX4" fmla="*/ 854102 w 997808"/>
                  <a:gd name="connsiteY4" fmla="*/ 103443 h 261537"/>
                  <a:gd name="connsiteX5" fmla="*/ 839356 w 997808"/>
                  <a:gd name="connsiteY5" fmla="*/ 184997 h 261537"/>
                  <a:gd name="connsiteX6" fmla="*/ 797976 w 997808"/>
                  <a:gd name="connsiteY6" fmla="*/ 209396 h 261537"/>
                  <a:gd name="connsiteX7" fmla="*/ 798199 w 997808"/>
                  <a:gd name="connsiteY7" fmla="*/ 170250 h 261537"/>
                  <a:gd name="connsiteX8" fmla="*/ 800478 w 997808"/>
                  <a:gd name="connsiteY8" fmla="*/ 167658 h 261537"/>
                  <a:gd name="connsiteX9" fmla="*/ 807762 w 997808"/>
                  <a:gd name="connsiteY9" fmla="*/ 106705 h 261537"/>
                  <a:gd name="connsiteX10" fmla="*/ 754272 w 997808"/>
                  <a:gd name="connsiteY10" fmla="*/ 81100 h 261537"/>
                  <a:gd name="connsiteX11" fmla="*/ 703463 w 997808"/>
                  <a:gd name="connsiteY11" fmla="*/ 105633 h 261537"/>
                  <a:gd name="connsiteX12" fmla="*/ 704312 w 997808"/>
                  <a:gd name="connsiteY12" fmla="*/ 75067 h 261537"/>
                  <a:gd name="connsiteX13" fmla="*/ 701095 w 997808"/>
                  <a:gd name="connsiteY13" fmla="*/ 22560 h 261537"/>
                  <a:gd name="connsiteX14" fmla="*/ 675355 w 997808"/>
                  <a:gd name="connsiteY14" fmla="*/ 753 h 261537"/>
                  <a:gd name="connsiteX15" fmla="*/ 666775 w 997808"/>
                  <a:gd name="connsiteY15" fmla="*/ 1110 h 261537"/>
                  <a:gd name="connsiteX16" fmla="*/ 654352 w 997808"/>
                  <a:gd name="connsiteY16" fmla="*/ 14472 h 261537"/>
                  <a:gd name="connsiteX17" fmla="*/ 655961 w 997808"/>
                  <a:gd name="connsiteY17" fmla="*/ 154163 h 261537"/>
                  <a:gd name="connsiteX18" fmla="*/ 624546 w 997808"/>
                  <a:gd name="connsiteY18" fmla="*/ 209038 h 261537"/>
                  <a:gd name="connsiteX19" fmla="*/ 603364 w 997808"/>
                  <a:gd name="connsiteY19" fmla="*/ 179366 h 261537"/>
                  <a:gd name="connsiteX20" fmla="*/ 604079 w 997808"/>
                  <a:gd name="connsiteY20" fmla="*/ 146611 h 261537"/>
                  <a:gd name="connsiteX21" fmla="*/ 597242 w 997808"/>
                  <a:gd name="connsiteY21" fmla="*/ 112470 h 261537"/>
                  <a:gd name="connsiteX22" fmla="*/ 482754 w 997808"/>
                  <a:gd name="connsiteY22" fmla="*/ 119218 h 261537"/>
                  <a:gd name="connsiteX23" fmla="*/ 483648 w 997808"/>
                  <a:gd name="connsiteY23" fmla="*/ 110057 h 261537"/>
                  <a:gd name="connsiteX24" fmla="*/ 469393 w 997808"/>
                  <a:gd name="connsiteY24" fmla="*/ 86105 h 261537"/>
                  <a:gd name="connsiteX25" fmla="*/ 438961 w 997808"/>
                  <a:gd name="connsiteY25" fmla="*/ 105856 h 261537"/>
                  <a:gd name="connsiteX26" fmla="*/ 438961 w 997808"/>
                  <a:gd name="connsiteY26" fmla="*/ 161089 h 261537"/>
                  <a:gd name="connsiteX27" fmla="*/ 406787 w 997808"/>
                  <a:gd name="connsiteY27" fmla="*/ 211586 h 261537"/>
                  <a:gd name="connsiteX28" fmla="*/ 388376 w 997808"/>
                  <a:gd name="connsiteY28" fmla="*/ 177981 h 261537"/>
                  <a:gd name="connsiteX29" fmla="*/ 382969 w 997808"/>
                  <a:gd name="connsiteY29" fmla="*/ 126323 h 261537"/>
                  <a:gd name="connsiteX30" fmla="*/ 385069 w 997808"/>
                  <a:gd name="connsiteY30" fmla="*/ 105990 h 261537"/>
                  <a:gd name="connsiteX31" fmla="*/ 378053 w 997808"/>
                  <a:gd name="connsiteY31" fmla="*/ 89456 h 261537"/>
                  <a:gd name="connsiteX32" fmla="*/ 343510 w 997808"/>
                  <a:gd name="connsiteY32" fmla="*/ 90439 h 261537"/>
                  <a:gd name="connsiteX33" fmla="*/ 323937 w 997808"/>
                  <a:gd name="connsiteY33" fmla="*/ 91646 h 261537"/>
                  <a:gd name="connsiteX34" fmla="*/ 255924 w 997808"/>
                  <a:gd name="connsiteY34" fmla="*/ 91691 h 261537"/>
                  <a:gd name="connsiteX35" fmla="*/ 211997 w 997808"/>
                  <a:gd name="connsiteY35" fmla="*/ 173289 h 261537"/>
                  <a:gd name="connsiteX36" fmla="*/ 189206 w 997808"/>
                  <a:gd name="connsiteY36" fmla="*/ 209843 h 261537"/>
                  <a:gd name="connsiteX37" fmla="*/ 167310 w 997808"/>
                  <a:gd name="connsiteY37" fmla="*/ 189689 h 261537"/>
                  <a:gd name="connsiteX38" fmla="*/ 166774 w 997808"/>
                  <a:gd name="connsiteY38" fmla="*/ 139818 h 261537"/>
                  <a:gd name="connsiteX39" fmla="*/ 160875 w 997808"/>
                  <a:gd name="connsiteY39" fmla="*/ 111800 h 261537"/>
                  <a:gd name="connsiteX40" fmla="*/ 109351 w 997808"/>
                  <a:gd name="connsiteY40" fmla="*/ 84630 h 261537"/>
                  <a:gd name="connsiteX41" fmla="*/ 74182 w 997808"/>
                  <a:gd name="connsiteY41" fmla="*/ 89188 h 261537"/>
                  <a:gd name="connsiteX42" fmla="*/ 52062 w 997808"/>
                  <a:gd name="connsiteY42" fmla="*/ 106303 h 261537"/>
                  <a:gd name="connsiteX43" fmla="*/ 44108 w 997808"/>
                  <a:gd name="connsiteY43" fmla="*/ 8305 h 261537"/>
                  <a:gd name="connsiteX44" fmla="*/ 494 w 997808"/>
                  <a:gd name="connsiteY44" fmla="*/ 29486 h 261537"/>
                  <a:gd name="connsiteX45" fmla="*/ 538 w 997808"/>
                  <a:gd name="connsiteY45" fmla="*/ 68051 h 261537"/>
                  <a:gd name="connsiteX46" fmla="*/ 1521 w 997808"/>
                  <a:gd name="connsiteY46" fmla="*/ 226287 h 261537"/>
                  <a:gd name="connsiteX47" fmla="*/ 25831 w 997808"/>
                  <a:gd name="connsiteY47" fmla="*/ 252027 h 261537"/>
                  <a:gd name="connsiteX48" fmla="*/ 55146 w 997808"/>
                  <a:gd name="connsiteY48" fmla="*/ 236968 h 261537"/>
                  <a:gd name="connsiteX49" fmla="*/ 55995 w 997808"/>
                  <a:gd name="connsiteY49" fmla="*/ 211138 h 261537"/>
                  <a:gd name="connsiteX50" fmla="*/ 73423 w 997808"/>
                  <a:gd name="connsiteY50" fmla="*/ 148622 h 261537"/>
                  <a:gd name="connsiteX51" fmla="*/ 110289 w 997808"/>
                  <a:gd name="connsiteY51" fmla="*/ 145806 h 261537"/>
                  <a:gd name="connsiteX52" fmla="*/ 111987 w 997808"/>
                  <a:gd name="connsiteY52" fmla="*/ 154565 h 261537"/>
                  <a:gd name="connsiteX53" fmla="*/ 112121 w 997808"/>
                  <a:gd name="connsiteY53" fmla="*/ 194158 h 261537"/>
                  <a:gd name="connsiteX54" fmla="*/ 147603 w 997808"/>
                  <a:gd name="connsiteY54" fmla="*/ 255960 h 261537"/>
                  <a:gd name="connsiteX55" fmla="*/ 199574 w 997808"/>
                  <a:gd name="connsiteY55" fmla="*/ 255110 h 261537"/>
                  <a:gd name="connsiteX56" fmla="*/ 252796 w 997808"/>
                  <a:gd name="connsiteY56" fmla="*/ 250240 h 261537"/>
                  <a:gd name="connsiteX57" fmla="*/ 254270 w 997808"/>
                  <a:gd name="connsiteY57" fmla="*/ 251133 h 261537"/>
                  <a:gd name="connsiteX58" fmla="*/ 254092 w 997808"/>
                  <a:gd name="connsiteY58" fmla="*/ 251044 h 261537"/>
                  <a:gd name="connsiteX59" fmla="*/ 325769 w 997808"/>
                  <a:gd name="connsiteY59" fmla="*/ 245950 h 261537"/>
                  <a:gd name="connsiteX60" fmla="*/ 349320 w 997808"/>
                  <a:gd name="connsiteY60" fmla="*/ 246039 h 261537"/>
                  <a:gd name="connsiteX61" fmla="*/ 361877 w 997808"/>
                  <a:gd name="connsiteY61" fmla="*/ 249435 h 261537"/>
                  <a:gd name="connsiteX62" fmla="*/ 368624 w 997808"/>
                  <a:gd name="connsiteY62" fmla="*/ 251848 h 261537"/>
                  <a:gd name="connsiteX63" fmla="*/ 420148 w 997808"/>
                  <a:gd name="connsiteY63" fmla="*/ 252474 h 261537"/>
                  <a:gd name="connsiteX64" fmla="*/ 441240 w 997808"/>
                  <a:gd name="connsiteY64" fmla="*/ 249703 h 261537"/>
                  <a:gd name="connsiteX65" fmla="*/ 492630 w 997808"/>
                  <a:gd name="connsiteY65" fmla="*/ 214937 h 261537"/>
                  <a:gd name="connsiteX66" fmla="*/ 510326 w 997808"/>
                  <a:gd name="connsiteY66" fmla="*/ 146968 h 261537"/>
                  <a:gd name="connsiteX67" fmla="*/ 532983 w 997808"/>
                  <a:gd name="connsiteY67" fmla="*/ 131641 h 261537"/>
                  <a:gd name="connsiteX68" fmla="*/ 549785 w 997808"/>
                  <a:gd name="connsiteY68" fmla="*/ 183790 h 261537"/>
                  <a:gd name="connsiteX69" fmla="*/ 585981 w 997808"/>
                  <a:gd name="connsiteY69" fmla="*/ 250687 h 261537"/>
                  <a:gd name="connsiteX70" fmla="*/ 631696 w 997808"/>
                  <a:gd name="connsiteY70" fmla="*/ 252519 h 261537"/>
                  <a:gd name="connsiteX71" fmla="*/ 662798 w 997808"/>
                  <a:gd name="connsiteY71" fmla="*/ 251357 h 261537"/>
                  <a:gd name="connsiteX72" fmla="*/ 707083 w 997808"/>
                  <a:gd name="connsiteY72" fmla="*/ 219674 h 261537"/>
                  <a:gd name="connsiteX73" fmla="*/ 719506 w 997808"/>
                  <a:gd name="connsiteY73" fmla="*/ 158855 h 261537"/>
                  <a:gd name="connsiteX74" fmla="*/ 733180 w 997808"/>
                  <a:gd name="connsiteY74" fmla="*/ 137048 h 261537"/>
                  <a:gd name="connsiteX75" fmla="*/ 755523 w 997808"/>
                  <a:gd name="connsiteY75" fmla="*/ 131775 h 261537"/>
                  <a:gd name="connsiteX76" fmla="*/ 748642 w 997808"/>
                  <a:gd name="connsiteY76" fmla="*/ 153403 h 261537"/>
                  <a:gd name="connsiteX77" fmla="*/ 735504 w 997808"/>
                  <a:gd name="connsiteY77" fmla="*/ 161715 h 261537"/>
                  <a:gd name="connsiteX78" fmla="*/ 732599 w 997808"/>
                  <a:gd name="connsiteY78" fmla="*/ 205732 h 261537"/>
                  <a:gd name="connsiteX79" fmla="*/ 766784 w 997808"/>
                  <a:gd name="connsiteY79" fmla="*/ 243715 h 261537"/>
                  <a:gd name="connsiteX80" fmla="*/ 838417 w 997808"/>
                  <a:gd name="connsiteY80" fmla="*/ 245101 h 261537"/>
                  <a:gd name="connsiteX81" fmla="*/ 877072 w 997808"/>
                  <a:gd name="connsiteY81" fmla="*/ 197643 h 261537"/>
                  <a:gd name="connsiteX82" fmla="*/ 894946 w 997808"/>
                  <a:gd name="connsiteY82" fmla="*/ 135796 h 261537"/>
                  <a:gd name="connsiteX83" fmla="*/ 927836 w 997808"/>
                  <a:gd name="connsiteY83" fmla="*/ 163234 h 261537"/>
                  <a:gd name="connsiteX84" fmla="*/ 933198 w 997808"/>
                  <a:gd name="connsiteY84" fmla="*/ 192996 h 261537"/>
                  <a:gd name="connsiteX85" fmla="*/ 905805 w 997808"/>
                  <a:gd name="connsiteY85" fmla="*/ 201799 h 261537"/>
                  <a:gd name="connsiteX86" fmla="*/ 895706 w 997808"/>
                  <a:gd name="connsiteY86" fmla="*/ 199475 h 261537"/>
                  <a:gd name="connsiteX87" fmla="*/ 867374 w 997808"/>
                  <a:gd name="connsiteY87" fmla="*/ 220612 h 261537"/>
                  <a:gd name="connsiteX88" fmla="*/ 885428 w 997808"/>
                  <a:gd name="connsiteY88" fmla="*/ 244162 h 261537"/>
                  <a:gd name="connsiteX89" fmla="*/ 913134 w 997808"/>
                  <a:gd name="connsiteY89" fmla="*/ 256674 h 261537"/>
                  <a:gd name="connsiteX90" fmla="*/ 978868 w 997808"/>
                  <a:gd name="connsiteY90" fmla="*/ 232946 h 261537"/>
                  <a:gd name="connsiteX91" fmla="*/ 983158 w 997808"/>
                  <a:gd name="connsiteY91" fmla="*/ 147549 h 261537"/>
                  <a:gd name="connsiteX92" fmla="*/ 338952 w 997808"/>
                  <a:gd name="connsiteY92" fmla="*/ 146432 h 261537"/>
                  <a:gd name="connsiteX93" fmla="*/ 322329 w 997808"/>
                  <a:gd name="connsiteY93" fmla="*/ 194694 h 261537"/>
                  <a:gd name="connsiteX94" fmla="*/ 281485 w 997808"/>
                  <a:gd name="connsiteY94" fmla="*/ 213149 h 261537"/>
                  <a:gd name="connsiteX95" fmla="*/ 258605 w 997808"/>
                  <a:gd name="connsiteY95" fmla="*/ 171233 h 261537"/>
                  <a:gd name="connsiteX96" fmla="*/ 283898 w 997808"/>
                  <a:gd name="connsiteY96" fmla="*/ 128602 h 261537"/>
                  <a:gd name="connsiteX97" fmla="*/ 330774 w 997808"/>
                  <a:gd name="connsiteY97" fmla="*/ 132713 h 261537"/>
                  <a:gd name="connsiteX98" fmla="*/ 338952 w 997808"/>
                  <a:gd name="connsiteY98" fmla="*/ 146432 h 26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997808" h="261537">
                    <a:moveTo>
                      <a:pt x="983158" y="147549"/>
                    </a:moveTo>
                    <a:cubicBezTo>
                      <a:pt x="972523" y="133830"/>
                      <a:pt x="959876" y="122346"/>
                      <a:pt x="945934" y="111934"/>
                    </a:cubicBezTo>
                    <a:cubicBezTo>
                      <a:pt x="931679" y="101254"/>
                      <a:pt x="916977" y="90350"/>
                      <a:pt x="905761" y="76810"/>
                    </a:cubicBezTo>
                    <a:cubicBezTo>
                      <a:pt x="893248" y="61706"/>
                      <a:pt x="882613" y="62734"/>
                      <a:pt x="867464" y="71626"/>
                    </a:cubicBezTo>
                    <a:cubicBezTo>
                      <a:pt x="853968" y="79536"/>
                      <a:pt x="852181" y="89680"/>
                      <a:pt x="854102" y="103443"/>
                    </a:cubicBezTo>
                    <a:cubicBezTo>
                      <a:pt x="858124" y="132087"/>
                      <a:pt x="854594" y="160017"/>
                      <a:pt x="839356" y="184997"/>
                    </a:cubicBezTo>
                    <a:cubicBezTo>
                      <a:pt x="830329" y="199788"/>
                      <a:pt x="819247" y="214043"/>
                      <a:pt x="797976" y="209396"/>
                    </a:cubicBezTo>
                    <a:cubicBezTo>
                      <a:pt x="778850" y="198224"/>
                      <a:pt x="780369" y="190002"/>
                      <a:pt x="798199" y="170250"/>
                    </a:cubicBezTo>
                    <a:cubicBezTo>
                      <a:pt x="798959" y="169401"/>
                      <a:pt x="799719" y="168552"/>
                      <a:pt x="800478" y="167658"/>
                    </a:cubicBezTo>
                    <a:cubicBezTo>
                      <a:pt x="818040" y="146253"/>
                      <a:pt x="820543" y="125563"/>
                      <a:pt x="807762" y="106705"/>
                    </a:cubicBezTo>
                    <a:cubicBezTo>
                      <a:pt x="795473" y="86596"/>
                      <a:pt x="777822" y="77570"/>
                      <a:pt x="754272" y="81100"/>
                    </a:cubicBezTo>
                    <a:cubicBezTo>
                      <a:pt x="746943" y="82217"/>
                      <a:pt x="721070" y="81770"/>
                      <a:pt x="703463" y="105633"/>
                    </a:cubicBezTo>
                    <a:cubicBezTo>
                      <a:pt x="704625" y="95489"/>
                      <a:pt x="704893" y="83647"/>
                      <a:pt x="704312" y="75067"/>
                    </a:cubicBezTo>
                    <a:cubicBezTo>
                      <a:pt x="703061" y="57505"/>
                      <a:pt x="702614" y="48657"/>
                      <a:pt x="701095" y="22560"/>
                    </a:cubicBezTo>
                    <a:cubicBezTo>
                      <a:pt x="699218" y="-811"/>
                      <a:pt x="698681" y="-1258"/>
                      <a:pt x="675355" y="753"/>
                    </a:cubicBezTo>
                    <a:cubicBezTo>
                      <a:pt x="672495" y="1021"/>
                      <a:pt x="669590" y="1378"/>
                      <a:pt x="666775" y="1110"/>
                    </a:cubicBezTo>
                    <a:cubicBezTo>
                      <a:pt x="656721" y="217"/>
                      <a:pt x="654173" y="4953"/>
                      <a:pt x="654352" y="14472"/>
                    </a:cubicBezTo>
                    <a:cubicBezTo>
                      <a:pt x="655201" y="61035"/>
                      <a:pt x="655335" y="107599"/>
                      <a:pt x="655961" y="154163"/>
                    </a:cubicBezTo>
                    <a:cubicBezTo>
                      <a:pt x="656274" y="178785"/>
                      <a:pt x="651984" y="211183"/>
                      <a:pt x="624546" y="209038"/>
                    </a:cubicBezTo>
                    <a:cubicBezTo>
                      <a:pt x="609397" y="204927"/>
                      <a:pt x="603454" y="194336"/>
                      <a:pt x="603364" y="179366"/>
                    </a:cubicBezTo>
                    <a:cubicBezTo>
                      <a:pt x="603320" y="166675"/>
                      <a:pt x="604482" y="159347"/>
                      <a:pt x="604079" y="146611"/>
                    </a:cubicBezTo>
                    <a:cubicBezTo>
                      <a:pt x="603588" y="130792"/>
                      <a:pt x="602515" y="123418"/>
                      <a:pt x="597242" y="112470"/>
                    </a:cubicBezTo>
                    <a:cubicBezTo>
                      <a:pt x="569805" y="68319"/>
                      <a:pt x="532268" y="70330"/>
                      <a:pt x="482754" y="119218"/>
                    </a:cubicBezTo>
                    <a:cubicBezTo>
                      <a:pt x="483067" y="115598"/>
                      <a:pt x="483023" y="112783"/>
                      <a:pt x="483648" y="110057"/>
                    </a:cubicBezTo>
                    <a:cubicBezTo>
                      <a:pt x="486553" y="97500"/>
                      <a:pt x="487134" y="87088"/>
                      <a:pt x="469393" y="86105"/>
                    </a:cubicBezTo>
                    <a:cubicBezTo>
                      <a:pt x="443609" y="84719"/>
                      <a:pt x="439095" y="87088"/>
                      <a:pt x="438961" y="105856"/>
                    </a:cubicBezTo>
                    <a:cubicBezTo>
                      <a:pt x="438827" y="124267"/>
                      <a:pt x="439051" y="142678"/>
                      <a:pt x="438961" y="161089"/>
                    </a:cubicBezTo>
                    <a:cubicBezTo>
                      <a:pt x="438827" y="184639"/>
                      <a:pt x="426136" y="210289"/>
                      <a:pt x="406787" y="211586"/>
                    </a:cubicBezTo>
                    <a:cubicBezTo>
                      <a:pt x="388867" y="210289"/>
                      <a:pt x="388555" y="193353"/>
                      <a:pt x="388376" y="177981"/>
                    </a:cubicBezTo>
                    <a:cubicBezTo>
                      <a:pt x="388152" y="160777"/>
                      <a:pt x="393738" y="142544"/>
                      <a:pt x="382969" y="126323"/>
                    </a:cubicBezTo>
                    <a:cubicBezTo>
                      <a:pt x="383058" y="121184"/>
                      <a:pt x="384577" y="113676"/>
                      <a:pt x="385069" y="105990"/>
                    </a:cubicBezTo>
                    <a:cubicBezTo>
                      <a:pt x="385561" y="98483"/>
                      <a:pt x="387795" y="92808"/>
                      <a:pt x="378053" y="89456"/>
                    </a:cubicBezTo>
                    <a:cubicBezTo>
                      <a:pt x="366747" y="85568"/>
                      <a:pt x="349185" y="82798"/>
                      <a:pt x="343510" y="90439"/>
                    </a:cubicBezTo>
                    <a:cubicBezTo>
                      <a:pt x="334618" y="102415"/>
                      <a:pt x="330417" y="94640"/>
                      <a:pt x="323937" y="91646"/>
                    </a:cubicBezTo>
                    <a:cubicBezTo>
                      <a:pt x="301236" y="81189"/>
                      <a:pt x="278133" y="80251"/>
                      <a:pt x="255924" y="91691"/>
                    </a:cubicBezTo>
                    <a:cubicBezTo>
                      <a:pt x="223079" y="108627"/>
                      <a:pt x="211818" y="138299"/>
                      <a:pt x="211997" y="173289"/>
                    </a:cubicBezTo>
                    <a:cubicBezTo>
                      <a:pt x="212086" y="190717"/>
                      <a:pt x="206143" y="206491"/>
                      <a:pt x="189206" y="209843"/>
                    </a:cubicBezTo>
                    <a:cubicBezTo>
                      <a:pt x="174996" y="210647"/>
                      <a:pt x="168204" y="203140"/>
                      <a:pt x="167310" y="189689"/>
                    </a:cubicBezTo>
                    <a:cubicBezTo>
                      <a:pt x="166237" y="173065"/>
                      <a:pt x="167042" y="156442"/>
                      <a:pt x="166774" y="139818"/>
                    </a:cubicBezTo>
                    <a:cubicBezTo>
                      <a:pt x="166640" y="131149"/>
                      <a:pt x="165612" y="120558"/>
                      <a:pt x="160875" y="111800"/>
                    </a:cubicBezTo>
                    <a:cubicBezTo>
                      <a:pt x="146620" y="86641"/>
                      <a:pt x="133214" y="84630"/>
                      <a:pt x="109351" y="84630"/>
                    </a:cubicBezTo>
                    <a:cubicBezTo>
                      <a:pt x="96883" y="84630"/>
                      <a:pt x="85622" y="86283"/>
                      <a:pt x="74182" y="89188"/>
                    </a:cubicBezTo>
                    <a:cubicBezTo>
                      <a:pt x="63145" y="92361"/>
                      <a:pt x="58140" y="96695"/>
                      <a:pt x="52062" y="106303"/>
                    </a:cubicBezTo>
                    <a:cubicBezTo>
                      <a:pt x="53001" y="71805"/>
                      <a:pt x="55369" y="12550"/>
                      <a:pt x="44108" y="8305"/>
                    </a:cubicBezTo>
                    <a:cubicBezTo>
                      <a:pt x="15196" y="-4476"/>
                      <a:pt x="1790" y="3344"/>
                      <a:pt x="494" y="29486"/>
                    </a:cubicBezTo>
                    <a:cubicBezTo>
                      <a:pt x="-355" y="51919"/>
                      <a:pt x="47" y="58220"/>
                      <a:pt x="538" y="68051"/>
                    </a:cubicBezTo>
                    <a:cubicBezTo>
                      <a:pt x="851" y="120782"/>
                      <a:pt x="1253" y="173557"/>
                      <a:pt x="1521" y="226287"/>
                    </a:cubicBezTo>
                    <a:cubicBezTo>
                      <a:pt x="1656" y="251312"/>
                      <a:pt x="1745" y="251536"/>
                      <a:pt x="25831" y="252027"/>
                    </a:cubicBezTo>
                    <a:cubicBezTo>
                      <a:pt x="48666" y="253010"/>
                      <a:pt x="54520" y="252161"/>
                      <a:pt x="55146" y="236968"/>
                    </a:cubicBezTo>
                    <a:cubicBezTo>
                      <a:pt x="55503" y="228343"/>
                      <a:pt x="55593" y="219719"/>
                      <a:pt x="55995" y="211138"/>
                    </a:cubicBezTo>
                    <a:cubicBezTo>
                      <a:pt x="57067" y="188974"/>
                      <a:pt x="62028" y="167748"/>
                      <a:pt x="73423" y="148622"/>
                    </a:cubicBezTo>
                    <a:cubicBezTo>
                      <a:pt x="84952" y="129183"/>
                      <a:pt x="99877" y="126323"/>
                      <a:pt x="110289" y="145806"/>
                    </a:cubicBezTo>
                    <a:cubicBezTo>
                      <a:pt x="111362" y="147862"/>
                      <a:pt x="110513" y="152777"/>
                      <a:pt x="111987" y="154565"/>
                    </a:cubicBezTo>
                    <a:cubicBezTo>
                      <a:pt x="112032" y="167748"/>
                      <a:pt x="112256" y="180975"/>
                      <a:pt x="112121" y="194158"/>
                    </a:cubicBezTo>
                    <a:cubicBezTo>
                      <a:pt x="111764" y="226600"/>
                      <a:pt x="118244" y="243671"/>
                      <a:pt x="147603" y="255960"/>
                    </a:cubicBezTo>
                    <a:cubicBezTo>
                      <a:pt x="167310" y="265612"/>
                      <a:pt x="185587" y="261009"/>
                      <a:pt x="199574" y="255110"/>
                    </a:cubicBezTo>
                    <a:cubicBezTo>
                      <a:pt x="220845" y="246128"/>
                      <a:pt x="232016" y="237727"/>
                      <a:pt x="252796" y="250240"/>
                    </a:cubicBezTo>
                    <a:cubicBezTo>
                      <a:pt x="253287" y="250552"/>
                      <a:pt x="253779" y="250820"/>
                      <a:pt x="254270" y="251133"/>
                    </a:cubicBezTo>
                    <a:lnTo>
                      <a:pt x="254092" y="251044"/>
                    </a:lnTo>
                    <a:cubicBezTo>
                      <a:pt x="275318" y="265165"/>
                      <a:pt x="301951" y="263556"/>
                      <a:pt x="325769" y="245950"/>
                    </a:cubicBezTo>
                    <a:cubicBezTo>
                      <a:pt x="334126" y="239738"/>
                      <a:pt x="341052" y="231516"/>
                      <a:pt x="349320" y="246039"/>
                    </a:cubicBezTo>
                    <a:cubicBezTo>
                      <a:pt x="351509" y="249927"/>
                      <a:pt x="357006" y="250776"/>
                      <a:pt x="361877" y="249435"/>
                    </a:cubicBezTo>
                    <a:cubicBezTo>
                      <a:pt x="364111" y="250240"/>
                      <a:pt x="366390" y="251044"/>
                      <a:pt x="368624" y="251848"/>
                    </a:cubicBezTo>
                    <a:cubicBezTo>
                      <a:pt x="385605" y="267936"/>
                      <a:pt x="402988" y="258373"/>
                      <a:pt x="420148" y="252474"/>
                    </a:cubicBezTo>
                    <a:cubicBezTo>
                      <a:pt x="427119" y="250061"/>
                      <a:pt x="432750" y="246620"/>
                      <a:pt x="441240" y="249703"/>
                    </a:cubicBezTo>
                    <a:cubicBezTo>
                      <a:pt x="477258" y="262752"/>
                      <a:pt x="490441" y="253278"/>
                      <a:pt x="492630" y="214937"/>
                    </a:cubicBezTo>
                    <a:cubicBezTo>
                      <a:pt x="493971" y="191164"/>
                      <a:pt x="498842" y="168016"/>
                      <a:pt x="510326" y="146968"/>
                    </a:cubicBezTo>
                    <a:cubicBezTo>
                      <a:pt x="514929" y="138522"/>
                      <a:pt x="521811" y="128915"/>
                      <a:pt x="532983" y="131641"/>
                    </a:cubicBezTo>
                    <a:cubicBezTo>
                      <a:pt x="543484" y="134188"/>
                      <a:pt x="554388" y="134590"/>
                      <a:pt x="549785" y="183790"/>
                    </a:cubicBezTo>
                    <a:cubicBezTo>
                      <a:pt x="546925" y="214222"/>
                      <a:pt x="556220" y="237951"/>
                      <a:pt x="585981" y="250687"/>
                    </a:cubicBezTo>
                    <a:cubicBezTo>
                      <a:pt x="607207" y="258194"/>
                      <a:pt x="616636" y="257747"/>
                      <a:pt x="631696" y="252519"/>
                    </a:cubicBezTo>
                    <a:cubicBezTo>
                      <a:pt x="642376" y="248810"/>
                      <a:pt x="651135" y="247022"/>
                      <a:pt x="662798" y="251357"/>
                    </a:cubicBezTo>
                    <a:cubicBezTo>
                      <a:pt x="691621" y="262037"/>
                      <a:pt x="706055" y="250820"/>
                      <a:pt x="707083" y="219674"/>
                    </a:cubicBezTo>
                    <a:cubicBezTo>
                      <a:pt x="707753" y="198671"/>
                      <a:pt x="712579" y="178562"/>
                      <a:pt x="719506" y="158855"/>
                    </a:cubicBezTo>
                    <a:cubicBezTo>
                      <a:pt x="722410" y="150588"/>
                      <a:pt x="726700" y="142991"/>
                      <a:pt x="733180" y="137048"/>
                    </a:cubicBezTo>
                    <a:cubicBezTo>
                      <a:pt x="739615" y="131194"/>
                      <a:pt x="747793" y="123642"/>
                      <a:pt x="755523" y="131775"/>
                    </a:cubicBezTo>
                    <a:cubicBezTo>
                      <a:pt x="763477" y="140176"/>
                      <a:pt x="755032" y="147504"/>
                      <a:pt x="748642" y="153403"/>
                    </a:cubicBezTo>
                    <a:cubicBezTo>
                      <a:pt x="744843" y="156933"/>
                      <a:pt x="739972" y="159078"/>
                      <a:pt x="735504" y="161715"/>
                    </a:cubicBezTo>
                    <a:cubicBezTo>
                      <a:pt x="713249" y="174808"/>
                      <a:pt x="718165" y="185220"/>
                      <a:pt x="732599" y="205732"/>
                    </a:cubicBezTo>
                    <a:cubicBezTo>
                      <a:pt x="741939" y="220210"/>
                      <a:pt x="752931" y="233259"/>
                      <a:pt x="766784" y="243715"/>
                    </a:cubicBezTo>
                    <a:cubicBezTo>
                      <a:pt x="790290" y="263288"/>
                      <a:pt x="814421" y="260071"/>
                      <a:pt x="838417" y="245101"/>
                    </a:cubicBezTo>
                    <a:cubicBezTo>
                      <a:pt x="856560" y="233750"/>
                      <a:pt x="868492" y="217082"/>
                      <a:pt x="877072" y="197643"/>
                    </a:cubicBezTo>
                    <a:cubicBezTo>
                      <a:pt x="885696" y="178204"/>
                      <a:pt x="889718" y="157425"/>
                      <a:pt x="894946" y="135796"/>
                    </a:cubicBezTo>
                    <a:cubicBezTo>
                      <a:pt x="908084" y="144064"/>
                      <a:pt x="918630" y="152867"/>
                      <a:pt x="927836" y="163234"/>
                    </a:cubicBezTo>
                    <a:cubicBezTo>
                      <a:pt x="935656" y="172037"/>
                      <a:pt x="940125" y="181735"/>
                      <a:pt x="933198" y="192996"/>
                    </a:cubicBezTo>
                    <a:cubicBezTo>
                      <a:pt x="926763" y="203497"/>
                      <a:pt x="916709" y="204346"/>
                      <a:pt x="905805" y="201799"/>
                    </a:cubicBezTo>
                    <a:cubicBezTo>
                      <a:pt x="902454" y="200995"/>
                      <a:pt x="899147" y="199967"/>
                      <a:pt x="895706" y="199475"/>
                    </a:cubicBezTo>
                    <a:cubicBezTo>
                      <a:pt x="881049" y="197420"/>
                      <a:pt x="870592" y="205240"/>
                      <a:pt x="867374" y="220612"/>
                    </a:cubicBezTo>
                    <a:cubicBezTo>
                      <a:pt x="864649" y="233527"/>
                      <a:pt x="869341" y="235538"/>
                      <a:pt x="885428" y="244162"/>
                    </a:cubicBezTo>
                    <a:cubicBezTo>
                      <a:pt x="893740" y="248005"/>
                      <a:pt x="903660" y="253591"/>
                      <a:pt x="913134" y="256674"/>
                    </a:cubicBezTo>
                    <a:cubicBezTo>
                      <a:pt x="937354" y="264539"/>
                      <a:pt x="961083" y="251491"/>
                      <a:pt x="978868" y="232946"/>
                    </a:cubicBezTo>
                    <a:cubicBezTo>
                      <a:pt x="1002552" y="207966"/>
                      <a:pt x="1004072" y="173423"/>
                      <a:pt x="983158" y="147549"/>
                    </a:cubicBezTo>
                    <a:close/>
                    <a:moveTo>
                      <a:pt x="338952" y="146432"/>
                    </a:moveTo>
                    <a:cubicBezTo>
                      <a:pt x="335735" y="163324"/>
                      <a:pt x="332383" y="180171"/>
                      <a:pt x="322329" y="194694"/>
                    </a:cubicBezTo>
                    <a:cubicBezTo>
                      <a:pt x="311425" y="210424"/>
                      <a:pt x="295829" y="217439"/>
                      <a:pt x="281485" y="213149"/>
                    </a:cubicBezTo>
                    <a:cubicBezTo>
                      <a:pt x="267677" y="208994"/>
                      <a:pt x="257756" y="191521"/>
                      <a:pt x="258605" y="171233"/>
                    </a:cubicBezTo>
                    <a:cubicBezTo>
                      <a:pt x="260527" y="154252"/>
                      <a:pt x="266202" y="137763"/>
                      <a:pt x="283898" y="128602"/>
                    </a:cubicBezTo>
                    <a:cubicBezTo>
                      <a:pt x="300164" y="120201"/>
                      <a:pt x="315938" y="122525"/>
                      <a:pt x="330774" y="132713"/>
                    </a:cubicBezTo>
                    <a:cubicBezTo>
                      <a:pt x="335645" y="135975"/>
                      <a:pt x="340293" y="139506"/>
                      <a:pt x="338952" y="146432"/>
                    </a:cubicBezTo>
                    <a:close/>
                  </a:path>
                </a:pathLst>
              </a:custGeom>
              <a:solidFill>
                <a:srgbClr val="FCF8D6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0BD7E50-D9AE-4DC5-85E8-2EA9DD4DF7F2}"/>
                  </a:ext>
                </a:extLst>
              </p:cNvPr>
              <p:cNvSpPr/>
              <p:nvPr/>
            </p:nvSpPr>
            <p:spPr>
              <a:xfrm>
                <a:off x="5624657" y="4559926"/>
                <a:ext cx="504548" cy="176542"/>
              </a:xfrm>
              <a:custGeom>
                <a:avLst/>
                <a:gdLst>
                  <a:gd name="connsiteX0" fmla="*/ 18439 w 529162"/>
                  <a:gd name="connsiteY0" fmla="*/ 12473 h 185154"/>
                  <a:gd name="connsiteX1" fmla="*/ 28 w 529162"/>
                  <a:gd name="connsiteY1" fmla="*/ 30169 h 185154"/>
                  <a:gd name="connsiteX2" fmla="*/ 877 w 529162"/>
                  <a:gd name="connsiteY2" fmla="*/ 118068 h 185154"/>
                  <a:gd name="connsiteX3" fmla="*/ 44447 w 529162"/>
                  <a:gd name="connsiteY3" fmla="*/ 182059 h 185154"/>
                  <a:gd name="connsiteX4" fmla="*/ 121799 w 529162"/>
                  <a:gd name="connsiteY4" fmla="*/ 151762 h 185154"/>
                  <a:gd name="connsiteX5" fmla="*/ 150667 w 529162"/>
                  <a:gd name="connsiteY5" fmla="*/ 80218 h 185154"/>
                  <a:gd name="connsiteX6" fmla="*/ 175781 w 529162"/>
                  <a:gd name="connsiteY6" fmla="*/ 132100 h 185154"/>
                  <a:gd name="connsiteX7" fmla="*/ 215597 w 529162"/>
                  <a:gd name="connsiteY7" fmla="*/ 180048 h 185154"/>
                  <a:gd name="connsiteX8" fmla="*/ 284996 w 529162"/>
                  <a:gd name="connsiteY8" fmla="*/ 108237 h 185154"/>
                  <a:gd name="connsiteX9" fmla="*/ 332498 w 529162"/>
                  <a:gd name="connsiteY9" fmla="*/ 119900 h 185154"/>
                  <a:gd name="connsiteX10" fmla="*/ 392468 w 529162"/>
                  <a:gd name="connsiteY10" fmla="*/ 176339 h 185154"/>
                  <a:gd name="connsiteX11" fmla="*/ 477418 w 529162"/>
                  <a:gd name="connsiteY11" fmla="*/ 172318 h 185154"/>
                  <a:gd name="connsiteX12" fmla="*/ 529031 w 529162"/>
                  <a:gd name="connsiteY12" fmla="*/ 108773 h 185154"/>
                  <a:gd name="connsiteX13" fmla="*/ 510441 w 529162"/>
                  <a:gd name="connsiteY13" fmla="*/ 90451 h 185154"/>
                  <a:gd name="connsiteX14" fmla="*/ 485015 w 529162"/>
                  <a:gd name="connsiteY14" fmla="*/ 107611 h 185154"/>
                  <a:gd name="connsiteX15" fmla="*/ 451276 w 529162"/>
                  <a:gd name="connsiteY15" fmla="*/ 129284 h 185154"/>
                  <a:gd name="connsiteX16" fmla="*/ 400243 w 529162"/>
                  <a:gd name="connsiteY16" fmla="*/ 123386 h 185154"/>
                  <a:gd name="connsiteX17" fmla="*/ 423168 w 529162"/>
                  <a:gd name="connsiteY17" fmla="*/ 118559 h 185154"/>
                  <a:gd name="connsiteX18" fmla="*/ 470134 w 529162"/>
                  <a:gd name="connsiteY18" fmla="*/ 49742 h 185154"/>
                  <a:gd name="connsiteX19" fmla="*/ 434384 w 529162"/>
                  <a:gd name="connsiteY19" fmla="*/ 9613 h 185154"/>
                  <a:gd name="connsiteX20" fmla="*/ 339469 w 529162"/>
                  <a:gd name="connsiteY20" fmla="*/ 61181 h 185154"/>
                  <a:gd name="connsiteX21" fmla="*/ 319405 w 529162"/>
                  <a:gd name="connsiteY21" fmla="*/ 66052 h 185154"/>
                  <a:gd name="connsiteX22" fmla="*/ 293889 w 529162"/>
                  <a:gd name="connsiteY22" fmla="*/ 10775 h 185154"/>
                  <a:gd name="connsiteX23" fmla="*/ 279097 w 529162"/>
                  <a:gd name="connsiteY23" fmla="*/ 899 h 185154"/>
                  <a:gd name="connsiteX24" fmla="*/ 251168 w 529162"/>
                  <a:gd name="connsiteY24" fmla="*/ 39598 h 185154"/>
                  <a:gd name="connsiteX25" fmla="*/ 219440 w 529162"/>
                  <a:gd name="connsiteY25" fmla="*/ 137283 h 185154"/>
                  <a:gd name="connsiteX26" fmla="*/ 172743 w 529162"/>
                  <a:gd name="connsiteY26" fmla="*/ 20338 h 185154"/>
                  <a:gd name="connsiteX27" fmla="*/ 150310 w 529162"/>
                  <a:gd name="connsiteY27" fmla="*/ 10953 h 185154"/>
                  <a:gd name="connsiteX28" fmla="*/ 117554 w 529162"/>
                  <a:gd name="connsiteY28" fmla="*/ 37900 h 185154"/>
                  <a:gd name="connsiteX29" fmla="*/ 73046 w 529162"/>
                  <a:gd name="connsiteY29" fmla="*/ 136747 h 185154"/>
                  <a:gd name="connsiteX30" fmla="*/ 47128 w 529162"/>
                  <a:gd name="connsiteY30" fmla="*/ 22527 h 185154"/>
                  <a:gd name="connsiteX31" fmla="*/ 18439 w 529162"/>
                  <a:gd name="connsiteY31" fmla="*/ 12473 h 185154"/>
                  <a:gd name="connsiteX32" fmla="*/ 410745 w 529162"/>
                  <a:gd name="connsiteY32" fmla="*/ 39732 h 185154"/>
                  <a:gd name="connsiteX33" fmla="*/ 429647 w 529162"/>
                  <a:gd name="connsiteY33" fmla="*/ 56623 h 185154"/>
                  <a:gd name="connsiteX34" fmla="*/ 387910 w 529162"/>
                  <a:gd name="connsiteY34" fmla="*/ 84999 h 185154"/>
                  <a:gd name="connsiteX35" fmla="*/ 377409 w 529162"/>
                  <a:gd name="connsiteY35" fmla="*/ 75481 h 185154"/>
                  <a:gd name="connsiteX36" fmla="*/ 410745 w 529162"/>
                  <a:gd name="connsiteY36" fmla="*/ 39732 h 18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29162" h="185154">
                    <a:moveTo>
                      <a:pt x="18439" y="12473"/>
                    </a:moveTo>
                    <a:cubicBezTo>
                      <a:pt x="5569" y="12428"/>
                      <a:pt x="-464" y="16048"/>
                      <a:pt x="28" y="30169"/>
                    </a:cubicBezTo>
                    <a:cubicBezTo>
                      <a:pt x="1011" y="59439"/>
                      <a:pt x="519" y="88798"/>
                      <a:pt x="877" y="118068"/>
                    </a:cubicBezTo>
                    <a:cubicBezTo>
                      <a:pt x="1190" y="145014"/>
                      <a:pt x="18886" y="172541"/>
                      <a:pt x="44447" y="182059"/>
                    </a:cubicBezTo>
                    <a:cubicBezTo>
                      <a:pt x="73136" y="192740"/>
                      <a:pt x="104372" y="174105"/>
                      <a:pt x="121799" y="151762"/>
                    </a:cubicBezTo>
                    <a:cubicBezTo>
                      <a:pt x="138021" y="130938"/>
                      <a:pt x="146958" y="106896"/>
                      <a:pt x="150667" y="80218"/>
                    </a:cubicBezTo>
                    <a:cubicBezTo>
                      <a:pt x="148299" y="97154"/>
                      <a:pt x="169838" y="116816"/>
                      <a:pt x="175781" y="132100"/>
                    </a:cubicBezTo>
                    <a:cubicBezTo>
                      <a:pt x="184004" y="153326"/>
                      <a:pt x="188964" y="176831"/>
                      <a:pt x="215597" y="180048"/>
                    </a:cubicBezTo>
                    <a:cubicBezTo>
                      <a:pt x="251749" y="184428"/>
                      <a:pt x="274986" y="136032"/>
                      <a:pt x="284996" y="108237"/>
                    </a:cubicBezTo>
                    <a:cubicBezTo>
                      <a:pt x="293218" y="85402"/>
                      <a:pt x="323337" y="110962"/>
                      <a:pt x="332498" y="119900"/>
                    </a:cubicBezTo>
                    <a:cubicBezTo>
                      <a:pt x="352563" y="139384"/>
                      <a:pt x="364985" y="165257"/>
                      <a:pt x="392468" y="176339"/>
                    </a:cubicBezTo>
                    <a:cubicBezTo>
                      <a:pt x="419816" y="187377"/>
                      <a:pt x="451052" y="184696"/>
                      <a:pt x="477418" y="172318"/>
                    </a:cubicBezTo>
                    <a:cubicBezTo>
                      <a:pt x="501280" y="161101"/>
                      <a:pt x="531400" y="138311"/>
                      <a:pt x="529031" y="108773"/>
                    </a:cubicBezTo>
                    <a:cubicBezTo>
                      <a:pt x="528048" y="96529"/>
                      <a:pt x="520138" y="95367"/>
                      <a:pt x="510441" y="90451"/>
                    </a:cubicBezTo>
                    <a:cubicBezTo>
                      <a:pt x="502532" y="86429"/>
                      <a:pt x="489841" y="102964"/>
                      <a:pt x="485015" y="107611"/>
                    </a:cubicBezTo>
                    <a:cubicBezTo>
                      <a:pt x="475139" y="117129"/>
                      <a:pt x="464637" y="125173"/>
                      <a:pt x="451276" y="129284"/>
                    </a:cubicBezTo>
                    <a:cubicBezTo>
                      <a:pt x="431748" y="135317"/>
                      <a:pt x="418118" y="128837"/>
                      <a:pt x="400243" y="123386"/>
                    </a:cubicBezTo>
                    <a:cubicBezTo>
                      <a:pt x="407751" y="121062"/>
                      <a:pt x="415660" y="120749"/>
                      <a:pt x="423168" y="118559"/>
                    </a:cubicBezTo>
                    <a:cubicBezTo>
                      <a:pt x="451410" y="110248"/>
                      <a:pt x="482557" y="81603"/>
                      <a:pt x="470134" y="49742"/>
                    </a:cubicBezTo>
                    <a:cubicBezTo>
                      <a:pt x="463744" y="33431"/>
                      <a:pt x="451499" y="15646"/>
                      <a:pt x="434384" y="9613"/>
                    </a:cubicBezTo>
                    <a:cubicBezTo>
                      <a:pt x="395730" y="-4017"/>
                      <a:pt x="351490" y="19801"/>
                      <a:pt x="339469" y="61181"/>
                    </a:cubicBezTo>
                    <a:cubicBezTo>
                      <a:pt x="334598" y="77984"/>
                      <a:pt x="332006" y="78654"/>
                      <a:pt x="319405" y="66052"/>
                    </a:cubicBezTo>
                    <a:cubicBezTo>
                      <a:pt x="304122" y="50769"/>
                      <a:pt x="296436" y="31822"/>
                      <a:pt x="293889" y="10775"/>
                    </a:cubicBezTo>
                    <a:cubicBezTo>
                      <a:pt x="292682" y="943"/>
                      <a:pt x="289107" y="-1604"/>
                      <a:pt x="279097" y="899"/>
                    </a:cubicBezTo>
                    <a:cubicBezTo>
                      <a:pt x="248755" y="8540"/>
                      <a:pt x="249336" y="8093"/>
                      <a:pt x="251168" y="39598"/>
                    </a:cubicBezTo>
                    <a:cubicBezTo>
                      <a:pt x="253268" y="75258"/>
                      <a:pt x="241873" y="106941"/>
                      <a:pt x="219440" y="137283"/>
                    </a:cubicBezTo>
                    <a:cubicBezTo>
                      <a:pt x="210771" y="93713"/>
                      <a:pt x="195175" y="55640"/>
                      <a:pt x="172743" y="20338"/>
                    </a:cubicBezTo>
                    <a:cubicBezTo>
                      <a:pt x="167514" y="12070"/>
                      <a:pt x="161258" y="4965"/>
                      <a:pt x="150310" y="10953"/>
                    </a:cubicBezTo>
                    <a:cubicBezTo>
                      <a:pt x="137708" y="17835"/>
                      <a:pt x="117554" y="16405"/>
                      <a:pt x="117554" y="37900"/>
                    </a:cubicBezTo>
                    <a:cubicBezTo>
                      <a:pt x="117554" y="70878"/>
                      <a:pt x="110270" y="125128"/>
                      <a:pt x="73046" y="136747"/>
                    </a:cubicBezTo>
                    <a:cubicBezTo>
                      <a:pt x="42614" y="146220"/>
                      <a:pt x="53518" y="38302"/>
                      <a:pt x="47128" y="22527"/>
                    </a:cubicBezTo>
                    <a:cubicBezTo>
                      <a:pt x="42078" y="10149"/>
                      <a:pt x="30594" y="12562"/>
                      <a:pt x="18439" y="12473"/>
                    </a:cubicBezTo>
                    <a:close/>
                    <a:moveTo>
                      <a:pt x="410745" y="39732"/>
                    </a:moveTo>
                    <a:cubicBezTo>
                      <a:pt x="422274" y="39508"/>
                      <a:pt x="429513" y="44290"/>
                      <a:pt x="429647" y="56623"/>
                    </a:cubicBezTo>
                    <a:cubicBezTo>
                      <a:pt x="429781" y="72130"/>
                      <a:pt x="411058" y="85089"/>
                      <a:pt x="387910" y="84999"/>
                    </a:cubicBezTo>
                    <a:cubicBezTo>
                      <a:pt x="381832" y="85759"/>
                      <a:pt x="376783" y="85134"/>
                      <a:pt x="377409" y="75481"/>
                    </a:cubicBezTo>
                    <a:cubicBezTo>
                      <a:pt x="378526" y="57964"/>
                      <a:pt x="394658" y="40089"/>
                      <a:pt x="410745" y="39732"/>
                    </a:cubicBezTo>
                    <a:close/>
                  </a:path>
                </a:pathLst>
              </a:custGeom>
              <a:solidFill>
                <a:srgbClr val="FBF8D6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E64AC7D-88A3-4438-94CB-05E10CF5A0F4}"/>
                  </a:ext>
                </a:extLst>
              </p:cNvPr>
              <p:cNvSpPr/>
              <p:nvPr/>
            </p:nvSpPr>
            <p:spPr>
              <a:xfrm>
                <a:off x="5624254" y="4498940"/>
                <a:ext cx="46787" cy="46503"/>
              </a:xfrm>
              <a:custGeom>
                <a:avLst/>
                <a:gdLst>
                  <a:gd name="connsiteX0" fmla="*/ 23063 w 49070"/>
                  <a:gd name="connsiteY0" fmla="*/ 48772 h 48771"/>
                  <a:gd name="connsiteX1" fmla="*/ 49070 w 49070"/>
                  <a:gd name="connsiteY1" fmla="*/ 23747 h 48771"/>
                  <a:gd name="connsiteX2" fmla="*/ 23778 w 49070"/>
                  <a:gd name="connsiteY2" fmla="*/ 19 h 48771"/>
                  <a:gd name="connsiteX3" fmla="*/ 4 w 49070"/>
                  <a:gd name="connsiteY3" fmla="*/ 25356 h 48771"/>
                  <a:gd name="connsiteX4" fmla="*/ 23063 w 49070"/>
                  <a:gd name="connsiteY4" fmla="*/ 48772 h 48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70" h="48771">
                    <a:moveTo>
                      <a:pt x="23063" y="48772"/>
                    </a:moveTo>
                    <a:cubicBezTo>
                      <a:pt x="39463" y="48682"/>
                      <a:pt x="49160" y="39388"/>
                      <a:pt x="49070" y="23747"/>
                    </a:cubicBezTo>
                    <a:cubicBezTo>
                      <a:pt x="48981" y="8866"/>
                      <a:pt x="39061" y="-473"/>
                      <a:pt x="23778" y="19"/>
                    </a:cubicBezTo>
                    <a:cubicBezTo>
                      <a:pt x="8718" y="510"/>
                      <a:pt x="-219" y="10028"/>
                      <a:pt x="4" y="25356"/>
                    </a:cubicBezTo>
                    <a:cubicBezTo>
                      <a:pt x="272" y="41086"/>
                      <a:pt x="7869" y="48817"/>
                      <a:pt x="23063" y="48772"/>
                    </a:cubicBezTo>
                    <a:close/>
                  </a:path>
                </a:pathLst>
              </a:custGeom>
              <a:solidFill>
                <a:srgbClr val="FAF6D5"/>
              </a:solidFill>
              <a:ln w="44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A6498F9-635B-4068-B415-9B68F011B4CD}"/>
                  </a:ext>
                </a:extLst>
              </p:cNvPr>
              <p:cNvGrpSpPr/>
              <p:nvPr/>
            </p:nvGrpSpPr>
            <p:grpSpPr>
              <a:xfrm>
                <a:off x="5552307" y="3120197"/>
                <a:ext cx="1100783" cy="868356"/>
                <a:chOff x="6619186" y="1396969"/>
                <a:chExt cx="680389" cy="536727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1E01A9D-7838-4074-A002-716803B5CC34}"/>
                    </a:ext>
                  </a:extLst>
                </p:cNvPr>
                <p:cNvSpPr/>
                <p:nvPr/>
              </p:nvSpPr>
              <p:spPr>
                <a:xfrm>
                  <a:off x="6819515" y="1396969"/>
                  <a:ext cx="222118" cy="446763"/>
                </a:xfrm>
                <a:custGeom>
                  <a:avLst/>
                  <a:gdLst>
                    <a:gd name="connsiteX0" fmla="*/ 376889 w 376889"/>
                    <a:gd name="connsiteY0" fmla="*/ 379034 h 758068"/>
                    <a:gd name="connsiteX1" fmla="*/ 188445 w 376889"/>
                    <a:gd name="connsiteY1" fmla="*/ 758068 h 758068"/>
                    <a:gd name="connsiteX2" fmla="*/ 0 w 376889"/>
                    <a:gd name="connsiteY2" fmla="*/ 379034 h 758068"/>
                    <a:gd name="connsiteX3" fmla="*/ 188445 w 376889"/>
                    <a:gd name="connsiteY3" fmla="*/ 0 h 758068"/>
                    <a:gd name="connsiteX4" fmla="*/ 376889 w 376889"/>
                    <a:gd name="connsiteY4" fmla="*/ 379034 h 75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6889" h="758068">
                      <a:moveTo>
                        <a:pt x="376889" y="379034"/>
                      </a:moveTo>
                      <a:cubicBezTo>
                        <a:pt x="376889" y="588369"/>
                        <a:pt x="292520" y="758068"/>
                        <a:pt x="188445" y="758068"/>
                      </a:cubicBezTo>
                      <a:cubicBezTo>
                        <a:pt x="84369" y="758068"/>
                        <a:pt x="0" y="588369"/>
                        <a:pt x="0" y="379034"/>
                      </a:cubicBezTo>
                      <a:cubicBezTo>
                        <a:pt x="0" y="169699"/>
                        <a:pt x="84369" y="0"/>
                        <a:pt x="188445" y="0"/>
                      </a:cubicBezTo>
                      <a:cubicBezTo>
                        <a:pt x="292520" y="0"/>
                        <a:pt x="376889" y="169699"/>
                        <a:pt x="376889" y="37903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A5E3344-F2EE-459D-963F-EC0B4E083604}"/>
                    </a:ext>
                  </a:extLst>
                </p:cNvPr>
                <p:cNvSpPr/>
                <p:nvPr/>
              </p:nvSpPr>
              <p:spPr>
                <a:xfrm rot="19059763">
                  <a:off x="6619186" y="1504604"/>
                  <a:ext cx="190094" cy="402049"/>
                </a:xfrm>
                <a:custGeom>
                  <a:avLst/>
                  <a:gdLst>
                    <a:gd name="connsiteX0" fmla="*/ 322553 w 322552"/>
                    <a:gd name="connsiteY0" fmla="*/ 341098 h 682196"/>
                    <a:gd name="connsiteX1" fmla="*/ 161276 w 322552"/>
                    <a:gd name="connsiteY1" fmla="*/ 682196 h 682196"/>
                    <a:gd name="connsiteX2" fmla="*/ 0 w 322552"/>
                    <a:gd name="connsiteY2" fmla="*/ 341098 h 682196"/>
                    <a:gd name="connsiteX3" fmla="*/ 161276 w 322552"/>
                    <a:gd name="connsiteY3" fmla="*/ 0 h 682196"/>
                    <a:gd name="connsiteX4" fmla="*/ 322553 w 322552"/>
                    <a:gd name="connsiteY4" fmla="*/ 341098 h 682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552" h="682196">
                      <a:moveTo>
                        <a:pt x="322553" y="341098"/>
                      </a:moveTo>
                      <a:cubicBezTo>
                        <a:pt x="322553" y="529482"/>
                        <a:pt x="250347" y="682196"/>
                        <a:pt x="161276" y="682196"/>
                      </a:cubicBezTo>
                      <a:cubicBezTo>
                        <a:pt x="72206" y="682196"/>
                        <a:pt x="0" y="529482"/>
                        <a:pt x="0" y="341098"/>
                      </a:cubicBezTo>
                      <a:cubicBezTo>
                        <a:pt x="0" y="152715"/>
                        <a:pt x="72206" y="0"/>
                        <a:pt x="161276" y="0"/>
                      </a:cubicBezTo>
                      <a:cubicBezTo>
                        <a:pt x="250347" y="0"/>
                        <a:pt x="322553" y="152715"/>
                        <a:pt x="322553" y="34109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F7B932B5-D766-4440-BBDD-EF9D7A049A78}"/>
                    </a:ext>
                  </a:extLst>
                </p:cNvPr>
                <p:cNvSpPr/>
                <p:nvPr/>
              </p:nvSpPr>
              <p:spPr>
                <a:xfrm rot="19328466">
                  <a:off x="6912659" y="1651593"/>
                  <a:ext cx="386916" cy="188560"/>
                </a:xfrm>
                <a:custGeom>
                  <a:avLst/>
                  <a:gdLst>
                    <a:gd name="connsiteX0" fmla="*/ 656519 w 656519"/>
                    <a:gd name="connsiteY0" fmla="*/ 159974 h 319948"/>
                    <a:gd name="connsiteX1" fmla="*/ 328260 w 656519"/>
                    <a:gd name="connsiteY1" fmla="*/ 319948 h 319948"/>
                    <a:gd name="connsiteX2" fmla="*/ 0 w 656519"/>
                    <a:gd name="connsiteY2" fmla="*/ 159974 h 319948"/>
                    <a:gd name="connsiteX3" fmla="*/ 328260 w 656519"/>
                    <a:gd name="connsiteY3" fmla="*/ 0 h 319948"/>
                    <a:gd name="connsiteX4" fmla="*/ 656519 w 656519"/>
                    <a:gd name="connsiteY4" fmla="*/ 159974 h 3199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6519" h="319948">
                      <a:moveTo>
                        <a:pt x="656519" y="159974"/>
                      </a:moveTo>
                      <a:cubicBezTo>
                        <a:pt x="656519" y="248325"/>
                        <a:pt x="509552" y="319948"/>
                        <a:pt x="328260" y="319948"/>
                      </a:cubicBezTo>
                      <a:cubicBezTo>
                        <a:pt x="146967" y="319948"/>
                        <a:pt x="0" y="248325"/>
                        <a:pt x="0" y="159974"/>
                      </a:cubicBezTo>
                      <a:cubicBezTo>
                        <a:pt x="0" y="71623"/>
                        <a:pt x="146967" y="0"/>
                        <a:pt x="328260" y="0"/>
                      </a:cubicBezTo>
                      <a:cubicBezTo>
                        <a:pt x="509552" y="0"/>
                        <a:pt x="656519" y="71623"/>
                        <a:pt x="656519" y="15997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7DDFC078-6752-4EE6-8616-48AE9990D5DD}"/>
                    </a:ext>
                  </a:extLst>
                </p:cNvPr>
                <p:cNvSpPr/>
                <p:nvPr/>
              </p:nvSpPr>
              <p:spPr>
                <a:xfrm>
                  <a:off x="6828258" y="1791166"/>
                  <a:ext cx="142530" cy="142530"/>
                </a:xfrm>
                <a:custGeom>
                  <a:avLst/>
                  <a:gdLst>
                    <a:gd name="connsiteX0" fmla="*/ 241845 w 241845"/>
                    <a:gd name="connsiteY0" fmla="*/ 120923 h 241845"/>
                    <a:gd name="connsiteX1" fmla="*/ 120923 w 241845"/>
                    <a:gd name="connsiteY1" fmla="*/ 241845 h 241845"/>
                    <a:gd name="connsiteX2" fmla="*/ 0 w 241845"/>
                    <a:gd name="connsiteY2" fmla="*/ 120923 h 241845"/>
                    <a:gd name="connsiteX3" fmla="*/ 120923 w 241845"/>
                    <a:gd name="connsiteY3" fmla="*/ 0 h 241845"/>
                    <a:gd name="connsiteX4" fmla="*/ 241845 w 241845"/>
                    <a:gd name="connsiteY4" fmla="*/ 120923 h 241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1845" h="241845">
                      <a:moveTo>
                        <a:pt x="241845" y="120923"/>
                      </a:moveTo>
                      <a:cubicBezTo>
                        <a:pt x="241845" y="187706"/>
                        <a:pt x="187707" y="241845"/>
                        <a:pt x="120923" y="241845"/>
                      </a:cubicBezTo>
                      <a:cubicBezTo>
                        <a:pt x="54139" y="241845"/>
                        <a:pt x="0" y="187706"/>
                        <a:pt x="0" y="120923"/>
                      </a:cubicBezTo>
                      <a:cubicBezTo>
                        <a:pt x="0" y="54139"/>
                        <a:pt x="54139" y="0"/>
                        <a:pt x="120923" y="0"/>
                      </a:cubicBezTo>
                      <a:cubicBezTo>
                        <a:pt x="187707" y="0"/>
                        <a:pt x="241845" y="54139"/>
                        <a:pt x="241845" y="120923"/>
                      </a:cubicBez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7B41F0A6-ACF4-4AE9-B9F6-63E4FFAED7AE}"/>
                  </a:ext>
                </a:extLst>
              </p:cNvPr>
              <p:cNvGrpSpPr/>
              <p:nvPr/>
            </p:nvGrpSpPr>
            <p:grpSpPr>
              <a:xfrm>
                <a:off x="4936367" y="3632297"/>
                <a:ext cx="998251" cy="668091"/>
                <a:chOff x="6238476" y="1713496"/>
                <a:chExt cx="617014" cy="41294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69ADFC6D-3A72-4672-A1B3-9FF6145E0CAF}"/>
                    </a:ext>
                  </a:extLst>
                </p:cNvPr>
                <p:cNvSpPr/>
                <p:nvPr/>
              </p:nvSpPr>
              <p:spPr>
                <a:xfrm>
                  <a:off x="6358530" y="1824771"/>
                  <a:ext cx="496960" cy="148893"/>
                </a:xfrm>
                <a:custGeom>
                  <a:avLst/>
                  <a:gdLst>
                    <a:gd name="connsiteX0" fmla="*/ 64885 w 843241"/>
                    <a:gd name="connsiteY0" fmla="*/ 0 h 252641"/>
                    <a:gd name="connsiteX1" fmla="*/ 340201 w 843241"/>
                    <a:gd name="connsiteY1" fmla="*/ 150863 h 252641"/>
                    <a:gd name="connsiteX2" fmla="*/ 579276 w 843241"/>
                    <a:gd name="connsiteY2" fmla="*/ 168738 h 252641"/>
                    <a:gd name="connsiteX3" fmla="*/ 797080 w 843241"/>
                    <a:gd name="connsiteY3" fmla="*/ 93887 h 252641"/>
                    <a:gd name="connsiteX4" fmla="*/ 843241 w 843241"/>
                    <a:gd name="connsiteY4" fmla="*/ 158862 h 252641"/>
                    <a:gd name="connsiteX5" fmla="*/ 614489 w 843241"/>
                    <a:gd name="connsiteY5" fmla="*/ 242829 h 252641"/>
                    <a:gd name="connsiteX6" fmla="*/ 273171 w 843241"/>
                    <a:gd name="connsiteY6" fmla="*/ 205023 h 252641"/>
                    <a:gd name="connsiteX7" fmla="*/ 0 w 843241"/>
                    <a:gd name="connsiteY7" fmla="*/ 56082 h 252641"/>
                    <a:gd name="connsiteX8" fmla="*/ 64885 w 843241"/>
                    <a:gd name="connsiteY8" fmla="*/ 0 h 2526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43241" h="252641">
                      <a:moveTo>
                        <a:pt x="64885" y="0"/>
                      </a:moveTo>
                      <a:cubicBezTo>
                        <a:pt x="147914" y="63902"/>
                        <a:pt x="314864" y="140719"/>
                        <a:pt x="340201" y="150863"/>
                      </a:cubicBezTo>
                      <a:cubicBezTo>
                        <a:pt x="388374" y="170123"/>
                        <a:pt x="524535" y="178658"/>
                        <a:pt x="579276" y="168738"/>
                      </a:cubicBezTo>
                      <a:cubicBezTo>
                        <a:pt x="599072" y="165163"/>
                        <a:pt x="739032" y="132988"/>
                        <a:pt x="797080" y="93887"/>
                      </a:cubicBezTo>
                      <a:cubicBezTo>
                        <a:pt x="802845" y="107651"/>
                        <a:pt x="833232" y="149612"/>
                        <a:pt x="843241" y="158862"/>
                      </a:cubicBezTo>
                      <a:cubicBezTo>
                        <a:pt x="800744" y="182188"/>
                        <a:pt x="629191" y="240013"/>
                        <a:pt x="614489" y="242829"/>
                      </a:cubicBezTo>
                      <a:cubicBezTo>
                        <a:pt x="460856" y="272456"/>
                        <a:pt x="320405" y="227680"/>
                        <a:pt x="273171" y="205023"/>
                      </a:cubicBezTo>
                      <a:cubicBezTo>
                        <a:pt x="250783" y="194254"/>
                        <a:pt x="39682" y="92725"/>
                        <a:pt x="0" y="56082"/>
                      </a:cubicBezTo>
                      <a:cubicBezTo>
                        <a:pt x="16445" y="37403"/>
                        <a:pt x="35347" y="21986"/>
                        <a:pt x="64885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A8B14FE1-5DEF-4FA6-8638-8CCE0DEFC646}"/>
                    </a:ext>
                  </a:extLst>
                </p:cNvPr>
                <p:cNvSpPr/>
                <p:nvPr/>
              </p:nvSpPr>
              <p:spPr>
                <a:xfrm rot="18570112">
                  <a:off x="6274372" y="1705540"/>
                  <a:ext cx="99602" cy="171393"/>
                </a:xfrm>
                <a:custGeom>
                  <a:avLst/>
                  <a:gdLst>
                    <a:gd name="connsiteX0" fmla="*/ 169005 w 169004"/>
                    <a:gd name="connsiteY0" fmla="*/ 145410 h 290820"/>
                    <a:gd name="connsiteX1" fmla="*/ 84502 w 169004"/>
                    <a:gd name="connsiteY1" fmla="*/ 290821 h 290820"/>
                    <a:gd name="connsiteX2" fmla="*/ 0 w 169004"/>
                    <a:gd name="connsiteY2" fmla="*/ 145410 h 290820"/>
                    <a:gd name="connsiteX3" fmla="*/ 84502 w 169004"/>
                    <a:gd name="connsiteY3" fmla="*/ 0 h 290820"/>
                    <a:gd name="connsiteX4" fmla="*/ 169005 w 169004"/>
                    <a:gd name="connsiteY4" fmla="*/ 145410 h 29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004" h="290820">
                      <a:moveTo>
                        <a:pt x="169005" y="145410"/>
                      </a:moveTo>
                      <a:cubicBezTo>
                        <a:pt x="169005" y="225718"/>
                        <a:pt x="131172" y="290821"/>
                        <a:pt x="84502" y="290821"/>
                      </a:cubicBezTo>
                      <a:cubicBezTo>
                        <a:pt x="37833" y="290821"/>
                        <a:pt x="0" y="225718"/>
                        <a:pt x="0" y="145410"/>
                      </a:cubicBezTo>
                      <a:cubicBezTo>
                        <a:pt x="0" y="65102"/>
                        <a:pt x="37833" y="0"/>
                        <a:pt x="84502" y="0"/>
                      </a:cubicBezTo>
                      <a:cubicBezTo>
                        <a:pt x="131172" y="0"/>
                        <a:pt x="169005" y="65102"/>
                        <a:pt x="169005" y="1454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05EFC290-99DB-4AA3-8A85-71CC21A0E7C1}"/>
                    </a:ext>
                  </a:extLst>
                </p:cNvPr>
                <p:cNvSpPr/>
                <p:nvPr/>
              </p:nvSpPr>
              <p:spPr>
                <a:xfrm rot="21285004">
                  <a:off x="6425762" y="1713496"/>
                  <a:ext cx="99602" cy="171393"/>
                </a:xfrm>
                <a:custGeom>
                  <a:avLst/>
                  <a:gdLst>
                    <a:gd name="connsiteX0" fmla="*/ 169005 w 169004"/>
                    <a:gd name="connsiteY0" fmla="*/ 145410 h 290820"/>
                    <a:gd name="connsiteX1" fmla="*/ 84502 w 169004"/>
                    <a:gd name="connsiteY1" fmla="*/ 290821 h 290820"/>
                    <a:gd name="connsiteX2" fmla="*/ 0 w 169004"/>
                    <a:gd name="connsiteY2" fmla="*/ 145410 h 290820"/>
                    <a:gd name="connsiteX3" fmla="*/ 84502 w 169004"/>
                    <a:gd name="connsiteY3" fmla="*/ 0 h 290820"/>
                    <a:gd name="connsiteX4" fmla="*/ 169005 w 169004"/>
                    <a:gd name="connsiteY4" fmla="*/ 145410 h 29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004" h="290820">
                      <a:moveTo>
                        <a:pt x="169005" y="145410"/>
                      </a:moveTo>
                      <a:cubicBezTo>
                        <a:pt x="169005" y="225718"/>
                        <a:pt x="131172" y="290821"/>
                        <a:pt x="84502" y="290821"/>
                      </a:cubicBezTo>
                      <a:cubicBezTo>
                        <a:pt x="37833" y="290821"/>
                        <a:pt x="0" y="225718"/>
                        <a:pt x="0" y="145410"/>
                      </a:cubicBezTo>
                      <a:cubicBezTo>
                        <a:pt x="0" y="65102"/>
                        <a:pt x="37833" y="0"/>
                        <a:pt x="84502" y="0"/>
                      </a:cubicBezTo>
                      <a:cubicBezTo>
                        <a:pt x="131172" y="0"/>
                        <a:pt x="169005" y="65102"/>
                        <a:pt x="169005" y="14541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1B2293C4-4887-461A-BCD2-481C95D92A56}"/>
                    </a:ext>
                  </a:extLst>
                </p:cNvPr>
                <p:cNvSpPr/>
                <p:nvPr/>
              </p:nvSpPr>
              <p:spPr>
                <a:xfrm rot="19183275">
                  <a:off x="6309722" y="1908403"/>
                  <a:ext cx="171393" cy="99601"/>
                </a:xfrm>
                <a:custGeom>
                  <a:avLst/>
                  <a:gdLst>
                    <a:gd name="connsiteX0" fmla="*/ 290819 w 290819"/>
                    <a:gd name="connsiteY0" fmla="*/ 84502 h 169003"/>
                    <a:gd name="connsiteX1" fmla="*/ 145409 w 290819"/>
                    <a:gd name="connsiteY1" fmla="*/ 169004 h 169003"/>
                    <a:gd name="connsiteX2" fmla="*/ 0 w 290819"/>
                    <a:gd name="connsiteY2" fmla="*/ 84502 h 169003"/>
                    <a:gd name="connsiteX3" fmla="*/ 145409 w 290819"/>
                    <a:gd name="connsiteY3" fmla="*/ 0 h 169003"/>
                    <a:gd name="connsiteX4" fmla="*/ 290819 w 290819"/>
                    <a:gd name="connsiteY4" fmla="*/ 84502 h 169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819" h="169003">
                      <a:moveTo>
                        <a:pt x="290819" y="84502"/>
                      </a:moveTo>
                      <a:cubicBezTo>
                        <a:pt x="290819" y="131171"/>
                        <a:pt x="225717" y="169004"/>
                        <a:pt x="145409" y="169004"/>
                      </a:cubicBezTo>
                      <a:cubicBezTo>
                        <a:pt x="65102" y="169004"/>
                        <a:pt x="0" y="131171"/>
                        <a:pt x="0" y="84502"/>
                      </a:cubicBezTo>
                      <a:cubicBezTo>
                        <a:pt x="0" y="37833"/>
                        <a:pt x="65102" y="0"/>
                        <a:pt x="145409" y="0"/>
                      </a:cubicBezTo>
                      <a:cubicBezTo>
                        <a:pt x="225717" y="0"/>
                        <a:pt x="290819" y="37833"/>
                        <a:pt x="290819" y="8450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5D793A0E-C18B-4FEC-8144-5324E4810F0C}"/>
                    </a:ext>
                  </a:extLst>
                </p:cNvPr>
                <p:cNvSpPr/>
                <p:nvPr/>
              </p:nvSpPr>
              <p:spPr>
                <a:xfrm rot="17126644">
                  <a:off x="6482669" y="1990940"/>
                  <a:ext cx="171396" cy="99603"/>
                </a:xfrm>
                <a:custGeom>
                  <a:avLst/>
                  <a:gdLst>
                    <a:gd name="connsiteX0" fmla="*/ 290825 w 290824"/>
                    <a:gd name="connsiteY0" fmla="*/ 84504 h 169007"/>
                    <a:gd name="connsiteX1" fmla="*/ 145412 w 290824"/>
                    <a:gd name="connsiteY1" fmla="*/ 169007 h 169007"/>
                    <a:gd name="connsiteX2" fmla="*/ 0 w 290824"/>
                    <a:gd name="connsiteY2" fmla="*/ 84504 h 169007"/>
                    <a:gd name="connsiteX3" fmla="*/ 145412 w 290824"/>
                    <a:gd name="connsiteY3" fmla="*/ 0 h 169007"/>
                    <a:gd name="connsiteX4" fmla="*/ 290825 w 290824"/>
                    <a:gd name="connsiteY4" fmla="*/ 84504 h 16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824" h="169007">
                      <a:moveTo>
                        <a:pt x="290825" y="84504"/>
                      </a:moveTo>
                      <a:cubicBezTo>
                        <a:pt x="290825" y="131174"/>
                        <a:pt x="225722" y="169007"/>
                        <a:pt x="145412" y="169007"/>
                      </a:cubicBezTo>
                      <a:cubicBezTo>
                        <a:pt x="65103" y="169007"/>
                        <a:pt x="0" y="131174"/>
                        <a:pt x="0" y="84504"/>
                      </a:cubicBezTo>
                      <a:cubicBezTo>
                        <a:pt x="0" y="37834"/>
                        <a:pt x="65103" y="0"/>
                        <a:pt x="145412" y="0"/>
                      </a:cubicBezTo>
                      <a:cubicBezTo>
                        <a:pt x="225722" y="0"/>
                        <a:pt x="290825" y="37834"/>
                        <a:pt x="290825" y="845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93F200B5-D7FA-48C8-88B7-6417E564E97B}"/>
                    </a:ext>
                  </a:extLst>
                </p:cNvPr>
                <p:cNvSpPr/>
                <p:nvPr/>
              </p:nvSpPr>
              <p:spPr>
                <a:xfrm rot="17126644">
                  <a:off x="6681700" y="1967562"/>
                  <a:ext cx="171396" cy="99603"/>
                </a:xfrm>
                <a:custGeom>
                  <a:avLst/>
                  <a:gdLst>
                    <a:gd name="connsiteX0" fmla="*/ 290825 w 290824"/>
                    <a:gd name="connsiteY0" fmla="*/ 84504 h 169007"/>
                    <a:gd name="connsiteX1" fmla="*/ 145412 w 290824"/>
                    <a:gd name="connsiteY1" fmla="*/ 169007 h 169007"/>
                    <a:gd name="connsiteX2" fmla="*/ 0 w 290824"/>
                    <a:gd name="connsiteY2" fmla="*/ 84504 h 169007"/>
                    <a:gd name="connsiteX3" fmla="*/ 145412 w 290824"/>
                    <a:gd name="connsiteY3" fmla="*/ 0 h 169007"/>
                    <a:gd name="connsiteX4" fmla="*/ 290825 w 290824"/>
                    <a:gd name="connsiteY4" fmla="*/ 84504 h 16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824" h="169007">
                      <a:moveTo>
                        <a:pt x="290825" y="84504"/>
                      </a:moveTo>
                      <a:cubicBezTo>
                        <a:pt x="290825" y="131174"/>
                        <a:pt x="225722" y="169007"/>
                        <a:pt x="145412" y="169007"/>
                      </a:cubicBezTo>
                      <a:cubicBezTo>
                        <a:pt x="65103" y="169007"/>
                        <a:pt x="0" y="131174"/>
                        <a:pt x="0" y="84504"/>
                      </a:cubicBezTo>
                      <a:cubicBezTo>
                        <a:pt x="0" y="37833"/>
                        <a:pt x="65103" y="0"/>
                        <a:pt x="145412" y="0"/>
                      </a:cubicBezTo>
                      <a:cubicBezTo>
                        <a:pt x="225722" y="0"/>
                        <a:pt x="290825" y="37834"/>
                        <a:pt x="290825" y="845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A728891-FD43-4CF4-9FCA-9750DB34CFDD}"/>
                    </a:ext>
                  </a:extLst>
                </p:cNvPr>
                <p:cNvSpPr/>
                <p:nvPr/>
              </p:nvSpPr>
              <p:spPr>
                <a:xfrm rot="16453244">
                  <a:off x="6519787" y="1800208"/>
                  <a:ext cx="171396" cy="99603"/>
                </a:xfrm>
                <a:custGeom>
                  <a:avLst/>
                  <a:gdLst>
                    <a:gd name="connsiteX0" fmla="*/ 290826 w 290825"/>
                    <a:gd name="connsiteY0" fmla="*/ 84504 h 169007"/>
                    <a:gd name="connsiteX1" fmla="*/ 145413 w 290825"/>
                    <a:gd name="connsiteY1" fmla="*/ 169008 h 169007"/>
                    <a:gd name="connsiteX2" fmla="*/ 0 w 290825"/>
                    <a:gd name="connsiteY2" fmla="*/ 84504 h 169007"/>
                    <a:gd name="connsiteX3" fmla="*/ 145413 w 290825"/>
                    <a:gd name="connsiteY3" fmla="*/ 0 h 169007"/>
                    <a:gd name="connsiteX4" fmla="*/ 290826 w 290825"/>
                    <a:gd name="connsiteY4" fmla="*/ 84504 h 16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0825" h="169007">
                      <a:moveTo>
                        <a:pt x="290826" y="84504"/>
                      </a:moveTo>
                      <a:cubicBezTo>
                        <a:pt x="290826" y="131174"/>
                        <a:pt x="225722" y="169008"/>
                        <a:pt x="145413" y="169008"/>
                      </a:cubicBezTo>
                      <a:cubicBezTo>
                        <a:pt x="65103" y="169008"/>
                        <a:pt x="0" y="131174"/>
                        <a:pt x="0" y="84504"/>
                      </a:cubicBezTo>
                      <a:cubicBezTo>
                        <a:pt x="0" y="37834"/>
                        <a:pt x="65103" y="0"/>
                        <a:pt x="145413" y="0"/>
                      </a:cubicBezTo>
                      <a:cubicBezTo>
                        <a:pt x="225722" y="0"/>
                        <a:pt x="290826" y="37834"/>
                        <a:pt x="290826" y="8450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ED96627B-FA6A-4955-BDB1-356A6A58F165}"/>
                    </a:ext>
                  </a:extLst>
                </p:cNvPr>
                <p:cNvSpPr/>
                <p:nvPr/>
              </p:nvSpPr>
              <p:spPr>
                <a:xfrm rot="20277872">
                  <a:off x="6684567" y="1750969"/>
                  <a:ext cx="99608" cy="171403"/>
                </a:xfrm>
                <a:custGeom>
                  <a:avLst/>
                  <a:gdLst>
                    <a:gd name="connsiteX0" fmla="*/ 169015 w 169014"/>
                    <a:gd name="connsiteY0" fmla="*/ 145419 h 290837"/>
                    <a:gd name="connsiteX1" fmla="*/ 84507 w 169014"/>
                    <a:gd name="connsiteY1" fmla="*/ 290837 h 290837"/>
                    <a:gd name="connsiteX2" fmla="*/ 0 w 169014"/>
                    <a:gd name="connsiteY2" fmla="*/ 145419 h 290837"/>
                    <a:gd name="connsiteX3" fmla="*/ 84507 w 169014"/>
                    <a:gd name="connsiteY3" fmla="*/ 0 h 290837"/>
                    <a:gd name="connsiteX4" fmla="*/ 169015 w 169014"/>
                    <a:gd name="connsiteY4" fmla="*/ 145419 h 290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9014" h="290837">
                      <a:moveTo>
                        <a:pt x="169015" y="145419"/>
                      </a:moveTo>
                      <a:cubicBezTo>
                        <a:pt x="169015" y="225731"/>
                        <a:pt x="131179" y="290837"/>
                        <a:pt x="84507" y="290837"/>
                      </a:cubicBezTo>
                      <a:cubicBezTo>
                        <a:pt x="37835" y="290837"/>
                        <a:pt x="0" y="225731"/>
                        <a:pt x="0" y="145419"/>
                      </a:cubicBezTo>
                      <a:cubicBezTo>
                        <a:pt x="0" y="65106"/>
                        <a:pt x="37835" y="0"/>
                        <a:pt x="84507" y="0"/>
                      </a:cubicBezTo>
                      <a:cubicBezTo>
                        <a:pt x="131179" y="0"/>
                        <a:pt x="169015" y="65106"/>
                        <a:pt x="169015" y="1454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D3C6265-AF1E-477E-9D4C-8C1095C51D0D}"/>
              </a:ext>
            </a:extLst>
          </p:cNvPr>
          <p:cNvGrpSpPr/>
          <p:nvPr/>
        </p:nvGrpSpPr>
        <p:grpSpPr>
          <a:xfrm>
            <a:off x="6570191" y="3903848"/>
            <a:ext cx="1873721" cy="1643327"/>
            <a:chOff x="6570191" y="3903848"/>
            <a:chExt cx="1873721" cy="1643327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AEF7905-8A6D-40A7-9478-C2CAC9BC6841}"/>
                </a:ext>
              </a:extLst>
            </p:cNvPr>
            <p:cNvSpPr/>
            <p:nvPr/>
          </p:nvSpPr>
          <p:spPr>
            <a:xfrm>
              <a:off x="7139451" y="5083459"/>
              <a:ext cx="16957" cy="16020"/>
            </a:xfrm>
            <a:custGeom>
              <a:avLst/>
              <a:gdLst>
                <a:gd name="connsiteX0" fmla="*/ 17785 w 17785"/>
                <a:gd name="connsiteY0" fmla="*/ 16802 h 16802"/>
                <a:gd name="connsiteX1" fmla="*/ 0 w 17785"/>
                <a:gd name="connsiteY1" fmla="*/ 0 h 16802"/>
                <a:gd name="connsiteX2" fmla="*/ 17785 w 17785"/>
                <a:gd name="connsiteY2" fmla="*/ 16802 h 1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85" h="16802">
                  <a:moveTo>
                    <a:pt x="17785" y="16802"/>
                  </a:moveTo>
                  <a:cubicBezTo>
                    <a:pt x="7507" y="15819"/>
                    <a:pt x="1743" y="10055"/>
                    <a:pt x="0" y="0"/>
                  </a:cubicBezTo>
                  <a:cubicBezTo>
                    <a:pt x="5899" y="5586"/>
                    <a:pt x="11842" y="11172"/>
                    <a:pt x="17785" y="16802"/>
                  </a:cubicBezTo>
                  <a:close/>
                </a:path>
              </a:pathLst>
            </a:custGeom>
            <a:solidFill>
              <a:srgbClr val="FFF2CC"/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06EBEA7-1D44-4AB2-AB1F-47C9576236BE}"/>
                </a:ext>
              </a:extLst>
            </p:cNvPr>
            <p:cNvSpPr/>
            <p:nvPr/>
          </p:nvSpPr>
          <p:spPr>
            <a:xfrm>
              <a:off x="7703961" y="5000926"/>
              <a:ext cx="4096" cy="36004"/>
            </a:xfrm>
            <a:custGeom>
              <a:avLst/>
              <a:gdLst>
                <a:gd name="connsiteX0" fmla="*/ 3315 w 4297"/>
                <a:gd name="connsiteY0" fmla="*/ 37760 h 37760"/>
                <a:gd name="connsiteX1" fmla="*/ 4298 w 4297"/>
                <a:gd name="connsiteY1" fmla="*/ 0 h 37760"/>
                <a:gd name="connsiteX2" fmla="*/ 3315 w 4297"/>
                <a:gd name="connsiteY2" fmla="*/ 37760 h 37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97" h="37760">
                  <a:moveTo>
                    <a:pt x="3315" y="37760"/>
                  </a:moveTo>
                  <a:cubicBezTo>
                    <a:pt x="-528" y="25069"/>
                    <a:pt x="-2003" y="12423"/>
                    <a:pt x="4298" y="0"/>
                  </a:cubicBezTo>
                  <a:cubicBezTo>
                    <a:pt x="3985" y="12557"/>
                    <a:pt x="3627" y="25159"/>
                    <a:pt x="3315" y="37760"/>
                  </a:cubicBezTo>
                  <a:close/>
                </a:path>
              </a:pathLst>
            </a:custGeom>
            <a:solidFill>
              <a:srgbClr val="9C4C23"/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8034C2-82EE-4789-A193-63B5477C7280}"/>
                </a:ext>
              </a:extLst>
            </p:cNvPr>
            <p:cNvSpPr/>
            <p:nvPr/>
          </p:nvSpPr>
          <p:spPr>
            <a:xfrm>
              <a:off x="6659257" y="3903848"/>
              <a:ext cx="1784655" cy="1528188"/>
            </a:xfrm>
            <a:custGeom>
              <a:avLst/>
              <a:gdLst>
                <a:gd name="connsiteX0" fmla="*/ 0 w 1871718"/>
                <a:gd name="connsiteY0" fmla="*/ 289258 h 1602739"/>
                <a:gd name="connsiteX1" fmla="*/ 1849233 w 1871718"/>
                <a:gd name="connsiteY1" fmla="*/ 0 h 1602739"/>
                <a:gd name="connsiteX2" fmla="*/ 1781755 w 1871718"/>
                <a:gd name="connsiteY2" fmla="*/ 862636 h 1602739"/>
                <a:gd name="connsiteX3" fmla="*/ 1333501 w 1871718"/>
                <a:gd name="connsiteY3" fmla="*/ 1602740 h 1602739"/>
                <a:gd name="connsiteX4" fmla="*/ 0 w 1871718"/>
                <a:gd name="connsiteY4" fmla="*/ 289258 h 160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1718" h="1602739">
                  <a:moveTo>
                    <a:pt x="0" y="289258"/>
                  </a:moveTo>
                  <a:lnTo>
                    <a:pt x="1849233" y="0"/>
                  </a:lnTo>
                  <a:cubicBezTo>
                    <a:pt x="1894411" y="288856"/>
                    <a:pt x="1871308" y="584326"/>
                    <a:pt x="1781755" y="862636"/>
                  </a:cubicBezTo>
                  <a:cubicBezTo>
                    <a:pt x="1692203" y="1140945"/>
                    <a:pt x="1538659" y="1394454"/>
                    <a:pt x="1333501" y="1602740"/>
                  </a:cubicBezTo>
                  <a:lnTo>
                    <a:pt x="0" y="289258"/>
                  </a:lnTo>
                  <a:close/>
                </a:path>
              </a:pathLst>
            </a:custGeom>
            <a:solidFill>
              <a:schemeClr val="accent2"/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89CA747-5BE5-43E0-88FE-3B811DFF3B55}"/>
                </a:ext>
              </a:extLst>
            </p:cNvPr>
            <p:cNvSpPr/>
            <p:nvPr/>
          </p:nvSpPr>
          <p:spPr>
            <a:xfrm>
              <a:off x="6659257" y="3907426"/>
              <a:ext cx="1761361" cy="1507523"/>
            </a:xfrm>
            <a:custGeom>
              <a:avLst/>
              <a:gdLst>
                <a:gd name="connsiteX0" fmla="*/ 0 w 1847287"/>
                <a:gd name="connsiteY0" fmla="*/ 285505 h 1581066"/>
                <a:gd name="connsiteX1" fmla="*/ 1825102 w 1847287"/>
                <a:gd name="connsiteY1" fmla="*/ 0 h 1581066"/>
                <a:gd name="connsiteX2" fmla="*/ 1758652 w 1847287"/>
                <a:gd name="connsiteY2" fmla="*/ 850883 h 1581066"/>
                <a:gd name="connsiteX3" fmla="*/ 1316833 w 1847287"/>
                <a:gd name="connsiteY3" fmla="*/ 1581067 h 1581066"/>
                <a:gd name="connsiteX4" fmla="*/ 0 w 1847287"/>
                <a:gd name="connsiteY4" fmla="*/ 285505 h 1581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7287" h="1581066">
                  <a:moveTo>
                    <a:pt x="0" y="285505"/>
                  </a:moveTo>
                  <a:lnTo>
                    <a:pt x="1825102" y="0"/>
                  </a:lnTo>
                  <a:cubicBezTo>
                    <a:pt x="1869654" y="284924"/>
                    <a:pt x="1846909" y="576327"/>
                    <a:pt x="1758652" y="850883"/>
                  </a:cubicBezTo>
                  <a:cubicBezTo>
                    <a:pt x="1670396" y="1125439"/>
                    <a:pt x="1519086" y="1375507"/>
                    <a:pt x="1316833" y="1581067"/>
                  </a:cubicBezTo>
                  <a:lnTo>
                    <a:pt x="0" y="28550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7460079-90DF-49E2-9BDB-86AC53F193F2}"/>
                </a:ext>
              </a:extLst>
            </p:cNvPr>
            <p:cNvSpPr/>
            <p:nvPr/>
          </p:nvSpPr>
          <p:spPr>
            <a:xfrm>
              <a:off x="6679410" y="3923859"/>
              <a:ext cx="1637621" cy="1394499"/>
            </a:xfrm>
            <a:custGeom>
              <a:avLst/>
              <a:gdLst>
                <a:gd name="connsiteX0" fmla="*/ 1697923 w 1717511"/>
                <a:gd name="connsiteY0" fmla="*/ 24415 h 1462527"/>
                <a:gd name="connsiteX1" fmla="*/ 1689075 w 1717511"/>
                <a:gd name="connsiteY1" fmla="*/ 7210 h 1462527"/>
                <a:gd name="connsiteX2" fmla="*/ 1677456 w 1717511"/>
                <a:gd name="connsiteY2" fmla="*/ 999 h 1462527"/>
                <a:gd name="connsiteX3" fmla="*/ 0 w 1717511"/>
                <a:gd name="connsiteY3" fmla="*/ 287844 h 1462527"/>
                <a:gd name="connsiteX4" fmla="*/ 317277 w 1717511"/>
                <a:gd name="connsiteY4" fmla="*/ 602484 h 1462527"/>
                <a:gd name="connsiteX5" fmla="*/ 1184515 w 1717511"/>
                <a:gd name="connsiteY5" fmla="*/ 1462528 h 1462527"/>
                <a:gd name="connsiteX6" fmla="*/ 1339177 w 1717511"/>
                <a:gd name="connsiteY6" fmla="*/ 1266710 h 1462527"/>
                <a:gd name="connsiteX7" fmla="*/ 1359018 w 1717511"/>
                <a:gd name="connsiteY7" fmla="*/ 1241328 h 1462527"/>
                <a:gd name="connsiteX8" fmla="*/ 1495804 w 1717511"/>
                <a:gd name="connsiteY8" fmla="*/ 1014631 h 1462527"/>
                <a:gd name="connsiteX9" fmla="*/ 1510015 w 1717511"/>
                <a:gd name="connsiteY9" fmla="*/ 985719 h 1462527"/>
                <a:gd name="connsiteX10" fmla="*/ 1589959 w 1717511"/>
                <a:gd name="connsiteY10" fmla="*/ 901171 h 1462527"/>
                <a:gd name="connsiteX11" fmla="*/ 1604706 w 1717511"/>
                <a:gd name="connsiteY11" fmla="*/ 736187 h 1462527"/>
                <a:gd name="connsiteX12" fmla="*/ 1612124 w 1717511"/>
                <a:gd name="connsiteY12" fmla="*/ 709197 h 1462527"/>
                <a:gd name="connsiteX13" fmla="*/ 1651538 w 1717511"/>
                <a:gd name="connsiteY13" fmla="*/ 665761 h 1462527"/>
                <a:gd name="connsiteX14" fmla="*/ 1663335 w 1717511"/>
                <a:gd name="connsiteY14" fmla="*/ 443712 h 1462527"/>
                <a:gd name="connsiteX15" fmla="*/ 1666284 w 1717511"/>
                <a:gd name="connsiteY15" fmla="*/ 418866 h 1462527"/>
                <a:gd name="connsiteX16" fmla="*/ 1715217 w 1717511"/>
                <a:gd name="connsiteY16" fmla="*/ 306657 h 1462527"/>
                <a:gd name="connsiteX17" fmla="*/ 1675043 w 1717511"/>
                <a:gd name="connsiteY17" fmla="*/ 151862 h 1462527"/>
                <a:gd name="connsiteX18" fmla="*/ 1672675 w 1717511"/>
                <a:gd name="connsiteY18" fmla="*/ 114638 h 1462527"/>
                <a:gd name="connsiteX19" fmla="*/ 1697923 w 1717511"/>
                <a:gd name="connsiteY19" fmla="*/ 24415 h 1462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17511" h="1462527">
                  <a:moveTo>
                    <a:pt x="1697923" y="24415"/>
                  </a:moveTo>
                  <a:cubicBezTo>
                    <a:pt x="1698638" y="16371"/>
                    <a:pt x="1695286" y="14271"/>
                    <a:pt x="1689075" y="7210"/>
                  </a:cubicBezTo>
                  <a:cubicBezTo>
                    <a:pt x="1689254" y="-2442"/>
                    <a:pt x="1682908" y="60"/>
                    <a:pt x="1677456" y="999"/>
                  </a:cubicBezTo>
                  <a:cubicBezTo>
                    <a:pt x="1639741" y="7478"/>
                    <a:pt x="255207" y="244230"/>
                    <a:pt x="0" y="287844"/>
                  </a:cubicBezTo>
                  <a:lnTo>
                    <a:pt x="317277" y="602484"/>
                  </a:lnTo>
                  <a:lnTo>
                    <a:pt x="1184515" y="1462528"/>
                  </a:lnTo>
                  <a:cubicBezTo>
                    <a:pt x="1275006" y="1434956"/>
                    <a:pt x="1332876" y="1362340"/>
                    <a:pt x="1339177" y="1266710"/>
                  </a:cubicBezTo>
                  <a:cubicBezTo>
                    <a:pt x="1340115" y="1252097"/>
                    <a:pt x="1346997" y="1246422"/>
                    <a:pt x="1359018" y="1241328"/>
                  </a:cubicBezTo>
                  <a:cubicBezTo>
                    <a:pt x="1454692" y="1200707"/>
                    <a:pt x="1504965" y="1117724"/>
                    <a:pt x="1495804" y="1014631"/>
                  </a:cubicBezTo>
                  <a:cubicBezTo>
                    <a:pt x="1494553" y="1000734"/>
                    <a:pt x="1498307" y="992869"/>
                    <a:pt x="1510015" y="985719"/>
                  </a:cubicBezTo>
                  <a:cubicBezTo>
                    <a:pt x="1544200" y="964850"/>
                    <a:pt x="1571370" y="936519"/>
                    <a:pt x="1589959" y="901171"/>
                  </a:cubicBezTo>
                  <a:cubicBezTo>
                    <a:pt x="1617665" y="848530"/>
                    <a:pt x="1623251" y="793163"/>
                    <a:pt x="1604706" y="736187"/>
                  </a:cubicBezTo>
                  <a:cubicBezTo>
                    <a:pt x="1600997" y="724747"/>
                    <a:pt x="1602785" y="717061"/>
                    <a:pt x="1612124" y="709197"/>
                  </a:cubicBezTo>
                  <a:cubicBezTo>
                    <a:pt x="1627094" y="696550"/>
                    <a:pt x="1641215" y="682474"/>
                    <a:pt x="1651538" y="665761"/>
                  </a:cubicBezTo>
                  <a:cubicBezTo>
                    <a:pt x="1695778" y="594083"/>
                    <a:pt x="1703062" y="519992"/>
                    <a:pt x="1663335" y="443712"/>
                  </a:cubicBezTo>
                  <a:cubicBezTo>
                    <a:pt x="1658419" y="434283"/>
                    <a:pt x="1659358" y="427759"/>
                    <a:pt x="1666284" y="418866"/>
                  </a:cubicBezTo>
                  <a:cubicBezTo>
                    <a:pt x="1692203" y="385887"/>
                    <a:pt x="1709050" y="348350"/>
                    <a:pt x="1715217" y="306657"/>
                  </a:cubicBezTo>
                  <a:cubicBezTo>
                    <a:pt x="1723662" y="249547"/>
                    <a:pt x="1708469" y="197978"/>
                    <a:pt x="1675043" y="151862"/>
                  </a:cubicBezTo>
                  <a:cubicBezTo>
                    <a:pt x="1665614" y="138813"/>
                    <a:pt x="1664184" y="128937"/>
                    <a:pt x="1672675" y="114638"/>
                  </a:cubicBezTo>
                  <a:cubicBezTo>
                    <a:pt x="1689075" y="87155"/>
                    <a:pt x="1695197" y="56053"/>
                    <a:pt x="1697923" y="2441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5885A19-575D-4EB0-9E91-CE20D3242639}"/>
                </a:ext>
              </a:extLst>
            </p:cNvPr>
            <p:cNvSpPr/>
            <p:nvPr/>
          </p:nvSpPr>
          <p:spPr>
            <a:xfrm>
              <a:off x="6662196" y="3955155"/>
              <a:ext cx="1461763" cy="1241728"/>
            </a:xfrm>
            <a:custGeom>
              <a:avLst/>
              <a:gdLst>
                <a:gd name="connsiteX0" fmla="*/ 1515556 w 1533074"/>
                <a:gd name="connsiteY0" fmla="*/ 27476 h 1302303"/>
                <a:gd name="connsiteX1" fmla="*/ 1511891 w 1533074"/>
                <a:gd name="connsiteY1" fmla="*/ 6429 h 1302303"/>
                <a:gd name="connsiteX2" fmla="*/ 1501569 w 1533074"/>
                <a:gd name="connsiteY2" fmla="*/ 887 h 1302303"/>
                <a:gd name="connsiteX3" fmla="*/ 0 w 1533074"/>
                <a:gd name="connsiteY3" fmla="*/ 237102 h 1302303"/>
                <a:gd name="connsiteX4" fmla="*/ 1074139 w 1533074"/>
                <a:gd name="connsiteY4" fmla="*/ 1302303 h 1302303"/>
                <a:gd name="connsiteX5" fmla="*/ 1196268 w 1533074"/>
                <a:gd name="connsiteY5" fmla="*/ 1133387 h 1302303"/>
                <a:gd name="connsiteX6" fmla="*/ 1213919 w 1533074"/>
                <a:gd name="connsiteY6" fmla="*/ 1110776 h 1302303"/>
                <a:gd name="connsiteX7" fmla="*/ 1335691 w 1533074"/>
                <a:gd name="connsiteY7" fmla="*/ 908969 h 1302303"/>
                <a:gd name="connsiteX8" fmla="*/ 1348337 w 1533074"/>
                <a:gd name="connsiteY8" fmla="*/ 883230 h 1302303"/>
                <a:gd name="connsiteX9" fmla="*/ 1419524 w 1533074"/>
                <a:gd name="connsiteY9" fmla="*/ 807977 h 1302303"/>
                <a:gd name="connsiteX10" fmla="*/ 1432617 w 1533074"/>
                <a:gd name="connsiteY10" fmla="*/ 661091 h 1302303"/>
                <a:gd name="connsiteX11" fmla="*/ 1439230 w 1533074"/>
                <a:gd name="connsiteY11" fmla="*/ 637050 h 1302303"/>
                <a:gd name="connsiteX12" fmla="*/ 1474309 w 1533074"/>
                <a:gd name="connsiteY12" fmla="*/ 598396 h 1302303"/>
                <a:gd name="connsiteX13" fmla="*/ 1484811 w 1533074"/>
                <a:gd name="connsiteY13" fmla="*/ 400701 h 1302303"/>
                <a:gd name="connsiteX14" fmla="*/ 1487447 w 1533074"/>
                <a:gd name="connsiteY14" fmla="*/ 378581 h 1302303"/>
                <a:gd name="connsiteX15" fmla="*/ 1531017 w 1533074"/>
                <a:gd name="connsiteY15" fmla="*/ 278706 h 1302303"/>
                <a:gd name="connsiteX16" fmla="*/ 1495268 w 1533074"/>
                <a:gd name="connsiteY16" fmla="*/ 140891 h 1302303"/>
                <a:gd name="connsiteX17" fmla="*/ 1493167 w 1533074"/>
                <a:gd name="connsiteY17" fmla="*/ 107734 h 1302303"/>
                <a:gd name="connsiteX18" fmla="*/ 1515556 w 1533074"/>
                <a:gd name="connsiteY18" fmla="*/ 27476 h 130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33074" h="1302303">
                  <a:moveTo>
                    <a:pt x="1515556" y="27476"/>
                  </a:moveTo>
                  <a:cubicBezTo>
                    <a:pt x="1516181" y="20281"/>
                    <a:pt x="1517388" y="12685"/>
                    <a:pt x="1511891" y="6429"/>
                  </a:cubicBezTo>
                  <a:cubicBezTo>
                    <a:pt x="1512025" y="-2151"/>
                    <a:pt x="1506395" y="38"/>
                    <a:pt x="1501569" y="887"/>
                  </a:cubicBezTo>
                  <a:cubicBezTo>
                    <a:pt x="1465372" y="7099"/>
                    <a:pt x="61936" y="227361"/>
                    <a:pt x="0" y="237102"/>
                  </a:cubicBezTo>
                  <a:lnTo>
                    <a:pt x="1074139" y="1302303"/>
                  </a:lnTo>
                  <a:cubicBezTo>
                    <a:pt x="1145727" y="1274508"/>
                    <a:pt x="1191040" y="1212885"/>
                    <a:pt x="1196268" y="1133387"/>
                  </a:cubicBezTo>
                  <a:cubicBezTo>
                    <a:pt x="1197117" y="1120383"/>
                    <a:pt x="1203239" y="1115333"/>
                    <a:pt x="1213919" y="1110776"/>
                  </a:cubicBezTo>
                  <a:cubicBezTo>
                    <a:pt x="1299092" y="1074624"/>
                    <a:pt x="1343824" y="1000756"/>
                    <a:pt x="1335691" y="908969"/>
                  </a:cubicBezTo>
                  <a:cubicBezTo>
                    <a:pt x="1334574" y="896591"/>
                    <a:pt x="1337925" y="889620"/>
                    <a:pt x="1348337" y="883230"/>
                  </a:cubicBezTo>
                  <a:cubicBezTo>
                    <a:pt x="1378769" y="864685"/>
                    <a:pt x="1402945" y="839437"/>
                    <a:pt x="1419524" y="807977"/>
                  </a:cubicBezTo>
                  <a:cubicBezTo>
                    <a:pt x="1444191" y="761101"/>
                    <a:pt x="1449151" y="711811"/>
                    <a:pt x="1432617" y="661091"/>
                  </a:cubicBezTo>
                  <a:cubicBezTo>
                    <a:pt x="1429310" y="650903"/>
                    <a:pt x="1430919" y="644066"/>
                    <a:pt x="1439230" y="637050"/>
                  </a:cubicBezTo>
                  <a:cubicBezTo>
                    <a:pt x="1452547" y="625789"/>
                    <a:pt x="1465104" y="613276"/>
                    <a:pt x="1474309" y="598396"/>
                  </a:cubicBezTo>
                  <a:cubicBezTo>
                    <a:pt x="1513723" y="534583"/>
                    <a:pt x="1520158" y="468625"/>
                    <a:pt x="1484811" y="400701"/>
                  </a:cubicBezTo>
                  <a:cubicBezTo>
                    <a:pt x="1480432" y="392300"/>
                    <a:pt x="1481236" y="386490"/>
                    <a:pt x="1487447" y="378581"/>
                  </a:cubicBezTo>
                  <a:cubicBezTo>
                    <a:pt x="1510506" y="349222"/>
                    <a:pt x="1525521" y="315796"/>
                    <a:pt x="1531017" y="278706"/>
                  </a:cubicBezTo>
                  <a:cubicBezTo>
                    <a:pt x="1538569" y="227852"/>
                    <a:pt x="1525029" y="181959"/>
                    <a:pt x="1495268" y="140891"/>
                  </a:cubicBezTo>
                  <a:cubicBezTo>
                    <a:pt x="1486866" y="129273"/>
                    <a:pt x="1485615" y="120469"/>
                    <a:pt x="1493167" y="107734"/>
                  </a:cubicBezTo>
                  <a:cubicBezTo>
                    <a:pt x="1507691" y="83335"/>
                    <a:pt x="1513098" y="55673"/>
                    <a:pt x="1515556" y="274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E73708-D3F6-4E8E-A47D-918F8F4941DA}"/>
                </a:ext>
              </a:extLst>
            </p:cNvPr>
            <p:cNvSpPr/>
            <p:nvPr/>
          </p:nvSpPr>
          <p:spPr>
            <a:xfrm>
              <a:off x="6662153" y="3960515"/>
              <a:ext cx="1426948" cy="1212462"/>
            </a:xfrm>
            <a:custGeom>
              <a:avLst/>
              <a:gdLst>
                <a:gd name="connsiteX0" fmla="*/ 1479404 w 1496560"/>
                <a:gd name="connsiteY0" fmla="*/ 26814 h 1271611"/>
                <a:gd name="connsiteX1" fmla="*/ 1475829 w 1496560"/>
                <a:gd name="connsiteY1" fmla="*/ 6258 h 1271611"/>
                <a:gd name="connsiteX2" fmla="*/ 1465730 w 1496560"/>
                <a:gd name="connsiteY2" fmla="*/ 851 h 1271611"/>
                <a:gd name="connsiteX3" fmla="*/ 0 w 1496560"/>
                <a:gd name="connsiteY3" fmla="*/ 231435 h 1271611"/>
                <a:gd name="connsiteX4" fmla="*/ 1048891 w 1496560"/>
                <a:gd name="connsiteY4" fmla="*/ 1271612 h 1271611"/>
                <a:gd name="connsiteX5" fmla="*/ 1167624 w 1496560"/>
                <a:gd name="connsiteY5" fmla="*/ 1106851 h 1271611"/>
                <a:gd name="connsiteX6" fmla="*/ 1184873 w 1496560"/>
                <a:gd name="connsiteY6" fmla="*/ 1084776 h 1271611"/>
                <a:gd name="connsiteX7" fmla="*/ 1303784 w 1496560"/>
                <a:gd name="connsiteY7" fmla="*/ 887707 h 1271611"/>
                <a:gd name="connsiteX8" fmla="*/ 1316163 w 1496560"/>
                <a:gd name="connsiteY8" fmla="*/ 862593 h 1271611"/>
                <a:gd name="connsiteX9" fmla="*/ 1385651 w 1496560"/>
                <a:gd name="connsiteY9" fmla="*/ 789128 h 1271611"/>
                <a:gd name="connsiteX10" fmla="*/ 1398476 w 1496560"/>
                <a:gd name="connsiteY10" fmla="*/ 645727 h 1271611"/>
                <a:gd name="connsiteX11" fmla="*/ 1404911 w 1496560"/>
                <a:gd name="connsiteY11" fmla="*/ 622267 h 1271611"/>
                <a:gd name="connsiteX12" fmla="*/ 1439141 w 1496560"/>
                <a:gd name="connsiteY12" fmla="*/ 584506 h 1271611"/>
                <a:gd name="connsiteX13" fmla="*/ 1449419 w 1496560"/>
                <a:gd name="connsiteY13" fmla="*/ 391459 h 1271611"/>
                <a:gd name="connsiteX14" fmla="*/ 1452011 w 1496560"/>
                <a:gd name="connsiteY14" fmla="*/ 369875 h 1271611"/>
                <a:gd name="connsiteX15" fmla="*/ 1494553 w 1496560"/>
                <a:gd name="connsiteY15" fmla="*/ 272368 h 1271611"/>
                <a:gd name="connsiteX16" fmla="*/ 1459652 w 1496560"/>
                <a:gd name="connsiteY16" fmla="*/ 137772 h 1271611"/>
                <a:gd name="connsiteX17" fmla="*/ 1457597 w 1496560"/>
                <a:gd name="connsiteY17" fmla="*/ 105418 h 1271611"/>
                <a:gd name="connsiteX18" fmla="*/ 1479404 w 1496560"/>
                <a:gd name="connsiteY18" fmla="*/ 26814 h 12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6560" h="1271611">
                  <a:moveTo>
                    <a:pt x="1479404" y="26814"/>
                  </a:moveTo>
                  <a:cubicBezTo>
                    <a:pt x="1480030" y="19798"/>
                    <a:pt x="1481191" y="12380"/>
                    <a:pt x="1475829" y="6258"/>
                  </a:cubicBezTo>
                  <a:cubicBezTo>
                    <a:pt x="1475963" y="-2098"/>
                    <a:pt x="1470466" y="47"/>
                    <a:pt x="1465730" y="851"/>
                  </a:cubicBezTo>
                  <a:cubicBezTo>
                    <a:pt x="1430516" y="6884"/>
                    <a:pt x="68550" y="220666"/>
                    <a:pt x="0" y="231435"/>
                  </a:cubicBezTo>
                  <a:lnTo>
                    <a:pt x="1048891" y="1271612"/>
                  </a:lnTo>
                  <a:cubicBezTo>
                    <a:pt x="1118513" y="1244398"/>
                    <a:pt x="1162529" y="1184294"/>
                    <a:pt x="1167624" y="1106851"/>
                  </a:cubicBezTo>
                  <a:cubicBezTo>
                    <a:pt x="1168473" y="1094160"/>
                    <a:pt x="1174461" y="1089200"/>
                    <a:pt x="1184873" y="1084776"/>
                  </a:cubicBezTo>
                  <a:cubicBezTo>
                    <a:pt x="1268080" y="1049473"/>
                    <a:pt x="1311739" y="977304"/>
                    <a:pt x="1303784" y="887707"/>
                  </a:cubicBezTo>
                  <a:cubicBezTo>
                    <a:pt x="1302712" y="875641"/>
                    <a:pt x="1305974" y="868804"/>
                    <a:pt x="1316163" y="862593"/>
                  </a:cubicBezTo>
                  <a:cubicBezTo>
                    <a:pt x="1345879" y="844450"/>
                    <a:pt x="1369474" y="819827"/>
                    <a:pt x="1385651" y="789128"/>
                  </a:cubicBezTo>
                  <a:cubicBezTo>
                    <a:pt x="1409737" y="743368"/>
                    <a:pt x="1414608" y="695240"/>
                    <a:pt x="1398476" y="645727"/>
                  </a:cubicBezTo>
                  <a:cubicBezTo>
                    <a:pt x="1395259" y="635807"/>
                    <a:pt x="1396823" y="629104"/>
                    <a:pt x="1404911" y="622267"/>
                  </a:cubicBezTo>
                  <a:cubicBezTo>
                    <a:pt x="1417915" y="611274"/>
                    <a:pt x="1430204" y="599030"/>
                    <a:pt x="1439141" y="584506"/>
                  </a:cubicBezTo>
                  <a:cubicBezTo>
                    <a:pt x="1477617" y="522168"/>
                    <a:pt x="1483917" y="457774"/>
                    <a:pt x="1449419" y="391459"/>
                  </a:cubicBezTo>
                  <a:cubicBezTo>
                    <a:pt x="1445174" y="383281"/>
                    <a:pt x="1445933" y="377561"/>
                    <a:pt x="1452011" y="369875"/>
                  </a:cubicBezTo>
                  <a:cubicBezTo>
                    <a:pt x="1474533" y="341186"/>
                    <a:pt x="1489190" y="308565"/>
                    <a:pt x="1494553" y="272368"/>
                  </a:cubicBezTo>
                  <a:cubicBezTo>
                    <a:pt x="1501926" y="222721"/>
                    <a:pt x="1488699" y="177901"/>
                    <a:pt x="1459652" y="137772"/>
                  </a:cubicBezTo>
                  <a:cubicBezTo>
                    <a:pt x="1451430" y="126466"/>
                    <a:pt x="1450223" y="117841"/>
                    <a:pt x="1457597" y="105418"/>
                  </a:cubicBezTo>
                  <a:cubicBezTo>
                    <a:pt x="1471718" y="81377"/>
                    <a:pt x="1477036" y="54341"/>
                    <a:pt x="1479404" y="26814"/>
                  </a:cubicBezTo>
                  <a:close/>
                </a:path>
              </a:pathLst>
            </a:custGeom>
            <a:solidFill>
              <a:schemeClr val="accent3"/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AE1270-9558-4CC2-A69C-4BD7EB3548C8}"/>
                </a:ext>
              </a:extLst>
            </p:cNvPr>
            <p:cNvSpPr/>
            <p:nvPr/>
          </p:nvSpPr>
          <p:spPr>
            <a:xfrm>
              <a:off x="7639758" y="3961835"/>
              <a:ext cx="446489" cy="1211228"/>
            </a:xfrm>
            <a:custGeom>
              <a:avLst/>
              <a:gdLst>
                <a:gd name="connsiteX0" fmla="*/ 451114 w 468270"/>
                <a:gd name="connsiteY0" fmla="*/ 26814 h 1270315"/>
                <a:gd name="connsiteX1" fmla="*/ 447539 w 468270"/>
                <a:gd name="connsiteY1" fmla="*/ 6258 h 1270315"/>
                <a:gd name="connsiteX2" fmla="*/ 437440 w 468270"/>
                <a:gd name="connsiteY2" fmla="*/ 851 h 1270315"/>
                <a:gd name="connsiteX3" fmla="*/ 410002 w 468270"/>
                <a:gd name="connsiteY3" fmla="*/ 5275 h 1270315"/>
                <a:gd name="connsiteX4" fmla="*/ 413756 w 468270"/>
                <a:gd name="connsiteY4" fmla="*/ 11352 h 1270315"/>
                <a:gd name="connsiteX5" fmla="*/ 417241 w 468270"/>
                <a:gd name="connsiteY5" fmla="*/ 31461 h 1270315"/>
                <a:gd name="connsiteX6" fmla="*/ 395836 w 468270"/>
                <a:gd name="connsiteY6" fmla="*/ 108189 h 1270315"/>
                <a:gd name="connsiteX7" fmla="*/ 397847 w 468270"/>
                <a:gd name="connsiteY7" fmla="*/ 139827 h 1270315"/>
                <a:gd name="connsiteX8" fmla="*/ 431988 w 468270"/>
                <a:gd name="connsiteY8" fmla="*/ 271385 h 1270315"/>
                <a:gd name="connsiteX9" fmla="*/ 390385 w 468270"/>
                <a:gd name="connsiteY9" fmla="*/ 366703 h 1270315"/>
                <a:gd name="connsiteX10" fmla="*/ 387882 w 468270"/>
                <a:gd name="connsiteY10" fmla="*/ 387795 h 1270315"/>
                <a:gd name="connsiteX11" fmla="*/ 377872 w 468270"/>
                <a:gd name="connsiteY11" fmla="*/ 576507 h 1270315"/>
                <a:gd name="connsiteX12" fmla="*/ 344402 w 468270"/>
                <a:gd name="connsiteY12" fmla="*/ 613419 h 1270315"/>
                <a:gd name="connsiteX13" fmla="*/ 338101 w 468270"/>
                <a:gd name="connsiteY13" fmla="*/ 636388 h 1270315"/>
                <a:gd name="connsiteX14" fmla="*/ 325589 w 468270"/>
                <a:gd name="connsiteY14" fmla="*/ 776570 h 1270315"/>
                <a:gd name="connsiteX15" fmla="*/ 257665 w 468270"/>
                <a:gd name="connsiteY15" fmla="*/ 848427 h 1270315"/>
                <a:gd name="connsiteX16" fmla="*/ 245554 w 468270"/>
                <a:gd name="connsiteY16" fmla="*/ 873005 h 1270315"/>
                <a:gd name="connsiteX17" fmla="*/ 129324 w 468270"/>
                <a:gd name="connsiteY17" fmla="*/ 1065650 h 1270315"/>
                <a:gd name="connsiteX18" fmla="*/ 112477 w 468270"/>
                <a:gd name="connsiteY18" fmla="*/ 1087234 h 1270315"/>
                <a:gd name="connsiteX19" fmla="*/ 0 w 468270"/>
                <a:gd name="connsiteY19" fmla="*/ 1246810 h 1270315"/>
                <a:gd name="connsiteX20" fmla="*/ 23729 w 468270"/>
                <a:gd name="connsiteY20" fmla="*/ 1270316 h 1270315"/>
                <a:gd name="connsiteX21" fmla="*/ 139334 w 468270"/>
                <a:gd name="connsiteY21" fmla="*/ 1106807 h 1270315"/>
                <a:gd name="connsiteX22" fmla="*/ 156583 w 468270"/>
                <a:gd name="connsiteY22" fmla="*/ 1084731 h 1270315"/>
                <a:gd name="connsiteX23" fmla="*/ 275495 w 468270"/>
                <a:gd name="connsiteY23" fmla="*/ 887662 h 1270315"/>
                <a:gd name="connsiteX24" fmla="*/ 287873 w 468270"/>
                <a:gd name="connsiteY24" fmla="*/ 862548 h 1270315"/>
                <a:gd name="connsiteX25" fmla="*/ 357361 w 468270"/>
                <a:gd name="connsiteY25" fmla="*/ 789083 h 1270315"/>
                <a:gd name="connsiteX26" fmla="*/ 370186 w 468270"/>
                <a:gd name="connsiteY26" fmla="*/ 645683 h 1270315"/>
                <a:gd name="connsiteX27" fmla="*/ 376621 w 468270"/>
                <a:gd name="connsiteY27" fmla="*/ 622222 h 1270315"/>
                <a:gd name="connsiteX28" fmla="*/ 410851 w 468270"/>
                <a:gd name="connsiteY28" fmla="*/ 584462 h 1270315"/>
                <a:gd name="connsiteX29" fmla="*/ 421129 w 468270"/>
                <a:gd name="connsiteY29" fmla="*/ 391414 h 1270315"/>
                <a:gd name="connsiteX30" fmla="*/ 423721 w 468270"/>
                <a:gd name="connsiteY30" fmla="*/ 369830 h 1270315"/>
                <a:gd name="connsiteX31" fmla="*/ 466263 w 468270"/>
                <a:gd name="connsiteY31" fmla="*/ 272324 h 1270315"/>
                <a:gd name="connsiteX32" fmla="*/ 431363 w 468270"/>
                <a:gd name="connsiteY32" fmla="*/ 137727 h 1270315"/>
                <a:gd name="connsiteX33" fmla="*/ 429307 w 468270"/>
                <a:gd name="connsiteY33" fmla="*/ 105373 h 1270315"/>
                <a:gd name="connsiteX34" fmla="*/ 451114 w 468270"/>
                <a:gd name="connsiteY34" fmla="*/ 26814 h 12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68270" h="1270315">
                  <a:moveTo>
                    <a:pt x="451114" y="26814"/>
                  </a:moveTo>
                  <a:cubicBezTo>
                    <a:pt x="451740" y="19798"/>
                    <a:pt x="452902" y="12380"/>
                    <a:pt x="447539" y="6258"/>
                  </a:cubicBezTo>
                  <a:cubicBezTo>
                    <a:pt x="447673" y="-2098"/>
                    <a:pt x="442177" y="46"/>
                    <a:pt x="437440" y="851"/>
                  </a:cubicBezTo>
                  <a:cubicBezTo>
                    <a:pt x="434893" y="1298"/>
                    <a:pt x="425419" y="2817"/>
                    <a:pt x="410002" y="5275"/>
                  </a:cubicBezTo>
                  <a:cubicBezTo>
                    <a:pt x="412236" y="5498"/>
                    <a:pt x="413801" y="6884"/>
                    <a:pt x="413756" y="11352"/>
                  </a:cubicBezTo>
                  <a:cubicBezTo>
                    <a:pt x="419029" y="17340"/>
                    <a:pt x="417867" y="24580"/>
                    <a:pt x="417241" y="31461"/>
                  </a:cubicBezTo>
                  <a:cubicBezTo>
                    <a:pt x="414918" y="58363"/>
                    <a:pt x="409734" y="84773"/>
                    <a:pt x="395836" y="108189"/>
                  </a:cubicBezTo>
                  <a:cubicBezTo>
                    <a:pt x="388642" y="120344"/>
                    <a:pt x="389804" y="128745"/>
                    <a:pt x="397847" y="139827"/>
                  </a:cubicBezTo>
                  <a:cubicBezTo>
                    <a:pt x="426268" y="179018"/>
                    <a:pt x="439183" y="222855"/>
                    <a:pt x="431988" y="271385"/>
                  </a:cubicBezTo>
                  <a:cubicBezTo>
                    <a:pt x="426760" y="306822"/>
                    <a:pt x="412415" y="338684"/>
                    <a:pt x="390385" y="366703"/>
                  </a:cubicBezTo>
                  <a:cubicBezTo>
                    <a:pt x="384486" y="374255"/>
                    <a:pt x="383681" y="379796"/>
                    <a:pt x="387882" y="387795"/>
                  </a:cubicBezTo>
                  <a:cubicBezTo>
                    <a:pt x="421621" y="452635"/>
                    <a:pt x="415454" y="515599"/>
                    <a:pt x="377872" y="576507"/>
                  </a:cubicBezTo>
                  <a:cubicBezTo>
                    <a:pt x="369114" y="590673"/>
                    <a:pt x="357138" y="602649"/>
                    <a:pt x="344402" y="613419"/>
                  </a:cubicBezTo>
                  <a:cubicBezTo>
                    <a:pt x="336448" y="620122"/>
                    <a:pt x="334928" y="626646"/>
                    <a:pt x="338101" y="636388"/>
                  </a:cubicBezTo>
                  <a:cubicBezTo>
                    <a:pt x="353875" y="684784"/>
                    <a:pt x="349139" y="731839"/>
                    <a:pt x="325589" y="776570"/>
                  </a:cubicBezTo>
                  <a:cubicBezTo>
                    <a:pt x="309769" y="806600"/>
                    <a:pt x="286666" y="830686"/>
                    <a:pt x="257665" y="848427"/>
                  </a:cubicBezTo>
                  <a:cubicBezTo>
                    <a:pt x="247699" y="854504"/>
                    <a:pt x="244527" y="861207"/>
                    <a:pt x="245554" y="873005"/>
                  </a:cubicBezTo>
                  <a:cubicBezTo>
                    <a:pt x="253330" y="960591"/>
                    <a:pt x="210609" y="1031107"/>
                    <a:pt x="129324" y="1065650"/>
                  </a:cubicBezTo>
                  <a:cubicBezTo>
                    <a:pt x="119135" y="1069985"/>
                    <a:pt x="113281" y="1074811"/>
                    <a:pt x="112477" y="1087234"/>
                  </a:cubicBezTo>
                  <a:cubicBezTo>
                    <a:pt x="107561" y="1161593"/>
                    <a:pt x="65958" y="1219552"/>
                    <a:pt x="0" y="1246810"/>
                  </a:cubicBezTo>
                  <a:lnTo>
                    <a:pt x="23729" y="1270316"/>
                  </a:lnTo>
                  <a:cubicBezTo>
                    <a:pt x="91519" y="1242521"/>
                    <a:pt x="134329" y="1183132"/>
                    <a:pt x="139334" y="1106807"/>
                  </a:cubicBezTo>
                  <a:cubicBezTo>
                    <a:pt x="140183" y="1094115"/>
                    <a:pt x="146171" y="1089155"/>
                    <a:pt x="156583" y="1084731"/>
                  </a:cubicBezTo>
                  <a:cubicBezTo>
                    <a:pt x="239790" y="1049429"/>
                    <a:pt x="283449" y="977259"/>
                    <a:pt x="275495" y="887662"/>
                  </a:cubicBezTo>
                  <a:cubicBezTo>
                    <a:pt x="274422" y="875597"/>
                    <a:pt x="277684" y="868760"/>
                    <a:pt x="287873" y="862548"/>
                  </a:cubicBezTo>
                  <a:cubicBezTo>
                    <a:pt x="317590" y="844405"/>
                    <a:pt x="341184" y="819783"/>
                    <a:pt x="357361" y="789083"/>
                  </a:cubicBezTo>
                  <a:cubicBezTo>
                    <a:pt x="381447" y="743323"/>
                    <a:pt x="386318" y="695196"/>
                    <a:pt x="370186" y="645683"/>
                  </a:cubicBezTo>
                  <a:cubicBezTo>
                    <a:pt x="366969" y="635762"/>
                    <a:pt x="368533" y="629059"/>
                    <a:pt x="376621" y="622222"/>
                  </a:cubicBezTo>
                  <a:cubicBezTo>
                    <a:pt x="389625" y="611229"/>
                    <a:pt x="401914" y="598985"/>
                    <a:pt x="410851" y="584462"/>
                  </a:cubicBezTo>
                  <a:cubicBezTo>
                    <a:pt x="449327" y="522123"/>
                    <a:pt x="455628" y="457730"/>
                    <a:pt x="421129" y="391414"/>
                  </a:cubicBezTo>
                  <a:cubicBezTo>
                    <a:pt x="416884" y="383236"/>
                    <a:pt x="417644" y="377517"/>
                    <a:pt x="423721" y="369830"/>
                  </a:cubicBezTo>
                  <a:cubicBezTo>
                    <a:pt x="446243" y="341141"/>
                    <a:pt x="460901" y="308520"/>
                    <a:pt x="466263" y="272324"/>
                  </a:cubicBezTo>
                  <a:cubicBezTo>
                    <a:pt x="473636" y="222677"/>
                    <a:pt x="460409" y="177856"/>
                    <a:pt x="431363" y="137727"/>
                  </a:cubicBezTo>
                  <a:cubicBezTo>
                    <a:pt x="423140" y="126421"/>
                    <a:pt x="421934" y="117797"/>
                    <a:pt x="429307" y="105373"/>
                  </a:cubicBezTo>
                  <a:cubicBezTo>
                    <a:pt x="443428" y="81332"/>
                    <a:pt x="448701" y="54296"/>
                    <a:pt x="451114" y="2681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D3D6530-886E-4415-A0C9-7821A2456A2E}"/>
                </a:ext>
              </a:extLst>
            </p:cNvPr>
            <p:cNvSpPr/>
            <p:nvPr/>
          </p:nvSpPr>
          <p:spPr>
            <a:xfrm>
              <a:off x="7516108" y="5173050"/>
              <a:ext cx="411569" cy="374125"/>
            </a:xfrm>
            <a:custGeom>
              <a:avLst/>
              <a:gdLst>
                <a:gd name="connsiteX0" fmla="*/ 430022 w 431647"/>
                <a:gd name="connsiteY0" fmla="*/ 262862 h 392377"/>
                <a:gd name="connsiteX1" fmla="*/ 422246 w 431647"/>
                <a:gd name="connsiteY1" fmla="*/ 282122 h 392377"/>
                <a:gd name="connsiteX2" fmla="*/ 297436 w 431647"/>
                <a:gd name="connsiteY2" fmla="*/ 387137 h 392377"/>
                <a:gd name="connsiteX3" fmla="*/ 269462 w 431647"/>
                <a:gd name="connsiteY3" fmla="*/ 384411 h 392377"/>
                <a:gd name="connsiteX4" fmla="*/ 0 w 431647"/>
                <a:gd name="connsiteY4" fmla="*/ 114368 h 392377"/>
                <a:gd name="connsiteX5" fmla="*/ 162303 w 431647"/>
                <a:gd name="connsiteY5" fmla="*/ 14 h 392377"/>
                <a:gd name="connsiteX6" fmla="*/ 430022 w 431647"/>
                <a:gd name="connsiteY6" fmla="*/ 262862 h 39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647" h="392377">
                  <a:moveTo>
                    <a:pt x="430022" y="262862"/>
                  </a:moveTo>
                  <a:cubicBezTo>
                    <a:pt x="435027" y="272381"/>
                    <a:pt x="427340" y="276715"/>
                    <a:pt x="422246" y="282122"/>
                  </a:cubicBezTo>
                  <a:cubicBezTo>
                    <a:pt x="401601" y="298388"/>
                    <a:pt x="325097" y="363586"/>
                    <a:pt x="297436" y="387137"/>
                  </a:cubicBezTo>
                  <a:cubicBezTo>
                    <a:pt x="288275" y="393482"/>
                    <a:pt x="278444" y="395672"/>
                    <a:pt x="269462" y="384411"/>
                  </a:cubicBezTo>
                  <a:cubicBezTo>
                    <a:pt x="262848" y="376188"/>
                    <a:pt x="43302" y="157982"/>
                    <a:pt x="0" y="114368"/>
                  </a:cubicBezTo>
                  <a:cubicBezTo>
                    <a:pt x="13853" y="99711"/>
                    <a:pt x="161275" y="-1371"/>
                    <a:pt x="162303" y="14"/>
                  </a:cubicBezTo>
                  <a:cubicBezTo>
                    <a:pt x="211011" y="48097"/>
                    <a:pt x="402718" y="239759"/>
                    <a:pt x="430022" y="26286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9ACA66-4DB5-4BD9-87FE-8B39AAD92D60}"/>
                </a:ext>
              </a:extLst>
            </p:cNvPr>
            <p:cNvSpPr/>
            <p:nvPr/>
          </p:nvSpPr>
          <p:spPr>
            <a:xfrm>
              <a:off x="6570191" y="4181460"/>
              <a:ext cx="1098289" cy="1100722"/>
            </a:xfrm>
            <a:custGeom>
              <a:avLst/>
              <a:gdLst>
                <a:gd name="connsiteX0" fmla="*/ 94751 w 1151867"/>
                <a:gd name="connsiteY0" fmla="*/ 24 h 1154420"/>
                <a:gd name="connsiteX1" fmla="*/ 1151864 w 1151867"/>
                <a:gd name="connsiteY1" fmla="*/ 1039888 h 1154420"/>
                <a:gd name="connsiteX2" fmla="*/ 992064 w 1151867"/>
                <a:gd name="connsiteY2" fmla="*/ 1154420 h 1154420"/>
                <a:gd name="connsiteX3" fmla="*/ 8282 w 1151867"/>
                <a:gd name="connsiteY3" fmla="*/ 171711 h 1154420"/>
                <a:gd name="connsiteX4" fmla="*/ 3947 w 1151867"/>
                <a:gd name="connsiteY4" fmla="*/ 145703 h 1154420"/>
                <a:gd name="connsiteX5" fmla="*/ 82864 w 1151867"/>
                <a:gd name="connsiteY5" fmla="*/ 8693 h 1154420"/>
                <a:gd name="connsiteX6" fmla="*/ 94751 w 1151867"/>
                <a:gd name="connsiteY6" fmla="*/ 24 h 115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867" h="1154420">
                  <a:moveTo>
                    <a:pt x="94751" y="24"/>
                  </a:moveTo>
                  <a:cubicBezTo>
                    <a:pt x="138633" y="45828"/>
                    <a:pt x="1154322" y="1035464"/>
                    <a:pt x="1151864" y="1039888"/>
                  </a:cubicBezTo>
                  <a:cubicBezTo>
                    <a:pt x="1127822" y="1063170"/>
                    <a:pt x="1052435" y="1124569"/>
                    <a:pt x="992064" y="1154420"/>
                  </a:cubicBezTo>
                  <a:cubicBezTo>
                    <a:pt x="903807" y="1066432"/>
                    <a:pt x="85858" y="248796"/>
                    <a:pt x="8282" y="171711"/>
                  </a:cubicBezTo>
                  <a:cubicBezTo>
                    <a:pt x="-253" y="163265"/>
                    <a:pt x="-3024" y="157367"/>
                    <a:pt x="3947" y="145703"/>
                  </a:cubicBezTo>
                  <a:cubicBezTo>
                    <a:pt x="30983" y="100480"/>
                    <a:pt x="56588" y="54363"/>
                    <a:pt x="82864" y="8693"/>
                  </a:cubicBezTo>
                  <a:cubicBezTo>
                    <a:pt x="85367" y="4314"/>
                    <a:pt x="88405" y="-378"/>
                    <a:pt x="94751" y="2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469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7" name="그룹 7">
            <a:extLst>
              <a:ext uri="{FF2B5EF4-FFF2-40B4-BE49-F238E27FC236}">
                <a16:creationId xmlns:a16="http://schemas.microsoft.com/office/drawing/2014/main" id="{6DA90D68-4F27-4C00-9221-4A13D681014E}"/>
              </a:ext>
            </a:extLst>
          </p:cNvPr>
          <p:cNvGrpSpPr/>
          <p:nvPr/>
        </p:nvGrpSpPr>
        <p:grpSpPr>
          <a:xfrm>
            <a:off x="8640412" y="4826466"/>
            <a:ext cx="3080389" cy="1429668"/>
            <a:chOff x="8112224" y="4651923"/>
            <a:chExt cx="3296412" cy="1429668"/>
          </a:xfrm>
        </p:grpSpPr>
        <p:sp>
          <p:nvSpPr>
            <p:cNvPr id="88" name="Flowchart: Connector 87">
              <a:extLst>
                <a:ext uri="{FF2B5EF4-FFF2-40B4-BE49-F238E27FC236}">
                  <a16:creationId xmlns:a16="http://schemas.microsoft.com/office/drawing/2014/main" id="{00A3C850-A133-4455-A6DC-9429B3B05B82}"/>
                </a:ext>
              </a:extLst>
            </p:cNvPr>
            <p:cNvSpPr/>
            <p:nvPr/>
          </p:nvSpPr>
          <p:spPr>
            <a:xfrm>
              <a:off x="8112224" y="4777366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7625984-A0E5-4A84-A502-D06D5CB2F1D3}"/>
                </a:ext>
              </a:extLst>
            </p:cNvPr>
            <p:cNvSpPr txBox="1"/>
            <p:nvPr/>
          </p:nvSpPr>
          <p:spPr>
            <a:xfrm>
              <a:off x="8330176" y="465192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90" name="Flowchart: Connector 89">
              <a:extLst>
                <a:ext uri="{FF2B5EF4-FFF2-40B4-BE49-F238E27FC236}">
                  <a16:creationId xmlns:a16="http://schemas.microsoft.com/office/drawing/2014/main" id="{5E812C7C-25DA-44C8-A6F9-94214DCA579C}"/>
                </a:ext>
              </a:extLst>
            </p:cNvPr>
            <p:cNvSpPr/>
            <p:nvPr/>
          </p:nvSpPr>
          <p:spPr>
            <a:xfrm>
              <a:off x="8112224" y="5274962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C600210-9980-4322-9460-BADDE50ADED3}"/>
                </a:ext>
              </a:extLst>
            </p:cNvPr>
            <p:cNvSpPr txBox="1"/>
            <p:nvPr/>
          </p:nvSpPr>
          <p:spPr>
            <a:xfrm>
              <a:off x="8330176" y="514951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92" name="Flowchart: Connector 91">
              <a:extLst>
                <a:ext uri="{FF2B5EF4-FFF2-40B4-BE49-F238E27FC236}">
                  <a16:creationId xmlns:a16="http://schemas.microsoft.com/office/drawing/2014/main" id="{92B6119B-5D6F-4242-BA90-8863B2E9987C}"/>
                </a:ext>
              </a:extLst>
            </p:cNvPr>
            <p:cNvSpPr/>
            <p:nvPr/>
          </p:nvSpPr>
          <p:spPr>
            <a:xfrm>
              <a:off x="8112224" y="5745369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DFB571F-64C7-489F-B8EA-2FC5A8445FEB}"/>
                </a:ext>
              </a:extLst>
            </p:cNvPr>
            <p:cNvSpPr txBox="1"/>
            <p:nvPr/>
          </p:nvSpPr>
          <p:spPr>
            <a:xfrm>
              <a:off x="8330176" y="561992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9DA961A-7FF7-4A10-B709-90A31211CC53}"/>
              </a:ext>
            </a:extLst>
          </p:cNvPr>
          <p:cNvGrpSpPr/>
          <p:nvPr/>
        </p:nvGrpSpPr>
        <p:grpSpPr>
          <a:xfrm>
            <a:off x="588474" y="1610618"/>
            <a:ext cx="2849331" cy="3063563"/>
            <a:chOff x="1395848" y="3256486"/>
            <a:chExt cx="2952327" cy="3063563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19F434A7-1A7C-436F-87F1-FB9697D80197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B667FBD-DF05-4234-9629-723CD4A603BD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19A8CE1-923F-4677-8D9A-903CF1CC28BC}"/>
                </a:ext>
              </a:extLst>
            </p:cNvPr>
            <p:cNvSpPr txBox="1"/>
            <p:nvPr/>
          </p:nvSpPr>
          <p:spPr>
            <a:xfrm>
              <a:off x="1395848" y="5489052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276B77C-E976-46C8-97AE-73D7582A877F}"/>
                </a:ext>
              </a:extLst>
            </p:cNvPr>
            <p:cNvSpPr txBox="1"/>
            <p:nvPr/>
          </p:nvSpPr>
          <p:spPr>
            <a:xfrm>
              <a:off x="1395848" y="5220184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A76E367-7F71-4C61-A3ED-BDCFDE50EBBF}"/>
              </a:ext>
            </a:extLst>
          </p:cNvPr>
          <p:cNvSpPr/>
          <p:nvPr/>
        </p:nvSpPr>
        <p:spPr>
          <a:xfrm>
            <a:off x="4656188" y="2521525"/>
            <a:ext cx="1132777" cy="1132288"/>
          </a:xfrm>
          <a:custGeom>
            <a:avLst/>
            <a:gdLst>
              <a:gd name="connsiteX0" fmla="*/ 239 w 432980"/>
              <a:gd name="connsiteY0" fmla="*/ 357110 h 432794"/>
              <a:gd name="connsiteX1" fmla="*/ 239 w 432980"/>
              <a:gd name="connsiteY1" fmla="*/ 337102 h 432794"/>
              <a:gd name="connsiteX2" fmla="*/ 239 w 432980"/>
              <a:gd name="connsiteY2" fmla="*/ 18269 h 432794"/>
              <a:gd name="connsiteX3" fmla="*/ 12853 w 432980"/>
              <a:gd name="connsiteY3" fmla="*/ 0 h 432794"/>
              <a:gd name="connsiteX4" fmla="*/ 357784 w 432980"/>
              <a:gd name="connsiteY4" fmla="*/ 435 h 432794"/>
              <a:gd name="connsiteX5" fmla="*/ 346040 w 432980"/>
              <a:gd name="connsiteY5" fmla="*/ 16529 h 432794"/>
              <a:gd name="connsiteX6" fmla="*/ 280359 w 432980"/>
              <a:gd name="connsiteY6" fmla="*/ 83949 h 432794"/>
              <a:gd name="connsiteX7" fmla="*/ 346910 w 432980"/>
              <a:gd name="connsiteY7" fmla="*/ 153109 h 432794"/>
              <a:gd name="connsiteX8" fmla="*/ 426944 w 432980"/>
              <a:gd name="connsiteY8" fmla="*/ 233144 h 432794"/>
              <a:gd name="connsiteX9" fmla="*/ 426944 w 432980"/>
              <a:gd name="connsiteY9" fmla="*/ 253152 h 432794"/>
              <a:gd name="connsiteX10" fmla="*/ 253826 w 432980"/>
              <a:gd name="connsiteY10" fmla="*/ 426270 h 432794"/>
              <a:gd name="connsiteX11" fmla="*/ 232078 w 432980"/>
              <a:gd name="connsiteY11" fmla="*/ 426270 h 432794"/>
              <a:gd name="connsiteX12" fmla="*/ 96367 w 432980"/>
              <a:gd name="connsiteY12" fmla="*/ 289690 h 432794"/>
              <a:gd name="connsiteX13" fmla="*/ 73314 w 432980"/>
              <a:gd name="connsiteY13" fmla="*/ 289690 h 432794"/>
              <a:gd name="connsiteX14" fmla="*/ 5023 w 432980"/>
              <a:gd name="connsiteY14" fmla="*/ 359720 h 432794"/>
              <a:gd name="connsiteX15" fmla="*/ 239 w 432980"/>
              <a:gd name="connsiteY15" fmla="*/ 357110 h 4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980" h="432794">
                <a:moveTo>
                  <a:pt x="239" y="357110"/>
                </a:moveTo>
                <a:cubicBezTo>
                  <a:pt x="239" y="350586"/>
                  <a:pt x="239" y="343626"/>
                  <a:pt x="239" y="337102"/>
                </a:cubicBezTo>
                <a:cubicBezTo>
                  <a:pt x="239" y="230969"/>
                  <a:pt x="239" y="124401"/>
                  <a:pt x="239" y="18269"/>
                </a:cubicBezTo>
                <a:cubicBezTo>
                  <a:pt x="239" y="9569"/>
                  <a:pt x="-2806" y="0"/>
                  <a:pt x="12853" y="0"/>
                </a:cubicBezTo>
                <a:cubicBezTo>
                  <a:pt x="127685" y="435"/>
                  <a:pt x="242517" y="435"/>
                  <a:pt x="357784" y="435"/>
                </a:cubicBezTo>
                <a:cubicBezTo>
                  <a:pt x="357784" y="9134"/>
                  <a:pt x="350389" y="12179"/>
                  <a:pt x="346040" y="16529"/>
                </a:cubicBezTo>
                <a:cubicBezTo>
                  <a:pt x="324291" y="39147"/>
                  <a:pt x="302108" y="61766"/>
                  <a:pt x="280359" y="83949"/>
                </a:cubicBezTo>
                <a:cubicBezTo>
                  <a:pt x="299933" y="109612"/>
                  <a:pt x="324726" y="130056"/>
                  <a:pt x="346910" y="153109"/>
                </a:cubicBezTo>
                <a:cubicBezTo>
                  <a:pt x="373008" y="180077"/>
                  <a:pt x="399541" y="207046"/>
                  <a:pt x="426944" y="233144"/>
                </a:cubicBezTo>
                <a:cubicBezTo>
                  <a:pt x="435209" y="240973"/>
                  <a:pt x="434774" y="245323"/>
                  <a:pt x="426944" y="253152"/>
                </a:cubicBezTo>
                <a:cubicBezTo>
                  <a:pt x="369093" y="310568"/>
                  <a:pt x="311242" y="367984"/>
                  <a:pt x="253826" y="426270"/>
                </a:cubicBezTo>
                <a:cubicBezTo>
                  <a:pt x="245127" y="434970"/>
                  <a:pt x="240342" y="434970"/>
                  <a:pt x="232078" y="426270"/>
                </a:cubicBezTo>
                <a:cubicBezTo>
                  <a:pt x="187276" y="380599"/>
                  <a:pt x="141169" y="335362"/>
                  <a:pt x="96367" y="289690"/>
                </a:cubicBezTo>
                <a:cubicBezTo>
                  <a:pt x="87233" y="280556"/>
                  <a:pt x="82448" y="280121"/>
                  <a:pt x="73314" y="289690"/>
                </a:cubicBezTo>
                <a:cubicBezTo>
                  <a:pt x="51130" y="313613"/>
                  <a:pt x="27642" y="336232"/>
                  <a:pt x="5023" y="359720"/>
                </a:cubicBezTo>
                <a:cubicBezTo>
                  <a:pt x="3284" y="358850"/>
                  <a:pt x="1979" y="357980"/>
                  <a:pt x="239" y="357110"/>
                </a:cubicBezTo>
                <a:close/>
              </a:path>
            </a:pathLst>
          </a:custGeom>
          <a:solidFill>
            <a:schemeClr val="accent1"/>
          </a:solidFill>
          <a:ln w="4348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62A24A-ED4A-4244-8CD0-589890EB6D9E}"/>
              </a:ext>
            </a:extLst>
          </p:cNvPr>
          <p:cNvSpPr/>
          <p:nvPr/>
        </p:nvSpPr>
        <p:spPr>
          <a:xfrm>
            <a:off x="4656188" y="4197410"/>
            <a:ext cx="1132008" cy="1130155"/>
          </a:xfrm>
          <a:custGeom>
            <a:avLst/>
            <a:gdLst>
              <a:gd name="connsiteX0" fmla="*/ 360155 w 432686"/>
              <a:gd name="connsiteY0" fmla="*/ 428064 h 431979"/>
              <a:gd name="connsiteX1" fmla="*/ 341451 w 432686"/>
              <a:gd name="connsiteY1" fmla="*/ 431544 h 431979"/>
              <a:gd name="connsiteX2" fmla="*/ 17399 w 432686"/>
              <a:gd name="connsiteY2" fmla="*/ 431979 h 431979"/>
              <a:gd name="connsiteX3" fmla="*/ 0 w 432686"/>
              <a:gd name="connsiteY3" fmla="*/ 414145 h 431979"/>
              <a:gd name="connsiteX4" fmla="*/ 435 w 432686"/>
              <a:gd name="connsiteY4" fmla="*/ 86178 h 431979"/>
              <a:gd name="connsiteX5" fmla="*/ 435 w 432686"/>
              <a:gd name="connsiteY5" fmla="*/ 68344 h 431979"/>
              <a:gd name="connsiteX6" fmla="*/ 71335 w 432686"/>
              <a:gd name="connsiteY6" fmla="*/ 140549 h 431979"/>
              <a:gd name="connsiteX7" fmla="*/ 98303 w 432686"/>
              <a:gd name="connsiteY7" fmla="*/ 140984 h 431979"/>
              <a:gd name="connsiteX8" fmla="*/ 230099 w 432686"/>
              <a:gd name="connsiteY8" fmla="*/ 8318 h 431979"/>
              <a:gd name="connsiteX9" fmla="*/ 255762 w 432686"/>
              <a:gd name="connsiteY9" fmla="*/ 7448 h 431979"/>
              <a:gd name="connsiteX10" fmla="*/ 425835 w 432686"/>
              <a:gd name="connsiteY10" fmla="*/ 177957 h 431979"/>
              <a:gd name="connsiteX11" fmla="*/ 425835 w 432686"/>
              <a:gd name="connsiteY11" fmla="*/ 201010 h 431979"/>
              <a:gd name="connsiteX12" fmla="*/ 289255 w 432686"/>
              <a:gd name="connsiteY12" fmla="*/ 336721 h 431979"/>
              <a:gd name="connsiteX13" fmla="*/ 288820 w 432686"/>
              <a:gd name="connsiteY13" fmla="*/ 358469 h 431979"/>
              <a:gd name="connsiteX14" fmla="*/ 360155 w 432686"/>
              <a:gd name="connsiteY14" fmla="*/ 428064 h 43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86" h="431979">
                <a:moveTo>
                  <a:pt x="360155" y="428064"/>
                </a:moveTo>
                <a:cubicBezTo>
                  <a:pt x="352326" y="433284"/>
                  <a:pt x="346671" y="431544"/>
                  <a:pt x="341451" y="431544"/>
                </a:cubicBezTo>
                <a:cubicBezTo>
                  <a:pt x="233579" y="431544"/>
                  <a:pt x="125271" y="431544"/>
                  <a:pt x="17399" y="431979"/>
                </a:cubicBezTo>
                <a:cubicBezTo>
                  <a:pt x="3480" y="431979"/>
                  <a:pt x="0" y="428064"/>
                  <a:pt x="0" y="414145"/>
                </a:cubicBezTo>
                <a:cubicBezTo>
                  <a:pt x="435" y="304968"/>
                  <a:pt x="435" y="195355"/>
                  <a:pt x="435" y="86178"/>
                </a:cubicBezTo>
                <a:cubicBezTo>
                  <a:pt x="435" y="82263"/>
                  <a:pt x="435" y="77913"/>
                  <a:pt x="435" y="68344"/>
                </a:cubicBezTo>
                <a:cubicBezTo>
                  <a:pt x="26968" y="94877"/>
                  <a:pt x="50022" y="117061"/>
                  <a:pt x="71335" y="140549"/>
                </a:cubicBezTo>
                <a:cubicBezTo>
                  <a:pt x="81339" y="151424"/>
                  <a:pt x="87429" y="152728"/>
                  <a:pt x="98303" y="140984"/>
                </a:cubicBezTo>
                <a:cubicBezTo>
                  <a:pt x="141800" y="96182"/>
                  <a:pt x="186167" y="52685"/>
                  <a:pt x="230099" y="8318"/>
                </a:cubicBezTo>
                <a:cubicBezTo>
                  <a:pt x="239668" y="-1251"/>
                  <a:pt x="244888" y="-3861"/>
                  <a:pt x="255762" y="7448"/>
                </a:cubicBezTo>
                <a:cubicBezTo>
                  <a:pt x="311873" y="64864"/>
                  <a:pt x="368854" y="121410"/>
                  <a:pt x="425835" y="177957"/>
                </a:cubicBezTo>
                <a:cubicBezTo>
                  <a:pt x="434970" y="187091"/>
                  <a:pt x="434970" y="191876"/>
                  <a:pt x="425835" y="201010"/>
                </a:cubicBezTo>
                <a:cubicBezTo>
                  <a:pt x="380164" y="245812"/>
                  <a:pt x="334927" y="291919"/>
                  <a:pt x="289255" y="336721"/>
                </a:cubicBezTo>
                <a:cubicBezTo>
                  <a:pt x="280556" y="344985"/>
                  <a:pt x="280121" y="350205"/>
                  <a:pt x="288820" y="358469"/>
                </a:cubicBezTo>
                <a:cubicBezTo>
                  <a:pt x="313178" y="380652"/>
                  <a:pt x="336232" y="404576"/>
                  <a:pt x="360155" y="428064"/>
                </a:cubicBezTo>
                <a:close/>
              </a:path>
            </a:pathLst>
          </a:custGeom>
          <a:solidFill>
            <a:schemeClr val="accent4"/>
          </a:solidFill>
          <a:ln w="4348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8B6DA22-CEBE-4C87-9276-1B8833381CE9}"/>
              </a:ext>
            </a:extLst>
          </p:cNvPr>
          <p:cNvSpPr/>
          <p:nvPr/>
        </p:nvSpPr>
        <p:spPr>
          <a:xfrm>
            <a:off x="6385709" y="4197077"/>
            <a:ext cx="1131537" cy="1130488"/>
          </a:xfrm>
          <a:custGeom>
            <a:avLst/>
            <a:gdLst>
              <a:gd name="connsiteX0" fmla="*/ 72369 w 432506"/>
              <a:gd name="connsiteY0" fmla="*/ 429480 h 432106"/>
              <a:gd name="connsiteX1" fmla="*/ 143704 w 432506"/>
              <a:gd name="connsiteY1" fmla="*/ 359015 h 432106"/>
              <a:gd name="connsiteX2" fmla="*/ 143269 w 432506"/>
              <a:gd name="connsiteY2" fmla="*/ 335962 h 432106"/>
              <a:gd name="connsiteX3" fmla="*/ 6689 w 432506"/>
              <a:gd name="connsiteY3" fmla="*/ 200251 h 432106"/>
              <a:gd name="connsiteX4" fmla="*/ 6689 w 432506"/>
              <a:gd name="connsiteY4" fmla="*/ 178937 h 432106"/>
              <a:gd name="connsiteX5" fmla="*/ 178067 w 432506"/>
              <a:gd name="connsiteY5" fmla="*/ 7124 h 432106"/>
              <a:gd name="connsiteX6" fmla="*/ 202425 w 432506"/>
              <a:gd name="connsiteY6" fmla="*/ 7994 h 432106"/>
              <a:gd name="connsiteX7" fmla="*/ 335526 w 432506"/>
              <a:gd name="connsiteY7" fmla="*/ 141965 h 432106"/>
              <a:gd name="connsiteX8" fmla="*/ 361189 w 432506"/>
              <a:gd name="connsiteY8" fmla="*/ 141530 h 432106"/>
              <a:gd name="connsiteX9" fmla="*/ 426869 w 432506"/>
              <a:gd name="connsiteY9" fmla="*/ 74110 h 432106"/>
              <a:gd name="connsiteX10" fmla="*/ 432089 w 432506"/>
              <a:gd name="connsiteY10" fmla="*/ 87594 h 432106"/>
              <a:gd name="connsiteX11" fmla="*/ 432089 w 432506"/>
              <a:gd name="connsiteY11" fmla="*/ 415561 h 432106"/>
              <a:gd name="connsiteX12" fmla="*/ 419475 w 432506"/>
              <a:gd name="connsiteY12" fmla="*/ 432090 h 432106"/>
              <a:gd name="connsiteX13" fmla="*/ 78459 w 432506"/>
              <a:gd name="connsiteY13" fmla="*/ 431655 h 432106"/>
              <a:gd name="connsiteX14" fmla="*/ 72369 w 432506"/>
              <a:gd name="connsiteY14" fmla="*/ 429480 h 4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506" h="432106">
                <a:moveTo>
                  <a:pt x="72369" y="429480"/>
                </a:moveTo>
                <a:cubicBezTo>
                  <a:pt x="97162" y="404687"/>
                  <a:pt x="119781" y="381634"/>
                  <a:pt x="143704" y="359015"/>
                </a:cubicBezTo>
                <a:cubicBezTo>
                  <a:pt x="153708" y="349881"/>
                  <a:pt x="152404" y="344661"/>
                  <a:pt x="143269" y="335962"/>
                </a:cubicBezTo>
                <a:cubicBezTo>
                  <a:pt x="97597" y="291160"/>
                  <a:pt x="52361" y="245053"/>
                  <a:pt x="6689" y="200251"/>
                </a:cubicBezTo>
                <a:cubicBezTo>
                  <a:pt x="-2011" y="191986"/>
                  <a:pt x="-2446" y="187202"/>
                  <a:pt x="6689" y="178937"/>
                </a:cubicBezTo>
                <a:cubicBezTo>
                  <a:pt x="64105" y="121956"/>
                  <a:pt x="121521" y="64975"/>
                  <a:pt x="178067" y="7124"/>
                </a:cubicBezTo>
                <a:cubicBezTo>
                  <a:pt x="188506" y="-3750"/>
                  <a:pt x="193726" y="-1140"/>
                  <a:pt x="202425" y="7994"/>
                </a:cubicBezTo>
                <a:cubicBezTo>
                  <a:pt x="246357" y="52796"/>
                  <a:pt x="291594" y="96728"/>
                  <a:pt x="335526" y="141965"/>
                </a:cubicBezTo>
                <a:cubicBezTo>
                  <a:pt x="345965" y="152839"/>
                  <a:pt x="351620" y="151534"/>
                  <a:pt x="361189" y="141530"/>
                </a:cubicBezTo>
                <a:cubicBezTo>
                  <a:pt x="382503" y="118477"/>
                  <a:pt x="405121" y="96293"/>
                  <a:pt x="426869" y="74110"/>
                </a:cubicBezTo>
                <a:cubicBezTo>
                  <a:pt x="434699" y="77155"/>
                  <a:pt x="432089" y="83244"/>
                  <a:pt x="432089" y="87594"/>
                </a:cubicBezTo>
                <a:cubicBezTo>
                  <a:pt x="432089" y="196771"/>
                  <a:pt x="432089" y="306384"/>
                  <a:pt x="432089" y="415561"/>
                </a:cubicBezTo>
                <a:cubicBezTo>
                  <a:pt x="432089" y="424261"/>
                  <a:pt x="433394" y="432525"/>
                  <a:pt x="419475" y="432090"/>
                </a:cubicBezTo>
                <a:cubicBezTo>
                  <a:pt x="305948" y="431655"/>
                  <a:pt x="191986" y="431655"/>
                  <a:pt x="78459" y="431655"/>
                </a:cubicBezTo>
                <a:cubicBezTo>
                  <a:pt x="78024" y="432090"/>
                  <a:pt x="77154" y="431220"/>
                  <a:pt x="72369" y="429480"/>
                </a:cubicBezTo>
                <a:close/>
              </a:path>
            </a:pathLst>
          </a:custGeom>
          <a:solidFill>
            <a:schemeClr val="accent3"/>
          </a:solidFill>
          <a:ln w="4348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FACE32-B191-4D8C-AF50-82C17D1920E9}"/>
              </a:ext>
            </a:extLst>
          </p:cNvPr>
          <p:cNvSpPr/>
          <p:nvPr/>
        </p:nvSpPr>
        <p:spPr>
          <a:xfrm>
            <a:off x="6403867" y="2515430"/>
            <a:ext cx="1131946" cy="1134564"/>
          </a:xfrm>
          <a:custGeom>
            <a:avLst/>
            <a:gdLst>
              <a:gd name="connsiteX0" fmla="*/ 70412 w 432663"/>
              <a:gd name="connsiteY0" fmla="*/ 435 h 433664"/>
              <a:gd name="connsiteX1" fmla="*/ 420998 w 432663"/>
              <a:gd name="connsiteY1" fmla="*/ 0 h 433664"/>
              <a:gd name="connsiteX2" fmla="*/ 432307 w 432663"/>
              <a:gd name="connsiteY2" fmla="*/ 17399 h 433664"/>
              <a:gd name="connsiteX3" fmla="*/ 432307 w 432663"/>
              <a:gd name="connsiteY3" fmla="*/ 312308 h 433664"/>
              <a:gd name="connsiteX4" fmla="*/ 432307 w 432663"/>
              <a:gd name="connsiteY4" fmla="*/ 362330 h 433664"/>
              <a:gd name="connsiteX5" fmla="*/ 383155 w 432663"/>
              <a:gd name="connsiteY5" fmla="*/ 313613 h 433664"/>
              <a:gd name="connsiteX6" fmla="*/ 348358 w 432663"/>
              <a:gd name="connsiteY6" fmla="*/ 283165 h 433664"/>
              <a:gd name="connsiteX7" fmla="*/ 313560 w 432663"/>
              <a:gd name="connsiteY7" fmla="*/ 314048 h 433664"/>
              <a:gd name="connsiteX8" fmla="*/ 200903 w 432663"/>
              <a:gd name="connsiteY8" fmla="*/ 427140 h 433664"/>
              <a:gd name="connsiteX9" fmla="*/ 179154 w 432663"/>
              <a:gd name="connsiteY9" fmla="*/ 427140 h 433664"/>
              <a:gd name="connsiteX10" fmla="*/ 6036 w 432663"/>
              <a:gd name="connsiteY10" fmla="*/ 254022 h 433664"/>
              <a:gd name="connsiteX11" fmla="*/ 6036 w 432663"/>
              <a:gd name="connsiteY11" fmla="*/ 234014 h 433664"/>
              <a:gd name="connsiteX12" fmla="*/ 141312 w 432663"/>
              <a:gd name="connsiteY12" fmla="*/ 99608 h 433664"/>
              <a:gd name="connsiteX13" fmla="*/ 141747 w 432663"/>
              <a:gd name="connsiteY13" fmla="*/ 72640 h 433664"/>
              <a:gd name="connsiteX14" fmla="*/ 70412 w 432663"/>
              <a:gd name="connsiteY14" fmla="*/ 435 h 4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63" h="433664">
                <a:moveTo>
                  <a:pt x="70412" y="435"/>
                </a:moveTo>
                <a:cubicBezTo>
                  <a:pt x="191334" y="435"/>
                  <a:pt x="306165" y="435"/>
                  <a:pt x="420998" y="0"/>
                </a:cubicBezTo>
                <a:cubicBezTo>
                  <a:pt x="435787" y="0"/>
                  <a:pt x="432307" y="9569"/>
                  <a:pt x="432307" y="17399"/>
                </a:cubicBezTo>
                <a:cubicBezTo>
                  <a:pt x="432307" y="115702"/>
                  <a:pt x="432307" y="214005"/>
                  <a:pt x="432307" y="312308"/>
                </a:cubicBezTo>
                <a:cubicBezTo>
                  <a:pt x="432307" y="327097"/>
                  <a:pt x="432307" y="341886"/>
                  <a:pt x="432307" y="362330"/>
                </a:cubicBezTo>
                <a:cubicBezTo>
                  <a:pt x="414038" y="344061"/>
                  <a:pt x="398814" y="328402"/>
                  <a:pt x="383155" y="313613"/>
                </a:cubicBezTo>
                <a:cubicBezTo>
                  <a:pt x="371846" y="302304"/>
                  <a:pt x="360102" y="283165"/>
                  <a:pt x="348358" y="283165"/>
                </a:cubicBezTo>
                <a:cubicBezTo>
                  <a:pt x="336613" y="283165"/>
                  <a:pt x="324869" y="302739"/>
                  <a:pt x="313560" y="314048"/>
                </a:cubicBezTo>
                <a:cubicBezTo>
                  <a:pt x="275718" y="351456"/>
                  <a:pt x="238310" y="388863"/>
                  <a:pt x="200903" y="427140"/>
                </a:cubicBezTo>
                <a:cubicBezTo>
                  <a:pt x="192204" y="435840"/>
                  <a:pt x="187419" y="435840"/>
                  <a:pt x="179154" y="427140"/>
                </a:cubicBezTo>
                <a:cubicBezTo>
                  <a:pt x="121738" y="369289"/>
                  <a:pt x="64322" y="311438"/>
                  <a:pt x="6036" y="254022"/>
                </a:cubicBezTo>
                <a:cubicBezTo>
                  <a:pt x="-1793" y="246193"/>
                  <a:pt x="-2228" y="241843"/>
                  <a:pt x="6036" y="234014"/>
                </a:cubicBezTo>
                <a:cubicBezTo>
                  <a:pt x="51273" y="189647"/>
                  <a:pt x="96075" y="143975"/>
                  <a:pt x="141312" y="99608"/>
                </a:cubicBezTo>
                <a:cubicBezTo>
                  <a:pt x="151751" y="89169"/>
                  <a:pt x="153926" y="83514"/>
                  <a:pt x="141747" y="72640"/>
                </a:cubicBezTo>
                <a:cubicBezTo>
                  <a:pt x="119128" y="50022"/>
                  <a:pt x="96945" y="26533"/>
                  <a:pt x="70412" y="435"/>
                </a:cubicBezTo>
                <a:close/>
              </a:path>
            </a:pathLst>
          </a:custGeom>
          <a:solidFill>
            <a:schemeClr val="accent2"/>
          </a:solidFill>
          <a:ln w="4348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24E4AC21-A4E6-40B4-8263-F6E559351261}"/>
              </a:ext>
            </a:extLst>
          </p:cNvPr>
          <p:cNvSpPr/>
          <p:nvPr/>
        </p:nvSpPr>
        <p:spPr>
          <a:xfrm flipH="1">
            <a:off x="3883013" y="4502918"/>
            <a:ext cx="375598" cy="493373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2895166B-855F-4367-A66A-622A7144CE30}"/>
              </a:ext>
            </a:extLst>
          </p:cNvPr>
          <p:cNvSpPr>
            <a:spLocks noChangeAspect="1"/>
          </p:cNvSpPr>
          <p:nvPr/>
        </p:nvSpPr>
        <p:spPr>
          <a:xfrm flipH="1">
            <a:off x="3860751" y="2782929"/>
            <a:ext cx="420120" cy="42166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0478B-8861-4AF9-B23D-D1697FF0BFF0}"/>
              </a:ext>
            </a:extLst>
          </p:cNvPr>
          <p:cNvSpPr txBox="1"/>
          <p:nvPr/>
        </p:nvSpPr>
        <p:spPr>
          <a:xfrm flipH="1">
            <a:off x="2649856" y="283987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836EF-5563-473D-966B-A0B96ED770D3}"/>
              </a:ext>
            </a:extLst>
          </p:cNvPr>
          <p:cNvSpPr txBox="1"/>
          <p:nvPr/>
        </p:nvSpPr>
        <p:spPr>
          <a:xfrm flipH="1">
            <a:off x="2649856" y="459571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6022184B-E0DA-466A-9DBD-F8CF39CCEDF7}"/>
              </a:ext>
            </a:extLst>
          </p:cNvPr>
          <p:cNvSpPr>
            <a:spLocks noChangeAspect="1"/>
          </p:cNvSpPr>
          <p:nvPr/>
        </p:nvSpPr>
        <p:spPr>
          <a:xfrm>
            <a:off x="7939992" y="2782929"/>
            <a:ext cx="422158" cy="42166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5DDCABBB-E0B5-43E2-A3D2-CA51533FE50E}"/>
              </a:ext>
            </a:extLst>
          </p:cNvPr>
          <p:cNvSpPr>
            <a:spLocks noChangeAspect="1"/>
          </p:cNvSpPr>
          <p:nvPr/>
        </p:nvSpPr>
        <p:spPr>
          <a:xfrm>
            <a:off x="7945657" y="4515603"/>
            <a:ext cx="392723" cy="46800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1C43E2-5254-43AD-92DB-376B061EE5D5}"/>
              </a:ext>
            </a:extLst>
          </p:cNvPr>
          <p:cNvSpPr txBox="1"/>
          <p:nvPr/>
        </p:nvSpPr>
        <p:spPr>
          <a:xfrm>
            <a:off x="8535783" y="4595718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EE4CEF-7978-4113-AABE-369F164E17D9}"/>
              </a:ext>
            </a:extLst>
          </p:cNvPr>
          <p:cNvSpPr txBox="1"/>
          <p:nvPr/>
        </p:nvSpPr>
        <p:spPr>
          <a:xfrm>
            <a:off x="8544836" y="2839870"/>
            <a:ext cx="997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4EB923-AF9B-4A3B-9E93-CCCF245E6A6E}"/>
              </a:ext>
            </a:extLst>
          </p:cNvPr>
          <p:cNvGrpSpPr/>
          <p:nvPr/>
        </p:nvGrpSpPr>
        <p:grpSpPr>
          <a:xfrm>
            <a:off x="7403043" y="1679394"/>
            <a:ext cx="2652566" cy="865838"/>
            <a:chOff x="2079596" y="4282215"/>
            <a:chExt cx="3303213" cy="86583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C63B49-2EC3-439B-A62A-8235DC155021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8CF7F5-F9B1-4B95-9C4E-5FE0282AA99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1021BE-FB65-48B0-8AC7-01D3B0784F98}"/>
              </a:ext>
            </a:extLst>
          </p:cNvPr>
          <p:cNvGrpSpPr/>
          <p:nvPr/>
        </p:nvGrpSpPr>
        <p:grpSpPr>
          <a:xfrm>
            <a:off x="7393990" y="5229477"/>
            <a:ext cx="2652566" cy="865838"/>
            <a:chOff x="2079596" y="4282215"/>
            <a:chExt cx="3303213" cy="8658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7F4501-2B38-4D0C-B599-1070BE16A3C4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68B9D2-B695-4614-BB0B-DCF485C5AA7A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B59DEA-8EA2-4998-9108-5875B44E4477}"/>
              </a:ext>
            </a:extLst>
          </p:cNvPr>
          <p:cNvGrpSpPr/>
          <p:nvPr/>
        </p:nvGrpSpPr>
        <p:grpSpPr>
          <a:xfrm flipH="1">
            <a:off x="2136391" y="1679394"/>
            <a:ext cx="2652565" cy="865838"/>
            <a:chOff x="2079597" y="4282215"/>
            <a:chExt cx="3303212" cy="86583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99F132-44E8-4B40-BD2C-1F7304F08F7A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B3D860-7763-48C9-8FA8-5748FB698BD9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52017A-890A-4EDF-A6CC-576AA4A669F0}"/>
              </a:ext>
            </a:extLst>
          </p:cNvPr>
          <p:cNvGrpSpPr/>
          <p:nvPr/>
        </p:nvGrpSpPr>
        <p:grpSpPr>
          <a:xfrm flipH="1">
            <a:off x="2136391" y="5229477"/>
            <a:ext cx="2652565" cy="865838"/>
            <a:chOff x="2079597" y="4282215"/>
            <a:chExt cx="3303212" cy="8658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346F3A-3B58-42AA-8644-0941644FF813}"/>
                </a:ext>
              </a:extLst>
            </p:cNvPr>
            <p:cNvSpPr txBox="1"/>
            <p:nvPr/>
          </p:nvSpPr>
          <p:spPr>
            <a:xfrm>
              <a:off x="2079597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BB4E8DF-15D5-4A79-8CDF-D58E3666E048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1530A19-61C9-45F8-8620-666D61B7E1E7}"/>
              </a:ext>
            </a:extLst>
          </p:cNvPr>
          <p:cNvSpPr txBox="1"/>
          <p:nvPr/>
        </p:nvSpPr>
        <p:spPr>
          <a:xfrm>
            <a:off x="9034437" y="3404110"/>
            <a:ext cx="2808312" cy="889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DDA836-9B2D-4034-BA2E-29577A750C91}"/>
              </a:ext>
            </a:extLst>
          </p:cNvPr>
          <p:cNvSpPr txBox="1"/>
          <p:nvPr/>
        </p:nvSpPr>
        <p:spPr>
          <a:xfrm>
            <a:off x="355495" y="3404110"/>
            <a:ext cx="2808312" cy="8891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  <a:p>
            <a:pPr algn="r">
              <a:lnSpc>
                <a:spcPct val="15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74DFC22-2704-4578-A0E6-1210C216A66C}"/>
              </a:ext>
            </a:extLst>
          </p:cNvPr>
          <p:cNvGrpSpPr/>
          <p:nvPr/>
        </p:nvGrpSpPr>
        <p:grpSpPr>
          <a:xfrm>
            <a:off x="5483532" y="3274684"/>
            <a:ext cx="1221282" cy="1148006"/>
            <a:chOff x="3636984" y="675289"/>
            <a:chExt cx="1961131" cy="184347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F26F830-5890-48E3-8720-66CB0CD5403F}"/>
                </a:ext>
              </a:extLst>
            </p:cNvPr>
            <p:cNvGrpSpPr/>
            <p:nvPr/>
          </p:nvGrpSpPr>
          <p:grpSpPr>
            <a:xfrm>
              <a:off x="4318992" y="675289"/>
              <a:ext cx="595919" cy="606861"/>
              <a:chOff x="4318992" y="675289"/>
              <a:chExt cx="595919" cy="60686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45039F9-8725-43D9-BF04-9AD993A43ABB}"/>
                  </a:ext>
                </a:extLst>
              </p:cNvPr>
              <p:cNvSpPr/>
              <p:nvPr/>
            </p:nvSpPr>
            <p:spPr>
              <a:xfrm>
                <a:off x="4323978" y="675289"/>
                <a:ext cx="590933" cy="606861"/>
              </a:xfrm>
              <a:custGeom>
                <a:avLst/>
                <a:gdLst>
                  <a:gd name="connsiteX0" fmla="*/ 662126 w 1746595"/>
                  <a:gd name="connsiteY0" fmla="*/ 275 h 1793672"/>
                  <a:gd name="connsiteX1" fmla="*/ 718763 w 1746595"/>
                  <a:gd name="connsiteY1" fmla="*/ 32157 h 1793672"/>
                  <a:gd name="connsiteX2" fmla="*/ 931867 w 1746595"/>
                  <a:gd name="connsiteY2" fmla="*/ 95658 h 1793672"/>
                  <a:gd name="connsiteX3" fmla="*/ 1203086 w 1746595"/>
                  <a:gd name="connsiteY3" fmla="*/ 69829 h 1793672"/>
                  <a:gd name="connsiteX4" fmla="*/ 1400045 w 1746595"/>
                  <a:gd name="connsiteY4" fmla="*/ 119337 h 1793672"/>
                  <a:gd name="connsiteX5" fmla="*/ 1571307 w 1746595"/>
                  <a:gd name="connsiteY5" fmla="*/ 165213 h 1793672"/>
                  <a:gd name="connsiteX6" fmla="*/ 1736350 w 1746595"/>
                  <a:gd name="connsiteY6" fmla="*/ 217161 h 1793672"/>
                  <a:gd name="connsiteX7" fmla="*/ 1740149 w 1746595"/>
                  <a:gd name="connsiteY7" fmla="*/ 217276 h 1793672"/>
                  <a:gd name="connsiteX8" fmla="*/ 1732615 w 1746595"/>
                  <a:gd name="connsiteY8" fmla="*/ 259250 h 1793672"/>
                  <a:gd name="connsiteX9" fmla="*/ 1577631 w 1746595"/>
                  <a:gd name="connsiteY9" fmla="*/ 863040 h 1793672"/>
                  <a:gd name="connsiteX10" fmla="*/ 1556105 w 1746595"/>
                  <a:gd name="connsiteY10" fmla="*/ 1226819 h 1793672"/>
                  <a:gd name="connsiteX11" fmla="*/ 1535811 w 1746595"/>
                  <a:gd name="connsiteY11" fmla="*/ 1241145 h 1793672"/>
                  <a:gd name="connsiteX12" fmla="*/ 1527213 w 1746595"/>
                  <a:gd name="connsiteY12" fmla="*/ 1321172 h 1793672"/>
                  <a:gd name="connsiteX13" fmla="*/ 909353 w 1746595"/>
                  <a:gd name="connsiteY13" fmla="*/ 1793672 h 1793672"/>
                  <a:gd name="connsiteX14" fmla="*/ 291493 w 1746595"/>
                  <a:gd name="connsiteY14" fmla="*/ 1321172 h 1793672"/>
                  <a:gd name="connsiteX15" fmla="*/ 285889 w 1746595"/>
                  <a:gd name="connsiteY15" fmla="*/ 1269008 h 1793672"/>
                  <a:gd name="connsiteX16" fmla="*/ 276417 w 1746595"/>
                  <a:gd name="connsiteY16" fmla="*/ 1261259 h 1793672"/>
                  <a:gd name="connsiteX17" fmla="*/ 148343 w 1746595"/>
                  <a:gd name="connsiteY17" fmla="*/ 539081 h 1793672"/>
                  <a:gd name="connsiteX18" fmla="*/ 7351 w 1746595"/>
                  <a:gd name="connsiteY18" fmla="*/ 110724 h 1793672"/>
                  <a:gd name="connsiteX19" fmla="*/ 5198 w 1746595"/>
                  <a:gd name="connsiteY19" fmla="*/ 76284 h 1793672"/>
                  <a:gd name="connsiteX20" fmla="*/ 17524 w 1746595"/>
                  <a:gd name="connsiteY20" fmla="*/ 78074 h 1793672"/>
                  <a:gd name="connsiteX21" fmla="*/ 350678 w 1746595"/>
                  <a:gd name="connsiteY21" fmla="*/ 35389 h 1793672"/>
                  <a:gd name="connsiteX22" fmla="*/ 594994 w 1746595"/>
                  <a:gd name="connsiteY22" fmla="*/ 6329 h 1793672"/>
                  <a:gd name="connsiteX23" fmla="*/ 662126 w 1746595"/>
                  <a:gd name="connsiteY23" fmla="*/ 275 h 179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46595" h="1793672">
                    <a:moveTo>
                      <a:pt x="662126" y="275"/>
                    </a:moveTo>
                    <a:cubicBezTo>
                      <a:pt x="683786" y="1754"/>
                      <a:pt x="703696" y="9557"/>
                      <a:pt x="718763" y="32157"/>
                    </a:cubicBezTo>
                    <a:cubicBezTo>
                      <a:pt x="772576" y="116109"/>
                      <a:pt x="852222" y="104269"/>
                      <a:pt x="931867" y="95658"/>
                    </a:cubicBezTo>
                    <a:cubicBezTo>
                      <a:pt x="1022273" y="85971"/>
                      <a:pt x="1112680" y="70904"/>
                      <a:pt x="1203086" y="69829"/>
                    </a:cubicBezTo>
                    <a:cubicBezTo>
                      <a:pt x="1270892" y="68751"/>
                      <a:pt x="1334392" y="101042"/>
                      <a:pt x="1400045" y="119337"/>
                    </a:cubicBezTo>
                    <a:cubicBezTo>
                      <a:pt x="1457088" y="135480"/>
                      <a:pt x="1514399" y="149741"/>
                      <a:pt x="1571307" y="165213"/>
                    </a:cubicBezTo>
                    <a:lnTo>
                      <a:pt x="1736350" y="217161"/>
                    </a:lnTo>
                    <a:lnTo>
                      <a:pt x="1740149" y="217276"/>
                    </a:lnTo>
                    <a:cubicBezTo>
                      <a:pt x="1755216" y="234496"/>
                      <a:pt x="1740149" y="247411"/>
                      <a:pt x="1732615" y="259250"/>
                    </a:cubicBezTo>
                    <a:cubicBezTo>
                      <a:pt x="1637903" y="449750"/>
                      <a:pt x="1600231" y="654242"/>
                      <a:pt x="1577631" y="863040"/>
                    </a:cubicBezTo>
                    <a:cubicBezTo>
                      <a:pt x="1563638" y="983580"/>
                      <a:pt x="1556105" y="1105200"/>
                      <a:pt x="1556105" y="1226819"/>
                    </a:cubicBezTo>
                    <a:lnTo>
                      <a:pt x="1535811" y="1241145"/>
                    </a:lnTo>
                    <a:lnTo>
                      <a:pt x="1527213" y="1321172"/>
                    </a:lnTo>
                    <a:cubicBezTo>
                      <a:pt x="1468405" y="1590827"/>
                      <a:pt x="1214125" y="1793672"/>
                      <a:pt x="909353" y="1793672"/>
                    </a:cubicBezTo>
                    <a:cubicBezTo>
                      <a:pt x="604581" y="1793672"/>
                      <a:pt x="350301" y="1590827"/>
                      <a:pt x="291493" y="1321172"/>
                    </a:cubicBezTo>
                    <a:lnTo>
                      <a:pt x="285889" y="1269008"/>
                    </a:lnTo>
                    <a:lnTo>
                      <a:pt x="276417" y="1261259"/>
                    </a:lnTo>
                    <a:cubicBezTo>
                      <a:pt x="263503" y="1014793"/>
                      <a:pt x="212918" y="775861"/>
                      <a:pt x="148343" y="539081"/>
                    </a:cubicBezTo>
                    <a:cubicBezTo>
                      <a:pt x="108519" y="393783"/>
                      <a:pt x="62239" y="250642"/>
                      <a:pt x="7351" y="110724"/>
                    </a:cubicBezTo>
                    <a:cubicBezTo>
                      <a:pt x="3045" y="99963"/>
                      <a:pt x="-5567" y="88124"/>
                      <a:pt x="5198" y="76284"/>
                    </a:cubicBezTo>
                    <a:lnTo>
                      <a:pt x="17524" y="78074"/>
                    </a:lnTo>
                    <a:lnTo>
                      <a:pt x="350678" y="35389"/>
                    </a:lnTo>
                    <a:cubicBezTo>
                      <a:pt x="431398" y="24624"/>
                      <a:pt x="513196" y="14937"/>
                      <a:pt x="594994" y="6329"/>
                    </a:cubicBezTo>
                    <a:cubicBezTo>
                      <a:pt x="617058" y="3639"/>
                      <a:pt x="640466" y="-1205"/>
                      <a:pt x="662126" y="275"/>
                    </a:cubicBezTo>
                    <a:close/>
                  </a:path>
                </a:pathLst>
              </a:custGeom>
              <a:solidFill>
                <a:srgbClr val="5E3611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F60CB56-D4AE-4AB1-A20F-DA45A456261A}"/>
                  </a:ext>
                </a:extLst>
              </p:cNvPr>
              <p:cNvSpPr/>
              <p:nvPr/>
            </p:nvSpPr>
            <p:spPr>
              <a:xfrm>
                <a:off x="4318992" y="701099"/>
                <a:ext cx="590933" cy="426272"/>
              </a:xfrm>
              <a:custGeom>
                <a:avLst/>
                <a:gdLst>
                  <a:gd name="connsiteX0" fmla="*/ 1245061 w 1746595"/>
                  <a:gd name="connsiteY0" fmla="*/ 499390 h 1259914"/>
                  <a:gd name="connsiteX1" fmla="*/ 1205240 w 1746595"/>
                  <a:gd name="connsiteY1" fmla="*/ 739397 h 1259914"/>
                  <a:gd name="connsiteX2" fmla="*/ 1211699 w 1746595"/>
                  <a:gd name="connsiteY2" fmla="*/ 1130086 h 1259914"/>
                  <a:gd name="connsiteX3" fmla="*/ 1220307 w 1746595"/>
                  <a:gd name="connsiteY3" fmla="*/ 1078426 h 1259914"/>
                  <a:gd name="connsiteX4" fmla="*/ 1240755 w 1746595"/>
                  <a:gd name="connsiteY4" fmla="*/ 725408 h 1259914"/>
                  <a:gd name="connsiteX5" fmla="*/ 1245061 w 1746595"/>
                  <a:gd name="connsiteY5" fmla="*/ 499390 h 1259914"/>
                  <a:gd name="connsiteX6" fmla="*/ 495976 w 1746595"/>
                  <a:gd name="connsiteY6" fmla="*/ 404678 h 1259914"/>
                  <a:gd name="connsiteX7" fmla="*/ 556248 w 1746595"/>
                  <a:gd name="connsiteY7" fmla="*/ 768457 h 1259914"/>
                  <a:gd name="connsiteX8" fmla="*/ 495976 w 1746595"/>
                  <a:gd name="connsiteY8" fmla="*/ 404678 h 1259914"/>
                  <a:gd name="connsiteX9" fmla="*/ 923255 w 1746595"/>
                  <a:gd name="connsiteY9" fmla="*/ 373468 h 1259914"/>
                  <a:gd name="connsiteX10" fmla="*/ 915722 w 1746595"/>
                  <a:gd name="connsiteY10" fmla="*/ 927747 h 1259914"/>
                  <a:gd name="connsiteX11" fmla="*/ 923255 w 1746595"/>
                  <a:gd name="connsiteY11" fmla="*/ 373468 h 1259914"/>
                  <a:gd name="connsiteX12" fmla="*/ 5198 w 1746595"/>
                  <a:gd name="connsiteY12" fmla="*/ 0 h 1259914"/>
                  <a:gd name="connsiteX13" fmla="*/ 424943 w 1746595"/>
                  <a:gd name="connsiteY13" fmla="*/ 120541 h 1259914"/>
                  <a:gd name="connsiteX14" fmla="*/ 478756 w 1746595"/>
                  <a:gd name="connsiteY14" fmla="*/ 182966 h 1259914"/>
                  <a:gd name="connsiteX15" fmla="*/ 564857 w 1746595"/>
                  <a:gd name="connsiteY15" fmla="*/ 242160 h 1259914"/>
                  <a:gd name="connsiteX16" fmla="*/ 692935 w 1746595"/>
                  <a:gd name="connsiteY16" fmla="*/ 231399 h 1259914"/>
                  <a:gd name="connsiteX17" fmla="*/ 878054 w 1746595"/>
                  <a:gd name="connsiteY17" fmla="*/ 254000 h 1259914"/>
                  <a:gd name="connsiteX18" fmla="*/ 1105147 w 1746595"/>
                  <a:gd name="connsiteY18" fmla="*/ 236779 h 1259914"/>
                  <a:gd name="connsiteX19" fmla="*/ 1606690 w 1746595"/>
                  <a:gd name="connsiteY19" fmla="*/ 144220 h 1259914"/>
                  <a:gd name="connsiteX20" fmla="*/ 1740149 w 1746595"/>
                  <a:gd name="connsiteY20" fmla="*/ 140992 h 1259914"/>
                  <a:gd name="connsiteX21" fmla="*/ 1732615 w 1746595"/>
                  <a:gd name="connsiteY21" fmla="*/ 182966 h 1259914"/>
                  <a:gd name="connsiteX22" fmla="*/ 1577631 w 1746595"/>
                  <a:gd name="connsiteY22" fmla="*/ 786756 h 1259914"/>
                  <a:gd name="connsiteX23" fmla="*/ 1556105 w 1746595"/>
                  <a:gd name="connsiteY23" fmla="*/ 1150535 h 1259914"/>
                  <a:gd name="connsiteX24" fmla="*/ 1519511 w 1746595"/>
                  <a:gd name="connsiteY24" fmla="*/ 1176366 h 1259914"/>
                  <a:gd name="connsiteX25" fmla="*/ 1480765 w 1746595"/>
                  <a:gd name="connsiteY25" fmla="*/ 1203273 h 1259914"/>
                  <a:gd name="connsiteX26" fmla="*/ 1480765 w 1746595"/>
                  <a:gd name="connsiteY26" fmla="*/ 1203272 h 1259914"/>
                  <a:gd name="connsiteX27" fmla="*/ 1480765 w 1746595"/>
                  <a:gd name="connsiteY27" fmla="*/ 1203272 h 1259914"/>
                  <a:gd name="connsiteX28" fmla="*/ 1581933 w 1746595"/>
                  <a:gd name="connsiteY28" fmla="*/ 304584 h 1259914"/>
                  <a:gd name="connsiteX29" fmla="*/ 1513052 w 1746595"/>
                  <a:gd name="connsiteY29" fmla="*/ 505848 h 1259914"/>
                  <a:gd name="connsiteX30" fmla="*/ 1460314 w 1746595"/>
                  <a:gd name="connsiteY30" fmla="*/ 1215111 h 1259914"/>
                  <a:gd name="connsiteX31" fmla="*/ 1460319 w 1746595"/>
                  <a:gd name="connsiteY31" fmla="*/ 1215108 h 1259914"/>
                  <a:gd name="connsiteX32" fmla="*/ 1460317 w 1746595"/>
                  <a:gd name="connsiteY32" fmla="*/ 1215113 h 1259914"/>
                  <a:gd name="connsiteX33" fmla="*/ 1382825 w 1746595"/>
                  <a:gd name="connsiteY33" fmla="*/ 1249553 h 1259914"/>
                  <a:gd name="connsiteX34" fmla="*/ 1381856 w 1746595"/>
                  <a:gd name="connsiteY34" fmla="*/ 1246807 h 1259914"/>
                  <a:gd name="connsiteX35" fmla="*/ 1385146 w 1746595"/>
                  <a:gd name="connsiteY35" fmla="*/ 1161533 h 1259914"/>
                  <a:gd name="connsiteX36" fmla="*/ 1376369 w 1746595"/>
                  <a:gd name="connsiteY36" fmla="*/ 885773 h 1259914"/>
                  <a:gd name="connsiteX37" fmla="*/ 1361299 w 1746595"/>
                  <a:gd name="connsiteY37" fmla="*/ 1235560 h 1259914"/>
                  <a:gd name="connsiteX38" fmla="*/ 1362693 w 1746595"/>
                  <a:gd name="connsiteY38" fmla="*/ 1236514 h 1259914"/>
                  <a:gd name="connsiteX39" fmla="*/ 1362377 w 1746595"/>
                  <a:gd name="connsiteY39" fmla="*/ 1236635 h 1259914"/>
                  <a:gd name="connsiteX40" fmla="*/ 1212773 w 1746595"/>
                  <a:gd name="connsiteY40" fmla="*/ 1131161 h 1259914"/>
                  <a:gd name="connsiteX41" fmla="*/ 784420 w 1746595"/>
                  <a:gd name="connsiteY41" fmla="*/ 1055822 h 1259914"/>
                  <a:gd name="connsiteX42" fmla="*/ 783050 w 1746595"/>
                  <a:gd name="connsiteY42" fmla="*/ 1053768 h 1259914"/>
                  <a:gd name="connsiteX43" fmla="*/ 783338 w 1746595"/>
                  <a:gd name="connsiteY43" fmla="*/ 1053672 h 1259914"/>
                  <a:gd name="connsiteX44" fmla="*/ 783338 w 1746595"/>
                  <a:gd name="connsiteY44" fmla="*/ 359476 h 1259914"/>
                  <a:gd name="connsiteX45" fmla="*/ 766118 w 1746595"/>
                  <a:gd name="connsiteY45" fmla="*/ 359476 h 1259914"/>
                  <a:gd name="connsiteX46" fmla="*/ 760737 w 1746595"/>
                  <a:gd name="connsiteY46" fmla="*/ 1061205 h 1259914"/>
                  <a:gd name="connsiteX47" fmla="*/ 761203 w 1746595"/>
                  <a:gd name="connsiteY47" fmla="*/ 1061050 h 1259914"/>
                  <a:gd name="connsiteX48" fmla="*/ 760741 w 1746595"/>
                  <a:gd name="connsiteY48" fmla="*/ 1062281 h 1259914"/>
                  <a:gd name="connsiteX49" fmla="*/ 503510 w 1746595"/>
                  <a:gd name="connsiteY49" fmla="*/ 1164527 h 1259914"/>
                  <a:gd name="connsiteX50" fmla="*/ 503509 w 1746595"/>
                  <a:gd name="connsiteY50" fmla="*/ 1164526 h 1259914"/>
                  <a:gd name="connsiteX51" fmla="*/ 475391 w 1746595"/>
                  <a:gd name="connsiteY51" fmla="*/ 904742 h 1259914"/>
                  <a:gd name="connsiteX52" fmla="*/ 410950 w 1746595"/>
                  <a:gd name="connsiteY52" fmla="*/ 652222 h 1259914"/>
                  <a:gd name="connsiteX53" fmla="*/ 471222 w 1746595"/>
                  <a:gd name="connsiteY53" fmla="*/ 1183900 h 1259914"/>
                  <a:gd name="connsiteX54" fmla="*/ 471223 w 1746595"/>
                  <a:gd name="connsiteY54" fmla="*/ 1183900 h 1259914"/>
                  <a:gd name="connsiteX55" fmla="*/ 471223 w 1746595"/>
                  <a:gd name="connsiteY55" fmla="*/ 1183900 h 1259914"/>
                  <a:gd name="connsiteX56" fmla="*/ 394809 w 1746595"/>
                  <a:gd name="connsiteY56" fmla="*/ 1250628 h 1259914"/>
                  <a:gd name="connsiteX57" fmla="*/ 376780 w 1746595"/>
                  <a:gd name="connsiteY57" fmla="*/ 1259911 h 1259914"/>
                  <a:gd name="connsiteX58" fmla="*/ 361464 w 1746595"/>
                  <a:gd name="connsiteY58" fmla="*/ 1248235 h 1259914"/>
                  <a:gd name="connsiteX59" fmla="*/ 371129 w 1746595"/>
                  <a:gd name="connsiteY59" fmla="*/ 1136542 h 1259914"/>
                  <a:gd name="connsiteX60" fmla="*/ 295790 w 1746595"/>
                  <a:gd name="connsiteY60" fmla="*/ 589797 h 1259914"/>
                  <a:gd name="connsiteX61" fmla="*/ 177399 w 1746595"/>
                  <a:gd name="connsiteY61" fmla="*/ 214178 h 1259914"/>
                  <a:gd name="connsiteX62" fmla="*/ 174171 w 1746595"/>
                  <a:gd name="connsiteY62" fmla="*/ 248618 h 1259914"/>
                  <a:gd name="connsiteX63" fmla="*/ 255969 w 1746595"/>
                  <a:gd name="connsiteY63" fmla="*/ 571502 h 1259914"/>
                  <a:gd name="connsiteX64" fmla="*/ 343297 w 1746595"/>
                  <a:gd name="connsiteY64" fmla="*/ 1070505 h 1259914"/>
                  <a:gd name="connsiteX65" fmla="*/ 350630 w 1746595"/>
                  <a:gd name="connsiteY65" fmla="*/ 1238755 h 1259914"/>
                  <a:gd name="connsiteX66" fmla="*/ 311936 w 1746595"/>
                  <a:gd name="connsiteY66" fmla="*/ 1214034 h 1259914"/>
                  <a:gd name="connsiteX67" fmla="*/ 276417 w 1746595"/>
                  <a:gd name="connsiteY67" fmla="*/ 1184975 h 1259914"/>
                  <a:gd name="connsiteX68" fmla="*/ 148343 w 1746595"/>
                  <a:gd name="connsiteY68" fmla="*/ 462797 h 1259914"/>
                  <a:gd name="connsiteX69" fmla="*/ 7351 w 1746595"/>
                  <a:gd name="connsiteY69" fmla="*/ 34440 h 1259914"/>
                  <a:gd name="connsiteX70" fmla="*/ 5198 w 1746595"/>
                  <a:gd name="connsiteY70" fmla="*/ 0 h 125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746595" h="1259914">
                    <a:moveTo>
                      <a:pt x="1245061" y="499390"/>
                    </a:moveTo>
                    <a:cubicBezTo>
                      <a:pt x="1225688" y="579035"/>
                      <a:pt x="1209546" y="658677"/>
                      <a:pt x="1205240" y="739397"/>
                    </a:cubicBezTo>
                    <a:cubicBezTo>
                      <a:pt x="1197706" y="869628"/>
                      <a:pt x="1190172" y="999856"/>
                      <a:pt x="1211699" y="1130086"/>
                    </a:cubicBezTo>
                    <a:cubicBezTo>
                      <a:pt x="1222460" y="1113941"/>
                      <a:pt x="1221382" y="1095646"/>
                      <a:pt x="1220307" y="1078426"/>
                    </a:cubicBezTo>
                    <a:cubicBezTo>
                      <a:pt x="1222460" y="960035"/>
                      <a:pt x="1231072" y="842721"/>
                      <a:pt x="1240755" y="725408"/>
                    </a:cubicBezTo>
                    <a:cubicBezTo>
                      <a:pt x="1247214" y="650069"/>
                      <a:pt x="1238606" y="574729"/>
                      <a:pt x="1245061" y="499390"/>
                    </a:cubicBezTo>
                    <a:close/>
                    <a:moveTo>
                      <a:pt x="495976" y="404678"/>
                    </a:moveTo>
                    <a:cubicBezTo>
                      <a:pt x="485214" y="512305"/>
                      <a:pt x="518577" y="716797"/>
                      <a:pt x="556248" y="768457"/>
                    </a:cubicBezTo>
                    <a:cubicBezTo>
                      <a:pt x="543331" y="638230"/>
                      <a:pt x="541181" y="518764"/>
                      <a:pt x="495976" y="404678"/>
                    </a:cubicBezTo>
                    <a:close/>
                    <a:moveTo>
                      <a:pt x="923255" y="373468"/>
                    </a:moveTo>
                    <a:cubicBezTo>
                      <a:pt x="892043" y="557512"/>
                      <a:pt x="890968" y="742628"/>
                      <a:pt x="915722" y="927747"/>
                    </a:cubicBezTo>
                    <a:cubicBezTo>
                      <a:pt x="941550" y="742628"/>
                      <a:pt x="927561" y="557512"/>
                      <a:pt x="923255" y="373468"/>
                    </a:cubicBezTo>
                    <a:close/>
                    <a:moveTo>
                      <a:pt x="5198" y="0"/>
                    </a:moveTo>
                    <a:cubicBezTo>
                      <a:pt x="153724" y="8612"/>
                      <a:pt x="287182" y="73186"/>
                      <a:pt x="424943" y="120541"/>
                    </a:cubicBezTo>
                    <a:cubicBezTo>
                      <a:pt x="454003" y="130227"/>
                      <a:pt x="472301" y="153906"/>
                      <a:pt x="478756" y="182966"/>
                    </a:cubicBezTo>
                    <a:cubicBezTo>
                      <a:pt x="488443" y="232474"/>
                      <a:pt x="519655" y="245391"/>
                      <a:pt x="564857" y="242160"/>
                    </a:cubicBezTo>
                    <a:cubicBezTo>
                      <a:pt x="607909" y="238932"/>
                      <a:pt x="649883" y="231399"/>
                      <a:pt x="692935" y="231399"/>
                    </a:cubicBezTo>
                    <a:cubicBezTo>
                      <a:pt x="755360" y="231399"/>
                      <a:pt x="817782" y="232474"/>
                      <a:pt x="878054" y="254000"/>
                    </a:cubicBezTo>
                    <a:cubicBezTo>
                      <a:pt x="956621" y="283059"/>
                      <a:pt x="1030885" y="248619"/>
                      <a:pt x="1105147" y="236779"/>
                    </a:cubicBezTo>
                    <a:cubicBezTo>
                      <a:pt x="1273045" y="209873"/>
                      <a:pt x="1439866" y="174358"/>
                      <a:pt x="1606690" y="144220"/>
                    </a:cubicBezTo>
                    <a:cubicBezTo>
                      <a:pt x="1651892" y="136686"/>
                      <a:pt x="1696022" y="138839"/>
                      <a:pt x="1740149" y="140992"/>
                    </a:cubicBezTo>
                    <a:cubicBezTo>
                      <a:pt x="1755216" y="158212"/>
                      <a:pt x="1740149" y="171127"/>
                      <a:pt x="1732615" y="182966"/>
                    </a:cubicBezTo>
                    <a:cubicBezTo>
                      <a:pt x="1637903" y="373466"/>
                      <a:pt x="1600231" y="577958"/>
                      <a:pt x="1577631" y="786756"/>
                    </a:cubicBezTo>
                    <a:cubicBezTo>
                      <a:pt x="1563638" y="907296"/>
                      <a:pt x="1556105" y="1028916"/>
                      <a:pt x="1556105" y="1150535"/>
                    </a:cubicBezTo>
                    <a:cubicBezTo>
                      <a:pt x="1544265" y="1159146"/>
                      <a:pt x="1531351" y="1167755"/>
                      <a:pt x="1519511" y="1176366"/>
                    </a:cubicBezTo>
                    <a:cubicBezTo>
                      <a:pt x="1506597" y="1184975"/>
                      <a:pt x="1493683" y="1194661"/>
                      <a:pt x="1480765" y="1203273"/>
                    </a:cubicBezTo>
                    <a:lnTo>
                      <a:pt x="1480765" y="1203272"/>
                    </a:lnTo>
                    <a:lnTo>
                      <a:pt x="1480765" y="1203272"/>
                    </a:lnTo>
                    <a:cubicBezTo>
                      <a:pt x="1483993" y="900840"/>
                      <a:pt x="1511974" y="600557"/>
                      <a:pt x="1581933" y="304584"/>
                    </a:cubicBezTo>
                    <a:cubicBezTo>
                      <a:pt x="1549646" y="369159"/>
                      <a:pt x="1529194" y="436964"/>
                      <a:pt x="1513052" y="505848"/>
                    </a:cubicBezTo>
                    <a:cubicBezTo>
                      <a:pt x="1459239" y="739397"/>
                      <a:pt x="1452780" y="977254"/>
                      <a:pt x="1460314" y="1215111"/>
                    </a:cubicBezTo>
                    <a:lnTo>
                      <a:pt x="1460319" y="1215108"/>
                    </a:lnTo>
                    <a:lnTo>
                      <a:pt x="1460317" y="1215113"/>
                    </a:lnTo>
                    <a:cubicBezTo>
                      <a:pt x="1435564" y="1229102"/>
                      <a:pt x="1425877" y="1277534"/>
                      <a:pt x="1382825" y="1249553"/>
                    </a:cubicBezTo>
                    <a:lnTo>
                      <a:pt x="1381856" y="1246807"/>
                    </a:lnTo>
                    <a:lnTo>
                      <a:pt x="1385146" y="1161533"/>
                    </a:lnTo>
                    <a:cubicBezTo>
                      <a:pt x="1391301" y="1073245"/>
                      <a:pt x="1401391" y="983443"/>
                      <a:pt x="1376369" y="885773"/>
                    </a:cubicBezTo>
                    <a:cubicBezTo>
                      <a:pt x="1351612" y="1010620"/>
                      <a:pt x="1363452" y="1123631"/>
                      <a:pt x="1361299" y="1235560"/>
                    </a:cubicBezTo>
                    <a:lnTo>
                      <a:pt x="1362693" y="1236514"/>
                    </a:lnTo>
                    <a:lnTo>
                      <a:pt x="1362377" y="1236635"/>
                    </a:lnTo>
                    <a:cubicBezTo>
                      <a:pt x="1312866" y="1202195"/>
                      <a:pt x="1262284" y="1166680"/>
                      <a:pt x="1212773" y="1131161"/>
                    </a:cubicBezTo>
                    <a:cubicBezTo>
                      <a:pt x="1077165" y="1064434"/>
                      <a:pt x="934020" y="1043983"/>
                      <a:pt x="784420" y="1055822"/>
                    </a:cubicBezTo>
                    <a:lnTo>
                      <a:pt x="783050" y="1053768"/>
                    </a:lnTo>
                    <a:lnTo>
                      <a:pt x="783338" y="1053672"/>
                    </a:lnTo>
                    <a:cubicBezTo>
                      <a:pt x="783338" y="822273"/>
                      <a:pt x="783338" y="590875"/>
                      <a:pt x="783338" y="359476"/>
                    </a:cubicBezTo>
                    <a:cubicBezTo>
                      <a:pt x="776883" y="359476"/>
                      <a:pt x="771502" y="359476"/>
                      <a:pt x="766118" y="359476"/>
                    </a:cubicBezTo>
                    <a:cubicBezTo>
                      <a:pt x="744595" y="593028"/>
                      <a:pt x="744595" y="826579"/>
                      <a:pt x="760737" y="1061205"/>
                    </a:cubicBezTo>
                    <a:lnTo>
                      <a:pt x="761203" y="1061050"/>
                    </a:lnTo>
                    <a:lnTo>
                      <a:pt x="760741" y="1062281"/>
                    </a:lnTo>
                    <a:cubicBezTo>
                      <a:pt x="668181" y="1078423"/>
                      <a:pt x="586383" y="1122553"/>
                      <a:pt x="503510" y="1164527"/>
                    </a:cubicBezTo>
                    <a:lnTo>
                      <a:pt x="503509" y="1164526"/>
                    </a:lnTo>
                    <a:lnTo>
                      <a:pt x="475391" y="904742"/>
                    </a:lnTo>
                    <a:cubicBezTo>
                      <a:pt x="460458" y="819313"/>
                      <a:pt x="439471" y="735095"/>
                      <a:pt x="410950" y="652222"/>
                    </a:cubicBezTo>
                    <a:cubicBezTo>
                      <a:pt x="430323" y="829807"/>
                      <a:pt x="464763" y="1005240"/>
                      <a:pt x="471222" y="1183900"/>
                    </a:cubicBezTo>
                    <a:lnTo>
                      <a:pt x="471223" y="1183900"/>
                    </a:lnTo>
                    <a:lnTo>
                      <a:pt x="471223" y="1183900"/>
                    </a:lnTo>
                    <a:cubicBezTo>
                      <a:pt x="445391" y="1205426"/>
                      <a:pt x="419563" y="1228027"/>
                      <a:pt x="394809" y="1250628"/>
                    </a:cubicBezTo>
                    <a:cubicBezTo>
                      <a:pt x="388350" y="1256547"/>
                      <a:pt x="382430" y="1260045"/>
                      <a:pt x="376780" y="1259911"/>
                    </a:cubicBezTo>
                    <a:lnTo>
                      <a:pt x="361464" y="1248235"/>
                    </a:lnTo>
                    <a:lnTo>
                      <a:pt x="371129" y="1136542"/>
                    </a:lnTo>
                    <a:cubicBezTo>
                      <a:pt x="359290" y="952501"/>
                      <a:pt x="339917" y="769535"/>
                      <a:pt x="295790" y="589797"/>
                    </a:cubicBezTo>
                    <a:cubicBezTo>
                      <a:pt x="264577" y="462797"/>
                      <a:pt x="224756" y="339025"/>
                      <a:pt x="177399" y="214178"/>
                    </a:cubicBezTo>
                    <a:cubicBezTo>
                      <a:pt x="164484" y="229245"/>
                      <a:pt x="172018" y="238932"/>
                      <a:pt x="174171" y="248618"/>
                    </a:cubicBezTo>
                    <a:cubicBezTo>
                      <a:pt x="201078" y="356245"/>
                      <a:pt x="231212" y="462797"/>
                      <a:pt x="255969" y="571502"/>
                    </a:cubicBezTo>
                    <a:cubicBezTo>
                      <a:pt x="293100" y="736171"/>
                      <a:pt x="328415" y="902052"/>
                      <a:pt x="343297" y="1070505"/>
                    </a:cubicBezTo>
                    <a:lnTo>
                      <a:pt x="350630" y="1238755"/>
                    </a:lnTo>
                    <a:lnTo>
                      <a:pt x="311936" y="1214034"/>
                    </a:lnTo>
                    <a:cubicBezTo>
                      <a:pt x="300096" y="1204348"/>
                      <a:pt x="289332" y="1193587"/>
                      <a:pt x="276417" y="1184975"/>
                    </a:cubicBezTo>
                    <a:cubicBezTo>
                      <a:pt x="263503" y="938509"/>
                      <a:pt x="212918" y="699577"/>
                      <a:pt x="148343" y="462797"/>
                    </a:cubicBezTo>
                    <a:cubicBezTo>
                      <a:pt x="108519" y="317499"/>
                      <a:pt x="62239" y="174358"/>
                      <a:pt x="7351" y="34440"/>
                    </a:cubicBezTo>
                    <a:cubicBezTo>
                      <a:pt x="3045" y="23679"/>
                      <a:pt x="-5567" y="11840"/>
                      <a:pt x="5198" y="0"/>
                    </a:cubicBezTo>
                    <a:close/>
                  </a:path>
                </a:pathLst>
              </a:custGeom>
              <a:solidFill>
                <a:srgbClr val="8A5E3C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7E32153-266A-447C-B4F6-EA7C4D6BC467}"/>
                </a:ext>
              </a:extLst>
            </p:cNvPr>
            <p:cNvSpPr/>
            <p:nvPr/>
          </p:nvSpPr>
          <p:spPr>
            <a:xfrm>
              <a:off x="3636984" y="1048976"/>
              <a:ext cx="1961131" cy="1469783"/>
            </a:xfrm>
            <a:custGeom>
              <a:avLst/>
              <a:gdLst>
                <a:gd name="connsiteX0" fmla="*/ 1546182 w 1709631"/>
                <a:gd name="connsiteY0" fmla="*/ 150042 h 1281294"/>
                <a:gd name="connsiteX1" fmla="*/ 1381747 w 1709631"/>
                <a:gd name="connsiteY1" fmla="*/ 92585 h 1281294"/>
                <a:gd name="connsiteX2" fmla="*/ 1338257 w 1709631"/>
                <a:gd name="connsiteY2" fmla="*/ 102108 h 1281294"/>
                <a:gd name="connsiteX3" fmla="*/ 1303974 w 1709631"/>
                <a:gd name="connsiteY3" fmla="*/ 70046 h 1281294"/>
                <a:gd name="connsiteX4" fmla="*/ 1128111 w 1709631"/>
                <a:gd name="connsiteY4" fmla="*/ 10685 h 1281294"/>
                <a:gd name="connsiteX5" fmla="*/ 1053512 w 1709631"/>
                <a:gd name="connsiteY5" fmla="*/ 36080 h 1281294"/>
                <a:gd name="connsiteX6" fmla="*/ 1028434 w 1709631"/>
                <a:gd name="connsiteY6" fmla="*/ 46873 h 1281294"/>
                <a:gd name="connsiteX7" fmla="*/ 1020816 w 1709631"/>
                <a:gd name="connsiteY7" fmla="*/ 50682 h 1281294"/>
                <a:gd name="connsiteX8" fmla="*/ 1005261 w 1709631"/>
                <a:gd name="connsiteY8" fmla="*/ 58301 h 1281294"/>
                <a:gd name="connsiteX9" fmla="*/ 997643 w 1709631"/>
                <a:gd name="connsiteY9" fmla="*/ 55762 h 1281294"/>
                <a:gd name="connsiteX10" fmla="*/ 952566 w 1709631"/>
                <a:gd name="connsiteY10" fmla="*/ 24970 h 1281294"/>
                <a:gd name="connsiteX11" fmla="*/ 948122 w 1709631"/>
                <a:gd name="connsiteY11" fmla="*/ 23382 h 1281294"/>
                <a:gd name="connsiteX12" fmla="*/ 826224 w 1709631"/>
                <a:gd name="connsiteY12" fmla="*/ 2114 h 1281294"/>
                <a:gd name="connsiteX13" fmla="*/ 816384 w 1709631"/>
                <a:gd name="connsiteY13" fmla="*/ 3701 h 1281294"/>
                <a:gd name="connsiteX14" fmla="*/ 741785 w 1709631"/>
                <a:gd name="connsiteY14" fmla="*/ 34493 h 1281294"/>
                <a:gd name="connsiteX15" fmla="*/ 730039 w 1709631"/>
                <a:gd name="connsiteY15" fmla="*/ 41159 h 1281294"/>
                <a:gd name="connsiteX16" fmla="*/ 704009 w 1709631"/>
                <a:gd name="connsiteY16" fmla="*/ 58619 h 1281294"/>
                <a:gd name="connsiteX17" fmla="*/ 697978 w 1709631"/>
                <a:gd name="connsiteY17" fmla="*/ 56714 h 1281294"/>
                <a:gd name="connsiteX18" fmla="*/ 675439 w 1709631"/>
                <a:gd name="connsiteY18" fmla="*/ 46238 h 1281294"/>
                <a:gd name="connsiteX19" fmla="*/ 660202 w 1709631"/>
                <a:gd name="connsiteY19" fmla="*/ 37667 h 1281294"/>
                <a:gd name="connsiteX20" fmla="*/ 452278 w 1709631"/>
                <a:gd name="connsiteY20" fmla="*/ 38620 h 1281294"/>
                <a:gd name="connsiteX21" fmla="*/ 380854 w 1709631"/>
                <a:gd name="connsiteY21" fmla="*/ 98299 h 1281294"/>
                <a:gd name="connsiteX22" fmla="*/ 363394 w 1709631"/>
                <a:gd name="connsiteY22" fmla="*/ 103378 h 1281294"/>
                <a:gd name="connsiteX23" fmla="*/ 183405 w 1709631"/>
                <a:gd name="connsiteY23" fmla="*/ 132582 h 1281294"/>
                <a:gd name="connsiteX24" fmla="*/ 69126 w 1709631"/>
                <a:gd name="connsiteY24" fmla="*/ 288446 h 1281294"/>
                <a:gd name="connsiteX25" fmla="*/ 1828 w 1709631"/>
                <a:gd name="connsiteY25" fmla="*/ 584937 h 1281294"/>
                <a:gd name="connsiteX26" fmla="*/ 54524 w 1709631"/>
                <a:gd name="connsiteY26" fmla="*/ 963962 h 1281294"/>
                <a:gd name="connsiteX27" fmla="*/ 175152 w 1709631"/>
                <a:gd name="connsiteY27" fmla="*/ 1149665 h 1281294"/>
                <a:gd name="connsiteX28" fmla="*/ 331968 w 1709631"/>
                <a:gd name="connsiteY28" fmla="*/ 1196012 h 1281294"/>
                <a:gd name="connsiteX29" fmla="*/ 373870 w 1709631"/>
                <a:gd name="connsiteY29" fmla="*/ 1185854 h 1281294"/>
                <a:gd name="connsiteX30" fmla="*/ 406884 w 1709631"/>
                <a:gd name="connsiteY30" fmla="*/ 1216645 h 1281294"/>
                <a:gd name="connsiteX31" fmla="*/ 697660 w 1709631"/>
                <a:gd name="connsiteY31" fmla="*/ 1225534 h 1281294"/>
                <a:gd name="connsiteX32" fmla="*/ 718294 w 1709631"/>
                <a:gd name="connsiteY32" fmla="*/ 1225534 h 1281294"/>
                <a:gd name="connsiteX33" fmla="*/ 992246 w 1709631"/>
                <a:gd name="connsiteY33" fmla="*/ 1226169 h 1281294"/>
                <a:gd name="connsiteX34" fmla="*/ 1017006 w 1709631"/>
                <a:gd name="connsiteY34" fmla="*/ 1225851 h 1281294"/>
                <a:gd name="connsiteX35" fmla="*/ 1226835 w 1709631"/>
                <a:gd name="connsiteY35" fmla="*/ 1267436 h 1281294"/>
                <a:gd name="connsiteX36" fmla="*/ 1330321 w 1709631"/>
                <a:gd name="connsiteY36" fmla="*/ 1193155 h 1281294"/>
                <a:gd name="connsiteX37" fmla="*/ 1349050 w 1709631"/>
                <a:gd name="connsiteY37" fmla="*/ 1187123 h 1281294"/>
                <a:gd name="connsiteX38" fmla="*/ 1521104 w 1709631"/>
                <a:gd name="connsiteY38" fmla="*/ 1160141 h 1281294"/>
                <a:gd name="connsiteX39" fmla="*/ 1643954 w 1709631"/>
                <a:gd name="connsiteY39" fmla="*/ 991579 h 1281294"/>
                <a:gd name="connsiteX40" fmla="*/ 1708394 w 1709631"/>
                <a:gd name="connsiteY40" fmla="*/ 692549 h 1281294"/>
                <a:gd name="connsiteX41" fmla="*/ 1651572 w 1709631"/>
                <a:gd name="connsiteY41" fmla="*/ 316064 h 1281294"/>
                <a:gd name="connsiteX42" fmla="*/ 1546182 w 1709631"/>
                <a:gd name="connsiteY42" fmla="*/ 150042 h 128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09631" h="1281294">
                  <a:moveTo>
                    <a:pt x="1546182" y="150042"/>
                  </a:moveTo>
                  <a:cubicBezTo>
                    <a:pt x="1500153" y="106870"/>
                    <a:pt x="1447140" y="82109"/>
                    <a:pt x="1381747" y="92585"/>
                  </a:cubicBezTo>
                  <a:cubicBezTo>
                    <a:pt x="1366827" y="95124"/>
                    <a:pt x="1351590" y="107822"/>
                    <a:pt x="1338257" y="102108"/>
                  </a:cubicBezTo>
                  <a:cubicBezTo>
                    <a:pt x="1324607" y="96394"/>
                    <a:pt x="1315719" y="80205"/>
                    <a:pt x="1303974" y="70046"/>
                  </a:cubicBezTo>
                  <a:cubicBezTo>
                    <a:pt x="1253500" y="26239"/>
                    <a:pt x="1196996" y="844"/>
                    <a:pt x="1128111" y="10685"/>
                  </a:cubicBezTo>
                  <a:cubicBezTo>
                    <a:pt x="1101446" y="14494"/>
                    <a:pt x="1077638" y="25287"/>
                    <a:pt x="1053512" y="36080"/>
                  </a:cubicBezTo>
                  <a:cubicBezTo>
                    <a:pt x="1041767" y="31953"/>
                    <a:pt x="1036688" y="42429"/>
                    <a:pt x="1028434" y="46873"/>
                  </a:cubicBezTo>
                  <a:cubicBezTo>
                    <a:pt x="1025895" y="48143"/>
                    <a:pt x="1023355" y="49730"/>
                    <a:pt x="1020816" y="50682"/>
                  </a:cubicBezTo>
                  <a:cubicBezTo>
                    <a:pt x="1015737" y="53539"/>
                    <a:pt x="1011610" y="58301"/>
                    <a:pt x="1005261" y="58301"/>
                  </a:cubicBezTo>
                  <a:cubicBezTo>
                    <a:pt x="1002404" y="57984"/>
                    <a:pt x="1000182" y="57031"/>
                    <a:pt x="997643" y="55762"/>
                  </a:cubicBezTo>
                  <a:cubicBezTo>
                    <a:pt x="984310" y="43064"/>
                    <a:pt x="970660" y="30684"/>
                    <a:pt x="952566" y="24970"/>
                  </a:cubicBezTo>
                  <a:cubicBezTo>
                    <a:pt x="950979" y="24335"/>
                    <a:pt x="949709" y="23700"/>
                    <a:pt x="948122" y="23382"/>
                  </a:cubicBezTo>
                  <a:cubicBezTo>
                    <a:pt x="910664" y="-1695"/>
                    <a:pt x="868761" y="-2330"/>
                    <a:pt x="826224" y="2114"/>
                  </a:cubicBezTo>
                  <a:cubicBezTo>
                    <a:pt x="823050" y="2749"/>
                    <a:pt x="819558" y="3384"/>
                    <a:pt x="816384" y="3701"/>
                  </a:cubicBezTo>
                  <a:cubicBezTo>
                    <a:pt x="788766" y="6876"/>
                    <a:pt x="764640" y="19256"/>
                    <a:pt x="741785" y="34493"/>
                  </a:cubicBezTo>
                  <a:cubicBezTo>
                    <a:pt x="737341" y="36080"/>
                    <a:pt x="734801" y="40524"/>
                    <a:pt x="730039" y="41159"/>
                  </a:cubicBezTo>
                  <a:cubicBezTo>
                    <a:pt x="720516" y="45921"/>
                    <a:pt x="714802" y="55444"/>
                    <a:pt x="704009" y="58619"/>
                  </a:cubicBezTo>
                  <a:cubicBezTo>
                    <a:pt x="702105" y="58301"/>
                    <a:pt x="699882" y="57349"/>
                    <a:pt x="697978" y="56714"/>
                  </a:cubicBezTo>
                  <a:cubicBezTo>
                    <a:pt x="690359" y="53539"/>
                    <a:pt x="686867" y="41477"/>
                    <a:pt x="675439" y="46238"/>
                  </a:cubicBezTo>
                  <a:cubicBezTo>
                    <a:pt x="670360" y="43381"/>
                    <a:pt x="665281" y="40524"/>
                    <a:pt x="660202" y="37667"/>
                  </a:cubicBezTo>
                  <a:cubicBezTo>
                    <a:pt x="590683" y="-1695"/>
                    <a:pt x="521480" y="-1695"/>
                    <a:pt x="452278" y="38620"/>
                  </a:cubicBezTo>
                  <a:cubicBezTo>
                    <a:pt x="424978" y="54492"/>
                    <a:pt x="401805" y="75125"/>
                    <a:pt x="380854" y="98299"/>
                  </a:cubicBezTo>
                  <a:cubicBezTo>
                    <a:pt x="375775" y="104013"/>
                    <a:pt x="371965" y="106870"/>
                    <a:pt x="363394" y="103378"/>
                  </a:cubicBezTo>
                  <a:cubicBezTo>
                    <a:pt x="297684" y="77030"/>
                    <a:pt x="237688" y="90363"/>
                    <a:pt x="183405" y="132582"/>
                  </a:cubicBezTo>
                  <a:cubicBezTo>
                    <a:pt x="130392" y="173532"/>
                    <a:pt x="96109" y="228450"/>
                    <a:pt x="69126" y="288446"/>
                  </a:cubicBezTo>
                  <a:cubicBezTo>
                    <a:pt x="27541" y="382726"/>
                    <a:pt x="7542" y="482403"/>
                    <a:pt x="1828" y="584937"/>
                  </a:cubicBezTo>
                  <a:cubicBezTo>
                    <a:pt x="-5473" y="714770"/>
                    <a:pt x="8495" y="841430"/>
                    <a:pt x="54524" y="963962"/>
                  </a:cubicBezTo>
                  <a:cubicBezTo>
                    <a:pt x="80871" y="1034434"/>
                    <a:pt x="116742" y="1099510"/>
                    <a:pt x="175152" y="1149665"/>
                  </a:cubicBezTo>
                  <a:cubicBezTo>
                    <a:pt x="220228" y="1188393"/>
                    <a:pt x="271971" y="1207757"/>
                    <a:pt x="331968" y="1196012"/>
                  </a:cubicBezTo>
                  <a:cubicBezTo>
                    <a:pt x="346253" y="1193155"/>
                    <a:pt x="361807" y="1182362"/>
                    <a:pt x="373870" y="1185854"/>
                  </a:cubicBezTo>
                  <a:cubicBezTo>
                    <a:pt x="386885" y="1189663"/>
                    <a:pt x="395773" y="1206170"/>
                    <a:pt x="406884" y="1216645"/>
                  </a:cubicBezTo>
                  <a:cubicBezTo>
                    <a:pt x="496085" y="1299498"/>
                    <a:pt x="605285" y="1302990"/>
                    <a:pt x="697660" y="1225534"/>
                  </a:cubicBezTo>
                  <a:cubicBezTo>
                    <a:pt x="705914" y="1218550"/>
                    <a:pt x="710358" y="1219185"/>
                    <a:pt x="718294" y="1225534"/>
                  </a:cubicBezTo>
                  <a:cubicBezTo>
                    <a:pt x="806543" y="1296641"/>
                    <a:pt x="903997" y="1296958"/>
                    <a:pt x="992246" y="1226169"/>
                  </a:cubicBezTo>
                  <a:cubicBezTo>
                    <a:pt x="1001769" y="1218550"/>
                    <a:pt x="1006848" y="1217598"/>
                    <a:pt x="1017006" y="1225851"/>
                  </a:cubicBezTo>
                  <a:cubicBezTo>
                    <a:pt x="1079225" y="1277277"/>
                    <a:pt x="1148427" y="1296641"/>
                    <a:pt x="1226835" y="1267436"/>
                  </a:cubicBezTo>
                  <a:cubicBezTo>
                    <a:pt x="1267785" y="1252199"/>
                    <a:pt x="1301117" y="1225216"/>
                    <a:pt x="1330321" y="1193155"/>
                  </a:cubicBezTo>
                  <a:cubicBezTo>
                    <a:pt x="1335718" y="1187441"/>
                    <a:pt x="1339845" y="1183949"/>
                    <a:pt x="1349050" y="1187123"/>
                  </a:cubicBezTo>
                  <a:cubicBezTo>
                    <a:pt x="1411269" y="1210297"/>
                    <a:pt x="1468726" y="1199186"/>
                    <a:pt x="1521104" y="1160141"/>
                  </a:cubicBezTo>
                  <a:cubicBezTo>
                    <a:pt x="1579195" y="1116651"/>
                    <a:pt x="1615701" y="1056972"/>
                    <a:pt x="1643954" y="991579"/>
                  </a:cubicBezTo>
                  <a:cubicBezTo>
                    <a:pt x="1684903" y="896347"/>
                    <a:pt x="1703633" y="796035"/>
                    <a:pt x="1708394" y="692549"/>
                  </a:cubicBezTo>
                  <a:cubicBezTo>
                    <a:pt x="1714425" y="563351"/>
                    <a:pt x="1698871" y="437009"/>
                    <a:pt x="1651572" y="316064"/>
                  </a:cubicBezTo>
                  <a:cubicBezTo>
                    <a:pt x="1627447" y="253845"/>
                    <a:pt x="1595385" y="196388"/>
                    <a:pt x="1546182" y="150042"/>
                  </a:cubicBezTo>
                  <a:close/>
                </a:path>
              </a:pathLst>
            </a:custGeom>
            <a:solidFill>
              <a:srgbClr val="C36700"/>
            </a:solidFill>
            <a:ln w="3173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29DA54-E02E-4CB7-9543-451CB48CA7E3}"/>
                </a:ext>
              </a:extLst>
            </p:cNvPr>
            <p:cNvSpPr/>
            <p:nvPr/>
          </p:nvSpPr>
          <p:spPr>
            <a:xfrm>
              <a:off x="4218883" y="1048571"/>
              <a:ext cx="802820" cy="1465173"/>
            </a:xfrm>
            <a:custGeom>
              <a:avLst/>
              <a:gdLst>
                <a:gd name="connsiteX0" fmla="*/ 499275 w 699865"/>
                <a:gd name="connsiteY0" fmla="*/ 1216458 h 1277276"/>
                <a:gd name="connsiteX1" fmla="*/ 396741 w 699865"/>
                <a:gd name="connsiteY1" fmla="*/ 1272645 h 1277276"/>
                <a:gd name="connsiteX2" fmla="*/ 365632 w 699865"/>
                <a:gd name="connsiteY2" fmla="*/ 1277089 h 1277276"/>
                <a:gd name="connsiteX3" fmla="*/ 334205 w 699865"/>
                <a:gd name="connsiteY3" fmla="*/ 1277089 h 1277276"/>
                <a:gd name="connsiteX4" fmla="*/ 203419 w 699865"/>
                <a:gd name="connsiteY4" fmla="*/ 1217410 h 1277276"/>
                <a:gd name="connsiteX5" fmla="*/ 154533 w 699865"/>
                <a:gd name="connsiteY5" fmla="*/ 1177730 h 1277276"/>
                <a:gd name="connsiteX6" fmla="*/ 41524 w 699865"/>
                <a:gd name="connsiteY6" fmla="*/ 950759 h 1277276"/>
                <a:gd name="connsiteX7" fmla="*/ 2796 w 699865"/>
                <a:gd name="connsiteY7" fmla="*/ 729820 h 1277276"/>
                <a:gd name="connsiteX8" fmla="*/ 8510 w 699865"/>
                <a:gd name="connsiteY8" fmla="*/ 492691 h 1277276"/>
                <a:gd name="connsiteX9" fmla="*/ 65650 w 699865"/>
                <a:gd name="connsiteY9" fmla="*/ 262863 h 1277276"/>
                <a:gd name="connsiteX10" fmla="*/ 174215 w 699865"/>
                <a:gd name="connsiteY10" fmla="*/ 85731 h 1277276"/>
                <a:gd name="connsiteX11" fmla="*/ 192944 w 699865"/>
                <a:gd name="connsiteY11" fmla="*/ 66367 h 1277276"/>
                <a:gd name="connsiteX12" fmla="*/ 225640 w 699865"/>
                <a:gd name="connsiteY12" fmla="*/ 40654 h 1277276"/>
                <a:gd name="connsiteX13" fmla="*/ 235481 w 699865"/>
                <a:gd name="connsiteY13" fmla="*/ 34305 h 1277276"/>
                <a:gd name="connsiteX14" fmla="*/ 310397 w 699865"/>
                <a:gd name="connsiteY14" fmla="*/ 3831 h 1277276"/>
                <a:gd name="connsiteX15" fmla="*/ 322777 w 699865"/>
                <a:gd name="connsiteY15" fmla="*/ 1291 h 1277276"/>
                <a:gd name="connsiteX16" fmla="*/ 423089 w 699865"/>
                <a:gd name="connsiteY16" fmla="*/ 12719 h 1277276"/>
                <a:gd name="connsiteX17" fmla="*/ 441818 w 699865"/>
                <a:gd name="connsiteY17" fmla="*/ 23512 h 1277276"/>
                <a:gd name="connsiteX18" fmla="*/ 446262 w 699865"/>
                <a:gd name="connsiteY18" fmla="*/ 25099 h 1277276"/>
                <a:gd name="connsiteX19" fmla="*/ 491974 w 699865"/>
                <a:gd name="connsiteY19" fmla="*/ 56526 h 1277276"/>
                <a:gd name="connsiteX20" fmla="*/ 499910 w 699865"/>
                <a:gd name="connsiteY20" fmla="*/ 61288 h 1277276"/>
                <a:gd name="connsiteX21" fmla="*/ 508163 w 699865"/>
                <a:gd name="connsiteY21" fmla="*/ 69859 h 1277276"/>
                <a:gd name="connsiteX22" fmla="*/ 584349 w 699865"/>
                <a:gd name="connsiteY22" fmla="*/ 164456 h 1277276"/>
                <a:gd name="connsiteX23" fmla="*/ 686565 w 699865"/>
                <a:gd name="connsiteY23" fmla="*/ 467296 h 1277276"/>
                <a:gd name="connsiteX24" fmla="*/ 697041 w 699865"/>
                <a:gd name="connsiteY24" fmla="*/ 569512 h 1277276"/>
                <a:gd name="connsiteX25" fmla="*/ 699580 w 699865"/>
                <a:gd name="connsiteY25" fmla="*/ 659665 h 1277276"/>
                <a:gd name="connsiteX26" fmla="*/ 669423 w 699865"/>
                <a:gd name="connsiteY26" fmla="*/ 902826 h 1277276"/>
                <a:gd name="connsiteX27" fmla="*/ 606570 w 699865"/>
                <a:gd name="connsiteY27" fmla="*/ 1079958 h 1277276"/>
                <a:gd name="connsiteX28" fmla="*/ 518956 w 699865"/>
                <a:gd name="connsiteY28" fmla="*/ 1205347 h 1277276"/>
                <a:gd name="connsiteX29" fmla="*/ 499275 w 699865"/>
                <a:gd name="connsiteY29" fmla="*/ 1216458 h 127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9865" h="1277276">
                  <a:moveTo>
                    <a:pt x="499275" y="1216458"/>
                  </a:moveTo>
                  <a:cubicBezTo>
                    <a:pt x="468166" y="1240901"/>
                    <a:pt x="436104" y="1263439"/>
                    <a:pt x="396741" y="1272645"/>
                  </a:cubicBezTo>
                  <a:cubicBezTo>
                    <a:pt x="386583" y="1275185"/>
                    <a:pt x="376425" y="1278042"/>
                    <a:pt x="365632" y="1277089"/>
                  </a:cubicBezTo>
                  <a:cubicBezTo>
                    <a:pt x="355156" y="1274867"/>
                    <a:pt x="344681" y="1274550"/>
                    <a:pt x="334205" y="1277089"/>
                  </a:cubicBezTo>
                  <a:cubicBezTo>
                    <a:pt x="282780" y="1274232"/>
                    <a:pt x="240560" y="1251376"/>
                    <a:pt x="203419" y="1217410"/>
                  </a:cubicBezTo>
                  <a:cubicBezTo>
                    <a:pt x="180246" y="1212966"/>
                    <a:pt x="167866" y="1193919"/>
                    <a:pt x="154533" y="1177730"/>
                  </a:cubicBezTo>
                  <a:cubicBezTo>
                    <a:pt x="99933" y="1110750"/>
                    <a:pt x="65650" y="1033294"/>
                    <a:pt x="41524" y="950759"/>
                  </a:cubicBezTo>
                  <a:cubicBezTo>
                    <a:pt x="20255" y="878383"/>
                    <a:pt x="7240" y="805053"/>
                    <a:pt x="2796" y="729820"/>
                  </a:cubicBezTo>
                  <a:cubicBezTo>
                    <a:pt x="-1965" y="650459"/>
                    <a:pt x="-1013" y="571734"/>
                    <a:pt x="8510" y="492691"/>
                  </a:cubicBezTo>
                  <a:cubicBezTo>
                    <a:pt x="18033" y="413648"/>
                    <a:pt x="36762" y="336827"/>
                    <a:pt x="65650" y="262863"/>
                  </a:cubicBezTo>
                  <a:cubicBezTo>
                    <a:pt x="91362" y="197788"/>
                    <a:pt x="124059" y="136204"/>
                    <a:pt x="174215" y="85731"/>
                  </a:cubicBezTo>
                  <a:cubicBezTo>
                    <a:pt x="180563" y="79382"/>
                    <a:pt x="184690" y="71129"/>
                    <a:pt x="192944" y="66367"/>
                  </a:cubicBezTo>
                  <a:cubicBezTo>
                    <a:pt x="204054" y="58113"/>
                    <a:pt x="212625" y="46686"/>
                    <a:pt x="225640" y="40654"/>
                  </a:cubicBezTo>
                  <a:cubicBezTo>
                    <a:pt x="229132" y="38749"/>
                    <a:pt x="231354" y="35258"/>
                    <a:pt x="235481" y="34305"/>
                  </a:cubicBezTo>
                  <a:cubicBezTo>
                    <a:pt x="258654" y="19386"/>
                    <a:pt x="282462" y="6688"/>
                    <a:pt x="310397" y="3831"/>
                  </a:cubicBezTo>
                  <a:cubicBezTo>
                    <a:pt x="314524" y="3196"/>
                    <a:pt x="318651" y="2561"/>
                    <a:pt x="322777" y="1291"/>
                  </a:cubicBezTo>
                  <a:cubicBezTo>
                    <a:pt x="357061" y="-1248"/>
                    <a:pt x="390710" y="-1248"/>
                    <a:pt x="423089" y="12719"/>
                  </a:cubicBezTo>
                  <a:cubicBezTo>
                    <a:pt x="430073" y="15576"/>
                    <a:pt x="435786" y="19703"/>
                    <a:pt x="441818" y="23512"/>
                  </a:cubicBezTo>
                  <a:cubicBezTo>
                    <a:pt x="443405" y="24147"/>
                    <a:pt x="444675" y="24782"/>
                    <a:pt x="446262" y="25099"/>
                  </a:cubicBezTo>
                  <a:cubicBezTo>
                    <a:pt x="464674" y="30813"/>
                    <a:pt x="478324" y="43829"/>
                    <a:pt x="491974" y="56526"/>
                  </a:cubicBezTo>
                  <a:cubicBezTo>
                    <a:pt x="494513" y="58113"/>
                    <a:pt x="497370" y="59383"/>
                    <a:pt x="499910" y="61288"/>
                  </a:cubicBezTo>
                  <a:cubicBezTo>
                    <a:pt x="502449" y="64145"/>
                    <a:pt x="504989" y="67319"/>
                    <a:pt x="508163" y="69859"/>
                  </a:cubicBezTo>
                  <a:cubicBezTo>
                    <a:pt x="539590" y="96524"/>
                    <a:pt x="563081" y="129538"/>
                    <a:pt x="584349" y="164456"/>
                  </a:cubicBezTo>
                  <a:cubicBezTo>
                    <a:pt x="640854" y="257784"/>
                    <a:pt x="669106" y="360635"/>
                    <a:pt x="686565" y="467296"/>
                  </a:cubicBezTo>
                  <a:cubicBezTo>
                    <a:pt x="692279" y="501262"/>
                    <a:pt x="694819" y="535228"/>
                    <a:pt x="697041" y="569512"/>
                  </a:cubicBezTo>
                  <a:cubicBezTo>
                    <a:pt x="698946" y="599669"/>
                    <a:pt x="700533" y="629508"/>
                    <a:pt x="699580" y="659665"/>
                  </a:cubicBezTo>
                  <a:cubicBezTo>
                    <a:pt x="697358" y="741565"/>
                    <a:pt x="688787" y="822830"/>
                    <a:pt x="669423" y="902826"/>
                  </a:cubicBezTo>
                  <a:cubicBezTo>
                    <a:pt x="654504" y="964092"/>
                    <a:pt x="634822" y="1023771"/>
                    <a:pt x="606570" y="1079958"/>
                  </a:cubicBezTo>
                  <a:cubicBezTo>
                    <a:pt x="583397" y="1125670"/>
                    <a:pt x="556414" y="1169159"/>
                    <a:pt x="518956" y="1205347"/>
                  </a:cubicBezTo>
                  <a:cubicBezTo>
                    <a:pt x="513560" y="1211061"/>
                    <a:pt x="507846" y="1216140"/>
                    <a:pt x="499275" y="1216458"/>
                  </a:cubicBezTo>
                  <a:close/>
                </a:path>
              </a:pathLst>
            </a:custGeom>
            <a:solidFill>
              <a:srgbClr val="C35A00"/>
            </a:solidFill>
            <a:ln w="3173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61C5032-2136-471E-85D8-F10BB2DBB177}"/>
                </a:ext>
              </a:extLst>
            </p:cNvPr>
            <p:cNvSpPr/>
            <p:nvPr/>
          </p:nvSpPr>
          <p:spPr>
            <a:xfrm>
              <a:off x="4791605" y="1058033"/>
              <a:ext cx="574063" cy="1459642"/>
            </a:xfrm>
            <a:custGeom>
              <a:avLst/>
              <a:gdLst>
                <a:gd name="connsiteX0" fmla="*/ 0 w 500444"/>
                <a:gd name="connsiteY0" fmla="*/ 1208210 h 1272454"/>
                <a:gd name="connsiteX1" fmla="*/ 55552 w 500444"/>
                <a:gd name="connsiteY1" fmla="*/ 1143452 h 1272454"/>
                <a:gd name="connsiteX2" fmla="*/ 129516 w 500444"/>
                <a:gd name="connsiteY2" fmla="*/ 1002190 h 1272454"/>
                <a:gd name="connsiteX3" fmla="*/ 184434 w 500444"/>
                <a:gd name="connsiteY3" fmla="*/ 771728 h 1272454"/>
                <a:gd name="connsiteX4" fmla="*/ 193322 w 500444"/>
                <a:gd name="connsiteY4" fmla="*/ 610785 h 1272454"/>
                <a:gd name="connsiteX5" fmla="*/ 153959 w 500444"/>
                <a:gd name="connsiteY5" fmla="*/ 340642 h 1272454"/>
                <a:gd name="connsiteX6" fmla="*/ 59997 w 500444"/>
                <a:gd name="connsiteY6" fmla="*/ 130496 h 1272454"/>
                <a:gd name="connsiteX7" fmla="*/ 3174 w 500444"/>
                <a:gd name="connsiteY7" fmla="*/ 62563 h 1272454"/>
                <a:gd name="connsiteX8" fmla="*/ 14920 w 500444"/>
                <a:gd name="connsiteY8" fmla="*/ 42882 h 1272454"/>
                <a:gd name="connsiteX9" fmla="*/ 22856 w 500444"/>
                <a:gd name="connsiteY9" fmla="*/ 38755 h 1272454"/>
                <a:gd name="connsiteX10" fmla="*/ 47934 w 500444"/>
                <a:gd name="connsiteY10" fmla="*/ 27962 h 1272454"/>
                <a:gd name="connsiteX11" fmla="*/ 146023 w 500444"/>
                <a:gd name="connsiteY11" fmla="*/ 27 h 1272454"/>
                <a:gd name="connsiteX12" fmla="*/ 297760 w 500444"/>
                <a:gd name="connsiteY12" fmla="*/ 61293 h 1272454"/>
                <a:gd name="connsiteX13" fmla="*/ 333314 w 500444"/>
                <a:gd name="connsiteY13" fmla="*/ 97482 h 1272454"/>
                <a:gd name="connsiteX14" fmla="*/ 356804 w 500444"/>
                <a:gd name="connsiteY14" fmla="*/ 114624 h 1272454"/>
                <a:gd name="connsiteX15" fmla="*/ 477750 w 500444"/>
                <a:gd name="connsiteY15" fmla="*/ 404765 h 1272454"/>
                <a:gd name="connsiteX16" fmla="*/ 499970 w 500444"/>
                <a:gd name="connsiteY16" fmla="*/ 606023 h 1272454"/>
                <a:gd name="connsiteX17" fmla="*/ 475845 w 500444"/>
                <a:gd name="connsiteY17" fmla="*/ 878071 h 1272454"/>
                <a:gd name="connsiteX18" fmla="*/ 417118 w 500444"/>
                <a:gd name="connsiteY18" fmla="*/ 1056790 h 1272454"/>
                <a:gd name="connsiteX19" fmla="*/ 356487 w 500444"/>
                <a:gd name="connsiteY19" fmla="*/ 1158689 h 1272454"/>
                <a:gd name="connsiteX20" fmla="*/ 336171 w 500444"/>
                <a:gd name="connsiteY20" fmla="*/ 1175831 h 1272454"/>
                <a:gd name="connsiteX21" fmla="*/ 307601 w 500444"/>
                <a:gd name="connsiteY21" fmla="*/ 1202496 h 1272454"/>
                <a:gd name="connsiteX22" fmla="*/ 143166 w 500444"/>
                <a:gd name="connsiteY22" fmla="*/ 1272333 h 1272454"/>
                <a:gd name="connsiteX23" fmla="*/ 0 w 500444"/>
                <a:gd name="connsiteY23" fmla="*/ 1208210 h 127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0444" h="1272454">
                  <a:moveTo>
                    <a:pt x="0" y="1208210"/>
                  </a:moveTo>
                  <a:cubicBezTo>
                    <a:pt x="18729" y="1186624"/>
                    <a:pt x="39045" y="1167260"/>
                    <a:pt x="55552" y="1143452"/>
                  </a:cubicBezTo>
                  <a:cubicBezTo>
                    <a:pt x="86344" y="1099328"/>
                    <a:pt x="110470" y="1052346"/>
                    <a:pt x="129516" y="1002190"/>
                  </a:cubicBezTo>
                  <a:cubicBezTo>
                    <a:pt x="157451" y="927592"/>
                    <a:pt x="175228" y="850771"/>
                    <a:pt x="184434" y="771728"/>
                  </a:cubicBezTo>
                  <a:cubicBezTo>
                    <a:pt x="190782" y="718080"/>
                    <a:pt x="194909" y="664433"/>
                    <a:pt x="193322" y="610785"/>
                  </a:cubicBezTo>
                  <a:cubicBezTo>
                    <a:pt x="190465" y="519362"/>
                    <a:pt x="179037" y="429208"/>
                    <a:pt x="153959" y="340642"/>
                  </a:cubicBezTo>
                  <a:cubicBezTo>
                    <a:pt x="133008" y="265726"/>
                    <a:pt x="103486" y="195254"/>
                    <a:pt x="59997" y="130496"/>
                  </a:cubicBezTo>
                  <a:cubicBezTo>
                    <a:pt x="43490" y="105735"/>
                    <a:pt x="22538" y="84784"/>
                    <a:pt x="3174" y="62563"/>
                  </a:cubicBezTo>
                  <a:cubicBezTo>
                    <a:pt x="0" y="51770"/>
                    <a:pt x="9523" y="48596"/>
                    <a:pt x="14920" y="42882"/>
                  </a:cubicBezTo>
                  <a:cubicBezTo>
                    <a:pt x="17459" y="41612"/>
                    <a:pt x="20316" y="40342"/>
                    <a:pt x="22856" y="38755"/>
                  </a:cubicBezTo>
                  <a:cubicBezTo>
                    <a:pt x="30792" y="34311"/>
                    <a:pt x="36188" y="23835"/>
                    <a:pt x="47934" y="27962"/>
                  </a:cubicBezTo>
                  <a:cubicBezTo>
                    <a:pt x="79043" y="12725"/>
                    <a:pt x="110787" y="662"/>
                    <a:pt x="146023" y="27"/>
                  </a:cubicBezTo>
                  <a:cubicBezTo>
                    <a:pt x="205067" y="-925"/>
                    <a:pt x="254588" y="23200"/>
                    <a:pt x="297760" y="61293"/>
                  </a:cubicBezTo>
                  <a:cubicBezTo>
                    <a:pt x="310458" y="72404"/>
                    <a:pt x="321568" y="85419"/>
                    <a:pt x="333314" y="97482"/>
                  </a:cubicBezTo>
                  <a:cubicBezTo>
                    <a:pt x="343789" y="99704"/>
                    <a:pt x="350773" y="106370"/>
                    <a:pt x="356804" y="114624"/>
                  </a:cubicBezTo>
                  <a:cubicBezTo>
                    <a:pt x="420610" y="201603"/>
                    <a:pt x="456164" y="300327"/>
                    <a:pt x="477750" y="404765"/>
                  </a:cubicBezTo>
                  <a:cubicBezTo>
                    <a:pt x="491400" y="471111"/>
                    <a:pt x="498066" y="538091"/>
                    <a:pt x="499970" y="606023"/>
                  </a:cubicBezTo>
                  <a:cubicBezTo>
                    <a:pt x="502510" y="697764"/>
                    <a:pt x="494891" y="788235"/>
                    <a:pt x="475845" y="878071"/>
                  </a:cubicBezTo>
                  <a:cubicBezTo>
                    <a:pt x="462830" y="939972"/>
                    <a:pt x="443466" y="999651"/>
                    <a:pt x="417118" y="1056790"/>
                  </a:cubicBezTo>
                  <a:cubicBezTo>
                    <a:pt x="400611" y="1092661"/>
                    <a:pt x="380930" y="1127262"/>
                    <a:pt x="356487" y="1158689"/>
                  </a:cubicBezTo>
                  <a:cubicBezTo>
                    <a:pt x="351090" y="1165673"/>
                    <a:pt x="345059" y="1172656"/>
                    <a:pt x="336171" y="1175831"/>
                  </a:cubicBezTo>
                  <a:cubicBezTo>
                    <a:pt x="324108" y="1182180"/>
                    <a:pt x="317124" y="1193608"/>
                    <a:pt x="307601" y="1202496"/>
                  </a:cubicBezTo>
                  <a:cubicBezTo>
                    <a:pt x="261254" y="1245986"/>
                    <a:pt x="208877" y="1274555"/>
                    <a:pt x="143166" y="1272333"/>
                  </a:cubicBezTo>
                  <a:cubicBezTo>
                    <a:pt x="86662" y="1270111"/>
                    <a:pt x="40633" y="1244716"/>
                    <a:pt x="0" y="1208210"/>
                  </a:cubicBezTo>
                  <a:close/>
                </a:path>
              </a:pathLst>
            </a:custGeom>
            <a:solidFill>
              <a:srgbClr val="C36000"/>
            </a:solidFill>
            <a:ln w="3173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C9AD491-3CE0-4A91-8EF7-E34D9AA338F9}"/>
                </a:ext>
              </a:extLst>
            </p:cNvPr>
            <p:cNvSpPr/>
            <p:nvPr/>
          </p:nvSpPr>
          <p:spPr>
            <a:xfrm>
              <a:off x="3875995" y="1058426"/>
              <a:ext cx="576231" cy="1459137"/>
            </a:xfrm>
            <a:custGeom>
              <a:avLst/>
              <a:gdLst>
                <a:gd name="connsiteX0" fmla="*/ 496303 w 502334"/>
                <a:gd name="connsiteY0" fmla="*/ 60316 h 1272014"/>
                <a:gd name="connsiteX1" fmla="*/ 376627 w 502334"/>
                <a:gd name="connsiteY1" fmla="*/ 243480 h 1272014"/>
                <a:gd name="connsiteX2" fmla="*/ 318853 w 502334"/>
                <a:gd name="connsiteY2" fmla="*/ 452039 h 1272014"/>
                <a:gd name="connsiteX3" fmla="*/ 306790 w 502334"/>
                <a:gd name="connsiteY3" fmla="*/ 696787 h 1272014"/>
                <a:gd name="connsiteX4" fmla="*/ 395991 w 502334"/>
                <a:gd name="connsiteY4" fmla="*/ 1065336 h 1272014"/>
                <a:gd name="connsiteX5" fmla="*/ 488049 w 502334"/>
                <a:gd name="connsiteY5" fmla="*/ 1195170 h 1272014"/>
                <a:gd name="connsiteX6" fmla="*/ 502334 w 502334"/>
                <a:gd name="connsiteY6" fmla="*/ 1208502 h 1272014"/>
                <a:gd name="connsiteX7" fmla="*/ 491859 w 502334"/>
                <a:gd name="connsiteY7" fmla="*/ 1215169 h 1272014"/>
                <a:gd name="connsiteX8" fmla="*/ 199178 w 502334"/>
                <a:gd name="connsiteY8" fmla="*/ 1207550 h 1272014"/>
                <a:gd name="connsiteX9" fmla="*/ 166164 w 502334"/>
                <a:gd name="connsiteY9" fmla="*/ 1173584 h 1272014"/>
                <a:gd name="connsiteX10" fmla="*/ 143943 w 502334"/>
                <a:gd name="connsiteY10" fmla="*/ 1158029 h 1272014"/>
                <a:gd name="connsiteX11" fmla="*/ 46488 w 502334"/>
                <a:gd name="connsiteY11" fmla="*/ 959946 h 1272014"/>
                <a:gd name="connsiteX12" fmla="*/ 4903 w 502334"/>
                <a:gd name="connsiteY12" fmla="*/ 753926 h 1272014"/>
                <a:gd name="connsiteX13" fmla="*/ 2999 w 502334"/>
                <a:gd name="connsiteY13" fmla="*/ 549811 h 1272014"/>
                <a:gd name="connsiteX14" fmla="*/ 22998 w 502334"/>
                <a:gd name="connsiteY14" fmla="*/ 402518 h 1272014"/>
                <a:gd name="connsiteX15" fmla="*/ 117595 w 502334"/>
                <a:gd name="connsiteY15" fmla="*/ 153327 h 1272014"/>
                <a:gd name="connsiteX16" fmla="*/ 149657 w 502334"/>
                <a:gd name="connsiteY16" fmla="*/ 107932 h 1272014"/>
                <a:gd name="connsiteX17" fmla="*/ 163624 w 502334"/>
                <a:gd name="connsiteY17" fmla="*/ 98409 h 1272014"/>
                <a:gd name="connsiteX18" fmla="*/ 182988 w 502334"/>
                <a:gd name="connsiteY18" fmla="*/ 79998 h 1272014"/>
                <a:gd name="connsiteX19" fmla="*/ 352819 w 502334"/>
                <a:gd name="connsiteY19" fmla="*/ 2 h 1272014"/>
                <a:gd name="connsiteX20" fmla="*/ 468685 w 502334"/>
                <a:gd name="connsiteY20" fmla="*/ 38095 h 1272014"/>
                <a:gd name="connsiteX21" fmla="*/ 491859 w 502334"/>
                <a:gd name="connsiteY21" fmla="*/ 49206 h 1272014"/>
                <a:gd name="connsiteX22" fmla="*/ 496620 w 502334"/>
                <a:gd name="connsiteY22" fmla="*/ 53967 h 1272014"/>
                <a:gd name="connsiteX23" fmla="*/ 496303 w 502334"/>
                <a:gd name="connsiteY23" fmla="*/ 60316 h 127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2334" h="1272014">
                  <a:moveTo>
                    <a:pt x="496303" y="60316"/>
                  </a:moveTo>
                  <a:cubicBezTo>
                    <a:pt x="444560" y="113646"/>
                    <a:pt x="404562" y="174913"/>
                    <a:pt x="376627" y="243480"/>
                  </a:cubicBezTo>
                  <a:cubicBezTo>
                    <a:pt x="349010" y="310778"/>
                    <a:pt x="330598" y="380615"/>
                    <a:pt x="318853" y="452039"/>
                  </a:cubicBezTo>
                  <a:cubicBezTo>
                    <a:pt x="305521" y="533304"/>
                    <a:pt x="302346" y="615204"/>
                    <a:pt x="306790" y="696787"/>
                  </a:cubicBezTo>
                  <a:cubicBezTo>
                    <a:pt x="313457" y="824716"/>
                    <a:pt x="338852" y="949153"/>
                    <a:pt x="395991" y="1065336"/>
                  </a:cubicBezTo>
                  <a:cubicBezTo>
                    <a:pt x="419482" y="1113270"/>
                    <a:pt x="448687" y="1158029"/>
                    <a:pt x="488049" y="1195170"/>
                  </a:cubicBezTo>
                  <a:cubicBezTo>
                    <a:pt x="492811" y="1199614"/>
                    <a:pt x="499477" y="1201836"/>
                    <a:pt x="502334" y="1208502"/>
                  </a:cubicBezTo>
                  <a:cubicBezTo>
                    <a:pt x="497890" y="1209137"/>
                    <a:pt x="495033" y="1212629"/>
                    <a:pt x="491859" y="1215169"/>
                  </a:cubicBezTo>
                  <a:cubicBezTo>
                    <a:pt x="396626" y="1293577"/>
                    <a:pt x="289966" y="1290720"/>
                    <a:pt x="199178" y="1207550"/>
                  </a:cubicBezTo>
                  <a:cubicBezTo>
                    <a:pt x="187432" y="1196757"/>
                    <a:pt x="177274" y="1185012"/>
                    <a:pt x="166164" y="1173584"/>
                  </a:cubicBezTo>
                  <a:cubicBezTo>
                    <a:pt x="155371" y="1173266"/>
                    <a:pt x="149657" y="1165648"/>
                    <a:pt x="143943" y="1158029"/>
                  </a:cubicBezTo>
                  <a:cubicBezTo>
                    <a:pt x="99183" y="1098033"/>
                    <a:pt x="69027" y="1030735"/>
                    <a:pt x="46488" y="959946"/>
                  </a:cubicBezTo>
                  <a:cubicBezTo>
                    <a:pt x="25220" y="892648"/>
                    <a:pt x="11252" y="823763"/>
                    <a:pt x="4903" y="753926"/>
                  </a:cubicBezTo>
                  <a:cubicBezTo>
                    <a:pt x="-1445" y="685994"/>
                    <a:pt x="-1128" y="618061"/>
                    <a:pt x="2999" y="549811"/>
                  </a:cubicBezTo>
                  <a:cubicBezTo>
                    <a:pt x="5856" y="499973"/>
                    <a:pt x="13157" y="451087"/>
                    <a:pt x="22998" y="402518"/>
                  </a:cubicBezTo>
                  <a:cubicBezTo>
                    <a:pt x="41092" y="314587"/>
                    <a:pt x="70614" y="230465"/>
                    <a:pt x="117595" y="153327"/>
                  </a:cubicBezTo>
                  <a:cubicBezTo>
                    <a:pt x="127118" y="137454"/>
                    <a:pt x="138546" y="122852"/>
                    <a:pt x="149657" y="107932"/>
                  </a:cubicBezTo>
                  <a:cubicBezTo>
                    <a:pt x="153466" y="102853"/>
                    <a:pt x="158228" y="100314"/>
                    <a:pt x="163624" y="98409"/>
                  </a:cubicBezTo>
                  <a:cubicBezTo>
                    <a:pt x="172195" y="94600"/>
                    <a:pt x="176639" y="86346"/>
                    <a:pt x="182988" y="79998"/>
                  </a:cubicBezTo>
                  <a:cubicBezTo>
                    <a:pt x="229969" y="32699"/>
                    <a:pt x="283617" y="-315"/>
                    <a:pt x="352819" y="2"/>
                  </a:cubicBezTo>
                  <a:cubicBezTo>
                    <a:pt x="395356" y="2"/>
                    <a:pt x="433132" y="15874"/>
                    <a:pt x="468685" y="38095"/>
                  </a:cubicBezTo>
                  <a:cubicBezTo>
                    <a:pt x="480113" y="33969"/>
                    <a:pt x="483923" y="46031"/>
                    <a:pt x="491859" y="49206"/>
                  </a:cubicBezTo>
                  <a:cubicBezTo>
                    <a:pt x="493763" y="50475"/>
                    <a:pt x="495351" y="52063"/>
                    <a:pt x="496620" y="53967"/>
                  </a:cubicBezTo>
                  <a:cubicBezTo>
                    <a:pt x="496938" y="55872"/>
                    <a:pt x="496620" y="58094"/>
                    <a:pt x="496303" y="60316"/>
                  </a:cubicBezTo>
                  <a:close/>
                </a:path>
              </a:pathLst>
            </a:custGeom>
            <a:solidFill>
              <a:srgbClr val="C36000"/>
            </a:solidFill>
            <a:ln w="3173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>
            <a:extLst>
              <a:ext uri="{FF2B5EF4-FFF2-40B4-BE49-F238E27FC236}">
                <a16:creationId xmlns:a16="http://schemas.microsoft.com/office/drawing/2014/main" id="{D521C7EC-CE67-479B-890A-7F51EE180DBD}"/>
              </a:ext>
            </a:extLst>
          </p:cNvPr>
          <p:cNvGrpSpPr/>
          <p:nvPr/>
        </p:nvGrpSpPr>
        <p:grpSpPr>
          <a:xfrm>
            <a:off x="1004721" y="3612816"/>
            <a:ext cx="3214195" cy="1088781"/>
            <a:chOff x="395534" y="3737446"/>
            <a:chExt cx="3972999" cy="10887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6FA67F-F3A0-435E-8329-D8D918BBF01B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B76BF3F-50A4-49E0-B9C1-BDBE6F83F84E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grpSp>
        <p:nvGrpSpPr>
          <p:cNvPr id="6" name="Group 33">
            <a:extLst>
              <a:ext uri="{FF2B5EF4-FFF2-40B4-BE49-F238E27FC236}">
                <a16:creationId xmlns:a16="http://schemas.microsoft.com/office/drawing/2014/main" id="{72A60624-DC0E-45D2-ADD4-2F1F4972617A}"/>
              </a:ext>
            </a:extLst>
          </p:cNvPr>
          <p:cNvGrpSpPr/>
          <p:nvPr/>
        </p:nvGrpSpPr>
        <p:grpSpPr>
          <a:xfrm>
            <a:off x="1004721" y="4987468"/>
            <a:ext cx="3214195" cy="1088781"/>
            <a:chOff x="395534" y="3737446"/>
            <a:chExt cx="3972999" cy="10887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B540F4-3414-488D-9252-0A30ECA0F51F}"/>
                </a:ext>
              </a:extLst>
            </p:cNvPr>
            <p:cNvSpPr txBox="1"/>
            <p:nvPr/>
          </p:nvSpPr>
          <p:spPr>
            <a:xfrm>
              <a:off x="395534" y="3737446"/>
              <a:ext cx="3972999" cy="276999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781A67-3755-4FDB-B5C7-F907E56D241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14D7B46-88F5-4643-BDD0-C943EA45563C}"/>
              </a:ext>
            </a:extLst>
          </p:cNvPr>
          <p:cNvSpPr txBox="1"/>
          <p:nvPr/>
        </p:nvSpPr>
        <p:spPr>
          <a:xfrm>
            <a:off x="2163565" y="2263227"/>
            <a:ext cx="262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BC2C33-AF66-4F90-BD30-854DC030439D}"/>
              </a:ext>
            </a:extLst>
          </p:cNvPr>
          <p:cNvSpPr txBox="1"/>
          <p:nvPr/>
        </p:nvSpPr>
        <p:spPr>
          <a:xfrm>
            <a:off x="1004722" y="2340171"/>
            <a:ext cx="1017921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80K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9875A6-40FD-4A79-A596-7C842B9EED3B}"/>
              </a:ext>
            </a:extLst>
          </p:cNvPr>
          <p:cNvSpPr txBox="1"/>
          <p:nvPr/>
        </p:nvSpPr>
        <p:spPr>
          <a:xfrm>
            <a:off x="1004721" y="914204"/>
            <a:ext cx="4201256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B4505-0C4A-4156-BFF1-6670F1F5ED43}"/>
              </a:ext>
            </a:extLst>
          </p:cNvPr>
          <p:cNvSpPr txBox="1"/>
          <p:nvPr/>
        </p:nvSpPr>
        <p:spPr>
          <a:xfrm>
            <a:off x="6217687" y="4701597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633DD7-16A5-4B7B-B596-542E0451232D}"/>
              </a:ext>
            </a:extLst>
          </p:cNvPr>
          <p:cNvSpPr txBox="1"/>
          <p:nvPr/>
        </p:nvSpPr>
        <p:spPr>
          <a:xfrm>
            <a:off x="6217687" y="5283283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559CDF3-8ECF-4E79-814F-3BCFF203209D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B0EB38-95FE-49E6-9868-843CD73DB365}"/>
              </a:ext>
            </a:extLst>
          </p:cNvPr>
          <p:cNvGrpSpPr/>
          <p:nvPr/>
        </p:nvGrpSpPr>
        <p:grpSpPr>
          <a:xfrm>
            <a:off x="596547" y="3675112"/>
            <a:ext cx="2331507" cy="1784513"/>
            <a:chOff x="691715" y="4112474"/>
            <a:chExt cx="2331507" cy="178451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07E3F1-ED42-4372-8395-140D78D93B5A}"/>
                </a:ext>
              </a:extLst>
            </p:cNvPr>
            <p:cNvSpPr txBox="1"/>
            <p:nvPr/>
          </p:nvSpPr>
          <p:spPr>
            <a:xfrm>
              <a:off x="704574" y="4153314"/>
              <a:ext cx="1032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$15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0C451100-E022-4149-8322-C58D35957AE6}"/>
                </a:ext>
              </a:extLst>
            </p:cNvPr>
            <p:cNvSpPr txBox="1">
              <a:spLocks/>
            </p:cNvSpPr>
            <p:nvPr/>
          </p:nvSpPr>
          <p:spPr>
            <a:xfrm>
              <a:off x="1646488" y="4112474"/>
              <a:ext cx="1376734" cy="72801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4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30833B-EA58-427C-BBC7-F670CA086944}"/>
                </a:ext>
              </a:extLst>
            </p:cNvPr>
            <p:cNvSpPr txBox="1"/>
            <p:nvPr/>
          </p:nvSpPr>
          <p:spPr>
            <a:xfrm>
              <a:off x="691715" y="4881324"/>
              <a:ext cx="2331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BC0BCDA-7FF1-4065-A45D-AC4E32137BE1}"/>
              </a:ext>
            </a:extLst>
          </p:cNvPr>
          <p:cNvGrpSpPr/>
          <p:nvPr/>
        </p:nvGrpSpPr>
        <p:grpSpPr>
          <a:xfrm>
            <a:off x="3479158" y="3675112"/>
            <a:ext cx="2331507" cy="1784513"/>
            <a:chOff x="691715" y="4112474"/>
            <a:chExt cx="2331507" cy="17845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E850B3-738B-4D8D-8EBD-07F0AD558BCD}"/>
                </a:ext>
              </a:extLst>
            </p:cNvPr>
            <p:cNvSpPr txBox="1"/>
            <p:nvPr/>
          </p:nvSpPr>
          <p:spPr>
            <a:xfrm>
              <a:off x="704574" y="4153314"/>
              <a:ext cx="1032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$18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9" name="Text Placeholder 10">
              <a:extLst>
                <a:ext uri="{FF2B5EF4-FFF2-40B4-BE49-F238E27FC236}">
                  <a16:creationId xmlns:a16="http://schemas.microsoft.com/office/drawing/2014/main" id="{197C71B5-C8EE-45FC-8B35-65ED0E43C5F8}"/>
                </a:ext>
              </a:extLst>
            </p:cNvPr>
            <p:cNvSpPr txBox="1">
              <a:spLocks/>
            </p:cNvSpPr>
            <p:nvPr/>
          </p:nvSpPr>
          <p:spPr>
            <a:xfrm>
              <a:off x="1646488" y="4112474"/>
              <a:ext cx="1376734" cy="72801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3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2E3C92-3680-4BD3-9406-FF24E32FB64C}"/>
                </a:ext>
              </a:extLst>
            </p:cNvPr>
            <p:cNvSpPr txBox="1"/>
            <p:nvPr/>
          </p:nvSpPr>
          <p:spPr>
            <a:xfrm>
              <a:off x="691715" y="4881324"/>
              <a:ext cx="2331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34ED43-66EC-4C6F-B889-0DFAD416C559}"/>
              </a:ext>
            </a:extLst>
          </p:cNvPr>
          <p:cNvGrpSpPr/>
          <p:nvPr/>
        </p:nvGrpSpPr>
        <p:grpSpPr>
          <a:xfrm>
            <a:off x="6361769" y="3675112"/>
            <a:ext cx="2331507" cy="1784513"/>
            <a:chOff x="691715" y="4112474"/>
            <a:chExt cx="2331507" cy="178451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96C7F6-7EA9-4CD6-8DAC-7C4EF1C39DCA}"/>
                </a:ext>
              </a:extLst>
            </p:cNvPr>
            <p:cNvSpPr txBox="1"/>
            <p:nvPr/>
          </p:nvSpPr>
          <p:spPr>
            <a:xfrm>
              <a:off x="704574" y="4153314"/>
              <a:ext cx="1032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$20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13" name="Text Placeholder 10">
              <a:extLst>
                <a:ext uri="{FF2B5EF4-FFF2-40B4-BE49-F238E27FC236}">
                  <a16:creationId xmlns:a16="http://schemas.microsoft.com/office/drawing/2014/main" id="{23F9BDB9-6234-4065-9AC0-504370249DCE}"/>
                </a:ext>
              </a:extLst>
            </p:cNvPr>
            <p:cNvSpPr txBox="1">
              <a:spLocks/>
            </p:cNvSpPr>
            <p:nvPr/>
          </p:nvSpPr>
          <p:spPr>
            <a:xfrm>
              <a:off x="1646488" y="4112474"/>
              <a:ext cx="1376734" cy="72801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2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1B1C91-8A66-4C45-8D1A-53B3573F1A04}"/>
                </a:ext>
              </a:extLst>
            </p:cNvPr>
            <p:cNvSpPr txBox="1"/>
            <p:nvPr/>
          </p:nvSpPr>
          <p:spPr>
            <a:xfrm>
              <a:off x="691715" y="4881324"/>
              <a:ext cx="2331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C09ACF-402F-4F9F-BF76-4DF8EF51E51C}"/>
              </a:ext>
            </a:extLst>
          </p:cNvPr>
          <p:cNvGrpSpPr/>
          <p:nvPr/>
        </p:nvGrpSpPr>
        <p:grpSpPr>
          <a:xfrm>
            <a:off x="9244380" y="3675112"/>
            <a:ext cx="2331507" cy="1784513"/>
            <a:chOff x="691715" y="4112474"/>
            <a:chExt cx="2331507" cy="178451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BC1E34-E7BA-477C-B3B8-A42CC77282DC}"/>
                </a:ext>
              </a:extLst>
            </p:cNvPr>
            <p:cNvSpPr txBox="1"/>
            <p:nvPr/>
          </p:nvSpPr>
          <p:spPr>
            <a:xfrm>
              <a:off x="704574" y="4153314"/>
              <a:ext cx="103248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$25</a:t>
              </a:r>
              <a:endParaRPr lang="ko-KR" altLang="en-US" sz="3600" b="1" dirty="0">
                <a:cs typeface="Arial" pitchFamily="34" charset="0"/>
              </a:endParaRPr>
            </a:p>
          </p:txBody>
        </p:sp>
        <p:sp>
          <p:nvSpPr>
            <p:cNvPr id="17" name="Text Placeholder 10">
              <a:extLst>
                <a:ext uri="{FF2B5EF4-FFF2-40B4-BE49-F238E27FC236}">
                  <a16:creationId xmlns:a16="http://schemas.microsoft.com/office/drawing/2014/main" id="{35838078-854B-4CD7-8A5F-BCADF4DD8434}"/>
                </a:ext>
              </a:extLst>
            </p:cNvPr>
            <p:cNvSpPr txBox="1">
              <a:spLocks/>
            </p:cNvSpPr>
            <p:nvPr/>
          </p:nvSpPr>
          <p:spPr>
            <a:xfrm>
              <a:off x="1646488" y="4112474"/>
              <a:ext cx="1376734" cy="72801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98FF57-1CDC-41D0-BE09-D13306B36C86}"/>
                </a:ext>
              </a:extLst>
            </p:cNvPr>
            <p:cNvSpPr txBox="1"/>
            <p:nvPr/>
          </p:nvSpPr>
          <p:spPr>
            <a:xfrm>
              <a:off x="691715" y="4881324"/>
              <a:ext cx="23315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9" name="Graphic 2">
            <a:extLst>
              <a:ext uri="{FF2B5EF4-FFF2-40B4-BE49-F238E27FC236}">
                <a16:creationId xmlns:a16="http://schemas.microsoft.com/office/drawing/2014/main" id="{F0EF86D3-F559-41AD-85EE-076BB9E9E1EE}"/>
              </a:ext>
            </a:extLst>
          </p:cNvPr>
          <p:cNvGrpSpPr/>
          <p:nvPr/>
        </p:nvGrpSpPr>
        <p:grpSpPr>
          <a:xfrm rot="2700000">
            <a:off x="9896028" y="1142226"/>
            <a:ext cx="1100244" cy="2799957"/>
            <a:chOff x="8225681" y="914515"/>
            <a:chExt cx="503291" cy="1280800"/>
          </a:xfrm>
          <a:solidFill>
            <a:schemeClr val="accent1">
              <a:lumMod val="75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A79C816-843E-406F-B75D-3A2373B016E7}"/>
                </a:ext>
              </a:extLst>
            </p:cNvPr>
            <p:cNvSpPr/>
            <p:nvPr/>
          </p:nvSpPr>
          <p:spPr>
            <a:xfrm>
              <a:off x="8267148" y="1217493"/>
              <a:ext cx="229073" cy="916290"/>
            </a:xfrm>
            <a:custGeom>
              <a:avLst/>
              <a:gdLst>
                <a:gd name="connsiteX0" fmla="*/ 78587 w 229072"/>
                <a:gd name="connsiteY0" fmla="*/ 318361 h 916290"/>
                <a:gd name="connsiteX1" fmla="*/ 112363 w 229072"/>
                <a:gd name="connsiteY1" fmla="*/ 329731 h 916290"/>
                <a:gd name="connsiteX2" fmla="*/ 144132 w 229072"/>
                <a:gd name="connsiteY2" fmla="*/ 349796 h 916290"/>
                <a:gd name="connsiteX3" fmla="*/ 158010 w 229072"/>
                <a:gd name="connsiteY3" fmla="*/ 372703 h 916290"/>
                <a:gd name="connsiteX4" fmla="*/ 145637 w 229072"/>
                <a:gd name="connsiteY4" fmla="*/ 332741 h 916290"/>
                <a:gd name="connsiteX5" fmla="*/ 141958 w 229072"/>
                <a:gd name="connsiteY5" fmla="*/ 331904 h 916290"/>
                <a:gd name="connsiteX6" fmla="*/ 99655 w 229072"/>
                <a:gd name="connsiteY6" fmla="*/ 320534 h 916290"/>
                <a:gd name="connsiteX7" fmla="*/ 65879 w 229072"/>
                <a:gd name="connsiteY7" fmla="*/ 290437 h 916290"/>
                <a:gd name="connsiteX8" fmla="*/ 58188 w 229072"/>
                <a:gd name="connsiteY8" fmla="*/ 256327 h 916290"/>
                <a:gd name="connsiteX9" fmla="*/ 94137 w 229072"/>
                <a:gd name="connsiteY9" fmla="*/ 267697 h 916290"/>
                <a:gd name="connsiteX10" fmla="*/ 124067 w 229072"/>
                <a:gd name="connsiteY10" fmla="*/ 286926 h 916290"/>
                <a:gd name="connsiteX11" fmla="*/ 138781 w 229072"/>
                <a:gd name="connsiteY11" fmla="*/ 311171 h 916290"/>
                <a:gd name="connsiteX12" fmla="*/ 137778 w 229072"/>
                <a:gd name="connsiteY12" fmla="*/ 306656 h 916290"/>
                <a:gd name="connsiteX13" fmla="*/ 130421 w 229072"/>
                <a:gd name="connsiteY13" fmla="*/ 282411 h 916290"/>
                <a:gd name="connsiteX14" fmla="*/ 116877 w 229072"/>
                <a:gd name="connsiteY14" fmla="*/ 268366 h 916290"/>
                <a:gd name="connsiteX15" fmla="*/ 81931 w 229072"/>
                <a:gd name="connsiteY15" fmla="*/ 259839 h 916290"/>
                <a:gd name="connsiteX16" fmla="*/ 46483 w 229072"/>
                <a:gd name="connsiteY16" fmla="*/ 227902 h 916290"/>
                <a:gd name="connsiteX17" fmla="*/ 39628 w 229072"/>
                <a:gd name="connsiteY17" fmla="*/ 198808 h 916290"/>
                <a:gd name="connsiteX18" fmla="*/ 39628 w 229072"/>
                <a:gd name="connsiteY18" fmla="*/ 194126 h 916290"/>
                <a:gd name="connsiteX19" fmla="*/ 71732 w 229072"/>
                <a:gd name="connsiteY19" fmla="*/ 206165 h 916290"/>
                <a:gd name="connsiteX20" fmla="*/ 108015 w 229072"/>
                <a:gd name="connsiteY20" fmla="*/ 229909 h 916290"/>
                <a:gd name="connsiteX21" fmla="*/ 118716 w 229072"/>
                <a:gd name="connsiteY21" fmla="*/ 246295 h 916290"/>
                <a:gd name="connsiteX22" fmla="*/ 108015 w 229072"/>
                <a:gd name="connsiteY22" fmla="*/ 213355 h 916290"/>
                <a:gd name="connsiteX23" fmla="*/ 104671 w 229072"/>
                <a:gd name="connsiteY23" fmla="*/ 210847 h 916290"/>
                <a:gd name="connsiteX24" fmla="*/ 66883 w 229072"/>
                <a:gd name="connsiteY24" fmla="*/ 200146 h 916290"/>
                <a:gd name="connsiteX25" fmla="*/ 25583 w 229072"/>
                <a:gd name="connsiteY25" fmla="*/ 162357 h 916290"/>
                <a:gd name="connsiteX26" fmla="*/ 20399 w 229072"/>
                <a:gd name="connsiteY26" fmla="*/ 139283 h 916290"/>
                <a:gd name="connsiteX27" fmla="*/ 19730 w 229072"/>
                <a:gd name="connsiteY27" fmla="*/ 132762 h 916290"/>
                <a:gd name="connsiteX28" fmla="*/ 49326 w 229072"/>
                <a:gd name="connsiteY28" fmla="*/ 144801 h 916290"/>
                <a:gd name="connsiteX29" fmla="*/ 88787 w 229072"/>
                <a:gd name="connsiteY29" fmla="*/ 169380 h 916290"/>
                <a:gd name="connsiteX30" fmla="*/ 98986 w 229072"/>
                <a:gd name="connsiteY30" fmla="*/ 185766 h 916290"/>
                <a:gd name="connsiteX31" fmla="*/ 88954 w 229072"/>
                <a:gd name="connsiteY31" fmla="*/ 156171 h 916290"/>
                <a:gd name="connsiteX32" fmla="*/ 83938 w 229072"/>
                <a:gd name="connsiteY32" fmla="*/ 152325 h 916290"/>
                <a:gd name="connsiteX33" fmla="*/ 52336 w 229072"/>
                <a:gd name="connsiteY33" fmla="*/ 139784 h 916290"/>
                <a:gd name="connsiteX34" fmla="*/ 5685 w 229072"/>
                <a:gd name="connsiteY34" fmla="*/ 98986 h 916290"/>
                <a:gd name="connsiteX35" fmla="*/ 0 w 229072"/>
                <a:gd name="connsiteY35" fmla="*/ 74574 h 916290"/>
                <a:gd name="connsiteX36" fmla="*/ 30432 w 229072"/>
                <a:gd name="connsiteY36" fmla="*/ 84272 h 916290"/>
                <a:gd name="connsiteX37" fmla="*/ 76580 w 229072"/>
                <a:gd name="connsiteY37" fmla="*/ 124736 h 916290"/>
                <a:gd name="connsiteX38" fmla="*/ 80259 w 229072"/>
                <a:gd name="connsiteY38" fmla="*/ 129752 h 916290"/>
                <a:gd name="connsiteX39" fmla="*/ 70059 w 229072"/>
                <a:gd name="connsiteY39" fmla="*/ 100658 h 916290"/>
                <a:gd name="connsiteX40" fmla="*/ 67050 w 229072"/>
                <a:gd name="connsiteY40" fmla="*/ 97481 h 916290"/>
                <a:gd name="connsiteX41" fmla="*/ 61030 w 229072"/>
                <a:gd name="connsiteY41" fmla="*/ 93301 h 916290"/>
                <a:gd name="connsiteX42" fmla="*/ 32940 w 229072"/>
                <a:gd name="connsiteY42" fmla="*/ 25081 h 916290"/>
                <a:gd name="connsiteX43" fmla="*/ 38290 w 229072"/>
                <a:gd name="connsiteY43" fmla="*/ 0 h 916290"/>
                <a:gd name="connsiteX44" fmla="*/ 68220 w 229072"/>
                <a:gd name="connsiteY44" fmla="*/ 23074 h 916290"/>
                <a:gd name="connsiteX45" fmla="*/ 81597 w 229072"/>
                <a:gd name="connsiteY45" fmla="*/ 72902 h 916290"/>
                <a:gd name="connsiteX46" fmla="*/ 74908 w 229072"/>
                <a:gd name="connsiteY46" fmla="*/ 96144 h 916290"/>
                <a:gd name="connsiteX47" fmla="*/ 74741 w 229072"/>
                <a:gd name="connsiteY47" fmla="*/ 107346 h 916290"/>
                <a:gd name="connsiteX48" fmla="*/ 191786 w 229072"/>
                <a:gd name="connsiteY48" fmla="*/ 485901 h 916290"/>
                <a:gd name="connsiteX49" fmla="*/ 223555 w 229072"/>
                <a:gd name="connsiteY49" fmla="*/ 641403 h 916290"/>
                <a:gd name="connsiteX50" fmla="*/ 229407 w 229072"/>
                <a:gd name="connsiteY50" fmla="*/ 819143 h 916290"/>
                <a:gd name="connsiteX51" fmla="*/ 229073 w 229072"/>
                <a:gd name="connsiteY51" fmla="*/ 847903 h 916290"/>
                <a:gd name="connsiteX52" fmla="*/ 221548 w 229072"/>
                <a:gd name="connsiteY52" fmla="*/ 910271 h 916290"/>
                <a:gd name="connsiteX53" fmla="*/ 220712 w 229072"/>
                <a:gd name="connsiteY53" fmla="*/ 912946 h 916290"/>
                <a:gd name="connsiteX54" fmla="*/ 217535 w 229072"/>
                <a:gd name="connsiteY54" fmla="*/ 916792 h 916290"/>
                <a:gd name="connsiteX55" fmla="*/ 201818 w 229072"/>
                <a:gd name="connsiteY55" fmla="*/ 713804 h 916290"/>
                <a:gd name="connsiteX56" fmla="*/ 212018 w 229072"/>
                <a:gd name="connsiteY56" fmla="*/ 745740 h 916290"/>
                <a:gd name="connsiteX57" fmla="*/ 220378 w 229072"/>
                <a:gd name="connsiteY57" fmla="*/ 778512 h 916290"/>
                <a:gd name="connsiteX58" fmla="*/ 226732 w 229072"/>
                <a:gd name="connsiteY58" fmla="*/ 812121 h 916290"/>
                <a:gd name="connsiteX59" fmla="*/ 228404 w 229072"/>
                <a:gd name="connsiteY59" fmla="*/ 812121 h 916290"/>
                <a:gd name="connsiteX60" fmla="*/ 228404 w 229072"/>
                <a:gd name="connsiteY60" fmla="*/ 762293 h 916290"/>
                <a:gd name="connsiteX61" fmla="*/ 191117 w 229072"/>
                <a:gd name="connsiteY61" fmla="*/ 491921 h 916290"/>
                <a:gd name="connsiteX62" fmla="*/ 183593 w 229072"/>
                <a:gd name="connsiteY62" fmla="*/ 464165 h 916290"/>
                <a:gd name="connsiteX63" fmla="*/ 177908 w 229072"/>
                <a:gd name="connsiteY63" fmla="*/ 457476 h 916290"/>
                <a:gd name="connsiteX64" fmla="*/ 142460 w 229072"/>
                <a:gd name="connsiteY64" fmla="*/ 446775 h 916290"/>
                <a:gd name="connsiteX65" fmla="*/ 102330 w 229072"/>
                <a:gd name="connsiteY65" fmla="*/ 408485 h 916290"/>
                <a:gd name="connsiteX66" fmla="*/ 96311 w 229072"/>
                <a:gd name="connsiteY66" fmla="*/ 379391 h 916290"/>
                <a:gd name="connsiteX67" fmla="*/ 102665 w 229072"/>
                <a:gd name="connsiteY67" fmla="*/ 383237 h 916290"/>
                <a:gd name="connsiteX68" fmla="*/ 123064 w 229072"/>
                <a:gd name="connsiteY68" fmla="*/ 390427 h 916290"/>
                <a:gd name="connsiteX69" fmla="*/ 169046 w 229072"/>
                <a:gd name="connsiteY69" fmla="*/ 423032 h 916290"/>
                <a:gd name="connsiteX70" fmla="*/ 174396 w 229072"/>
                <a:gd name="connsiteY70" fmla="*/ 431894 h 916290"/>
                <a:gd name="connsiteX71" fmla="*/ 174062 w 229072"/>
                <a:gd name="connsiteY71" fmla="*/ 428717 h 916290"/>
                <a:gd name="connsiteX72" fmla="*/ 166705 w 229072"/>
                <a:gd name="connsiteY72" fmla="*/ 402131 h 916290"/>
                <a:gd name="connsiteX73" fmla="*/ 158177 w 229072"/>
                <a:gd name="connsiteY73" fmla="*/ 392768 h 916290"/>
                <a:gd name="connsiteX74" fmla="*/ 123398 w 229072"/>
                <a:gd name="connsiteY74" fmla="*/ 383738 h 916290"/>
                <a:gd name="connsiteX75" fmla="*/ 84105 w 229072"/>
                <a:gd name="connsiteY75" fmla="*/ 348792 h 916290"/>
                <a:gd name="connsiteX76" fmla="*/ 77082 w 229072"/>
                <a:gd name="connsiteY76" fmla="*/ 319364 h 916290"/>
                <a:gd name="connsiteX77" fmla="*/ 78587 w 229072"/>
                <a:gd name="connsiteY77" fmla="*/ 318361 h 91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29072" h="916290">
                  <a:moveTo>
                    <a:pt x="78587" y="318361"/>
                  </a:moveTo>
                  <a:cubicBezTo>
                    <a:pt x="88619" y="325885"/>
                    <a:pt x="100157" y="328226"/>
                    <a:pt x="112363" y="329731"/>
                  </a:cubicBezTo>
                  <a:cubicBezTo>
                    <a:pt x="125906" y="331403"/>
                    <a:pt x="136775" y="338258"/>
                    <a:pt x="144132" y="349796"/>
                  </a:cubicBezTo>
                  <a:cubicBezTo>
                    <a:pt x="148646" y="356818"/>
                    <a:pt x="152827" y="364175"/>
                    <a:pt x="158010" y="372703"/>
                  </a:cubicBezTo>
                  <a:cubicBezTo>
                    <a:pt x="153663" y="358490"/>
                    <a:pt x="149817" y="345615"/>
                    <a:pt x="145637" y="332741"/>
                  </a:cubicBezTo>
                  <a:cubicBezTo>
                    <a:pt x="145470" y="332072"/>
                    <a:pt x="143296" y="332239"/>
                    <a:pt x="141958" y="331904"/>
                  </a:cubicBezTo>
                  <a:cubicBezTo>
                    <a:pt x="127913" y="328059"/>
                    <a:pt x="113868" y="323711"/>
                    <a:pt x="99655" y="320534"/>
                  </a:cubicBezTo>
                  <a:cubicBezTo>
                    <a:pt x="82433" y="316856"/>
                    <a:pt x="70728" y="307325"/>
                    <a:pt x="65879" y="290437"/>
                  </a:cubicBezTo>
                  <a:cubicBezTo>
                    <a:pt x="62702" y="279402"/>
                    <a:pt x="60194" y="268032"/>
                    <a:pt x="58188" y="256327"/>
                  </a:cubicBezTo>
                  <a:cubicBezTo>
                    <a:pt x="69223" y="264186"/>
                    <a:pt x="81597" y="265858"/>
                    <a:pt x="94137" y="267697"/>
                  </a:cubicBezTo>
                  <a:cubicBezTo>
                    <a:pt x="106845" y="269537"/>
                    <a:pt x="117044" y="276058"/>
                    <a:pt x="124067" y="286926"/>
                  </a:cubicBezTo>
                  <a:cubicBezTo>
                    <a:pt x="129083" y="294617"/>
                    <a:pt x="133598" y="302643"/>
                    <a:pt x="138781" y="311171"/>
                  </a:cubicBezTo>
                  <a:cubicBezTo>
                    <a:pt x="138280" y="309164"/>
                    <a:pt x="138112" y="307994"/>
                    <a:pt x="137778" y="306656"/>
                  </a:cubicBezTo>
                  <a:cubicBezTo>
                    <a:pt x="135270" y="298630"/>
                    <a:pt x="132093" y="290605"/>
                    <a:pt x="130421" y="282411"/>
                  </a:cubicBezTo>
                  <a:cubicBezTo>
                    <a:pt x="128749" y="274385"/>
                    <a:pt x="124401" y="270205"/>
                    <a:pt x="116877" y="268366"/>
                  </a:cubicBezTo>
                  <a:cubicBezTo>
                    <a:pt x="105173" y="265524"/>
                    <a:pt x="93636" y="262012"/>
                    <a:pt x="81931" y="259839"/>
                  </a:cubicBezTo>
                  <a:cubicBezTo>
                    <a:pt x="63371" y="256327"/>
                    <a:pt x="51500" y="245960"/>
                    <a:pt x="46483" y="227902"/>
                  </a:cubicBezTo>
                  <a:cubicBezTo>
                    <a:pt x="43808" y="218371"/>
                    <a:pt x="41802" y="208506"/>
                    <a:pt x="39628" y="198808"/>
                  </a:cubicBezTo>
                  <a:cubicBezTo>
                    <a:pt x="39293" y="197638"/>
                    <a:pt x="39628" y="196300"/>
                    <a:pt x="39628" y="194126"/>
                  </a:cubicBezTo>
                  <a:cubicBezTo>
                    <a:pt x="49326" y="202487"/>
                    <a:pt x="60194" y="204995"/>
                    <a:pt x="71732" y="206165"/>
                  </a:cubicBezTo>
                  <a:cubicBezTo>
                    <a:pt x="87783" y="207837"/>
                    <a:pt x="99822" y="216030"/>
                    <a:pt x="108015" y="229909"/>
                  </a:cubicBezTo>
                  <a:cubicBezTo>
                    <a:pt x="111359" y="235426"/>
                    <a:pt x="114536" y="241111"/>
                    <a:pt x="118716" y="246295"/>
                  </a:cubicBezTo>
                  <a:cubicBezTo>
                    <a:pt x="115205" y="235259"/>
                    <a:pt x="111694" y="224224"/>
                    <a:pt x="108015" y="213355"/>
                  </a:cubicBezTo>
                  <a:cubicBezTo>
                    <a:pt x="107681" y="212352"/>
                    <a:pt x="106009" y="211349"/>
                    <a:pt x="104671" y="210847"/>
                  </a:cubicBezTo>
                  <a:cubicBezTo>
                    <a:pt x="92131" y="207169"/>
                    <a:pt x="79757" y="202152"/>
                    <a:pt x="66883" y="200146"/>
                  </a:cubicBezTo>
                  <a:cubicBezTo>
                    <a:pt x="44310" y="196467"/>
                    <a:pt x="30432" y="184596"/>
                    <a:pt x="25583" y="162357"/>
                  </a:cubicBezTo>
                  <a:cubicBezTo>
                    <a:pt x="23911" y="154666"/>
                    <a:pt x="22071" y="146974"/>
                    <a:pt x="20399" y="139283"/>
                  </a:cubicBezTo>
                  <a:cubicBezTo>
                    <a:pt x="20065" y="137611"/>
                    <a:pt x="20065" y="135771"/>
                    <a:pt x="19730" y="132762"/>
                  </a:cubicBezTo>
                  <a:cubicBezTo>
                    <a:pt x="28927" y="140788"/>
                    <a:pt x="38457" y="143965"/>
                    <a:pt x="49326" y="144801"/>
                  </a:cubicBezTo>
                  <a:cubicBezTo>
                    <a:pt x="66548" y="146306"/>
                    <a:pt x="79925" y="154164"/>
                    <a:pt x="88787" y="169380"/>
                  </a:cubicBezTo>
                  <a:cubicBezTo>
                    <a:pt x="91963" y="174898"/>
                    <a:pt x="95140" y="180416"/>
                    <a:pt x="98986" y="185766"/>
                  </a:cubicBezTo>
                  <a:cubicBezTo>
                    <a:pt x="95642" y="175901"/>
                    <a:pt x="92632" y="165869"/>
                    <a:pt x="88954" y="156171"/>
                  </a:cubicBezTo>
                  <a:cubicBezTo>
                    <a:pt x="88285" y="154499"/>
                    <a:pt x="85610" y="153663"/>
                    <a:pt x="83938" y="152325"/>
                  </a:cubicBezTo>
                  <a:cubicBezTo>
                    <a:pt x="74407" y="145469"/>
                    <a:pt x="64040" y="141122"/>
                    <a:pt x="52336" y="139784"/>
                  </a:cubicBezTo>
                  <a:cubicBezTo>
                    <a:pt x="27589" y="136942"/>
                    <a:pt x="11872" y="123398"/>
                    <a:pt x="5685" y="98986"/>
                  </a:cubicBezTo>
                  <a:cubicBezTo>
                    <a:pt x="3679" y="90626"/>
                    <a:pt x="1839" y="82265"/>
                    <a:pt x="0" y="74574"/>
                  </a:cubicBezTo>
                  <a:cubicBezTo>
                    <a:pt x="10200" y="77918"/>
                    <a:pt x="20232" y="81095"/>
                    <a:pt x="30432" y="84272"/>
                  </a:cubicBezTo>
                  <a:cubicBezTo>
                    <a:pt x="51834" y="90960"/>
                    <a:pt x="66381" y="105340"/>
                    <a:pt x="76580" y="124736"/>
                  </a:cubicBezTo>
                  <a:cubicBezTo>
                    <a:pt x="77584" y="126575"/>
                    <a:pt x="78420" y="128247"/>
                    <a:pt x="80259" y="129752"/>
                  </a:cubicBezTo>
                  <a:cubicBezTo>
                    <a:pt x="76915" y="120054"/>
                    <a:pt x="73571" y="110356"/>
                    <a:pt x="70059" y="100658"/>
                  </a:cubicBezTo>
                  <a:cubicBezTo>
                    <a:pt x="69558" y="99488"/>
                    <a:pt x="68220" y="98485"/>
                    <a:pt x="67050" y="97481"/>
                  </a:cubicBezTo>
                  <a:cubicBezTo>
                    <a:pt x="65043" y="95976"/>
                    <a:pt x="63037" y="94639"/>
                    <a:pt x="61030" y="93301"/>
                  </a:cubicBezTo>
                  <a:cubicBezTo>
                    <a:pt x="36618" y="76748"/>
                    <a:pt x="26920" y="54175"/>
                    <a:pt x="32940" y="25081"/>
                  </a:cubicBezTo>
                  <a:cubicBezTo>
                    <a:pt x="34612" y="16888"/>
                    <a:pt x="36451" y="8695"/>
                    <a:pt x="38290" y="0"/>
                  </a:cubicBezTo>
                  <a:cubicBezTo>
                    <a:pt x="49995" y="6521"/>
                    <a:pt x="59693" y="13878"/>
                    <a:pt x="68220" y="23074"/>
                  </a:cubicBezTo>
                  <a:cubicBezTo>
                    <a:pt x="81597" y="37454"/>
                    <a:pt x="86446" y="53840"/>
                    <a:pt x="81597" y="72902"/>
                  </a:cubicBezTo>
                  <a:cubicBezTo>
                    <a:pt x="79590" y="80761"/>
                    <a:pt x="77584" y="88619"/>
                    <a:pt x="74908" y="96144"/>
                  </a:cubicBezTo>
                  <a:cubicBezTo>
                    <a:pt x="73571" y="100157"/>
                    <a:pt x="73404" y="103333"/>
                    <a:pt x="74741" y="107346"/>
                  </a:cubicBezTo>
                  <a:cubicBezTo>
                    <a:pt x="117546" y="232417"/>
                    <a:pt x="158344" y="357989"/>
                    <a:pt x="191786" y="485901"/>
                  </a:cubicBezTo>
                  <a:cubicBezTo>
                    <a:pt x="205162" y="537067"/>
                    <a:pt x="217201" y="588733"/>
                    <a:pt x="223555" y="641403"/>
                  </a:cubicBezTo>
                  <a:cubicBezTo>
                    <a:pt x="230578" y="700427"/>
                    <a:pt x="232082" y="759785"/>
                    <a:pt x="229407" y="819143"/>
                  </a:cubicBezTo>
                  <a:cubicBezTo>
                    <a:pt x="228905" y="828674"/>
                    <a:pt x="228905" y="838372"/>
                    <a:pt x="229073" y="847903"/>
                  </a:cubicBezTo>
                  <a:cubicBezTo>
                    <a:pt x="229574" y="869138"/>
                    <a:pt x="227401" y="889872"/>
                    <a:pt x="221548" y="910271"/>
                  </a:cubicBezTo>
                  <a:cubicBezTo>
                    <a:pt x="221214" y="911107"/>
                    <a:pt x="221214" y="912110"/>
                    <a:pt x="220712" y="912946"/>
                  </a:cubicBezTo>
                  <a:cubicBezTo>
                    <a:pt x="219876" y="914284"/>
                    <a:pt x="219040" y="915622"/>
                    <a:pt x="217535" y="916792"/>
                  </a:cubicBezTo>
                  <a:cubicBezTo>
                    <a:pt x="219207" y="848572"/>
                    <a:pt x="213690" y="781020"/>
                    <a:pt x="201818" y="713804"/>
                  </a:cubicBezTo>
                  <a:cubicBezTo>
                    <a:pt x="205162" y="724505"/>
                    <a:pt x="208841" y="735039"/>
                    <a:pt x="212018" y="745740"/>
                  </a:cubicBezTo>
                  <a:cubicBezTo>
                    <a:pt x="215195" y="756608"/>
                    <a:pt x="218037" y="767477"/>
                    <a:pt x="220378" y="778512"/>
                  </a:cubicBezTo>
                  <a:cubicBezTo>
                    <a:pt x="222886" y="789548"/>
                    <a:pt x="224725" y="800918"/>
                    <a:pt x="226732" y="812121"/>
                  </a:cubicBezTo>
                  <a:cubicBezTo>
                    <a:pt x="227233" y="812121"/>
                    <a:pt x="227902" y="812121"/>
                    <a:pt x="228404" y="812121"/>
                  </a:cubicBezTo>
                  <a:cubicBezTo>
                    <a:pt x="228404" y="795567"/>
                    <a:pt x="228404" y="778847"/>
                    <a:pt x="228404" y="762293"/>
                  </a:cubicBezTo>
                  <a:cubicBezTo>
                    <a:pt x="228905" y="670330"/>
                    <a:pt x="215195" y="580373"/>
                    <a:pt x="191117" y="491921"/>
                  </a:cubicBezTo>
                  <a:cubicBezTo>
                    <a:pt x="188609" y="482725"/>
                    <a:pt x="186435" y="473361"/>
                    <a:pt x="183593" y="464165"/>
                  </a:cubicBezTo>
                  <a:cubicBezTo>
                    <a:pt x="182757" y="461489"/>
                    <a:pt x="180416" y="458312"/>
                    <a:pt x="177908" y="457476"/>
                  </a:cubicBezTo>
                  <a:cubicBezTo>
                    <a:pt x="166203" y="453463"/>
                    <a:pt x="154499" y="448949"/>
                    <a:pt x="142460" y="446775"/>
                  </a:cubicBezTo>
                  <a:cubicBezTo>
                    <a:pt x="120221" y="442762"/>
                    <a:pt x="106845" y="430556"/>
                    <a:pt x="102330" y="408485"/>
                  </a:cubicBezTo>
                  <a:cubicBezTo>
                    <a:pt x="100491" y="399121"/>
                    <a:pt x="98485" y="389758"/>
                    <a:pt x="96311" y="379391"/>
                  </a:cubicBezTo>
                  <a:cubicBezTo>
                    <a:pt x="99153" y="381063"/>
                    <a:pt x="100825" y="382401"/>
                    <a:pt x="102665" y="383237"/>
                  </a:cubicBezTo>
                  <a:cubicBezTo>
                    <a:pt x="109353" y="385912"/>
                    <a:pt x="116041" y="389758"/>
                    <a:pt x="123064" y="390427"/>
                  </a:cubicBezTo>
                  <a:cubicBezTo>
                    <a:pt x="144801" y="392600"/>
                    <a:pt x="159682" y="403636"/>
                    <a:pt x="169046" y="423032"/>
                  </a:cubicBezTo>
                  <a:cubicBezTo>
                    <a:pt x="170550" y="426042"/>
                    <a:pt x="172055" y="429051"/>
                    <a:pt x="174396" y="431894"/>
                  </a:cubicBezTo>
                  <a:cubicBezTo>
                    <a:pt x="174229" y="430891"/>
                    <a:pt x="174229" y="429720"/>
                    <a:pt x="174062" y="428717"/>
                  </a:cubicBezTo>
                  <a:cubicBezTo>
                    <a:pt x="171554" y="419855"/>
                    <a:pt x="168711" y="411160"/>
                    <a:pt x="166705" y="402131"/>
                  </a:cubicBezTo>
                  <a:cubicBezTo>
                    <a:pt x="165534" y="397115"/>
                    <a:pt x="163026" y="394105"/>
                    <a:pt x="158177" y="392768"/>
                  </a:cubicBezTo>
                  <a:cubicBezTo>
                    <a:pt x="146640" y="389591"/>
                    <a:pt x="135103" y="385745"/>
                    <a:pt x="123398" y="383738"/>
                  </a:cubicBezTo>
                  <a:cubicBezTo>
                    <a:pt x="102497" y="380227"/>
                    <a:pt x="89121" y="369359"/>
                    <a:pt x="84105" y="348792"/>
                  </a:cubicBezTo>
                  <a:cubicBezTo>
                    <a:pt x="81764" y="338927"/>
                    <a:pt x="79423" y="329229"/>
                    <a:pt x="77082" y="319364"/>
                  </a:cubicBezTo>
                  <a:cubicBezTo>
                    <a:pt x="77584" y="318862"/>
                    <a:pt x="78085" y="318695"/>
                    <a:pt x="78587" y="31836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AAE947A-11C2-4F8F-96DA-12C4FCD91701}"/>
                </a:ext>
              </a:extLst>
            </p:cNvPr>
            <p:cNvSpPr/>
            <p:nvPr/>
          </p:nvSpPr>
          <p:spPr>
            <a:xfrm>
              <a:off x="8490034" y="914682"/>
              <a:ext cx="178911" cy="1279128"/>
            </a:xfrm>
            <a:custGeom>
              <a:avLst/>
              <a:gdLst>
                <a:gd name="connsiteX0" fmla="*/ 89957 w 178910"/>
                <a:gd name="connsiteY0" fmla="*/ 939699 h 1279127"/>
                <a:gd name="connsiteX1" fmla="*/ 89790 w 178910"/>
                <a:gd name="connsiteY1" fmla="*/ 989025 h 1279127"/>
                <a:gd name="connsiteX2" fmla="*/ 87951 w 178910"/>
                <a:gd name="connsiteY2" fmla="*/ 1038685 h 1279127"/>
                <a:gd name="connsiteX3" fmla="*/ 91127 w 178910"/>
                <a:gd name="connsiteY3" fmla="*/ 1027650 h 1279127"/>
                <a:gd name="connsiteX4" fmla="*/ 133096 w 178910"/>
                <a:gd name="connsiteY4" fmla="*/ 783863 h 1279127"/>
                <a:gd name="connsiteX5" fmla="*/ 143129 w 178910"/>
                <a:gd name="connsiteY5" fmla="*/ 578367 h 1279127"/>
                <a:gd name="connsiteX6" fmla="*/ 143129 w 178910"/>
                <a:gd name="connsiteY6" fmla="*/ 568836 h 1279127"/>
                <a:gd name="connsiteX7" fmla="*/ 141624 w 178910"/>
                <a:gd name="connsiteY7" fmla="*/ 573852 h 1279127"/>
                <a:gd name="connsiteX8" fmla="*/ 128749 w 178910"/>
                <a:gd name="connsiteY8" fmla="*/ 563151 h 1279127"/>
                <a:gd name="connsiteX9" fmla="*/ 95475 w 178910"/>
                <a:gd name="connsiteY9" fmla="*/ 543086 h 1279127"/>
                <a:gd name="connsiteX10" fmla="*/ 55847 w 178910"/>
                <a:gd name="connsiteY10" fmla="*/ 471522 h 1279127"/>
                <a:gd name="connsiteX11" fmla="*/ 59191 w 178910"/>
                <a:gd name="connsiteY11" fmla="*/ 435405 h 1279127"/>
                <a:gd name="connsiteX12" fmla="*/ 61866 w 178910"/>
                <a:gd name="connsiteY12" fmla="*/ 437579 h 1279127"/>
                <a:gd name="connsiteX13" fmla="*/ 96144 w 178910"/>
                <a:gd name="connsiteY13" fmla="*/ 463161 h 1279127"/>
                <a:gd name="connsiteX14" fmla="*/ 131257 w 178910"/>
                <a:gd name="connsiteY14" fmla="*/ 497104 h 1279127"/>
                <a:gd name="connsiteX15" fmla="*/ 139617 w 178910"/>
                <a:gd name="connsiteY15" fmla="*/ 527369 h 1279127"/>
                <a:gd name="connsiteX16" fmla="*/ 143296 w 178910"/>
                <a:gd name="connsiteY16" fmla="*/ 551446 h 1279127"/>
                <a:gd name="connsiteX17" fmla="*/ 143797 w 178910"/>
                <a:gd name="connsiteY17" fmla="*/ 546932 h 1279127"/>
                <a:gd name="connsiteX18" fmla="*/ 143965 w 178910"/>
                <a:gd name="connsiteY18" fmla="*/ 292778 h 1279127"/>
                <a:gd name="connsiteX19" fmla="*/ 141791 w 178910"/>
                <a:gd name="connsiteY19" fmla="*/ 152492 h 1279127"/>
                <a:gd name="connsiteX20" fmla="*/ 136775 w 178910"/>
                <a:gd name="connsiteY20" fmla="*/ 138112 h 1279127"/>
                <a:gd name="connsiteX21" fmla="*/ 116877 w 178910"/>
                <a:gd name="connsiteY21" fmla="*/ 106176 h 1279127"/>
                <a:gd name="connsiteX22" fmla="*/ 113199 w 178910"/>
                <a:gd name="connsiteY22" fmla="*/ 56349 h 1279127"/>
                <a:gd name="connsiteX23" fmla="*/ 139784 w 178910"/>
                <a:gd name="connsiteY23" fmla="*/ 2508 h 1279127"/>
                <a:gd name="connsiteX24" fmla="*/ 141122 w 178910"/>
                <a:gd name="connsiteY24" fmla="*/ 0 h 1279127"/>
                <a:gd name="connsiteX25" fmla="*/ 147142 w 178910"/>
                <a:gd name="connsiteY25" fmla="*/ 6521 h 1279127"/>
                <a:gd name="connsiteX26" fmla="*/ 176570 w 178910"/>
                <a:gd name="connsiteY26" fmla="*/ 57853 h 1279127"/>
                <a:gd name="connsiteX27" fmla="*/ 174229 w 178910"/>
                <a:gd name="connsiteY27" fmla="*/ 101327 h 1279127"/>
                <a:gd name="connsiteX28" fmla="*/ 146807 w 178910"/>
                <a:gd name="connsiteY28" fmla="*/ 145804 h 1279127"/>
                <a:gd name="connsiteX29" fmla="*/ 144299 w 178910"/>
                <a:gd name="connsiteY29" fmla="*/ 152659 h 1279127"/>
                <a:gd name="connsiteX30" fmla="*/ 146473 w 178910"/>
                <a:gd name="connsiteY30" fmla="*/ 521851 h 1279127"/>
                <a:gd name="connsiteX31" fmla="*/ 138447 w 178910"/>
                <a:gd name="connsiteY31" fmla="*/ 745406 h 1279127"/>
                <a:gd name="connsiteX32" fmla="*/ 86446 w 178910"/>
                <a:gd name="connsiteY32" fmla="*/ 1054068 h 1279127"/>
                <a:gd name="connsiteX33" fmla="*/ 77918 w 178910"/>
                <a:gd name="connsiteY33" fmla="*/ 1100050 h 1279127"/>
                <a:gd name="connsiteX34" fmla="*/ 45982 w 178910"/>
                <a:gd name="connsiteY34" fmla="*/ 1189840 h 1279127"/>
                <a:gd name="connsiteX35" fmla="*/ 3511 w 178910"/>
                <a:gd name="connsiteY35" fmla="*/ 1274781 h 1279127"/>
                <a:gd name="connsiteX36" fmla="*/ 0 w 178910"/>
                <a:gd name="connsiteY36" fmla="*/ 1280131 h 1279127"/>
                <a:gd name="connsiteX37" fmla="*/ 89957 w 178910"/>
                <a:gd name="connsiteY37" fmla="*/ 939699 h 1279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8910" h="1279127">
                  <a:moveTo>
                    <a:pt x="89957" y="939699"/>
                  </a:moveTo>
                  <a:cubicBezTo>
                    <a:pt x="89957" y="956086"/>
                    <a:pt x="90291" y="972639"/>
                    <a:pt x="89790" y="989025"/>
                  </a:cubicBezTo>
                  <a:cubicBezTo>
                    <a:pt x="89455" y="1005579"/>
                    <a:pt x="88285" y="1021965"/>
                    <a:pt x="87951" y="1038685"/>
                  </a:cubicBezTo>
                  <a:cubicBezTo>
                    <a:pt x="88954" y="1035007"/>
                    <a:pt x="90124" y="1031328"/>
                    <a:pt x="91127" y="1027650"/>
                  </a:cubicBezTo>
                  <a:cubicBezTo>
                    <a:pt x="113199" y="947725"/>
                    <a:pt x="128080" y="866630"/>
                    <a:pt x="133096" y="783863"/>
                  </a:cubicBezTo>
                  <a:cubicBezTo>
                    <a:pt x="137276" y="715476"/>
                    <a:pt x="139952" y="646921"/>
                    <a:pt x="143129" y="578367"/>
                  </a:cubicBezTo>
                  <a:cubicBezTo>
                    <a:pt x="143296" y="575691"/>
                    <a:pt x="143129" y="573183"/>
                    <a:pt x="143129" y="568836"/>
                  </a:cubicBezTo>
                  <a:cubicBezTo>
                    <a:pt x="142460" y="571344"/>
                    <a:pt x="142125" y="572347"/>
                    <a:pt x="141624" y="573852"/>
                  </a:cubicBezTo>
                  <a:cubicBezTo>
                    <a:pt x="137276" y="570173"/>
                    <a:pt x="133263" y="565993"/>
                    <a:pt x="128749" y="563151"/>
                  </a:cubicBezTo>
                  <a:cubicBezTo>
                    <a:pt x="117880" y="556128"/>
                    <a:pt x="107179" y="548437"/>
                    <a:pt x="95475" y="543086"/>
                  </a:cubicBezTo>
                  <a:cubicBezTo>
                    <a:pt x="64374" y="528706"/>
                    <a:pt x="52336" y="504796"/>
                    <a:pt x="55847" y="471522"/>
                  </a:cubicBezTo>
                  <a:cubicBezTo>
                    <a:pt x="57185" y="459817"/>
                    <a:pt x="58021" y="448113"/>
                    <a:pt x="59191" y="435405"/>
                  </a:cubicBezTo>
                  <a:cubicBezTo>
                    <a:pt x="60696" y="436576"/>
                    <a:pt x="61365" y="437077"/>
                    <a:pt x="61866" y="437579"/>
                  </a:cubicBezTo>
                  <a:cubicBezTo>
                    <a:pt x="71063" y="449116"/>
                    <a:pt x="82433" y="457476"/>
                    <a:pt x="96144" y="463161"/>
                  </a:cubicBezTo>
                  <a:cubicBezTo>
                    <a:pt x="112195" y="469682"/>
                    <a:pt x="125070" y="480384"/>
                    <a:pt x="131257" y="497104"/>
                  </a:cubicBezTo>
                  <a:cubicBezTo>
                    <a:pt x="134935" y="506969"/>
                    <a:pt x="137444" y="517169"/>
                    <a:pt x="139617" y="527369"/>
                  </a:cubicBezTo>
                  <a:cubicBezTo>
                    <a:pt x="141289" y="535227"/>
                    <a:pt x="141791" y="543253"/>
                    <a:pt x="143296" y="551446"/>
                  </a:cubicBezTo>
                  <a:cubicBezTo>
                    <a:pt x="143463" y="549941"/>
                    <a:pt x="143797" y="548437"/>
                    <a:pt x="143797" y="546932"/>
                  </a:cubicBezTo>
                  <a:cubicBezTo>
                    <a:pt x="143965" y="462158"/>
                    <a:pt x="144299" y="377385"/>
                    <a:pt x="143965" y="292778"/>
                  </a:cubicBezTo>
                  <a:cubicBezTo>
                    <a:pt x="143797" y="245960"/>
                    <a:pt x="142460" y="199310"/>
                    <a:pt x="141791" y="152492"/>
                  </a:cubicBezTo>
                  <a:cubicBezTo>
                    <a:pt x="141791" y="146974"/>
                    <a:pt x="139952" y="142794"/>
                    <a:pt x="136775" y="138112"/>
                  </a:cubicBezTo>
                  <a:cubicBezTo>
                    <a:pt x="129585" y="127913"/>
                    <a:pt x="122562" y="117379"/>
                    <a:pt x="116877" y="106176"/>
                  </a:cubicBezTo>
                  <a:cubicBezTo>
                    <a:pt x="108684" y="90291"/>
                    <a:pt x="107848" y="73404"/>
                    <a:pt x="113199" y="56349"/>
                  </a:cubicBezTo>
                  <a:cubicBezTo>
                    <a:pt x="119051" y="36953"/>
                    <a:pt x="128582" y="19229"/>
                    <a:pt x="139784" y="2508"/>
                  </a:cubicBezTo>
                  <a:cubicBezTo>
                    <a:pt x="140119" y="1839"/>
                    <a:pt x="140453" y="1170"/>
                    <a:pt x="141122" y="0"/>
                  </a:cubicBezTo>
                  <a:cubicBezTo>
                    <a:pt x="143630" y="2675"/>
                    <a:pt x="145469" y="4515"/>
                    <a:pt x="147142" y="6521"/>
                  </a:cubicBezTo>
                  <a:cubicBezTo>
                    <a:pt x="160518" y="21570"/>
                    <a:pt x="170550" y="38457"/>
                    <a:pt x="176570" y="57853"/>
                  </a:cubicBezTo>
                  <a:cubicBezTo>
                    <a:pt x="181252" y="72735"/>
                    <a:pt x="180416" y="86947"/>
                    <a:pt x="174229" y="101327"/>
                  </a:cubicBezTo>
                  <a:cubicBezTo>
                    <a:pt x="167206" y="117546"/>
                    <a:pt x="157676" y="131926"/>
                    <a:pt x="146807" y="145804"/>
                  </a:cubicBezTo>
                  <a:cubicBezTo>
                    <a:pt x="145302" y="147643"/>
                    <a:pt x="144132" y="150318"/>
                    <a:pt x="144299" y="152659"/>
                  </a:cubicBezTo>
                  <a:cubicBezTo>
                    <a:pt x="147142" y="275723"/>
                    <a:pt x="149148" y="398787"/>
                    <a:pt x="146473" y="521851"/>
                  </a:cubicBezTo>
                  <a:cubicBezTo>
                    <a:pt x="144968" y="596425"/>
                    <a:pt x="142125" y="670999"/>
                    <a:pt x="138447" y="745406"/>
                  </a:cubicBezTo>
                  <a:cubicBezTo>
                    <a:pt x="133263" y="850244"/>
                    <a:pt x="116376" y="953243"/>
                    <a:pt x="86446" y="1054068"/>
                  </a:cubicBezTo>
                  <a:cubicBezTo>
                    <a:pt x="82098" y="1068950"/>
                    <a:pt x="81095" y="1084667"/>
                    <a:pt x="77918" y="1100050"/>
                  </a:cubicBezTo>
                  <a:cubicBezTo>
                    <a:pt x="71397" y="1131485"/>
                    <a:pt x="63204" y="1162752"/>
                    <a:pt x="45982" y="1189840"/>
                  </a:cubicBezTo>
                  <a:cubicBezTo>
                    <a:pt x="28927" y="1216927"/>
                    <a:pt x="17055" y="1246188"/>
                    <a:pt x="3511" y="1274781"/>
                  </a:cubicBezTo>
                  <a:cubicBezTo>
                    <a:pt x="2675" y="1276620"/>
                    <a:pt x="1505" y="1278626"/>
                    <a:pt x="0" y="1280131"/>
                  </a:cubicBezTo>
                  <a:cubicBezTo>
                    <a:pt x="48323" y="1171280"/>
                    <a:pt x="74407" y="1056911"/>
                    <a:pt x="89957" y="93969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09C9368-9E64-4777-8786-07241CFD34F0}"/>
                </a:ext>
              </a:extLst>
            </p:cNvPr>
            <p:cNvSpPr/>
            <p:nvPr/>
          </p:nvSpPr>
          <p:spPr>
            <a:xfrm>
              <a:off x="8413788" y="1264478"/>
              <a:ext cx="170550" cy="576862"/>
            </a:xfrm>
            <a:custGeom>
              <a:avLst/>
              <a:gdLst>
                <a:gd name="connsiteX0" fmla="*/ 165367 w 170550"/>
                <a:gd name="connsiteY0" fmla="*/ 577363 h 576861"/>
                <a:gd name="connsiteX1" fmla="*/ 161521 w 170550"/>
                <a:gd name="connsiteY1" fmla="*/ 533388 h 576861"/>
                <a:gd name="connsiteX2" fmla="*/ 121392 w 170550"/>
                <a:gd name="connsiteY2" fmla="*/ 341937 h 576861"/>
                <a:gd name="connsiteX3" fmla="*/ 2675 w 170550"/>
                <a:gd name="connsiteY3" fmla="*/ 10868 h 576861"/>
                <a:gd name="connsiteX4" fmla="*/ 0 w 170550"/>
                <a:gd name="connsiteY4" fmla="*/ 0 h 576861"/>
                <a:gd name="connsiteX5" fmla="*/ 28759 w 170550"/>
                <a:gd name="connsiteY5" fmla="*/ 46316 h 576861"/>
                <a:gd name="connsiteX6" fmla="*/ 138280 w 170550"/>
                <a:gd name="connsiteY6" fmla="*/ 279903 h 576861"/>
                <a:gd name="connsiteX7" fmla="*/ 170216 w 170550"/>
                <a:gd name="connsiteY7" fmla="*/ 517838 h 576861"/>
                <a:gd name="connsiteX8" fmla="*/ 166538 w 170550"/>
                <a:gd name="connsiteY8" fmla="*/ 571845 h 576861"/>
                <a:gd name="connsiteX9" fmla="*/ 165367 w 170550"/>
                <a:gd name="connsiteY9" fmla="*/ 577363 h 576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550" h="576861">
                  <a:moveTo>
                    <a:pt x="165367" y="577363"/>
                  </a:moveTo>
                  <a:cubicBezTo>
                    <a:pt x="164029" y="561646"/>
                    <a:pt x="162692" y="547433"/>
                    <a:pt x="161521" y="533388"/>
                  </a:cubicBezTo>
                  <a:cubicBezTo>
                    <a:pt x="155836" y="468010"/>
                    <a:pt x="141122" y="404472"/>
                    <a:pt x="121392" y="341937"/>
                  </a:cubicBezTo>
                  <a:cubicBezTo>
                    <a:pt x="86278" y="229909"/>
                    <a:pt x="45146" y="120221"/>
                    <a:pt x="2675" y="10868"/>
                  </a:cubicBezTo>
                  <a:cubicBezTo>
                    <a:pt x="1338" y="7524"/>
                    <a:pt x="167" y="4013"/>
                    <a:pt x="0" y="0"/>
                  </a:cubicBezTo>
                  <a:cubicBezTo>
                    <a:pt x="9698" y="15383"/>
                    <a:pt x="19563" y="30766"/>
                    <a:pt x="28759" y="46316"/>
                  </a:cubicBezTo>
                  <a:cubicBezTo>
                    <a:pt x="73069" y="120556"/>
                    <a:pt x="110691" y="197805"/>
                    <a:pt x="138280" y="279903"/>
                  </a:cubicBezTo>
                  <a:cubicBezTo>
                    <a:pt x="164364" y="357153"/>
                    <a:pt x="176068" y="436241"/>
                    <a:pt x="170216" y="517838"/>
                  </a:cubicBezTo>
                  <a:cubicBezTo>
                    <a:pt x="168878" y="535896"/>
                    <a:pt x="167875" y="553787"/>
                    <a:pt x="166538" y="571845"/>
                  </a:cubicBezTo>
                  <a:cubicBezTo>
                    <a:pt x="166370" y="573016"/>
                    <a:pt x="165869" y="574521"/>
                    <a:pt x="165367" y="5773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233AE05-6A70-44CE-98D6-4C5C240AE53D}"/>
                </a:ext>
              </a:extLst>
            </p:cNvPr>
            <p:cNvSpPr/>
            <p:nvPr/>
          </p:nvSpPr>
          <p:spPr>
            <a:xfrm>
              <a:off x="8225514" y="1558928"/>
              <a:ext cx="237433" cy="357821"/>
            </a:xfrm>
            <a:custGeom>
              <a:avLst/>
              <a:gdLst>
                <a:gd name="connsiteX0" fmla="*/ 238603 w 237432"/>
                <a:gd name="connsiteY0" fmla="*/ 358156 h 357821"/>
                <a:gd name="connsiteX1" fmla="*/ 212519 w 237432"/>
                <a:gd name="connsiteY1" fmla="*/ 300302 h 357821"/>
                <a:gd name="connsiteX2" fmla="*/ 135270 w 237432"/>
                <a:gd name="connsiteY2" fmla="*/ 177573 h 357821"/>
                <a:gd name="connsiteX3" fmla="*/ 2341 w 237432"/>
                <a:gd name="connsiteY3" fmla="*/ 4682 h 357821"/>
                <a:gd name="connsiteX4" fmla="*/ 0 w 237432"/>
                <a:gd name="connsiteY4" fmla="*/ 0 h 357821"/>
                <a:gd name="connsiteX5" fmla="*/ 22573 w 237432"/>
                <a:gd name="connsiteY5" fmla="*/ 19062 h 357821"/>
                <a:gd name="connsiteX6" fmla="*/ 135437 w 237432"/>
                <a:gd name="connsiteY6" fmla="*/ 135437 h 357821"/>
                <a:gd name="connsiteX7" fmla="*/ 236430 w 237432"/>
                <a:gd name="connsiteY7" fmla="*/ 347120 h 357821"/>
                <a:gd name="connsiteX8" fmla="*/ 238771 w 237432"/>
                <a:gd name="connsiteY8" fmla="*/ 357989 h 357821"/>
                <a:gd name="connsiteX9" fmla="*/ 238603 w 237432"/>
                <a:gd name="connsiteY9" fmla="*/ 358156 h 35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432" h="357821">
                  <a:moveTo>
                    <a:pt x="238603" y="358156"/>
                  </a:moveTo>
                  <a:cubicBezTo>
                    <a:pt x="229909" y="338927"/>
                    <a:pt x="221548" y="319364"/>
                    <a:pt x="212519" y="300302"/>
                  </a:cubicBezTo>
                  <a:cubicBezTo>
                    <a:pt x="191953" y="256160"/>
                    <a:pt x="164364" y="216198"/>
                    <a:pt x="135270" y="177573"/>
                  </a:cubicBezTo>
                  <a:cubicBezTo>
                    <a:pt x="91629" y="119552"/>
                    <a:pt x="46818" y="62368"/>
                    <a:pt x="2341" y="4682"/>
                  </a:cubicBezTo>
                  <a:cubicBezTo>
                    <a:pt x="1338" y="3344"/>
                    <a:pt x="334" y="2174"/>
                    <a:pt x="0" y="0"/>
                  </a:cubicBezTo>
                  <a:cubicBezTo>
                    <a:pt x="7524" y="6354"/>
                    <a:pt x="15049" y="12540"/>
                    <a:pt x="22573" y="19062"/>
                  </a:cubicBezTo>
                  <a:cubicBezTo>
                    <a:pt x="63371" y="54676"/>
                    <a:pt x="100993" y="93468"/>
                    <a:pt x="135437" y="135437"/>
                  </a:cubicBezTo>
                  <a:cubicBezTo>
                    <a:pt x="186602" y="197805"/>
                    <a:pt x="220712" y="268032"/>
                    <a:pt x="236430" y="347120"/>
                  </a:cubicBezTo>
                  <a:cubicBezTo>
                    <a:pt x="237099" y="350799"/>
                    <a:pt x="238102" y="354310"/>
                    <a:pt x="238771" y="357989"/>
                  </a:cubicBezTo>
                  <a:cubicBezTo>
                    <a:pt x="238771" y="357989"/>
                    <a:pt x="238771" y="358156"/>
                    <a:pt x="238603" y="35815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6946C4B-CA0D-423D-9D37-5441FE52317B}"/>
                </a:ext>
              </a:extLst>
            </p:cNvPr>
            <p:cNvSpPr/>
            <p:nvPr/>
          </p:nvSpPr>
          <p:spPr>
            <a:xfrm>
              <a:off x="8637762" y="1439208"/>
              <a:ext cx="86947" cy="137109"/>
            </a:xfrm>
            <a:custGeom>
              <a:avLst/>
              <a:gdLst>
                <a:gd name="connsiteX0" fmla="*/ 584 w 86947"/>
                <a:gd name="connsiteY0" fmla="*/ 137945 h 137109"/>
                <a:gd name="connsiteX1" fmla="*/ 3928 w 86947"/>
                <a:gd name="connsiteY1" fmla="*/ 87951 h 137109"/>
                <a:gd name="connsiteX2" fmla="*/ 5433 w 86947"/>
                <a:gd name="connsiteY2" fmla="*/ 81931 h 137109"/>
                <a:gd name="connsiteX3" fmla="*/ 55261 w 86947"/>
                <a:gd name="connsiteY3" fmla="*/ 24078 h 137109"/>
                <a:gd name="connsiteX4" fmla="*/ 80342 w 86947"/>
                <a:gd name="connsiteY4" fmla="*/ 5351 h 137109"/>
                <a:gd name="connsiteX5" fmla="*/ 85358 w 86947"/>
                <a:gd name="connsiteY5" fmla="*/ 0 h 137109"/>
                <a:gd name="connsiteX6" fmla="*/ 87531 w 86947"/>
                <a:gd name="connsiteY6" fmla="*/ 22238 h 137109"/>
                <a:gd name="connsiteX7" fmla="*/ 87197 w 86947"/>
                <a:gd name="connsiteY7" fmla="*/ 61030 h 137109"/>
                <a:gd name="connsiteX8" fmla="*/ 62785 w 86947"/>
                <a:gd name="connsiteY8" fmla="*/ 98485 h 137109"/>
                <a:gd name="connsiteX9" fmla="*/ 51080 w 86947"/>
                <a:gd name="connsiteY9" fmla="*/ 105173 h 137109"/>
                <a:gd name="connsiteX10" fmla="*/ 584 w 86947"/>
                <a:gd name="connsiteY10" fmla="*/ 137945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37109">
                  <a:moveTo>
                    <a:pt x="584" y="137945"/>
                  </a:moveTo>
                  <a:cubicBezTo>
                    <a:pt x="-921" y="120054"/>
                    <a:pt x="584" y="104002"/>
                    <a:pt x="3928" y="87951"/>
                  </a:cubicBezTo>
                  <a:cubicBezTo>
                    <a:pt x="4430" y="85944"/>
                    <a:pt x="4931" y="83938"/>
                    <a:pt x="5433" y="81931"/>
                  </a:cubicBezTo>
                  <a:cubicBezTo>
                    <a:pt x="10951" y="53004"/>
                    <a:pt x="27504" y="33608"/>
                    <a:pt x="55261" y="24078"/>
                  </a:cubicBezTo>
                  <a:cubicBezTo>
                    <a:pt x="65460" y="20566"/>
                    <a:pt x="73152" y="13042"/>
                    <a:pt x="80342" y="5351"/>
                  </a:cubicBezTo>
                  <a:cubicBezTo>
                    <a:pt x="81679" y="3846"/>
                    <a:pt x="83017" y="2341"/>
                    <a:pt x="85358" y="0"/>
                  </a:cubicBezTo>
                  <a:cubicBezTo>
                    <a:pt x="86194" y="8193"/>
                    <a:pt x="87364" y="15216"/>
                    <a:pt x="87531" y="22238"/>
                  </a:cubicBezTo>
                  <a:cubicBezTo>
                    <a:pt x="87866" y="35113"/>
                    <a:pt x="88367" y="48155"/>
                    <a:pt x="87197" y="61030"/>
                  </a:cubicBezTo>
                  <a:cubicBezTo>
                    <a:pt x="85692" y="77249"/>
                    <a:pt x="76663" y="89623"/>
                    <a:pt x="62785" y="98485"/>
                  </a:cubicBezTo>
                  <a:cubicBezTo>
                    <a:pt x="58939" y="100825"/>
                    <a:pt x="55093" y="103166"/>
                    <a:pt x="51080" y="105173"/>
                  </a:cubicBezTo>
                  <a:cubicBezTo>
                    <a:pt x="33357" y="113700"/>
                    <a:pt x="15967" y="122897"/>
                    <a:pt x="584" y="13794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307962E-D2C7-427D-B78C-3DFA8FFDE48D}"/>
                </a:ext>
              </a:extLst>
            </p:cNvPr>
            <p:cNvSpPr/>
            <p:nvPr/>
          </p:nvSpPr>
          <p:spPr>
            <a:xfrm>
              <a:off x="8547210" y="1081888"/>
              <a:ext cx="85275" cy="138781"/>
            </a:xfrm>
            <a:custGeom>
              <a:avLst/>
              <a:gdLst>
                <a:gd name="connsiteX0" fmla="*/ 4356 w 85275"/>
                <a:gd name="connsiteY0" fmla="*/ 0 h 138781"/>
                <a:gd name="connsiteX1" fmla="*/ 32614 w 85275"/>
                <a:gd name="connsiteY1" fmla="*/ 24747 h 138781"/>
                <a:gd name="connsiteX2" fmla="*/ 39302 w 85275"/>
                <a:gd name="connsiteY2" fmla="*/ 27756 h 138781"/>
                <a:gd name="connsiteX3" fmla="*/ 79599 w 85275"/>
                <a:gd name="connsiteY3" fmla="*/ 75243 h 138781"/>
                <a:gd name="connsiteX4" fmla="*/ 86287 w 85275"/>
                <a:gd name="connsiteY4" fmla="*/ 132093 h 138781"/>
                <a:gd name="connsiteX5" fmla="*/ 85618 w 85275"/>
                <a:gd name="connsiteY5" fmla="*/ 139283 h 138781"/>
                <a:gd name="connsiteX6" fmla="*/ 82107 w 85275"/>
                <a:gd name="connsiteY6" fmla="*/ 136440 h 138781"/>
                <a:gd name="connsiteX7" fmla="*/ 49000 w 85275"/>
                <a:gd name="connsiteY7" fmla="*/ 113199 h 138781"/>
                <a:gd name="connsiteX8" fmla="*/ 28266 w 85275"/>
                <a:gd name="connsiteY8" fmla="*/ 101829 h 138781"/>
                <a:gd name="connsiteX9" fmla="*/ 9 w 85275"/>
                <a:gd name="connsiteY9" fmla="*/ 56683 h 138781"/>
                <a:gd name="connsiteX10" fmla="*/ 3353 w 85275"/>
                <a:gd name="connsiteY10" fmla="*/ 1672 h 138781"/>
                <a:gd name="connsiteX11" fmla="*/ 4356 w 85275"/>
                <a:gd name="connsiteY11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8781">
                  <a:moveTo>
                    <a:pt x="4356" y="0"/>
                  </a:moveTo>
                  <a:cubicBezTo>
                    <a:pt x="11880" y="10868"/>
                    <a:pt x="20742" y="19563"/>
                    <a:pt x="32614" y="24747"/>
                  </a:cubicBezTo>
                  <a:cubicBezTo>
                    <a:pt x="34787" y="25750"/>
                    <a:pt x="37128" y="26753"/>
                    <a:pt x="39302" y="27756"/>
                  </a:cubicBezTo>
                  <a:cubicBezTo>
                    <a:pt x="60537" y="36953"/>
                    <a:pt x="73914" y="52503"/>
                    <a:pt x="79599" y="75243"/>
                  </a:cubicBezTo>
                  <a:cubicBezTo>
                    <a:pt x="84280" y="93970"/>
                    <a:pt x="87290" y="112697"/>
                    <a:pt x="86287" y="132093"/>
                  </a:cubicBezTo>
                  <a:cubicBezTo>
                    <a:pt x="86120" y="134267"/>
                    <a:pt x="85953" y="136440"/>
                    <a:pt x="85618" y="139283"/>
                  </a:cubicBezTo>
                  <a:cubicBezTo>
                    <a:pt x="84113" y="137945"/>
                    <a:pt x="83110" y="137109"/>
                    <a:pt x="82107" y="136440"/>
                  </a:cubicBezTo>
                  <a:cubicBezTo>
                    <a:pt x="71071" y="128582"/>
                    <a:pt x="60203" y="120723"/>
                    <a:pt x="49000" y="113199"/>
                  </a:cubicBezTo>
                  <a:cubicBezTo>
                    <a:pt x="42479" y="108851"/>
                    <a:pt x="35122" y="105674"/>
                    <a:pt x="28266" y="101829"/>
                  </a:cubicBezTo>
                  <a:cubicBezTo>
                    <a:pt x="10877" y="91796"/>
                    <a:pt x="176" y="76915"/>
                    <a:pt x="9" y="56683"/>
                  </a:cubicBezTo>
                  <a:cubicBezTo>
                    <a:pt x="-159" y="38290"/>
                    <a:pt x="2182" y="20065"/>
                    <a:pt x="3353" y="1672"/>
                  </a:cubicBezTo>
                  <a:cubicBezTo>
                    <a:pt x="3520" y="1170"/>
                    <a:pt x="4021" y="669"/>
                    <a:pt x="4356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6D94752-C5F0-47BE-A662-B35DA20AC828}"/>
                </a:ext>
              </a:extLst>
            </p:cNvPr>
            <p:cNvSpPr/>
            <p:nvPr/>
          </p:nvSpPr>
          <p:spPr>
            <a:xfrm>
              <a:off x="8545784" y="1260632"/>
              <a:ext cx="86947" cy="137109"/>
            </a:xfrm>
            <a:custGeom>
              <a:avLst/>
              <a:gdLst>
                <a:gd name="connsiteX0" fmla="*/ 5114 w 86947"/>
                <a:gd name="connsiteY0" fmla="*/ 0 h 137109"/>
                <a:gd name="connsiteX1" fmla="*/ 9963 w 86947"/>
                <a:gd name="connsiteY1" fmla="*/ 5351 h 137109"/>
                <a:gd name="connsiteX2" fmla="*/ 36381 w 86947"/>
                <a:gd name="connsiteY2" fmla="*/ 24914 h 137109"/>
                <a:gd name="connsiteX3" fmla="*/ 58285 w 86947"/>
                <a:gd name="connsiteY3" fmla="*/ 37454 h 137109"/>
                <a:gd name="connsiteX4" fmla="*/ 78684 w 86947"/>
                <a:gd name="connsiteY4" fmla="*/ 68387 h 137109"/>
                <a:gd name="connsiteX5" fmla="*/ 86878 w 86947"/>
                <a:gd name="connsiteY5" fmla="*/ 133431 h 137109"/>
                <a:gd name="connsiteX6" fmla="*/ 86376 w 86947"/>
                <a:gd name="connsiteY6" fmla="*/ 137945 h 137109"/>
                <a:gd name="connsiteX7" fmla="*/ 83366 w 86947"/>
                <a:gd name="connsiteY7" fmla="*/ 135437 h 137109"/>
                <a:gd name="connsiteX8" fmla="*/ 49925 w 86947"/>
                <a:gd name="connsiteY8" fmla="*/ 111861 h 137109"/>
                <a:gd name="connsiteX9" fmla="*/ 38053 w 86947"/>
                <a:gd name="connsiteY9" fmla="*/ 105507 h 137109"/>
                <a:gd name="connsiteX10" fmla="*/ 432 w 86947"/>
                <a:gd name="connsiteY10" fmla="*/ 37287 h 137109"/>
                <a:gd name="connsiteX11" fmla="*/ 3776 w 86947"/>
                <a:gd name="connsiteY11" fmla="*/ 334 h 137109"/>
                <a:gd name="connsiteX12" fmla="*/ 5114 w 86947"/>
                <a:gd name="connsiteY12" fmla="*/ 0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947" h="137109">
                  <a:moveTo>
                    <a:pt x="5114" y="0"/>
                  </a:moveTo>
                  <a:cubicBezTo>
                    <a:pt x="6786" y="1839"/>
                    <a:pt x="8291" y="3511"/>
                    <a:pt x="9963" y="5351"/>
                  </a:cubicBezTo>
                  <a:cubicBezTo>
                    <a:pt x="17320" y="13711"/>
                    <a:pt x="26014" y="20399"/>
                    <a:pt x="36381" y="24914"/>
                  </a:cubicBezTo>
                  <a:cubicBezTo>
                    <a:pt x="44073" y="28258"/>
                    <a:pt x="51430" y="32605"/>
                    <a:pt x="58285" y="37454"/>
                  </a:cubicBezTo>
                  <a:cubicBezTo>
                    <a:pt x="68819" y="44978"/>
                    <a:pt x="75006" y="56014"/>
                    <a:pt x="78684" y="68387"/>
                  </a:cubicBezTo>
                  <a:cubicBezTo>
                    <a:pt x="85206" y="89623"/>
                    <a:pt x="88550" y="111192"/>
                    <a:pt x="86878" y="133431"/>
                  </a:cubicBezTo>
                  <a:cubicBezTo>
                    <a:pt x="86710" y="134601"/>
                    <a:pt x="86543" y="135939"/>
                    <a:pt x="86376" y="137945"/>
                  </a:cubicBezTo>
                  <a:cubicBezTo>
                    <a:pt x="85038" y="136775"/>
                    <a:pt x="84202" y="136106"/>
                    <a:pt x="83366" y="135437"/>
                  </a:cubicBezTo>
                  <a:cubicBezTo>
                    <a:pt x="72163" y="127578"/>
                    <a:pt x="61128" y="119552"/>
                    <a:pt x="49925" y="111861"/>
                  </a:cubicBezTo>
                  <a:cubicBezTo>
                    <a:pt x="46246" y="109353"/>
                    <a:pt x="42066" y="107514"/>
                    <a:pt x="38053" y="105507"/>
                  </a:cubicBezTo>
                  <a:cubicBezTo>
                    <a:pt x="8625" y="91963"/>
                    <a:pt x="-2411" y="68555"/>
                    <a:pt x="432" y="37287"/>
                  </a:cubicBezTo>
                  <a:cubicBezTo>
                    <a:pt x="1602" y="24914"/>
                    <a:pt x="2606" y="12708"/>
                    <a:pt x="3776" y="334"/>
                  </a:cubicBezTo>
                  <a:cubicBezTo>
                    <a:pt x="4110" y="167"/>
                    <a:pt x="4612" y="167"/>
                    <a:pt x="5114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7FAB943-C1AD-4AE8-A5ED-523931511D42}"/>
                </a:ext>
              </a:extLst>
            </p:cNvPr>
            <p:cNvSpPr/>
            <p:nvPr/>
          </p:nvSpPr>
          <p:spPr>
            <a:xfrm>
              <a:off x="8546466" y="1169337"/>
              <a:ext cx="86947" cy="140453"/>
            </a:xfrm>
            <a:custGeom>
              <a:avLst/>
              <a:gdLst>
                <a:gd name="connsiteX0" fmla="*/ 86530 w 86947"/>
                <a:gd name="connsiteY0" fmla="*/ 140453 h 140453"/>
                <a:gd name="connsiteX1" fmla="*/ 82517 w 86947"/>
                <a:gd name="connsiteY1" fmla="*/ 137109 h 140453"/>
                <a:gd name="connsiteX2" fmla="*/ 48741 w 86947"/>
                <a:gd name="connsiteY2" fmla="*/ 113700 h 140453"/>
                <a:gd name="connsiteX3" fmla="*/ 28008 w 86947"/>
                <a:gd name="connsiteY3" fmla="*/ 102163 h 140453"/>
                <a:gd name="connsiteX4" fmla="*/ 586 w 86947"/>
                <a:gd name="connsiteY4" fmla="*/ 59358 h 140453"/>
                <a:gd name="connsiteX5" fmla="*/ 4264 w 86947"/>
                <a:gd name="connsiteY5" fmla="*/ 0 h 140453"/>
                <a:gd name="connsiteX6" fmla="*/ 8444 w 86947"/>
                <a:gd name="connsiteY6" fmla="*/ 6019 h 140453"/>
                <a:gd name="connsiteX7" fmla="*/ 33860 w 86947"/>
                <a:gd name="connsiteY7" fmla="*/ 25917 h 140453"/>
                <a:gd name="connsiteX8" fmla="*/ 82684 w 86947"/>
                <a:gd name="connsiteY8" fmla="*/ 85442 h 140453"/>
                <a:gd name="connsiteX9" fmla="*/ 86697 w 86947"/>
                <a:gd name="connsiteY9" fmla="*/ 135772 h 140453"/>
                <a:gd name="connsiteX10" fmla="*/ 86530 w 86947"/>
                <a:gd name="connsiteY10" fmla="*/ 140453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947" h="140453">
                  <a:moveTo>
                    <a:pt x="86530" y="140453"/>
                  </a:moveTo>
                  <a:cubicBezTo>
                    <a:pt x="84691" y="138948"/>
                    <a:pt x="83687" y="137945"/>
                    <a:pt x="82517" y="137109"/>
                  </a:cubicBezTo>
                  <a:cubicBezTo>
                    <a:pt x="71314" y="129250"/>
                    <a:pt x="60278" y="121225"/>
                    <a:pt x="48741" y="113700"/>
                  </a:cubicBezTo>
                  <a:cubicBezTo>
                    <a:pt x="42220" y="109353"/>
                    <a:pt x="34863" y="106176"/>
                    <a:pt x="28008" y="102163"/>
                  </a:cubicBezTo>
                  <a:cubicBezTo>
                    <a:pt x="11789" y="92465"/>
                    <a:pt x="2258" y="78420"/>
                    <a:pt x="586" y="59358"/>
                  </a:cubicBezTo>
                  <a:cubicBezTo>
                    <a:pt x="-1253" y="39962"/>
                    <a:pt x="1589" y="20901"/>
                    <a:pt x="4264" y="0"/>
                  </a:cubicBezTo>
                  <a:cubicBezTo>
                    <a:pt x="6271" y="2843"/>
                    <a:pt x="7107" y="4515"/>
                    <a:pt x="8444" y="6019"/>
                  </a:cubicBezTo>
                  <a:cubicBezTo>
                    <a:pt x="15634" y="14213"/>
                    <a:pt x="23326" y="22071"/>
                    <a:pt x="33860" y="25917"/>
                  </a:cubicBezTo>
                  <a:cubicBezTo>
                    <a:pt x="61951" y="36117"/>
                    <a:pt x="77334" y="56349"/>
                    <a:pt x="82684" y="85442"/>
                  </a:cubicBezTo>
                  <a:cubicBezTo>
                    <a:pt x="85861" y="102163"/>
                    <a:pt x="87700" y="118884"/>
                    <a:pt x="86697" y="135772"/>
                  </a:cubicBezTo>
                  <a:cubicBezTo>
                    <a:pt x="86864" y="137276"/>
                    <a:pt x="86697" y="138447"/>
                    <a:pt x="86530" y="14045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4F8B68C-E800-4FD4-9469-B2DFB95924DF}"/>
                </a:ext>
              </a:extLst>
            </p:cNvPr>
            <p:cNvSpPr/>
            <p:nvPr/>
          </p:nvSpPr>
          <p:spPr>
            <a:xfrm>
              <a:off x="8544083" y="1438874"/>
              <a:ext cx="85275" cy="140453"/>
            </a:xfrm>
            <a:custGeom>
              <a:avLst/>
              <a:gdLst>
                <a:gd name="connsiteX0" fmla="*/ 84565 w 85275"/>
                <a:gd name="connsiteY0" fmla="*/ 140955 h 140453"/>
                <a:gd name="connsiteX1" fmla="*/ 39419 w 85275"/>
                <a:gd name="connsiteY1" fmla="*/ 108684 h 140453"/>
                <a:gd name="connsiteX2" fmla="*/ 36911 w 85275"/>
                <a:gd name="connsiteY2" fmla="*/ 107346 h 140453"/>
                <a:gd name="connsiteX3" fmla="*/ 460 w 85275"/>
                <a:gd name="connsiteY3" fmla="*/ 41467 h 140453"/>
                <a:gd name="connsiteX4" fmla="*/ 4975 w 85275"/>
                <a:gd name="connsiteY4" fmla="*/ 0 h 140453"/>
                <a:gd name="connsiteX5" fmla="*/ 9824 w 85275"/>
                <a:gd name="connsiteY5" fmla="*/ 5518 h 140453"/>
                <a:gd name="connsiteX6" fmla="*/ 32564 w 85275"/>
                <a:gd name="connsiteY6" fmla="*/ 24245 h 140453"/>
                <a:gd name="connsiteX7" fmla="*/ 83562 w 85275"/>
                <a:gd name="connsiteY7" fmla="*/ 93636 h 140453"/>
                <a:gd name="connsiteX8" fmla="*/ 84565 w 85275"/>
                <a:gd name="connsiteY8" fmla="*/ 140955 h 140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40453">
                  <a:moveTo>
                    <a:pt x="84565" y="140955"/>
                  </a:moveTo>
                  <a:cubicBezTo>
                    <a:pt x="71021" y="126910"/>
                    <a:pt x="55638" y="117212"/>
                    <a:pt x="39419" y="108684"/>
                  </a:cubicBezTo>
                  <a:cubicBezTo>
                    <a:pt x="38583" y="108182"/>
                    <a:pt x="37747" y="107681"/>
                    <a:pt x="36911" y="107346"/>
                  </a:cubicBezTo>
                  <a:cubicBezTo>
                    <a:pt x="9155" y="93970"/>
                    <a:pt x="-2549" y="71731"/>
                    <a:pt x="460" y="41467"/>
                  </a:cubicBezTo>
                  <a:cubicBezTo>
                    <a:pt x="1798" y="28258"/>
                    <a:pt x="3303" y="15049"/>
                    <a:pt x="4975" y="0"/>
                  </a:cubicBezTo>
                  <a:cubicBezTo>
                    <a:pt x="7316" y="2842"/>
                    <a:pt x="8486" y="4347"/>
                    <a:pt x="9824" y="5518"/>
                  </a:cubicBezTo>
                  <a:cubicBezTo>
                    <a:pt x="17348" y="12039"/>
                    <a:pt x="23869" y="20734"/>
                    <a:pt x="32564" y="24245"/>
                  </a:cubicBezTo>
                  <a:cubicBezTo>
                    <a:pt x="64500" y="36953"/>
                    <a:pt x="79549" y="60863"/>
                    <a:pt x="83562" y="93636"/>
                  </a:cubicBezTo>
                  <a:cubicBezTo>
                    <a:pt x="85568" y="109018"/>
                    <a:pt x="87408" y="124401"/>
                    <a:pt x="84565" y="140955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A9CEFA8-FFAC-4FC3-9158-E68C98F1DFB8}"/>
                </a:ext>
              </a:extLst>
            </p:cNvPr>
            <p:cNvSpPr/>
            <p:nvPr/>
          </p:nvSpPr>
          <p:spPr>
            <a:xfrm>
              <a:off x="8641397" y="1078544"/>
              <a:ext cx="85275" cy="138781"/>
            </a:xfrm>
            <a:custGeom>
              <a:avLst/>
              <a:gdLst>
                <a:gd name="connsiteX0" fmla="*/ 83897 w 85275"/>
                <a:gd name="connsiteY0" fmla="*/ 0 h 138781"/>
                <a:gd name="connsiteX1" fmla="*/ 85569 w 85275"/>
                <a:gd name="connsiteY1" fmla="*/ 58689 h 138781"/>
                <a:gd name="connsiteX2" fmla="*/ 64835 w 85275"/>
                <a:gd name="connsiteY2" fmla="*/ 96311 h 138781"/>
                <a:gd name="connsiteX3" fmla="*/ 53967 w 85275"/>
                <a:gd name="connsiteY3" fmla="*/ 103333 h 138781"/>
                <a:gd name="connsiteX4" fmla="*/ 1130 w 85275"/>
                <a:gd name="connsiteY4" fmla="*/ 139116 h 138781"/>
                <a:gd name="connsiteX5" fmla="*/ 126 w 85275"/>
                <a:gd name="connsiteY5" fmla="*/ 129752 h 138781"/>
                <a:gd name="connsiteX6" fmla="*/ 9323 w 85275"/>
                <a:gd name="connsiteY6" fmla="*/ 66046 h 138781"/>
                <a:gd name="connsiteX7" fmla="*/ 41259 w 85275"/>
                <a:gd name="connsiteY7" fmla="*/ 30097 h 138781"/>
                <a:gd name="connsiteX8" fmla="*/ 80720 w 85275"/>
                <a:gd name="connsiteY8" fmla="*/ 1170 h 138781"/>
                <a:gd name="connsiteX9" fmla="*/ 83897 w 85275"/>
                <a:gd name="connsiteY9" fmla="*/ 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75" h="138781">
                  <a:moveTo>
                    <a:pt x="83897" y="0"/>
                  </a:moveTo>
                  <a:cubicBezTo>
                    <a:pt x="84565" y="20065"/>
                    <a:pt x="86070" y="39461"/>
                    <a:pt x="85569" y="58689"/>
                  </a:cubicBezTo>
                  <a:cubicBezTo>
                    <a:pt x="85234" y="74240"/>
                    <a:pt x="77543" y="86947"/>
                    <a:pt x="64835" y="96311"/>
                  </a:cubicBezTo>
                  <a:cubicBezTo>
                    <a:pt x="61324" y="98819"/>
                    <a:pt x="57812" y="101327"/>
                    <a:pt x="53967" y="103333"/>
                  </a:cubicBezTo>
                  <a:cubicBezTo>
                    <a:pt x="35574" y="113366"/>
                    <a:pt x="16680" y="122729"/>
                    <a:pt x="1130" y="139116"/>
                  </a:cubicBezTo>
                  <a:cubicBezTo>
                    <a:pt x="628" y="135103"/>
                    <a:pt x="293" y="132427"/>
                    <a:pt x="126" y="129752"/>
                  </a:cubicBezTo>
                  <a:cubicBezTo>
                    <a:pt x="-710" y="108015"/>
                    <a:pt x="2634" y="86780"/>
                    <a:pt x="9323" y="66046"/>
                  </a:cubicBezTo>
                  <a:cubicBezTo>
                    <a:pt x="14840" y="49326"/>
                    <a:pt x="25709" y="37287"/>
                    <a:pt x="41259" y="30097"/>
                  </a:cubicBezTo>
                  <a:cubicBezTo>
                    <a:pt x="56475" y="23074"/>
                    <a:pt x="70520" y="14881"/>
                    <a:pt x="80720" y="1170"/>
                  </a:cubicBezTo>
                  <a:cubicBezTo>
                    <a:pt x="81054" y="1003"/>
                    <a:pt x="81723" y="836"/>
                    <a:pt x="8389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7A89DE8-0ABD-4608-BA06-5239D80D3481}"/>
                </a:ext>
              </a:extLst>
            </p:cNvPr>
            <p:cNvSpPr/>
            <p:nvPr/>
          </p:nvSpPr>
          <p:spPr>
            <a:xfrm>
              <a:off x="8641189" y="1167164"/>
              <a:ext cx="85275" cy="137109"/>
            </a:xfrm>
            <a:custGeom>
              <a:avLst/>
              <a:gdLst>
                <a:gd name="connsiteX0" fmla="*/ 0 w 85275"/>
                <a:gd name="connsiteY0" fmla="*/ 137276 h 137109"/>
                <a:gd name="connsiteX1" fmla="*/ 1839 w 85275"/>
                <a:gd name="connsiteY1" fmla="*/ 99822 h 137109"/>
                <a:gd name="connsiteX2" fmla="*/ 8360 w 85275"/>
                <a:gd name="connsiteY2" fmla="*/ 69558 h 137109"/>
                <a:gd name="connsiteX3" fmla="*/ 41300 w 85275"/>
                <a:gd name="connsiteY3" fmla="*/ 29596 h 137109"/>
                <a:gd name="connsiteX4" fmla="*/ 81262 w 85275"/>
                <a:gd name="connsiteY4" fmla="*/ 334 h 137109"/>
                <a:gd name="connsiteX5" fmla="*/ 82767 w 85275"/>
                <a:gd name="connsiteY5" fmla="*/ 0 h 137109"/>
                <a:gd name="connsiteX6" fmla="*/ 85610 w 85275"/>
                <a:gd name="connsiteY6" fmla="*/ 61365 h 137109"/>
                <a:gd name="connsiteX7" fmla="*/ 63037 w 85275"/>
                <a:gd name="connsiteY7" fmla="*/ 96980 h 137109"/>
                <a:gd name="connsiteX8" fmla="*/ 39795 w 85275"/>
                <a:gd name="connsiteY8" fmla="*/ 110691 h 137109"/>
                <a:gd name="connsiteX9" fmla="*/ 4013 w 85275"/>
                <a:gd name="connsiteY9" fmla="*/ 135939 h 137109"/>
                <a:gd name="connsiteX10" fmla="*/ 1839 w 85275"/>
                <a:gd name="connsiteY10" fmla="*/ 137611 h 137109"/>
                <a:gd name="connsiteX11" fmla="*/ 0 w 85275"/>
                <a:gd name="connsiteY11" fmla="*/ 137276 h 137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5275" h="137109">
                  <a:moveTo>
                    <a:pt x="0" y="137276"/>
                  </a:moveTo>
                  <a:cubicBezTo>
                    <a:pt x="502" y="124736"/>
                    <a:pt x="502" y="112195"/>
                    <a:pt x="1839" y="99822"/>
                  </a:cubicBezTo>
                  <a:cubicBezTo>
                    <a:pt x="3010" y="89623"/>
                    <a:pt x="5685" y="79590"/>
                    <a:pt x="8360" y="69558"/>
                  </a:cubicBezTo>
                  <a:cubicBezTo>
                    <a:pt x="13209" y="51165"/>
                    <a:pt x="24245" y="37454"/>
                    <a:pt x="41300" y="29596"/>
                  </a:cubicBezTo>
                  <a:cubicBezTo>
                    <a:pt x="56683" y="22573"/>
                    <a:pt x="70895" y="14213"/>
                    <a:pt x="81262" y="334"/>
                  </a:cubicBezTo>
                  <a:cubicBezTo>
                    <a:pt x="81429" y="167"/>
                    <a:pt x="81931" y="167"/>
                    <a:pt x="82767" y="0"/>
                  </a:cubicBezTo>
                  <a:cubicBezTo>
                    <a:pt x="84941" y="20399"/>
                    <a:pt x="88619" y="40798"/>
                    <a:pt x="85610" y="61365"/>
                  </a:cubicBezTo>
                  <a:cubicBezTo>
                    <a:pt x="83436" y="76413"/>
                    <a:pt x="75912" y="88619"/>
                    <a:pt x="63037" y="96980"/>
                  </a:cubicBezTo>
                  <a:cubicBezTo>
                    <a:pt x="55513" y="101996"/>
                    <a:pt x="47152" y="105674"/>
                    <a:pt x="39795" y="110691"/>
                  </a:cubicBezTo>
                  <a:cubicBezTo>
                    <a:pt x="27589" y="118716"/>
                    <a:pt x="15885" y="127411"/>
                    <a:pt x="4013" y="135939"/>
                  </a:cubicBezTo>
                  <a:cubicBezTo>
                    <a:pt x="3344" y="136440"/>
                    <a:pt x="2675" y="137109"/>
                    <a:pt x="1839" y="137611"/>
                  </a:cubicBezTo>
                  <a:cubicBezTo>
                    <a:pt x="1170" y="137444"/>
                    <a:pt x="669" y="137444"/>
                    <a:pt x="0" y="1372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A319549-0F82-4606-91E2-1A8DB179FC4E}"/>
                </a:ext>
              </a:extLst>
            </p:cNvPr>
            <p:cNvSpPr/>
            <p:nvPr/>
          </p:nvSpPr>
          <p:spPr>
            <a:xfrm>
              <a:off x="8640748" y="1346910"/>
              <a:ext cx="85275" cy="138781"/>
            </a:xfrm>
            <a:custGeom>
              <a:avLst/>
              <a:gdLst>
                <a:gd name="connsiteX0" fmla="*/ 775 w 85275"/>
                <a:gd name="connsiteY0" fmla="*/ 138781 h 138781"/>
                <a:gd name="connsiteX1" fmla="*/ 12312 w 85275"/>
                <a:gd name="connsiteY1" fmla="*/ 58188 h 138781"/>
                <a:gd name="connsiteX2" fmla="*/ 42744 w 85275"/>
                <a:gd name="connsiteY2" fmla="*/ 28592 h 138781"/>
                <a:gd name="connsiteX3" fmla="*/ 82204 w 85275"/>
                <a:gd name="connsiteY3" fmla="*/ 0 h 138781"/>
                <a:gd name="connsiteX4" fmla="*/ 84545 w 85275"/>
                <a:gd name="connsiteY4" fmla="*/ 18393 h 138781"/>
                <a:gd name="connsiteX5" fmla="*/ 85381 w 85275"/>
                <a:gd name="connsiteY5" fmla="*/ 58857 h 138781"/>
                <a:gd name="connsiteX6" fmla="*/ 61972 w 85275"/>
                <a:gd name="connsiteY6" fmla="*/ 97481 h 138781"/>
                <a:gd name="connsiteX7" fmla="*/ 53278 w 85275"/>
                <a:gd name="connsiteY7" fmla="*/ 102832 h 138781"/>
                <a:gd name="connsiteX8" fmla="*/ 775 w 85275"/>
                <a:gd name="connsiteY8" fmla="*/ 138781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75" y="138781"/>
                  </a:moveTo>
                  <a:cubicBezTo>
                    <a:pt x="-1733" y="109854"/>
                    <a:pt x="1778" y="83436"/>
                    <a:pt x="12312" y="58188"/>
                  </a:cubicBezTo>
                  <a:cubicBezTo>
                    <a:pt x="18164" y="44142"/>
                    <a:pt x="29200" y="34612"/>
                    <a:pt x="42744" y="28592"/>
                  </a:cubicBezTo>
                  <a:cubicBezTo>
                    <a:pt x="57792" y="21904"/>
                    <a:pt x="71336" y="13711"/>
                    <a:pt x="82204" y="0"/>
                  </a:cubicBezTo>
                  <a:cubicBezTo>
                    <a:pt x="83040" y="6187"/>
                    <a:pt x="84211" y="12206"/>
                    <a:pt x="84545" y="18393"/>
                  </a:cubicBezTo>
                  <a:cubicBezTo>
                    <a:pt x="85214" y="31936"/>
                    <a:pt x="86217" y="45480"/>
                    <a:pt x="85381" y="58857"/>
                  </a:cubicBezTo>
                  <a:cubicBezTo>
                    <a:pt x="84378" y="75410"/>
                    <a:pt x="75683" y="88118"/>
                    <a:pt x="61972" y="97481"/>
                  </a:cubicBezTo>
                  <a:cubicBezTo>
                    <a:pt x="59130" y="99321"/>
                    <a:pt x="56287" y="101160"/>
                    <a:pt x="53278" y="102832"/>
                  </a:cubicBezTo>
                  <a:cubicBezTo>
                    <a:pt x="35052" y="112864"/>
                    <a:pt x="16492" y="122228"/>
                    <a:pt x="775" y="138781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02D4787-0584-4033-8E27-19BE871D3C45}"/>
                </a:ext>
              </a:extLst>
            </p:cNvPr>
            <p:cNvSpPr/>
            <p:nvPr/>
          </p:nvSpPr>
          <p:spPr>
            <a:xfrm>
              <a:off x="8642307" y="1255783"/>
              <a:ext cx="85275" cy="138781"/>
            </a:xfrm>
            <a:custGeom>
              <a:avLst/>
              <a:gdLst>
                <a:gd name="connsiteX0" fmla="*/ 721 w 85275"/>
                <a:gd name="connsiteY0" fmla="*/ 139450 h 138781"/>
                <a:gd name="connsiteX1" fmla="*/ 7911 w 85275"/>
                <a:gd name="connsiteY1" fmla="*/ 70227 h 138781"/>
                <a:gd name="connsiteX2" fmla="*/ 41519 w 85275"/>
                <a:gd name="connsiteY2" fmla="*/ 30097 h 138781"/>
                <a:gd name="connsiteX3" fmla="*/ 81147 w 85275"/>
                <a:gd name="connsiteY3" fmla="*/ 0 h 138781"/>
                <a:gd name="connsiteX4" fmla="*/ 82485 w 85275"/>
                <a:gd name="connsiteY4" fmla="*/ 4515 h 138781"/>
                <a:gd name="connsiteX5" fmla="*/ 85996 w 85275"/>
                <a:gd name="connsiteY5" fmla="*/ 50998 h 138781"/>
                <a:gd name="connsiteX6" fmla="*/ 57571 w 85275"/>
                <a:gd name="connsiteY6" fmla="*/ 101327 h 138781"/>
                <a:gd name="connsiteX7" fmla="*/ 43860 w 85275"/>
                <a:gd name="connsiteY7" fmla="*/ 109018 h 138781"/>
                <a:gd name="connsiteX8" fmla="*/ 721 w 85275"/>
                <a:gd name="connsiteY8" fmla="*/ 139450 h 1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275" h="138781">
                  <a:moveTo>
                    <a:pt x="721" y="139450"/>
                  </a:moveTo>
                  <a:cubicBezTo>
                    <a:pt x="-1453" y="114871"/>
                    <a:pt x="1389" y="92465"/>
                    <a:pt x="7911" y="70227"/>
                  </a:cubicBezTo>
                  <a:cubicBezTo>
                    <a:pt x="13261" y="51834"/>
                    <a:pt x="24297" y="38123"/>
                    <a:pt x="41519" y="30097"/>
                  </a:cubicBezTo>
                  <a:cubicBezTo>
                    <a:pt x="56735" y="23074"/>
                    <a:pt x="70947" y="15216"/>
                    <a:pt x="81147" y="0"/>
                  </a:cubicBezTo>
                  <a:cubicBezTo>
                    <a:pt x="81816" y="2174"/>
                    <a:pt x="82317" y="3344"/>
                    <a:pt x="82485" y="4515"/>
                  </a:cubicBezTo>
                  <a:cubicBezTo>
                    <a:pt x="83655" y="20065"/>
                    <a:pt x="85494" y="35448"/>
                    <a:pt x="85996" y="50998"/>
                  </a:cubicBezTo>
                  <a:cubicBezTo>
                    <a:pt x="86498" y="73069"/>
                    <a:pt x="76800" y="89957"/>
                    <a:pt x="57571" y="101327"/>
                  </a:cubicBezTo>
                  <a:cubicBezTo>
                    <a:pt x="53056" y="104002"/>
                    <a:pt x="48542" y="106510"/>
                    <a:pt x="43860" y="109018"/>
                  </a:cubicBezTo>
                  <a:cubicBezTo>
                    <a:pt x="28477" y="117044"/>
                    <a:pt x="13930" y="126241"/>
                    <a:pt x="721" y="13945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428031-6686-4931-8E40-BDF149258192}"/>
                </a:ext>
              </a:extLst>
            </p:cNvPr>
            <p:cNvSpPr/>
            <p:nvPr/>
          </p:nvSpPr>
          <p:spPr>
            <a:xfrm>
              <a:off x="8545875" y="994607"/>
              <a:ext cx="85275" cy="142125"/>
            </a:xfrm>
            <a:custGeom>
              <a:avLst/>
              <a:gdLst>
                <a:gd name="connsiteX0" fmla="*/ 83275 w 85275"/>
                <a:gd name="connsiteY0" fmla="*/ 143463 h 142125"/>
                <a:gd name="connsiteX1" fmla="*/ 38297 w 85275"/>
                <a:gd name="connsiteY1" fmla="*/ 106343 h 142125"/>
                <a:gd name="connsiteX2" fmla="*/ 6 w 85275"/>
                <a:gd name="connsiteY2" fmla="*/ 43306 h 142125"/>
                <a:gd name="connsiteX3" fmla="*/ 3350 w 85275"/>
                <a:gd name="connsiteY3" fmla="*/ 0 h 142125"/>
                <a:gd name="connsiteX4" fmla="*/ 35956 w 85275"/>
                <a:gd name="connsiteY4" fmla="*/ 25583 h 142125"/>
                <a:gd name="connsiteX5" fmla="*/ 82941 w 85275"/>
                <a:gd name="connsiteY5" fmla="*/ 104504 h 142125"/>
                <a:gd name="connsiteX6" fmla="*/ 85616 w 85275"/>
                <a:gd name="connsiteY6" fmla="*/ 142961 h 142125"/>
                <a:gd name="connsiteX7" fmla="*/ 83275 w 85275"/>
                <a:gd name="connsiteY7" fmla="*/ 143463 h 14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275" h="142125">
                  <a:moveTo>
                    <a:pt x="83275" y="143463"/>
                  </a:moveTo>
                  <a:cubicBezTo>
                    <a:pt x="72239" y="126241"/>
                    <a:pt x="56355" y="115372"/>
                    <a:pt x="38297" y="106343"/>
                  </a:cubicBezTo>
                  <a:cubicBezTo>
                    <a:pt x="12547" y="93636"/>
                    <a:pt x="-328" y="72066"/>
                    <a:pt x="6" y="43306"/>
                  </a:cubicBezTo>
                  <a:cubicBezTo>
                    <a:pt x="174" y="28927"/>
                    <a:pt x="1678" y="14547"/>
                    <a:pt x="3350" y="0"/>
                  </a:cubicBezTo>
                  <a:cubicBezTo>
                    <a:pt x="12547" y="11203"/>
                    <a:pt x="24251" y="18225"/>
                    <a:pt x="35956" y="25583"/>
                  </a:cubicBezTo>
                  <a:cubicBezTo>
                    <a:pt x="64715" y="43975"/>
                    <a:pt x="78426" y="71731"/>
                    <a:pt x="82941" y="104504"/>
                  </a:cubicBezTo>
                  <a:cubicBezTo>
                    <a:pt x="84613" y="117212"/>
                    <a:pt x="84780" y="130086"/>
                    <a:pt x="85616" y="142961"/>
                  </a:cubicBezTo>
                  <a:cubicBezTo>
                    <a:pt x="84947" y="143129"/>
                    <a:pt x="84111" y="143296"/>
                    <a:pt x="83275" y="143463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D539646-16B6-4799-9B3D-EB86D7BCF2F6}"/>
                </a:ext>
              </a:extLst>
            </p:cNvPr>
            <p:cNvSpPr/>
            <p:nvPr/>
          </p:nvSpPr>
          <p:spPr>
            <a:xfrm>
              <a:off x="8641442" y="989925"/>
              <a:ext cx="83603" cy="145469"/>
            </a:xfrm>
            <a:custGeom>
              <a:avLst/>
              <a:gdLst>
                <a:gd name="connsiteX0" fmla="*/ 248 w 83603"/>
                <a:gd name="connsiteY0" fmla="*/ 145469 h 145469"/>
                <a:gd name="connsiteX1" fmla="*/ 14628 w 83603"/>
                <a:gd name="connsiteY1" fmla="*/ 64040 h 145469"/>
                <a:gd name="connsiteX2" fmla="*/ 49072 w 83603"/>
                <a:gd name="connsiteY2" fmla="*/ 26251 h 145469"/>
                <a:gd name="connsiteX3" fmla="*/ 81510 w 83603"/>
                <a:gd name="connsiteY3" fmla="*/ 0 h 145469"/>
                <a:gd name="connsiteX4" fmla="*/ 82514 w 83603"/>
                <a:gd name="connsiteY4" fmla="*/ 10367 h 145469"/>
                <a:gd name="connsiteX5" fmla="*/ 84520 w 83603"/>
                <a:gd name="connsiteY5" fmla="*/ 43975 h 145469"/>
                <a:gd name="connsiteX6" fmla="*/ 45059 w 83603"/>
                <a:gd name="connsiteY6" fmla="*/ 108015 h 145469"/>
                <a:gd name="connsiteX7" fmla="*/ 10782 w 83603"/>
                <a:gd name="connsiteY7" fmla="*/ 132093 h 145469"/>
                <a:gd name="connsiteX8" fmla="*/ 248 w 83603"/>
                <a:gd name="connsiteY8" fmla="*/ 145469 h 14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3" h="145469">
                  <a:moveTo>
                    <a:pt x="248" y="145469"/>
                  </a:moveTo>
                  <a:cubicBezTo>
                    <a:pt x="-922" y="116208"/>
                    <a:pt x="1753" y="89288"/>
                    <a:pt x="14628" y="64040"/>
                  </a:cubicBezTo>
                  <a:cubicBezTo>
                    <a:pt x="22654" y="48323"/>
                    <a:pt x="34024" y="35448"/>
                    <a:pt x="49072" y="26251"/>
                  </a:cubicBezTo>
                  <a:cubicBezTo>
                    <a:pt x="60610" y="19229"/>
                    <a:pt x="71812" y="11872"/>
                    <a:pt x="81510" y="0"/>
                  </a:cubicBezTo>
                  <a:cubicBezTo>
                    <a:pt x="82012" y="4347"/>
                    <a:pt x="82346" y="7357"/>
                    <a:pt x="82514" y="10367"/>
                  </a:cubicBezTo>
                  <a:cubicBezTo>
                    <a:pt x="83182" y="21570"/>
                    <a:pt x="84353" y="32772"/>
                    <a:pt x="84520" y="43975"/>
                  </a:cubicBezTo>
                  <a:cubicBezTo>
                    <a:pt x="85022" y="73571"/>
                    <a:pt x="71478" y="94973"/>
                    <a:pt x="45059" y="108015"/>
                  </a:cubicBezTo>
                  <a:cubicBezTo>
                    <a:pt x="32352" y="114369"/>
                    <a:pt x="20313" y="121225"/>
                    <a:pt x="10782" y="132093"/>
                  </a:cubicBezTo>
                  <a:cubicBezTo>
                    <a:pt x="7772" y="136106"/>
                    <a:pt x="4596" y="140286"/>
                    <a:pt x="248" y="145469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5C4466C-3F1E-4C8A-914B-E313D27BADEA}"/>
                </a:ext>
              </a:extLst>
            </p:cNvPr>
            <p:cNvSpPr/>
            <p:nvPr/>
          </p:nvSpPr>
          <p:spPr>
            <a:xfrm>
              <a:off x="8446173" y="1559597"/>
              <a:ext cx="51834" cy="110356"/>
            </a:xfrm>
            <a:custGeom>
              <a:avLst/>
              <a:gdLst>
                <a:gd name="connsiteX0" fmla="*/ 8580 w 51833"/>
                <a:gd name="connsiteY0" fmla="*/ 111694 h 110356"/>
                <a:gd name="connsiteX1" fmla="*/ 387 w 51833"/>
                <a:gd name="connsiteY1" fmla="*/ 77082 h 110356"/>
                <a:gd name="connsiteX2" fmla="*/ 53 w 51833"/>
                <a:gd name="connsiteY2" fmla="*/ 64709 h 110356"/>
                <a:gd name="connsiteX3" fmla="*/ 16606 w 51833"/>
                <a:gd name="connsiteY3" fmla="*/ 27422 h 110356"/>
                <a:gd name="connsiteX4" fmla="*/ 36838 w 51833"/>
                <a:gd name="connsiteY4" fmla="*/ 0 h 110356"/>
                <a:gd name="connsiteX5" fmla="*/ 39179 w 51833"/>
                <a:gd name="connsiteY5" fmla="*/ 3679 h 110356"/>
                <a:gd name="connsiteX6" fmla="*/ 51051 w 51833"/>
                <a:gd name="connsiteY6" fmla="*/ 36451 h 110356"/>
                <a:gd name="connsiteX7" fmla="*/ 41854 w 51833"/>
                <a:gd name="connsiteY7" fmla="*/ 74072 h 110356"/>
                <a:gd name="connsiteX8" fmla="*/ 26137 w 51833"/>
                <a:gd name="connsiteY8" fmla="*/ 90124 h 110356"/>
                <a:gd name="connsiteX9" fmla="*/ 8580 w 51833"/>
                <a:gd name="connsiteY9" fmla="*/ 111694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833" h="110356">
                  <a:moveTo>
                    <a:pt x="8580" y="111694"/>
                  </a:moveTo>
                  <a:cubicBezTo>
                    <a:pt x="3899" y="100658"/>
                    <a:pt x="1558" y="89121"/>
                    <a:pt x="387" y="77082"/>
                  </a:cubicBezTo>
                  <a:cubicBezTo>
                    <a:pt x="53" y="72902"/>
                    <a:pt x="220" y="68889"/>
                    <a:pt x="53" y="64709"/>
                  </a:cubicBezTo>
                  <a:cubicBezTo>
                    <a:pt x="-616" y="49493"/>
                    <a:pt x="5069" y="37120"/>
                    <a:pt x="16606" y="27422"/>
                  </a:cubicBezTo>
                  <a:cubicBezTo>
                    <a:pt x="25468" y="20065"/>
                    <a:pt x="32658" y="11704"/>
                    <a:pt x="36838" y="0"/>
                  </a:cubicBezTo>
                  <a:cubicBezTo>
                    <a:pt x="37842" y="1672"/>
                    <a:pt x="38845" y="2508"/>
                    <a:pt x="39179" y="3679"/>
                  </a:cubicBezTo>
                  <a:cubicBezTo>
                    <a:pt x="43192" y="14547"/>
                    <a:pt x="47874" y="25248"/>
                    <a:pt x="51051" y="36451"/>
                  </a:cubicBezTo>
                  <a:cubicBezTo>
                    <a:pt x="55064" y="50496"/>
                    <a:pt x="51887" y="63204"/>
                    <a:pt x="41854" y="74072"/>
                  </a:cubicBezTo>
                  <a:cubicBezTo>
                    <a:pt x="36671" y="79590"/>
                    <a:pt x="30986" y="84606"/>
                    <a:pt x="26137" y="90124"/>
                  </a:cubicBezTo>
                  <a:cubicBezTo>
                    <a:pt x="19783" y="97147"/>
                    <a:pt x="14433" y="104337"/>
                    <a:pt x="8580" y="111694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0AD7112-A378-47C9-A704-56A2DD20CDA6}"/>
                </a:ext>
              </a:extLst>
            </p:cNvPr>
            <p:cNvSpPr/>
            <p:nvPr/>
          </p:nvSpPr>
          <p:spPr>
            <a:xfrm>
              <a:off x="8388584" y="1370821"/>
              <a:ext cx="51834" cy="112028"/>
            </a:xfrm>
            <a:custGeom>
              <a:avLst/>
              <a:gdLst>
                <a:gd name="connsiteX0" fmla="*/ 36407 w 51833"/>
                <a:gd name="connsiteY0" fmla="*/ 0 h 112028"/>
                <a:gd name="connsiteX1" fmla="*/ 49114 w 51833"/>
                <a:gd name="connsiteY1" fmla="*/ 32772 h 112028"/>
                <a:gd name="connsiteX2" fmla="*/ 39249 w 51833"/>
                <a:gd name="connsiteY2" fmla="*/ 78420 h 112028"/>
                <a:gd name="connsiteX3" fmla="*/ 8818 w 51833"/>
                <a:gd name="connsiteY3" fmla="*/ 113366 h 112028"/>
                <a:gd name="connsiteX4" fmla="*/ 1628 w 51833"/>
                <a:gd name="connsiteY4" fmla="*/ 83770 h 112028"/>
                <a:gd name="connsiteX5" fmla="*/ 457 w 51833"/>
                <a:gd name="connsiteY5" fmla="*/ 73236 h 112028"/>
                <a:gd name="connsiteX6" fmla="*/ 19519 w 51833"/>
                <a:gd name="connsiteY6" fmla="*/ 25248 h 112028"/>
                <a:gd name="connsiteX7" fmla="*/ 33230 w 51833"/>
                <a:gd name="connsiteY7" fmla="*/ 6354 h 112028"/>
                <a:gd name="connsiteX8" fmla="*/ 36407 w 51833"/>
                <a:gd name="connsiteY8" fmla="*/ 0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2028">
                  <a:moveTo>
                    <a:pt x="36407" y="0"/>
                  </a:moveTo>
                  <a:cubicBezTo>
                    <a:pt x="40921" y="11537"/>
                    <a:pt x="45269" y="22071"/>
                    <a:pt x="49114" y="32772"/>
                  </a:cubicBezTo>
                  <a:cubicBezTo>
                    <a:pt x="55301" y="49995"/>
                    <a:pt x="51623" y="64876"/>
                    <a:pt x="39249" y="78420"/>
                  </a:cubicBezTo>
                  <a:cubicBezTo>
                    <a:pt x="29050" y="89455"/>
                    <a:pt x="19352" y="101160"/>
                    <a:pt x="8818" y="113366"/>
                  </a:cubicBezTo>
                  <a:cubicBezTo>
                    <a:pt x="6477" y="103835"/>
                    <a:pt x="3969" y="93803"/>
                    <a:pt x="1628" y="83770"/>
                  </a:cubicBezTo>
                  <a:cubicBezTo>
                    <a:pt x="792" y="80259"/>
                    <a:pt x="792" y="76748"/>
                    <a:pt x="457" y="73236"/>
                  </a:cubicBezTo>
                  <a:cubicBezTo>
                    <a:pt x="-1883" y="53840"/>
                    <a:pt x="4805" y="38290"/>
                    <a:pt x="19519" y="25248"/>
                  </a:cubicBezTo>
                  <a:cubicBezTo>
                    <a:pt x="25204" y="20232"/>
                    <a:pt x="28882" y="12875"/>
                    <a:pt x="33230" y="6354"/>
                  </a:cubicBezTo>
                  <a:cubicBezTo>
                    <a:pt x="34400" y="4682"/>
                    <a:pt x="35069" y="2675"/>
                    <a:pt x="36407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686292A-9B4A-4A71-B9BC-BA5CAA5A9480}"/>
                </a:ext>
              </a:extLst>
            </p:cNvPr>
            <p:cNvSpPr/>
            <p:nvPr/>
          </p:nvSpPr>
          <p:spPr>
            <a:xfrm>
              <a:off x="8427183" y="1493885"/>
              <a:ext cx="51834" cy="112028"/>
            </a:xfrm>
            <a:custGeom>
              <a:avLst/>
              <a:gdLst>
                <a:gd name="connsiteX0" fmla="*/ 9345 w 51833"/>
                <a:gd name="connsiteY0" fmla="*/ 113366 h 112028"/>
                <a:gd name="connsiteX1" fmla="*/ 483 w 51833"/>
                <a:gd name="connsiteY1" fmla="*/ 56850 h 112028"/>
                <a:gd name="connsiteX2" fmla="*/ 13860 w 51833"/>
                <a:gd name="connsiteY2" fmla="*/ 30933 h 112028"/>
                <a:gd name="connsiteX3" fmla="*/ 35262 w 51833"/>
                <a:gd name="connsiteY3" fmla="*/ 0 h 112028"/>
                <a:gd name="connsiteX4" fmla="*/ 51648 w 51833"/>
                <a:gd name="connsiteY4" fmla="*/ 45815 h 112028"/>
                <a:gd name="connsiteX5" fmla="*/ 43288 w 51833"/>
                <a:gd name="connsiteY5" fmla="*/ 73069 h 112028"/>
                <a:gd name="connsiteX6" fmla="*/ 30079 w 51833"/>
                <a:gd name="connsiteY6" fmla="*/ 87616 h 112028"/>
                <a:gd name="connsiteX7" fmla="*/ 9345 w 51833"/>
                <a:gd name="connsiteY7" fmla="*/ 113366 h 11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833" h="112028">
                  <a:moveTo>
                    <a:pt x="9345" y="113366"/>
                  </a:moveTo>
                  <a:cubicBezTo>
                    <a:pt x="2155" y="95308"/>
                    <a:pt x="-1356" y="76413"/>
                    <a:pt x="483" y="56850"/>
                  </a:cubicBezTo>
                  <a:cubicBezTo>
                    <a:pt x="1486" y="46483"/>
                    <a:pt x="6335" y="37789"/>
                    <a:pt x="13860" y="30933"/>
                  </a:cubicBezTo>
                  <a:cubicBezTo>
                    <a:pt x="22889" y="22573"/>
                    <a:pt x="31416" y="14045"/>
                    <a:pt x="35262" y="0"/>
                  </a:cubicBezTo>
                  <a:cubicBezTo>
                    <a:pt x="42619" y="15885"/>
                    <a:pt x="49809" y="29930"/>
                    <a:pt x="51648" y="45815"/>
                  </a:cubicBezTo>
                  <a:cubicBezTo>
                    <a:pt x="52819" y="56014"/>
                    <a:pt x="49809" y="65210"/>
                    <a:pt x="43288" y="73069"/>
                  </a:cubicBezTo>
                  <a:cubicBezTo>
                    <a:pt x="39108" y="78085"/>
                    <a:pt x="34259" y="82600"/>
                    <a:pt x="30079" y="87616"/>
                  </a:cubicBezTo>
                  <a:cubicBezTo>
                    <a:pt x="23223" y="95976"/>
                    <a:pt x="16535" y="104504"/>
                    <a:pt x="9345" y="11336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EE009C1-93D5-4C94-AED6-28BCA937A1BC}"/>
                </a:ext>
              </a:extLst>
            </p:cNvPr>
            <p:cNvSpPr/>
            <p:nvPr/>
          </p:nvSpPr>
          <p:spPr>
            <a:xfrm>
              <a:off x="8408316" y="1434192"/>
              <a:ext cx="51834" cy="110356"/>
            </a:xfrm>
            <a:custGeom>
              <a:avLst/>
              <a:gdLst>
                <a:gd name="connsiteX0" fmla="*/ 35569 w 51833"/>
                <a:gd name="connsiteY0" fmla="*/ 0 h 110356"/>
                <a:gd name="connsiteX1" fmla="*/ 51621 w 51833"/>
                <a:gd name="connsiteY1" fmla="*/ 42972 h 110356"/>
                <a:gd name="connsiteX2" fmla="*/ 41087 w 51833"/>
                <a:gd name="connsiteY2" fmla="*/ 73905 h 110356"/>
                <a:gd name="connsiteX3" fmla="*/ 22193 w 51833"/>
                <a:gd name="connsiteY3" fmla="*/ 94639 h 110356"/>
                <a:gd name="connsiteX4" fmla="*/ 9987 w 51833"/>
                <a:gd name="connsiteY4" fmla="*/ 111861 h 110356"/>
                <a:gd name="connsiteX5" fmla="*/ 958 w 51833"/>
                <a:gd name="connsiteY5" fmla="*/ 77751 h 110356"/>
                <a:gd name="connsiteX6" fmla="*/ 122 w 51833"/>
                <a:gd name="connsiteY6" fmla="*/ 66046 h 110356"/>
                <a:gd name="connsiteX7" fmla="*/ 16174 w 51833"/>
                <a:gd name="connsiteY7" fmla="*/ 26920 h 110356"/>
                <a:gd name="connsiteX8" fmla="*/ 35569 w 51833"/>
                <a:gd name="connsiteY8" fmla="*/ 0 h 11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0356">
                  <a:moveTo>
                    <a:pt x="35569" y="0"/>
                  </a:moveTo>
                  <a:cubicBezTo>
                    <a:pt x="42592" y="13878"/>
                    <a:pt x="49615" y="27422"/>
                    <a:pt x="51621" y="42972"/>
                  </a:cubicBezTo>
                  <a:cubicBezTo>
                    <a:pt x="53126" y="54844"/>
                    <a:pt x="48946" y="65210"/>
                    <a:pt x="41087" y="73905"/>
                  </a:cubicBezTo>
                  <a:cubicBezTo>
                    <a:pt x="34901" y="80928"/>
                    <a:pt x="28212" y="87449"/>
                    <a:pt x="22193" y="94639"/>
                  </a:cubicBezTo>
                  <a:cubicBezTo>
                    <a:pt x="17846" y="99989"/>
                    <a:pt x="14167" y="105842"/>
                    <a:pt x="9987" y="111861"/>
                  </a:cubicBezTo>
                  <a:cubicBezTo>
                    <a:pt x="4971" y="100993"/>
                    <a:pt x="2463" y="89455"/>
                    <a:pt x="958" y="77751"/>
                  </a:cubicBezTo>
                  <a:cubicBezTo>
                    <a:pt x="456" y="73905"/>
                    <a:pt x="289" y="69892"/>
                    <a:pt x="122" y="66046"/>
                  </a:cubicBezTo>
                  <a:cubicBezTo>
                    <a:pt x="-881" y="50329"/>
                    <a:pt x="4302" y="37120"/>
                    <a:pt x="16174" y="26920"/>
                  </a:cubicBezTo>
                  <a:cubicBezTo>
                    <a:pt x="24701" y="19563"/>
                    <a:pt x="31389" y="11036"/>
                    <a:pt x="35569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D1FA40A-3EEB-4330-B91C-0418E8D2C7DC}"/>
                </a:ext>
              </a:extLst>
            </p:cNvPr>
            <p:cNvSpPr/>
            <p:nvPr/>
          </p:nvSpPr>
          <p:spPr>
            <a:xfrm>
              <a:off x="8369115" y="1309456"/>
              <a:ext cx="51834" cy="113700"/>
            </a:xfrm>
            <a:custGeom>
              <a:avLst/>
              <a:gdLst>
                <a:gd name="connsiteX0" fmla="*/ 36312 w 51833"/>
                <a:gd name="connsiteY0" fmla="*/ 0 h 113700"/>
                <a:gd name="connsiteX1" fmla="*/ 50191 w 51833"/>
                <a:gd name="connsiteY1" fmla="*/ 37454 h 113700"/>
                <a:gd name="connsiteX2" fmla="*/ 40994 w 51833"/>
                <a:gd name="connsiteY2" fmla="*/ 76580 h 113700"/>
                <a:gd name="connsiteX3" fmla="*/ 19257 w 51833"/>
                <a:gd name="connsiteY3" fmla="*/ 100825 h 113700"/>
                <a:gd name="connsiteX4" fmla="*/ 10228 w 51833"/>
                <a:gd name="connsiteY4" fmla="*/ 114369 h 113700"/>
                <a:gd name="connsiteX5" fmla="*/ 697 w 51833"/>
                <a:gd name="connsiteY5" fmla="*/ 76915 h 113700"/>
                <a:gd name="connsiteX6" fmla="*/ 21598 w 51833"/>
                <a:gd name="connsiteY6" fmla="*/ 23576 h 113700"/>
                <a:gd name="connsiteX7" fmla="*/ 33135 w 51833"/>
                <a:gd name="connsiteY7" fmla="*/ 7190 h 113700"/>
                <a:gd name="connsiteX8" fmla="*/ 36312 w 51833"/>
                <a:gd name="connsiteY8" fmla="*/ 0 h 11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833" h="113700">
                  <a:moveTo>
                    <a:pt x="36312" y="0"/>
                  </a:moveTo>
                  <a:cubicBezTo>
                    <a:pt x="41329" y="13377"/>
                    <a:pt x="46178" y="25248"/>
                    <a:pt x="50191" y="37454"/>
                  </a:cubicBezTo>
                  <a:cubicBezTo>
                    <a:pt x="54872" y="52168"/>
                    <a:pt x="51027" y="65210"/>
                    <a:pt x="40994" y="76580"/>
                  </a:cubicBezTo>
                  <a:cubicBezTo>
                    <a:pt x="33804" y="84606"/>
                    <a:pt x="26280" y="92632"/>
                    <a:pt x="19257" y="100825"/>
                  </a:cubicBezTo>
                  <a:cubicBezTo>
                    <a:pt x="15913" y="104838"/>
                    <a:pt x="13405" y="109520"/>
                    <a:pt x="10228" y="114369"/>
                  </a:cubicBezTo>
                  <a:cubicBezTo>
                    <a:pt x="4543" y="102163"/>
                    <a:pt x="2370" y="89623"/>
                    <a:pt x="697" y="76915"/>
                  </a:cubicBezTo>
                  <a:cubicBezTo>
                    <a:pt x="-2312" y="55178"/>
                    <a:pt x="4376" y="37621"/>
                    <a:pt x="21598" y="23576"/>
                  </a:cubicBezTo>
                  <a:cubicBezTo>
                    <a:pt x="26614" y="19563"/>
                    <a:pt x="29457" y="12875"/>
                    <a:pt x="33135" y="7190"/>
                  </a:cubicBezTo>
                  <a:cubicBezTo>
                    <a:pt x="34306" y="5518"/>
                    <a:pt x="34975" y="3344"/>
                    <a:pt x="36312" y="0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57F8261-2585-438A-B622-D25F59CA4C55}"/>
                </a:ext>
              </a:extLst>
            </p:cNvPr>
            <p:cNvSpPr/>
            <p:nvPr/>
          </p:nvSpPr>
          <p:spPr>
            <a:xfrm>
              <a:off x="8352092" y="1251268"/>
              <a:ext cx="46818" cy="115372"/>
            </a:xfrm>
            <a:custGeom>
              <a:avLst/>
              <a:gdLst>
                <a:gd name="connsiteX0" fmla="*/ 9360 w 46817"/>
                <a:gd name="connsiteY0" fmla="*/ 116376 h 115372"/>
                <a:gd name="connsiteX1" fmla="*/ 21399 w 46817"/>
                <a:gd name="connsiteY1" fmla="*/ 18393 h 115372"/>
                <a:gd name="connsiteX2" fmla="*/ 34107 w 46817"/>
                <a:gd name="connsiteY2" fmla="*/ 0 h 115372"/>
                <a:gd name="connsiteX3" fmla="*/ 47651 w 46817"/>
                <a:gd name="connsiteY3" fmla="*/ 52336 h 115372"/>
                <a:gd name="connsiteX4" fmla="*/ 32937 w 46817"/>
                <a:gd name="connsiteY4" fmla="*/ 80092 h 115372"/>
                <a:gd name="connsiteX5" fmla="*/ 9360 w 46817"/>
                <a:gd name="connsiteY5" fmla="*/ 116376 h 11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817" h="115372">
                  <a:moveTo>
                    <a:pt x="9360" y="116376"/>
                  </a:moveTo>
                  <a:cubicBezTo>
                    <a:pt x="-5019" y="81429"/>
                    <a:pt x="-4183" y="44477"/>
                    <a:pt x="21399" y="18393"/>
                  </a:cubicBezTo>
                  <a:cubicBezTo>
                    <a:pt x="26415" y="13377"/>
                    <a:pt x="29592" y="6521"/>
                    <a:pt x="34107" y="0"/>
                  </a:cubicBezTo>
                  <a:cubicBezTo>
                    <a:pt x="40795" y="16888"/>
                    <a:pt x="50326" y="32940"/>
                    <a:pt x="47651" y="52336"/>
                  </a:cubicBezTo>
                  <a:cubicBezTo>
                    <a:pt x="45979" y="63371"/>
                    <a:pt x="40962" y="72735"/>
                    <a:pt x="32937" y="80092"/>
                  </a:cubicBezTo>
                  <a:cubicBezTo>
                    <a:pt x="21901" y="89957"/>
                    <a:pt x="13541" y="101160"/>
                    <a:pt x="9360" y="116376"/>
                  </a:cubicBezTo>
                  <a:close/>
                </a:path>
              </a:pathLst>
            </a:custGeom>
            <a:grpFill/>
            <a:ln w="16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E8023C-B4A5-41D8-9285-8760C7959C9F}"/>
              </a:ext>
            </a:extLst>
          </p:cNvPr>
          <p:cNvGrpSpPr/>
          <p:nvPr/>
        </p:nvGrpSpPr>
        <p:grpSpPr>
          <a:xfrm>
            <a:off x="6759589" y="1771593"/>
            <a:ext cx="1968838" cy="1657407"/>
            <a:chOff x="7327693" y="2032295"/>
            <a:chExt cx="1968838" cy="1657407"/>
          </a:xfrm>
          <a:solidFill>
            <a:schemeClr val="accent1"/>
          </a:solidFill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4FAF5C-7253-4DBF-A04F-622963863BA6}"/>
                </a:ext>
              </a:extLst>
            </p:cNvPr>
            <p:cNvSpPr/>
            <p:nvPr/>
          </p:nvSpPr>
          <p:spPr>
            <a:xfrm rot="658315">
              <a:off x="7406694" y="3123625"/>
              <a:ext cx="1513029" cy="348081"/>
            </a:xfrm>
            <a:custGeom>
              <a:avLst/>
              <a:gdLst>
                <a:gd name="connsiteX0" fmla="*/ 1056006 w 3337030"/>
                <a:gd name="connsiteY0" fmla="*/ 752205 h 767703"/>
                <a:gd name="connsiteX1" fmla="*/ 1090584 w 3337030"/>
                <a:gd name="connsiteY1" fmla="*/ 761206 h 767703"/>
                <a:gd name="connsiteX2" fmla="*/ 1019927 w 3337030"/>
                <a:gd name="connsiteY2" fmla="*/ 761206 h 767703"/>
                <a:gd name="connsiteX3" fmla="*/ 1056006 w 3337030"/>
                <a:gd name="connsiteY3" fmla="*/ 752205 h 767703"/>
                <a:gd name="connsiteX4" fmla="*/ 932273 w 3337030"/>
                <a:gd name="connsiteY4" fmla="*/ 747038 h 767703"/>
                <a:gd name="connsiteX5" fmla="*/ 963934 w 3337030"/>
                <a:gd name="connsiteY5" fmla="*/ 758537 h 767703"/>
                <a:gd name="connsiteX6" fmla="*/ 902613 w 3337030"/>
                <a:gd name="connsiteY6" fmla="*/ 764536 h 767703"/>
                <a:gd name="connsiteX7" fmla="*/ 932273 w 3337030"/>
                <a:gd name="connsiteY7" fmla="*/ 747038 h 767703"/>
                <a:gd name="connsiteX8" fmla="*/ 1175312 w 3337030"/>
                <a:gd name="connsiteY8" fmla="*/ 744207 h 767703"/>
                <a:gd name="connsiteX9" fmla="*/ 1237887 w 3337030"/>
                <a:gd name="connsiteY9" fmla="*/ 758538 h 767703"/>
                <a:gd name="connsiteX10" fmla="*/ 1133235 w 3337030"/>
                <a:gd name="connsiteY10" fmla="*/ 763870 h 767703"/>
                <a:gd name="connsiteX11" fmla="*/ 1175312 w 3337030"/>
                <a:gd name="connsiteY11" fmla="*/ 744207 h 767703"/>
                <a:gd name="connsiteX12" fmla="*/ 1410395 w 3337030"/>
                <a:gd name="connsiteY12" fmla="*/ 722107 h 767703"/>
                <a:gd name="connsiteX13" fmla="*/ 1492507 w 3337030"/>
                <a:gd name="connsiteY13" fmla="*/ 736542 h 767703"/>
                <a:gd name="connsiteX14" fmla="*/ 1497840 w 3337030"/>
                <a:gd name="connsiteY14" fmla="*/ 745208 h 767703"/>
                <a:gd name="connsiteX15" fmla="*/ 1483175 w 3337030"/>
                <a:gd name="connsiteY15" fmla="*/ 759874 h 767703"/>
                <a:gd name="connsiteX16" fmla="*/ 1425851 w 3337030"/>
                <a:gd name="connsiteY16" fmla="*/ 767205 h 767703"/>
                <a:gd name="connsiteX17" fmla="*/ 1383858 w 3337030"/>
                <a:gd name="connsiteY17" fmla="*/ 763872 h 767703"/>
                <a:gd name="connsiteX18" fmla="*/ 1369195 w 3337030"/>
                <a:gd name="connsiteY18" fmla="*/ 748541 h 767703"/>
                <a:gd name="connsiteX19" fmla="*/ 1381858 w 3337030"/>
                <a:gd name="connsiteY19" fmla="*/ 729878 h 767703"/>
                <a:gd name="connsiteX20" fmla="*/ 1410395 w 3337030"/>
                <a:gd name="connsiteY20" fmla="*/ 722107 h 767703"/>
                <a:gd name="connsiteX21" fmla="*/ 1319309 w 3337030"/>
                <a:gd name="connsiteY21" fmla="*/ 721303 h 767703"/>
                <a:gd name="connsiteX22" fmla="*/ 1355865 w 3337030"/>
                <a:gd name="connsiteY22" fmla="*/ 751206 h 767703"/>
                <a:gd name="connsiteX23" fmla="*/ 1341866 w 3337030"/>
                <a:gd name="connsiteY23" fmla="*/ 764539 h 767703"/>
                <a:gd name="connsiteX24" fmla="*/ 1258548 w 3337030"/>
                <a:gd name="connsiteY24" fmla="*/ 763872 h 767703"/>
                <a:gd name="connsiteX25" fmla="*/ 1303875 w 3337030"/>
                <a:gd name="connsiteY25" fmla="*/ 723876 h 767703"/>
                <a:gd name="connsiteX26" fmla="*/ 1319309 w 3337030"/>
                <a:gd name="connsiteY26" fmla="*/ 721303 h 767703"/>
                <a:gd name="connsiteX27" fmla="*/ 1588951 w 3337030"/>
                <a:gd name="connsiteY27" fmla="*/ 714870 h 767703"/>
                <a:gd name="connsiteX28" fmla="*/ 1606490 w 3337030"/>
                <a:gd name="connsiteY28" fmla="*/ 724545 h 767703"/>
                <a:gd name="connsiteX29" fmla="*/ 1629822 w 3337030"/>
                <a:gd name="connsiteY29" fmla="*/ 721212 h 767703"/>
                <a:gd name="connsiteX30" fmla="*/ 1654484 w 3337030"/>
                <a:gd name="connsiteY30" fmla="*/ 729878 h 767703"/>
                <a:gd name="connsiteX31" fmla="*/ 1634485 w 3337030"/>
                <a:gd name="connsiteY31" fmla="*/ 754542 h 767703"/>
                <a:gd name="connsiteX32" fmla="*/ 1615822 w 3337030"/>
                <a:gd name="connsiteY32" fmla="*/ 754542 h 767703"/>
                <a:gd name="connsiteX33" fmla="*/ 1574495 w 3337030"/>
                <a:gd name="connsiteY33" fmla="*/ 761875 h 767703"/>
                <a:gd name="connsiteX34" fmla="*/ 1545166 w 3337030"/>
                <a:gd name="connsiteY34" fmla="*/ 765208 h 767703"/>
                <a:gd name="connsiteX35" fmla="*/ 1515171 w 3337030"/>
                <a:gd name="connsiteY35" fmla="*/ 748542 h 767703"/>
                <a:gd name="connsiteX36" fmla="*/ 1539834 w 3337030"/>
                <a:gd name="connsiteY36" fmla="*/ 729212 h 767703"/>
                <a:gd name="connsiteX37" fmla="*/ 1588951 w 3337030"/>
                <a:gd name="connsiteY37" fmla="*/ 714870 h 767703"/>
                <a:gd name="connsiteX38" fmla="*/ 1791789 w 3337030"/>
                <a:gd name="connsiteY38" fmla="*/ 707880 h 767703"/>
                <a:gd name="connsiteX39" fmla="*/ 1798455 w 3337030"/>
                <a:gd name="connsiteY39" fmla="*/ 722546 h 767703"/>
                <a:gd name="connsiteX40" fmla="*/ 1757128 w 3337030"/>
                <a:gd name="connsiteY40" fmla="*/ 747209 h 767703"/>
                <a:gd name="connsiteX41" fmla="*/ 1694472 w 3337030"/>
                <a:gd name="connsiteY41" fmla="*/ 751876 h 767703"/>
                <a:gd name="connsiteX42" fmla="*/ 1673810 w 3337030"/>
                <a:gd name="connsiteY42" fmla="*/ 741876 h 767703"/>
                <a:gd name="connsiteX43" fmla="*/ 1683140 w 3337030"/>
                <a:gd name="connsiteY43" fmla="*/ 718546 h 767703"/>
                <a:gd name="connsiteX44" fmla="*/ 1791789 w 3337030"/>
                <a:gd name="connsiteY44" fmla="*/ 707880 h 767703"/>
                <a:gd name="connsiteX45" fmla="*/ 1862445 w 3337030"/>
                <a:gd name="connsiteY45" fmla="*/ 689881 h 767703"/>
                <a:gd name="connsiteX46" fmla="*/ 1918436 w 3337030"/>
                <a:gd name="connsiteY46" fmla="*/ 699880 h 767703"/>
                <a:gd name="connsiteX47" fmla="*/ 1933768 w 3337030"/>
                <a:gd name="connsiteY47" fmla="*/ 711879 h 767703"/>
                <a:gd name="connsiteX48" fmla="*/ 1920436 w 3337030"/>
                <a:gd name="connsiteY48" fmla="*/ 721209 h 767703"/>
                <a:gd name="connsiteX49" fmla="*/ 1831116 w 3337030"/>
                <a:gd name="connsiteY49" fmla="*/ 742540 h 767703"/>
                <a:gd name="connsiteX50" fmla="*/ 1815118 w 3337030"/>
                <a:gd name="connsiteY50" fmla="*/ 728541 h 767703"/>
                <a:gd name="connsiteX51" fmla="*/ 1862445 w 3337030"/>
                <a:gd name="connsiteY51" fmla="*/ 689881 h 767703"/>
                <a:gd name="connsiteX52" fmla="*/ 2016752 w 3337030"/>
                <a:gd name="connsiteY52" fmla="*/ 675218 h 767703"/>
                <a:gd name="connsiteX53" fmla="*/ 2081740 w 3337030"/>
                <a:gd name="connsiteY53" fmla="*/ 684551 h 767703"/>
                <a:gd name="connsiteX54" fmla="*/ 1963761 w 3337030"/>
                <a:gd name="connsiteY54" fmla="*/ 716547 h 767703"/>
                <a:gd name="connsiteX55" fmla="*/ 1961761 w 3337030"/>
                <a:gd name="connsiteY55" fmla="*/ 699882 h 767703"/>
                <a:gd name="connsiteX56" fmla="*/ 2016752 w 3337030"/>
                <a:gd name="connsiteY56" fmla="*/ 675218 h 767703"/>
                <a:gd name="connsiteX57" fmla="*/ 2185308 w 3337030"/>
                <a:gd name="connsiteY57" fmla="*/ 649515 h 767703"/>
                <a:gd name="connsiteX58" fmla="*/ 2211055 w 3337030"/>
                <a:gd name="connsiteY58" fmla="*/ 655890 h 767703"/>
                <a:gd name="connsiteX59" fmla="*/ 2105070 w 3337030"/>
                <a:gd name="connsiteY59" fmla="*/ 685887 h 767703"/>
                <a:gd name="connsiteX60" fmla="*/ 2185308 w 3337030"/>
                <a:gd name="connsiteY60" fmla="*/ 649515 h 767703"/>
                <a:gd name="connsiteX61" fmla="*/ 829944 w 3337030"/>
                <a:gd name="connsiteY61" fmla="*/ 625176 h 767703"/>
                <a:gd name="connsiteX62" fmla="*/ 849951 w 3337030"/>
                <a:gd name="connsiteY62" fmla="*/ 625895 h 767703"/>
                <a:gd name="connsiteX63" fmla="*/ 861283 w 3337030"/>
                <a:gd name="connsiteY63" fmla="*/ 631228 h 767703"/>
                <a:gd name="connsiteX64" fmla="*/ 901277 w 3337030"/>
                <a:gd name="connsiteY64" fmla="*/ 649224 h 767703"/>
                <a:gd name="connsiteX65" fmla="*/ 907941 w 3337030"/>
                <a:gd name="connsiteY65" fmla="*/ 721212 h 767703"/>
                <a:gd name="connsiteX66" fmla="*/ 863950 w 3337030"/>
                <a:gd name="connsiteY66" fmla="*/ 748540 h 767703"/>
                <a:gd name="connsiteX67" fmla="*/ 781296 w 3337030"/>
                <a:gd name="connsiteY67" fmla="*/ 657889 h 767703"/>
                <a:gd name="connsiteX68" fmla="*/ 829944 w 3337030"/>
                <a:gd name="connsiteY68" fmla="*/ 625176 h 767703"/>
                <a:gd name="connsiteX69" fmla="*/ 704926 w 3337030"/>
                <a:gd name="connsiteY69" fmla="*/ 618562 h 767703"/>
                <a:gd name="connsiteX70" fmla="*/ 722642 w 3337030"/>
                <a:gd name="connsiteY70" fmla="*/ 621895 h 767703"/>
                <a:gd name="connsiteX71" fmla="*/ 766636 w 3337030"/>
                <a:gd name="connsiteY71" fmla="*/ 672552 h 767703"/>
                <a:gd name="connsiteX72" fmla="*/ 768636 w 3337030"/>
                <a:gd name="connsiteY72" fmla="*/ 693883 h 767703"/>
                <a:gd name="connsiteX73" fmla="*/ 732641 w 3337030"/>
                <a:gd name="connsiteY73" fmla="*/ 739874 h 767703"/>
                <a:gd name="connsiteX74" fmla="*/ 661984 w 3337030"/>
                <a:gd name="connsiteY74" fmla="*/ 696550 h 767703"/>
                <a:gd name="connsiteX75" fmla="*/ 662650 w 3337030"/>
                <a:gd name="connsiteY75" fmla="*/ 642557 h 767703"/>
                <a:gd name="connsiteX76" fmla="*/ 704926 w 3337030"/>
                <a:gd name="connsiteY76" fmla="*/ 618562 h 767703"/>
                <a:gd name="connsiteX77" fmla="*/ 981568 w 3337030"/>
                <a:gd name="connsiteY77" fmla="*/ 617894 h 767703"/>
                <a:gd name="connsiteX78" fmla="*/ 1030593 w 3337030"/>
                <a:gd name="connsiteY78" fmla="*/ 665886 h 767703"/>
                <a:gd name="connsiteX79" fmla="*/ 1037259 w 3337030"/>
                <a:gd name="connsiteY79" fmla="*/ 708546 h 767703"/>
                <a:gd name="connsiteX80" fmla="*/ 1006595 w 3337030"/>
                <a:gd name="connsiteY80" fmla="*/ 738541 h 767703"/>
                <a:gd name="connsiteX81" fmla="*/ 923276 w 3337030"/>
                <a:gd name="connsiteY81" fmla="*/ 693881 h 767703"/>
                <a:gd name="connsiteX82" fmla="*/ 951271 w 3337030"/>
                <a:gd name="connsiteY82" fmla="*/ 626559 h 767703"/>
                <a:gd name="connsiteX83" fmla="*/ 981568 w 3337030"/>
                <a:gd name="connsiteY83" fmla="*/ 617894 h 767703"/>
                <a:gd name="connsiteX84" fmla="*/ 1111244 w 3337030"/>
                <a:gd name="connsiteY84" fmla="*/ 613229 h 767703"/>
                <a:gd name="connsiteX85" fmla="*/ 1145905 w 3337030"/>
                <a:gd name="connsiteY85" fmla="*/ 643226 h 767703"/>
                <a:gd name="connsiteX86" fmla="*/ 1152570 w 3337030"/>
                <a:gd name="connsiteY86" fmla="*/ 691217 h 767703"/>
                <a:gd name="connsiteX87" fmla="*/ 1116575 w 3337030"/>
                <a:gd name="connsiteY87" fmla="*/ 737876 h 767703"/>
                <a:gd name="connsiteX88" fmla="*/ 1067250 w 3337030"/>
                <a:gd name="connsiteY88" fmla="*/ 712546 h 767703"/>
                <a:gd name="connsiteX89" fmla="*/ 1041254 w 3337030"/>
                <a:gd name="connsiteY89" fmla="*/ 657222 h 767703"/>
                <a:gd name="connsiteX90" fmla="*/ 1063250 w 3337030"/>
                <a:gd name="connsiteY90" fmla="*/ 621895 h 767703"/>
                <a:gd name="connsiteX91" fmla="*/ 1111244 w 3337030"/>
                <a:gd name="connsiteY91" fmla="*/ 613229 h 767703"/>
                <a:gd name="connsiteX92" fmla="*/ 456686 w 3337030"/>
                <a:gd name="connsiteY92" fmla="*/ 609896 h 767703"/>
                <a:gd name="connsiteX93" fmla="*/ 522011 w 3337030"/>
                <a:gd name="connsiteY93" fmla="*/ 679886 h 767703"/>
                <a:gd name="connsiteX94" fmla="*/ 494680 w 3337030"/>
                <a:gd name="connsiteY94" fmla="*/ 711214 h 767703"/>
                <a:gd name="connsiteX95" fmla="*/ 410028 w 3337030"/>
                <a:gd name="connsiteY95" fmla="*/ 646557 h 767703"/>
                <a:gd name="connsiteX96" fmla="*/ 456686 w 3337030"/>
                <a:gd name="connsiteY96" fmla="*/ 609896 h 767703"/>
                <a:gd name="connsiteX97" fmla="*/ 1232552 w 3337030"/>
                <a:gd name="connsiteY97" fmla="*/ 607232 h 767703"/>
                <a:gd name="connsiteX98" fmla="*/ 1283211 w 3337030"/>
                <a:gd name="connsiteY98" fmla="*/ 662556 h 767703"/>
                <a:gd name="connsiteX99" fmla="*/ 1284545 w 3337030"/>
                <a:gd name="connsiteY99" fmla="*/ 681886 h 767703"/>
                <a:gd name="connsiteX100" fmla="*/ 1249217 w 3337030"/>
                <a:gd name="connsiteY100" fmla="*/ 725213 h 767703"/>
                <a:gd name="connsiteX101" fmla="*/ 1161899 w 3337030"/>
                <a:gd name="connsiteY101" fmla="*/ 658557 h 767703"/>
                <a:gd name="connsiteX102" fmla="*/ 1189229 w 3337030"/>
                <a:gd name="connsiteY102" fmla="*/ 621229 h 767703"/>
                <a:gd name="connsiteX103" fmla="*/ 1232552 w 3337030"/>
                <a:gd name="connsiteY103" fmla="*/ 607232 h 767703"/>
                <a:gd name="connsiteX104" fmla="*/ 1380945 w 3337030"/>
                <a:gd name="connsiteY104" fmla="*/ 607209 h 767703"/>
                <a:gd name="connsiteX105" fmla="*/ 1413189 w 3337030"/>
                <a:gd name="connsiteY105" fmla="*/ 653889 h 767703"/>
                <a:gd name="connsiteX106" fmla="*/ 1374531 w 3337030"/>
                <a:gd name="connsiteY106" fmla="*/ 712548 h 767703"/>
                <a:gd name="connsiteX107" fmla="*/ 1291876 w 3337030"/>
                <a:gd name="connsiteY107" fmla="*/ 639225 h 767703"/>
                <a:gd name="connsiteX108" fmla="*/ 1350533 w 3337030"/>
                <a:gd name="connsiteY108" fmla="*/ 607897 h 767703"/>
                <a:gd name="connsiteX109" fmla="*/ 1380945 w 3337030"/>
                <a:gd name="connsiteY109" fmla="*/ 607209 h 767703"/>
                <a:gd name="connsiteX110" fmla="*/ 579999 w 3337030"/>
                <a:gd name="connsiteY110" fmla="*/ 604564 h 767703"/>
                <a:gd name="connsiteX111" fmla="*/ 599995 w 3337030"/>
                <a:gd name="connsiteY111" fmla="*/ 623227 h 767703"/>
                <a:gd name="connsiteX112" fmla="*/ 643989 w 3337030"/>
                <a:gd name="connsiteY112" fmla="*/ 704547 h 767703"/>
                <a:gd name="connsiteX113" fmla="*/ 624659 w 3337030"/>
                <a:gd name="connsiteY113" fmla="*/ 731209 h 767703"/>
                <a:gd name="connsiteX114" fmla="*/ 540005 w 3337030"/>
                <a:gd name="connsiteY114" fmla="*/ 637225 h 767703"/>
                <a:gd name="connsiteX115" fmla="*/ 558003 w 3337030"/>
                <a:gd name="connsiteY115" fmla="*/ 625893 h 767703"/>
                <a:gd name="connsiteX116" fmla="*/ 575999 w 3337030"/>
                <a:gd name="connsiteY116" fmla="*/ 608563 h 767703"/>
                <a:gd name="connsiteX117" fmla="*/ 579999 w 3337030"/>
                <a:gd name="connsiteY117" fmla="*/ 604564 h 767703"/>
                <a:gd name="connsiteX118" fmla="*/ 323294 w 3337030"/>
                <a:gd name="connsiteY118" fmla="*/ 601314 h 767703"/>
                <a:gd name="connsiteX119" fmla="*/ 353371 w 3337030"/>
                <a:gd name="connsiteY119" fmla="*/ 605897 h 767703"/>
                <a:gd name="connsiteX120" fmla="*/ 394697 w 3337030"/>
                <a:gd name="connsiteY120" fmla="*/ 657222 h 767703"/>
                <a:gd name="connsiteX121" fmla="*/ 426692 w 3337030"/>
                <a:gd name="connsiteY121" fmla="*/ 718548 h 767703"/>
                <a:gd name="connsiteX122" fmla="*/ 286049 w 3337030"/>
                <a:gd name="connsiteY122" fmla="*/ 657889 h 767703"/>
                <a:gd name="connsiteX123" fmla="*/ 268720 w 3337030"/>
                <a:gd name="connsiteY123" fmla="*/ 627893 h 767703"/>
                <a:gd name="connsiteX124" fmla="*/ 294715 w 3337030"/>
                <a:gd name="connsiteY124" fmla="*/ 609230 h 767703"/>
                <a:gd name="connsiteX125" fmla="*/ 323294 w 3337030"/>
                <a:gd name="connsiteY125" fmla="*/ 601314 h 767703"/>
                <a:gd name="connsiteX126" fmla="*/ 1648767 w 3337030"/>
                <a:gd name="connsiteY126" fmla="*/ 591232 h 767703"/>
                <a:gd name="connsiteX127" fmla="*/ 1674479 w 3337030"/>
                <a:gd name="connsiteY127" fmla="*/ 596565 h 767703"/>
                <a:gd name="connsiteX128" fmla="*/ 1718472 w 3337030"/>
                <a:gd name="connsiteY128" fmla="*/ 683884 h 767703"/>
                <a:gd name="connsiteX129" fmla="*/ 1709807 w 3337030"/>
                <a:gd name="connsiteY129" fmla="*/ 691217 h 767703"/>
                <a:gd name="connsiteX130" fmla="*/ 1641820 w 3337030"/>
                <a:gd name="connsiteY130" fmla="*/ 705216 h 767703"/>
                <a:gd name="connsiteX131" fmla="*/ 1571164 w 3337030"/>
                <a:gd name="connsiteY131" fmla="*/ 619227 h 767703"/>
                <a:gd name="connsiteX132" fmla="*/ 1576495 w 3337030"/>
                <a:gd name="connsiteY132" fmla="*/ 609230 h 767703"/>
                <a:gd name="connsiteX133" fmla="*/ 1648767 w 3337030"/>
                <a:gd name="connsiteY133" fmla="*/ 591232 h 767703"/>
                <a:gd name="connsiteX134" fmla="*/ 1480426 w 3337030"/>
                <a:gd name="connsiteY134" fmla="*/ 583322 h 767703"/>
                <a:gd name="connsiteX135" fmla="*/ 1506832 w 3337030"/>
                <a:gd name="connsiteY135" fmla="*/ 587297 h 767703"/>
                <a:gd name="connsiteX136" fmla="*/ 1557169 w 3337030"/>
                <a:gd name="connsiteY136" fmla="*/ 645224 h 767703"/>
                <a:gd name="connsiteX137" fmla="*/ 1563834 w 3337030"/>
                <a:gd name="connsiteY137" fmla="*/ 675219 h 767703"/>
                <a:gd name="connsiteX138" fmla="*/ 1538504 w 3337030"/>
                <a:gd name="connsiteY138" fmla="*/ 711213 h 767703"/>
                <a:gd name="connsiteX139" fmla="*/ 1498510 w 3337030"/>
                <a:gd name="connsiteY139" fmla="*/ 711213 h 767703"/>
                <a:gd name="connsiteX140" fmla="*/ 1427190 w 3337030"/>
                <a:gd name="connsiteY140" fmla="*/ 647224 h 767703"/>
                <a:gd name="connsiteX141" fmla="*/ 1445852 w 3337030"/>
                <a:gd name="connsiteY141" fmla="*/ 611230 h 767703"/>
                <a:gd name="connsiteX142" fmla="*/ 1464433 w 3337030"/>
                <a:gd name="connsiteY142" fmla="*/ 598982 h 767703"/>
                <a:gd name="connsiteX143" fmla="*/ 1479847 w 3337030"/>
                <a:gd name="connsiteY143" fmla="*/ 583235 h 767703"/>
                <a:gd name="connsiteX144" fmla="*/ 1480514 w 3337030"/>
                <a:gd name="connsiteY144" fmla="*/ 583235 h 767703"/>
                <a:gd name="connsiteX145" fmla="*/ 1480426 w 3337030"/>
                <a:gd name="connsiteY145" fmla="*/ 583322 h 767703"/>
                <a:gd name="connsiteX146" fmla="*/ 193764 w 3337030"/>
                <a:gd name="connsiteY146" fmla="*/ 573298 h 767703"/>
                <a:gd name="connsiteX147" fmla="*/ 200732 w 3337030"/>
                <a:gd name="connsiteY147" fmla="*/ 573902 h 767703"/>
                <a:gd name="connsiteX148" fmla="*/ 246726 w 3337030"/>
                <a:gd name="connsiteY148" fmla="*/ 617896 h 767703"/>
                <a:gd name="connsiteX149" fmla="*/ 210065 w 3337030"/>
                <a:gd name="connsiteY149" fmla="*/ 652558 h 767703"/>
                <a:gd name="connsiteX150" fmla="*/ 154072 w 3337030"/>
                <a:gd name="connsiteY150" fmla="*/ 631893 h 767703"/>
                <a:gd name="connsiteX151" fmla="*/ 140742 w 3337030"/>
                <a:gd name="connsiteY151" fmla="*/ 609230 h 767703"/>
                <a:gd name="connsiteX152" fmla="*/ 160071 w 3337030"/>
                <a:gd name="connsiteY152" fmla="*/ 593898 h 767703"/>
                <a:gd name="connsiteX153" fmla="*/ 174736 w 3337030"/>
                <a:gd name="connsiteY153" fmla="*/ 589232 h 767703"/>
                <a:gd name="connsiteX154" fmla="*/ 193764 w 3337030"/>
                <a:gd name="connsiteY154" fmla="*/ 573298 h 767703"/>
                <a:gd name="connsiteX155" fmla="*/ 1783125 w 3337030"/>
                <a:gd name="connsiteY155" fmla="*/ 571236 h 767703"/>
                <a:gd name="connsiteX156" fmla="*/ 1831785 w 3337030"/>
                <a:gd name="connsiteY156" fmla="*/ 586568 h 767703"/>
                <a:gd name="connsiteX157" fmla="*/ 1851114 w 3337030"/>
                <a:gd name="connsiteY157" fmla="*/ 624563 h 767703"/>
                <a:gd name="connsiteX158" fmla="*/ 1858447 w 3337030"/>
                <a:gd name="connsiteY158" fmla="*/ 640559 h 767703"/>
                <a:gd name="connsiteX159" fmla="*/ 1843784 w 3337030"/>
                <a:gd name="connsiteY159" fmla="*/ 677887 h 767703"/>
                <a:gd name="connsiteX160" fmla="*/ 1792457 w 3337030"/>
                <a:gd name="connsiteY160" fmla="*/ 687886 h 767703"/>
                <a:gd name="connsiteX161" fmla="*/ 1723134 w 3337030"/>
                <a:gd name="connsiteY161" fmla="*/ 607231 h 767703"/>
                <a:gd name="connsiteX162" fmla="*/ 1783125 w 3337030"/>
                <a:gd name="connsiteY162" fmla="*/ 571236 h 767703"/>
                <a:gd name="connsiteX163" fmla="*/ 1952428 w 3337030"/>
                <a:gd name="connsiteY163" fmla="*/ 563906 h 767703"/>
                <a:gd name="connsiteX164" fmla="*/ 1997088 w 3337030"/>
                <a:gd name="connsiteY164" fmla="*/ 625896 h 767703"/>
                <a:gd name="connsiteX165" fmla="*/ 1984423 w 3337030"/>
                <a:gd name="connsiteY165" fmla="*/ 667890 h 767703"/>
                <a:gd name="connsiteX166" fmla="*/ 1901104 w 3337030"/>
                <a:gd name="connsiteY166" fmla="*/ 677221 h 767703"/>
                <a:gd name="connsiteX167" fmla="*/ 1873776 w 3337030"/>
                <a:gd name="connsiteY167" fmla="*/ 599234 h 767703"/>
                <a:gd name="connsiteX168" fmla="*/ 1952428 w 3337030"/>
                <a:gd name="connsiteY168" fmla="*/ 563906 h 767703"/>
                <a:gd name="connsiteX169" fmla="*/ 2125068 w 3337030"/>
                <a:gd name="connsiteY169" fmla="*/ 551907 h 767703"/>
                <a:gd name="connsiteX170" fmla="*/ 2133734 w 3337030"/>
                <a:gd name="connsiteY170" fmla="*/ 563237 h 767703"/>
                <a:gd name="connsiteX171" fmla="*/ 2070410 w 3337030"/>
                <a:gd name="connsiteY171" fmla="*/ 656558 h 767703"/>
                <a:gd name="connsiteX172" fmla="*/ 2009085 w 3337030"/>
                <a:gd name="connsiteY172" fmla="*/ 591901 h 767703"/>
                <a:gd name="connsiteX173" fmla="*/ 2018417 w 3337030"/>
                <a:gd name="connsiteY173" fmla="*/ 569903 h 767703"/>
                <a:gd name="connsiteX174" fmla="*/ 2125068 w 3337030"/>
                <a:gd name="connsiteY174" fmla="*/ 551907 h 767703"/>
                <a:gd name="connsiteX175" fmla="*/ 42089 w 3337030"/>
                <a:gd name="connsiteY175" fmla="*/ 545908 h 767703"/>
                <a:gd name="connsiteX176" fmla="*/ 104079 w 3337030"/>
                <a:gd name="connsiteY176" fmla="*/ 592569 h 767703"/>
                <a:gd name="connsiteX177" fmla="*/ 121411 w 3337030"/>
                <a:gd name="connsiteY177" fmla="*/ 607899 h 767703"/>
                <a:gd name="connsiteX178" fmla="*/ 96749 w 3337030"/>
                <a:gd name="connsiteY178" fmla="*/ 625230 h 767703"/>
                <a:gd name="connsiteX179" fmla="*/ 42089 w 3337030"/>
                <a:gd name="connsiteY179" fmla="*/ 545908 h 767703"/>
                <a:gd name="connsiteX180" fmla="*/ 2219716 w 3337030"/>
                <a:gd name="connsiteY180" fmla="*/ 515246 h 767703"/>
                <a:gd name="connsiteX181" fmla="*/ 2286372 w 3337030"/>
                <a:gd name="connsiteY181" fmla="*/ 581235 h 767703"/>
                <a:gd name="connsiteX182" fmla="*/ 2231048 w 3337030"/>
                <a:gd name="connsiteY182" fmla="*/ 635225 h 767703"/>
                <a:gd name="connsiteX183" fmla="*/ 2157060 w 3337030"/>
                <a:gd name="connsiteY183" fmla="*/ 568569 h 767703"/>
                <a:gd name="connsiteX184" fmla="*/ 2219716 w 3337030"/>
                <a:gd name="connsiteY184" fmla="*/ 515246 h 767703"/>
                <a:gd name="connsiteX185" fmla="*/ 2385772 w 3337030"/>
                <a:gd name="connsiteY185" fmla="*/ 499081 h 767703"/>
                <a:gd name="connsiteX186" fmla="*/ 2417016 w 3337030"/>
                <a:gd name="connsiteY186" fmla="*/ 509247 h 767703"/>
                <a:gd name="connsiteX187" fmla="*/ 2431681 w 3337030"/>
                <a:gd name="connsiteY187" fmla="*/ 557239 h 767703"/>
                <a:gd name="connsiteX188" fmla="*/ 2376358 w 3337030"/>
                <a:gd name="connsiteY188" fmla="*/ 605899 h 767703"/>
                <a:gd name="connsiteX189" fmla="*/ 2323032 w 3337030"/>
                <a:gd name="connsiteY189" fmla="*/ 605899 h 767703"/>
                <a:gd name="connsiteX190" fmla="*/ 2303036 w 3337030"/>
                <a:gd name="connsiteY190" fmla="*/ 548575 h 767703"/>
                <a:gd name="connsiteX191" fmla="*/ 2353027 w 3337030"/>
                <a:gd name="connsiteY191" fmla="*/ 499914 h 767703"/>
                <a:gd name="connsiteX192" fmla="*/ 2385772 w 3337030"/>
                <a:gd name="connsiteY192" fmla="*/ 499081 h 767703"/>
                <a:gd name="connsiteX193" fmla="*/ 490014 w 3337030"/>
                <a:gd name="connsiteY193" fmla="*/ 495915 h 767703"/>
                <a:gd name="connsiteX194" fmla="*/ 526676 w 3337030"/>
                <a:gd name="connsiteY194" fmla="*/ 497248 h 767703"/>
                <a:gd name="connsiteX195" fmla="*/ 561337 w 3337030"/>
                <a:gd name="connsiteY195" fmla="*/ 543907 h 767703"/>
                <a:gd name="connsiteX196" fmla="*/ 580000 w 3337030"/>
                <a:gd name="connsiteY196" fmla="*/ 603899 h 767703"/>
                <a:gd name="connsiteX197" fmla="*/ 576000 w 3337030"/>
                <a:gd name="connsiteY197" fmla="*/ 607899 h 767703"/>
                <a:gd name="connsiteX198" fmla="*/ 524009 w 3337030"/>
                <a:gd name="connsiteY198" fmla="*/ 607232 h 767703"/>
                <a:gd name="connsiteX199" fmla="*/ 467352 w 3337030"/>
                <a:gd name="connsiteY199" fmla="*/ 509247 h 767703"/>
                <a:gd name="connsiteX200" fmla="*/ 490014 w 3337030"/>
                <a:gd name="connsiteY200" fmla="*/ 495915 h 767703"/>
                <a:gd name="connsiteX201" fmla="*/ 98748 w 3337030"/>
                <a:gd name="connsiteY201" fmla="*/ 495417 h 767703"/>
                <a:gd name="connsiteX202" fmla="*/ 126744 w 3337030"/>
                <a:gd name="connsiteY202" fmla="*/ 507247 h 767703"/>
                <a:gd name="connsiteX203" fmla="*/ 164738 w 3337030"/>
                <a:gd name="connsiteY203" fmla="*/ 515913 h 767703"/>
                <a:gd name="connsiteX204" fmla="*/ 190734 w 3337030"/>
                <a:gd name="connsiteY204" fmla="*/ 543909 h 767703"/>
                <a:gd name="connsiteX205" fmla="*/ 160738 w 3337030"/>
                <a:gd name="connsiteY205" fmla="*/ 575904 h 767703"/>
                <a:gd name="connsiteX206" fmla="*/ 58754 w 3337030"/>
                <a:gd name="connsiteY206" fmla="*/ 534576 h 767703"/>
                <a:gd name="connsiteX207" fmla="*/ 68753 w 3337030"/>
                <a:gd name="connsiteY207" fmla="*/ 502581 h 767703"/>
                <a:gd name="connsiteX208" fmla="*/ 98748 w 3337030"/>
                <a:gd name="connsiteY208" fmla="*/ 495417 h 767703"/>
                <a:gd name="connsiteX209" fmla="*/ 396031 w 3337030"/>
                <a:gd name="connsiteY209" fmla="*/ 493915 h 767703"/>
                <a:gd name="connsiteX210" fmla="*/ 435358 w 3337030"/>
                <a:gd name="connsiteY210" fmla="*/ 502581 h 767703"/>
                <a:gd name="connsiteX211" fmla="*/ 441358 w 3337030"/>
                <a:gd name="connsiteY211" fmla="*/ 503914 h 767703"/>
                <a:gd name="connsiteX212" fmla="*/ 450688 w 3337030"/>
                <a:gd name="connsiteY212" fmla="*/ 580568 h 767703"/>
                <a:gd name="connsiteX213" fmla="*/ 408696 w 3337030"/>
                <a:gd name="connsiteY213" fmla="*/ 601899 h 767703"/>
                <a:gd name="connsiteX214" fmla="*/ 325376 w 3337030"/>
                <a:gd name="connsiteY214" fmla="*/ 529243 h 767703"/>
                <a:gd name="connsiteX215" fmla="*/ 339375 w 3337030"/>
                <a:gd name="connsiteY215" fmla="*/ 505914 h 767703"/>
                <a:gd name="connsiteX216" fmla="*/ 396031 w 3337030"/>
                <a:gd name="connsiteY216" fmla="*/ 493915 h 767703"/>
                <a:gd name="connsiteX217" fmla="*/ 752877 w 3337030"/>
                <a:gd name="connsiteY217" fmla="*/ 489138 h 767703"/>
                <a:gd name="connsiteX218" fmla="*/ 821959 w 3337030"/>
                <a:gd name="connsiteY218" fmla="*/ 547908 h 767703"/>
                <a:gd name="connsiteX219" fmla="*/ 736640 w 3337030"/>
                <a:gd name="connsiteY219" fmla="*/ 611897 h 767703"/>
                <a:gd name="connsiteX220" fmla="*/ 723308 w 3337030"/>
                <a:gd name="connsiteY220" fmla="*/ 595901 h 767703"/>
                <a:gd name="connsiteX221" fmla="*/ 710644 w 3337030"/>
                <a:gd name="connsiteY221" fmla="*/ 520579 h 767703"/>
                <a:gd name="connsiteX222" fmla="*/ 721976 w 3337030"/>
                <a:gd name="connsiteY222" fmla="*/ 494584 h 767703"/>
                <a:gd name="connsiteX223" fmla="*/ 752877 w 3337030"/>
                <a:gd name="connsiteY223" fmla="*/ 489138 h 767703"/>
                <a:gd name="connsiteX224" fmla="*/ 644977 w 3337030"/>
                <a:gd name="connsiteY224" fmla="*/ 486105 h 767703"/>
                <a:gd name="connsiteX225" fmla="*/ 663318 w 3337030"/>
                <a:gd name="connsiteY225" fmla="*/ 493916 h 767703"/>
                <a:gd name="connsiteX226" fmla="*/ 700647 w 3337030"/>
                <a:gd name="connsiteY226" fmla="*/ 591234 h 767703"/>
                <a:gd name="connsiteX227" fmla="*/ 669984 w 3337030"/>
                <a:gd name="connsiteY227" fmla="*/ 618563 h 767703"/>
                <a:gd name="connsiteX228" fmla="*/ 587998 w 3337030"/>
                <a:gd name="connsiteY228" fmla="*/ 535910 h 767703"/>
                <a:gd name="connsiteX229" fmla="*/ 605328 w 3337030"/>
                <a:gd name="connsiteY229" fmla="*/ 497915 h 767703"/>
                <a:gd name="connsiteX230" fmla="*/ 644977 w 3337030"/>
                <a:gd name="connsiteY230" fmla="*/ 486105 h 767703"/>
                <a:gd name="connsiteX231" fmla="*/ 901946 w 3337030"/>
                <a:gd name="connsiteY231" fmla="*/ 477919 h 767703"/>
                <a:gd name="connsiteX232" fmla="*/ 969270 w 3337030"/>
                <a:gd name="connsiteY232" fmla="*/ 575237 h 767703"/>
                <a:gd name="connsiteX233" fmla="*/ 917279 w 3337030"/>
                <a:gd name="connsiteY233" fmla="*/ 619231 h 767703"/>
                <a:gd name="connsiteX234" fmla="*/ 834623 w 3337030"/>
                <a:gd name="connsiteY234" fmla="*/ 551908 h 767703"/>
                <a:gd name="connsiteX235" fmla="*/ 901946 w 3337030"/>
                <a:gd name="connsiteY235" fmla="*/ 477919 h 767703"/>
                <a:gd name="connsiteX236" fmla="*/ 1014146 w 3337030"/>
                <a:gd name="connsiteY236" fmla="*/ 468378 h 767703"/>
                <a:gd name="connsiteX237" fmla="*/ 1081915 w 3337030"/>
                <a:gd name="connsiteY237" fmla="*/ 515246 h 767703"/>
                <a:gd name="connsiteX238" fmla="*/ 1100580 w 3337030"/>
                <a:gd name="connsiteY238" fmla="*/ 576570 h 767703"/>
                <a:gd name="connsiteX239" fmla="*/ 1085248 w 3337030"/>
                <a:gd name="connsiteY239" fmla="*/ 601232 h 767703"/>
                <a:gd name="connsiteX240" fmla="*/ 1039922 w 3337030"/>
                <a:gd name="connsiteY240" fmla="*/ 607899 h 767703"/>
                <a:gd name="connsiteX241" fmla="*/ 1013260 w 3337030"/>
                <a:gd name="connsiteY241" fmla="*/ 601232 h 767703"/>
                <a:gd name="connsiteX242" fmla="*/ 975933 w 3337030"/>
                <a:gd name="connsiteY242" fmla="*/ 485918 h 767703"/>
                <a:gd name="connsiteX243" fmla="*/ 990598 w 3337030"/>
                <a:gd name="connsiteY243" fmla="*/ 471253 h 767703"/>
                <a:gd name="connsiteX244" fmla="*/ 1014146 w 3337030"/>
                <a:gd name="connsiteY244" fmla="*/ 468378 h 767703"/>
                <a:gd name="connsiteX245" fmla="*/ 1183231 w 3337030"/>
                <a:gd name="connsiteY245" fmla="*/ 467255 h 767703"/>
                <a:gd name="connsiteX246" fmla="*/ 1203225 w 3337030"/>
                <a:gd name="connsiteY246" fmla="*/ 483251 h 767703"/>
                <a:gd name="connsiteX247" fmla="*/ 1220553 w 3337030"/>
                <a:gd name="connsiteY247" fmla="*/ 570571 h 767703"/>
                <a:gd name="connsiteX248" fmla="*/ 1203225 w 3337030"/>
                <a:gd name="connsiteY248" fmla="*/ 597902 h 767703"/>
                <a:gd name="connsiteX249" fmla="*/ 1141238 w 3337030"/>
                <a:gd name="connsiteY249" fmla="*/ 595235 h 767703"/>
                <a:gd name="connsiteX250" fmla="*/ 1101244 w 3337030"/>
                <a:gd name="connsiteY250" fmla="*/ 493917 h 767703"/>
                <a:gd name="connsiteX251" fmla="*/ 1105910 w 3337030"/>
                <a:gd name="connsiteY251" fmla="*/ 484585 h 767703"/>
                <a:gd name="connsiteX252" fmla="*/ 1183231 w 3337030"/>
                <a:gd name="connsiteY252" fmla="*/ 467255 h 767703"/>
                <a:gd name="connsiteX253" fmla="*/ 2566327 w 3337030"/>
                <a:gd name="connsiteY253" fmla="*/ 465922 h 767703"/>
                <a:gd name="connsiteX254" fmla="*/ 2588325 w 3337030"/>
                <a:gd name="connsiteY254" fmla="*/ 487918 h 767703"/>
                <a:gd name="connsiteX255" fmla="*/ 2574326 w 3337030"/>
                <a:gd name="connsiteY255" fmla="*/ 520579 h 767703"/>
                <a:gd name="connsiteX256" fmla="*/ 2482340 w 3337030"/>
                <a:gd name="connsiteY256" fmla="*/ 555239 h 767703"/>
                <a:gd name="connsiteX257" fmla="*/ 2453012 w 3337030"/>
                <a:gd name="connsiteY257" fmla="*/ 546574 h 767703"/>
                <a:gd name="connsiteX258" fmla="*/ 2442346 w 3337030"/>
                <a:gd name="connsiteY258" fmla="*/ 499916 h 767703"/>
                <a:gd name="connsiteX259" fmla="*/ 2447679 w 3337030"/>
                <a:gd name="connsiteY259" fmla="*/ 497250 h 767703"/>
                <a:gd name="connsiteX260" fmla="*/ 2566327 w 3337030"/>
                <a:gd name="connsiteY260" fmla="*/ 465922 h 767703"/>
                <a:gd name="connsiteX261" fmla="*/ 1429190 w 3337030"/>
                <a:gd name="connsiteY261" fmla="*/ 456590 h 767703"/>
                <a:gd name="connsiteX262" fmla="*/ 1484515 w 3337030"/>
                <a:gd name="connsiteY262" fmla="*/ 571240 h 767703"/>
                <a:gd name="connsiteX263" fmla="*/ 1480515 w 3337030"/>
                <a:gd name="connsiteY263" fmla="*/ 583237 h 767703"/>
                <a:gd name="connsiteX264" fmla="*/ 1480515 w 3337030"/>
                <a:gd name="connsiteY264" fmla="*/ 582570 h 767703"/>
                <a:gd name="connsiteX265" fmla="*/ 1441187 w 3337030"/>
                <a:gd name="connsiteY265" fmla="*/ 591903 h 767703"/>
                <a:gd name="connsiteX266" fmla="*/ 1349868 w 3337030"/>
                <a:gd name="connsiteY266" fmla="*/ 533246 h 767703"/>
                <a:gd name="connsiteX267" fmla="*/ 1344535 w 3337030"/>
                <a:gd name="connsiteY267" fmla="*/ 485252 h 767703"/>
                <a:gd name="connsiteX268" fmla="*/ 1385863 w 3337030"/>
                <a:gd name="connsiteY268" fmla="*/ 467922 h 767703"/>
                <a:gd name="connsiteX269" fmla="*/ 1429190 w 3337030"/>
                <a:gd name="connsiteY269" fmla="*/ 456590 h 767703"/>
                <a:gd name="connsiteX270" fmla="*/ 1264549 w 3337030"/>
                <a:gd name="connsiteY270" fmla="*/ 452591 h 767703"/>
                <a:gd name="connsiteX271" fmla="*/ 1277214 w 3337030"/>
                <a:gd name="connsiteY271" fmla="*/ 457257 h 767703"/>
                <a:gd name="connsiteX272" fmla="*/ 1328539 w 3337030"/>
                <a:gd name="connsiteY272" fmla="*/ 554575 h 767703"/>
                <a:gd name="connsiteX273" fmla="*/ 1283211 w 3337030"/>
                <a:gd name="connsiteY273" fmla="*/ 597236 h 767703"/>
                <a:gd name="connsiteX274" fmla="*/ 1238553 w 3337030"/>
                <a:gd name="connsiteY274" fmla="*/ 561908 h 767703"/>
                <a:gd name="connsiteX275" fmla="*/ 1225220 w 3337030"/>
                <a:gd name="connsiteY275" fmla="*/ 524580 h 767703"/>
                <a:gd name="connsiteX276" fmla="*/ 1264549 w 3337030"/>
                <a:gd name="connsiteY276" fmla="*/ 452591 h 767703"/>
                <a:gd name="connsiteX277" fmla="*/ 50754 w 3337030"/>
                <a:gd name="connsiteY277" fmla="*/ 441925 h 767703"/>
                <a:gd name="connsiteX278" fmla="*/ 75416 w 3337030"/>
                <a:gd name="connsiteY278" fmla="*/ 449924 h 767703"/>
                <a:gd name="connsiteX279" fmla="*/ 87415 w 3337030"/>
                <a:gd name="connsiteY279" fmla="*/ 466587 h 767703"/>
                <a:gd name="connsiteX280" fmla="*/ 73417 w 3337030"/>
                <a:gd name="connsiteY280" fmla="*/ 477919 h 767703"/>
                <a:gd name="connsiteX281" fmla="*/ 43422 w 3337030"/>
                <a:gd name="connsiteY281" fmla="*/ 493248 h 767703"/>
                <a:gd name="connsiteX282" fmla="*/ 2764 w 3337030"/>
                <a:gd name="connsiteY282" fmla="*/ 483251 h 767703"/>
                <a:gd name="connsiteX283" fmla="*/ 25426 w 3337030"/>
                <a:gd name="connsiteY283" fmla="*/ 447924 h 767703"/>
                <a:gd name="connsiteX284" fmla="*/ 50754 w 3337030"/>
                <a:gd name="connsiteY284" fmla="*/ 441925 h 767703"/>
                <a:gd name="connsiteX285" fmla="*/ 1573664 w 3337030"/>
                <a:gd name="connsiteY285" fmla="*/ 431677 h 767703"/>
                <a:gd name="connsiteX286" fmla="*/ 1605824 w 3337030"/>
                <a:gd name="connsiteY286" fmla="*/ 443924 h 767703"/>
                <a:gd name="connsiteX287" fmla="*/ 1617156 w 3337030"/>
                <a:gd name="connsiteY287" fmla="*/ 487918 h 767703"/>
                <a:gd name="connsiteX288" fmla="*/ 1625154 w 3337030"/>
                <a:gd name="connsiteY288" fmla="*/ 550573 h 767703"/>
                <a:gd name="connsiteX289" fmla="*/ 1608491 w 3337030"/>
                <a:gd name="connsiteY289" fmla="*/ 583234 h 767703"/>
                <a:gd name="connsiteX290" fmla="*/ 1517173 w 3337030"/>
                <a:gd name="connsiteY290" fmla="*/ 551240 h 767703"/>
                <a:gd name="connsiteX291" fmla="*/ 1498509 w 3337030"/>
                <a:gd name="connsiteY291" fmla="*/ 509246 h 767703"/>
                <a:gd name="connsiteX292" fmla="*/ 1523174 w 3337030"/>
                <a:gd name="connsiteY292" fmla="*/ 454590 h 767703"/>
                <a:gd name="connsiteX293" fmla="*/ 1542502 w 3337030"/>
                <a:gd name="connsiteY293" fmla="*/ 445924 h 767703"/>
                <a:gd name="connsiteX294" fmla="*/ 1573664 w 3337030"/>
                <a:gd name="connsiteY294" fmla="*/ 431677 h 767703"/>
                <a:gd name="connsiteX295" fmla="*/ 2674308 w 3337030"/>
                <a:gd name="connsiteY295" fmla="*/ 427260 h 767703"/>
                <a:gd name="connsiteX296" fmla="*/ 2704303 w 3337030"/>
                <a:gd name="connsiteY296" fmla="*/ 437259 h 767703"/>
                <a:gd name="connsiteX297" fmla="*/ 2690305 w 3337030"/>
                <a:gd name="connsiteY297" fmla="*/ 461255 h 767703"/>
                <a:gd name="connsiteX298" fmla="*/ 2632314 w 3337030"/>
                <a:gd name="connsiteY298" fmla="*/ 493917 h 767703"/>
                <a:gd name="connsiteX299" fmla="*/ 2602319 w 3337030"/>
                <a:gd name="connsiteY299" fmla="*/ 478587 h 767703"/>
                <a:gd name="connsiteX300" fmla="*/ 2620315 w 3337030"/>
                <a:gd name="connsiteY300" fmla="*/ 447258 h 767703"/>
                <a:gd name="connsiteX301" fmla="*/ 2674308 w 3337030"/>
                <a:gd name="connsiteY301" fmla="*/ 427260 h 767703"/>
                <a:gd name="connsiteX302" fmla="*/ 1727353 w 3337030"/>
                <a:gd name="connsiteY302" fmla="*/ 424594 h 767703"/>
                <a:gd name="connsiteX303" fmla="*/ 1752464 w 3337030"/>
                <a:gd name="connsiteY303" fmla="*/ 430593 h 767703"/>
                <a:gd name="connsiteX304" fmla="*/ 1759130 w 3337030"/>
                <a:gd name="connsiteY304" fmla="*/ 446591 h 767703"/>
                <a:gd name="connsiteX305" fmla="*/ 1780459 w 3337030"/>
                <a:gd name="connsiteY305" fmla="*/ 538577 h 767703"/>
                <a:gd name="connsiteX306" fmla="*/ 1774462 w 3337030"/>
                <a:gd name="connsiteY306" fmla="*/ 555240 h 767703"/>
                <a:gd name="connsiteX307" fmla="*/ 1695806 w 3337030"/>
                <a:gd name="connsiteY307" fmla="*/ 576571 h 767703"/>
                <a:gd name="connsiteX308" fmla="*/ 1648482 w 3337030"/>
                <a:gd name="connsiteY308" fmla="*/ 539243 h 767703"/>
                <a:gd name="connsiteX309" fmla="*/ 1645151 w 3337030"/>
                <a:gd name="connsiteY309" fmla="*/ 496583 h 767703"/>
                <a:gd name="connsiteX310" fmla="*/ 1657148 w 3337030"/>
                <a:gd name="connsiteY310" fmla="*/ 442592 h 767703"/>
                <a:gd name="connsiteX311" fmla="*/ 1727353 w 3337030"/>
                <a:gd name="connsiteY311" fmla="*/ 424594 h 767703"/>
                <a:gd name="connsiteX312" fmla="*/ 215721 w 3337030"/>
                <a:gd name="connsiteY312" fmla="*/ 420877 h 767703"/>
                <a:gd name="connsiteX313" fmla="*/ 242061 w 3337030"/>
                <a:gd name="connsiteY313" fmla="*/ 456591 h 767703"/>
                <a:gd name="connsiteX314" fmla="*/ 285386 w 3337030"/>
                <a:gd name="connsiteY314" fmla="*/ 498583 h 767703"/>
                <a:gd name="connsiteX315" fmla="*/ 310050 w 3337030"/>
                <a:gd name="connsiteY315" fmla="*/ 530577 h 767703"/>
                <a:gd name="connsiteX316" fmla="*/ 312048 w 3337030"/>
                <a:gd name="connsiteY316" fmla="*/ 560574 h 767703"/>
                <a:gd name="connsiteX317" fmla="*/ 292718 w 3337030"/>
                <a:gd name="connsiteY317" fmla="*/ 591903 h 767703"/>
                <a:gd name="connsiteX318" fmla="*/ 206733 w 3337030"/>
                <a:gd name="connsiteY318" fmla="*/ 525247 h 767703"/>
                <a:gd name="connsiteX319" fmla="*/ 230729 w 3337030"/>
                <a:gd name="connsiteY319" fmla="*/ 493918 h 767703"/>
                <a:gd name="connsiteX320" fmla="*/ 166073 w 3337030"/>
                <a:gd name="connsiteY320" fmla="*/ 492585 h 767703"/>
                <a:gd name="connsiteX321" fmla="*/ 126745 w 3337030"/>
                <a:gd name="connsiteY321" fmla="*/ 489919 h 767703"/>
                <a:gd name="connsiteX322" fmla="*/ 106749 w 3337030"/>
                <a:gd name="connsiteY322" fmla="*/ 458591 h 767703"/>
                <a:gd name="connsiteX323" fmla="*/ 135411 w 3337030"/>
                <a:gd name="connsiteY323" fmla="*/ 431929 h 767703"/>
                <a:gd name="connsiteX324" fmla="*/ 198067 w 3337030"/>
                <a:gd name="connsiteY324" fmla="*/ 421263 h 767703"/>
                <a:gd name="connsiteX325" fmla="*/ 215721 w 3337030"/>
                <a:gd name="connsiteY325" fmla="*/ 420877 h 767703"/>
                <a:gd name="connsiteX326" fmla="*/ 2761959 w 3337030"/>
                <a:gd name="connsiteY326" fmla="*/ 411764 h 767703"/>
                <a:gd name="connsiteX327" fmla="*/ 2796953 w 3337030"/>
                <a:gd name="connsiteY327" fmla="*/ 416597 h 767703"/>
                <a:gd name="connsiteX328" fmla="*/ 2737629 w 3337030"/>
                <a:gd name="connsiteY328" fmla="*/ 443261 h 767703"/>
                <a:gd name="connsiteX329" fmla="*/ 2722297 w 3337030"/>
                <a:gd name="connsiteY329" fmla="*/ 436594 h 767703"/>
                <a:gd name="connsiteX330" fmla="*/ 2728963 w 3337030"/>
                <a:gd name="connsiteY330" fmla="*/ 417928 h 767703"/>
                <a:gd name="connsiteX331" fmla="*/ 2761959 w 3337030"/>
                <a:gd name="connsiteY331" fmla="*/ 411764 h 767703"/>
                <a:gd name="connsiteX332" fmla="*/ 1979759 w 3337030"/>
                <a:gd name="connsiteY332" fmla="*/ 405930 h 767703"/>
                <a:gd name="connsiteX333" fmla="*/ 1985758 w 3337030"/>
                <a:gd name="connsiteY333" fmla="*/ 406597 h 767703"/>
                <a:gd name="connsiteX334" fmla="*/ 2053082 w 3337030"/>
                <a:gd name="connsiteY334" fmla="*/ 469921 h 767703"/>
                <a:gd name="connsiteX335" fmla="*/ 2055081 w 3337030"/>
                <a:gd name="connsiteY335" fmla="*/ 481919 h 767703"/>
                <a:gd name="connsiteX336" fmla="*/ 2065078 w 3337030"/>
                <a:gd name="connsiteY336" fmla="*/ 531911 h 767703"/>
                <a:gd name="connsiteX337" fmla="*/ 1996422 w 3337030"/>
                <a:gd name="connsiteY337" fmla="*/ 551909 h 767703"/>
                <a:gd name="connsiteX338" fmla="*/ 1941098 w 3337030"/>
                <a:gd name="connsiteY338" fmla="*/ 518581 h 767703"/>
                <a:gd name="connsiteX339" fmla="*/ 1926433 w 3337030"/>
                <a:gd name="connsiteY339" fmla="*/ 468587 h 767703"/>
                <a:gd name="connsiteX340" fmla="*/ 1979759 w 3337030"/>
                <a:gd name="connsiteY340" fmla="*/ 405930 h 767703"/>
                <a:gd name="connsiteX341" fmla="*/ 1832680 w 3337030"/>
                <a:gd name="connsiteY341" fmla="*/ 402765 h 767703"/>
                <a:gd name="connsiteX342" fmla="*/ 1889107 w 3337030"/>
                <a:gd name="connsiteY342" fmla="*/ 419262 h 767703"/>
                <a:gd name="connsiteX343" fmla="*/ 1899773 w 3337030"/>
                <a:gd name="connsiteY343" fmla="*/ 428595 h 767703"/>
                <a:gd name="connsiteX344" fmla="*/ 1925102 w 3337030"/>
                <a:gd name="connsiteY344" fmla="*/ 528577 h 767703"/>
                <a:gd name="connsiteX345" fmla="*/ 1891107 w 3337030"/>
                <a:gd name="connsiteY345" fmla="*/ 559239 h 767703"/>
                <a:gd name="connsiteX346" fmla="*/ 1804455 w 3337030"/>
                <a:gd name="connsiteY346" fmla="*/ 537241 h 767703"/>
                <a:gd name="connsiteX347" fmla="*/ 1786456 w 3337030"/>
                <a:gd name="connsiteY347" fmla="*/ 435927 h 767703"/>
                <a:gd name="connsiteX348" fmla="*/ 1798455 w 3337030"/>
                <a:gd name="connsiteY348" fmla="*/ 420595 h 767703"/>
                <a:gd name="connsiteX349" fmla="*/ 1813121 w 3337030"/>
                <a:gd name="connsiteY349" fmla="*/ 417262 h 767703"/>
                <a:gd name="connsiteX350" fmla="*/ 1832680 w 3337030"/>
                <a:gd name="connsiteY350" fmla="*/ 402765 h 767703"/>
                <a:gd name="connsiteX351" fmla="*/ 321377 w 3337030"/>
                <a:gd name="connsiteY351" fmla="*/ 395934 h 767703"/>
                <a:gd name="connsiteX352" fmla="*/ 377368 w 3337030"/>
                <a:gd name="connsiteY352" fmla="*/ 467253 h 767703"/>
                <a:gd name="connsiteX353" fmla="*/ 323377 w 3337030"/>
                <a:gd name="connsiteY353" fmla="*/ 484585 h 767703"/>
                <a:gd name="connsiteX354" fmla="*/ 260053 w 3337030"/>
                <a:gd name="connsiteY354" fmla="*/ 439925 h 767703"/>
                <a:gd name="connsiteX355" fmla="*/ 321377 w 3337030"/>
                <a:gd name="connsiteY355" fmla="*/ 395934 h 767703"/>
                <a:gd name="connsiteX356" fmla="*/ 2135263 w 3337030"/>
                <a:gd name="connsiteY356" fmla="*/ 384800 h 767703"/>
                <a:gd name="connsiteX357" fmla="*/ 2157061 w 3337030"/>
                <a:gd name="connsiteY357" fmla="*/ 388602 h 767703"/>
                <a:gd name="connsiteX358" fmla="*/ 2205055 w 3337030"/>
                <a:gd name="connsiteY358" fmla="*/ 477921 h 767703"/>
                <a:gd name="connsiteX359" fmla="*/ 2177726 w 3337030"/>
                <a:gd name="connsiteY359" fmla="*/ 517915 h 767703"/>
                <a:gd name="connsiteX360" fmla="*/ 2115067 w 3337030"/>
                <a:gd name="connsiteY360" fmla="*/ 519248 h 767703"/>
                <a:gd name="connsiteX361" fmla="*/ 2065743 w 3337030"/>
                <a:gd name="connsiteY361" fmla="*/ 426596 h 767703"/>
                <a:gd name="connsiteX362" fmla="*/ 2075742 w 3337030"/>
                <a:gd name="connsiteY362" fmla="*/ 403267 h 767703"/>
                <a:gd name="connsiteX363" fmla="*/ 2135263 w 3337030"/>
                <a:gd name="connsiteY363" fmla="*/ 384800 h 767703"/>
                <a:gd name="connsiteX364" fmla="*/ 454020 w 3337030"/>
                <a:gd name="connsiteY364" fmla="*/ 379936 h 767703"/>
                <a:gd name="connsiteX365" fmla="*/ 490014 w 3337030"/>
                <a:gd name="connsiteY365" fmla="*/ 453259 h 767703"/>
                <a:gd name="connsiteX366" fmla="*/ 470683 w 3337030"/>
                <a:gd name="connsiteY366" fmla="*/ 483921 h 767703"/>
                <a:gd name="connsiteX367" fmla="*/ 392698 w 3337030"/>
                <a:gd name="connsiteY367" fmla="*/ 443260 h 767703"/>
                <a:gd name="connsiteX368" fmla="*/ 454020 w 3337030"/>
                <a:gd name="connsiteY368" fmla="*/ 379936 h 767703"/>
                <a:gd name="connsiteX369" fmla="*/ 2275458 w 3337030"/>
                <a:gd name="connsiteY369" fmla="*/ 354523 h 767703"/>
                <a:gd name="connsiteX370" fmla="*/ 2308369 w 3337030"/>
                <a:gd name="connsiteY370" fmla="*/ 357272 h 767703"/>
                <a:gd name="connsiteX371" fmla="*/ 2322367 w 3337030"/>
                <a:gd name="connsiteY371" fmla="*/ 377269 h 767703"/>
                <a:gd name="connsiteX372" fmla="*/ 2338366 w 3337030"/>
                <a:gd name="connsiteY372" fmla="*/ 448591 h 767703"/>
                <a:gd name="connsiteX373" fmla="*/ 2304371 w 3337030"/>
                <a:gd name="connsiteY373" fmla="*/ 503247 h 767703"/>
                <a:gd name="connsiteX374" fmla="*/ 2276374 w 3337030"/>
                <a:gd name="connsiteY374" fmla="*/ 508580 h 767703"/>
                <a:gd name="connsiteX375" fmla="*/ 2229049 w 3337030"/>
                <a:gd name="connsiteY375" fmla="*/ 479918 h 767703"/>
                <a:gd name="connsiteX376" fmla="*/ 2207719 w 3337030"/>
                <a:gd name="connsiteY376" fmla="*/ 413263 h 767703"/>
                <a:gd name="connsiteX377" fmla="*/ 2228382 w 3337030"/>
                <a:gd name="connsiteY377" fmla="*/ 373270 h 767703"/>
                <a:gd name="connsiteX378" fmla="*/ 2245045 w 3337030"/>
                <a:gd name="connsiteY378" fmla="*/ 367270 h 767703"/>
                <a:gd name="connsiteX379" fmla="*/ 2275458 w 3337030"/>
                <a:gd name="connsiteY379" fmla="*/ 354523 h 767703"/>
                <a:gd name="connsiteX380" fmla="*/ 2376106 w 3337030"/>
                <a:gd name="connsiteY380" fmla="*/ 348106 h 767703"/>
                <a:gd name="connsiteX381" fmla="*/ 2405018 w 3337030"/>
                <a:gd name="connsiteY381" fmla="*/ 348605 h 767703"/>
                <a:gd name="connsiteX382" fmla="*/ 2464344 w 3337030"/>
                <a:gd name="connsiteY382" fmla="*/ 358604 h 767703"/>
                <a:gd name="connsiteX383" fmla="*/ 2475007 w 3337030"/>
                <a:gd name="connsiteY383" fmla="*/ 371270 h 767703"/>
                <a:gd name="connsiteX384" fmla="*/ 2485006 w 3337030"/>
                <a:gd name="connsiteY384" fmla="*/ 443926 h 767703"/>
                <a:gd name="connsiteX385" fmla="*/ 2468343 w 3337030"/>
                <a:gd name="connsiteY385" fmla="*/ 470588 h 767703"/>
                <a:gd name="connsiteX386" fmla="*/ 2413017 w 3337030"/>
                <a:gd name="connsiteY386" fmla="*/ 482585 h 767703"/>
                <a:gd name="connsiteX387" fmla="*/ 2362359 w 3337030"/>
                <a:gd name="connsiteY387" fmla="*/ 451257 h 767703"/>
                <a:gd name="connsiteX388" fmla="*/ 2347694 w 3337030"/>
                <a:gd name="connsiteY388" fmla="*/ 407931 h 767703"/>
                <a:gd name="connsiteX389" fmla="*/ 2351693 w 3337030"/>
                <a:gd name="connsiteY389" fmla="*/ 362604 h 767703"/>
                <a:gd name="connsiteX390" fmla="*/ 2376106 w 3337030"/>
                <a:gd name="connsiteY390" fmla="*/ 348106 h 767703"/>
                <a:gd name="connsiteX391" fmla="*/ 695982 w 3337030"/>
                <a:gd name="connsiteY391" fmla="*/ 337276 h 767703"/>
                <a:gd name="connsiteX392" fmla="*/ 737976 w 3337030"/>
                <a:gd name="connsiteY392" fmla="*/ 375270 h 767703"/>
                <a:gd name="connsiteX393" fmla="*/ 743310 w 3337030"/>
                <a:gd name="connsiteY393" fmla="*/ 405265 h 767703"/>
                <a:gd name="connsiteX394" fmla="*/ 693983 w 3337030"/>
                <a:gd name="connsiteY394" fmla="*/ 477255 h 767703"/>
                <a:gd name="connsiteX395" fmla="*/ 632658 w 3337030"/>
                <a:gd name="connsiteY395" fmla="*/ 406598 h 767703"/>
                <a:gd name="connsiteX396" fmla="*/ 695982 w 3337030"/>
                <a:gd name="connsiteY396" fmla="*/ 337276 h 767703"/>
                <a:gd name="connsiteX397" fmla="*/ 283647 w 3337030"/>
                <a:gd name="connsiteY397" fmla="*/ 327069 h 767703"/>
                <a:gd name="connsiteX398" fmla="*/ 300050 w 3337030"/>
                <a:gd name="connsiteY398" fmla="*/ 361939 h 767703"/>
                <a:gd name="connsiteX399" fmla="*/ 238061 w 3337030"/>
                <a:gd name="connsiteY399" fmla="*/ 408599 h 767703"/>
                <a:gd name="connsiteX400" fmla="*/ 145407 w 3337030"/>
                <a:gd name="connsiteY400" fmla="*/ 417263 h 767703"/>
                <a:gd name="connsiteX401" fmla="*/ 88750 w 3337030"/>
                <a:gd name="connsiteY401" fmla="*/ 429262 h 767703"/>
                <a:gd name="connsiteX402" fmla="*/ 62088 w 3337030"/>
                <a:gd name="connsiteY402" fmla="*/ 408599 h 767703"/>
                <a:gd name="connsiteX403" fmla="*/ 85417 w 3337030"/>
                <a:gd name="connsiteY403" fmla="*/ 364605 h 767703"/>
                <a:gd name="connsiteX404" fmla="*/ 180735 w 3337030"/>
                <a:gd name="connsiteY404" fmla="*/ 357939 h 767703"/>
                <a:gd name="connsiteX405" fmla="*/ 181402 w 3337030"/>
                <a:gd name="connsiteY405" fmla="*/ 399267 h 767703"/>
                <a:gd name="connsiteX406" fmla="*/ 263389 w 3337030"/>
                <a:gd name="connsiteY406" fmla="*/ 331943 h 767703"/>
                <a:gd name="connsiteX407" fmla="*/ 283647 w 3337030"/>
                <a:gd name="connsiteY407" fmla="*/ 327069 h 767703"/>
                <a:gd name="connsiteX408" fmla="*/ 827876 w 3337030"/>
                <a:gd name="connsiteY408" fmla="*/ 316612 h 767703"/>
                <a:gd name="connsiteX409" fmla="*/ 864621 w 3337030"/>
                <a:gd name="connsiteY409" fmla="*/ 326610 h 767703"/>
                <a:gd name="connsiteX410" fmla="*/ 873285 w 3337030"/>
                <a:gd name="connsiteY410" fmla="*/ 370604 h 767703"/>
                <a:gd name="connsiteX411" fmla="*/ 881950 w 3337030"/>
                <a:gd name="connsiteY411" fmla="*/ 435926 h 767703"/>
                <a:gd name="connsiteX412" fmla="*/ 851289 w 3337030"/>
                <a:gd name="connsiteY412" fmla="*/ 483251 h 767703"/>
                <a:gd name="connsiteX413" fmla="*/ 817961 w 3337030"/>
                <a:gd name="connsiteY413" fmla="*/ 484584 h 767703"/>
                <a:gd name="connsiteX414" fmla="*/ 767971 w 3337030"/>
                <a:gd name="connsiteY414" fmla="*/ 440593 h 767703"/>
                <a:gd name="connsiteX415" fmla="*/ 760638 w 3337030"/>
                <a:gd name="connsiteY415" fmla="*/ 373937 h 767703"/>
                <a:gd name="connsiteX416" fmla="*/ 790633 w 3337030"/>
                <a:gd name="connsiteY416" fmla="*/ 324610 h 767703"/>
                <a:gd name="connsiteX417" fmla="*/ 827876 w 3337030"/>
                <a:gd name="connsiteY417" fmla="*/ 316612 h 767703"/>
                <a:gd name="connsiteX418" fmla="*/ 2545661 w 3337030"/>
                <a:gd name="connsiteY418" fmla="*/ 312616 h 767703"/>
                <a:gd name="connsiteX419" fmla="*/ 2598321 w 3337030"/>
                <a:gd name="connsiteY419" fmla="*/ 333279 h 767703"/>
                <a:gd name="connsiteX420" fmla="*/ 2629649 w 3337030"/>
                <a:gd name="connsiteY420" fmla="*/ 411934 h 767703"/>
                <a:gd name="connsiteX421" fmla="*/ 2542328 w 3337030"/>
                <a:gd name="connsiteY421" fmla="*/ 452593 h 767703"/>
                <a:gd name="connsiteX422" fmla="*/ 2488337 w 3337030"/>
                <a:gd name="connsiteY422" fmla="*/ 355275 h 767703"/>
                <a:gd name="connsiteX423" fmla="*/ 2545661 w 3337030"/>
                <a:gd name="connsiteY423" fmla="*/ 312616 h 767703"/>
                <a:gd name="connsiteX424" fmla="*/ 935224 w 3337030"/>
                <a:gd name="connsiteY424" fmla="*/ 306864 h 767703"/>
                <a:gd name="connsiteX425" fmla="*/ 971937 w 3337030"/>
                <a:gd name="connsiteY425" fmla="*/ 307947 h 767703"/>
                <a:gd name="connsiteX426" fmla="*/ 995933 w 3337030"/>
                <a:gd name="connsiteY426" fmla="*/ 333276 h 767703"/>
                <a:gd name="connsiteX427" fmla="*/ 1001933 w 3337030"/>
                <a:gd name="connsiteY427" fmla="*/ 443258 h 767703"/>
                <a:gd name="connsiteX428" fmla="*/ 1000599 w 3337030"/>
                <a:gd name="connsiteY428" fmla="*/ 454590 h 767703"/>
                <a:gd name="connsiteX429" fmla="*/ 900614 w 3337030"/>
                <a:gd name="connsiteY429" fmla="*/ 443258 h 767703"/>
                <a:gd name="connsiteX430" fmla="*/ 889949 w 3337030"/>
                <a:gd name="connsiteY430" fmla="*/ 388601 h 767703"/>
                <a:gd name="connsiteX431" fmla="*/ 935224 w 3337030"/>
                <a:gd name="connsiteY431" fmla="*/ 306864 h 767703"/>
                <a:gd name="connsiteX432" fmla="*/ 420025 w 3337030"/>
                <a:gd name="connsiteY432" fmla="*/ 295951 h 767703"/>
                <a:gd name="connsiteX433" fmla="*/ 421359 w 3337030"/>
                <a:gd name="connsiteY433" fmla="*/ 315947 h 767703"/>
                <a:gd name="connsiteX434" fmla="*/ 335374 w 3337030"/>
                <a:gd name="connsiteY434" fmla="*/ 383269 h 767703"/>
                <a:gd name="connsiteX435" fmla="*/ 331375 w 3337030"/>
                <a:gd name="connsiteY435" fmla="*/ 352607 h 767703"/>
                <a:gd name="connsiteX436" fmla="*/ 420025 w 3337030"/>
                <a:gd name="connsiteY436" fmla="*/ 295951 h 767703"/>
                <a:gd name="connsiteX437" fmla="*/ 2686970 w 3337030"/>
                <a:gd name="connsiteY437" fmla="*/ 291284 h 767703"/>
                <a:gd name="connsiteX438" fmla="*/ 2732963 w 3337030"/>
                <a:gd name="connsiteY438" fmla="*/ 298615 h 767703"/>
                <a:gd name="connsiteX439" fmla="*/ 2750293 w 3337030"/>
                <a:gd name="connsiteY439" fmla="*/ 369271 h 767703"/>
                <a:gd name="connsiteX440" fmla="*/ 2676973 w 3337030"/>
                <a:gd name="connsiteY440" fmla="*/ 407266 h 767703"/>
                <a:gd name="connsiteX441" fmla="*/ 2624314 w 3337030"/>
                <a:gd name="connsiteY441" fmla="*/ 335943 h 767703"/>
                <a:gd name="connsiteX442" fmla="*/ 2686970 w 3337030"/>
                <a:gd name="connsiteY442" fmla="*/ 291284 h 767703"/>
                <a:gd name="connsiteX443" fmla="*/ 1073658 w 3337030"/>
                <a:gd name="connsiteY443" fmla="*/ 286368 h 767703"/>
                <a:gd name="connsiteX444" fmla="*/ 1099247 w 3337030"/>
                <a:gd name="connsiteY444" fmla="*/ 288617 h 767703"/>
                <a:gd name="connsiteX445" fmla="*/ 1117910 w 3337030"/>
                <a:gd name="connsiteY445" fmla="*/ 311948 h 767703"/>
                <a:gd name="connsiteX446" fmla="*/ 1117243 w 3337030"/>
                <a:gd name="connsiteY446" fmla="*/ 345942 h 767703"/>
                <a:gd name="connsiteX447" fmla="*/ 1138574 w 3337030"/>
                <a:gd name="connsiteY447" fmla="*/ 439260 h 767703"/>
                <a:gd name="connsiteX448" fmla="*/ 1131908 w 3337030"/>
                <a:gd name="connsiteY448" fmla="*/ 457923 h 767703"/>
                <a:gd name="connsiteX449" fmla="*/ 1023926 w 3337030"/>
                <a:gd name="connsiteY449" fmla="*/ 409265 h 767703"/>
                <a:gd name="connsiteX450" fmla="*/ 1021259 w 3337030"/>
                <a:gd name="connsiteY450" fmla="*/ 330611 h 767703"/>
                <a:gd name="connsiteX451" fmla="*/ 1073658 w 3337030"/>
                <a:gd name="connsiteY451" fmla="*/ 286368 h 767703"/>
                <a:gd name="connsiteX452" fmla="*/ 2797619 w 3337030"/>
                <a:gd name="connsiteY452" fmla="*/ 273287 h 767703"/>
                <a:gd name="connsiteX453" fmla="*/ 2870940 w 3337030"/>
                <a:gd name="connsiteY453" fmla="*/ 326613 h 767703"/>
                <a:gd name="connsiteX454" fmla="*/ 2806949 w 3337030"/>
                <a:gd name="connsiteY454" fmla="*/ 384604 h 767703"/>
                <a:gd name="connsiteX455" fmla="*/ 2757625 w 3337030"/>
                <a:gd name="connsiteY455" fmla="*/ 305949 h 767703"/>
                <a:gd name="connsiteX456" fmla="*/ 2797619 w 3337030"/>
                <a:gd name="connsiteY456" fmla="*/ 273287 h 767703"/>
                <a:gd name="connsiteX457" fmla="*/ 1217890 w 3337030"/>
                <a:gd name="connsiteY457" fmla="*/ 264621 h 767703"/>
                <a:gd name="connsiteX458" fmla="*/ 1259883 w 3337030"/>
                <a:gd name="connsiteY458" fmla="*/ 316613 h 767703"/>
                <a:gd name="connsiteX459" fmla="*/ 1265883 w 3337030"/>
                <a:gd name="connsiteY459" fmla="*/ 361939 h 767703"/>
                <a:gd name="connsiteX460" fmla="*/ 1270549 w 3337030"/>
                <a:gd name="connsiteY460" fmla="*/ 402597 h 767703"/>
                <a:gd name="connsiteX461" fmla="*/ 1246554 w 3337030"/>
                <a:gd name="connsiteY461" fmla="*/ 448590 h 767703"/>
                <a:gd name="connsiteX462" fmla="*/ 1151238 w 3337030"/>
                <a:gd name="connsiteY462" fmla="*/ 426595 h 767703"/>
                <a:gd name="connsiteX463" fmla="*/ 1141239 w 3337030"/>
                <a:gd name="connsiteY463" fmla="*/ 306614 h 767703"/>
                <a:gd name="connsiteX464" fmla="*/ 1217890 w 3337030"/>
                <a:gd name="connsiteY464" fmla="*/ 264621 h 767703"/>
                <a:gd name="connsiteX465" fmla="*/ 2896269 w 3337030"/>
                <a:gd name="connsiteY465" fmla="*/ 263290 h 767703"/>
                <a:gd name="connsiteX466" fmla="*/ 2896066 w 3337030"/>
                <a:gd name="connsiteY466" fmla="*/ 263931 h 767703"/>
                <a:gd name="connsiteX467" fmla="*/ 2894935 w 3337030"/>
                <a:gd name="connsiteY467" fmla="*/ 263957 h 767703"/>
                <a:gd name="connsiteX468" fmla="*/ 2896269 w 3337030"/>
                <a:gd name="connsiteY468" fmla="*/ 263290 h 767703"/>
                <a:gd name="connsiteX469" fmla="*/ 2949427 w 3337030"/>
                <a:gd name="connsiteY469" fmla="*/ 262707 h 767703"/>
                <a:gd name="connsiteX470" fmla="*/ 3002918 w 3337030"/>
                <a:gd name="connsiteY470" fmla="*/ 271956 h 767703"/>
                <a:gd name="connsiteX471" fmla="*/ 2924931 w 3337030"/>
                <a:gd name="connsiteY471" fmla="*/ 356607 h 767703"/>
                <a:gd name="connsiteX472" fmla="*/ 2893602 w 3337030"/>
                <a:gd name="connsiteY472" fmla="*/ 335278 h 767703"/>
                <a:gd name="connsiteX473" fmla="*/ 2884936 w 3337030"/>
                <a:gd name="connsiteY473" fmla="*/ 299033 h 767703"/>
                <a:gd name="connsiteX474" fmla="*/ 2896066 w 3337030"/>
                <a:gd name="connsiteY474" fmla="*/ 263931 h 767703"/>
                <a:gd name="connsiteX475" fmla="*/ 2894711 w 3337030"/>
                <a:gd name="connsiteY475" fmla="*/ 262479 h 767703"/>
                <a:gd name="connsiteX476" fmla="*/ 2895603 w 3337030"/>
                <a:gd name="connsiteY476" fmla="*/ 262626 h 767703"/>
                <a:gd name="connsiteX477" fmla="*/ 2894270 w 3337030"/>
                <a:gd name="connsiteY477" fmla="*/ 263293 h 767703"/>
                <a:gd name="connsiteX478" fmla="*/ 1339703 w 3337030"/>
                <a:gd name="connsiteY478" fmla="*/ 256820 h 767703"/>
                <a:gd name="connsiteX479" fmla="*/ 1389195 w 3337030"/>
                <a:gd name="connsiteY479" fmla="*/ 317278 h 767703"/>
                <a:gd name="connsiteX480" fmla="*/ 1401192 w 3337030"/>
                <a:gd name="connsiteY480" fmla="*/ 421928 h 767703"/>
                <a:gd name="connsiteX481" fmla="*/ 1372530 w 3337030"/>
                <a:gd name="connsiteY481" fmla="*/ 454590 h 767703"/>
                <a:gd name="connsiteX482" fmla="*/ 1342535 w 3337030"/>
                <a:gd name="connsiteY482" fmla="*/ 460589 h 767703"/>
                <a:gd name="connsiteX483" fmla="*/ 1290545 w 3337030"/>
                <a:gd name="connsiteY483" fmla="*/ 425261 h 767703"/>
                <a:gd name="connsiteX484" fmla="*/ 1287878 w 3337030"/>
                <a:gd name="connsiteY484" fmla="*/ 281953 h 767703"/>
                <a:gd name="connsiteX485" fmla="*/ 1307208 w 3337030"/>
                <a:gd name="connsiteY485" fmla="*/ 261288 h 767703"/>
                <a:gd name="connsiteX486" fmla="*/ 1339703 w 3337030"/>
                <a:gd name="connsiteY486" fmla="*/ 256820 h 767703"/>
                <a:gd name="connsiteX487" fmla="*/ 3041596 w 3337030"/>
                <a:gd name="connsiteY487" fmla="*/ 239553 h 767703"/>
                <a:gd name="connsiteX488" fmla="*/ 3062239 w 3337030"/>
                <a:gd name="connsiteY488" fmla="*/ 247292 h 767703"/>
                <a:gd name="connsiteX489" fmla="*/ 3108899 w 3337030"/>
                <a:gd name="connsiteY489" fmla="*/ 254622 h 767703"/>
                <a:gd name="connsiteX490" fmla="*/ 3121565 w 3337030"/>
                <a:gd name="connsiteY490" fmla="*/ 259289 h 767703"/>
                <a:gd name="connsiteX491" fmla="*/ 3118898 w 3337030"/>
                <a:gd name="connsiteY491" fmla="*/ 273287 h 767703"/>
                <a:gd name="connsiteX492" fmla="*/ 3030910 w 3337030"/>
                <a:gd name="connsiteY492" fmla="*/ 312615 h 767703"/>
                <a:gd name="connsiteX493" fmla="*/ 3018913 w 3337030"/>
                <a:gd name="connsiteY493" fmla="*/ 279954 h 767703"/>
                <a:gd name="connsiteX494" fmla="*/ 3041596 w 3337030"/>
                <a:gd name="connsiteY494" fmla="*/ 239553 h 767703"/>
                <a:gd name="connsiteX495" fmla="*/ 565335 w 3337030"/>
                <a:gd name="connsiteY495" fmla="*/ 237293 h 767703"/>
                <a:gd name="connsiteX496" fmla="*/ 531341 w 3337030"/>
                <a:gd name="connsiteY496" fmla="*/ 344609 h 767703"/>
                <a:gd name="connsiteX497" fmla="*/ 479351 w 3337030"/>
                <a:gd name="connsiteY497" fmla="*/ 359272 h 767703"/>
                <a:gd name="connsiteX498" fmla="*/ 442023 w 3337030"/>
                <a:gd name="connsiteY498" fmla="*/ 352608 h 767703"/>
                <a:gd name="connsiteX499" fmla="*/ 459353 w 3337030"/>
                <a:gd name="connsiteY499" fmla="*/ 308614 h 767703"/>
                <a:gd name="connsiteX500" fmla="*/ 565335 w 3337030"/>
                <a:gd name="connsiteY500" fmla="*/ 237293 h 767703"/>
                <a:gd name="connsiteX501" fmla="*/ 1471338 w 3337030"/>
                <a:gd name="connsiteY501" fmla="*/ 235867 h 767703"/>
                <a:gd name="connsiteX502" fmla="*/ 1506510 w 3337030"/>
                <a:gd name="connsiteY502" fmla="*/ 243292 h 767703"/>
                <a:gd name="connsiteX503" fmla="*/ 1526505 w 3337030"/>
                <a:gd name="connsiteY503" fmla="*/ 274621 h 767703"/>
                <a:gd name="connsiteX504" fmla="*/ 1548504 w 3337030"/>
                <a:gd name="connsiteY504" fmla="*/ 381937 h 767703"/>
                <a:gd name="connsiteX505" fmla="*/ 1519839 w 3337030"/>
                <a:gd name="connsiteY505" fmla="*/ 433261 h 767703"/>
                <a:gd name="connsiteX506" fmla="*/ 1517175 w 3337030"/>
                <a:gd name="connsiteY506" fmla="*/ 433928 h 767703"/>
                <a:gd name="connsiteX507" fmla="*/ 1409858 w 3337030"/>
                <a:gd name="connsiteY507" fmla="*/ 357940 h 767703"/>
                <a:gd name="connsiteX508" fmla="*/ 1403192 w 3337030"/>
                <a:gd name="connsiteY508" fmla="*/ 307949 h 767703"/>
                <a:gd name="connsiteX509" fmla="*/ 1471338 w 3337030"/>
                <a:gd name="connsiteY509" fmla="*/ 235867 h 767703"/>
                <a:gd name="connsiteX510" fmla="*/ 1590495 w 3337030"/>
                <a:gd name="connsiteY510" fmla="*/ 215964 h 767703"/>
                <a:gd name="connsiteX511" fmla="*/ 1658486 w 3337030"/>
                <a:gd name="connsiteY511" fmla="*/ 253958 h 767703"/>
                <a:gd name="connsiteX512" fmla="*/ 1689144 w 3337030"/>
                <a:gd name="connsiteY512" fmla="*/ 399936 h 767703"/>
                <a:gd name="connsiteX513" fmla="*/ 1678479 w 3337030"/>
                <a:gd name="connsiteY513" fmla="*/ 418599 h 767703"/>
                <a:gd name="connsiteX514" fmla="*/ 1642486 w 3337030"/>
                <a:gd name="connsiteY514" fmla="*/ 421265 h 767703"/>
                <a:gd name="connsiteX515" fmla="*/ 1595161 w 3337030"/>
                <a:gd name="connsiteY515" fmla="*/ 423931 h 767703"/>
                <a:gd name="connsiteX516" fmla="*/ 1559167 w 3337030"/>
                <a:gd name="connsiteY516" fmla="*/ 369941 h 767703"/>
                <a:gd name="connsiteX517" fmla="*/ 1546501 w 3337030"/>
                <a:gd name="connsiteY517" fmla="*/ 269290 h 767703"/>
                <a:gd name="connsiteX518" fmla="*/ 1590495 w 3337030"/>
                <a:gd name="connsiteY518" fmla="*/ 215964 h 767703"/>
                <a:gd name="connsiteX519" fmla="*/ 670650 w 3337030"/>
                <a:gd name="connsiteY519" fmla="*/ 199299 h 767703"/>
                <a:gd name="connsiteX520" fmla="*/ 689315 w 3337030"/>
                <a:gd name="connsiteY520" fmla="*/ 217961 h 767703"/>
                <a:gd name="connsiteX521" fmla="*/ 677316 w 3337030"/>
                <a:gd name="connsiteY521" fmla="*/ 298615 h 767703"/>
                <a:gd name="connsiteX522" fmla="*/ 659987 w 3337030"/>
                <a:gd name="connsiteY522" fmla="*/ 330610 h 767703"/>
                <a:gd name="connsiteX523" fmla="*/ 617327 w 3337030"/>
                <a:gd name="connsiteY523" fmla="*/ 439925 h 767703"/>
                <a:gd name="connsiteX524" fmla="*/ 588665 w 3337030"/>
                <a:gd name="connsiteY524" fmla="*/ 477919 h 767703"/>
                <a:gd name="connsiteX525" fmla="*/ 579333 w 3337030"/>
                <a:gd name="connsiteY525" fmla="*/ 477919 h 767703"/>
                <a:gd name="connsiteX526" fmla="*/ 514678 w 3337030"/>
                <a:gd name="connsiteY526" fmla="*/ 469253 h 767703"/>
                <a:gd name="connsiteX527" fmla="*/ 504014 w 3337030"/>
                <a:gd name="connsiteY527" fmla="*/ 386599 h 767703"/>
                <a:gd name="connsiteX528" fmla="*/ 542006 w 3337030"/>
                <a:gd name="connsiteY528" fmla="*/ 362604 h 767703"/>
                <a:gd name="connsiteX529" fmla="*/ 607328 w 3337030"/>
                <a:gd name="connsiteY529" fmla="*/ 350605 h 767703"/>
                <a:gd name="connsiteX530" fmla="*/ 566003 w 3337030"/>
                <a:gd name="connsiteY530" fmla="*/ 293949 h 767703"/>
                <a:gd name="connsiteX531" fmla="*/ 670650 w 3337030"/>
                <a:gd name="connsiteY531" fmla="*/ 199299 h 767703"/>
                <a:gd name="connsiteX532" fmla="*/ 1740466 w 3337030"/>
                <a:gd name="connsiteY532" fmla="*/ 197302 h 767703"/>
                <a:gd name="connsiteX533" fmla="*/ 1813122 w 3337030"/>
                <a:gd name="connsiteY533" fmla="*/ 236629 h 767703"/>
                <a:gd name="connsiteX534" fmla="*/ 1829785 w 3337030"/>
                <a:gd name="connsiteY534" fmla="*/ 330614 h 767703"/>
                <a:gd name="connsiteX535" fmla="*/ 1793790 w 3337030"/>
                <a:gd name="connsiteY535" fmla="*/ 405933 h 767703"/>
                <a:gd name="connsiteX536" fmla="*/ 1721801 w 3337030"/>
                <a:gd name="connsiteY536" fmla="*/ 389270 h 767703"/>
                <a:gd name="connsiteX537" fmla="*/ 1679809 w 3337030"/>
                <a:gd name="connsiteY537" fmla="*/ 240627 h 767703"/>
                <a:gd name="connsiteX538" fmla="*/ 1740466 w 3337030"/>
                <a:gd name="connsiteY538" fmla="*/ 197302 h 767703"/>
                <a:gd name="connsiteX539" fmla="*/ 809293 w 3337030"/>
                <a:gd name="connsiteY539" fmla="*/ 180636 h 767703"/>
                <a:gd name="connsiteX540" fmla="*/ 801296 w 3337030"/>
                <a:gd name="connsiteY540" fmla="*/ 277288 h 767703"/>
                <a:gd name="connsiteX541" fmla="*/ 734639 w 3337030"/>
                <a:gd name="connsiteY541" fmla="*/ 325948 h 767703"/>
                <a:gd name="connsiteX542" fmla="*/ 699311 w 3337030"/>
                <a:gd name="connsiteY542" fmla="*/ 275288 h 767703"/>
                <a:gd name="connsiteX543" fmla="*/ 809293 w 3337030"/>
                <a:gd name="connsiteY543" fmla="*/ 180636 h 767703"/>
                <a:gd name="connsiteX544" fmla="*/ 1869777 w 3337030"/>
                <a:gd name="connsiteY544" fmla="*/ 176637 h 767703"/>
                <a:gd name="connsiteX545" fmla="*/ 1940433 w 3337030"/>
                <a:gd name="connsiteY545" fmla="*/ 215298 h 767703"/>
                <a:gd name="connsiteX546" fmla="*/ 1967762 w 3337030"/>
                <a:gd name="connsiteY546" fmla="*/ 370606 h 767703"/>
                <a:gd name="connsiteX547" fmla="*/ 1965096 w 3337030"/>
                <a:gd name="connsiteY547" fmla="*/ 383269 h 767703"/>
                <a:gd name="connsiteX548" fmla="*/ 1885109 w 3337030"/>
                <a:gd name="connsiteY548" fmla="*/ 394601 h 767703"/>
                <a:gd name="connsiteX549" fmla="*/ 1847781 w 3337030"/>
                <a:gd name="connsiteY549" fmla="*/ 338612 h 767703"/>
                <a:gd name="connsiteX550" fmla="*/ 1829116 w 3337030"/>
                <a:gd name="connsiteY550" fmla="*/ 229963 h 767703"/>
                <a:gd name="connsiteX551" fmla="*/ 1869777 w 3337030"/>
                <a:gd name="connsiteY551" fmla="*/ 176637 h 767703"/>
                <a:gd name="connsiteX552" fmla="*/ 2023083 w 3337030"/>
                <a:gd name="connsiteY552" fmla="*/ 172638 h 767703"/>
                <a:gd name="connsiteX553" fmla="*/ 2075740 w 3337030"/>
                <a:gd name="connsiteY553" fmla="*/ 223962 h 767703"/>
                <a:gd name="connsiteX554" fmla="*/ 2093071 w 3337030"/>
                <a:gd name="connsiteY554" fmla="*/ 341944 h 767703"/>
                <a:gd name="connsiteX555" fmla="*/ 2050411 w 3337030"/>
                <a:gd name="connsiteY555" fmla="*/ 383936 h 767703"/>
                <a:gd name="connsiteX556" fmla="*/ 2034415 w 3337030"/>
                <a:gd name="connsiteY556" fmla="*/ 386602 h 767703"/>
                <a:gd name="connsiteX557" fmla="*/ 1983089 w 3337030"/>
                <a:gd name="connsiteY557" fmla="*/ 354607 h 767703"/>
                <a:gd name="connsiteX558" fmla="*/ 1967093 w 3337030"/>
                <a:gd name="connsiteY558" fmla="*/ 230628 h 767703"/>
                <a:gd name="connsiteX559" fmla="*/ 2023083 w 3337030"/>
                <a:gd name="connsiteY559" fmla="*/ 172638 h 767703"/>
                <a:gd name="connsiteX560" fmla="*/ 877283 w 3337030"/>
                <a:gd name="connsiteY560" fmla="*/ 168637 h 767703"/>
                <a:gd name="connsiteX561" fmla="*/ 927941 w 3337030"/>
                <a:gd name="connsiteY561" fmla="*/ 218631 h 767703"/>
                <a:gd name="connsiteX562" fmla="*/ 923275 w 3337030"/>
                <a:gd name="connsiteY562" fmla="*/ 261289 h 767703"/>
                <a:gd name="connsiteX563" fmla="*/ 860618 w 3337030"/>
                <a:gd name="connsiteY563" fmla="*/ 301950 h 767703"/>
                <a:gd name="connsiteX564" fmla="*/ 851952 w 3337030"/>
                <a:gd name="connsiteY564" fmla="*/ 299950 h 767703"/>
                <a:gd name="connsiteX565" fmla="*/ 817291 w 3337030"/>
                <a:gd name="connsiteY565" fmla="*/ 250626 h 767703"/>
                <a:gd name="connsiteX566" fmla="*/ 857952 w 3337030"/>
                <a:gd name="connsiteY566" fmla="*/ 176636 h 767703"/>
                <a:gd name="connsiteX567" fmla="*/ 877283 w 3337030"/>
                <a:gd name="connsiteY567" fmla="*/ 168637 h 767703"/>
                <a:gd name="connsiteX568" fmla="*/ 2152394 w 3337030"/>
                <a:gd name="connsiteY568" fmla="*/ 156641 h 767703"/>
                <a:gd name="connsiteX569" fmla="*/ 2219715 w 3337030"/>
                <a:gd name="connsiteY569" fmla="*/ 204632 h 767703"/>
                <a:gd name="connsiteX570" fmla="*/ 2247044 w 3337030"/>
                <a:gd name="connsiteY570" fmla="*/ 301952 h 767703"/>
                <a:gd name="connsiteX571" fmla="*/ 2213716 w 3337030"/>
                <a:gd name="connsiteY571" fmla="*/ 355942 h 767703"/>
                <a:gd name="connsiteX572" fmla="*/ 2181722 w 3337030"/>
                <a:gd name="connsiteY572" fmla="*/ 365275 h 767703"/>
                <a:gd name="connsiteX573" fmla="*/ 2109067 w 3337030"/>
                <a:gd name="connsiteY573" fmla="*/ 327280 h 767703"/>
                <a:gd name="connsiteX574" fmla="*/ 2091071 w 3337030"/>
                <a:gd name="connsiteY574" fmla="*/ 224630 h 767703"/>
                <a:gd name="connsiteX575" fmla="*/ 2152394 w 3337030"/>
                <a:gd name="connsiteY575" fmla="*/ 156641 h 767703"/>
                <a:gd name="connsiteX576" fmla="*/ 984096 w 3337030"/>
                <a:gd name="connsiteY576" fmla="*/ 151392 h 767703"/>
                <a:gd name="connsiteX577" fmla="*/ 1009259 w 3337030"/>
                <a:gd name="connsiteY577" fmla="*/ 156641 h 767703"/>
                <a:gd name="connsiteX578" fmla="*/ 1048587 w 3337030"/>
                <a:gd name="connsiteY578" fmla="*/ 206635 h 767703"/>
                <a:gd name="connsiteX579" fmla="*/ 1043921 w 3337030"/>
                <a:gd name="connsiteY579" fmla="*/ 233297 h 767703"/>
                <a:gd name="connsiteX580" fmla="*/ 975931 w 3337030"/>
                <a:gd name="connsiteY580" fmla="*/ 299287 h 767703"/>
                <a:gd name="connsiteX581" fmla="*/ 934603 w 3337030"/>
                <a:gd name="connsiteY581" fmla="*/ 251293 h 767703"/>
                <a:gd name="connsiteX582" fmla="*/ 963932 w 3337030"/>
                <a:gd name="connsiteY582" fmla="*/ 166641 h 767703"/>
                <a:gd name="connsiteX583" fmla="*/ 984096 w 3337030"/>
                <a:gd name="connsiteY583" fmla="*/ 151392 h 767703"/>
                <a:gd name="connsiteX584" fmla="*/ 2317032 w 3337030"/>
                <a:gd name="connsiteY584" fmla="*/ 133977 h 767703"/>
                <a:gd name="connsiteX585" fmla="*/ 2364358 w 3337030"/>
                <a:gd name="connsiteY585" fmla="*/ 177970 h 767703"/>
                <a:gd name="connsiteX586" fmla="*/ 2384354 w 3337030"/>
                <a:gd name="connsiteY586" fmla="*/ 285952 h 767703"/>
                <a:gd name="connsiteX587" fmla="*/ 2351693 w 3337030"/>
                <a:gd name="connsiteY587" fmla="*/ 333278 h 767703"/>
                <a:gd name="connsiteX588" fmla="*/ 2327698 w 3337030"/>
                <a:gd name="connsiteY588" fmla="*/ 335945 h 767703"/>
                <a:gd name="connsiteX589" fmla="*/ 2267709 w 3337030"/>
                <a:gd name="connsiteY589" fmla="*/ 309949 h 767703"/>
                <a:gd name="connsiteX590" fmla="*/ 2233714 w 3337030"/>
                <a:gd name="connsiteY590" fmla="*/ 189301 h 767703"/>
                <a:gd name="connsiteX591" fmla="*/ 2258376 w 3337030"/>
                <a:gd name="connsiteY591" fmla="*/ 147975 h 767703"/>
                <a:gd name="connsiteX592" fmla="*/ 2317032 w 3337030"/>
                <a:gd name="connsiteY592" fmla="*/ 133977 h 767703"/>
                <a:gd name="connsiteX593" fmla="*/ 1111908 w 3337030"/>
                <a:gd name="connsiteY593" fmla="*/ 133310 h 767703"/>
                <a:gd name="connsiteX594" fmla="*/ 1165232 w 3337030"/>
                <a:gd name="connsiteY594" fmla="*/ 171971 h 767703"/>
                <a:gd name="connsiteX595" fmla="*/ 1167232 w 3337030"/>
                <a:gd name="connsiteY595" fmla="*/ 202633 h 767703"/>
                <a:gd name="connsiteX596" fmla="*/ 1093245 w 3337030"/>
                <a:gd name="connsiteY596" fmla="*/ 275955 h 767703"/>
                <a:gd name="connsiteX597" fmla="*/ 1061916 w 3337030"/>
                <a:gd name="connsiteY597" fmla="*/ 247293 h 767703"/>
                <a:gd name="connsiteX598" fmla="*/ 1067247 w 3337030"/>
                <a:gd name="connsiteY598" fmla="*/ 159307 h 767703"/>
                <a:gd name="connsiteX599" fmla="*/ 1111908 w 3337030"/>
                <a:gd name="connsiteY599" fmla="*/ 133310 h 767703"/>
                <a:gd name="connsiteX600" fmla="*/ 2973590 w 3337030"/>
                <a:gd name="connsiteY600" fmla="*/ 132644 h 767703"/>
                <a:gd name="connsiteX601" fmla="*/ 2979589 w 3337030"/>
                <a:gd name="connsiteY601" fmla="*/ 132644 h 767703"/>
                <a:gd name="connsiteX602" fmla="*/ 3032914 w 3337030"/>
                <a:gd name="connsiteY602" fmla="*/ 189301 h 767703"/>
                <a:gd name="connsiteX603" fmla="*/ 2964924 w 3337030"/>
                <a:gd name="connsiteY603" fmla="*/ 243961 h 767703"/>
                <a:gd name="connsiteX604" fmla="*/ 2938928 w 3337030"/>
                <a:gd name="connsiteY604" fmla="*/ 217963 h 767703"/>
                <a:gd name="connsiteX605" fmla="*/ 2934262 w 3337030"/>
                <a:gd name="connsiteY605" fmla="*/ 178638 h 767703"/>
                <a:gd name="connsiteX606" fmla="*/ 2973590 w 3337030"/>
                <a:gd name="connsiteY606" fmla="*/ 132644 h 767703"/>
                <a:gd name="connsiteX607" fmla="*/ 2454345 w 3337030"/>
                <a:gd name="connsiteY607" fmla="*/ 130979 h 767703"/>
                <a:gd name="connsiteX608" fmla="*/ 2494338 w 3337030"/>
                <a:gd name="connsiteY608" fmla="*/ 140643 h 767703"/>
                <a:gd name="connsiteX609" fmla="*/ 2500338 w 3337030"/>
                <a:gd name="connsiteY609" fmla="*/ 147309 h 767703"/>
                <a:gd name="connsiteX610" fmla="*/ 2525000 w 3337030"/>
                <a:gd name="connsiteY610" fmla="*/ 288620 h 767703"/>
                <a:gd name="connsiteX611" fmla="*/ 2447680 w 3337030"/>
                <a:gd name="connsiteY611" fmla="*/ 337944 h 767703"/>
                <a:gd name="connsiteX612" fmla="*/ 2401020 w 3337030"/>
                <a:gd name="connsiteY612" fmla="*/ 303283 h 767703"/>
                <a:gd name="connsiteX613" fmla="*/ 2385021 w 3337030"/>
                <a:gd name="connsiteY613" fmla="*/ 185303 h 767703"/>
                <a:gd name="connsiteX614" fmla="*/ 2414352 w 3337030"/>
                <a:gd name="connsiteY614" fmla="*/ 139310 h 767703"/>
                <a:gd name="connsiteX615" fmla="*/ 2454345 w 3337030"/>
                <a:gd name="connsiteY615" fmla="*/ 130979 h 767703"/>
                <a:gd name="connsiteX616" fmla="*/ 3321529 w 3337030"/>
                <a:gd name="connsiteY616" fmla="*/ 126646 h 767703"/>
                <a:gd name="connsiteX617" fmla="*/ 3336192 w 3337030"/>
                <a:gd name="connsiteY617" fmla="*/ 169972 h 767703"/>
                <a:gd name="connsiteX618" fmla="*/ 3326862 w 3337030"/>
                <a:gd name="connsiteY618" fmla="*/ 187301 h 767703"/>
                <a:gd name="connsiteX619" fmla="*/ 3318196 w 3337030"/>
                <a:gd name="connsiteY619" fmla="*/ 187968 h 767703"/>
                <a:gd name="connsiteX620" fmla="*/ 3316863 w 3337030"/>
                <a:gd name="connsiteY620" fmla="*/ 171972 h 767703"/>
                <a:gd name="connsiteX621" fmla="*/ 3321529 w 3337030"/>
                <a:gd name="connsiteY621" fmla="*/ 126646 h 767703"/>
                <a:gd name="connsiteX622" fmla="*/ 3179552 w 3337030"/>
                <a:gd name="connsiteY622" fmla="*/ 126645 h 767703"/>
                <a:gd name="connsiteX623" fmla="*/ 3206880 w 3337030"/>
                <a:gd name="connsiteY623" fmla="*/ 170638 h 767703"/>
                <a:gd name="connsiteX624" fmla="*/ 3153557 w 3337030"/>
                <a:gd name="connsiteY624" fmla="*/ 249959 h 767703"/>
                <a:gd name="connsiteX625" fmla="*/ 3172886 w 3337030"/>
                <a:gd name="connsiteY625" fmla="*/ 205965 h 767703"/>
                <a:gd name="connsiteX626" fmla="*/ 3170220 w 3337030"/>
                <a:gd name="connsiteY626" fmla="*/ 175304 h 767703"/>
                <a:gd name="connsiteX627" fmla="*/ 3179552 w 3337030"/>
                <a:gd name="connsiteY627" fmla="*/ 126645 h 767703"/>
                <a:gd name="connsiteX628" fmla="*/ 935769 w 3337030"/>
                <a:gd name="connsiteY628" fmla="*/ 123897 h 767703"/>
                <a:gd name="connsiteX629" fmla="*/ 945267 w 3337030"/>
                <a:gd name="connsiteY629" fmla="*/ 125980 h 767703"/>
                <a:gd name="connsiteX630" fmla="*/ 943933 w 3337030"/>
                <a:gd name="connsiteY630" fmla="*/ 148644 h 767703"/>
                <a:gd name="connsiteX631" fmla="*/ 925271 w 3337030"/>
                <a:gd name="connsiteY631" fmla="*/ 157977 h 767703"/>
                <a:gd name="connsiteX632" fmla="*/ 887944 w 3337030"/>
                <a:gd name="connsiteY632" fmla="*/ 150644 h 767703"/>
                <a:gd name="connsiteX633" fmla="*/ 925271 w 3337030"/>
                <a:gd name="connsiteY633" fmla="*/ 127312 h 767703"/>
                <a:gd name="connsiteX634" fmla="*/ 935769 w 3337030"/>
                <a:gd name="connsiteY634" fmla="*/ 123897 h 767703"/>
                <a:gd name="connsiteX635" fmla="*/ 3119898 w 3337030"/>
                <a:gd name="connsiteY635" fmla="*/ 123490 h 767703"/>
                <a:gd name="connsiteX636" fmla="*/ 3152893 w 3337030"/>
                <a:gd name="connsiteY636" fmla="*/ 176639 h 767703"/>
                <a:gd name="connsiteX637" fmla="*/ 3089569 w 3337030"/>
                <a:gd name="connsiteY637" fmla="*/ 235963 h 767703"/>
                <a:gd name="connsiteX638" fmla="*/ 3056241 w 3337030"/>
                <a:gd name="connsiteY638" fmla="*/ 206635 h 767703"/>
                <a:gd name="connsiteX639" fmla="*/ 3053575 w 3337030"/>
                <a:gd name="connsiteY639" fmla="*/ 188636 h 767703"/>
                <a:gd name="connsiteX640" fmla="*/ 3044909 w 3337030"/>
                <a:gd name="connsiteY640" fmla="*/ 139311 h 767703"/>
                <a:gd name="connsiteX641" fmla="*/ 3093569 w 3337030"/>
                <a:gd name="connsiteY641" fmla="*/ 127312 h 767703"/>
                <a:gd name="connsiteX642" fmla="*/ 3119898 w 3337030"/>
                <a:gd name="connsiteY642" fmla="*/ 123490 h 767703"/>
                <a:gd name="connsiteX643" fmla="*/ 1218367 w 3337030"/>
                <a:gd name="connsiteY643" fmla="*/ 123313 h 767703"/>
                <a:gd name="connsiteX644" fmla="*/ 1235885 w 3337030"/>
                <a:gd name="connsiteY644" fmla="*/ 130646 h 767703"/>
                <a:gd name="connsiteX645" fmla="*/ 1244551 w 3337030"/>
                <a:gd name="connsiteY645" fmla="*/ 131979 h 767703"/>
                <a:gd name="connsiteX646" fmla="*/ 1301875 w 3337030"/>
                <a:gd name="connsiteY646" fmla="*/ 196635 h 767703"/>
                <a:gd name="connsiteX647" fmla="*/ 1303208 w 3337030"/>
                <a:gd name="connsiteY647" fmla="*/ 217297 h 767703"/>
                <a:gd name="connsiteX648" fmla="*/ 1261883 w 3337030"/>
                <a:gd name="connsiteY648" fmla="*/ 252625 h 767703"/>
                <a:gd name="connsiteX649" fmla="*/ 1222554 w 3337030"/>
                <a:gd name="connsiteY649" fmla="*/ 246625 h 767703"/>
                <a:gd name="connsiteX650" fmla="*/ 1187227 w 3337030"/>
                <a:gd name="connsiteY650" fmla="*/ 207965 h 767703"/>
                <a:gd name="connsiteX651" fmla="*/ 1194560 w 3337030"/>
                <a:gd name="connsiteY651" fmla="*/ 153308 h 767703"/>
                <a:gd name="connsiteX652" fmla="*/ 1218367 w 3337030"/>
                <a:gd name="connsiteY652" fmla="*/ 123313 h 767703"/>
                <a:gd name="connsiteX653" fmla="*/ 2578875 w 3337030"/>
                <a:gd name="connsiteY653" fmla="*/ 119960 h 767703"/>
                <a:gd name="connsiteX654" fmla="*/ 2612984 w 3337030"/>
                <a:gd name="connsiteY654" fmla="*/ 128646 h 767703"/>
                <a:gd name="connsiteX655" fmla="*/ 2636982 w 3337030"/>
                <a:gd name="connsiteY655" fmla="*/ 161307 h 767703"/>
                <a:gd name="connsiteX656" fmla="*/ 2663644 w 3337030"/>
                <a:gd name="connsiteY656" fmla="*/ 267291 h 767703"/>
                <a:gd name="connsiteX657" fmla="*/ 2660311 w 3337030"/>
                <a:gd name="connsiteY657" fmla="*/ 288620 h 767703"/>
                <a:gd name="connsiteX658" fmla="*/ 2538330 w 3337030"/>
                <a:gd name="connsiteY658" fmla="*/ 241962 h 767703"/>
                <a:gd name="connsiteX659" fmla="*/ 2529664 w 3337030"/>
                <a:gd name="connsiteY659" fmla="*/ 184636 h 767703"/>
                <a:gd name="connsiteX660" fmla="*/ 2578875 w 3337030"/>
                <a:gd name="connsiteY660" fmla="*/ 119960 h 767703"/>
                <a:gd name="connsiteX661" fmla="*/ 2827947 w 3337030"/>
                <a:gd name="connsiteY661" fmla="*/ 116721 h 767703"/>
                <a:gd name="connsiteX662" fmla="*/ 2908933 w 3337030"/>
                <a:gd name="connsiteY662" fmla="*/ 157309 h 767703"/>
                <a:gd name="connsiteX663" fmla="*/ 2921349 w 3337030"/>
                <a:gd name="connsiteY663" fmla="*/ 213300 h 767703"/>
                <a:gd name="connsiteX664" fmla="*/ 2894711 w 3337030"/>
                <a:gd name="connsiteY664" fmla="*/ 262479 h 767703"/>
                <a:gd name="connsiteX665" fmla="*/ 2883938 w 3337030"/>
                <a:gd name="connsiteY665" fmla="*/ 260710 h 767703"/>
                <a:gd name="connsiteX666" fmla="*/ 2872272 w 3337030"/>
                <a:gd name="connsiteY666" fmla="*/ 263293 h 767703"/>
                <a:gd name="connsiteX667" fmla="*/ 2803618 w 3337030"/>
                <a:gd name="connsiteY667" fmla="*/ 222632 h 767703"/>
                <a:gd name="connsiteX668" fmla="*/ 2785619 w 3337030"/>
                <a:gd name="connsiteY668" fmla="*/ 155309 h 767703"/>
                <a:gd name="connsiteX669" fmla="*/ 2800285 w 3337030"/>
                <a:gd name="connsiteY669" fmla="*/ 123980 h 767703"/>
                <a:gd name="connsiteX670" fmla="*/ 2827947 w 3337030"/>
                <a:gd name="connsiteY670" fmla="*/ 116721 h 767703"/>
                <a:gd name="connsiteX671" fmla="*/ 3240209 w 3337030"/>
                <a:gd name="connsiteY671" fmla="*/ 115314 h 767703"/>
                <a:gd name="connsiteX672" fmla="*/ 3292201 w 3337030"/>
                <a:gd name="connsiteY672" fmla="*/ 148642 h 767703"/>
                <a:gd name="connsiteX673" fmla="*/ 3258872 w 3337030"/>
                <a:gd name="connsiteY673" fmla="*/ 212632 h 767703"/>
                <a:gd name="connsiteX674" fmla="*/ 3228877 w 3337030"/>
                <a:gd name="connsiteY674" fmla="*/ 223296 h 767703"/>
                <a:gd name="connsiteX675" fmla="*/ 3218213 w 3337030"/>
                <a:gd name="connsiteY675" fmla="*/ 140643 h 767703"/>
                <a:gd name="connsiteX676" fmla="*/ 3240209 w 3337030"/>
                <a:gd name="connsiteY676" fmla="*/ 115314 h 767703"/>
                <a:gd name="connsiteX677" fmla="*/ 2720964 w 3337030"/>
                <a:gd name="connsiteY677" fmla="*/ 113981 h 767703"/>
                <a:gd name="connsiteX678" fmla="*/ 2776289 w 3337030"/>
                <a:gd name="connsiteY678" fmla="*/ 157972 h 767703"/>
                <a:gd name="connsiteX679" fmla="*/ 2782953 w 3337030"/>
                <a:gd name="connsiteY679" fmla="*/ 221961 h 767703"/>
                <a:gd name="connsiteX680" fmla="*/ 2743628 w 3337030"/>
                <a:gd name="connsiteY680" fmla="*/ 271287 h 767703"/>
                <a:gd name="connsiteX681" fmla="*/ 2728296 w 3337030"/>
                <a:gd name="connsiteY681" fmla="*/ 271953 h 767703"/>
                <a:gd name="connsiteX682" fmla="*/ 2660974 w 3337030"/>
                <a:gd name="connsiteY682" fmla="*/ 216630 h 767703"/>
                <a:gd name="connsiteX683" fmla="*/ 2656975 w 3337030"/>
                <a:gd name="connsiteY683" fmla="*/ 195299 h 767703"/>
                <a:gd name="connsiteX684" fmla="*/ 2720964 w 3337030"/>
                <a:gd name="connsiteY684" fmla="*/ 113981 h 767703"/>
                <a:gd name="connsiteX685" fmla="*/ 1407762 w 3337030"/>
                <a:gd name="connsiteY685" fmla="*/ 104743 h 767703"/>
                <a:gd name="connsiteX686" fmla="*/ 1443851 w 3337030"/>
                <a:gd name="connsiteY686" fmla="*/ 170639 h 767703"/>
                <a:gd name="connsiteX687" fmla="*/ 1353199 w 3337030"/>
                <a:gd name="connsiteY687" fmla="*/ 241295 h 767703"/>
                <a:gd name="connsiteX688" fmla="*/ 1319871 w 3337030"/>
                <a:gd name="connsiteY688" fmla="*/ 190635 h 767703"/>
                <a:gd name="connsiteX689" fmla="*/ 1321871 w 3337030"/>
                <a:gd name="connsiteY689" fmla="*/ 159973 h 767703"/>
                <a:gd name="connsiteX690" fmla="*/ 1369862 w 3337030"/>
                <a:gd name="connsiteY690" fmla="*/ 107315 h 767703"/>
                <a:gd name="connsiteX691" fmla="*/ 1407762 w 3337030"/>
                <a:gd name="connsiteY691" fmla="*/ 104743 h 767703"/>
                <a:gd name="connsiteX692" fmla="*/ 1064582 w 3337030"/>
                <a:gd name="connsiteY692" fmla="*/ 98650 h 767703"/>
                <a:gd name="connsiteX693" fmla="*/ 1086578 w 3337030"/>
                <a:gd name="connsiteY693" fmla="*/ 106649 h 767703"/>
                <a:gd name="connsiteX694" fmla="*/ 1076579 w 3337030"/>
                <a:gd name="connsiteY694" fmla="*/ 122648 h 767703"/>
                <a:gd name="connsiteX695" fmla="*/ 1027921 w 3337030"/>
                <a:gd name="connsiteY695" fmla="*/ 134646 h 767703"/>
                <a:gd name="connsiteX696" fmla="*/ 990594 w 3337030"/>
                <a:gd name="connsiteY696" fmla="*/ 131313 h 767703"/>
                <a:gd name="connsiteX697" fmla="*/ 1064582 w 3337030"/>
                <a:gd name="connsiteY697" fmla="*/ 98650 h 767703"/>
                <a:gd name="connsiteX698" fmla="*/ 1164813 w 3337030"/>
                <a:gd name="connsiteY698" fmla="*/ 93318 h 767703"/>
                <a:gd name="connsiteX699" fmla="*/ 1207891 w 3337030"/>
                <a:gd name="connsiteY699" fmla="*/ 98651 h 767703"/>
                <a:gd name="connsiteX700" fmla="*/ 1129235 w 3337030"/>
                <a:gd name="connsiteY700" fmla="*/ 107982 h 767703"/>
                <a:gd name="connsiteX701" fmla="*/ 1164813 w 3337030"/>
                <a:gd name="connsiteY701" fmla="*/ 93318 h 767703"/>
                <a:gd name="connsiteX702" fmla="*/ 1529421 w 3337030"/>
                <a:gd name="connsiteY702" fmla="*/ 84903 h 767703"/>
                <a:gd name="connsiteX703" fmla="*/ 1564498 w 3337030"/>
                <a:gd name="connsiteY703" fmla="*/ 99985 h 767703"/>
                <a:gd name="connsiteX704" fmla="*/ 1573164 w 3337030"/>
                <a:gd name="connsiteY704" fmla="*/ 141311 h 767703"/>
                <a:gd name="connsiteX705" fmla="*/ 1566499 w 3337030"/>
                <a:gd name="connsiteY705" fmla="*/ 193304 h 767703"/>
                <a:gd name="connsiteX706" fmla="*/ 1509174 w 3337030"/>
                <a:gd name="connsiteY706" fmla="*/ 222632 h 767703"/>
                <a:gd name="connsiteX707" fmla="*/ 1500509 w 3337030"/>
                <a:gd name="connsiteY707" fmla="*/ 220633 h 767703"/>
                <a:gd name="connsiteX708" fmla="*/ 1461183 w 3337030"/>
                <a:gd name="connsiteY708" fmla="*/ 155309 h 767703"/>
                <a:gd name="connsiteX709" fmla="*/ 1467180 w 3337030"/>
                <a:gd name="connsiteY709" fmla="*/ 131980 h 767703"/>
                <a:gd name="connsiteX710" fmla="*/ 1491844 w 3337030"/>
                <a:gd name="connsiteY710" fmla="*/ 87320 h 767703"/>
                <a:gd name="connsiteX711" fmla="*/ 1529421 w 3337030"/>
                <a:gd name="connsiteY711" fmla="*/ 84903 h 767703"/>
                <a:gd name="connsiteX712" fmla="*/ 2489119 w 3337030"/>
                <a:gd name="connsiteY712" fmla="*/ 77550 h 767703"/>
                <a:gd name="connsiteX713" fmla="*/ 2556328 w 3337030"/>
                <a:gd name="connsiteY713" fmla="*/ 91986 h 767703"/>
                <a:gd name="connsiteX714" fmla="*/ 2468342 w 3337030"/>
                <a:gd name="connsiteY714" fmla="*/ 113983 h 767703"/>
                <a:gd name="connsiteX715" fmla="*/ 2453012 w 3337030"/>
                <a:gd name="connsiteY715" fmla="*/ 101319 h 767703"/>
                <a:gd name="connsiteX716" fmla="*/ 2465675 w 3337030"/>
                <a:gd name="connsiteY716" fmla="*/ 85986 h 767703"/>
                <a:gd name="connsiteX717" fmla="*/ 2489119 w 3337030"/>
                <a:gd name="connsiteY717" fmla="*/ 77550 h 767703"/>
                <a:gd name="connsiteX718" fmla="*/ 1654294 w 3337030"/>
                <a:gd name="connsiteY718" fmla="*/ 69040 h 767703"/>
                <a:gd name="connsiteX719" fmla="*/ 1704471 w 3337030"/>
                <a:gd name="connsiteY719" fmla="*/ 72654 h 767703"/>
                <a:gd name="connsiteX720" fmla="*/ 1710471 w 3337030"/>
                <a:gd name="connsiteY720" fmla="*/ 73987 h 767703"/>
                <a:gd name="connsiteX721" fmla="*/ 1745798 w 3337030"/>
                <a:gd name="connsiteY721" fmla="*/ 119980 h 767703"/>
                <a:gd name="connsiteX722" fmla="*/ 1744465 w 3337030"/>
                <a:gd name="connsiteY722" fmla="*/ 139976 h 767703"/>
                <a:gd name="connsiteX723" fmla="*/ 1711137 w 3337030"/>
                <a:gd name="connsiteY723" fmla="*/ 183303 h 767703"/>
                <a:gd name="connsiteX724" fmla="*/ 1617154 w 3337030"/>
                <a:gd name="connsiteY724" fmla="*/ 197299 h 767703"/>
                <a:gd name="connsiteX725" fmla="*/ 1588492 w 3337030"/>
                <a:gd name="connsiteY725" fmla="*/ 171304 h 767703"/>
                <a:gd name="connsiteX726" fmla="*/ 1654294 w 3337030"/>
                <a:gd name="connsiteY726" fmla="*/ 69040 h 767703"/>
                <a:gd name="connsiteX727" fmla="*/ 1362533 w 3337030"/>
                <a:gd name="connsiteY727" fmla="*/ 65324 h 767703"/>
                <a:gd name="connsiteX728" fmla="*/ 1225220 w 3337030"/>
                <a:gd name="connsiteY728" fmla="*/ 99320 h 767703"/>
                <a:gd name="connsiteX729" fmla="*/ 1362533 w 3337030"/>
                <a:gd name="connsiteY729" fmla="*/ 65324 h 767703"/>
                <a:gd name="connsiteX730" fmla="*/ 2318950 w 3337030"/>
                <a:gd name="connsiteY730" fmla="*/ 64323 h 767703"/>
                <a:gd name="connsiteX731" fmla="*/ 2339030 w 3337030"/>
                <a:gd name="connsiteY731" fmla="*/ 64655 h 767703"/>
                <a:gd name="connsiteX732" fmla="*/ 2418350 w 3337030"/>
                <a:gd name="connsiteY732" fmla="*/ 67321 h 767703"/>
                <a:gd name="connsiteX733" fmla="*/ 2439682 w 3337030"/>
                <a:gd name="connsiteY733" fmla="*/ 77987 h 767703"/>
                <a:gd name="connsiteX734" fmla="*/ 2433016 w 3337030"/>
                <a:gd name="connsiteY734" fmla="*/ 111314 h 767703"/>
                <a:gd name="connsiteX735" fmla="*/ 2371692 w 3337030"/>
                <a:gd name="connsiteY735" fmla="*/ 128646 h 767703"/>
                <a:gd name="connsiteX736" fmla="*/ 2324365 w 3337030"/>
                <a:gd name="connsiteY736" fmla="*/ 118647 h 767703"/>
                <a:gd name="connsiteX737" fmla="*/ 2306369 w 3337030"/>
                <a:gd name="connsiteY737" fmla="*/ 77987 h 767703"/>
                <a:gd name="connsiteX738" fmla="*/ 2318950 w 3337030"/>
                <a:gd name="connsiteY738" fmla="*/ 64323 h 767703"/>
                <a:gd name="connsiteX739" fmla="*/ 1843781 w 3337030"/>
                <a:gd name="connsiteY739" fmla="*/ 47992 h 767703"/>
                <a:gd name="connsiteX740" fmla="*/ 1875109 w 3337030"/>
                <a:gd name="connsiteY740" fmla="*/ 86653 h 767703"/>
                <a:gd name="connsiteX741" fmla="*/ 1871776 w 3337030"/>
                <a:gd name="connsiteY741" fmla="*/ 116648 h 767703"/>
                <a:gd name="connsiteX742" fmla="*/ 1784459 w 3337030"/>
                <a:gd name="connsiteY742" fmla="*/ 182638 h 767703"/>
                <a:gd name="connsiteX743" fmla="*/ 1757795 w 3337030"/>
                <a:gd name="connsiteY743" fmla="*/ 145977 h 767703"/>
                <a:gd name="connsiteX744" fmla="*/ 1843781 w 3337030"/>
                <a:gd name="connsiteY744" fmla="*/ 47992 h 767703"/>
                <a:gd name="connsiteX745" fmla="*/ 1470742 w 3337030"/>
                <a:gd name="connsiteY745" fmla="*/ 43555 h 767703"/>
                <a:gd name="connsiteX746" fmla="*/ 1495175 w 3337030"/>
                <a:gd name="connsiteY746" fmla="*/ 45992 h 767703"/>
                <a:gd name="connsiteX747" fmla="*/ 1498509 w 3337030"/>
                <a:gd name="connsiteY747" fmla="*/ 63989 h 767703"/>
                <a:gd name="connsiteX748" fmla="*/ 1411853 w 3337030"/>
                <a:gd name="connsiteY748" fmla="*/ 80655 h 767703"/>
                <a:gd name="connsiteX749" fmla="*/ 1403190 w 3337030"/>
                <a:gd name="connsiteY749" fmla="*/ 78655 h 767703"/>
                <a:gd name="connsiteX750" fmla="*/ 1395190 w 3337030"/>
                <a:gd name="connsiteY750" fmla="*/ 75989 h 767703"/>
                <a:gd name="connsiteX751" fmla="*/ 1470742 w 3337030"/>
                <a:gd name="connsiteY751" fmla="*/ 43555 h 767703"/>
                <a:gd name="connsiteX752" fmla="*/ 2200388 w 3337030"/>
                <a:gd name="connsiteY752" fmla="*/ 39326 h 767703"/>
                <a:gd name="connsiteX753" fmla="*/ 2257712 w 3337030"/>
                <a:gd name="connsiteY753" fmla="*/ 50659 h 767703"/>
                <a:gd name="connsiteX754" fmla="*/ 2291707 w 3337030"/>
                <a:gd name="connsiteY754" fmla="*/ 87987 h 767703"/>
                <a:gd name="connsiteX755" fmla="*/ 2270375 w 3337030"/>
                <a:gd name="connsiteY755" fmla="*/ 121981 h 767703"/>
                <a:gd name="connsiteX756" fmla="*/ 2242380 w 3337030"/>
                <a:gd name="connsiteY756" fmla="*/ 139311 h 767703"/>
                <a:gd name="connsiteX757" fmla="*/ 2192388 w 3337030"/>
                <a:gd name="connsiteY757" fmla="*/ 143311 h 767703"/>
                <a:gd name="connsiteX758" fmla="*/ 2174390 w 3337030"/>
                <a:gd name="connsiteY758" fmla="*/ 107316 h 767703"/>
                <a:gd name="connsiteX759" fmla="*/ 2176390 w 3337030"/>
                <a:gd name="connsiteY759" fmla="*/ 58656 h 767703"/>
                <a:gd name="connsiteX760" fmla="*/ 2200388 w 3337030"/>
                <a:gd name="connsiteY760" fmla="*/ 39326 h 767703"/>
                <a:gd name="connsiteX761" fmla="*/ 1933765 w 3337030"/>
                <a:gd name="connsiteY761" fmla="*/ 25328 h 767703"/>
                <a:gd name="connsiteX762" fmla="*/ 2003087 w 3337030"/>
                <a:gd name="connsiteY762" fmla="*/ 52658 h 767703"/>
                <a:gd name="connsiteX763" fmla="*/ 2001087 w 3337030"/>
                <a:gd name="connsiteY763" fmla="*/ 65988 h 767703"/>
                <a:gd name="connsiteX764" fmla="*/ 1998421 w 3337030"/>
                <a:gd name="connsiteY764" fmla="*/ 101982 h 767703"/>
                <a:gd name="connsiteX765" fmla="*/ 1971759 w 3337030"/>
                <a:gd name="connsiteY765" fmla="*/ 170637 h 767703"/>
                <a:gd name="connsiteX766" fmla="*/ 1927101 w 3337030"/>
                <a:gd name="connsiteY766" fmla="*/ 166637 h 767703"/>
                <a:gd name="connsiteX767" fmla="*/ 1917102 w 3337030"/>
                <a:gd name="connsiteY767" fmla="*/ 160638 h 767703"/>
                <a:gd name="connsiteX768" fmla="*/ 1885774 w 3337030"/>
                <a:gd name="connsiteY768" fmla="*/ 115980 h 767703"/>
                <a:gd name="connsiteX769" fmla="*/ 1893107 w 3337030"/>
                <a:gd name="connsiteY769" fmla="*/ 64655 h 767703"/>
                <a:gd name="connsiteX770" fmla="*/ 1933765 w 3337030"/>
                <a:gd name="connsiteY770" fmla="*/ 25328 h 767703"/>
                <a:gd name="connsiteX771" fmla="*/ 2063743 w 3337030"/>
                <a:gd name="connsiteY771" fmla="*/ 22664 h 767703"/>
                <a:gd name="connsiteX772" fmla="*/ 2094404 w 3337030"/>
                <a:gd name="connsiteY772" fmla="*/ 23331 h 767703"/>
                <a:gd name="connsiteX773" fmla="*/ 2151727 w 3337030"/>
                <a:gd name="connsiteY773" fmla="*/ 81321 h 767703"/>
                <a:gd name="connsiteX774" fmla="*/ 2043747 w 3337030"/>
                <a:gd name="connsiteY774" fmla="*/ 155977 h 767703"/>
                <a:gd name="connsiteX775" fmla="*/ 2029082 w 3337030"/>
                <a:gd name="connsiteY775" fmla="*/ 141978 h 767703"/>
                <a:gd name="connsiteX776" fmla="*/ 2028415 w 3337030"/>
                <a:gd name="connsiteY776" fmla="*/ 50659 h 767703"/>
                <a:gd name="connsiteX777" fmla="*/ 2063743 w 3337030"/>
                <a:gd name="connsiteY777" fmla="*/ 22664 h 767703"/>
                <a:gd name="connsiteX778" fmla="*/ 1654817 w 3337030"/>
                <a:gd name="connsiteY778" fmla="*/ 11748 h 767703"/>
                <a:gd name="connsiteX779" fmla="*/ 1662482 w 3337030"/>
                <a:gd name="connsiteY779" fmla="*/ 17998 h 767703"/>
                <a:gd name="connsiteX780" fmla="*/ 1648484 w 3337030"/>
                <a:gd name="connsiteY780" fmla="*/ 46659 h 767703"/>
                <a:gd name="connsiteX781" fmla="*/ 1608491 w 3337030"/>
                <a:gd name="connsiteY781" fmla="*/ 65988 h 767703"/>
                <a:gd name="connsiteX782" fmla="*/ 1529170 w 3337030"/>
                <a:gd name="connsiteY782" fmla="*/ 66655 h 767703"/>
                <a:gd name="connsiteX783" fmla="*/ 1625155 w 3337030"/>
                <a:gd name="connsiteY783" fmla="*/ 19998 h 767703"/>
                <a:gd name="connsiteX784" fmla="*/ 1643153 w 3337030"/>
                <a:gd name="connsiteY784" fmla="*/ 15998 h 767703"/>
                <a:gd name="connsiteX785" fmla="*/ 1654817 w 3337030"/>
                <a:gd name="connsiteY785" fmla="*/ 11748 h 767703"/>
                <a:gd name="connsiteX786" fmla="*/ 1794458 w 3337030"/>
                <a:gd name="connsiteY786" fmla="*/ 2668 h 767703"/>
                <a:gd name="connsiteX787" fmla="*/ 1806456 w 3337030"/>
                <a:gd name="connsiteY787" fmla="*/ 24663 h 767703"/>
                <a:gd name="connsiteX788" fmla="*/ 1747133 w 3337030"/>
                <a:gd name="connsiteY788" fmla="*/ 55324 h 767703"/>
                <a:gd name="connsiteX789" fmla="*/ 1700472 w 3337030"/>
                <a:gd name="connsiteY789" fmla="*/ 43992 h 767703"/>
                <a:gd name="connsiteX790" fmla="*/ 1794458 w 3337030"/>
                <a:gd name="connsiteY790" fmla="*/ 2668 h 767703"/>
                <a:gd name="connsiteX791" fmla="*/ 1935100 w 3337030"/>
                <a:gd name="connsiteY791" fmla="*/ 666 h 767703"/>
                <a:gd name="connsiteX792" fmla="*/ 1855111 w 3337030"/>
                <a:gd name="connsiteY792" fmla="*/ 21329 h 767703"/>
                <a:gd name="connsiteX793" fmla="*/ 1935100 w 3337030"/>
                <a:gd name="connsiteY793" fmla="*/ 666 h 767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</a:cxnLst>
              <a:rect l="l" t="t" r="r" b="b"/>
              <a:pathLst>
                <a:path w="3337030" h="767703">
                  <a:moveTo>
                    <a:pt x="1056006" y="752205"/>
                  </a:moveTo>
                  <a:cubicBezTo>
                    <a:pt x="1067754" y="754206"/>
                    <a:pt x="1079252" y="759206"/>
                    <a:pt x="1090584" y="761206"/>
                  </a:cubicBezTo>
                  <a:cubicBezTo>
                    <a:pt x="1067921" y="761206"/>
                    <a:pt x="1044589" y="761206"/>
                    <a:pt x="1019927" y="761206"/>
                  </a:cubicBezTo>
                  <a:cubicBezTo>
                    <a:pt x="1032259" y="751205"/>
                    <a:pt x="1044257" y="750205"/>
                    <a:pt x="1056006" y="752205"/>
                  </a:cubicBezTo>
                  <a:close/>
                  <a:moveTo>
                    <a:pt x="932273" y="747038"/>
                  </a:moveTo>
                  <a:cubicBezTo>
                    <a:pt x="942772" y="749704"/>
                    <a:pt x="953603" y="757203"/>
                    <a:pt x="963934" y="758537"/>
                  </a:cubicBezTo>
                  <a:cubicBezTo>
                    <a:pt x="943939" y="769202"/>
                    <a:pt x="923941" y="766536"/>
                    <a:pt x="902613" y="764536"/>
                  </a:cubicBezTo>
                  <a:cubicBezTo>
                    <a:pt x="911610" y="746539"/>
                    <a:pt x="921775" y="744372"/>
                    <a:pt x="932273" y="747038"/>
                  </a:cubicBezTo>
                  <a:close/>
                  <a:moveTo>
                    <a:pt x="1175312" y="744207"/>
                  </a:moveTo>
                  <a:cubicBezTo>
                    <a:pt x="1192726" y="743207"/>
                    <a:pt x="1213556" y="747873"/>
                    <a:pt x="1237887" y="758538"/>
                  </a:cubicBezTo>
                  <a:cubicBezTo>
                    <a:pt x="1200558" y="772536"/>
                    <a:pt x="1167230" y="767203"/>
                    <a:pt x="1133235" y="763870"/>
                  </a:cubicBezTo>
                  <a:cubicBezTo>
                    <a:pt x="1143900" y="751872"/>
                    <a:pt x="1157898" y="745207"/>
                    <a:pt x="1175312" y="744207"/>
                  </a:cubicBezTo>
                  <a:close/>
                  <a:moveTo>
                    <a:pt x="1410395" y="722107"/>
                  </a:moveTo>
                  <a:cubicBezTo>
                    <a:pt x="1438516" y="718670"/>
                    <a:pt x="1465512" y="727044"/>
                    <a:pt x="1492507" y="736542"/>
                  </a:cubicBezTo>
                  <a:cubicBezTo>
                    <a:pt x="1497173" y="737875"/>
                    <a:pt x="1499173" y="741208"/>
                    <a:pt x="1497840" y="745208"/>
                  </a:cubicBezTo>
                  <a:cubicBezTo>
                    <a:pt x="1495840" y="752541"/>
                    <a:pt x="1490507" y="758541"/>
                    <a:pt x="1483175" y="759874"/>
                  </a:cubicBezTo>
                  <a:cubicBezTo>
                    <a:pt x="1464512" y="763208"/>
                    <a:pt x="1445183" y="765206"/>
                    <a:pt x="1425851" y="767205"/>
                  </a:cubicBezTo>
                  <a:cubicBezTo>
                    <a:pt x="1411855" y="765872"/>
                    <a:pt x="1397856" y="765206"/>
                    <a:pt x="1383858" y="763872"/>
                  </a:cubicBezTo>
                  <a:cubicBezTo>
                    <a:pt x="1375194" y="763208"/>
                    <a:pt x="1368528" y="759208"/>
                    <a:pt x="1369195" y="748541"/>
                  </a:cubicBezTo>
                  <a:cubicBezTo>
                    <a:pt x="1369861" y="739875"/>
                    <a:pt x="1372528" y="733875"/>
                    <a:pt x="1381858" y="729878"/>
                  </a:cubicBezTo>
                  <a:cubicBezTo>
                    <a:pt x="1391523" y="725711"/>
                    <a:pt x="1401022" y="723253"/>
                    <a:pt x="1410395" y="722107"/>
                  </a:cubicBezTo>
                  <a:close/>
                  <a:moveTo>
                    <a:pt x="1319309" y="721303"/>
                  </a:moveTo>
                  <a:cubicBezTo>
                    <a:pt x="1335618" y="722834"/>
                    <a:pt x="1352865" y="735708"/>
                    <a:pt x="1355865" y="751206"/>
                  </a:cubicBezTo>
                  <a:cubicBezTo>
                    <a:pt x="1358531" y="763872"/>
                    <a:pt x="1350532" y="764539"/>
                    <a:pt x="1341866" y="764539"/>
                  </a:cubicBezTo>
                  <a:cubicBezTo>
                    <a:pt x="1315871" y="763872"/>
                    <a:pt x="1289876" y="763872"/>
                    <a:pt x="1258548" y="763872"/>
                  </a:cubicBezTo>
                  <a:cubicBezTo>
                    <a:pt x="1272547" y="742541"/>
                    <a:pt x="1287210" y="731875"/>
                    <a:pt x="1303875" y="723876"/>
                  </a:cubicBezTo>
                  <a:cubicBezTo>
                    <a:pt x="1308540" y="721542"/>
                    <a:pt x="1313872" y="720792"/>
                    <a:pt x="1319309" y="721303"/>
                  </a:cubicBezTo>
                  <a:close/>
                  <a:moveTo>
                    <a:pt x="1588951" y="714870"/>
                  </a:moveTo>
                  <a:cubicBezTo>
                    <a:pt x="1594658" y="716213"/>
                    <a:pt x="1600491" y="719213"/>
                    <a:pt x="1606490" y="724545"/>
                  </a:cubicBezTo>
                  <a:cubicBezTo>
                    <a:pt x="1612490" y="729878"/>
                    <a:pt x="1621822" y="723212"/>
                    <a:pt x="1629822" y="721212"/>
                  </a:cubicBezTo>
                  <a:cubicBezTo>
                    <a:pt x="1639818" y="717879"/>
                    <a:pt x="1651817" y="715213"/>
                    <a:pt x="1654484" y="729878"/>
                  </a:cubicBezTo>
                  <a:cubicBezTo>
                    <a:pt x="1656483" y="743209"/>
                    <a:pt x="1650484" y="753875"/>
                    <a:pt x="1634485" y="754542"/>
                  </a:cubicBezTo>
                  <a:cubicBezTo>
                    <a:pt x="1627821" y="755209"/>
                    <a:pt x="1620489" y="754542"/>
                    <a:pt x="1615822" y="754542"/>
                  </a:cubicBezTo>
                  <a:cubicBezTo>
                    <a:pt x="1599824" y="753209"/>
                    <a:pt x="1586494" y="754542"/>
                    <a:pt x="1574495" y="761875"/>
                  </a:cubicBezTo>
                  <a:cubicBezTo>
                    <a:pt x="1565162" y="767875"/>
                    <a:pt x="1555165" y="768541"/>
                    <a:pt x="1545166" y="765208"/>
                  </a:cubicBezTo>
                  <a:cubicBezTo>
                    <a:pt x="1533834" y="761875"/>
                    <a:pt x="1517171" y="762542"/>
                    <a:pt x="1515171" y="748542"/>
                  </a:cubicBezTo>
                  <a:cubicBezTo>
                    <a:pt x="1513838" y="735878"/>
                    <a:pt x="1529836" y="733878"/>
                    <a:pt x="1539834" y="729212"/>
                  </a:cubicBezTo>
                  <a:cubicBezTo>
                    <a:pt x="1555832" y="721712"/>
                    <a:pt x="1571829" y="710839"/>
                    <a:pt x="1588951" y="714870"/>
                  </a:cubicBezTo>
                  <a:close/>
                  <a:moveTo>
                    <a:pt x="1791789" y="707880"/>
                  </a:moveTo>
                  <a:cubicBezTo>
                    <a:pt x="1803121" y="708547"/>
                    <a:pt x="1801788" y="715213"/>
                    <a:pt x="1798455" y="722546"/>
                  </a:cubicBezTo>
                  <a:cubicBezTo>
                    <a:pt x="1789789" y="739876"/>
                    <a:pt x="1777124" y="750543"/>
                    <a:pt x="1757128" y="747209"/>
                  </a:cubicBezTo>
                  <a:cubicBezTo>
                    <a:pt x="1735799" y="743210"/>
                    <a:pt x="1714468" y="743210"/>
                    <a:pt x="1694472" y="751876"/>
                  </a:cubicBezTo>
                  <a:cubicBezTo>
                    <a:pt x="1683806" y="755876"/>
                    <a:pt x="1675807" y="753209"/>
                    <a:pt x="1673810" y="741876"/>
                  </a:cubicBezTo>
                  <a:cubicBezTo>
                    <a:pt x="1671810" y="732544"/>
                    <a:pt x="1672476" y="721879"/>
                    <a:pt x="1683140" y="718546"/>
                  </a:cubicBezTo>
                  <a:cubicBezTo>
                    <a:pt x="1718467" y="709213"/>
                    <a:pt x="1755128" y="705880"/>
                    <a:pt x="1791789" y="707880"/>
                  </a:cubicBezTo>
                  <a:close/>
                  <a:moveTo>
                    <a:pt x="1862445" y="689881"/>
                  </a:moveTo>
                  <a:cubicBezTo>
                    <a:pt x="1880441" y="693214"/>
                    <a:pt x="1899106" y="696547"/>
                    <a:pt x="1918436" y="699880"/>
                  </a:cubicBezTo>
                  <a:cubicBezTo>
                    <a:pt x="1925769" y="701213"/>
                    <a:pt x="1933101" y="703213"/>
                    <a:pt x="1933768" y="711879"/>
                  </a:cubicBezTo>
                  <a:cubicBezTo>
                    <a:pt x="1933768" y="720542"/>
                    <a:pt x="1925102" y="719878"/>
                    <a:pt x="1920436" y="721209"/>
                  </a:cubicBezTo>
                  <a:cubicBezTo>
                    <a:pt x="1890440" y="728541"/>
                    <a:pt x="1860445" y="735207"/>
                    <a:pt x="1831116" y="742540"/>
                  </a:cubicBezTo>
                  <a:cubicBezTo>
                    <a:pt x="1818451" y="745873"/>
                    <a:pt x="1813785" y="739873"/>
                    <a:pt x="1815118" y="728541"/>
                  </a:cubicBezTo>
                  <a:cubicBezTo>
                    <a:pt x="1817118" y="702546"/>
                    <a:pt x="1835116" y="688548"/>
                    <a:pt x="1862445" y="689881"/>
                  </a:cubicBezTo>
                  <a:close/>
                  <a:moveTo>
                    <a:pt x="2016752" y="675218"/>
                  </a:moveTo>
                  <a:cubicBezTo>
                    <a:pt x="2035748" y="672718"/>
                    <a:pt x="2056411" y="675885"/>
                    <a:pt x="2081740" y="684551"/>
                  </a:cubicBezTo>
                  <a:cubicBezTo>
                    <a:pt x="2065077" y="704548"/>
                    <a:pt x="1987089" y="725878"/>
                    <a:pt x="1963761" y="716547"/>
                  </a:cubicBezTo>
                  <a:cubicBezTo>
                    <a:pt x="1953762" y="712548"/>
                    <a:pt x="1951095" y="707881"/>
                    <a:pt x="1961761" y="699882"/>
                  </a:cubicBezTo>
                  <a:cubicBezTo>
                    <a:pt x="1980424" y="685883"/>
                    <a:pt x="1997755" y="677718"/>
                    <a:pt x="2016752" y="675218"/>
                  </a:cubicBezTo>
                  <a:close/>
                  <a:moveTo>
                    <a:pt x="2185308" y="649515"/>
                  </a:moveTo>
                  <a:cubicBezTo>
                    <a:pt x="2194099" y="650098"/>
                    <a:pt x="2202722" y="652223"/>
                    <a:pt x="2211055" y="655890"/>
                  </a:cubicBezTo>
                  <a:cubicBezTo>
                    <a:pt x="2180393" y="686553"/>
                    <a:pt x="2141065" y="680553"/>
                    <a:pt x="2105070" y="685887"/>
                  </a:cubicBezTo>
                  <a:cubicBezTo>
                    <a:pt x="2131066" y="659889"/>
                    <a:pt x="2158937" y="647765"/>
                    <a:pt x="2185308" y="649515"/>
                  </a:cubicBezTo>
                  <a:close/>
                  <a:moveTo>
                    <a:pt x="829944" y="625176"/>
                  </a:moveTo>
                  <a:cubicBezTo>
                    <a:pt x="837287" y="623978"/>
                    <a:pt x="844286" y="624062"/>
                    <a:pt x="849951" y="625895"/>
                  </a:cubicBezTo>
                  <a:cubicBezTo>
                    <a:pt x="853951" y="627228"/>
                    <a:pt x="857950" y="628561"/>
                    <a:pt x="861283" y="631228"/>
                  </a:cubicBezTo>
                  <a:cubicBezTo>
                    <a:pt x="873947" y="639893"/>
                    <a:pt x="897277" y="635894"/>
                    <a:pt x="901277" y="649224"/>
                  </a:cubicBezTo>
                  <a:cubicBezTo>
                    <a:pt x="907941" y="671888"/>
                    <a:pt x="908608" y="697883"/>
                    <a:pt x="907941" y="721212"/>
                  </a:cubicBezTo>
                  <a:cubicBezTo>
                    <a:pt x="906608" y="739210"/>
                    <a:pt x="883279" y="749873"/>
                    <a:pt x="863950" y="748540"/>
                  </a:cubicBezTo>
                  <a:cubicBezTo>
                    <a:pt x="814624" y="747874"/>
                    <a:pt x="775963" y="704549"/>
                    <a:pt x="781296" y="657889"/>
                  </a:cubicBezTo>
                  <a:cubicBezTo>
                    <a:pt x="782796" y="643892"/>
                    <a:pt x="807917" y="628769"/>
                    <a:pt x="829944" y="625176"/>
                  </a:cubicBezTo>
                  <a:close/>
                  <a:moveTo>
                    <a:pt x="704926" y="618562"/>
                  </a:moveTo>
                  <a:cubicBezTo>
                    <a:pt x="710435" y="618271"/>
                    <a:pt x="716309" y="619229"/>
                    <a:pt x="722642" y="621895"/>
                  </a:cubicBezTo>
                  <a:cubicBezTo>
                    <a:pt x="745306" y="631227"/>
                    <a:pt x="769302" y="640558"/>
                    <a:pt x="766636" y="672552"/>
                  </a:cubicBezTo>
                  <a:cubicBezTo>
                    <a:pt x="765969" y="679218"/>
                    <a:pt x="767302" y="686551"/>
                    <a:pt x="768636" y="693883"/>
                  </a:cubicBezTo>
                  <a:cubicBezTo>
                    <a:pt x="777301" y="732544"/>
                    <a:pt x="771302" y="739874"/>
                    <a:pt x="732641" y="739874"/>
                  </a:cubicBezTo>
                  <a:cubicBezTo>
                    <a:pt x="700645" y="739874"/>
                    <a:pt x="673983" y="729877"/>
                    <a:pt x="661984" y="696550"/>
                  </a:cubicBezTo>
                  <a:cubicBezTo>
                    <a:pt x="655318" y="678552"/>
                    <a:pt x="644654" y="658556"/>
                    <a:pt x="662650" y="642557"/>
                  </a:cubicBezTo>
                  <a:cubicBezTo>
                    <a:pt x="675150" y="631560"/>
                    <a:pt x="688398" y="619437"/>
                    <a:pt x="704926" y="618562"/>
                  </a:cubicBezTo>
                  <a:close/>
                  <a:moveTo>
                    <a:pt x="981568" y="617894"/>
                  </a:moveTo>
                  <a:cubicBezTo>
                    <a:pt x="1007846" y="615144"/>
                    <a:pt x="1022594" y="630391"/>
                    <a:pt x="1030593" y="665886"/>
                  </a:cubicBezTo>
                  <a:cubicBezTo>
                    <a:pt x="1034593" y="679218"/>
                    <a:pt x="1038590" y="693214"/>
                    <a:pt x="1037259" y="708546"/>
                  </a:cubicBezTo>
                  <a:cubicBezTo>
                    <a:pt x="1041256" y="731875"/>
                    <a:pt x="1027926" y="738541"/>
                    <a:pt x="1006595" y="738541"/>
                  </a:cubicBezTo>
                  <a:cubicBezTo>
                    <a:pt x="963936" y="738541"/>
                    <a:pt x="935274" y="723209"/>
                    <a:pt x="923276" y="693881"/>
                  </a:cubicBezTo>
                  <a:cubicBezTo>
                    <a:pt x="911276" y="662553"/>
                    <a:pt x="920609" y="639224"/>
                    <a:pt x="951271" y="626559"/>
                  </a:cubicBezTo>
                  <a:cubicBezTo>
                    <a:pt x="962769" y="621727"/>
                    <a:pt x="972810" y="618810"/>
                    <a:pt x="981568" y="617894"/>
                  </a:cubicBezTo>
                  <a:close/>
                  <a:moveTo>
                    <a:pt x="1111244" y="613229"/>
                  </a:moveTo>
                  <a:cubicBezTo>
                    <a:pt x="1132573" y="611229"/>
                    <a:pt x="1147238" y="617895"/>
                    <a:pt x="1145905" y="643226"/>
                  </a:cubicBezTo>
                  <a:cubicBezTo>
                    <a:pt x="1144572" y="659222"/>
                    <a:pt x="1147903" y="675220"/>
                    <a:pt x="1152570" y="691217"/>
                  </a:cubicBezTo>
                  <a:cubicBezTo>
                    <a:pt x="1161235" y="725211"/>
                    <a:pt x="1150569" y="737876"/>
                    <a:pt x="1116575" y="737876"/>
                  </a:cubicBezTo>
                  <a:cubicBezTo>
                    <a:pt x="1095245" y="738543"/>
                    <a:pt x="1079249" y="730544"/>
                    <a:pt x="1067250" y="712546"/>
                  </a:cubicBezTo>
                  <a:cubicBezTo>
                    <a:pt x="1055918" y="695216"/>
                    <a:pt x="1047920" y="676554"/>
                    <a:pt x="1041254" y="657222"/>
                  </a:cubicBezTo>
                  <a:cubicBezTo>
                    <a:pt x="1033922" y="636560"/>
                    <a:pt x="1039254" y="623895"/>
                    <a:pt x="1063250" y="621895"/>
                  </a:cubicBezTo>
                  <a:cubicBezTo>
                    <a:pt x="1079249" y="620562"/>
                    <a:pt x="1095245" y="614562"/>
                    <a:pt x="1111244" y="613229"/>
                  </a:cubicBezTo>
                  <a:close/>
                  <a:moveTo>
                    <a:pt x="456686" y="609896"/>
                  </a:moveTo>
                  <a:cubicBezTo>
                    <a:pt x="499347" y="609896"/>
                    <a:pt x="522011" y="633894"/>
                    <a:pt x="522011" y="679886"/>
                  </a:cubicBezTo>
                  <a:cubicBezTo>
                    <a:pt x="524009" y="697217"/>
                    <a:pt x="519345" y="711881"/>
                    <a:pt x="494680" y="711214"/>
                  </a:cubicBezTo>
                  <a:cubicBezTo>
                    <a:pt x="449355" y="709881"/>
                    <a:pt x="410694" y="681219"/>
                    <a:pt x="410028" y="646557"/>
                  </a:cubicBezTo>
                  <a:cubicBezTo>
                    <a:pt x="409361" y="623228"/>
                    <a:pt x="427357" y="609229"/>
                    <a:pt x="456686" y="609896"/>
                  </a:cubicBezTo>
                  <a:close/>
                  <a:moveTo>
                    <a:pt x="1232552" y="607232"/>
                  </a:moveTo>
                  <a:cubicBezTo>
                    <a:pt x="1259214" y="600566"/>
                    <a:pt x="1283211" y="625228"/>
                    <a:pt x="1283211" y="662556"/>
                  </a:cubicBezTo>
                  <a:cubicBezTo>
                    <a:pt x="1283211" y="665223"/>
                    <a:pt x="1283211" y="673222"/>
                    <a:pt x="1284545" y="681886"/>
                  </a:cubicBezTo>
                  <a:cubicBezTo>
                    <a:pt x="1289211" y="718547"/>
                    <a:pt x="1286545" y="721880"/>
                    <a:pt x="1249217" y="725213"/>
                  </a:cubicBezTo>
                  <a:cubicBezTo>
                    <a:pt x="1195894" y="729880"/>
                    <a:pt x="1164566" y="705884"/>
                    <a:pt x="1161899" y="658557"/>
                  </a:cubicBezTo>
                  <a:cubicBezTo>
                    <a:pt x="1160566" y="638561"/>
                    <a:pt x="1167898" y="623895"/>
                    <a:pt x="1189229" y="621229"/>
                  </a:cubicBezTo>
                  <a:cubicBezTo>
                    <a:pt x="1205224" y="619229"/>
                    <a:pt x="1217888" y="610563"/>
                    <a:pt x="1232552" y="607232"/>
                  </a:cubicBezTo>
                  <a:close/>
                  <a:moveTo>
                    <a:pt x="1380945" y="607209"/>
                  </a:moveTo>
                  <a:cubicBezTo>
                    <a:pt x="1405191" y="610021"/>
                    <a:pt x="1412189" y="623894"/>
                    <a:pt x="1413189" y="653889"/>
                  </a:cubicBezTo>
                  <a:cubicBezTo>
                    <a:pt x="1414522" y="697883"/>
                    <a:pt x="1405859" y="711881"/>
                    <a:pt x="1374531" y="712548"/>
                  </a:cubicBezTo>
                  <a:cubicBezTo>
                    <a:pt x="1330537" y="713881"/>
                    <a:pt x="1291209" y="681886"/>
                    <a:pt x="1291876" y="639225"/>
                  </a:cubicBezTo>
                  <a:cubicBezTo>
                    <a:pt x="1292543" y="600564"/>
                    <a:pt x="1328537" y="609897"/>
                    <a:pt x="1350533" y="607897"/>
                  </a:cubicBezTo>
                  <a:cubicBezTo>
                    <a:pt x="1362864" y="606563"/>
                    <a:pt x="1372863" y="606272"/>
                    <a:pt x="1380945" y="607209"/>
                  </a:cubicBezTo>
                  <a:close/>
                  <a:moveTo>
                    <a:pt x="579999" y="604564"/>
                  </a:moveTo>
                  <a:cubicBezTo>
                    <a:pt x="586665" y="611230"/>
                    <a:pt x="591998" y="620560"/>
                    <a:pt x="599995" y="623227"/>
                  </a:cubicBezTo>
                  <a:cubicBezTo>
                    <a:pt x="639323" y="637225"/>
                    <a:pt x="635990" y="674552"/>
                    <a:pt x="643989" y="704547"/>
                  </a:cubicBezTo>
                  <a:cubicBezTo>
                    <a:pt x="647322" y="718546"/>
                    <a:pt x="638656" y="728542"/>
                    <a:pt x="624659" y="731209"/>
                  </a:cubicBezTo>
                  <a:cubicBezTo>
                    <a:pt x="568667" y="741208"/>
                    <a:pt x="524675" y="692548"/>
                    <a:pt x="540005" y="637225"/>
                  </a:cubicBezTo>
                  <a:cubicBezTo>
                    <a:pt x="542671" y="626559"/>
                    <a:pt x="549337" y="625226"/>
                    <a:pt x="558003" y="625893"/>
                  </a:cubicBezTo>
                  <a:cubicBezTo>
                    <a:pt x="570000" y="625893"/>
                    <a:pt x="578666" y="623227"/>
                    <a:pt x="575999" y="608563"/>
                  </a:cubicBezTo>
                  <a:cubicBezTo>
                    <a:pt x="577333" y="606564"/>
                    <a:pt x="578666" y="605897"/>
                    <a:pt x="579999" y="604564"/>
                  </a:cubicBezTo>
                  <a:close/>
                  <a:moveTo>
                    <a:pt x="323294" y="601314"/>
                  </a:moveTo>
                  <a:cubicBezTo>
                    <a:pt x="332875" y="599898"/>
                    <a:pt x="342706" y="600565"/>
                    <a:pt x="353371" y="605897"/>
                  </a:cubicBezTo>
                  <a:cubicBezTo>
                    <a:pt x="376035" y="617230"/>
                    <a:pt x="395364" y="625893"/>
                    <a:pt x="394697" y="657222"/>
                  </a:cubicBezTo>
                  <a:cubicBezTo>
                    <a:pt x="394031" y="680553"/>
                    <a:pt x="406696" y="701883"/>
                    <a:pt x="426692" y="718548"/>
                  </a:cubicBezTo>
                  <a:cubicBezTo>
                    <a:pt x="384699" y="683886"/>
                    <a:pt x="325376" y="695216"/>
                    <a:pt x="286049" y="657889"/>
                  </a:cubicBezTo>
                  <a:cubicBezTo>
                    <a:pt x="277386" y="649225"/>
                    <a:pt x="265387" y="642559"/>
                    <a:pt x="268720" y="627893"/>
                  </a:cubicBezTo>
                  <a:cubicBezTo>
                    <a:pt x="271386" y="615230"/>
                    <a:pt x="284049" y="612563"/>
                    <a:pt x="294715" y="609230"/>
                  </a:cubicBezTo>
                  <a:cubicBezTo>
                    <a:pt x="304380" y="606231"/>
                    <a:pt x="313712" y="602731"/>
                    <a:pt x="323294" y="601314"/>
                  </a:cubicBezTo>
                  <a:close/>
                  <a:moveTo>
                    <a:pt x="1648767" y="591232"/>
                  </a:moveTo>
                  <a:cubicBezTo>
                    <a:pt x="1656983" y="590358"/>
                    <a:pt x="1665482" y="591566"/>
                    <a:pt x="1674479" y="596565"/>
                  </a:cubicBezTo>
                  <a:cubicBezTo>
                    <a:pt x="1696475" y="608564"/>
                    <a:pt x="1724472" y="659222"/>
                    <a:pt x="1718472" y="683884"/>
                  </a:cubicBezTo>
                  <a:cubicBezTo>
                    <a:pt x="1717139" y="688550"/>
                    <a:pt x="1714473" y="690550"/>
                    <a:pt x="1709807" y="691217"/>
                  </a:cubicBezTo>
                  <a:cubicBezTo>
                    <a:pt x="1685811" y="695883"/>
                    <a:pt x="1661151" y="701216"/>
                    <a:pt x="1641820" y="705216"/>
                  </a:cubicBezTo>
                  <a:cubicBezTo>
                    <a:pt x="1592495" y="704549"/>
                    <a:pt x="1559833" y="661222"/>
                    <a:pt x="1571164" y="619227"/>
                  </a:cubicBezTo>
                  <a:cubicBezTo>
                    <a:pt x="1572497" y="615228"/>
                    <a:pt x="1575163" y="608564"/>
                    <a:pt x="1576495" y="609230"/>
                  </a:cubicBezTo>
                  <a:cubicBezTo>
                    <a:pt x="1601993" y="615228"/>
                    <a:pt x="1624114" y="593857"/>
                    <a:pt x="1648767" y="591232"/>
                  </a:cubicBezTo>
                  <a:close/>
                  <a:moveTo>
                    <a:pt x="1480426" y="583322"/>
                  </a:moveTo>
                  <a:lnTo>
                    <a:pt x="1506832" y="587297"/>
                  </a:lnTo>
                  <a:cubicBezTo>
                    <a:pt x="1532798" y="596483"/>
                    <a:pt x="1554169" y="619729"/>
                    <a:pt x="1557169" y="645224"/>
                  </a:cubicBezTo>
                  <a:cubicBezTo>
                    <a:pt x="1558501" y="655221"/>
                    <a:pt x="1559833" y="665887"/>
                    <a:pt x="1563834" y="675219"/>
                  </a:cubicBezTo>
                  <a:cubicBezTo>
                    <a:pt x="1573832" y="701214"/>
                    <a:pt x="1564500" y="711880"/>
                    <a:pt x="1538504" y="711213"/>
                  </a:cubicBezTo>
                  <a:cubicBezTo>
                    <a:pt x="1525173" y="711213"/>
                    <a:pt x="1511842" y="711213"/>
                    <a:pt x="1498510" y="711213"/>
                  </a:cubicBezTo>
                  <a:cubicBezTo>
                    <a:pt x="1447852" y="711880"/>
                    <a:pt x="1431853" y="697881"/>
                    <a:pt x="1427190" y="647224"/>
                  </a:cubicBezTo>
                  <a:cubicBezTo>
                    <a:pt x="1425857" y="631226"/>
                    <a:pt x="1434520" y="620560"/>
                    <a:pt x="1445852" y="611230"/>
                  </a:cubicBezTo>
                  <a:cubicBezTo>
                    <a:pt x="1451519" y="606564"/>
                    <a:pt x="1458184" y="603064"/>
                    <a:pt x="1464433" y="598982"/>
                  </a:cubicBezTo>
                  <a:close/>
                  <a:moveTo>
                    <a:pt x="1479847" y="583235"/>
                  </a:moveTo>
                  <a:cubicBezTo>
                    <a:pt x="1479847" y="583235"/>
                    <a:pt x="1480514" y="582568"/>
                    <a:pt x="1480514" y="583235"/>
                  </a:cubicBezTo>
                  <a:lnTo>
                    <a:pt x="1480426" y="583322"/>
                  </a:lnTo>
                  <a:close/>
                  <a:moveTo>
                    <a:pt x="193764" y="573298"/>
                  </a:moveTo>
                  <a:cubicBezTo>
                    <a:pt x="195816" y="572277"/>
                    <a:pt x="198066" y="572236"/>
                    <a:pt x="200732" y="573902"/>
                  </a:cubicBezTo>
                  <a:cubicBezTo>
                    <a:pt x="218730" y="585234"/>
                    <a:pt x="236060" y="598565"/>
                    <a:pt x="246726" y="617896"/>
                  </a:cubicBezTo>
                  <a:cubicBezTo>
                    <a:pt x="258056" y="637892"/>
                    <a:pt x="241393" y="654556"/>
                    <a:pt x="210065" y="652558"/>
                  </a:cubicBezTo>
                  <a:cubicBezTo>
                    <a:pt x="192733" y="650558"/>
                    <a:pt x="173403" y="640559"/>
                    <a:pt x="154072" y="631893"/>
                  </a:cubicBezTo>
                  <a:cubicBezTo>
                    <a:pt x="145408" y="627893"/>
                    <a:pt x="140075" y="619229"/>
                    <a:pt x="140742" y="609230"/>
                  </a:cubicBezTo>
                  <a:cubicBezTo>
                    <a:pt x="141408" y="597898"/>
                    <a:pt x="150741" y="595232"/>
                    <a:pt x="160071" y="593898"/>
                  </a:cubicBezTo>
                  <a:cubicBezTo>
                    <a:pt x="164737" y="593232"/>
                    <a:pt x="169404" y="589899"/>
                    <a:pt x="174736" y="589232"/>
                  </a:cubicBezTo>
                  <a:cubicBezTo>
                    <a:pt x="183236" y="588232"/>
                    <a:pt x="187609" y="576359"/>
                    <a:pt x="193764" y="573298"/>
                  </a:cubicBezTo>
                  <a:close/>
                  <a:moveTo>
                    <a:pt x="1783125" y="571236"/>
                  </a:moveTo>
                  <a:cubicBezTo>
                    <a:pt x="1801123" y="567237"/>
                    <a:pt x="1814453" y="584568"/>
                    <a:pt x="1831785" y="586568"/>
                  </a:cubicBezTo>
                  <a:cubicBezTo>
                    <a:pt x="1856447" y="589901"/>
                    <a:pt x="1851114" y="608564"/>
                    <a:pt x="1851114" y="624563"/>
                  </a:cubicBezTo>
                  <a:cubicBezTo>
                    <a:pt x="1851114" y="631229"/>
                    <a:pt x="1854447" y="635893"/>
                    <a:pt x="1858447" y="640559"/>
                  </a:cubicBezTo>
                  <a:cubicBezTo>
                    <a:pt x="1878443" y="667221"/>
                    <a:pt x="1877777" y="669888"/>
                    <a:pt x="1843784" y="677887"/>
                  </a:cubicBezTo>
                  <a:cubicBezTo>
                    <a:pt x="1824452" y="683220"/>
                    <a:pt x="1804456" y="685886"/>
                    <a:pt x="1792457" y="687886"/>
                  </a:cubicBezTo>
                  <a:cubicBezTo>
                    <a:pt x="1746463" y="687220"/>
                    <a:pt x="1707138" y="640559"/>
                    <a:pt x="1723134" y="607231"/>
                  </a:cubicBezTo>
                  <a:cubicBezTo>
                    <a:pt x="1732467" y="587901"/>
                    <a:pt x="1759129" y="575902"/>
                    <a:pt x="1783125" y="571236"/>
                  </a:cubicBezTo>
                  <a:close/>
                  <a:moveTo>
                    <a:pt x="1952428" y="563906"/>
                  </a:moveTo>
                  <a:cubicBezTo>
                    <a:pt x="1996421" y="577236"/>
                    <a:pt x="1996421" y="577236"/>
                    <a:pt x="1997088" y="625896"/>
                  </a:cubicBezTo>
                  <a:cubicBezTo>
                    <a:pt x="1995088" y="639895"/>
                    <a:pt x="2003754" y="660557"/>
                    <a:pt x="1984423" y="667890"/>
                  </a:cubicBezTo>
                  <a:cubicBezTo>
                    <a:pt x="1957761" y="677887"/>
                    <a:pt x="1930433" y="687220"/>
                    <a:pt x="1901104" y="677221"/>
                  </a:cubicBezTo>
                  <a:cubicBezTo>
                    <a:pt x="1891105" y="673888"/>
                    <a:pt x="1869776" y="607898"/>
                    <a:pt x="1873776" y="599234"/>
                  </a:cubicBezTo>
                  <a:cubicBezTo>
                    <a:pt x="1877776" y="589901"/>
                    <a:pt x="1942431" y="561239"/>
                    <a:pt x="1952428" y="563906"/>
                  </a:cubicBezTo>
                  <a:close/>
                  <a:moveTo>
                    <a:pt x="2125068" y="551907"/>
                  </a:moveTo>
                  <a:cubicBezTo>
                    <a:pt x="2131068" y="554573"/>
                    <a:pt x="2131734" y="558573"/>
                    <a:pt x="2133734" y="563237"/>
                  </a:cubicBezTo>
                  <a:cubicBezTo>
                    <a:pt x="2161729" y="630560"/>
                    <a:pt x="2144398" y="655891"/>
                    <a:pt x="2070410" y="656558"/>
                  </a:cubicBezTo>
                  <a:cubicBezTo>
                    <a:pt x="2032416" y="657225"/>
                    <a:pt x="2006420" y="629227"/>
                    <a:pt x="2009085" y="591901"/>
                  </a:cubicBezTo>
                  <a:cubicBezTo>
                    <a:pt x="2009751" y="583235"/>
                    <a:pt x="2012418" y="575903"/>
                    <a:pt x="2018417" y="569903"/>
                  </a:cubicBezTo>
                  <a:cubicBezTo>
                    <a:pt x="2033749" y="555907"/>
                    <a:pt x="2106405" y="543908"/>
                    <a:pt x="2125068" y="551907"/>
                  </a:cubicBezTo>
                  <a:close/>
                  <a:moveTo>
                    <a:pt x="42089" y="545908"/>
                  </a:moveTo>
                  <a:cubicBezTo>
                    <a:pt x="58754" y="567904"/>
                    <a:pt x="80750" y="581236"/>
                    <a:pt x="104079" y="592569"/>
                  </a:cubicBezTo>
                  <a:cubicBezTo>
                    <a:pt x="111412" y="596566"/>
                    <a:pt x="124744" y="593900"/>
                    <a:pt x="121411" y="607899"/>
                  </a:cubicBezTo>
                  <a:cubicBezTo>
                    <a:pt x="118745" y="620564"/>
                    <a:pt x="109412" y="625230"/>
                    <a:pt x="96749" y="625230"/>
                  </a:cubicBezTo>
                  <a:cubicBezTo>
                    <a:pt x="52088" y="626564"/>
                    <a:pt x="30092" y="595233"/>
                    <a:pt x="42089" y="545908"/>
                  </a:cubicBezTo>
                  <a:close/>
                  <a:moveTo>
                    <a:pt x="2219716" y="515246"/>
                  </a:moveTo>
                  <a:cubicBezTo>
                    <a:pt x="2270375" y="515912"/>
                    <a:pt x="2285705" y="530576"/>
                    <a:pt x="2286372" y="581235"/>
                  </a:cubicBezTo>
                  <a:cubicBezTo>
                    <a:pt x="2287038" y="615896"/>
                    <a:pt x="2267709" y="634558"/>
                    <a:pt x="2231048" y="635225"/>
                  </a:cubicBezTo>
                  <a:cubicBezTo>
                    <a:pt x="2191721" y="635891"/>
                    <a:pt x="2157727" y="604564"/>
                    <a:pt x="2157060" y="568569"/>
                  </a:cubicBezTo>
                  <a:cubicBezTo>
                    <a:pt x="2157060" y="547240"/>
                    <a:pt x="2194387" y="515246"/>
                    <a:pt x="2219716" y="515246"/>
                  </a:cubicBezTo>
                  <a:close/>
                  <a:moveTo>
                    <a:pt x="2385772" y="499081"/>
                  </a:moveTo>
                  <a:cubicBezTo>
                    <a:pt x="2397020" y="500748"/>
                    <a:pt x="2408018" y="504247"/>
                    <a:pt x="2417016" y="509247"/>
                  </a:cubicBezTo>
                  <a:cubicBezTo>
                    <a:pt x="2427682" y="515246"/>
                    <a:pt x="2431681" y="540575"/>
                    <a:pt x="2431681" y="557239"/>
                  </a:cubicBezTo>
                  <a:cubicBezTo>
                    <a:pt x="2432348" y="592567"/>
                    <a:pt x="2397020" y="593233"/>
                    <a:pt x="2376358" y="605899"/>
                  </a:cubicBezTo>
                  <a:cubicBezTo>
                    <a:pt x="2360359" y="615898"/>
                    <a:pt x="2339697" y="625228"/>
                    <a:pt x="2323032" y="605899"/>
                  </a:cubicBezTo>
                  <a:cubicBezTo>
                    <a:pt x="2309036" y="589900"/>
                    <a:pt x="2303703" y="569904"/>
                    <a:pt x="2303036" y="548575"/>
                  </a:cubicBezTo>
                  <a:cubicBezTo>
                    <a:pt x="2301703" y="514580"/>
                    <a:pt x="2329698" y="505247"/>
                    <a:pt x="2353027" y="499914"/>
                  </a:cubicBezTo>
                  <a:cubicBezTo>
                    <a:pt x="2363026" y="497581"/>
                    <a:pt x="2374524" y="497415"/>
                    <a:pt x="2385772" y="499081"/>
                  </a:cubicBezTo>
                  <a:close/>
                  <a:moveTo>
                    <a:pt x="490014" y="495915"/>
                  </a:moveTo>
                  <a:cubicBezTo>
                    <a:pt x="502013" y="495915"/>
                    <a:pt x="514677" y="495915"/>
                    <a:pt x="526676" y="497248"/>
                  </a:cubicBezTo>
                  <a:cubicBezTo>
                    <a:pt x="568003" y="501914"/>
                    <a:pt x="569337" y="502581"/>
                    <a:pt x="561337" y="543907"/>
                  </a:cubicBezTo>
                  <a:cubicBezTo>
                    <a:pt x="556671" y="567904"/>
                    <a:pt x="570003" y="585234"/>
                    <a:pt x="580000" y="603899"/>
                  </a:cubicBezTo>
                  <a:cubicBezTo>
                    <a:pt x="578667" y="605899"/>
                    <a:pt x="577334" y="606566"/>
                    <a:pt x="576000" y="607899"/>
                  </a:cubicBezTo>
                  <a:cubicBezTo>
                    <a:pt x="558671" y="603232"/>
                    <a:pt x="541341" y="607232"/>
                    <a:pt x="524009" y="607232"/>
                  </a:cubicBezTo>
                  <a:cubicBezTo>
                    <a:pt x="483348" y="607232"/>
                    <a:pt x="447354" y="544573"/>
                    <a:pt x="467352" y="509247"/>
                  </a:cubicBezTo>
                  <a:cubicBezTo>
                    <a:pt x="472018" y="500581"/>
                    <a:pt x="480682" y="496581"/>
                    <a:pt x="490014" y="495915"/>
                  </a:cubicBezTo>
                  <a:close/>
                  <a:moveTo>
                    <a:pt x="98748" y="495417"/>
                  </a:moveTo>
                  <a:cubicBezTo>
                    <a:pt x="108079" y="495917"/>
                    <a:pt x="117078" y="499582"/>
                    <a:pt x="126744" y="507247"/>
                  </a:cubicBezTo>
                  <a:cubicBezTo>
                    <a:pt x="136741" y="515247"/>
                    <a:pt x="150739" y="519246"/>
                    <a:pt x="164738" y="515913"/>
                  </a:cubicBezTo>
                  <a:cubicBezTo>
                    <a:pt x="190067" y="509914"/>
                    <a:pt x="189400" y="527246"/>
                    <a:pt x="190734" y="543909"/>
                  </a:cubicBezTo>
                  <a:cubicBezTo>
                    <a:pt x="192734" y="565240"/>
                    <a:pt x="176735" y="571238"/>
                    <a:pt x="160738" y="575904"/>
                  </a:cubicBezTo>
                  <a:cubicBezTo>
                    <a:pt x="130077" y="584570"/>
                    <a:pt x="75417" y="562574"/>
                    <a:pt x="58754" y="534576"/>
                  </a:cubicBezTo>
                  <a:cubicBezTo>
                    <a:pt x="50088" y="520580"/>
                    <a:pt x="48755" y="511914"/>
                    <a:pt x="68753" y="502581"/>
                  </a:cubicBezTo>
                  <a:cubicBezTo>
                    <a:pt x="79751" y="497583"/>
                    <a:pt x="89416" y="494917"/>
                    <a:pt x="98748" y="495417"/>
                  </a:cubicBezTo>
                  <a:close/>
                  <a:moveTo>
                    <a:pt x="396031" y="493915"/>
                  </a:moveTo>
                  <a:cubicBezTo>
                    <a:pt x="407363" y="496581"/>
                    <a:pt x="421360" y="499248"/>
                    <a:pt x="435358" y="502581"/>
                  </a:cubicBezTo>
                  <a:cubicBezTo>
                    <a:pt x="437358" y="503247"/>
                    <a:pt x="440691" y="503247"/>
                    <a:pt x="441358" y="503914"/>
                  </a:cubicBezTo>
                  <a:cubicBezTo>
                    <a:pt x="451354" y="528576"/>
                    <a:pt x="450688" y="555239"/>
                    <a:pt x="450688" y="580568"/>
                  </a:cubicBezTo>
                  <a:cubicBezTo>
                    <a:pt x="450688" y="599899"/>
                    <a:pt x="426692" y="602566"/>
                    <a:pt x="408696" y="601899"/>
                  </a:cubicBezTo>
                  <a:cubicBezTo>
                    <a:pt x="374702" y="599899"/>
                    <a:pt x="332042" y="562571"/>
                    <a:pt x="325376" y="529243"/>
                  </a:cubicBezTo>
                  <a:cubicBezTo>
                    <a:pt x="322710" y="516577"/>
                    <a:pt x="328709" y="509913"/>
                    <a:pt x="339375" y="505914"/>
                  </a:cubicBezTo>
                  <a:cubicBezTo>
                    <a:pt x="357371" y="499914"/>
                    <a:pt x="374702" y="495248"/>
                    <a:pt x="396031" y="493915"/>
                  </a:cubicBezTo>
                  <a:close/>
                  <a:moveTo>
                    <a:pt x="752877" y="489138"/>
                  </a:moveTo>
                  <a:cubicBezTo>
                    <a:pt x="785841" y="492044"/>
                    <a:pt x="820961" y="517914"/>
                    <a:pt x="821959" y="547908"/>
                  </a:cubicBezTo>
                  <a:cubicBezTo>
                    <a:pt x="824626" y="611897"/>
                    <a:pt x="786633" y="635894"/>
                    <a:pt x="736640" y="611897"/>
                  </a:cubicBezTo>
                  <a:cubicBezTo>
                    <a:pt x="729974" y="608566"/>
                    <a:pt x="724640" y="603900"/>
                    <a:pt x="723308" y="595901"/>
                  </a:cubicBezTo>
                  <a:cubicBezTo>
                    <a:pt x="719310" y="570572"/>
                    <a:pt x="713977" y="545908"/>
                    <a:pt x="710644" y="520579"/>
                  </a:cubicBezTo>
                  <a:cubicBezTo>
                    <a:pt x="709310" y="509916"/>
                    <a:pt x="710644" y="500583"/>
                    <a:pt x="721976" y="494584"/>
                  </a:cubicBezTo>
                  <a:cubicBezTo>
                    <a:pt x="731141" y="489752"/>
                    <a:pt x="741889" y="488169"/>
                    <a:pt x="752877" y="489138"/>
                  </a:cubicBezTo>
                  <a:close/>
                  <a:moveTo>
                    <a:pt x="644977" y="486105"/>
                  </a:moveTo>
                  <a:cubicBezTo>
                    <a:pt x="650320" y="486917"/>
                    <a:pt x="656319" y="489250"/>
                    <a:pt x="663318" y="493916"/>
                  </a:cubicBezTo>
                  <a:cubicBezTo>
                    <a:pt x="702646" y="521245"/>
                    <a:pt x="693981" y="557906"/>
                    <a:pt x="700647" y="591234"/>
                  </a:cubicBezTo>
                  <a:cubicBezTo>
                    <a:pt x="704646" y="609899"/>
                    <a:pt x="686650" y="616565"/>
                    <a:pt x="669984" y="618563"/>
                  </a:cubicBezTo>
                  <a:cubicBezTo>
                    <a:pt x="619326" y="624562"/>
                    <a:pt x="589996" y="595234"/>
                    <a:pt x="587998" y="535910"/>
                  </a:cubicBezTo>
                  <a:cubicBezTo>
                    <a:pt x="586665" y="519911"/>
                    <a:pt x="586665" y="502582"/>
                    <a:pt x="605328" y="497915"/>
                  </a:cubicBezTo>
                  <a:cubicBezTo>
                    <a:pt x="618825" y="494916"/>
                    <a:pt x="628949" y="483668"/>
                    <a:pt x="644977" y="486105"/>
                  </a:cubicBezTo>
                  <a:close/>
                  <a:moveTo>
                    <a:pt x="901946" y="477919"/>
                  </a:moveTo>
                  <a:cubicBezTo>
                    <a:pt x="933942" y="477252"/>
                    <a:pt x="968603" y="527246"/>
                    <a:pt x="969270" y="575237"/>
                  </a:cubicBezTo>
                  <a:cubicBezTo>
                    <a:pt x="969936" y="601901"/>
                    <a:pt x="949940" y="618565"/>
                    <a:pt x="917279" y="619231"/>
                  </a:cubicBezTo>
                  <a:cubicBezTo>
                    <a:pt x="865952" y="619231"/>
                    <a:pt x="835957" y="594569"/>
                    <a:pt x="834623" y="551908"/>
                  </a:cubicBezTo>
                  <a:cubicBezTo>
                    <a:pt x="833957" y="523246"/>
                    <a:pt x="874618" y="478586"/>
                    <a:pt x="901946" y="477919"/>
                  </a:cubicBezTo>
                  <a:close/>
                  <a:moveTo>
                    <a:pt x="1014146" y="468378"/>
                  </a:moveTo>
                  <a:cubicBezTo>
                    <a:pt x="1041797" y="472377"/>
                    <a:pt x="1077416" y="494748"/>
                    <a:pt x="1081915" y="515246"/>
                  </a:cubicBezTo>
                  <a:cubicBezTo>
                    <a:pt x="1086581" y="535909"/>
                    <a:pt x="1092581" y="557239"/>
                    <a:pt x="1100580" y="576570"/>
                  </a:cubicBezTo>
                  <a:cubicBezTo>
                    <a:pt x="1107911" y="594566"/>
                    <a:pt x="1102578" y="599899"/>
                    <a:pt x="1085248" y="601232"/>
                  </a:cubicBezTo>
                  <a:cubicBezTo>
                    <a:pt x="1069917" y="601899"/>
                    <a:pt x="1055254" y="605232"/>
                    <a:pt x="1039922" y="607899"/>
                  </a:cubicBezTo>
                  <a:cubicBezTo>
                    <a:pt x="1030592" y="607899"/>
                    <a:pt x="1021259" y="605232"/>
                    <a:pt x="1013260" y="601232"/>
                  </a:cubicBezTo>
                  <a:cubicBezTo>
                    <a:pt x="989931" y="589234"/>
                    <a:pt x="963270" y="508580"/>
                    <a:pt x="975933" y="485918"/>
                  </a:cubicBezTo>
                  <a:cubicBezTo>
                    <a:pt x="979266" y="479918"/>
                    <a:pt x="984599" y="474586"/>
                    <a:pt x="990598" y="471253"/>
                  </a:cubicBezTo>
                  <a:cubicBezTo>
                    <a:pt x="996597" y="467753"/>
                    <a:pt x="1004929" y="467045"/>
                    <a:pt x="1014146" y="468378"/>
                  </a:cubicBezTo>
                  <a:close/>
                  <a:moveTo>
                    <a:pt x="1183231" y="467255"/>
                  </a:moveTo>
                  <a:cubicBezTo>
                    <a:pt x="1193894" y="467255"/>
                    <a:pt x="1199891" y="473919"/>
                    <a:pt x="1203225" y="483251"/>
                  </a:cubicBezTo>
                  <a:cubicBezTo>
                    <a:pt x="1211889" y="511913"/>
                    <a:pt x="1217222" y="541242"/>
                    <a:pt x="1220553" y="570571"/>
                  </a:cubicBezTo>
                  <a:cubicBezTo>
                    <a:pt x="1222554" y="584569"/>
                    <a:pt x="1217887" y="593902"/>
                    <a:pt x="1203225" y="597902"/>
                  </a:cubicBezTo>
                  <a:cubicBezTo>
                    <a:pt x="1181897" y="603899"/>
                    <a:pt x="1160567" y="617898"/>
                    <a:pt x="1141238" y="595235"/>
                  </a:cubicBezTo>
                  <a:cubicBezTo>
                    <a:pt x="1115242" y="566573"/>
                    <a:pt x="1111909" y="528579"/>
                    <a:pt x="1101244" y="493917"/>
                  </a:cubicBezTo>
                  <a:cubicBezTo>
                    <a:pt x="1099911" y="489251"/>
                    <a:pt x="1101244" y="485251"/>
                    <a:pt x="1105910" y="484585"/>
                  </a:cubicBezTo>
                  <a:cubicBezTo>
                    <a:pt x="1131905" y="479252"/>
                    <a:pt x="1155901" y="466588"/>
                    <a:pt x="1183231" y="467255"/>
                  </a:cubicBezTo>
                  <a:close/>
                  <a:moveTo>
                    <a:pt x="2566327" y="465922"/>
                  </a:moveTo>
                  <a:cubicBezTo>
                    <a:pt x="2588991" y="463256"/>
                    <a:pt x="2588991" y="477919"/>
                    <a:pt x="2588325" y="487918"/>
                  </a:cubicBezTo>
                  <a:cubicBezTo>
                    <a:pt x="2589658" y="505247"/>
                    <a:pt x="2586991" y="515913"/>
                    <a:pt x="2574326" y="520579"/>
                  </a:cubicBezTo>
                  <a:cubicBezTo>
                    <a:pt x="2543664" y="532577"/>
                    <a:pt x="2513669" y="544574"/>
                    <a:pt x="2482340" y="555239"/>
                  </a:cubicBezTo>
                  <a:cubicBezTo>
                    <a:pt x="2471675" y="559239"/>
                    <a:pt x="2458343" y="559906"/>
                    <a:pt x="2453012" y="546574"/>
                  </a:cubicBezTo>
                  <a:cubicBezTo>
                    <a:pt x="2447679" y="531911"/>
                    <a:pt x="2445013" y="515246"/>
                    <a:pt x="2442346" y="499916"/>
                  </a:cubicBezTo>
                  <a:cubicBezTo>
                    <a:pt x="2442346" y="499250"/>
                    <a:pt x="2445679" y="497917"/>
                    <a:pt x="2447679" y="497250"/>
                  </a:cubicBezTo>
                  <a:cubicBezTo>
                    <a:pt x="2488340" y="489917"/>
                    <a:pt x="2524999" y="470586"/>
                    <a:pt x="2566327" y="465922"/>
                  </a:cubicBezTo>
                  <a:close/>
                  <a:moveTo>
                    <a:pt x="1429190" y="456590"/>
                  </a:moveTo>
                  <a:cubicBezTo>
                    <a:pt x="1476516" y="465256"/>
                    <a:pt x="1507177" y="527913"/>
                    <a:pt x="1484515" y="571240"/>
                  </a:cubicBezTo>
                  <a:cubicBezTo>
                    <a:pt x="1482515" y="575240"/>
                    <a:pt x="1475182" y="577238"/>
                    <a:pt x="1480515" y="583237"/>
                  </a:cubicBezTo>
                  <a:lnTo>
                    <a:pt x="1480515" y="582570"/>
                  </a:lnTo>
                  <a:cubicBezTo>
                    <a:pt x="1465850" y="578571"/>
                    <a:pt x="1453853" y="589237"/>
                    <a:pt x="1441187" y="591903"/>
                  </a:cubicBezTo>
                  <a:cubicBezTo>
                    <a:pt x="1389196" y="604568"/>
                    <a:pt x="1357868" y="585237"/>
                    <a:pt x="1349868" y="533246"/>
                  </a:cubicBezTo>
                  <a:cubicBezTo>
                    <a:pt x="1347202" y="517247"/>
                    <a:pt x="1340536" y="499917"/>
                    <a:pt x="1344535" y="485252"/>
                  </a:cubicBezTo>
                  <a:cubicBezTo>
                    <a:pt x="1349201" y="467256"/>
                    <a:pt x="1372530" y="475922"/>
                    <a:pt x="1385863" y="467922"/>
                  </a:cubicBezTo>
                  <a:cubicBezTo>
                    <a:pt x="1398527" y="460590"/>
                    <a:pt x="1411858" y="453257"/>
                    <a:pt x="1429190" y="456590"/>
                  </a:cubicBezTo>
                  <a:close/>
                  <a:moveTo>
                    <a:pt x="1264549" y="452591"/>
                  </a:moveTo>
                  <a:cubicBezTo>
                    <a:pt x="1271214" y="450591"/>
                    <a:pt x="1273214" y="455924"/>
                    <a:pt x="1277214" y="457257"/>
                  </a:cubicBezTo>
                  <a:cubicBezTo>
                    <a:pt x="1325206" y="473253"/>
                    <a:pt x="1337872" y="504582"/>
                    <a:pt x="1328539" y="554575"/>
                  </a:cubicBezTo>
                  <a:cubicBezTo>
                    <a:pt x="1321873" y="593903"/>
                    <a:pt x="1325872" y="597236"/>
                    <a:pt x="1283211" y="597236"/>
                  </a:cubicBezTo>
                  <a:cubicBezTo>
                    <a:pt x="1261215" y="598569"/>
                    <a:pt x="1243219" y="590570"/>
                    <a:pt x="1238553" y="561908"/>
                  </a:cubicBezTo>
                  <a:cubicBezTo>
                    <a:pt x="1236552" y="549242"/>
                    <a:pt x="1228553" y="537243"/>
                    <a:pt x="1225220" y="524580"/>
                  </a:cubicBezTo>
                  <a:cubicBezTo>
                    <a:pt x="1214557" y="485919"/>
                    <a:pt x="1227887" y="463256"/>
                    <a:pt x="1264549" y="452591"/>
                  </a:cubicBezTo>
                  <a:close/>
                  <a:moveTo>
                    <a:pt x="50754" y="441925"/>
                  </a:moveTo>
                  <a:cubicBezTo>
                    <a:pt x="58754" y="444591"/>
                    <a:pt x="68086" y="445258"/>
                    <a:pt x="75416" y="449924"/>
                  </a:cubicBezTo>
                  <a:cubicBezTo>
                    <a:pt x="80749" y="453257"/>
                    <a:pt x="86082" y="460587"/>
                    <a:pt x="87415" y="466587"/>
                  </a:cubicBezTo>
                  <a:cubicBezTo>
                    <a:pt x="90081" y="476585"/>
                    <a:pt x="78749" y="475252"/>
                    <a:pt x="73417" y="477919"/>
                  </a:cubicBezTo>
                  <a:cubicBezTo>
                    <a:pt x="63420" y="483251"/>
                    <a:pt x="53421" y="488584"/>
                    <a:pt x="43422" y="493248"/>
                  </a:cubicBezTo>
                  <a:cubicBezTo>
                    <a:pt x="26759" y="501247"/>
                    <a:pt x="11427" y="503247"/>
                    <a:pt x="2764" y="483251"/>
                  </a:cubicBezTo>
                  <a:cubicBezTo>
                    <a:pt x="-6569" y="461920"/>
                    <a:pt x="9428" y="453923"/>
                    <a:pt x="25426" y="447924"/>
                  </a:cubicBezTo>
                  <a:cubicBezTo>
                    <a:pt x="32758" y="444591"/>
                    <a:pt x="41422" y="443925"/>
                    <a:pt x="50754" y="441925"/>
                  </a:cubicBezTo>
                  <a:close/>
                  <a:moveTo>
                    <a:pt x="1573664" y="431677"/>
                  </a:moveTo>
                  <a:cubicBezTo>
                    <a:pt x="1584162" y="432927"/>
                    <a:pt x="1594827" y="438593"/>
                    <a:pt x="1605824" y="443924"/>
                  </a:cubicBezTo>
                  <a:cubicBezTo>
                    <a:pt x="1629820" y="455923"/>
                    <a:pt x="1611157" y="475252"/>
                    <a:pt x="1617156" y="487918"/>
                  </a:cubicBezTo>
                  <a:cubicBezTo>
                    <a:pt x="1615823" y="510580"/>
                    <a:pt x="1617156" y="530577"/>
                    <a:pt x="1625154" y="550573"/>
                  </a:cubicBezTo>
                  <a:cubicBezTo>
                    <a:pt x="1632486" y="567902"/>
                    <a:pt x="1624489" y="577235"/>
                    <a:pt x="1608491" y="583234"/>
                  </a:cubicBezTo>
                  <a:cubicBezTo>
                    <a:pt x="1571831" y="598566"/>
                    <a:pt x="1535836" y="586567"/>
                    <a:pt x="1517173" y="551240"/>
                  </a:cubicBezTo>
                  <a:cubicBezTo>
                    <a:pt x="1509842" y="537908"/>
                    <a:pt x="1503841" y="523911"/>
                    <a:pt x="1498509" y="509246"/>
                  </a:cubicBezTo>
                  <a:cubicBezTo>
                    <a:pt x="1489845" y="483918"/>
                    <a:pt x="1497842" y="465255"/>
                    <a:pt x="1523174" y="454590"/>
                  </a:cubicBezTo>
                  <a:cubicBezTo>
                    <a:pt x="1529836" y="451924"/>
                    <a:pt x="1538503" y="450590"/>
                    <a:pt x="1542502" y="445924"/>
                  </a:cubicBezTo>
                  <a:cubicBezTo>
                    <a:pt x="1552833" y="433593"/>
                    <a:pt x="1563165" y="430428"/>
                    <a:pt x="1573664" y="431677"/>
                  </a:cubicBezTo>
                  <a:close/>
                  <a:moveTo>
                    <a:pt x="2674308" y="427260"/>
                  </a:moveTo>
                  <a:cubicBezTo>
                    <a:pt x="2688972" y="429926"/>
                    <a:pt x="2700304" y="426593"/>
                    <a:pt x="2704303" y="437259"/>
                  </a:cubicBezTo>
                  <a:cubicBezTo>
                    <a:pt x="2708970" y="449924"/>
                    <a:pt x="2697637" y="454591"/>
                    <a:pt x="2690305" y="461255"/>
                  </a:cubicBezTo>
                  <a:cubicBezTo>
                    <a:pt x="2672975" y="475920"/>
                    <a:pt x="2654310" y="487919"/>
                    <a:pt x="2632314" y="493917"/>
                  </a:cubicBezTo>
                  <a:cubicBezTo>
                    <a:pt x="2617651" y="497916"/>
                    <a:pt x="2604985" y="495917"/>
                    <a:pt x="2602319" y="478587"/>
                  </a:cubicBezTo>
                  <a:cubicBezTo>
                    <a:pt x="2600319" y="464588"/>
                    <a:pt x="2598319" y="448591"/>
                    <a:pt x="2620315" y="447258"/>
                  </a:cubicBezTo>
                  <a:cubicBezTo>
                    <a:pt x="2642313" y="445925"/>
                    <a:pt x="2657643" y="423262"/>
                    <a:pt x="2674308" y="427260"/>
                  </a:cubicBezTo>
                  <a:close/>
                  <a:moveTo>
                    <a:pt x="1727353" y="424594"/>
                  </a:moveTo>
                  <a:cubicBezTo>
                    <a:pt x="1735591" y="425344"/>
                    <a:pt x="1743965" y="427260"/>
                    <a:pt x="1752464" y="430593"/>
                  </a:cubicBezTo>
                  <a:cubicBezTo>
                    <a:pt x="1759796" y="433259"/>
                    <a:pt x="1758463" y="440592"/>
                    <a:pt x="1759130" y="446591"/>
                  </a:cubicBezTo>
                  <a:cubicBezTo>
                    <a:pt x="1762463" y="477920"/>
                    <a:pt x="1765796" y="509915"/>
                    <a:pt x="1780459" y="538577"/>
                  </a:cubicBezTo>
                  <a:cubicBezTo>
                    <a:pt x="1784459" y="545909"/>
                    <a:pt x="1783792" y="551909"/>
                    <a:pt x="1774462" y="555240"/>
                  </a:cubicBezTo>
                  <a:cubicBezTo>
                    <a:pt x="1749131" y="564572"/>
                    <a:pt x="1723802" y="575238"/>
                    <a:pt x="1695806" y="576571"/>
                  </a:cubicBezTo>
                  <a:cubicBezTo>
                    <a:pt x="1668480" y="577904"/>
                    <a:pt x="1653148" y="565239"/>
                    <a:pt x="1648482" y="539243"/>
                  </a:cubicBezTo>
                  <a:cubicBezTo>
                    <a:pt x="1646484" y="525245"/>
                    <a:pt x="1645151" y="510581"/>
                    <a:pt x="1645151" y="496583"/>
                  </a:cubicBezTo>
                  <a:cubicBezTo>
                    <a:pt x="1645151" y="477920"/>
                    <a:pt x="1637819" y="453924"/>
                    <a:pt x="1657148" y="442592"/>
                  </a:cubicBezTo>
                  <a:cubicBezTo>
                    <a:pt x="1679142" y="430593"/>
                    <a:pt x="1702638" y="422345"/>
                    <a:pt x="1727353" y="424594"/>
                  </a:cubicBezTo>
                  <a:close/>
                  <a:moveTo>
                    <a:pt x="215721" y="420877"/>
                  </a:moveTo>
                  <a:cubicBezTo>
                    <a:pt x="231062" y="424720"/>
                    <a:pt x="239561" y="440092"/>
                    <a:pt x="242061" y="456591"/>
                  </a:cubicBezTo>
                  <a:cubicBezTo>
                    <a:pt x="246058" y="483919"/>
                    <a:pt x="259390" y="495918"/>
                    <a:pt x="285386" y="498583"/>
                  </a:cubicBezTo>
                  <a:cubicBezTo>
                    <a:pt x="303384" y="500582"/>
                    <a:pt x="312048" y="511248"/>
                    <a:pt x="310050" y="530577"/>
                  </a:cubicBezTo>
                  <a:cubicBezTo>
                    <a:pt x="309383" y="540576"/>
                    <a:pt x="306050" y="552575"/>
                    <a:pt x="312048" y="560574"/>
                  </a:cubicBezTo>
                  <a:cubicBezTo>
                    <a:pt x="334712" y="589903"/>
                    <a:pt x="310715" y="589903"/>
                    <a:pt x="292718" y="591903"/>
                  </a:cubicBezTo>
                  <a:cubicBezTo>
                    <a:pt x="244061" y="597233"/>
                    <a:pt x="215397" y="573238"/>
                    <a:pt x="206733" y="525247"/>
                  </a:cubicBezTo>
                  <a:cubicBezTo>
                    <a:pt x="204067" y="503915"/>
                    <a:pt x="226063" y="508582"/>
                    <a:pt x="230729" y="493918"/>
                  </a:cubicBezTo>
                  <a:cubicBezTo>
                    <a:pt x="208066" y="485253"/>
                    <a:pt x="186735" y="489252"/>
                    <a:pt x="166073" y="492585"/>
                  </a:cubicBezTo>
                  <a:cubicBezTo>
                    <a:pt x="152741" y="494585"/>
                    <a:pt x="139411" y="495918"/>
                    <a:pt x="126745" y="489919"/>
                  </a:cubicBezTo>
                  <a:cubicBezTo>
                    <a:pt x="114080" y="483919"/>
                    <a:pt x="104749" y="474587"/>
                    <a:pt x="106749" y="458591"/>
                  </a:cubicBezTo>
                  <a:cubicBezTo>
                    <a:pt x="108749" y="441926"/>
                    <a:pt x="119413" y="431929"/>
                    <a:pt x="135411" y="431929"/>
                  </a:cubicBezTo>
                  <a:cubicBezTo>
                    <a:pt x="157407" y="431929"/>
                    <a:pt x="177405" y="426596"/>
                    <a:pt x="198067" y="421263"/>
                  </a:cubicBezTo>
                  <a:cubicBezTo>
                    <a:pt x="204733" y="419596"/>
                    <a:pt x="210607" y="419596"/>
                    <a:pt x="215721" y="420877"/>
                  </a:cubicBezTo>
                  <a:close/>
                  <a:moveTo>
                    <a:pt x="2761959" y="411764"/>
                  </a:moveTo>
                  <a:cubicBezTo>
                    <a:pt x="2773291" y="411931"/>
                    <a:pt x="2784955" y="413931"/>
                    <a:pt x="2796953" y="416597"/>
                  </a:cubicBezTo>
                  <a:cubicBezTo>
                    <a:pt x="2776957" y="425261"/>
                    <a:pt x="2756959" y="433928"/>
                    <a:pt x="2737629" y="443261"/>
                  </a:cubicBezTo>
                  <a:cubicBezTo>
                    <a:pt x="2728963" y="447259"/>
                    <a:pt x="2724963" y="445927"/>
                    <a:pt x="2722297" y="436594"/>
                  </a:cubicBezTo>
                  <a:cubicBezTo>
                    <a:pt x="2719633" y="428595"/>
                    <a:pt x="2716966" y="422595"/>
                    <a:pt x="2728963" y="417928"/>
                  </a:cubicBezTo>
                  <a:cubicBezTo>
                    <a:pt x="2739629" y="413263"/>
                    <a:pt x="2750627" y="411597"/>
                    <a:pt x="2761959" y="411764"/>
                  </a:cubicBezTo>
                  <a:close/>
                  <a:moveTo>
                    <a:pt x="1979759" y="405930"/>
                  </a:moveTo>
                  <a:cubicBezTo>
                    <a:pt x="1981759" y="405930"/>
                    <a:pt x="1983759" y="405930"/>
                    <a:pt x="1985758" y="406597"/>
                  </a:cubicBezTo>
                  <a:cubicBezTo>
                    <a:pt x="2041749" y="409930"/>
                    <a:pt x="2044416" y="412597"/>
                    <a:pt x="2053082" y="469921"/>
                  </a:cubicBezTo>
                  <a:cubicBezTo>
                    <a:pt x="2053748" y="473920"/>
                    <a:pt x="2055081" y="477920"/>
                    <a:pt x="2055081" y="481919"/>
                  </a:cubicBezTo>
                  <a:cubicBezTo>
                    <a:pt x="2054415" y="499916"/>
                    <a:pt x="2081077" y="519914"/>
                    <a:pt x="2065078" y="531911"/>
                  </a:cubicBezTo>
                  <a:cubicBezTo>
                    <a:pt x="2047749" y="545243"/>
                    <a:pt x="2020420" y="547909"/>
                    <a:pt x="1996422" y="551909"/>
                  </a:cubicBezTo>
                  <a:cubicBezTo>
                    <a:pt x="1969760" y="556575"/>
                    <a:pt x="1950430" y="543243"/>
                    <a:pt x="1941098" y="518581"/>
                  </a:cubicBezTo>
                  <a:cubicBezTo>
                    <a:pt x="1934432" y="502582"/>
                    <a:pt x="1929766" y="485919"/>
                    <a:pt x="1926433" y="468587"/>
                  </a:cubicBezTo>
                  <a:cubicBezTo>
                    <a:pt x="1916436" y="420596"/>
                    <a:pt x="1931099" y="403931"/>
                    <a:pt x="1979759" y="405930"/>
                  </a:cubicBezTo>
                  <a:close/>
                  <a:moveTo>
                    <a:pt x="1832680" y="402765"/>
                  </a:moveTo>
                  <a:cubicBezTo>
                    <a:pt x="1851864" y="397766"/>
                    <a:pt x="1870111" y="416763"/>
                    <a:pt x="1889107" y="419262"/>
                  </a:cubicBezTo>
                  <a:cubicBezTo>
                    <a:pt x="1894440" y="419929"/>
                    <a:pt x="1898440" y="423262"/>
                    <a:pt x="1899773" y="428595"/>
                  </a:cubicBezTo>
                  <a:cubicBezTo>
                    <a:pt x="1911772" y="458589"/>
                    <a:pt x="1923102" y="487917"/>
                    <a:pt x="1925102" y="528577"/>
                  </a:cubicBezTo>
                  <a:cubicBezTo>
                    <a:pt x="1927102" y="545240"/>
                    <a:pt x="1913105" y="553906"/>
                    <a:pt x="1891107" y="559239"/>
                  </a:cubicBezTo>
                  <a:cubicBezTo>
                    <a:pt x="1844449" y="570569"/>
                    <a:pt x="1819118" y="565904"/>
                    <a:pt x="1804455" y="537241"/>
                  </a:cubicBezTo>
                  <a:cubicBezTo>
                    <a:pt x="1788456" y="505247"/>
                    <a:pt x="1788456" y="470586"/>
                    <a:pt x="1786456" y="435927"/>
                  </a:cubicBezTo>
                  <a:cubicBezTo>
                    <a:pt x="1785790" y="427928"/>
                    <a:pt x="1790456" y="422595"/>
                    <a:pt x="1798455" y="420595"/>
                  </a:cubicBezTo>
                  <a:cubicBezTo>
                    <a:pt x="1803121" y="419262"/>
                    <a:pt x="1810454" y="420595"/>
                    <a:pt x="1813121" y="417262"/>
                  </a:cubicBezTo>
                  <a:cubicBezTo>
                    <a:pt x="1819786" y="408764"/>
                    <a:pt x="1826285" y="404431"/>
                    <a:pt x="1832680" y="402765"/>
                  </a:cubicBezTo>
                  <a:close/>
                  <a:moveTo>
                    <a:pt x="321377" y="395934"/>
                  </a:moveTo>
                  <a:cubicBezTo>
                    <a:pt x="350706" y="396601"/>
                    <a:pt x="386700" y="435925"/>
                    <a:pt x="377368" y="467253"/>
                  </a:cubicBezTo>
                  <a:cubicBezTo>
                    <a:pt x="370704" y="489917"/>
                    <a:pt x="339376" y="477919"/>
                    <a:pt x="323377" y="484585"/>
                  </a:cubicBezTo>
                  <a:cubicBezTo>
                    <a:pt x="286716" y="484585"/>
                    <a:pt x="259387" y="463920"/>
                    <a:pt x="260053" y="439925"/>
                  </a:cubicBezTo>
                  <a:cubicBezTo>
                    <a:pt x="260720" y="416596"/>
                    <a:pt x="290715" y="395267"/>
                    <a:pt x="321377" y="395934"/>
                  </a:cubicBezTo>
                  <a:close/>
                  <a:moveTo>
                    <a:pt x="2135263" y="384800"/>
                  </a:moveTo>
                  <a:cubicBezTo>
                    <a:pt x="2142314" y="384935"/>
                    <a:pt x="2149563" y="386102"/>
                    <a:pt x="2157061" y="388602"/>
                  </a:cubicBezTo>
                  <a:cubicBezTo>
                    <a:pt x="2181057" y="397268"/>
                    <a:pt x="2204388" y="439926"/>
                    <a:pt x="2205055" y="477921"/>
                  </a:cubicBezTo>
                  <a:cubicBezTo>
                    <a:pt x="2205722" y="497919"/>
                    <a:pt x="2195056" y="510582"/>
                    <a:pt x="2177726" y="517915"/>
                  </a:cubicBezTo>
                  <a:cubicBezTo>
                    <a:pt x="2157061" y="526581"/>
                    <a:pt x="2135732" y="537911"/>
                    <a:pt x="2115067" y="519248"/>
                  </a:cubicBezTo>
                  <a:cubicBezTo>
                    <a:pt x="2087072" y="494586"/>
                    <a:pt x="2072409" y="462591"/>
                    <a:pt x="2065743" y="426596"/>
                  </a:cubicBezTo>
                  <a:cubicBezTo>
                    <a:pt x="2063743" y="417264"/>
                    <a:pt x="2066409" y="407931"/>
                    <a:pt x="2075742" y="403267"/>
                  </a:cubicBezTo>
                  <a:cubicBezTo>
                    <a:pt x="2094738" y="393268"/>
                    <a:pt x="2114110" y="384394"/>
                    <a:pt x="2135263" y="384800"/>
                  </a:cubicBezTo>
                  <a:close/>
                  <a:moveTo>
                    <a:pt x="454020" y="379936"/>
                  </a:moveTo>
                  <a:cubicBezTo>
                    <a:pt x="482015" y="379269"/>
                    <a:pt x="486681" y="389268"/>
                    <a:pt x="490014" y="453259"/>
                  </a:cubicBezTo>
                  <a:cubicBezTo>
                    <a:pt x="490681" y="467922"/>
                    <a:pt x="492680" y="482587"/>
                    <a:pt x="470683" y="483921"/>
                  </a:cubicBezTo>
                  <a:cubicBezTo>
                    <a:pt x="427358" y="486587"/>
                    <a:pt x="393364" y="469255"/>
                    <a:pt x="392698" y="443260"/>
                  </a:cubicBezTo>
                  <a:cubicBezTo>
                    <a:pt x="391364" y="409931"/>
                    <a:pt x="419359" y="381269"/>
                    <a:pt x="454020" y="379936"/>
                  </a:cubicBezTo>
                  <a:close/>
                  <a:moveTo>
                    <a:pt x="2275458" y="354523"/>
                  </a:moveTo>
                  <a:cubicBezTo>
                    <a:pt x="2286539" y="356772"/>
                    <a:pt x="2298037" y="361604"/>
                    <a:pt x="2308369" y="357272"/>
                  </a:cubicBezTo>
                  <a:cubicBezTo>
                    <a:pt x="2316368" y="353941"/>
                    <a:pt x="2321034" y="368604"/>
                    <a:pt x="2322367" y="377269"/>
                  </a:cubicBezTo>
                  <a:cubicBezTo>
                    <a:pt x="2326367" y="401265"/>
                    <a:pt x="2331700" y="425260"/>
                    <a:pt x="2338366" y="448591"/>
                  </a:cubicBezTo>
                  <a:cubicBezTo>
                    <a:pt x="2348363" y="481918"/>
                    <a:pt x="2338366" y="495248"/>
                    <a:pt x="2304371" y="503247"/>
                  </a:cubicBezTo>
                  <a:cubicBezTo>
                    <a:pt x="2293705" y="505913"/>
                    <a:pt x="2281706" y="507247"/>
                    <a:pt x="2276374" y="508580"/>
                  </a:cubicBezTo>
                  <a:cubicBezTo>
                    <a:pt x="2247712" y="509913"/>
                    <a:pt x="2233715" y="501247"/>
                    <a:pt x="2229049" y="479918"/>
                  </a:cubicBezTo>
                  <a:cubicBezTo>
                    <a:pt x="2224382" y="457254"/>
                    <a:pt x="2217716" y="434592"/>
                    <a:pt x="2207719" y="413263"/>
                  </a:cubicBezTo>
                  <a:cubicBezTo>
                    <a:pt x="2199720" y="394599"/>
                    <a:pt x="2201720" y="376603"/>
                    <a:pt x="2228382" y="373270"/>
                  </a:cubicBezTo>
                  <a:cubicBezTo>
                    <a:pt x="2234381" y="372603"/>
                    <a:pt x="2243045" y="371270"/>
                    <a:pt x="2245045" y="367270"/>
                  </a:cubicBezTo>
                  <a:cubicBezTo>
                    <a:pt x="2253711" y="352606"/>
                    <a:pt x="2264376" y="352273"/>
                    <a:pt x="2275458" y="354523"/>
                  </a:cubicBezTo>
                  <a:close/>
                  <a:moveTo>
                    <a:pt x="2376106" y="348106"/>
                  </a:moveTo>
                  <a:cubicBezTo>
                    <a:pt x="2385022" y="345273"/>
                    <a:pt x="2394686" y="344940"/>
                    <a:pt x="2405018" y="348605"/>
                  </a:cubicBezTo>
                  <a:cubicBezTo>
                    <a:pt x="2424349" y="355271"/>
                    <a:pt x="2443012" y="364604"/>
                    <a:pt x="2464344" y="358604"/>
                  </a:cubicBezTo>
                  <a:cubicBezTo>
                    <a:pt x="2476340" y="355271"/>
                    <a:pt x="2475007" y="364604"/>
                    <a:pt x="2475007" y="371270"/>
                  </a:cubicBezTo>
                  <a:cubicBezTo>
                    <a:pt x="2474341" y="395932"/>
                    <a:pt x="2477674" y="420595"/>
                    <a:pt x="2485006" y="443926"/>
                  </a:cubicBezTo>
                  <a:cubicBezTo>
                    <a:pt x="2490339" y="459922"/>
                    <a:pt x="2481007" y="467255"/>
                    <a:pt x="2468343" y="470588"/>
                  </a:cubicBezTo>
                  <a:cubicBezTo>
                    <a:pt x="2447678" y="475921"/>
                    <a:pt x="2427016" y="479921"/>
                    <a:pt x="2413017" y="482585"/>
                  </a:cubicBezTo>
                  <a:cubicBezTo>
                    <a:pt x="2383688" y="482585"/>
                    <a:pt x="2368358" y="474588"/>
                    <a:pt x="2362359" y="451257"/>
                  </a:cubicBezTo>
                  <a:cubicBezTo>
                    <a:pt x="2359026" y="436593"/>
                    <a:pt x="2353026" y="421928"/>
                    <a:pt x="2347694" y="407931"/>
                  </a:cubicBezTo>
                  <a:cubicBezTo>
                    <a:pt x="2342361" y="391933"/>
                    <a:pt x="2336363" y="375270"/>
                    <a:pt x="2351693" y="362604"/>
                  </a:cubicBezTo>
                  <a:cubicBezTo>
                    <a:pt x="2359026" y="356271"/>
                    <a:pt x="2367191" y="350939"/>
                    <a:pt x="2376106" y="348106"/>
                  </a:cubicBezTo>
                  <a:close/>
                  <a:moveTo>
                    <a:pt x="695982" y="337276"/>
                  </a:moveTo>
                  <a:cubicBezTo>
                    <a:pt x="719312" y="339275"/>
                    <a:pt x="737976" y="347275"/>
                    <a:pt x="737976" y="375270"/>
                  </a:cubicBezTo>
                  <a:cubicBezTo>
                    <a:pt x="737976" y="385267"/>
                    <a:pt x="741310" y="395266"/>
                    <a:pt x="743310" y="405265"/>
                  </a:cubicBezTo>
                  <a:cubicBezTo>
                    <a:pt x="754640" y="471922"/>
                    <a:pt x="754640" y="471922"/>
                    <a:pt x="693983" y="477255"/>
                  </a:cubicBezTo>
                  <a:cubicBezTo>
                    <a:pt x="651988" y="481921"/>
                    <a:pt x="632658" y="459256"/>
                    <a:pt x="632658" y="406598"/>
                  </a:cubicBezTo>
                  <a:cubicBezTo>
                    <a:pt x="632658" y="357272"/>
                    <a:pt x="654654" y="333276"/>
                    <a:pt x="695982" y="337276"/>
                  </a:cubicBezTo>
                  <a:close/>
                  <a:moveTo>
                    <a:pt x="283647" y="327069"/>
                  </a:moveTo>
                  <a:cubicBezTo>
                    <a:pt x="299800" y="325944"/>
                    <a:pt x="304050" y="336442"/>
                    <a:pt x="300050" y="361939"/>
                  </a:cubicBezTo>
                  <a:cubicBezTo>
                    <a:pt x="296051" y="387934"/>
                    <a:pt x="263389" y="415265"/>
                    <a:pt x="238061" y="408599"/>
                  </a:cubicBezTo>
                  <a:cubicBezTo>
                    <a:pt x="204733" y="399267"/>
                    <a:pt x="175404" y="407266"/>
                    <a:pt x="145407" y="417263"/>
                  </a:cubicBezTo>
                  <a:cubicBezTo>
                    <a:pt x="126744" y="423262"/>
                    <a:pt x="108748" y="429928"/>
                    <a:pt x="88750" y="429262"/>
                  </a:cubicBezTo>
                  <a:cubicBezTo>
                    <a:pt x="74754" y="429262"/>
                    <a:pt x="58755" y="427262"/>
                    <a:pt x="62088" y="408599"/>
                  </a:cubicBezTo>
                  <a:cubicBezTo>
                    <a:pt x="65421" y="392600"/>
                    <a:pt x="52756" y="366605"/>
                    <a:pt x="85417" y="364605"/>
                  </a:cubicBezTo>
                  <a:cubicBezTo>
                    <a:pt x="115412" y="363272"/>
                    <a:pt x="145407" y="344609"/>
                    <a:pt x="180735" y="357939"/>
                  </a:cubicBezTo>
                  <a:cubicBezTo>
                    <a:pt x="179402" y="369271"/>
                    <a:pt x="174071" y="380604"/>
                    <a:pt x="181402" y="399267"/>
                  </a:cubicBezTo>
                  <a:cubicBezTo>
                    <a:pt x="200733" y="363938"/>
                    <a:pt x="228728" y="343942"/>
                    <a:pt x="263389" y="331943"/>
                  </a:cubicBezTo>
                  <a:cubicBezTo>
                    <a:pt x="271555" y="329110"/>
                    <a:pt x="278262" y="327444"/>
                    <a:pt x="283647" y="327069"/>
                  </a:cubicBezTo>
                  <a:close/>
                  <a:moveTo>
                    <a:pt x="827876" y="316612"/>
                  </a:moveTo>
                  <a:cubicBezTo>
                    <a:pt x="840290" y="316445"/>
                    <a:pt x="852622" y="319278"/>
                    <a:pt x="864621" y="326610"/>
                  </a:cubicBezTo>
                  <a:cubicBezTo>
                    <a:pt x="883283" y="339275"/>
                    <a:pt x="871951" y="357272"/>
                    <a:pt x="873285" y="370604"/>
                  </a:cubicBezTo>
                  <a:cubicBezTo>
                    <a:pt x="871951" y="393933"/>
                    <a:pt x="876618" y="415262"/>
                    <a:pt x="881950" y="435926"/>
                  </a:cubicBezTo>
                  <a:cubicBezTo>
                    <a:pt x="889949" y="465255"/>
                    <a:pt x="881284" y="477920"/>
                    <a:pt x="851289" y="483251"/>
                  </a:cubicBezTo>
                  <a:cubicBezTo>
                    <a:pt x="840623" y="485251"/>
                    <a:pt x="828627" y="484584"/>
                    <a:pt x="817961" y="484584"/>
                  </a:cubicBezTo>
                  <a:cubicBezTo>
                    <a:pt x="788633" y="484584"/>
                    <a:pt x="769304" y="474587"/>
                    <a:pt x="767971" y="440593"/>
                  </a:cubicBezTo>
                  <a:cubicBezTo>
                    <a:pt x="767303" y="417928"/>
                    <a:pt x="758638" y="396599"/>
                    <a:pt x="760638" y="373937"/>
                  </a:cubicBezTo>
                  <a:cubicBezTo>
                    <a:pt x="761971" y="351939"/>
                    <a:pt x="768637" y="333276"/>
                    <a:pt x="790633" y="324610"/>
                  </a:cubicBezTo>
                  <a:cubicBezTo>
                    <a:pt x="802964" y="319944"/>
                    <a:pt x="815461" y="316778"/>
                    <a:pt x="827876" y="316612"/>
                  </a:cubicBezTo>
                  <a:close/>
                  <a:moveTo>
                    <a:pt x="2545661" y="312616"/>
                  </a:moveTo>
                  <a:cubicBezTo>
                    <a:pt x="2563659" y="318614"/>
                    <a:pt x="2588988" y="320613"/>
                    <a:pt x="2598321" y="333279"/>
                  </a:cubicBezTo>
                  <a:cubicBezTo>
                    <a:pt x="2614317" y="355941"/>
                    <a:pt x="2620317" y="385270"/>
                    <a:pt x="2629649" y="411934"/>
                  </a:cubicBezTo>
                  <a:cubicBezTo>
                    <a:pt x="2630983" y="418598"/>
                    <a:pt x="2557660" y="452593"/>
                    <a:pt x="2542328" y="452593"/>
                  </a:cubicBezTo>
                  <a:cubicBezTo>
                    <a:pt x="2513666" y="452593"/>
                    <a:pt x="2489004" y="408601"/>
                    <a:pt x="2488337" y="355275"/>
                  </a:cubicBezTo>
                  <a:cubicBezTo>
                    <a:pt x="2488337" y="351275"/>
                    <a:pt x="2540328" y="310616"/>
                    <a:pt x="2545661" y="312616"/>
                  </a:cubicBezTo>
                  <a:close/>
                  <a:moveTo>
                    <a:pt x="935224" y="306864"/>
                  </a:moveTo>
                  <a:cubicBezTo>
                    <a:pt x="945566" y="305031"/>
                    <a:pt x="957772" y="305448"/>
                    <a:pt x="971937" y="307947"/>
                  </a:cubicBezTo>
                  <a:cubicBezTo>
                    <a:pt x="986601" y="310614"/>
                    <a:pt x="996600" y="315947"/>
                    <a:pt x="995933" y="333276"/>
                  </a:cubicBezTo>
                  <a:cubicBezTo>
                    <a:pt x="995267" y="369937"/>
                    <a:pt x="996600" y="407264"/>
                    <a:pt x="1001933" y="443258"/>
                  </a:cubicBezTo>
                  <a:cubicBezTo>
                    <a:pt x="1002599" y="447257"/>
                    <a:pt x="1002599" y="451923"/>
                    <a:pt x="1000599" y="454590"/>
                  </a:cubicBezTo>
                  <a:cubicBezTo>
                    <a:pt x="983934" y="477918"/>
                    <a:pt x="913945" y="469919"/>
                    <a:pt x="900614" y="443258"/>
                  </a:cubicBezTo>
                  <a:cubicBezTo>
                    <a:pt x="891949" y="425262"/>
                    <a:pt x="890615" y="404597"/>
                    <a:pt x="889949" y="388601"/>
                  </a:cubicBezTo>
                  <a:cubicBezTo>
                    <a:pt x="889949" y="338110"/>
                    <a:pt x="904196" y="312363"/>
                    <a:pt x="935224" y="306864"/>
                  </a:cubicBezTo>
                  <a:close/>
                  <a:moveTo>
                    <a:pt x="420025" y="295951"/>
                  </a:moveTo>
                  <a:cubicBezTo>
                    <a:pt x="420692" y="303950"/>
                    <a:pt x="421359" y="309949"/>
                    <a:pt x="421359" y="315947"/>
                  </a:cubicBezTo>
                  <a:cubicBezTo>
                    <a:pt x="424691" y="383935"/>
                    <a:pt x="401363" y="402600"/>
                    <a:pt x="335374" y="383269"/>
                  </a:cubicBezTo>
                  <a:cubicBezTo>
                    <a:pt x="313377" y="376605"/>
                    <a:pt x="322709" y="363273"/>
                    <a:pt x="331375" y="352607"/>
                  </a:cubicBezTo>
                  <a:cubicBezTo>
                    <a:pt x="353370" y="324612"/>
                    <a:pt x="382698" y="307283"/>
                    <a:pt x="420025" y="295951"/>
                  </a:cubicBezTo>
                  <a:close/>
                  <a:moveTo>
                    <a:pt x="2686970" y="291284"/>
                  </a:moveTo>
                  <a:cubicBezTo>
                    <a:pt x="2702968" y="293951"/>
                    <a:pt x="2730297" y="292618"/>
                    <a:pt x="2732963" y="298615"/>
                  </a:cubicBezTo>
                  <a:cubicBezTo>
                    <a:pt x="2743629" y="319946"/>
                    <a:pt x="2746962" y="345275"/>
                    <a:pt x="2750293" y="369271"/>
                  </a:cubicBezTo>
                  <a:cubicBezTo>
                    <a:pt x="2753625" y="386603"/>
                    <a:pt x="2712301" y="406599"/>
                    <a:pt x="2676973" y="407266"/>
                  </a:cubicBezTo>
                  <a:cubicBezTo>
                    <a:pt x="2647645" y="407266"/>
                    <a:pt x="2626981" y="379270"/>
                    <a:pt x="2624314" y="335943"/>
                  </a:cubicBezTo>
                  <a:cubicBezTo>
                    <a:pt x="2623648" y="325946"/>
                    <a:pt x="2672974" y="288618"/>
                    <a:pt x="2686970" y="291284"/>
                  </a:cubicBezTo>
                  <a:close/>
                  <a:moveTo>
                    <a:pt x="1073658" y="286368"/>
                  </a:moveTo>
                  <a:cubicBezTo>
                    <a:pt x="1081666" y="285576"/>
                    <a:pt x="1090248" y="286284"/>
                    <a:pt x="1099247" y="288617"/>
                  </a:cubicBezTo>
                  <a:cubicBezTo>
                    <a:pt x="1111910" y="291950"/>
                    <a:pt x="1119243" y="297949"/>
                    <a:pt x="1117910" y="311948"/>
                  </a:cubicBezTo>
                  <a:cubicBezTo>
                    <a:pt x="1116577" y="323278"/>
                    <a:pt x="1117243" y="334610"/>
                    <a:pt x="1117243" y="345942"/>
                  </a:cubicBezTo>
                  <a:cubicBezTo>
                    <a:pt x="1116577" y="378604"/>
                    <a:pt x="1115910" y="411932"/>
                    <a:pt x="1138574" y="439260"/>
                  </a:cubicBezTo>
                  <a:cubicBezTo>
                    <a:pt x="1146571" y="449259"/>
                    <a:pt x="1139239" y="453257"/>
                    <a:pt x="1131908" y="457923"/>
                  </a:cubicBezTo>
                  <a:cubicBezTo>
                    <a:pt x="1083249" y="487918"/>
                    <a:pt x="1033925" y="465922"/>
                    <a:pt x="1023926" y="409265"/>
                  </a:cubicBezTo>
                  <a:cubicBezTo>
                    <a:pt x="1019260" y="383270"/>
                    <a:pt x="1011260" y="357273"/>
                    <a:pt x="1021259" y="330611"/>
                  </a:cubicBezTo>
                  <a:cubicBezTo>
                    <a:pt x="1030759" y="304615"/>
                    <a:pt x="1049630" y="288743"/>
                    <a:pt x="1073658" y="286368"/>
                  </a:cubicBezTo>
                  <a:close/>
                  <a:moveTo>
                    <a:pt x="2797619" y="273287"/>
                  </a:moveTo>
                  <a:cubicBezTo>
                    <a:pt x="2840278" y="272620"/>
                    <a:pt x="2872273" y="297951"/>
                    <a:pt x="2870940" y="326613"/>
                  </a:cubicBezTo>
                  <a:cubicBezTo>
                    <a:pt x="2870273" y="349943"/>
                    <a:pt x="2830947" y="385271"/>
                    <a:pt x="2806949" y="384604"/>
                  </a:cubicBezTo>
                  <a:cubicBezTo>
                    <a:pt x="2777621" y="383938"/>
                    <a:pt x="2755625" y="349276"/>
                    <a:pt x="2757625" y="305949"/>
                  </a:cubicBezTo>
                  <a:cubicBezTo>
                    <a:pt x="2758958" y="279953"/>
                    <a:pt x="2778954" y="273954"/>
                    <a:pt x="2797619" y="273287"/>
                  </a:cubicBezTo>
                  <a:close/>
                  <a:moveTo>
                    <a:pt x="1217890" y="264621"/>
                  </a:moveTo>
                  <a:cubicBezTo>
                    <a:pt x="1244553" y="270620"/>
                    <a:pt x="1259883" y="287285"/>
                    <a:pt x="1259883" y="316613"/>
                  </a:cubicBezTo>
                  <a:cubicBezTo>
                    <a:pt x="1259883" y="331943"/>
                    <a:pt x="1263883" y="346608"/>
                    <a:pt x="1265883" y="361939"/>
                  </a:cubicBezTo>
                  <a:cubicBezTo>
                    <a:pt x="1267216" y="375936"/>
                    <a:pt x="1269216" y="389934"/>
                    <a:pt x="1270549" y="402597"/>
                  </a:cubicBezTo>
                  <a:cubicBezTo>
                    <a:pt x="1268549" y="422595"/>
                    <a:pt x="1271216" y="441924"/>
                    <a:pt x="1246554" y="448590"/>
                  </a:cubicBezTo>
                  <a:cubicBezTo>
                    <a:pt x="1193898" y="461254"/>
                    <a:pt x="1163901" y="455923"/>
                    <a:pt x="1151238" y="426595"/>
                  </a:cubicBezTo>
                  <a:cubicBezTo>
                    <a:pt x="1134573" y="387934"/>
                    <a:pt x="1131240" y="347274"/>
                    <a:pt x="1141239" y="306614"/>
                  </a:cubicBezTo>
                  <a:cubicBezTo>
                    <a:pt x="1146572" y="284618"/>
                    <a:pt x="1191899" y="259290"/>
                    <a:pt x="1217890" y="264621"/>
                  </a:cubicBezTo>
                  <a:close/>
                  <a:moveTo>
                    <a:pt x="2896269" y="263290"/>
                  </a:moveTo>
                  <a:lnTo>
                    <a:pt x="2896066" y="263931"/>
                  </a:lnTo>
                  <a:lnTo>
                    <a:pt x="2894935" y="263957"/>
                  </a:lnTo>
                  <a:cubicBezTo>
                    <a:pt x="2894935" y="263957"/>
                    <a:pt x="2895602" y="262624"/>
                    <a:pt x="2896269" y="263290"/>
                  </a:cubicBezTo>
                  <a:close/>
                  <a:moveTo>
                    <a:pt x="2949427" y="262707"/>
                  </a:moveTo>
                  <a:cubicBezTo>
                    <a:pt x="2967424" y="264790"/>
                    <a:pt x="2985254" y="268623"/>
                    <a:pt x="3002918" y="271956"/>
                  </a:cubicBezTo>
                  <a:cubicBezTo>
                    <a:pt x="2996253" y="319280"/>
                    <a:pt x="2963592" y="354607"/>
                    <a:pt x="2924931" y="356607"/>
                  </a:cubicBezTo>
                  <a:cubicBezTo>
                    <a:pt x="2908932" y="357274"/>
                    <a:pt x="2896269" y="353274"/>
                    <a:pt x="2893602" y="335278"/>
                  </a:cubicBezTo>
                  <a:cubicBezTo>
                    <a:pt x="2891602" y="323280"/>
                    <a:pt x="2886603" y="311115"/>
                    <a:pt x="2884936" y="299033"/>
                  </a:cubicBezTo>
                  <a:lnTo>
                    <a:pt x="2896066" y="263931"/>
                  </a:lnTo>
                  <a:close/>
                  <a:moveTo>
                    <a:pt x="2894711" y="262479"/>
                  </a:moveTo>
                  <a:lnTo>
                    <a:pt x="2895603" y="262626"/>
                  </a:lnTo>
                  <a:lnTo>
                    <a:pt x="2894270" y="263293"/>
                  </a:lnTo>
                  <a:close/>
                  <a:moveTo>
                    <a:pt x="1339703" y="256820"/>
                  </a:moveTo>
                  <a:cubicBezTo>
                    <a:pt x="1368573" y="258789"/>
                    <a:pt x="1386195" y="279785"/>
                    <a:pt x="1389195" y="317278"/>
                  </a:cubicBezTo>
                  <a:cubicBezTo>
                    <a:pt x="1391195" y="350606"/>
                    <a:pt x="1396526" y="383934"/>
                    <a:pt x="1401192" y="421928"/>
                  </a:cubicBezTo>
                  <a:cubicBezTo>
                    <a:pt x="1411858" y="445259"/>
                    <a:pt x="1396526" y="452590"/>
                    <a:pt x="1372530" y="454590"/>
                  </a:cubicBezTo>
                  <a:cubicBezTo>
                    <a:pt x="1362531" y="455256"/>
                    <a:pt x="1352534" y="458589"/>
                    <a:pt x="1342535" y="460589"/>
                  </a:cubicBezTo>
                  <a:cubicBezTo>
                    <a:pt x="1314540" y="464589"/>
                    <a:pt x="1295875" y="451923"/>
                    <a:pt x="1290545" y="425261"/>
                  </a:cubicBezTo>
                  <a:cubicBezTo>
                    <a:pt x="1280545" y="377937"/>
                    <a:pt x="1282545" y="329944"/>
                    <a:pt x="1287878" y="281953"/>
                  </a:cubicBezTo>
                  <a:cubicBezTo>
                    <a:pt x="1289211" y="270620"/>
                    <a:pt x="1295210" y="265287"/>
                    <a:pt x="1307208" y="261288"/>
                  </a:cubicBezTo>
                  <a:cubicBezTo>
                    <a:pt x="1319206" y="257622"/>
                    <a:pt x="1330079" y="256164"/>
                    <a:pt x="1339703" y="256820"/>
                  </a:cubicBezTo>
                  <a:close/>
                  <a:moveTo>
                    <a:pt x="3041596" y="239553"/>
                  </a:moveTo>
                  <a:cubicBezTo>
                    <a:pt x="3047241" y="240501"/>
                    <a:pt x="3054073" y="243125"/>
                    <a:pt x="3062239" y="247292"/>
                  </a:cubicBezTo>
                  <a:cubicBezTo>
                    <a:pt x="3076904" y="254622"/>
                    <a:pt x="3090236" y="268621"/>
                    <a:pt x="3108899" y="254622"/>
                  </a:cubicBezTo>
                  <a:cubicBezTo>
                    <a:pt x="3112899" y="251291"/>
                    <a:pt x="3118898" y="254622"/>
                    <a:pt x="3121565" y="259289"/>
                  </a:cubicBezTo>
                  <a:cubicBezTo>
                    <a:pt x="3124896" y="264622"/>
                    <a:pt x="3122898" y="269288"/>
                    <a:pt x="3118898" y="273287"/>
                  </a:cubicBezTo>
                  <a:cubicBezTo>
                    <a:pt x="3092903" y="293950"/>
                    <a:pt x="3062239" y="307283"/>
                    <a:pt x="3030910" y="312615"/>
                  </a:cubicBezTo>
                  <a:cubicBezTo>
                    <a:pt x="3014247" y="315282"/>
                    <a:pt x="3025579" y="287951"/>
                    <a:pt x="3018913" y="279954"/>
                  </a:cubicBezTo>
                  <a:cubicBezTo>
                    <a:pt x="3018413" y="248958"/>
                    <a:pt x="3024662" y="236709"/>
                    <a:pt x="3041596" y="239553"/>
                  </a:cubicBezTo>
                  <a:close/>
                  <a:moveTo>
                    <a:pt x="565335" y="237293"/>
                  </a:moveTo>
                  <a:cubicBezTo>
                    <a:pt x="557336" y="276620"/>
                    <a:pt x="548006" y="311947"/>
                    <a:pt x="531341" y="344609"/>
                  </a:cubicBezTo>
                  <a:cubicBezTo>
                    <a:pt x="520676" y="365271"/>
                    <a:pt x="498680" y="364604"/>
                    <a:pt x="479351" y="359272"/>
                  </a:cubicBezTo>
                  <a:cubicBezTo>
                    <a:pt x="466685" y="355939"/>
                    <a:pt x="447356" y="366604"/>
                    <a:pt x="442023" y="352608"/>
                  </a:cubicBezTo>
                  <a:cubicBezTo>
                    <a:pt x="436691" y="337276"/>
                    <a:pt x="448689" y="321278"/>
                    <a:pt x="459353" y="308614"/>
                  </a:cubicBezTo>
                  <a:cubicBezTo>
                    <a:pt x="486015" y="274620"/>
                    <a:pt x="524009" y="255956"/>
                    <a:pt x="565335" y="237293"/>
                  </a:cubicBezTo>
                  <a:close/>
                  <a:moveTo>
                    <a:pt x="1471338" y="235867"/>
                  </a:moveTo>
                  <a:cubicBezTo>
                    <a:pt x="1483097" y="235169"/>
                    <a:pt x="1495178" y="237460"/>
                    <a:pt x="1506510" y="243292"/>
                  </a:cubicBezTo>
                  <a:cubicBezTo>
                    <a:pt x="1519839" y="249958"/>
                    <a:pt x="1526505" y="261289"/>
                    <a:pt x="1526505" y="274621"/>
                  </a:cubicBezTo>
                  <a:cubicBezTo>
                    <a:pt x="1526505" y="311948"/>
                    <a:pt x="1535838" y="347276"/>
                    <a:pt x="1548504" y="381937"/>
                  </a:cubicBezTo>
                  <a:cubicBezTo>
                    <a:pt x="1559834" y="411932"/>
                    <a:pt x="1551169" y="425262"/>
                    <a:pt x="1519839" y="433261"/>
                  </a:cubicBezTo>
                  <a:cubicBezTo>
                    <a:pt x="1519173" y="433261"/>
                    <a:pt x="1517842" y="433928"/>
                    <a:pt x="1517175" y="433928"/>
                  </a:cubicBezTo>
                  <a:cubicBezTo>
                    <a:pt x="1424521" y="455924"/>
                    <a:pt x="1420521" y="452593"/>
                    <a:pt x="1409858" y="357940"/>
                  </a:cubicBezTo>
                  <a:cubicBezTo>
                    <a:pt x="1407191" y="339277"/>
                    <a:pt x="1405192" y="321279"/>
                    <a:pt x="1403192" y="307949"/>
                  </a:cubicBezTo>
                  <a:cubicBezTo>
                    <a:pt x="1403692" y="266956"/>
                    <a:pt x="1436062" y="237960"/>
                    <a:pt x="1471338" y="235867"/>
                  </a:cubicBezTo>
                  <a:close/>
                  <a:moveTo>
                    <a:pt x="1590495" y="215964"/>
                  </a:moveTo>
                  <a:cubicBezTo>
                    <a:pt x="1623157" y="211298"/>
                    <a:pt x="1653819" y="226630"/>
                    <a:pt x="1658486" y="253958"/>
                  </a:cubicBezTo>
                  <a:cubicBezTo>
                    <a:pt x="1666482" y="303285"/>
                    <a:pt x="1665148" y="354609"/>
                    <a:pt x="1689144" y="399936"/>
                  </a:cubicBezTo>
                  <a:cubicBezTo>
                    <a:pt x="1694477" y="410599"/>
                    <a:pt x="1684478" y="413932"/>
                    <a:pt x="1678479" y="418599"/>
                  </a:cubicBezTo>
                  <a:cubicBezTo>
                    <a:pt x="1667149" y="425265"/>
                    <a:pt x="1655818" y="421265"/>
                    <a:pt x="1642486" y="421265"/>
                  </a:cubicBezTo>
                  <a:cubicBezTo>
                    <a:pt x="1627823" y="411933"/>
                    <a:pt x="1612492" y="435264"/>
                    <a:pt x="1595161" y="423931"/>
                  </a:cubicBezTo>
                  <a:cubicBezTo>
                    <a:pt x="1575163" y="411266"/>
                    <a:pt x="1561833" y="393936"/>
                    <a:pt x="1559167" y="369941"/>
                  </a:cubicBezTo>
                  <a:cubicBezTo>
                    <a:pt x="1555167" y="336613"/>
                    <a:pt x="1549835" y="303285"/>
                    <a:pt x="1546501" y="269290"/>
                  </a:cubicBezTo>
                  <a:cubicBezTo>
                    <a:pt x="1542502" y="235296"/>
                    <a:pt x="1554501" y="221964"/>
                    <a:pt x="1590495" y="215964"/>
                  </a:cubicBezTo>
                  <a:close/>
                  <a:moveTo>
                    <a:pt x="670650" y="199299"/>
                  </a:moveTo>
                  <a:cubicBezTo>
                    <a:pt x="687982" y="195299"/>
                    <a:pt x="697315" y="203298"/>
                    <a:pt x="689315" y="217961"/>
                  </a:cubicBezTo>
                  <a:cubicBezTo>
                    <a:pt x="674650" y="243959"/>
                    <a:pt x="680650" y="271954"/>
                    <a:pt x="677316" y="298615"/>
                  </a:cubicBezTo>
                  <a:cubicBezTo>
                    <a:pt x="675317" y="312614"/>
                    <a:pt x="671983" y="322611"/>
                    <a:pt x="659987" y="330610"/>
                  </a:cubicBezTo>
                  <a:cubicBezTo>
                    <a:pt x="615327" y="361938"/>
                    <a:pt x="605328" y="387933"/>
                    <a:pt x="617327" y="439925"/>
                  </a:cubicBezTo>
                  <a:cubicBezTo>
                    <a:pt x="625326" y="474586"/>
                    <a:pt x="623326" y="477252"/>
                    <a:pt x="588665" y="477919"/>
                  </a:cubicBezTo>
                  <a:cubicBezTo>
                    <a:pt x="585332" y="477919"/>
                    <a:pt x="581999" y="477252"/>
                    <a:pt x="579333" y="477919"/>
                  </a:cubicBezTo>
                  <a:cubicBezTo>
                    <a:pt x="556004" y="486582"/>
                    <a:pt x="532009" y="491915"/>
                    <a:pt x="514678" y="469253"/>
                  </a:cubicBezTo>
                  <a:cubicBezTo>
                    <a:pt x="496015" y="444591"/>
                    <a:pt x="500015" y="414594"/>
                    <a:pt x="504014" y="386599"/>
                  </a:cubicBezTo>
                  <a:cubicBezTo>
                    <a:pt x="506679" y="366604"/>
                    <a:pt x="525343" y="364604"/>
                    <a:pt x="542006" y="362604"/>
                  </a:cubicBezTo>
                  <a:cubicBezTo>
                    <a:pt x="563337" y="360604"/>
                    <a:pt x="585332" y="367937"/>
                    <a:pt x="607328" y="350605"/>
                  </a:cubicBezTo>
                  <a:cubicBezTo>
                    <a:pt x="556004" y="347939"/>
                    <a:pt x="554004" y="341942"/>
                    <a:pt x="566003" y="293949"/>
                  </a:cubicBezTo>
                  <a:cubicBezTo>
                    <a:pt x="580000" y="237293"/>
                    <a:pt x="617327" y="211298"/>
                    <a:pt x="670650" y="199299"/>
                  </a:cubicBezTo>
                  <a:close/>
                  <a:moveTo>
                    <a:pt x="1740466" y="197302"/>
                  </a:moveTo>
                  <a:cubicBezTo>
                    <a:pt x="1774461" y="195302"/>
                    <a:pt x="1807123" y="211298"/>
                    <a:pt x="1813122" y="236629"/>
                  </a:cubicBezTo>
                  <a:cubicBezTo>
                    <a:pt x="1821119" y="271957"/>
                    <a:pt x="1826452" y="308616"/>
                    <a:pt x="1829785" y="330614"/>
                  </a:cubicBezTo>
                  <a:cubicBezTo>
                    <a:pt x="1831785" y="373272"/>
                    <a:pt x="1821119" y="394603"/>
                    <a:pt x="1793790" y="405933"/>
                  </a:cubicBezTo>
                  <a:cubicBezTo>
                    <a:pt x="1765795" y="417266"/>
                    <a:pt x="1739133" y="411933"/>
                    <a:pt x="1721801" y="389270"/>
                  </a:cubicBezTo>
                  <a:cubicBezTo>
                    <a:pt x="1688473" y="345943"/>
                    <a:pt x="1673143" y="295952"/>
                    <a:pt x="1679809" y="240627"/>
                  </a:cubicBezTo>
                  <a:cubicBezTo>
                    <a:pt x="1684473" y="204634"/>
                    <a:pt x="1711804" y="199301"/>
                    <a:pt x="1740466" y="197302"/>
                  </a:cubicBezTo>
                  <a:close/>
                  <a:moveTo>
                    <a:pt x="809293" y="180636"/>
                  </a:moveTo>
                  <a:cubicBezTo>
                    <a:pt x="800630" y="214631"/>
                    <a:pt x="800630" y="245959"/>
                    <a:pt x="801296" y="277288"/>
                  </a:cubicBezTo>
                  <a:cubicBezTo>
                    <a:pt x="801296" y="299950"/>
                    <a:pt x="763968" y="327281"/>
                    <a:pt x="734639" y="325948"/>
                  </a:cubicBezTo>
                  <a:cubicBezTo>
                    <a:pt x="705311" y="325281"/>
                    <a:pt x="695978" y="311949"/>
                    <a:pt x="699311" y="275288"/>
                  </a:cubicBezTo>
                  <a:cubicBezTo>
                    <a:pt x="703311" y="225296"/>
                    <a:pt x="745970" y="187969"/>
                    <a:pt x="809293" y="180636"/>
                  </a:cubicBezTo>
                  <a:close/>
                  <a:moveTo>
                    <a:pt x="1869777" y="176637"/>
                  </a:moveTo>
                  <a:cubicBezTo>
                    <a:pt x="1903772" y="172640"/>
                    <a:pt x="1935100" y="189302"/>
                    <a:pt x="1940433" y="215298"/>
                  </a:cubicBezTo>
                  <a:cubicBezTo>
                    <a:pt x="1951099" y="266623"/>
                    <a:pt x="1962429" y="317947"/>
                    <a:pt x="1967762" y="370606"/>
                  </a:cubicBezTo>
                  <a:cubicBezTo>
                    <a:pt x="1968429" y="375270"/>
                    <a:pt x="1971762" y="381936"/>
                    <a:pt x="1965096" y="383269"/>
                  </a:cubicBezTo>
                  <a:cubicBezTo>
                    <a:pt x="1938433" y="387269"/>
                    <a:pt x="1913104" y="405933"/>
                    <a:pt x="1885109" y="394601"/>
                  </a:cubicBezTo>
                  <a:cubicBezTo>
                    <a:pt x="1861111" y="384602"/>
                    <a:pt x="1851781" y="363940"/>
                    <a:pt x="1847781" y="338612"/>
                  </a:cubicBezTo>
                  <a:cubicBezTo>
                    <a:pt x="1843115" y="301951"/>
                    <a:pt x="1835782" y="264624"/>
                    <a:pt x="1829116" y="229963"/>
                  </a:cubicBezTo>
                  <a:cubicBezTo>
                    <a:pt x="1828450" y="197302"/>
                    <a:pt x="1842448" y="179970"/>
                    <a:pt x="1869777" y="176637"/>
                  </a:cubicBezTo>
                  <a:close/>
                  <a:moveTo>
                    <a:pt x="2023083" y="172638"/>
                  </a:moveTo>
                  <a:cubicBezTo>
                    <a:pt x="2057744" y="170638"/>
                    <a:pt x="2075073" y="187301"/>
                    <a:pt x="2075740" y="223962"/>
                  </a:cubicBezTo>
                  <a:cubicBezTo>
                    <a:pt x="2077073" y="263956"/>
                    <a:pt x="2083072" y="303283"/>
                    <a:pt x="2093071" y="341944"/>
                  </a:cubicBezTo>
                  <a:cubicBezTo>
                    <a:pt x="2103737" y="379271"/>
                    <a:pt x="2099071" y="384602"/>
                    <a:pt x="2050411" y="383936"/>
                  </a:cubicBezTo>
                  <a:cubicBezTo>
                    <a:pt x="2050411" y="383936"/>
                    <a:pt x="2041745" y="384602"/>
                    <a:pt x="2034415" y="386602"/>
                  </a:cubicBezTo>
                  <a:cubicBezTo>
                    <a:pt x="2001754" y="393935"/>
                    <a:pt x="1985756" y="386602"/>
                    <a:pt x="1983089" y="354607"/>
                  </a:cubicBezTo>
                  <a:cubicBezTo>
                    <a:pt x="1979756" y="312615"/>
                    <a:pt x="1973757" y="271955"/>
                    <a:pt x="1967093" y="230628"/>
                  </a:cubicBezTo>
                  <a:cubicBezTo>
                    <a:pt x="1961760" y="197300"/>
                    <a:pt x="1986422" y="174637"/>
                    <a:pt x="2023083" y="172638"/>
                  </a:cubicBezTo>
                  <a:close/>
                  <a:moveTo>
                    <a:pt x="877283" y="168637"/>
                  </a:moveTo>
                  <a:cubicBezTo>
                    <a:pt x="915276" y="164638"/>
                    <a:pt x="931941" y="181303"/>
                    <a:pt x="927941" y="218631"/>
                  </a:cubicBezTo>
                  <a:cubicBezTo>
                    <a:pt x="926608" y="232627"/>
                    <a:pt x="925275" y="247293"/>
                    <a:pt x="923275" y="261289"/>
                  </a:cubicBezTo>
                  <a:cubicBezTo>
                    <a:pt x="919276" y="299284"/>
                    <a:pt x="895280" y="314616"/>
                    <a:pt x="860618" y="301950"/>
                  </a:cubicBezTo>
                  <a:cubicBezTo>
                    <a:pt x="857952" y="300617"/>
                    <a:pt x="854619" y="299950"/>
                    <a:pt x="851952" y="299950"/>
                  </a:cubicBezTo>
                  <a:cubicBezTo>
                    <a:pt x="815291" y="294617"/>
                    <a:pt x="815291" y="294617"/>
                    <a:pt x="817291" y="250626"/>
                  </a:cubicBezTo>
                  <a:cubicBezTo>
                    <a:pt x="816624" y="224628"/>
                    <a:pt x="823290" y="193966"/>
                    <a:pt x="857952" y="176636"/>
                  </a:cubicBezTo>
                  <a:cubicBezTo>
                    <a:pt x="863951" y="173303"/>
                    <a:pt x="870617" y="169970"/>
                    <a:pt x="877283" y="168637"/>
                  </a:cubicBezTo>
                  <a:close/>
                  <a:moveTo>
                    <a:pt x="2152394" y="156641"/>
                  </a:moveTo>
                  <a:cubicBezTo>
                    <a:pt x="2189054" y="156641"/>
                    <a:pt x="2208383" y="169306"/>
                    <a:pt x="2219715" y="204632"/>
                  </a:cubicBezTo>
                  <a:cubicBezTo>
                    <a:pt x="2230381" y="236629"/>
                    <a:pt x="2239711" y="269290"/>
                    <a:pt x="2247044" y="301952"/>
                  </a:cubicBezTo>
                  <a:cubicBezTo>
                    <a:pt x="2254376" y="332613"/>
                    <a:pt x="2245044" y="346610"/>
                    <a:pt x="2213716" y="355942"/>
                  </a:cubicBezTo>
                  <a:cubicBezTo>
                    <a:pt x="2203053" y="359275"/>
                    <a:pt x="2192387" y="361942"/>
                    <a:pt x="2181722" y="365275"/>
                  </a:cubicBezTo>
                  <a:cubicBezTo>
                    <a:pt x="2142395" y="378605"/>
                    <a:pt x="2118399" y="367274"/>
                    <a:pt x="2109067" y="327280"/>
                  </a:cubicBezTo>
                  <a:cubicBezTo>
                    <a:pt x="2101070" y="293286"/>
                    <a:pt x="2095071" y="259291"/>
                    <a:pt x="2091071" y="224630"/>
                  </a:cubicBezTo>
                  <a:cubicBezTo>
                    <a:pt x="2086405" y="183969"/>
                    <a:pt x="2112400" y="156641"/>
                    <a:pt x="2152394" y="156641"/>
                  </a:cubicBezTo>
                  <a:close/>
                  <a:moveTo>
                    <a:pt x="984096" y="151392"/>
                  </a:moveTo>
                  <a:cubicBezTo>
                    <a:pt x="991595" y="149475"/>
                    <a:pt x="999927" y="150975"/>
                    <a:pt x="1009259" y="156641"/>
                  </a:cubicBezTo>
                  <a:cubicBezTo>
                    <a:pt x="1028589" y="168640"/>
                    <a:pt x="1059250" y="171973"/>
                    <a:pt x="1048587" y="206635"/>
                  </a:cubicBezTo>
                  <a:cubicBezTo>
                    <a:pt x="1045920" y="215299"/>
                    <a:pt x="1043921" y="223965"/>
                    <a:pt x="1043921" y="233297"/>
                  </a:cubicBezTo>
                  <a:cubicBezTo>
                    <a:pt x="1045254" y="273291"/>
                    <a:pt x="1015925" y="301287"/>
                    <a:pt x="975931" y="299287"/>
                  </a:cubicBezTo>
                  <a:cubicBezTo>
                    <a:pt x="944602" y="298620"/>
                    <a:pt x="934603" y="287288"/>
                    <a:pt x="934603" y="251293"/>
                  </a:cubicBezTo>
                  <a:cubicBezTo>
                    <a:pt x="936603" y="223298"/>
                    <a:pt x="944602" y="193303"/>
                    <a:pt x="963932" y="166641"/>
                  </a:cubicBezTo>
                  <a:cubicBezTo>
                    <a:pt x="969931" y="158641"/>
                    <a:pt x="976597" y="153309"/>
                    <a:pt x="984096" y="151392"/>
                  </a:cubicBezTo>
                  <a:close/>
                  <a:moveTo>
                    <a:pt x="2317032" y="133977"/>
                  </a:moveTo>
                  <a:cubicBezTo>
                    <a:pt x="2355026" y="134643"/>
                    <a:pt x="2364358" y="143309"/>
                    <a:pt x="2364358" y="177970"/>
                  </a:cubicBezTo>
                  <a:cubicBezTo>
                    <a:pt x="2364358" y="215298"/>
                    <a:pt x="2371691" y="250624"/>
                    <a:pt x="2384354" y="285952"/>
                  </a:cubicBezTo>
                  <a:cubicBezTo>
                    <a:pt x="2397019" y="323279"/>
                    <a:pt x="2390353" y="331945"/>
                    <a:pt x="2351693" y="333278"/>
                  </a:cubicBezTo>
                  <a:cubicBezTo>
                    <a:pt x="2343696" y="333278"/>
                    <a:pt x="2333697" y="331945"/>
                    <a:pt x="2327698" y="335945"/>
                  </a:cubicBezTo>
                  <a:cubicBezTo>
                    <a:pt x="2295037" y="354607"/>
                    <a:pt x="2280372" y="334611"/>
                    <a:pt x="2267709" y="309949"/>
                  </a:cubicBezTo>
                  <a:cubicBezTo>
                    <a:pt x="2249044" y="271955"/>
                    <a:pt x="2241714" y="229961"/>
                    <a:pt x="2233714" y="189301"/>
                  </a:cubicBezTo>
                  <a:cubicBezTo>
                    <a:pt x="2229715" y="170638"/>
                    <a:pt x="2239714" y="155973"/>
                    <a:pt x="2258376" y="147975"/>
                  </a:cubicBezTo>
                  <a:cubicBezTo>
                    <a:pt x="2277708" y="139310"/>
                    <a:pt x="2299036" y="135310"/>
                    <a:pt x="2317032" y="133977"/>
                  </a:cubicBezTo>
                  <a:close/>
                  <a:moveTo>
                    <a:pt x="1111908" y="133310"/>
                  </a:moveTo>
                  <a:cubicBezTo>
                    <a:pt x="1133237" y="139309"/>
                    <a:pt x="1163899" y="135976"/>
                    <a:pt x="1165232" y="171971"/>
                  </a:cubicBezTo>
                  <a:cubicBezTo>
                    <a:pt x="1165899" y="181970"/>
                    <a:pt x="1166566" y="191969"/>
                    <a:pt x="1167232" y="202633"/>
                  </a:cubicBezTo>
                  <a:cubicBezTo>
                    <a:pt x="1169232" y="259959"/>
                    <a:pt x="1145236" y="283954"/>
                    <a:pt x="1093245" y="275955"/>
                  </a:cubicBezTo>
                  <a:cubicBezTo>
                    <a:pt x="1075913" y="273289"/>
                    <a:pt x="1063914" y="264623"/>
                    <a:pt x="1061916" y="247293"/>
                  </a:cubicBezTo>
                  <a:cubicBezTo>
                    <a:pt x="1058583" y="217965"/>
                    <a:pt x="1058583" y="187969"/>
                    <a:pt x="1067247" y="159307"/>
                  </a:cubicBezTo>
                  <a:cubicBezTo>
                    <a:pt x="1074580" y="136643"/>
                    <a:pt x="1090578" y="127312"/>
                    <a:pt x="1111908" y="133310"/>
                  </a:cubicBezTo>
                  <a:close/>
                  <a:moveTo>
                    <a:pt x="2973590" y="132644"/>
                  </a:moveTo>
                  <a:cubicBezTo>
                    <a:pt x="2975590" y="132644"/>
                    <a:pt x="2977590" y="132644"/>
                    <a:pt x="2979589" y="132644"/>
                  </a:cubicBezTo>
                  <a:cubicBezTo>
                    <a:pt x="3021582" y="132644"/>
                    <a:pt x="3034914" y="147307"/>
                    <a:pt x="3032914" y="189301"/>
                  </a:cubicBezTo>
                  <a:cubicBezTo>
                    <a:pt x="3031581" y="217297"/>
                    <a:pt x="2993586" y="247292"/>
                    <a:pt x="2964924" y="243961"/>
                  </a:cubicBezTo>
                  <a:cubicBezTo>
                    <a:pt x="2948927" y="241961"/>
                    <a:pt x="2941595" y="231962"/>
                    <a:pt x="2938928" y="217963"/>
                  </a:cubicBezTo>
                  <a:cubicBezTo>
                    <a:pt x="2936262" y="204633"/>
                    <a:pt x="2936262" y="191301"/>
                    <a:pt x="2934262" y="178638"/>
                  </a:cubicBezTo>
                  <a:cubicBezTo>
                    <a:pt x="2926929" y="132644"/>
                    <a:pt x="2926929" y="132644"/>
                    <a:pt x="2973590" y="132644"/>
                  </a:cubicBezTo>
                  <a:close/>
                  <a:moveTo>
                    <a:pt x="2454345" y="130979"/>
                  </a:moveTo>
                  <a:cubicBezTo>
                    <a:pt x="2467676" y="130479"/>
                    <a:pt x="2481007" y="132978"/>
                    <a:pt x="2494338" y="140643"/>
                  </a:cubicBezTo>
                  <a:cubicBezTo>
                    <a:pt x="2497005" y="141976"/>
                    <a:pt x="2499671" y="144642"/>
                    <a:pt x="2500338" y="147309"/>
                  </a:cubicBezTo>
                  <a:cubicBezTo>
                    <a:pt x="2509004" y="194635"/>
                    <a:pt x="2527000" y="239960"/>
                    <a:pt x="2525000" y="288620"/>
                  </a:cubicBezTo>
                  <a:cubicBezTo>
                    <a:pt x="2523000" y="319948"/>
                    <a:pt x="2492339" y="338611"/>
                    <a:pt x="2447680" y="337944"/>
                  </a:cubicBezTo>
                  <a:cubicBezTo>
                    <a:pt x="2425016" y="339944"/>
                    <a:pt x="2407019" y="327947"/>
                    <a:pt x="2401020" y="303283"/>
                  </a:cubicBezTo>
                  <a:cubicBezTo>
                    <a:pt x="2391687" y="264622"/>
                    <a:pt x="2383023" y="225297"/>
                    <a:pt x="2385021" y="185303"/>
                  </a:cubicBezTo>
                  <a:cubicBezTo>
                    <a:pt x="2385688" y="164640"/>
                    <a:pt x="2392354" y="146642"/>
                    <a:pt x="2414352" y="139310"/>
                  </a:cubicBezTo>
                  <a:cubicBezTo>
                    <a:pt x="2427683" y="134978"/>
                    <a:pt x="2441014" y="131479"/>
                    <a:pt x="2454345" y="130979"/>
                  </a:cubicBezTo>
                  <a:close/>
                  <a:moveTo>
                    <a:pt x="3321529" y="126646"/>
                  </a:moveTo>
                  <a:cubicBezTo>
                    <a:pt x="3333526" y="141309"/>
                    <a:pt x="3330193" y="157307"/>
                    <a:pt x="3336192" y="169972"/>
                  </a:cubicBezTo>
                  <a:cubicBezTo>
                    <a:pt x="3339525" y="177969"/>
                    <a:pt x="3332195" y="182635"/>
                    <a:pt x="3326862" y="187301"/>
                  </a:cubicBezTo>
                  <a:cubicBezTo>
                    <a:pt x="3324862" y="188635"/>
                    <a:pt x="3320196" y="189301"/>
                    <a:pt x="3318196" y="187968"/>
                  </a:cubicBezTo>
                  <a:cubicBezTo>
                    <a:pt x="3310863" y="183302"/>
                    <a:pt x="3316196" y="177303"/>
                    <a:pt x="3316863" y="171972"/>
                  </a:cubicBezTo>
                  <a:cubicBezTo>
                    <a:pt x="3318863" y="157974"/>
                    <a:pt x="3319529" y="143975"/>
                    <a:pt x="3321529" y="126646"/>
                  </a:cubicBezTo>
                  <a:close/>
                  <a:moveTo>
                    <a:pt x="3179552" y="126645"/>
                  </a:moveTo>
                  <a:cubicBezTo>
                    <a:pt x="3199550" y="123978"/>
                    <a:pt x="3203547" y="152642"/>
                    <a:pt x="3206880" y="170638"/>
                  </a:cubicBezTo>
                  <a:cubicBezTo>
                    <a:pt x="3216212" y="223297"/>
                    <a:pt x="3204216" y="243293"/>
                    <a:pt x="3153557" y="249959"/>
                  </a:cubicBezTo>
                  <a:cubicBezTo>
                    <a:pt x="3170220" y="236627"/>
                    <a:pt x="3174219" y="221964"/>
                    <a:pt x="3172886" y="205965"/>
                  </a:cubicBezTo>
                  <a:cubicBezTo>
                    <a:pt x="3172222" y="195966"/>
                    <a:pt x="3171553" y="185303"/>
                    <a:pt x="3170220" y="175304"/>
                  </a:cubicBezTo>
                  <a:cubicBezTo>
                    <a:pt x="3168222" y="157306"/>
                    <a:pt x="3162889" y="128644"/>
                    <a:pt x="3179552" y="126645"/>
                  </a:cubicBezTo>
                  <a:close/>
                  <a:moveTo>
                    <a:pt x="935769" y="123897"/>
                  </a:moveTo>
                  <a:cubicBezTo>
                    <a:pt x="939268" y="122980"/>
                    <a:pt x="942600" y="122980"/>
                    <a:pt x="945267" y="125980"/>
                  </a:cubicBezTo>
                  <a:cubicBezTo>
                    <a:pt x="951266" y="132645"/>
                    <a:pt x="945267" y="141311"/>
                    <a:pt x="943933" y="148644"/>
                  </a:cubicBezTo>
                  <a:cubicBezTo>
                    <a:pt x="941934" y="159310"/>
                    <a:pt x="933937" y="159310"/>
                    <a:pt x="925271" y="157977"/>
                  </a:cubicBezTo>
                  <a:cubicBezTo>
                    <a:pt x="913939" y="155977"/>
                    <a:pt x="903276" y="153310"/>
                    <a:pt x="887944" y="150644"/>
                  </a:cubicBezTo>
                  <a:cubicBezTo>
                    <a:pt x="899276" y="135311"/>
                    <a:pt x="911273" y="130645"/>
                    <a:pt x="925271" y="127312"/>
                  </a:cubicBezTo>
                  <a:cubicBezTo>
                    <a:pt x="928604" y="126646"/>
                    <a:pt x="932270" y="124813"/>
                    <a:pt x="935769" y="123897"/>
                  </a:cubicBezTo>
                  <a:close/>
                  <a:moveTo>
                    <a:pt x="3119898" y="123490"/>
                  </a:moveTo>
                  <a:cubicBezTo>
                    <a:pt x="3142519" y="125271"/>
                    <a:pt x="3153893" y="143644"/>
                    <a:pt x="3152893" y="176639"/>
                  </a:cubicBezTo>
                  <a:cubicBezTo>
                    <a:pt x="3151560" y="224631"/>
                    <a:pt x="3134228" y="239963"/>
                    <a:pt x="3089569" y="235963"/>
                  </a:cubicBezTo>
                  <a:cubicBezTo>
                    <a:pt x="3070238" y="233963"/>
                    <a:pt x="3059574" y="224631"/>
                    <a:pt x="3056241" y="206635"/>
                  </a:cubicBezTo>
                  <a:cubicBezTo>
                    <a:pt x="3054908" y="200635"/>
                    <a:pt x="3054241" y="194636"/>
                    <a:pt x="3053575" y="188636"/>
                  </a:cubicBezTo>
                  <a:cubicBezTo>
                    <a:pt x="3052908" y="171306"/>
                    <a:pt x="3036243" y="153308"/>
                    <a:pt x="3044909" y="139311"/>
                  </a:cubicBezTo>
                  <a:cubicBezTo>
                    <a:pt x="3054241" y="124646"/>
                    <a:pt x="3076904" y="131979"/>
                    <a:pt x="3093569" y="127312"/>
                  </a:cubicBezTo>
                  <a:cubicBezTo>
                    <a:pt x="3103567" y="124146"/>
                    <a:pt x="3112357" y="122896"/>
                    <a:pt x="3119898" y="123490"/>
                  </a:cubicBezTo>
                  <a:close/>
                  <a:moveTo>
                    <a:pt x="1218367" y="123313"/>
                  </a:moveTo>
                  <a:cubicBezTo>
                    <a:pt x="1223137" y="123730"/>
                    <a:pt x="1228886" y="125980"/>
                    <a:pt x="1235885" y="130646"/>
                  </a:cubicBezTo>
                  <a:cubicBezTo>
                    <a:pt x="1237885" y="131979"/>
                    <a:pt x="1241884" y="131979"/>
                    <a:pt x="1244551" y="131979"/>
                  </a:cubicBezTo>
                  <a:cubicBezTo>
                    <a:pt x="1298542" y="135310"/>
                    <a:pt x="1301875" y="138643"/>
                    <a:pt x="1301875" y="196635"/>
                  </a:cubicBezTo>
                  <a:cubicBezTo>
                    <a:pt x="1301875" y="198634"/>
                    <a:pt x="1301875" y="207965"/>
                    <a:pt x="1303208" y="217297"/>
                  </a:cubicBezTo>
                  <a:cubicBezTo>
                    <a:pt x="1305874" y="241292"/>
                    <a:pt x="1285212" y="258624"/>
                    <a:pt x="1261883" y="252625"/>
                  </a:cubicBezTo>
                  <a:cubicBezTo>
                    <a:pt x="1249217" y="249292"/>
                    <a:pt x="1235885" y="245959"/>
                    <a:pt x="1222554" y="246625"/>
                  </a:cubicBezTo>
                  <a:cubicBezTo>
                    <a:pt x="1194560" y="247292"/>
                    <a:pt x="1186561" y="231962"/>
                    <a:pt x="1187227" y="207965"/>
                  </a:cubicBezTo>
                  <a:cubicBezTo>
                    <a:pt x="1187894" y="189969"/>
                    <a:pt x="1189893" y="171304"/>
                    <a:pt x="1194560" y="153308"/>
                  </a:cubicBezTo>
                  <a:cubicBezTo>
                    <a:pt x="1198558" y="137311"/>
                    <a:pt x="1204057" y="122063"/>
                    <a:pt x="1218367" y="123313"/>
                  </a:cubicBezTo>
                  <a:close/>
                  <a:moveTo>
                    <a:pt x="2578875" y="119960"/>
                  </a:moveTo>
                  <a:cubicBezTo>
                    <a:pt x="2589029" y="120147"/>
                    <a:pt x="2600486" y="122980"/>
                    <a:pt x="2612984" y="128646"/>
                  </a:cubicBezTo>
                  <a:cubicBezTo>
                    <a:pt x="2626982" y="135312"/>
                    <a:pt x="2635648" y="144644"/>
                    <a:pt x="2636982" y="161307"/>
                  </a:cubicBezTo>
                  <a:cubicBezTo>
                    <a:pt x="2640315" y="197968"/>
                    <a:pt x="2644314" y="234629"/>
                    <a:pt x="2663644" y="267291"/>
                  </a:cubicBezTo>
                  <a:cubicBezTo>
                    <a:pt x="2667643" y="273957"/>
                    <a:pt x="2670310" y="281954"/>
                    <a:pt x="2660311" y="288620"/>
                  </a:cubicBezTo>
                  <a:cubicBezTo>
                    <a:pt x="2611651" y="323281"/>
                    <a:pt x="2550993" y="300619"/>
                    <a:pt x="2538330" y="241962"/>
                  </a:cubicBezTo>
                  <a:cubicBezTo>
                    <a:pt x="2534330" y="223297"/>
                    <a:pt x="2532331" y="203968"/>
                    <a:pt x="2529664" y="184636"/>
                  </a:cubicBezTo>
                  <a:cubicBezTo>
                    <a:pt x="2529664" y="142643"/>
                    <a:pt x="2548411" y="119398"/>
                    <a:pt x="2578875" y="119960"/>
                  </a:cubicBezTo>
                  <a:close/>
                  <a:moveTo>
                    <a:pt x="2827947" y="116721"/>
                  </a:moveTo>
                  <a:cubicBezTo>
                    <a:pt x="2859442" y="115814"/>
                    <a:pt x="2898436" y="132812"/>
                    <a:pt x="2908933" y="157309"/>
                  </a:cubicBezTo>
                  <a:cubicBezTo>
                    <a:pt x="2917266" y="176639"/>
                    <a:pt x="2922599" y="195469"/>
                    <a:pt x="2921349" y="213300"/>
                  </a:cubicBezTo>
                  <a:lnTo>
                    <a:pt x="2894711" y="262479"/>
                  </a:lnTo>
                  <a:lnTo>
                    <a:pt x="2883938" y="260710"/>
                  </a:lnTo>
                  <a:cubicBezTo>
                    <a:pt x="2880105" y="261626"/>
                    <a:pt x="2876272" y="263293"/>
                    <a:pt x="2872272" y="263293"/>
                  </a:cubicBezTo>
                  <a:cubicBezTo>
                    <a:pt x="2840277" y="264624"/>
                    <a:pt x="2816948" y="253294"/>
                    <a:pt x="2803618" y="222632"/>
                  </a:cubicBezTo>
                  <a:cubicBezTo>
                    <a:pt x="2794285" y="200634"/>
                    <a:pt x="2786953" y="178638"/>
                    <a:pt x="2785619" y="155309"/>
                  </a:cubicBezTo>
                  <a:cubicBezTo>
                    <a:pt x="2784953" y="141977"/>
                    <a:pt x="2788952" y="131311"/>
                    <a:pt x="2800285" y="123980"/>
                  </a:cubicBezTo>
                  <a:cubicBezTo>
                    <a:pt x="2807783" y="119314"/>
                    <a:pt x="2817449" y="117023"/>
                    <a:pt x="2827947" y="116721"/>
                  </a:cubicBezTo>
                  <a:close/>
                  <a:moveTo>
                    <a:pt x="3240209" y="115314"/>
                  </a:moveTo>
                  <a:cubicBezTo>
                    <a:pt x="3260872" y="119312"/>
                    <a:pt x="3286203" y="119978"/>
                    <a:pt x="3292201" y="148642"/>
                  </a:cubicBezTo>
                  <a:cubicBezTo>
                    <a:pt x="3298200" y="177971"/>
                    <a:pt x="3286203" y="199967"/>
                    <a:pt x="3258872" y="212632"/>
                  </a:cubicBezTo>
                  <a:cubicBezTo>
                    <a:pt x="3250208" y="216632"/>
                    <a:pt x="3240209" y="219296"/>
                    <a:pt x="3228877" y="223296"/>
                  </a:cubicBezTo>
                  <a:cubicBezTo>
                    <a:pt x="3228210" y="193301"/>
                    <a:pt x="3227543" y="166639"/>
                    <a:pt x="3218213" y="140643"/>
                  </a:cubicBezTo>
                  <a:cubicBezTo>
                    <a:pt x="3212213" y="123311"/>
                    <a:pt x="3222213" y="111314"/>
                    <a:pt x="3240209" y="115314"/>
                  </a:cubicBezTo>
                  <a:close/>
                  <a:moveTo>
                    <a:pt x="2720964" y="113981"/>
                  </a:moveTo>
                  <a:cubicBezTo>
                    <a:pt x="2759624" y="111981"/>
                    <a:pt x="2770290" y="119980"/>
                    <a:pt x="2776289" y="157972"/>
                  </a:cubicBezTo>
                  <a:cubicBezTo>
                    <a:pt x="2779620" y="179303"/>
                    <a:pt x="2779620" y="200632"/>
                    <a:pt x="2782953" y="221961"/>
                  </a:cubicBezTo>
                  <a:cubicBezTo>
                    <a:pt x="2788286" y="261288"/>
                    <a:pt x="2782953" y="269287"/>
                    <a:pt x="2743628" y="271287"/>
                  </a:cubicBezTo>
                  <a:cubicBezTo>
                    <a:pt x="2738962" y="271953"/>
                    <a:pt x="2733629" y="271953"/>
                    <a:pt x="2728296" y="271953"/>
                  </a:cubicBezTo>
                  <a:cubicBezTo>
                    <a:pt x="2677639" y="271287"/>
                    <a:pt x="2670973" y="266620"/>
                    <a:pt x="2660974" y="216630"/>
                  </a:cubicBezTo>
                  <a:cubicBezTo>
                    <a:pt x="2659641" y="209964"/>
                    <a:pt x="2658308" y="202632"/>
                    <a:pt x="2656975" y="195299"/>
                  </a:cubicBezTo>
                  <a:cubicBezTo>
                    <a:pt x="2644978" y="131310"/>
                    <a:pt x="2655642" y="117314"/>
                    <a:pt x="2720964" y="113981"/>
                  </a:cubicBezTo>
                  <a:close/>
                  <a:moveTo>
                    <a:pt x="1407762" y="104743"/>
                  </a:moveTo>
                  <a:cubicBezTo>
                    <a:pt x="1437226" y="106274"/>
                    <a:pt x="1443351" y="122146"/>
                    <a:pt x="1443851" y="170639"/>
                  </a:cubicBezTo>
                  <a:cubicBezTo>
                    <a:pt x="1444517" y="226630"/>
                    <a:pt x="1408523" y="246628"/>
                    <a:pt x="1353199" y="241295"/>
                  </a:cubicBezTo>
                  <a:cubicBezTo>
                    <a:pt x="1309206" y="237295"/>
                    <a:pt x="1319205" y="214631"/>
                    <a:pt x="1319871" y="190635"/>
                  </a:cubicBezTo>
                  <a:cubicBezTo>
                    <a:pt x="1320538" y="180636"/>
                    <a:pt x="1321871" y="169972"/>
                    <a:pt x="1321871" y="159973"/>
                  </a:cubicBezTo>
                  <a:cubicBezTo>
                    <a:pt x="1321205" y="126645"/>
                    <a:pt x="1335202" y="111315"/>
                    <a:pt x="1369862" y="107315"/>
                  </a:cubicBezTo>
                  <a:cubicBezTo>
                    <a:pt x="1385526" y="105316"/>
                    <a:pt x="1397941" y="104232"/>
                    <a:pt x="1407762" y="104743"/>
                  </a:cubicBezTo>
                  <a:close/>
                  <a:moveTo>
                    <a:pt x="1064582" y="98650"/>
                  </a:moveTo>
                  <a:cubicBezTo>
                    <a:pt x="1073246" y="97316"/>
                    <a:pt x="1081912" y="98650"/>
                    <a:pt x="1086578" y="106649"/>
                  </a:cubicBezTo>
                  <a:cubicBezTo>
                    <a:pt x="1091244" y="115315"/>
                    <a:pt x="1080578" y="117982"/>
                    <a:pt x="1076579" y="122648"/>
                  </a:cubicBezTo>
                  <a:cubicBezTo>
                    <a:pt x="1063249" y="139312"/>
                    <a:pt x="1049917" y="149312"/>
                    <a:pt x="1027921" y="134646"/>
                  </a:cubicBezTo>
                  <a:cubicBezTo>
                    <a:pt x="1019922" y="129313"/>
                    <a:pt x="1007257" y="132646"/>
                    <a:pt x="990594" y="131313"/>
                  </a:cubicBezTo>
                  <a:cubicBezTo>
                    <a:pt x="1016589" y="112649"/>
                    <a:pt x="1039251" y="102649"/>
                    <a:pt x="1064582" y="98650"/>
                  </a:cubicBezTo>
                  <a:close/>
                  <a:moveTo>
                    <a:pt x="1164813" y="93318"/>
                  </a:moveTo>
                  <a:cubicBezTo>
                    <a:pt x="1176395" y="91985"/>
                    <a:pt x="1189227" y="93985"/>
                    <a:pt x="1207891" y="98651"/>
                  </a:cubicBezTo>
                  <a:cubicBezTo>
                    <a:pt x="1189893" y="131313"/>
                    <a:pt x="1172563" y="133979"/>
                    <a:pt x="1129235" y="107982"/>
                  </a:cubicBezTo>
                  <a:cubicBezTo>
                    <a:pt x="1142900" y="99317"/>
                    <a:pt x="1153232" y="94651"/>
                    <a:pt x="1164813" y="93318"/>
                  </a:cubicBezTo>
                  <a:close/>
                  <a:moveTo>
                    <a:pt x="1529421" y="84903"/>
                  </a:moveTo>
                  <a:cubicBezTo>
                    <a:pt x="1541669" y="86986"/>
                    <a:pt x="1553500" y="91986"/>
                    <a:pt x="1564498" y="99985"/>
                  </a:cubicBezTo>
                  <a:cubicBezTo>
                    <a:pt x="1581163" y="111315"/>
                    <a:pt x="1568498" y="129980"/>
                    <a:pt x="1573164" y="141311"/>
                  </a:cubicBezTo>
                  <a:cubicBezTo>
                    <a:pt x="1572498" y="161975"/>
                    <a:pt x="1573831" y="178639"/>
                    <a:pt x="1566499" y="193304"/>
                  </a:cubicBezTo>
                  <a:cubicBezTo>
                    <a:pt x="1555167" y="217300"/>
                    <a:pt x="1539836" y="235298"/>
                    <a:pt x="1509174" y="222632"/>
                  </a:cubicBezTo>
                  <a:cubicBezTo>
                    <a:pt x="1506508" y="221299"/>
                    <a:pt x="1503175" y="221299"/>
                    <a:pt x="1500509" y="220633"/>
                  </a:cubicBezTo>
                  <a:cubicBezTo>
                    <a:pt x="1455850" y="213300"/>
                    <a:pt x="1447184" y="199303"/>
                    <a:pt x="1461183" y="155309"/>
                  </a:cubicBezTo>
                  <a:cubicBezTo>
                    <a:pt x="1463847" y="147310"/>
                    <a:pt x="1466513" y="139979"/>
                    <a:pt x="1467180" y="131980"/>
                  </a:cubicBezTo>
                  <a:cubicBezTo>
                    <a:pt x="1469179" y="113315"/>
                    <a:pt x="1469846" y="93319"/>
                    <a:pt x="1491844" y="87320"/>
                  </a:cubicBezTo>
                  <a:cubicBezTo>
                    <a:pt x="1504509" y="83653"/>
                    <a:pt x="1517173" y="82820"/>
                    <a:pt x="1529421" y="84903"/>
                  </a:cubicBezTo>
                  <a:close/>
                  <a:moveTo>
                    <a:pt x="2489119" y="77550"/>
                  </a:moveTo>
                  <a:cubicBezTo>
                    <a:pt x="2512085" y="74488"/>
                    <a:pt x="2533831" y="85486"/>
                    <a:pt x="2556328" y="91986"/>
                  </a:cubicBezTo>
                  <a:cubicBezTo>
                    <a:pt x="2532332" y="127982"/>
                    <a:pt x="2501670" y="125982"/>
                    <a:pt x="2468342" y="113983"/>
                  </a:cubicBezTo>
                  <a:cubicBezTo>
                    <a:pt x="2461676" y="111316"/>
                    <a:pt x="2454345" y="110650"/>
                    <a:pt x="2453012" y="101319"/>
                  </a:cubicBezTo>
                  <a:cubicBezTo>
                    <a:pt x="2451678" y="91986"/>
                    <a:pt x="2460342" y="89319"/>
                    <a:pt x="2465675" y="85986"/>
                  </a:cubicBezTo>
                  <a:cubicBezTo>
                    <a:pt x="2473674" y="81154"/>
                    <a:pt x="2481464" y="78571"/>
                    <a:pt x="2489119" y="77550"/>
                  </a:cubicBezTo>
                  <a:close/>
                  <a:moveTo>
                    <a:pt x="1654294" y="69040"/>
                  </a:moveTo>
                  <a:cubicBezTo>
                    <a:pt x="1669227" y="66613"/>
                    <a:pt x="1686141" y="67655"/>
                    <a:pt x="1704471" y="72654"/>
                  </a:cubicBezTo>
                  <a:cubicBezTo>
                    <a:pt x="1706471" y="73320"/>
                    <a:pt x="1708471" y="74654"/>
                    <a:pt x="1710471" y="73987"/>
                  </a:cubicBezTo>
                  <a:cubicBezTo>
                    <a:pt x="1746465" y="73987"/>
                    <a:pt x="1757795" y="90652"/>
                    <a:pt x="1745798" y="119980"/>
                  </a:cubicBezTo>
                  <a:cubicBezTo>
                    <a:pt x="1745131" y="129310"/>
                    <a:pt x="1744465" y="134643"/>
                    <a:pt x="1744465" y="139976"/>
                  </a:cubicBezTo>
                  <a:cubicBezTo>
                    <a:pt x="1745131" y="163971"/>
                    <a:pt x="1737132" y="175303"/>
                    <a:pt x="1711137" y="183303"/>
                  </a:cubicBezTo>
                  <a:cubicBezTo>
                    <a:pt x="1679809" y="192635"/>
                    <a:pt x="1649814" y="198632"/>
                    <a:pt x="1617154" y="197299"/>
                  </a:cubicBezTo>
                  <a:cubicBezTo>
                    <a:pt x="1597157" y="196632"/>
                    <a:pt x="1589825" y="189968"/>
                    <a:pt x="1588492" y="171304"/>
                  </a:cubicBezTo>
                  <a:cubicBezTo>
                    <a:pt x="1582494" y="114813"/>
                    <a:pt x="1609489" y="76320"/>
                    <a:pt x="1654294" y="69040"/>
                  </a:cubicBezTo>
                  <a:close/>
                  <a:moveTo>
                    <a:pt x="1362533" y="65324"/>
                  </a:moveTo>
                  <a:cubicBezTo>
                    <a:pt x="1337871" y="118650"/>
                    <a:pt x="1302543" y="127983"/>
                    <a:pt x="1225220" y="99320"/>
                  </a:cubicBezTo>
                  <a:cubicBezTo>
                    <a:pt x="1268548" y="65324"/>
                    <a:pt x="1316539" y="73990"/>
                    <a:pt x="1362533" y="65324"/>
                  </a:cubicBezTo>
                  <a:close/>
                  <a:moveTo>
                    <a:pt x="2318950" y="64323"/>
                  </a:moveTo>
                  <a:cubicBezTo>
                    <a:pt x="2324866" y="63156"/>
                    <a:pt x="2332031" y="64322"/>
                    <a:pt x="2339030" y="64655"/>
                  </a:cubicBezTo>
                  <a:cubicBezTo>
                    <a:pt x="2365693" y="65988"/>
                    <a:pt x="2391688" y="66655"/>
                    <a:pt x="2418350" y="67321"/>
                  </a:cubicBezTo>
                  <a:cubicBezTo>
                    <a:pt x="2427016" y="67321"/>
                    <a:pt x="2438348" y="63989"/>
                    <a:pt x="2439682" y="77987"/>
                  </a:cubicBezTo>
                  <a:cubicBezTo>
                    <a:pt x="2440348" y="89986"/>
                    <a:pt x="2447014" y="105982"/>
                    <a:pt x="2433016" y="111314"/>
                  </a:cubicBezTo>
                  <a:cubicBezTo>
                    <a:pt x="2412353" y="117980"/>
                    <a:pt x="2394355" y="131310"/>
                    <a:pt x="2371692" y="128646"/>
                  </a:cubicBezTo>
                  <a:cubicBezTo>
                    <a:pt x="2355027" y="129312"/>
                    <a:pt x="2339030" y="124646"/>
                    <a:pt x="2324365" y="118647"/>
                  </a:cubicBezTo>
                  <a:cubicBezTo>
                    <a:pt x="2306369" y="110648"/>
                    <a:pt x="2302369" y="95318"/>
                    <a:pt x="2306369" y="77987"/>
                  </a:cubicBezTo>
                  <a:cubicBezTo>
                    <a:pt x="2308369" y="68989"/>
                    <a:pt x="2313034" y="65489"/>
                    <a:pt x="2318950" y="64323"/>
                  </a:cubicBezTo>
                  <a:close/>
                  <a:moveTo>
                    <a:pt x="1843781" y="47992"/>
                  </a:moveTo>
                  <a:cubicBezTo>
                    <a:pt x="1867110" y="49325"/>
                    <a:pt x="1883775" y="57324"/>
                    <a:pt x="1875109" y="86653"/>
                  </a:cubicBezTo>
                  <a:cubicBezTo>
                    <a:pt x="1872443" y="95983"/>
                    <a:pt x="1872443" y="106649"/>
                    <a:pt x="1871776" y="116648"/>
                  </a:cubicBezTo>
                  <a:cubicBezTo>
                    <a:pt x="1869110" y="160640"/>
                    <a:pt x="1827117" y="190637"/>
                    <a:pt x="1784459" y="182638"/>
                  </a:cubicBezTo>
                  <a:cubicBezTo>
                    <a:pt x="1759128" y="177972"/>
                    <a:pt x="1754464" y="164640"/>
                    <a:pt x="1757795" y="145977"/>
                  </a:cubicBezTo>
                  <a:cubicBezTo>
                    <a:pt x="1758461" y="80653"/>
                    <a:pt x="1791122" y="44659"/>
                    <a:pt x="1843781" y="47992"/>
                  </a:cubicBezTo>
                  <a:close/>
                  <a:moveTo>
                    <a:pt x="1470742" y="43555"/>
                  </a:moveTo>
                  <a:cubicBezTo>
                    <a:pt x="1480011" y="42951"/>
                    <a:pt x="1488510" y="43659"/>
                    <a:pt x="1495175" y="45992"/>
                  </a:cubicBezTo>
                  <a:cubicBezTo>
                    <a:pt x="1507841" y="50659"/>
                    <a:pt x="1508507" y="53992"/>
                    <a:pt x="1498509" y="63989"/>
                  </a:cubicBezTo>
                  <a:cubicBezTo>
                    <a:pt x="1473179" y="89321"/>
                    <a:pt x="1447182" y="107318"/>
                    <a:pt x="1411853" y="80655"/>
                  </a:cubicBezTo>
                  <a:cubicBezTo>
                    <a:pt x="1409856" y="79322"/>
                    <a:pt x="1405856" y="79322"/>
                    <a:pt x="1403190" y="78655"/>
                  </a:cubicBezTo>
                  <a:cubicBezTo>
                    <a:pt x="1400523" y="77988"/>
                    <a:pt x="1397857" y="76655"/>
                    <a:pt x="1395190" y="75989"/>
                  </a:cubicBezTo>
                  <a:cubicBezTo>
                    <a:pt x="1408188" y="58991"/>
                    <a:pt x="1442933" y="45367"/>
                    <a:pt x="1470742" y="43555"/>
                  </a:cubicBezTo>
                  <a:close/>
                  <a:moveTo>
                    <a:pt x="2200388" y="39326"/>
                  </a:moveTo>
                  <a:cubicBezTo>
                    <a:pt x="2219717" y="42659"/>
                    <a:pt x="2238380" y="47992"/>
                    <a:pt x="2257712" y="50659"/>
                  </a:cubicBezTo>
                  <a:cubicBezTo>
                    <a:pt x="2283707" y="53325"/>
                    <a:pt x="2294373" y="67988"/>
                    <a:pt x="2291707" y="87987"/>
                  </a:cubicBezTo>
                  <a:cubicBezTo>
                    <a:pt x="2290373" y="107983"/>
                    <a:pt x="2294373" y="123979"/>
                    <a:pt x="2270375" y="121981"/>
                  </a:cubicBezTo>
                  <a:cubicBezTo>
                    <a:pt x="2259045" y="120648"/>
                    <a:pt x="2251046" y="131979"/>
                    <a:pt x="2242380" y="139311"/>
                  </a:cubicBezTo>
                  <a:cubicBezTo>
                    <a:pt x="2226383" y="153310"/>
                    <a:pt x="2211051" y="153977"/>
                    <a:pt x="2192388" y="143311"/>
                  </a:cubicBezTo>
                  <a:cubicBezTo>
                    <a:pt x="2176390" y="134645"/>
                    <a:pt x="2167726" y="127979"/>
                    <a:pt x="2174390" y="107316"/>
                  </a:cubicBezTo>
                  <a:cubicBezTo>
                    <a:pt x="2179056" y="92651"/>
                    <a:pt x="2175723" y="74654"/>
                    <a:pt x="2176390" y="58656"/>
                  </a:cubicBezTo>
                  <a:cubicBezTo>
                    <a:pt x="2176390" y="42659"/>
                    <a:pt x="2185056" y="36660"/>
                    <a:pt x="2200388" y="39326"/>
                  </a:cubicBezTo>
                  <a:close/>
                  <a:moveTo>
                    <a:pt x="1933765" y="25328"/>
                  </a:moveTo>
                  <a:cubicBezTo>
                    <a:pt x="1961096" y="23328"/>
                    <a:pt x="1983091" y="35327"/>
                    <a:pt x="2003087" y="52658"/>
                  </a:cubicBezTo>
                  <a:cubicBezTo>
                    <a:pt x="2008420" y="57322"/>
                    <a:pt x="2003754" y="61988"/>
                    <a:pt x="2001087" y="65988"/>
                  </a:cubicBezTo>
                  <a:cubicBezTo>
                    <a:pt x="1995088" y="77986"/>
                    <a:pt x="1994423" y="90650"/>
                    <a:pt x="1998421" y="101982"/>
                  </a:cubicBezTo>
                  <a:cubicBezTo>
                    <a:pt x="2011753" y="133976"/>
                    <a:pt x="2003754" y="155305"/>
                    <a:pt x="1971759" y="170637"/>
                  </a:cubicBezTo>
                  <a:cubicBezTo>
                    <a:pt x="1954430" y="179302"/>
                    <a:pt x="1940431" y="192632"/>
                    <a:pt x="1927101" y="166637"/>
                  </a:cubicBezTo>
                  <a:cubicBezTo>
                    <a:pt x="1925768" y="163304"/>
                    <a:pt x="1920435" y="159971"/>
                    <a:pt x="1917102" y="160638"/>
                  </a:cubicBezTo>
                  <a:cubicBezTo>
                    <a:pt x="1882441" y="163304"/>
                    <a:pt x="1885108" y="139975"/>
                    <a:pt x="1885774" y="115980"/>
                  </a:cubicBezTo>
                  <a:cubicBezTo>
                    <a:pt x="1888441" y="98649"/>
                    <a:pt x="1889774" y="81319"/>
                    <a:pt x="1893107" y="64655"/>
                  </a:cubicBezTo>
                  <a:cubicBezTo>
                    <a:pt x="1897104" y="42659"/>
                    <a:pt x="1910436" y="27327"/>
                    <a:pt x="1933765" y="25328"/>
                  </a:cubicBezTo>
                  <a:close/>
                  <a:moveTo>
                    <a:pt x="2063743" y="22664"/>
                  </a:moveTo>
                  <a:cubicBezTo>
                    <a:pt x="2073742" y="22664"/>
                    <a:pt x="2084407" y="22664"/>
                    <a:pt x="2094404" y="23331"/>
                  </a:cubicBezTo>
                  <a:cubicBezTo>
                    <a:pt x="2149063" y="25997"/>
                    <a:pt x="2149063" y="26664"/>
                    <a:pt x="2151727" y="81321"/>
                  </a:cubicBezTo>
                  <a:cubicBezTo>
                    <a:pt x="2154394" y="142645"/>
                    <a:pt x="2101737" y="178639"/>
                    <a:pt x="2043747" y="155977"/>
                  </a:cubicBezTo>
                  <a:cubicBezTo>
                    <a:pt x="2037081" y="153311"/>
                    <a:pt x="2029748" y="150644"/>
                    <a:pt x="2029082" y="141978"/>
                  </a:cubicBezTo>
                  <a:cubicBezTo>
                    <a:pt x="2027082" y="111316"/>
                    <a:pt x="2019749" y="80655"/>
                    <a:pt x="2028415" y="50659"/>
                  </a:cubicBezTo>
                  <a:cubicBezTo>
                    <a:pt x="2033748" y="33330"/>
                    <a:pt x="2043747" y="21997"/>
                    <a:pt x="2063743" y="22664"/>
                  </a:cubicBezTo>
                  <a:close/>
                  <a:moveTo>
                    <a:pt x="1654817" y="11748"/>
                  </a:moveTo>
                  <a:cubicBezTo>
                    <a:pt x="1658649" y="10665"/>
                    <a:pt x="1661816" y="11332"/>
                    <a:pt x="1662482" y="17998"/>
                  </a:cubicBezTo>
                  <a:cubicBezTo>
                    <a:pt x="1663149" y="27330"/>
                    <a:pt x="1665148" y="46659"/>
                    <a:pt x="1648484" y="46659"/>
                  </a:cubicBezTo>
                  <a:cubicBezTo>
                    <a:pt x="1631154" y="47326"/>
                    <a:pt x="1619155" y="55325"/>
                    <a:pt x="1608491" y="65988"/>
                  </a:cubicBezTo>
                  <a:cubicBezTo>
                    <a:pt x="1581827" y="93318"/>
                    <a:pt x="1557165" y="63988"/>
                    <a:pt x="1529170" y="66655"/>
                  </a:cubicBezTo>
                  <a:cubicBezTo>
                    <a:pt x="1554498" y="31994"/>
                    <a:pt x="1593160" y="32661"/>
                    <a:pt x="1625155" y="19998"/>
                  </a:cubicBezTo>
                  <a:cubicBezTo>
                    <a:pt x="1630488" y="17998"/>
                    <a:pt x="1637154" y="17331"/>
                    <a:pt x="1643153" y="15998"/>
                  </a:cubicBezTo>
                  <a:cubicBezTo>
                    <a:pt x="1646485" y="15665"/>
                    <a:pt x="1650984" y="12832"/>
                    <a:pt x="1654817" y="11748"/>
                  </a:cubicBezTo>
                  <a:close/>
                  <a:moveTo>
                    <a:pt x="1794458" y="2668"/>
                  </a:moveTo>
                  <a:cubicBezTo>
                    <a:pt x="1813123" y="2001"/>
                    <a:pt x="1809790" y="14665"/>
                    <a:pt x="1806456" y="24663"/>
                  </a:cubicBezTo>
                  <a:cubicBezTo>
                    <a:pt x="1799790" y="46659"/>
                    <a:pt x="1770462" y="61324"/>
                    <a:pt x="1747133" y="55324"/>
                  </a:cubicBezTo>
                  <a:cubicBezTo>
                    <a:pt x="1731801" y="51325"/>
                    <a:pt x="1717135" y="47992"/>
                    <a:pt x="1700472" y="43992"/>
                  </a:cubicBezTo>
                  <a:cubicBezTo>
                    <a:pt x="1729134" y="23997"/>
                    <a:pt x="1757130" y="3335"/>
                    <a:pt x="1794458" y="2668"/>
                  </a:cubicBezTo>
                  <a:close/>
                  <a:moveTo>
                    <a:pt x="1935100" y="666"/>
                  </a:moveTo>
                  <a:cubicBezTo>
                    <a:pt x="1889106" y="34661"/>
                    <a:pt x="1889106" y="34661"/>
                    <a:pt x="1855111" y="21329"/>
                  </a:cubicBezTo>
                  <a:cubicBezTo>
                    <a:pt x="1887773" y="0"/>
                    <a:pt x="1891106" y="-1333"/>
                    <a:pt x="1935100" y="666"/>
                  </a:cubicBezTo>
                  <a:close/>
                </a:path>
              </a:pathLst>
            </a:custGeom>
            <a:grpFill/>
            <a:ln w="3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FF29696-CD32-4D22-9594-988651462A3E}"/>
                </a:ext>
              </a:extLst>
            </p:cNvPr>
            <p:cNvSpPr/>
            <p:nvPr/>
          </p:nvSpPr>
          <p:spPr>
            <a:xfrm rot="658315">
              <a:off x="7660804" y="2032295"/>
              <a:ext cx="1158212" cy="1145714"/>
            </a:xfrm>
            <a:custGeom>
              <a:avLst/>
              <a:gdLst>
                <a:gd name="connsiteX0" fmla="*/ 41900 w 2554471"/>
                <a:gd name="connsiteY0" fmla="*/ 2487722 h 2526906"/>
                <a:gd name="connsiteX1" fmla="*/ 62657 w 2554471"/>
                <a:gd name="connsiteY1" fmla="*/ 2489576 h 2526906"/>
                <a:gd name="connsiteX2" fmla="*/ 71323 w 2554471"/>
                <a:gd name="connsiteY2" fmla="*/ 2494909 h 2526906"/>
                <a:gd name="connsiteX3" fmla="*/ 63990 w 2554471"/>
                <a:gd name="connsiteY3" fmla="*/ 2510907 h 2526906"/>
                <a:gd name="connsiteX4" fmla="*/ 0 w 2554471"/>
                <a:gd name="connsiteY4" fmla="*/ 2526906 h 2526906"/>
                <a:gd name="connsiteX5" fmla="*/ 41900 w 2554471"/>
                <a:gd name="connsiteY5" fmla="*/ 2487722 h 2526906"/>
                <a:gd name="connsiteX6" fmla="*/ 119313 w 2554471"/>
                <a:gd name="connsiteY6" fmla="*/ 2456248 h 2526906"/>
                <a:gd name="connsiteX7" fmla="*/ 141975 w 2554471"/>
                <a:gd name="connsiteY7" fmla="*/ 2490911 h 2526906"/>
                <a:gd name="connsiteX8" fmla="*/ 101982 w 2554471"/>
                <a:gd name="connsiteY8" fmla="*/ 2508241 h 2526906"/>
                <a:gd name="connsiteX9" fmla="*/ 76654 w 2554471"/>
                <a:gd name="connsiteY9" fmla="*/ 2490911 h 2526906"/>
                <a:gd name="connsiteX10" fmla="*/ 119313 w 2554471"/>
                <a:gd name="connsiteY10" fmla="*/ 2456248 h 2526906"/>
                <a:gd name="connsiteX11" fmla="*/ 218557 w 2554471"/>
                <a:gd name="connsiteY11" fmla="*/ 2369813 h 2526906"/>
                <a:gd name="connsiteX12" fmla="*/ 237960 w 2554471"/>
                <a:gd name="connsiteY12" fmla="*/ 2389592 h 2526906"/>
                <a:gd name="connsiteX13" fmla="*/ 239960 w 2554471"/>
                <a:gd name="connsiteY13" fmla="*/ 2418921 h 2526906"/>
                <a:gd name="connsiteX14" fmla="*/ 194633 w 2554471"/>
                <a:gd name="connsiteY14" fmla="*/ 2478245 h 2526906"/>
                <a:gd name="connsiteX15" fmla="*/ 173971 w 2554471"/>
                <a:gd name="connsiteY15" fmla="*/ 2486244 h 2526906"/>
                <a:gd name="connsiteX16" fmla="*/ 148640 w 2554471"/>
                <a:gd name="connsiteY16" fmla="*/ 2461580 h 2526906"/>
                <a:gd name="connsiteX17" fmla="*/ 197966 w 2554471"/>
                <a:gd name="connsiteY17" fmla="*/ 2371594 h 2526906"/>
                <a:gd name="connsiteX18" fmla="*/ 203299 w 2554471"/>
                <a:gd name="connsiteY18" fmla="*/ 2370261 h 2526906"/>
                <a:gd name="connsiteX19" fmla="*/ 218557 w 2554471"/>
                <a:gd name="connsiteY19" fmla="*/ 2369813 h 2526906"/>
                <a:gd name="connsiteX20" fmla="*/ 73322 w 2554471"/>
                <a:gd name="connsiteY20" fmla="*/ 2322270 h 2526906"/>
                <a:gd name="connsiteX21" fmla="*/ 137312 w 2554471"/>
                <a:gd name="connsiteY21" fmla="*/ 2386260 h 2526906"/>
                <a:gd name="connsiteX22" fmla="*/ 139978 w 2554471"/>
                <a:gd name="connsiteY22" fmla="*/ 2403592 h 2526906"/>
                <a:gd name="connsiteX23" fmla="*/ 75988 w 2554471"/>
                <a:gd name="connsiteY23" fmla="*/ 2464249 h 2526906"/>
                <a:gd name="connsiteX24" fmla="*/ 35327 w 2554471"/>
                <a:gd name="connsiteY24" fmla="*/ 2464916 h 2526906"/>
                <a:gd name="connsiteX25" fmla="*/ 31327 w 2554471"/>
                <a:gd name="connsiteY25" fmla="*/ 2430921 h 2526906"/>
                <a:gd name="connsiteX26" fmla="*/ 73322 w 2554471"/>
                <a:gd name="connsiteY26" fmla="*/ 2322270 h 2526906"/>
                <a:gd name="connsiteX27" fmla="*/ 296617 w 2554471"/>
                <a:gd name="connsiteY27" fmla="*/ 2296273 h 2526906"/>
                <a:gd name="connsiteX28" fmla="*/ 323946 w 2554471"/>
                <a:gd name="connsiteY28" fmla="*/ 2321602 h 2526906"/>
                <a:gd name="connsiteX29" fmla="*/ 267288 w 2554471"/>
                <a:gd name="connsiteY29" fmla="*/ 2385591 h 2526906"/>
                <a:gd name="connsiteX30" fmla="*/ 241959 w 2554471"/>
                <a:gd name="connsiteY30" fmla="*/ 2356929 h 2526906"/>
                <a:gd name="connsiteX31" fmla="*/ 296617 w 2554471"/>
                <a:gd name="connsiteY31" fmla="*/ 2296273 h 2526906"/>
                <a:gd name="connsiteX32" fmla="*/ 385267 w 2554471"/>
                <a:gd name="connsiteY32" fmla="*/ 2187627 h 2526906"/>
                <a:gd name="connsiteX33" fmla="*/ 399932 w 2554471"/>
                <a:gd name="connsiteY33" fmla="*/ 2188293 h 2526906"/>
                <a:gd name="connsiteX34" fmla="*/ 417262 w 2554471"/>
                <a:gd name="connsiteY34" fmla="*/ 2264281 h 2526906"/>
                <a:gd name="connsiteX35" fmla="*/ 377268 w 2554471"/>
                <a:gd name="connsiteY35" fmla="*/ 2301606 h 2526906"/>
                <a:gd name="connsiteX36" fmla="*/ 325278 w 2554471"/>
                <a:gd name="connsiteY36" fmla="*/ 2272945 h 2526906"/>
                <a:gd name="connsiteX37" fmla="*/ 385267 w 2554471"/>
                <a:gd name="connsiteY37" fmla="*/ 2187627 h 2526906"/>
                <a:gd name="connsiteX38" fmla="*/ 119313 w 2554471"/>
                <a:gd name="connsiteY38" fmla="*/ 2106306 h 2526906"/>
                <a:gd name="connsiteX39" fmla="*/ 101316 w 2554471"/>
                <a:gd name="connsiteY39" fmla="*/ 2198290 h 2526906"/>
                <a:gd name="connsiteX40" fmla="*/ 119313 w 2554471"/>
                <a:gd name="connsiteY40" fmla="*/ 2106306 h 2526906"/>
                <a:gd name="connsiteX41" fmla="*/ 205967 w 2554471"/>
                <a:gd name="connsiteY41" fmla="*/ 2104975 h 2526906"/>
                <a:gd name="connsiteX42" fmla="*/ 221963 w 2554471"/>
                <a:gd name="connsiteY42" fmla="*/ 2110974 h 2526906"/>
                <a:gd name="connsiteX43" fmla="*/ 307284 w 2554471"/>
                <a:gd name="connsiteY43" fmla="*/ 2194293 h 2526906"/>
                <a:gd name="connsiteX44" fmla="*/ 313284 w 2554471"/>
                <a:gd name="connsiteY44" fmla="*/ 2206959 h 2526906"/>
                <a:gd name="connsiteX45" fmla="*/ 272623 w 2554471"/>
                <a:gd name="connsiteY45" fmla="*/ 2279612 h 2526906"/>
                <a:gd name="connsiteX46" fmla="*/ 245961 w 2554471"/>
                <a:gd name="connsiteY46" fmla="*/ 2298943 h 2526906"/>
                <a:gd name="connsiteX47" fmla="*/ 177305 w 2554471"/>
                <a:gd name="connsiteY47" fmla="*/ 2363599 h 2526906"/>
                <a:gd name="connsiteX48" fmla="*/ 135978 w 2554471"/>
                <a:gd name="connsiteY48" fmla="*/ 2364266 h 2526906"/>
                <a:gd name="connsiteX49" fmla="*/ 99317 w 2554471"/>
                <a:gd name="connsiteY49" fmla="*/ 2331604 h 2526906"/>
                <a:gd name="connsiteX50" fmla="*/ 117315 w 2554471"/>
                <a:gd name="connsiteY50" fmla="*/ 2217622 h 2526906"/>
                <a:gd name="connsiteX51" fmla="*/ 149310 w 2554471"/>
                <a:gd name="connsiteY51" fmla="*/ 2223622 h 2526906"/>
                <a:gd name="connsiteX52" fmla="*/ 237962 w 2554471"/>
                <a:gd name="connsiteY52" fmla="*/ 2292944 h 2526906"/>
                <a:gd name="connsiteX53" fmla="*/ 213966 w 2554471"/>
                <a:gd name="connsiteY53" fmla="*/ 2255616 h 2526906"/>
                <a:gd name="connsiteX54" fmla="*/ 157307 w 2554471"/>
                <a:gd name="connsiteY54" fmla="*/ 2191627 h 2526906"/>
                <a:gd name="connsiteX55" fmla="*/ 205967 w 2554471"/>
                <a:gd name="connsiteY55" fmla="*/ 2104975 h 2526906"/>
                <a:gd name="connsiteX56" fmla="*/ 480502 w 2554471"/>
                <a:gd name="connsiteY56" fmla="*/ 2101057 h 2526906"/>
                <a:gd name="connsiteX57" fmla="*/ 513247 w 2554471"/>
                <a:gd name="connsiteY57" fmla="*/ 2124305 h 2526906"/>
                <a:gd name="connsiteX58" fmla="*/ 518413 w 2554471"/>
                <a:gd name="connsiteY58" fmla="*/ 2132969 h 2526906"/>
                <a:gd name="connsiteX59" fmla="*/ 527279 w 2554471"/>
                <a:gd name="connsiteY59" fmla="*/ 2135295 h 2526906"/>
                <a:gd name="connsiteX60" fmla="*/ 527912 w 2554471"/>
                <a:gd name="connsiteY60" fmla="*/ 2141301 h 2526906"/>
                <a:gd name="connsiteX61" fmla="*/ 533834 w 2554471"/>
                <a:gd name="connsiteY61" fmla="*/ 2141598 h 2526906"/>
                <a:gd name="connsiteX62" fmla="*/ 532910 w 2554471"/>
                <a:gd name="connsiteY62" fmla="*/ 2149384 h 2526906"/>
                <a:gd name="connsiteX63" fmla="*/ 539909 w 2554471"/>
                <a:gd name="connsiteY63" fmla="*/ 2154300 h 2526906"/>
                <a:gd name="connsiteX64" fmla="*/ 539242 w 2554471"/>
                <a:gd name="connsiteY64" fmla="*/ 2152967 h 2526906"/>
                <a:gd name="connsiteX65" fmla="*/ 573237 w 2554471"/>
                <a:gd name="connsiteY65" fmla="*/ 2183629 h 2526906"/>
                <a:gd name="connsiteX66" fmla="*/ 501248 w 2554471"/>
                <a:gd name="connsiteY66" fmla="*/ 2225621 h 2526906"/>
                <a:gd name="connsiteX67" fmla="*/ 441924 w 2554471"/>
                <a:gd name="connsiteY67" fmla="*/ 2224290 h 2526906"/>
                <a:gd name="connsiteX68" fmla="*/ 427927 w 2554471"/>
                <a:gd name="connsiteY68" fmla="*/ 2152967 h 2526906"/>
                <a:gd name="connsiteX69" fmla="*/ 447257 w 2554471"/>
                <a:gd name="connsiteY69" fmla="*/ 2122305 h 2526906"/>
                <a:gd name="connsiteX70" fmla="*/ 480502 w 2554471"/>
                <a:gd name="connsiteY70" fmla="*/ 2101057 h 2526906"/>
                <a:gd name="connsiteX71" fmla="*/ 291950 w 2554471"/>
                <a:gd name="connsiteY71" fmla="*/ 2024988 h 2526906"/>
                <a:gd name="connsiteX72" fmla="*/ 323279 w 2554471"/>
                <a:gd name="connsiteY72" fmla="*/ 2044317 h 2526906"/>
                <a:gd name="connsiteX73" fmla="*/ 355273 w 2554471"/>
                <a:gd name="connsiteY73" fmla="*/ 2066981 h 2526906"/>
                <a:gd name="connsiteX74" fmla="*/ 391268 w 2554471"/>
                <a:gd name="connsiteY74" fmla="*/ 2114972 h 2526906"/>
                <a:gd name="connsiteX75" fmla="*/ 409931 w 2554471"/>
                <a:gd name="connsiteY75" fmla="*/ 2133636 h 2526906"/>
                <a:gd name="connsiteX76" fmla="*/ 389268 w 2554471"/>
                <a:gd name="connsiteY76" fmla="*/ 2168964 h 2526906"/>
                <a:gd name="connsiteX77" fmla="*/ 343943 w 2554471"/>
                <a:gd name="connsiteY77" fmla="*/ 2188293 h 2526906"/>
                <a:gd name="connsiteX78" fmla="*/ 317946 w 2554471"/>
                <a:gd name="connsiteY78" fmla="*/ 2177628 h 2526906"/>
                <a:gd name="connsiteX79" fmla="*/ 259956 w 2554471"/>
                <a:gd name="connsiteY79" fmla="*/ 2123638 h 2526906"/>
                <a:gd name="connsiteX80" fmla="*/ 243959 w 2554471"/>
                <a:gd name="connsiteY80" fmla="*/ 2071645 h 2526906"/>
                <a:gd name="connsiteX81" fmla="*/ 291950 w 2554471"/>
                <a:gd name="connsiteY81" fmla="*/ 2024988 h 2526906"/>
                <a:gd name="connsiteX82" fmla="*/ 544146 w 2554471"/>
                <a:gd name="connsiteY82" fmla="*/ 2011530 h 2526906"/>
                <a:gd name="connsiteX83" fmla="*/ 589234 w 2554471"/>
                <a:gd name="connsiteY83" fmla="*/ 2039652 h 2526906"/>
                <a:gd name="connsiteX84" fmla="*/ 683218 w 2554471"/>
                <a:gd name="connsiteY84" fmla="*/ 2108308 h 2526906"/>
                <a:gd name="connsiteX85" fmla="*/ 551240 w 2554471"/>
                <a:gd name="connsiteY85" fmla="*/ 2152300 h 2526906"/>
                <a:gd name="connsiteX86" fmla="*/ 545157 w 2554471"/>
                <a:gd name="connsiteY86" fmla="*/ 2148718 h 2526906"/>
                <a:gd name="connsiteX87" fmla="*/ 540929 w 2554471"/>
                <a:gd name="connsiteY87" fmla="*/ 2150590 h 2526906"/>
                <a:gd name="connsiteX88" fmla="*/ 540578 w 2554471"/>
                <a:gd name="connsiteY88" fmla="*/ 2153634 h 2526906"/>
                <a:gd name="connsiteX89" fmla="*/ 533576 w 2554471"/>
                <a:gd name="connsiteY89" fmla="*/ 2148717 h 2526906"/>
                <a:gd name="connsiteX90" fmla="*/ 534418 w 2554471"/>
                <a:gd name="connsiteY90" fmla="*/ 2141627 h 2526906"/>
                <a:gd name="connsiteX91" fmla="*/ 533834 w 2554471"/>
                <a:gd name="connsiteY91" fmla="*/ 2141598 h 2526906"/>
                <a:gd name="connsiteX92" fmla="*/ 533909 w 2554471"/>
                <a:gd name="connsiteY92" fmla="*/ 2140968 h 2526906"/>
                <a:gd name="connsiteX93" fmla="*/ 534434 w 2554471"/>
                <a:gd name="connsiteY93" fmla="*/ 2141493 h 2526906"/>
                <a:gd name="connsiteX94" fmla="*/ 534501 w 2554471"/>
                <a:gd name="connsiteY94" fmla="*/ 2140932 h 2526906"/>
                <a:gd name="connsiteX95" fmla="*/ 528577 w 2554471"/>
                <a:gd name="connsiteY95" fmla="*/ 2140636 h 2526906"/>
                <a:gd name="connsiteX96" fmla="*/ 528035 w 2554471"/>
                <a:gd name="connsiteY96" fmla="*/ 2135493 h 2526906"/>
                <a:gd name="connsiteX97" fmla="*/ 527279 w 2554471"/>
                <a:gd name="connsiteY97" fmla="*/ 2135295 h 2526906"/>
                <a:gd name="connsiteX98" fmla="*/ 527245 w 2554471"/>
                <a:gd name="connsiteY98" fmla="*/ 2134969 h 2526906"/>
                <a:gd name="connsiteX99" fmla="*/ 528021 w 2554471"/>
                <a:gd name="connsiteY99" fmla="*/ 2135357 h 2526906"/>
                <a:gd name="connsiteX100" fmla="*/ 527910 w 2554471"/>
                <a:gd name="connsiteY100" fmla="*/ 2134305 h 2526906"/>
                <a:gd name="connsiteX101" fmla="*/ 527242 w 2554471"/>
                <a:gd name="connsiteY101" fmla="*/ 2133637 h 2526906"/>
                <a:gd name="connsiteX102" fmla="*/ 528545 w 2554471"/>
                <a:gd name="connsiteY102" fmla="*/ 2134822 h 2526906"/>
                <a:gd name="connsiteX103" fmla="*/ 528559 w 2554471"/>
                <a:gd name="connsiteY103" fmla="*/ 2134891 h 2526906"/>
                <a:gd name="connsiteX104" fmla="*/ 534570 w 2554471"/>
                <a:gd name="connsiteY104" fmla="*/ 2140355 h 2526906"/>
                <a:gd name="connsiteX105" fmla="*/ 534576 w 2554471"/>
                <a:gd name="connsiteY105" fmla="*/ 2140300 h 2526906"/>
                <a:gd name="connsiteX106" fmla="*/ 540884 w 2554471"/>
                <a:gd name="connsiteY106" fmla="*/ 2144504 h 2526906"/>
                <a:gd name="connsiteX107" fmla="*/ 540907 w 2554471"/>
                <a:gd name="connsiteY107" fmla="*/ 2144302 h 2526906"/>
                <a:gd name="connsiteX108" fmla="*/ 533908 w 2554471"/>
                <a:gd name="connsiteY108" fmla="*/ 2139636 h 2526906"/>
                <a:gd name="connsiteX109" fmla="*/ 534575 w 2554471"/>
                <a:gd name="connsiteY109" fmla="*/ 2140303 h 2526906"/>
                <a:gd name="connsiteX110" fmla="*/ 528545 w 2554471"/>
                <a:gd name="connsiteY110" fmla="*/ 2134822 h 2526906"/>
                <a:gd name="connsiteX111" fmla="*/ 524160 w 2554471"/>
                <a:gd name="connsiteY111" fmla="*/ 2112806 h 2526906"/>
                <a:gd name="connsiteX112" fmla="*/ 511246 w 2554471"/>
                <a:gd name="connsiteY112" fmla="*/ 2093642 h 2526906"/>
                <a:gd name="connsiteX113" fmla="*/ 526575 w 2554471"/>
                <a:gd name="connsiteY113" fmla="*/ 2018987 h 2526906"/>
                <a:gd name="connsiteX114" fmla="*/ 544146 w 2554471"/>
                <a:gd name="connsiteY114" fmla="*/ 2011530 h 2526906"/>
                <a:gd name="connsiteX115" fmla="*/ 880018 w 2554471"/>
                <a:gd name="connsiteY115" fmla="*/ 1983162 h 2526906"/>
                <a:gd name="connsiteX116" fmla="*/ 887184 w 2554471"/>
                <a:gd name="connsiteY116" fmla="*/ 1988327 h 2526906"/>
                <a:gd name="connsiteX117" fmla="*/ 885184 w 2554471"/>
                <a:gd name="connsiteY117" fmla="*/ 2000993 h 2526906"/>
                <a:gd name="connsiteX118" fmla="*/ 778533 w 2554471"/>
                <a:gd name="connsiteY118" fmla="*/ 2060984 h 2526906"/>
                <a:gd name="connsiteX119" fmla="*/ 835191 w 2554471"/>
                <a:gd name="connsiteY119" fmla="*/ 2008326 h 2526906"/>
                <a:gd name="connsiteX120" fmla="*/ 871852 w 2554471"/>
                <a:gd name="connsiteY120" fmla="*/ 1986994 h 2526906"/>
                <a:gd name="connsiteX121" fmla="*/ 880018 w 2554471"/>
                <a:gd name="connsiteY121" fmla="*/ 1983162 h 2526906"/>
                <a:gd name="connsiteX122" fmla="*/ 361604 w 2554471"/>
                <a:gd name="connsiteY122" fmla="*/ 1952750 h 2526906"/>
                <a:gd name="connsiteX123" fmla="*/ 386601 w 2554471"/>
                <a:gd name="connsiteY123" fmla="*/ 1963666 h 2526906"/>
                <a:gd name="connsiteX124" fmla="*/ 485252 w 2554471"/>
                <a:gd name="connsiteY124" fmla="*/ 2027656 h 2526906"/>
                <a:gd name="connsiteX125" fmla="*/ 490583 w 2554471"/>
                <a:gd name="connsiteY125" fmla="*/ 2036988 h 2526906"/>
                <a:gd name="connsiteX126" fmla="*/ 465254 w 2554471"/>
                <a:gd name="connsiteY126" fmla="*/ 2090312 h 2526906"/>
                <a:gd name="connsiteX127" fmla="*/ 393265 w 2554471"/>
                <a:gd name="connsiteY127" fmla="*/ 2092312 h 2526906"/>
                <a:gd name="connsiteX128" fmla="*/ 355939 w 2554471"/>
                <a:gd name="connsiteY128" fmla="*/ 2067650 h 2526906"/>
                <a:gd name="connsiteX129" fmla="*/ 325942 w 2554471"/>
                <a:gd name="connsiteY129" fmla="*/ 2014990 h 2526906"/>
                <a:gd name="connsiteX130" fmla="*/ 336608 w 2554471"/>
                <a:gd name="connsiteY130" fmla="*/ 1962332 h 2526906"/>
                <a:gd name="connsiteX131" fmla="*/ 361604 w 2554471"/>
                <a:gd name="connsiteY131" fmla="*/ 1952750 h 2526906"/>
                <a:gd name="connsiteX132" fmla="*/ 662220 w 2554471"/>
                <a:gd name="connsiteY132" fmla="*/ 1908423 h 2526906"/>
                <a:gd name="connsiteX133" fmla="*/ 691216 w 2554471"/>
                <a:gd name="connsiteY133" fmla="*/ 1939002 h 2526906"/>
                <a:gd name="connsiteX134" fmla="*/ 765868 w 2554471"/>
                <a:gd name="connsiteY134" fmla="*/ 2003658 h 2526906"/>
                <a:gd name="connsiteX135" fmla="*/ 773867 w 2554471"/>
                <a:gd name="connsiteY135" fmla="*/ 2021656 h 2526906"/>
                <a:gd name="connsiteX136" fmla="*/ 683883 w 2554471"/>
                <a:gd name="connsiteY136" fmla="*/ 2087645 h 2526906"/>
                <a:gd name="connsiteX137" fmla="*/ 651889 w 2554471"/>
                <a:gd name="connsiteY137" fmla="*/ 2078980 h 2526906"/>
                <a:gd name="connsiteX138" fmla="*/ 581234 w 2554471"/>
                <a:gd name="connsiteY138" fmla="*/ 1999658 h 2526906"/>
                <a:gd name="connsiteX139" fmla="*/ 591233 w 2554471"/>
                <a:gd name="connsiteY139" fmla="*/ 1947667 h 2526906"/>
                <a:gd name="connsiteX140" fmla="*/ 623227 w 2554471"/>
                <a:gd name="connsiteY140" fmla="*/ 1924338 h 2526906"/>
                <a:gd name="connsiteX141" fmla="*/ 662220 w 2554471"/>
                <a:gd name="connsiteY141" fmla="*/ 1908423 h 2526906"/>
                <a:gd name="connsiteX142" fmla="*/ 239292 w 2554471"/>
                <a:gd name="connsiteY142" fmla="*/ 1895674 h 2526906"/>
                <a:gd name="connsiteX143" fmla="*/ 298615 w 2554471"/>
                <a:gd name="connsiteY143" fmla="*/ 1948334 h 2526906"/>
                <a:gd name="connsiteX144" fmla="*/ 281286 w 2554471"/>
                <a:gd name="connsiteY144" fmla="*/ 2002991 h 2526906"/>
                <a:gd name="connsiteX145" fmla="*/ 224629 w 2554471"/>
                <a:gd name="connsiteY145" fmla="*/ 2062314 h 2526906"/>
                <a:gd name="connsiteX146" fmla="*/ 159306 w 2554471"/>
                <a:gd name="connsiteY146" fmla="*/ 2103642 h 2526906"/>
                <a:gd name="connsiteX147" fmla="*/ 133975 w 2554471"/>
                <a:gd name="connsiteY147" fmla="*/ 2061648 h 2526906"/>
                <a:gd name="connsiteX148" fmla="*/ 147974 w 2554471"/>
                <a:gd name="connsiteY148" fmla="*/ 2005657 h 2526906"/>
                <a:gd name="connsiteX149" fmla="*/ 175302 w 2554471"/>
                <a:gd name="connsiteY149" fmla="*/ 2000991 h 2526906"/>
                <a:gd name="connsiteX150" fmla="*/ 199298 w 2554471"/>
                <a:gd name="connsiteY150" fmla="*/ 2036319 h 2526906"/>
                <a:gd name="connsiteX151" fmla="*/ 217963 w 2554471"/>
                <a:gd name="connsiteY151" fmla="*/ 2047651 h 2526906"/>
                <a:gd name="connsiteX152" fmla="*/ 215963 w 2554471"/>
                <a:gd name="connsiteY152" fmla="*/ 2025653 h 2526906"/>
                <a:gd name="connsiteX153" fmla="*/ 194634 w 2554471"/>
                <a:gd name="connsiteY153" fmla="*/ 1999658 h 2526906"/>
                <a:gd name="connsiteX154" fmla="*/ 179969 w 2554471"/>
                <a:gd name="connsiteY154" fmla="*/ 1941001 h 2526906"/>
                <a:gd name="connsiteX155" fmla="*/ 239292 w 2554471"/>
                <a:gd name="connsiteY155" fmla="*/ 1895674 h 2526906"/>
                <a:gd name="connsiteX156" fmla="*/ 955838 w 2554471"/>
                <a:gd name="connsiteY156" fmla="*/ 1884345 h 2526906"/>
                <a:gd name="connsiteX157" fmla="*/ 1007829 w 2554471"/>
                <a:gd name="connsiteY157" fmla="*/ 1912342 h 2526906"/>
                <a:gd name="connsiteX158" fmla="*/ 999832 w 2554471"/>
                <a:gd name="connsiteY158" fmla="*/ 1924339 h 2526906"/>
                <a:gd name="connsiteX159" fmla="*/ 922510 w 2554471"/>
                <a:gd name="connsiteY159" fmla="*/ 1972998 h 2526906"/>
                <a:gd name="connsiteX160" fmla="*/ 897181 w 2554471"/>
                <a:gd name="connsiteY160" fmla="*/ 1968998 h 2526906"/>
                <a:gd name="connsiteX161" fmla="*/ 893848 w 2554471"/>
                <a:gd name="connsiteY161" fmla="*/ 1946336 h 2526906"/>
                <a:gd name="connsiteX162" fmla="*/ 955838 w 2554471"/>
                <a:gd name="connsiteY162" fmla="*/ 1884345 h 2526906"/>
                <a:gd name="connsiteX163" fmla="*/ 477919 w 2554471"/>
                <a:gd name="connsiteY163" fmla="*/ 1839018 h 2526906"/>
                <a:gd name="connsiteX164" fmla="*/ 492584 w 2554471"/>
                <a:gd name="connsiteY164" fmla="*/ 1850350 h 2526906"/>
                <a:gd name="connsiteX165" fmla="*/ 556573 w 2554471"/>
                <a:gd name="connsiteY165" fmla="*/ 1917006 h 2526906"/>
                <a:gd name="connsiteX166" fmla="*/ 572570 w 2554471"/>
                <a:gd name="connsiteY166" fmla="*/ 1943667 h 2526906"/>
                <a:gd name="connsiteX167" fmla="*/ 541242 w 2554471"/>
                <a:gd name="connsiteY167" fmla="*/ 1983661 h 2526906"/>
                <a:gd name="connsiteX168" fmla="*/ 515913 w 2554471"/>
                <a:gd name="connsiteY168" fmla="*/ 1992324 h 2526906"/>
                <a:gd name="connsiteX169" fmla="*/ 444591 w 2554471"/>
                <a:gd name="connsiteY169" fmla="*/ 1984992 h 2526906"/>
                <a:gd name="connsiteX170" fmla="*/ 402599 w 2554471"/>
                <a:gd name="connsiteY170" fmla="*/ 1944334 h 2526906"/>
                <a:gd name="connsiteX171" fmla="*/ 390600 w 2554471"/>
                <a:gd name="connsiteY171" fmla="*/ 1914339 h 2526906"/>
                <a:gd name="connsiteX172" fmla="*/ 477919 w 2554471"/>
                <a:gd name="connsiteY172" fmla="*/ 1839018 h 2526906"/>
                <a:gd name="connsiteX173" fmla="*/ 778284 w 2554471"/>
                <a:gd name="connsiteY173" fmla="*/ 1801191 h 2526906"/>
                <a:gd name="connsiteX174" fmla="*/ 800530 w 2554471"/>
                <a:gd name="connsiteY174" fmla="*/ 1820356 h 2526906"/>
                <a:gd name="connsiteX175" fmla="*/ 869853 w 2554471"/>
                <a:gd name="connsiteY175" fmla="*/ 1883012 h 2526906"/>
                <a:gd name="connsiteX176" fmla="*/ 884518 w 2554471"/>
                <a:gd name="connsiteY176" fmla="*/ 1936335 h 2526906"/>
                <a:gd name="connsiteX177" fmla="*/ 813196 w 2554471"/>
                <a:gd name="connsiteY177" fmla="*/ 1998991 h 2526906"/>
                <a:gd name="connsiteX178" fmla="*/ 778535 w 2554471"/>
                <a:gd name="connsiteY178" fmla="*/ 1986994 h 2526906"/>
                <a:gd name="connsiteX179" fmla="*/ 705879 w 2554471"/>
                <a:gd name="connsiteY179" fmla="*/ 1923005 h 2526906"/>
                <a:gd name="connsiteX180" fmla="*/ 720544 w 2554471"/>
                <a:gd name="connsiteY180" fmla="*/ 1823022 h 2526906"/>
                <a:gd name="connsiteX181" fmla="*/ 752539 w 2554471"/>
                <a:gd name="connsiteY181" fmla="*/ 1805024 h 2526906"/>
                <a:gd name="connsiteX182" fmla="*/ 778284 w 2554471"/>
                <a:gd name="connsiteY182" fmla="*/ 1801191 h 2526906"/>
                <a:gd name="connsiteX183" fmla="*/ 335944 w 2554471"/>
                <a:gd name="connsiteY183" fmla="*/ 1783695 h 2526906"/>
                <a:gd name="connsiteX184" fmla="*/ 405267 w 2554471"/>
                <a:gd name="connsiteY184" fmla="*/ 1846350 h 2526906"/>
                <a:gd name="connsiteX185" fmla="*/ 381936 w 2554471"/>
                <a:gd name="connsiteY185" fmla="*/ 1881011 h 2526906"/>
                <a:gd name="connsiteX186" fmla="*/ 343942 w 2554471"/>
                <a:gd name="connsiteY186" fmla="*/ 1931003 h 2526906"/>
                <a:gd name="connsiteX187" fmla="*/ 307280 w 2554471"/>
                <a:gd name="connsiteY187" fmla="*/ 1926337 h 2526906"/>
                <a:gd name="connsiteX188" fmla="*/ 287284 w 2554471"/>
                <a:gd name="connsiteY188" fmla="*/ 1899009 h 2526906"/>
                <a:gd name="connsiteX189" fmla="*/ 327279 w 2554471"/>
                <a:gd name="connsiteY189" fmla="*/ 1785028 h 2526906"/>
                <a:gd name="connsiteX190" fmla="*/ 335944 w 2554471"/>
                <a:gd name="connsiteY190" fmla="*/ 1783695 h 2526906"/>
                <a:gd name="connsiteX191" fmla="*/ 229961 w 2554471"/>
                <a:gd name="connsiteY191" fmla="*/ 1777696 h 2526906"/>
                <a:gd name="connsiteX192" fmla="*/ 255291 w 2554471"/>
                <a:gd name="connsiteY192" fmla="*/ 1806358 h 2526906"/>
                <a:gd name="connsiteX193" fmla="*/ 215965 w 2554471"/>
                <a:gd name="connsiteY193" fmla="*/ 1879681 h 2526906"/>
                <a:gd name="connsiteX194" fmla="*/ 189300 w 2554471"/>
                <a:gd name="connsiteY194" fmla="*/ 1876348 h 2526906"/>
                <a:gd name="connsiteX195" fmla="*/ 193966 w 2554471"/>
                <a:gd name="connsiteY195" fmla="*/ 1824356 h 2526906"/>
                <a:gd name="connsiteX196" fmla="*/ 229961 w 2554471"/>
                <a:gd name="connsiteY196" fmla="*/ 1777696 h 2526906"/>
                <a:gd name="connsiteX197" fmla="*/ 1351769 w 2554471"/>
                <a:gd name="connsiteY197" fmla="*/ 1729705 h 2526906"/>
                <a:gd name="connsiteX198" fmla="*/ 1286447 w 2554471"/>
                <a:gd name="connsiteY198" fmla="*/ 1782365 h 2526906"/>
                <a:gd name="connsiteX199" fmla="*/ 1351769 w 2554471"/>
                <a:gd name="connsiteY199" fmla="*/ 1729705 h 2526906"/>
                <a:gd name="connsiteX200" fmla="*/ 582815 w 2554471"/>
                <a:gd name="connsiteY200" fmla="*/ 1728285 h 2526906"/>
                <a:gd name="connsiteX201" fmla="*/ 629224 w 2554471"/>
                <a:gd name="connsiteY201" fmla="*/ 1755031 h 2526906"/>
                <a:gd name="connsiteX202" fmla="*/ 688548 w 2554471"/>
                <a:gd name="connsiteY202" fmla="*/ 1801691 h 2526906"/>
                <a:gd name="connsiteX203" fmla="*/ 691213 w 2554471"/>
                <a:gd name="connsiteY203" fmla="*/ 1823687 h 2526906"/>
                <a:gd name="connsiteX204" fmla="*/ 669884 w 2554471"/>
                <a:gd name="connsiteY204" fmla="*/ 1856348 h 2526906"/>
                <a:gd name="connsiteX205" fmla="*/ 596563 w 2554471"/>
                <a:gd name="connsiteY205" fmla="*/ 1906341 h 2526906"/>
                <a:gd name="connsiteX206" fmla="*/ 550572 w 2554471"/>
                <a:gd name="connsiteY206" fmla="*/ 1885010 h 2526906"/>
                <a:gd name="connsiteX207" fmla="*/ 521244 w 2554471"/>
                <a:gd name="connsiteY207" fmla="*/ 1849684 h 2526906"/>
                <a:gd name="connsiteX208" fmla="*/ 531907 w 2554471"/>
                <a:gd name="connsiteY208" fmla="*/ 1753031 h 2526906"/>
                <a:gd name="connsiteX209" fmla="*/ 582815 w 2554471"/>
                <a:gd name="connsiteY209" fmla="*/ 1728285 h 2526906"/>
                <a:gd name="connsiteX210" fmla="*/ 869186 w 2554471"/>
                <a:gd name="connsiteY210" fmla="*/ 1707707 h 2526906"/>
                <a:gd name="connsiteX211" fmla="*/ 910511 w 2554471"/>
                <a:gd name="connsiteY211" fmla="*/ 1741701 h 2526906"/>
                <a:gd name="connsiteX212" fmla="*/ 961836 w 2554471"/>
                <a:gd name="connsiteY212" fmla="*/ 1783694 h 2526906"/>
                <a:gd name="connsiteX213" fmla="*/ 1047154 w 2554471"/>
                <a:gd name="connsiteY213" fmla="*/ 1799693 h 2526906"/>
                <a:gd name="connsiteX214" fmla="*/ 1108477 w 2554471"/>
                <a:gd name="connsiteY214" fmla="*/ 1815689 h 2526906"/>
                <a:gd name="connsiteX215" fmla="*/ 1156469 w 2554471"/>
                <a:gd name="connsiteY215" fmla="*/ 1848350 h 2526906"/>
                <a:gd name="connsiteX216" fmla="*/ 1046488 w 2554471"/>
                <a:gd name="connsiteY216" fmla="*/ 1898342 h 2526906"/>
                <a:gd name="connsiteX217" fmla="*/ 985832 w 2554471"/>
                <a:gd name="connsiteY217" fmla="*/ 1869679 h 2526906"/>
                <a:gd name="connsiteX218" fmla="*/ 987831 w 2554471"/>
                <a:gd name="connsiteY218" fmla="*/ 1837020 h 2526906"/>
                <a:gd name="connsiteX219" fmla="*/ 988498 w 2554471"/>
                <a:gd name="connsiteY219" fmla="*/ 1815689 h 2526906"/>
                <a:gd name="connsiteX220" fmla="*/ 970502 w 2554471"/>
                <a:gd name="connsiteY220" fmla="*/ 1835687 h 2526906"/>
                <a:gd name="connsiteX221" fmla="*/ 871852 w 2554471"/>
                <a:gd name="connsiteY221" fmla="*/ 1861682 h 2526906"/>
                <a:gd name="connsiteX222" fmla="*/ 811861 w 2554471"/>
                <a:gd name="connsiteY222" fmla="*/ 1809690 h 2526906"/>
                <a:gd name="connsiteX223" fmla="*/ 801198 w 2554471"/>
                <a:gd name="connsiteY223" fmla="*/ 1751700 h 2526906"/>
                <a:gd name="connsiteX224" fmla="*/ 869186 w 2554471"/>
                <a:gd name="connsiteY224" fmla="*/ 1707707 h 2526906"/>
                <a:gd name="connsiteX225" fmla="*/ 1173134 w 2554471"/>
                <a:gd name="connsiteY225" fmla="*/ 1688961 h 2526906"/>
                <a:gd name="connsiteX226" fmla="*/ 1186465 w 2554471"/>
                <a:gd name="connsiteY226" fmla="*/ 1699044 h 2526906"/>
                <a:gd name="connsiteX227" fmla="*/ 1239125 w 2554471"/>
                <a:gd name="connsiteY227" fmla="*/ 1737703 h 2526906"/>
                <a:gd name="connsiteX228" fmla="*/ 1248455 w 2554471"/>
                <a:gd name="connsiteY228" fmla="*/ 1795029 h 2526906"/>
                <a:gd name="connsiteX229" fmla="*/ 1191131 w 2554471"/>
                <a:gd name="connsiteY229" fmla="*/ 1831690 h 2526906"/>
                <a:gd name="connsiteX230" fmla="*/ 1098480 w 2554471"/>
                <a:gd name="connsiteY230" fmla="*/ 1772364 h 2526906"/>
                <a:gd name="connsiteX231" fmla="*/ 1095147 w 2554471"/>
                <a:gd name="connsiteY231" fmla="*/ 1761034 h 2526906"/>
                <a:gd name="connsiteX232" fmla="*/ 1153804 w 2554471"/>
                <a:gd name="connsiteY232" fmla="*/ 1690378 h 2526906"/>
                <a:gd name="connsiteX233" fmla="*/ 1173134 w 2554471"/>
                <a:gd name="connsiteY233" fmla="*/ 1688961 h 2526906"/>
                <a:gd name="connsiteX234" fmla="*/ 771204 w 2554471"/>
                <a:gd name="connsiteY234" fmla="*/ 1673716 h 2526906"/>
                <a:gd name="connsiteX235" fmla="*/ 771870 w 2554471"/>
                <a:gd name="connsiteY235" fmla="*/ 1679713 h 2526906"/>
                <a:gd name="connsiteX236" fmla="*/ 771944 w 2554471"/>
                <a:gd name="connsiteY236" fmla="*/ 1679777 h 2526906"/>
                <a:gd name="connsiteX237" fmla="*/ 771869 w 2554471"/>
                <a:gd name="connsiteY237" fmla="*/ 1675713 h 2526906"/>
                <a:gd name="connsiteX238" fmla="*/ 774828 w 2554471"/>
                <a:gd name="connsiteY238" fmla="*/ 1674924 h 2526906"/>
                <a:gd name="connsiteX239" fmla="*/ 298700 w 2554471"/>
                <a:gd name="connsiteY239" fmla="*/ 1656632 h 2526906"/>
                <a:gd name="connsiteX240" fmla="*/ 316615 w 2554471"/>
                <a:gd name="connsiteY240" fmla="*/ 1660381 h 2526906"/>
                <a:gd name="connsiteX241" fmla="*/ 348610 w 2554471"/>
                <a:gd name="connsiteY241" fmla="*/ 1707041 h 2526906"/>
                <a:gd name="connsiteX242" fmla="*/ 280620 w 2554471"/>
                <a:gd name="connsiteY242" fmla="*/ 1784362 h 2526906"/>
                <a:gd name="connsiteX243" fmla="*/ 245292 w 2554471"/>
                <a:gd name="connsiteY243" fmla="*/ 1739035 h 2526906"/>
                <a:gd name="connsiteX244" fmla="*/ 283287 w 2554471"/>
                <a:gd name="connsiteY244" fmla="*/ 1666380 h 2526906"/>
                <a:gd name="connsiteX245" fmla="*/ 298700 w 2554471"/>
                <a:gd name="connsiteY245" fmla="*/ 1656632 h 2526906"/>
                <a:gd name="connsiteX246" fmla="*/ 1075151 w 2554471"/>
                <a:gd name="connsiteY246" fmla="*/ 1654385 h 2526906"/>
                <a:gd name="connsiteX247" fmla="*/ 1075151 w 2554471"/>
                <a:gd name="connsiteY247" fmla="*/ 1654502 h 2526906"/>
                <a:gd name="connsiteX248" fmla="*/ 1075192 w 2554471"/>
                <a:gd name="connsiteY248" fmla="*/ 1654427 h 2526906"/>
                <a:gd name="connsiteX249" fmla="*/ 1040881 w 2554471"/>
                <a:gd name="connsiteY249" fmla="*/ 1623903 h 2526906"/>
                <a:gd name="connsiteX250" fmla="*/ 1038617 w 2554471"/>
                <a:gd name="connsiteY250" fmla="*/ 1624199 h 2526906"/>
                <a:gd name="connsiteX251" fmla="*/ 1038657 w 2554471"/>
                <a:gd name="connsiteY251" fmla="*/ 1624256 h 2526906"/>
                <a:gd name="connsiteX252" fmla="*/ 1483496 w 2554471"/>
                <a:gd name="connsiteY252" fmla="*/ 1612223 h 2526906"/>
                <a:gd name="connsiteX253" fmla="*/ 1527740 w 2554471"/>
                <a:gd name="connsiteY253" fmla="*/ 1635053 h 2526906"/>
                <a:gd name="connsiteX254" fmla="*/ 1468416 w 2554471"/>
                <a:gd name="connsiteY254" fmla="*/ 1683713 h 2526906"/>
                <a:gd name="connsiteX255" fmla="*/ 1415092 w 2554471"/>
                <a:gd name="connsiteY255" fmla="*/ 1712375 h 2526906"/>
                <a:gd name="connsiteX256" fmla="*/ 1374432 w 2554471"/>
                <a:gd name="connsiteY256" fmla="*/ 1712375 h 2526906"/>
                <a:gd name="connsiteX257" fmla="*/ 1389097 w 2554471"/>
                <a:gd name="connsiteY257" fmla="*/ 1677047 h 2526906"/>
                <a:gd name="connsiteX258" fmla="*/ 1433755 w 2554471"/>
                <a:gd name="connsiteY258" fmla="*/ 1624389 h 2526906"/>
                <a:gd name="connsiteX259" fmla="*/ 1483496 w 2554471"/>
                <a:gd name="connsiteY259" fmla="*/ 1612223 h 2526906"/>
                <a:gd name="connsiteX260" fmla="*/ 1029878 w 2554471"/>
                <a:gd name="connsiteY260" fmla="*/ 1609661 h 2526906"/>
                <a:gd name="connsiteX261" fmla="*/ 1033659 w 2554471"/>
                <a:gd name="connsiteY261" fmla="*/ 1611142 h 2526906"/>
                <a:gd name="connsiteX262" fmla="*/ 1033971 w 2554471"/>
                <a:gd name="connsiteY262" fmla="*/ 1612041 h 2526906"/>
                <a:gd name="connsiteX263" fmla="*/ 1033656 w 2554471"/>
                <a:gd name="connsiteY263" fmla="*/ 1610976 h 2526906"/>
                <a:gd name="connsiteX264" fmla="*/ 1295780 w 2554471"/>
                <a:gd name="connsiteY264" fmla="*/ 1577730 h 2526906"/>
                <a:gd name="connsiteX265" fmla="*/ 1373099 w 2554471"/>
                <a:gd name="connsiteY265" fmla="*/ 1611724 h 2526906"/>
                <a:gd name="connsiteX266" fmla="*/ 1371765 w 2554471"/>
                <a:gd name="connsiteY266" fmla="*/ 1665049 h 2526906"/>
                <a:gd name="connsiteX267" fmla="*/ 1287114 w 2554471"/>
                <a:gd name="connsiteY267" fmla="*/ 1731704 h 2526906"/>
                <a:gd name="connsiteX268" fmla="*/ 1195130 w 2554471"/>
                <a:gd name="connsiteY268" fmla="*/ 1682378 h 2526906"/>
                <a:gd name="connsiteX269" fmla="*/ 1189131 w 2554471"/>
                <a:gd name="connsiteY269" fmla="*/ 1668382 h 2526906"/>
                <a:gd name="connsiteX270" fmla="*/ 1219126 w 2554471"/>
                <a:gd name="connsiteY270" fmla="*/ 1601727 h 2526906"/>
                <a:gd name="connsiteX271" fmla="*/ 1249120 w 2554471"/>
                <a:gd name="connsiteY271" fmla="*/ 1590395 h 2526906"/>
                <a:gd name="connsiteX272" fmla="*/ 1295780 w 2554471"/>
                <a:gd name="connsiteY272" fmla="*/ 1577730 h 2526906"/>
                <a:gd name="connsiteX273" fmla="*/ 526565 w 2554471"/>
                <a:gd name="connsiteY273" fmla="*/ 1569783 h 2526906"/>
                <a:gd name="connsiteX274" fmla="*/ 561902 w 2554471"/>
                <a:gd name="connsiteY274" fmla="*/ 1597059 h 2526906"/>
                <a:gd name="connsiteX275" fmla="*/ 579234 w 2554471"/>
                <a:gd name="connsiteY275" fmla="*/ 1619057 h 2526906"/>
                <a:gd name="connsiteX276" fmla="*/ 554572 w 2554471"/>
                <a:gd name="connsiteY276" fmla="*/ 1711707 h 2526906"/>
                <a:gd name="connsiteX277" fmla="*/ 490583 w 2554471"/>
                <a:gd name="connsiteY277" fmla="*/ 1787028 h 2526906"/>
                <a:gd name="connsiteX278" fmla="*/ 416594 w 2554471"/>
                <a:gd name="connsiteY278" fmla="*/ 1833685 h 2526906"/>
                <a:gd name="connsiteX279" fmla="*/ 398596 w 2554471"/>
                <a:gd name="connsiteY279" fmla="*/ 1825020 h 2526906"/>
                <a:gd name="connsiteX280" fmla="*/ 375934 w 2554471"/>
                <a:gd name="connsiteY280" fmla="*/ 1795692 h 2526906"/>
                <a:gd name="connsiteX281" fmla="*/ 415928 w 2554471"/>
                <a:gd name="connsiteY281" fmla="*/ 1686379 h 2526906"/>
                <a:gd name="connsiteX282" fmla="*/ 456588 w 2554471"/>
                <a:gd name="connsiteY282" fmla="*/ 1700375 h 2526906"/>
                <a:gd name="connsiteX283" fmla="*/ 498580 w 2554471"/>
                <a:gd name="connsiteY283" fmla="*/ 1751701 h 2526906"/>
                <a:gd name="connsiteX284" fmla="*/ 477917 w 2554471"/>
                <a:gd name="connsiteY284" fmla="*/ 1691709 h 2526906"/>
                <a:gd name="connsiteX285" fmla="*/ 446589 w 2554471"/>
                <a:gd name="connsiteY285" fmla="*/ 1637053 h 2526906"/>
                <a:gd name="connsiteX286" fmla="*/ 510578 w 2554471"/>
                <a:gd name="connsiteY286" fmla="*/ 1571731 h 2526906"/>
                <a:gd name="connsiteX287" fmla="*/ 526565 w 2554471"/>
                <a:gd name="connsiteY287" fmla="*/ 1569783 h 2526906"/>
                <a:gd name="connsiteX288" fmla="*/ 401267 w 2554471"/>
                <a:gd name="connsiteY288" fmla="*/ 1545068 h 2526906"/>
                <a:gd name="connsiteX289" fmla="*/ 434595 w 2554471"/>
                <a:gd name="connsiteY289" fmla="*/ 1588396 h 2526906"/>
                <a:gd name="connsiteX290" fmla="*/ 377271 w 2554471"/>
                <a:gd name="connsiteY290" fmla="*/ 1679048 h 2526906"/>
                <a:gd name="connsiteX291" fmla="*/ 350609 w 2554471"/>
                <a:gd name="connsiteY291" fmla="*/ 1671051 h 2526906"/>
                <a:gd name="connsiteX292" fmla="*/ 336610 w 2554471"/>
                <a:gd name="connsiteY292" fmla="*/ 1593728 h 2526906"/>
                <a:gd name="connsiteX293" fmla="*/ 401267 w 2554471"/>
                <a:gd name="connsiteY293" fmla="*/ 1545068 h 2526906"/>
                <a:gd name="connsiteX294" fmla="*/ 1545069 w 2554471"/>
                <a:gd name="connsiteY294" fmla="*/ 1523823 h 2526906"/>
                <a:gd name="connsiteX295" fmla="*/ 1574398 w 2554471"/>
                <a:gd name="connsiteY295" fmla="*/ 1529739 h 2526906"/>
                <a:gd name="connsiteX296" fmla="*/ 1597727 w 2554471"/>
                <a:gd name="connsiteY296" fmla="*/ 1543738 h 2526906"/>
                <a:gd name="connsiteX297" fmla="*/ 1620389 w 2554471"/>
                <a:gd name="connsiteY297" fmla="*/ 1558401 h 2526906"/>
                <a:gd name="connsiteX298" fmla="*/ 1595060 w 2554471"/>
                <a:gd name="connsiteY298" fmla="*/ 1586397 h 2526906"/>
                <a:gd name="connsiteX299" fmla="*/ 1491744 w 2554471"/>
                <a:gd name="connsiteY299" fmla="*/ 1587730 h 2526906"/>
                <a:gd name="connsiteX300" fmla="*/ 1521739 w 2554471"/>
                <a:gd name="connsiteY300" fmla="*/ 1542405 h 2526906"/>
                <a:gd name="connsiteX301" fmla="*/ 1545069 w 2554471"/>
                <a:gd name="connsiteY301" fmla="*/ 1523823 h 2526906"/>
                <a:gd name="connsiteX302" fmla="*/ 790449 w 2554471"/>
                <a:gd name="connsiteY302" fmla="*/ 1509825 h 2526906"/>
                <a:gd name="connsiteX303" fmla="*/ 832527 w 2554471"/>
                <a:gd name="connsiteY303" fmla="*/ 1526406 h 2526906"/>
                <a:gd name="connsiteX304" fmla="*/ 907180 w 2554471"/>
                <a:gd name="connsiteY304" fmla="*/ 1594395 h 2526906"/>
                <a:gd name="connsiteX305" fmla="*/ 907846 w 2554471"/>
                <a:gd name="connsiteY305" fmla="*/ 1613059 h 2526906"/>
                <a:gd name="connsiteX306" fmla="*/ 878518 w 2554471"/>
                <a:gd name="connsiteY306" fmla="*/ 1648385 h 2526906"/>
                <a:gd name="connsiteX307" fmla="*/ 781201 w 2554471"/>
                <a:gd name="connsiteY307" fmla="*/ 1677049 h 2526906"/>
                <a:gd name="connsiteX308" fmla="*/ 778913 w 2554471"/>
                <a:gd name="connsiteY308" fmla="*/ 1676286 h 2526906"/>
                <a:gd name="connsiteX309" fmla="*/ 781871 w 2554471"/>
                <a:gd name="connsiteY309" fmla="*/ 1679047 h 2526906"/>
                <a:gd name="connsiteX310" fmla="*/ 776537 w 2554471"/>
                <a:gd name="connsiteY310" fmla="*/ 1683714 h 2526906"/>
                <a:gd name="connsiteX311" fmla="*/ 776528 w 2554471"/>
                <a:gd name="connsiteY311" fmla="*/ 1683708 h 2526906"/>
                <a:gd name="connsiteX312" fmla="*/ 776534 w 2554471"/>
                <a:gd name="connsiteY312" fmla="*/ 1683713 h 2526906"/>
                <a:gd name="connsiteX313" fmla="*/ 768537 w 2554471"/>
                <a:gd name="connsiteY313" fmla="*/ 1756368 h 2526906"/>
                <a:gd name="connsiteX314" fmla="*/ 713878 w 2554471"/>
                <a:gd name="connsiteY314" fmla="*/ 1789029 h 2526906"/>
                <a:gd name="connsiteX315" fmla="*/ 688550 w 2554471"/>
                <a:gd name="connsiteY315" fmla="*/ 1778363 h 2526906"/>
                <a:gd name="connsiteX316" fmla="*/ 632559 w 2554471"/>
                <a:gd name="connsiteY316" fmla="*/ 1731039 h 2526906"/>
                <a:gd name="connsiteX317" fmla="*/ 609895 w 2554471"/>
                <a:gd name="connsiteY317" fmla="*/ 1673049 h 2526906"/>
                <a:gd name="connsiteX318" fmla="*/ 685217 w 2554471"/>
                <a:gd name="connsiteY318" fmla="*/ 1623056 h 2526906"/>
                <a:gd name="connsiteX319" fmla="*/ 734543 w 2554471"/>
                <a:gd name="connsiteY319" fmla="*/ 1647718 h 2526906"/>
                <a:gd name="connsiteX320" fmla="*/ 723877 w 2554471"/>
                <a:gd name="connsiteY320" fmla="*/ 1614390 h 2526906"/>
                <a:gd name="connsiteX321" fmla="*/ 739874 w 2554471"/>
                <a:gd name="connsiteY321" fmla="*/ 1535738 h 2526906"/>
                <a:gd name="connsiteX322" fmla="*/ 790449 w 2554471"/>
                <a:gd name="connsiteY322" fmla="*/ 1509825 h 2526906"/>
                <a:gd name="connsiteX323" fmla="*/ 1088481 w 2554471"/>
                <a:gd name="connsiteY323" fmla="*/ 1502410 h 2526906"/>
                <a:gd name="connsiteX324" fmla="*/ 1105143 w 2554471"/>
                <a:gd name="connsiteY324" fmla="*/ 1507743 h 2526906"/>
                <a:gd name="connsiteX325" fmla="*/ 1189795 w 2554471"/>
                <a:gd name="connsiteY325" fmla="*/ 1577065 h 2526906"/>
                <a:gd name="connsiteX326" fmla="*/ 1197794 w 2554471"/>
                <a:gd name="connsiteY326" fmla="*/ 1608394 h 2526906"/>
                <a:gd name="connsiteX327" fmla="*/ 1085148 w 2554471"/>
                <a:gd name="connsiteY327" fmla="*/ 1655718 h 2526906"/>
                <a:gd name="connsiteX328" fmla="*/ 1079732 w 2554471"/>
                <a:gd name="connsiteY328" fmla="*/ 1651719 h 2526906"/>
                <a:gd name="connsiteX329" fmla="*/ 1076732 w 2554471"/>
                <a:gd name="connsiteY329" fmla="*/ 1653747 h 2526906"/>
                <a:gd name="connsiteX330" fmla="*/ 1075818 w 2554471"/>
                <a:gd name="connsiteY330" fmla="*/ 1655052 h 2526906"/>
                <a:gd name="connsiteX331" fmla="*/ 1075408 w 2554471"/>
                <a:gd name="connsiteY331" fmla="*/ 1654642 h 2526906"/>
                <a:gd name="connsiteX332" fmla="*/ 1075151 w 2554471"/>
                <a:gd name="connsiteY332" fmla="*/ 1654816 h 2526906"/>
                <a:gd name="connsiteX333" fmla="*/ 1075151 w 2554471"/>
                <a:gd name="connsiteY333" fmla="*/ 1655051 h 2526906"/>
                <a:gd name="connsiteX334" fmla="*/ 1043156 w 2554471"/>
                <a:gd name="connsiteY334" fmla="*/ 1776363 h 2526906"/>
                <a:gd name="connsiteX335" fmla="*/ 983833 w 2554471"/>
                <a:gd name="connsiteY335" fmla="*/ 1774365 h 2526906"/>
                <a:gd name="connsiteX336" fmla="*/ 913177 w 2554471"/>
                <a:gd name="connsiteY336" fmla="*/ 1721706 h 2526906"/>
                <a:gd name="connsiteX337" fmla="*/ 912511 w 2554471"/>
                <a:gd name="connsiteY337" fmla="*/ 1653051 h 2526906"/>
                <a:gd name="connsiteX338" fmla="*/ 942506 w 2554471"/>
                <a:gd name="connsiteY338" fmla="*/ 1623056 h 2526906"/>
                <a:gd name="connsiteX339" fmla="*/ 990311 w 2554471"/>
                <a:gd name="connsiteY339" fmla="*/ 1597561 h 2526906"/>
                <a:gd name="connsiteX340" fmla="*/ 1010495 w 2554471"/>
                <a:gd name="connsiteY340" fmla="*/ 1606393 h 2526906"/>
                <a:gd name="connsiteX341" fmla="*/ 1015745 w 2554471"/>
                <a:gd name="connsiteY341" fmla="*/ 1608477 h 2526906"/>
                <a:gd name="connsiteX342" fmla="*/ 1020048 w 2554471"/>
                <a:gd name="connsiteY342" fmla="*/ 1605381 h 2526906"/>
                <a:gd name="connsiteX343" fmla="*/ 1005577 w 2554471"/>
                <a:gd name="connsiteY343" fmla="*/ 1572399 h 2526906"/>
                <a:gd name="connsiteX344" fmla="*/ 1015159 w 2554471"/>
                <a:gd name="connsiteY344" fmla="*/ 1536405 h 2526906"/>
                <a:gd name="connsiteX345" fmla="*/ 1088481 w 2554471"/>
                <a:gd name="connsiteY345" fmla="*/ 1502410 h 2526906"/>
                <a:gd name="connsiteX346" fmla="*/ 1383775 w 2554471"/>
                <a:gd name="connsiteY346" fmla="*/ 1473196 h 2526906"/>
                <a:gd name="connsiteX347" fmla="*/ 1450421 w 2554471"/>
                <a:gd name="connsiteY347" fmla="*/ 1504410 h 2526906"/>
                <a:gd name="connsiteX348" fmla="*/ 1489081 w 2554471"/>
                <a:gd name="connsiteY348" fmla="*/ 1521740 h 2526906"/>
                <a:gd name="connsiteX349" fmla="*/ 1500412 w 2554471"/>
                <a:gd name="connsiteY349" fmla="*/ 1534405 h 2526906"/>
                <a:gd name="connsiteX350" fmla="*/ 1438422 w 2554471"/>
                <a:gd name="connsiteY350" fmla="*/ 1598394 h 2526906"/>
                <a:gd name="connsiteX351" fmla="*/ 1323108 w 2554471"/>
                <a:gd name="connsiteY351" fmla="*/ 1561734 h 2526906"/>
                <a:gd name="connsiteX352" fmla="*/ 1314442 w 2554471"/>
                <a:gd name="connsiteY352" fmla="*/ 1549735 h 2526906"/>
                <a:gd name="connsiteX353" fmla="*/ 1356436 w 2554471"/>
                <a:gd name="connsiteY353" fmla="*/ 1483079 h 2526906"/>
                <a:gd name="connsiteX354" fmla="*/ 1383775 w 2554471"/>
                <a:gd name="connsiteY354" fmla="*/ 1473196 h 2526906"/>
                <a:gd name="connsiteX355" fmla="*/ 643889 w 2554471"/>
                <a:gd name="connsiteY355" fmla="*/ 1445088 h 2526906"/>
                <a:gd name="connsiteX356" fmla="*/ 677216 w 2554471"/>
                <a:gd name="connsiteY356" fmla="*/ 1463084 h 2526906"/>
                <a:gd name="connsiteX357" fmla="*/ 709211 w 2554471"/>
                <a:gd name="connsiteY357" fmla="*/ 1528407 h 2526906"/>
                <a:gd name="connsiteX358" fmla="*/ 675217 w 2554471"/>
                <a:gd name="connsiteY358" fmla="*/ 1587730 h 2526906"/>
                <a:gd name="connsiteX359" fmla="*/ 623226 w 2554471"/>
                <a:gd name="connsiteY359" fmla="*/ 1624391 h 2526906"/>
                <a:gd name="connsiteX360" fmla="*/ 601895 w 2554471"/>
                <a:gd name="connsiteY360" fmla="*/ 1620391 h 2526906"/>
                <a:gd name="connsiteX361" fmla="*/ 575234 w 2554471"/>
                <a:gd name="connsiteY361" fmla="*/ 1587063 h 2526906"/>
                <a:gd name="connsiteX362" fmla="*/ 555238 w 2554471"/>
                <a:gd name="connsiteY362" fmla="*/ 1501078 h 2526906"/>
                <a:gd name="connsiteX363" fmla="*/ 643889 w 2554471"/>
                <a:gd name="connsiteY363" fmla="*/ 1445088 h 2526906"/>
                <a:gd name="connsiteX364" fmla="*/ 512997 w 2554471"/>
                <a:gd name="connsiteY364" fmla="*/ 1416174 h 2526906"/>
                <a:gd name="connsiteX365" fmla="*/ 528577 w 2554471"/>
                <a:gd name="connsiteY365" fmla="*/ 1429756 h 2526906"/>
                <a:gd name="connsiteX366" fmla="*/ 544575 w 2554471"/>
                <a:gd name="connsiteY366" fmla="*/ 1490412 h 2526906"/>
                <a:gd name="connsiteX367" fmla="*/ 526577 w 2554471"/>
                <a:gd name="connsiteY367" fmla="*/ 1521739 h 2526906"/>
                <a:gd name="connsiteX368" fmla="*/ 471254 w 2554471"/>
                <a:gd name="connsiteY368" fmla="*/ 1573729 h 2526906"/>
                <a:gd name="connsiteX369" fmla="*/ 455922 w 2554471"/>
                <a:gd name="connsiteY369" fmla="*/ 1569063 h 2526906"/>
                <a:gd name="connsiteX370" fmla="*/ 431927 w 2554471"/>
                <a:gd name="connsiteY370" fmla="*/ 1505741 h 2526906"/>
                <a:gd name="connsiteX371" fmla="*/ 489917 w 2554471"/>
                <a:gd name="connsiteY371" fmla="*/ 1417090 h 2526906"/>
                <a:gd name="connsiteX372" fmla="*/ 512997 w 2554471"/>
                <a:gd name="connsiteY372" fmla="*/ 1416174 h 2526906"/>
                <a:gd name="connsiteX373" fmla="*/ 1667716 w 2554471"/>
                <a:gd name="connsiteY373" fmla="*/ 1405092 h 2526906"/>
                <a:gd name="connsiteX374" fmla="*/ 1729706 w 2554471"/>
                <a:gd name="connsiteY374" fmla="*/ 1435088 h 2526906"/>
                <a:gd name="connsiteX375" fmla="*/ 1707710 w 2554471"/>
                <a:gd name="connsiteY375" fmla="*/ 1489747 h 2526906"/>
                <a:gd name="connsiteX376" fmla="*/ 1627055 w 2554471"/>
                <a:gd name="connsiteY376" fmla="*/ 1513077 h 2526906"/>
                <a:gd name="connsiteX377" fmla="*/ 1605726 w 2554471"/>
                <a:gd name="connsiteY377" fmla="*/ 1513077 h 2526906"/>
                <a:gd name="connsiteX378" fmla="*/ 1587730 w 2554471"/>
                <a:gd name="connsiteY378" fmla="*/ 1477082 h 2526906"/>
                <a:gd name="connsiteX379" fmla="*/ 1667716 w 2554471"/>
                <a:gd name="connsiteY379" fmla="*/ 1405092 h 2526906"/>
                <a:gd name="connsiteX380" fmla="*/ 917177 w 2554471"/>
                <a:gd name="connsiteY380" fmla="*/ 1395762 h 2526906"/>
                <a:gd name="connsiteX381" fmla="*/ 949839 w 2554471"/>
                <a:gd name="connsiteY381" fmla="*/ 1416425 h 2526906"/>
                <a:gd name="connsiteX382" fmla="*/ 989166 w 2554471"/>
                <a:gd name="connsiteY382" fmla="*/ 1458418 h 2526906"/>
                <a:gd name="connsiteX383" fmla="*/ 993832 w 2554471"/>
                <a:gd name="connsiteY383" fmla="*/ 1521075 h 2526906"/>
                <a:gd name="connsiteX384" fmla="*/ 980500 w 2554471"/>
                <a:gd name="connsiteY384" fmla="*/ 1537740 h 2526906"/>
                <a:gd name="connsiteX385" fmla="*/ 876517 w 2554471"/>
                <a:gd name="connsiteY385" fmla="*/ 1549737 h 2526906"/>
                <a:gd name="connsiteX386" fmla="*/ 829859 w 2554471"/>
                <a:gd name="connsiteY386" fmla="*/ 1497079 h 2526906"/>
                <a:gd name="connsiteX387" fmla="*/ 824526 w 2554471"/>
                <a:gd name="connsiteY387" fmla="*/ 1483081 h 2526906"/>
                <a:gd name="connsiteX388" fmla="*/ 917177 w 2554471"/>
                <a:gd name="connsiteY388" fmla="*/ 1395762 h 2526906"/>
                <a:gd name="connsiteX389" fmla="*/ 1180706 w 2554471"/>
                <a:gd name="connsiteY389" fmla="*/ 1381681 h 2526906"/>
                <a:gd name="connsiteX390" fmla="*/ 1219794 w 2554471"/>
                <a:gd name="connsiteY390" fmla="*/ 1400428 h 2526906"/>
                <a:gd name="connsiteX391" fmla="*/ 1307112 w 2554471"/>
                <a:gd name="connsiteY391" fmla="*/ 1471082 h 2526906"/>
                <a:gd name="connsiteX392" fmla="*/ 1313778 w 2554471"/>
                <a:gd name="connsiteY392" fmla="*/ 1491078 h 2526906"/>
                <a:gd name="connsiteX393" fmla="*/ 1281117 w 2554471"/>
                <a:gd name="connsiteY393" fmla="*/ 1553067 h 2526906"/>
                <a:gd name="connsiteX394" fmla="*/ 1197129 w 2554471"/>
                <a:gd name="connsiteY394" fmla="*/ 1559067 h 2526906"/>
                <a:gd name="connsiteX395" fmla="*/ 1124476 w 2554471"/>
                <a:gd name="connsiteY395" fmla="*/ 1485079 h 2526906"/>
                <a:gd name="connsiteX396" fmla="*/ 1109144 w 2554471"/>
                <a:gd name="connsiteY396" fmla="*/ 1447752 h 2526906"/>
                <a:gd name="connsiteX397" fmla="*/ 1165801 w 2554471"/>
                <a:gd name="connsiteY397" fmla="*/ 1387096 h 2526906"/>
                <a:gd name="connsiteX398" fmla="*/ 1180706 w 2554471"/>
                <a:gd name="connsiteY398" fmla="*/ 1381681 h 2526906"/>
                <a:gd name="connsiteX399" fmla="*/ 750569 w 2554471"/>
                <a:gd name="connsiteY399" fmla="*/ 1346676 h 2526906"/>
                <a:gd name="connsiteX400" fmla="*/ 794531 w 2554471"/>
                <a:gd name="connsiteY400" fmla="*/ 1373766 h 2526906"/>
                <a:gd name="connsiteX401" fmla="*/ 798531 w 2554471"/>
                <a:gd name="connsiteY401" fmla="*/ 1444419 h 2526906"/>
                <a:gd name="connsiteX402" fmla="*/ 754539 w 2554471"/>
                <a:gd name="connsiteY402" fmla="*/ 1505077 h 2526906"/>
                <a:gd name="connsiteX403" fmla="*/ 707879 w 2554471"/>
                <a:gd name="connsiteY403" fmla="*/ 1491745 h 2526906"/>
                <a:gd name="connsiteX404" fmla="*/ 679883 w 2554471"/>
                <a:gd name="connsiteY404" fmla="*/ 1408427 h 2526906"/>
                <a:gd name="connsiteX405" fmla="*/ 730541 w 2554471"/>
                <a:gd name="connsiteY405" fmla="*/ 1351102 h 2526906"/>
                <a:gd name="connsiteX406" fmla="*/ 750569 w 2554471"/>
                <a:gd name="connsiteY406" fmla="*/ 1346676 h 2526906"/>
                <a:gd name="connsiteX407" fmla="*/ 595899 w 2554471"/>
                <a:gd name="connsiteY407" fmla="*/ 1293112 h 2526906"/>
                <a:gd name="connsiteX408" fmla="*/ 674555 w 2554471"/>
                <a:gd name="connsiteY408" fmla="*/ 1348436 h 2526906"/>
                <a:gd name="connsiteX409" fmla="*/ 649224 w 2554471"/>
                <a:gd name="connsiteY409" fmla="*/ 1418426 h 2526906"/>
                <a:gd name="connsiteX410" fmla="*/ 579236 w 2554471"/>
                <a:gd name="connsiteY410" fmla="*/ 1443755 h 2526906"/>
                <a:gd name="connsiteX411" fmla="*/ 527243 w 2554471"/>
                <a:gd name="connsiteY411" fmla="*/ 1364435 h 2526906"/>
                <a:gd name="connsiteX412" fmla="*/ 595899 w 2554471"/>
                <a:gd name="connsiteY412" fmla="*/ 1293112 h 2526906"/>
                <a:gd name="connsiteX413" fmla="*/ 1254453 w 2554471"/>
                <a:gd name="connsiteY413" fmla="*/ 1289113 h 2526906"/>
                <a:gd name="connsiteX414" fmla="*/ 1399096 w 2554471"/>
                <a:gd name="connsiteY414" fmla="*/ 1375098 h 2526906"/>
                <a:gd name="connsiteX415" fmla="*/ 1373767 w 2554471"/>
                <a:gd name="connsiteY415" fmla="*/ 1459753 h 2526906"/>
                <a:gd name="connsiteX416" fmla="*/ 1298445 w 2554471"/>
                <a:gd name="connsiteY416" fmla="*/ 1445087 h 2526906"/>
                <a:gd name="connsiteX417" fmla="*/ 1243788 w 2554471"/>
                <a:gd name="connsiteY417" fmla="*/ 1391763 h 2526906"/>
                <a:gd name="connsiteX418" fmla="*/ 1215126 w 2554471"/>
                <a:gd name="connsiteY418" fmla="*/ 1327774 h 2526906"/>
                <a:gd name="connsiteX419" fmla="*/ 1254453 w 2554471"/>
                <a:gd name="connsiteY419" fmla="*/ 1289113 h 2526906"/>
                <a:gd name="connsiteX420" fmla="*/ 1005830 w 2554471"/>
                <a:gd name="connsiteY420" fmla="*/ 1283113 h 2526906"/>
                <a:gd name="connsiteX421" fmla="*/ 1049821 w 2554471"/>
                <a:gd name="connsiteY421" fmla="*/ 1313775 h 2526906"/>
                <a:gd name="connsiteX422" fmla="*/ 1108480 w 2554471"/>
                <a:gd name="connsiteY422" fmla="*/ 1366432 h 2526906"/>
                <a:gd name="connsiteX423" fmla="*/ 1107814 w 2554471"/>
                <a:gd name="connsiteY423" fmla="*/ 1403093 h 2526906"/>
                <a:gd name="connsiteX424" fmla="*/ 1089815 w 2554471"/>
                <a:gd name="connsiteY424" fmla="*/ 1434422 h 2526906"/>
                <a:gd name="connsiteX425" fmla="*/ 1050488 w 2554471"/>
                <a:gd name="connsiteY425" fmla="*/ 1457753 h 2526906"/>
                <a:gd name="connsiteX426" fmla="*/ 963169 w 2554471"/>
                <a:gd name="connsiteY426" fmla="*/ 1401094 h 2526906"/>
                <a:gd name="connsiteX427" fmla="*/ 945838 w 2554471"/>
                <a:gd name="connsiteY427" fmla="*/ 1372432 h 2526906"/>
                <a:gd name="connsiteX428" fmla="*/ 953837 w 2554471"/>
                <a:gd name="connsiteY428" fmla="*/ 1320441 h 2526906"/>
                <a:gd name="connsiteX429" fmla="*/ 956503 w 2554471"/>
                <a:gd name="connsiteY429" fmla="*/ 1318441 h 2526906"/>
                <a:gd name="connsiteX430" fmla="*/ 1005830 w 2554471"/>
                <a:gd name="connsiteY430" fmla="*/ 1283113 h 2526906"/>
                <a:gd name="connsiteX431" fmla="*/ 1592645 w 2554471"/>
                <a:gd name="connsiteY431" fmla="*/ 1245285 h 2526906"/>
                <a:gd name="connsiteX432" fmla="*/ 1642387 w 2554471"/>
                <a:gd name="connsiteY432" fmla="*/ 1267117 h 2526906"/>
                <a:gd name="connsiteX433" fmla="*/ 1684381 w 2554471"/>
                <a:gd name="connsiteY433" fmla="*/ 1302442 h 2526906"/>
                <a:gd name="connsiteX434" fmla="*/ 1742371 w 2554471"/>
                <a:gd name="connsiteY434" fmla="*/ 1313107 h 2526906"/>
                <a:gd name="connsiteX435" fmla="*/ 1823025 w 2554471"/>
                <a:gd name="connsiteY435" fmla="*/ 1336436 h 2526906"/>
                <a:gd name="connsiteX436" fmla="*/ 1824358 w 2554471"/>
                <a:gd name="connsiteY436" fmla="*/ 1349768 h 2526906"/>
                <a:gd name="connsiteX437" fmla="*/ 1702377 w 2554471"/>
                <a:gd name="connsiteY437" fmla="*/ 1387762 h 2526906"/>
                <a:gd name="connsiteX438" fmla="*/ 1702377 w 2554471"/>
                <a:gd name="connsiteY438" fmla="*/ 1359767 h 2526906"/>
                <a:gd name="connsiteX439" fmla="*/ 1700379 w 2554471"/>
                <a:gd name="connsiteY439" fmla="*/ 1323106 h 2526906"/>
                <a:gd name="connsiteX440" fmla="*/ 1660385 w 2554471"/>
                <a:gd name="connsiteY440" fmla="*/ 1376430 h 2526906"/>
                <a:gd name="connsiteX441" fmla="*/ 1567734 w 2554471"/>
                <a:gd name="connsiteY441" fmla="*/ 1381762 h 2526906"/>
                <a:gd name="connsiteX442" fmla="*/ 1553736 w 2554471"/>
                <a:gd name="connsiteY442" fmla="*/ 1369764 h 2526906"/>
                <a:gd name="connsiteX443" fmla="*/ 1546403 w 2554471"/>
                <a:gd name="connsiteY443" fmla="*/ 1276447 h 2526906"/>
                <a:gd name="connsiteX444" fmla="*/ 1592645 w 2554471"/>
                <a:gd name="connsiteY444" fmla="*/ 1245285 h 2526906"/>
                <a:gd name="connsiteX445" fmla="*/ 1859850 w 2554471"/>
                <a:gd name="connsiteY445" fmla="*/ 1198878 h 2526906"/>
                <a:gd name="connsiteX446" fmla="*/ 1874347 w 2554471"/>
                <a:gd name="connsiteY446" fmla="*/ 1202461 h 2526906"/>
                <a:gd name="connsiteX447" fmla="*/ 1913008 w 2554471"/>
                <a:gd name="connsiteY447" fmla="*/ 1237123 h 2526906"/>
                <a:gd name="connsiteX448" fmla="*/ 1877013 w 2554471"/>
                <a:gd name="connsiteY448" fmla="*/ 1283114 h 2526906"/>
                <a:gd name="connsiteX449" fmla="*/ 1818356 w 2554471"/>
                <a:gd name="connsiteY449" fmla="*/ 1298446 h 2526906"/>
                <a:gd name="connsiteX450" fmla="*/ 1799026 w 2554471"/>
                <a:gd name="connsiteY450" fmla="*/ 1268451 h 2526906"/>
                <a:gd name="connsiteX451" fmla="*/ 1805690 w 2554471"/>
                <a:gd name="connsiteY451" fmla="*/ 1218458 h 2526906"/>
                <a:gd name="connsiteX452" fmla="*/ 1846351 w 2554471"/>
                <a:gd name="connsiteY452" fmla="*/ 1205794 h 2526906"/>
                <a:gd name="connsiteX453" fmla="*/ 1859850 w 2554471"/>
                <a:gd name="connsiteY453" fmla="*/ 1198878 h 2526906"/>
                <a:gd name="connsiteX454" fmla="*/ 1106947 w 2554471"/>
                <a:gd name="connsiteY454" fmla="*/ 1189774 h 2526906"/>
                <a:gd name="connsiteX455" fmla="*/ 1140471 w 2554471"/>
                <a:gd name="connsiteY455" fmla="*/ 1199793 h 2526906"/>
                <a:gd name="connsiteX456" fmla="*/ 1211126 w 2554471"/>
                <a:gd name="connsiteY456" fmla="*/ 1267116 h 2526906"/>
                <a:gd name="connsiteX457" fmla="*/ 1169799 w 2554471"/>
                <a:gd name="connsiteY457" fmla="*/ 1358436 h 2526906"/>
                <a:gd name="connsiteX458" fmla="*/ 1046488 w 2554471"/>
                <a:gd name="connsiteY458" fmla="*/ 1254452 h 2526906"/>
                <a:gd name="connsiteX459" fmla="*/ 1106947 w 2554471"/>
                <a:gd name="connsiteY459" fmla="*/ 1189774 h 2526906"/>
                <a:gd name="connsiteX460" fmla="*/ 1408345 w 2554471"/>
                <a:gd name="connsiteY460" fmla="*/ 1161551 h 2526906"/>
                <a:gd name="connsiteX461" fmla="*/ 1459087 w 2554471"/>
                <a:gd name="connsiteY461" fmla="*/ 1196460 h 2526906"/>
                <a:gd name="connsiteX462" fmla="*/ 1509744 w 2554471"/>
                <a:gd name="connsiteY462" fmla="*/ 1239121 h 2526906"/>
                <a:gd name="connsiteX463" fmla="*/ 1522409 w 2554471"/>
                <a:gd name="connsiteY463" fmla="*/ 1272449 h 2526906"/>
                <a:gd name="connsiteX464" fmla="*/ 1479749 w 2554471"/>
                <a:gd name="connsiteY464" fmla="*/ 1317109 h 2526906"/>
                <a:gd name="connsiteX465" fmla="*/ 1424425 w 2554471"/>
                <a:gd name="connsiteY465" fmla="*/ 1357103 h 2526906"/>
                <a:gd name="connsiteX466" fmla="*/ 1437755 w 2554471"/>
                <a:gd name="connsiteY466" fmla="*/ 1357769 h 2526906"/>
                <a:gd name="connsiteX467" fmla="*/ 1529740 w 2554471"/>
                <a:gd name="connsiteY467" fmla="*/ 1378432 h 2526906"/>
                <a:gd name="connsiteX468" fmla="*/ 1577066 w 2554471"/>
                <a:gd name="connsiteY468" fmla="*/ 1422425 h 2526906"/>
                <a:gd name="connsiteX469" fmla="*/ 1583066 w 2554471"/>
                <a:gd name="connsiteY469" fmla="*/ 1452420 h 2526906"/>
                <a:gd name="connsiteX470" fmla="*/ 1453754 w 2554471"/>
                <a:gd name="connsiteY470" fmla="*/ 1482415 h 2526906"/>
                <a:gd name="connsiteX471" fmla="*/ 1420426 w 2554471"/>
                <a:gd name="connsiteY471" fmla="*/ 1394428 h 2526906"/>
                <a:gd name="connsiteX472" fmla="*/ 1380432 w 2554471"/>
                <a:gd name="connsiteY472" fmla="*/ 1320442 h 2526906"/>
                <a:gd name="connsiteX473" fmla="*/ 1329108 w 2554471"/>
                <a:gd name="connsiteY473" fmla="*/ 1281781 h 2526906"/>
                <a:gd name="connsiteX474" fmla="*/ 1325108 w 2554471"/>
                <a:gd name="connsiteY474" fmla="*/ 1217125 h 2526906"/>
                <a:gd name="connsiteX475" fmla="*/ 1353104 w 2554471"/>
                <a:gd name="connsiteY475" fmla="*/ 1189130 h 2526906"/>
                <a:gd name="connsiteX476" fmla="*/ 1408345 w 2554471"/>
                <a:gd name="connsiteY476" fmla="*/ 1161551 h 2526906"/>
                <a:gd name="connsiteX477" fmla="*/ 724210 w 2554471"/>
                <a:gd name="connsiteY477" fmla="*/ 1150637 h 2526906"/>
                <a:gd name="connsiteX478" fmla="*/ 749874 w 2554471"/>
                <a:gd name="connsiteY478" fmla="*/ 1166468 h 2526906"/>
                <a:gd name="connsiteX479" fmla="*/ 774536 w 2554471"/>
                <a:gd name="connsiteY479" fmla="*/ 1201796 h 2526906"/>
                <a:gd name="connsiteX480" fmla="*/ 773869 w 2554471"/>
                <a:gd name="connsiteY480" fmla="*/ 1243790 h 2526906"/>
                <a:gd name="connsiteX481" fmla="*/ 754538 w 2554471"/>
                <a:gd name="connsiteY481" fmla="*/ 1291114 h 2526906"/>
                <a:gd name="connsiteX482" fmla="*/ 751873 w 2554471"/>
                <a:gd name="connsiteY482" fmla="*/ 1317110 h 2526906"/>
                <a:gd name="connsiteX483" fmla="*/ 697214 w 2554471"/>
                <a:gd name="connsiteY483" fmla="*/ 1329108 h 2526906"/>
                <a:gd name="connsiteX484" fmla="*/ 641890 w 2554471"/>
                <a:gd name="connsiteY484" fmla="*/ 1263786 h 2526906"/>
                <a:gd name="connsiteX485" fmla="*/ 637890 w 2554471"/>
                <a:gd name="connsiteY485" fmla="*/ 1239790 h 2526906"/>
                <a:gd name="connsiteX486" fmla="*/ 694547 w 2554471"/>
                <a:gd name="connsiteY486" fmla="*/ 1155802 h 2526906"/>
                <a:gd name="connsiteX487" fmla="*/ 724210 w 2554471"/>
                <a:gd name="connsiteY487" fmla="*/ 1150637 h 2526906"/>
                <a:gd name="connsiteX488" fmla="*/ 1875013 w 2554471"/>
                <a:gd name="connsiteY488" fmla="*/ 1138473 h 2526906"/>
                <a:gd name="connsiteX489" fmla="*/ 1875200 w 2554471"/>
                <a:gd name="connsiteY489" fmla="*/ 1139115 h 2526906"/>
                <a:gd name="connsiteX490" fmla="*/ 1875013 w 2554471"/>
                <a:gd name="connsiteY490" fmla="*/ 1139140 h 2526906"/>
                <a:gd name="connsiteX491" fmla="*/ 1875013 w 2554471"/>
                <a:gd name="connsiteY491" fmla="*/ 1138473 h 2526906"/>
                <a:gd name="connsiteX492" fmla="*/ 935735 w 2554471"/>
                <a:gd name="connsiteY492" fmla="*/ 1119183 h 2526906"/>
                <a:gd name="connsiteX493" fmla="*/ 995162 w 2554471"/>
                <a:gd name="connsiteY493" fmla="*/ 1151802 h 2526906"/>
                <a:gd name="connsiteX494" fmla="*/ 1015827 w 2554471"/>
                <a:gd name="connsiteY494" fmla="*/ 1182464 h 2526906"/>
                <a:gd name="connsiteX495" fmla="*/ 993829 w 2554471"/>
                <a:gd name="connsiteY495" fmla="*/ 1271117 h 2526906"/>
                <a:gd name="connsiteX496" fmla="*/ 955835 w 2554471"/>
                <a:gd name="connsiteY496" fmla="*/ 1290446 h 2526906"/>
                <a:gd name="connsiteX497" fmla="*/ 924507 w 2554471"/>
                <a:gd name="connsiteY497" fmla="*/ 1340439 h 2526906"/>
                <a:gd name="connsiteX498" fmla="*/ 892513 w 2554471"/>
                <a:gd name="connsiteY498" fmla="*/ 1373101 h 2526906"/>
                <a:gd name="connsiteX499" fmla="*/ 865184 w 2554471"/>
                <a:gd name="connsiteY499" fmla="*/ 1385764 h 2526906"/>
                <a:gd name="connsiteX500" fmla="*/ 814527 w 2554471"/>
                <a:gd name="connsiteY500" fmla="*/ 1378431 h 2526906"/>
                <a:gd name="connsiteX501" fmla="*/ 775200 w 2554471"/>
                <a:gd name="connsiteY501" fmla="*/ 1302445 h 2526906"/>
                <a:gd name="connsiteX502" fmla="*/ 802528 w 2554471"/>
                <a:gd name="connsiteY502" fmla="*/ 1235123 h 2526906"/>
                <a:gd name="connsiteX503" fmla="*/ 875183 w 2554471"/>
                <a:gd name="connsiteY503" fmla="*/ 1247120 h 2526906"/>
                <a:gd name="connsiteX504" fmla="*/ 917841 w 2554471"/>
                <a:gd name="connsiteY504" fmla="*/ 1281781 h 2526906"/>
                <a:gd name="connsiteX505" fmla="*/ 881182 w 2554471"/>
                <a:gd name="connsiteY505" fmla="*/ 1209128 h 2526906"/>
                <a:gd name="connsiteX506" fmla="*/ 913177 w 2554471"/>
                <a:gd name="connsiteY506" fmla="*/ 1125807 h 2526906"/>
                <a:gd name="connsiteX507" fmla="*/ 935735 w 2554471"/>
                <a:gd name="connsiteY507" fmla="*/ 1119183 h 2526906"/>
                <a:gd name="connsiteX508" fmla="*/ 1232290 w 2554471"/>
                <a:gd name="connsiteY508" fmla="*/ 1078650 h 2526906"/>
                <a:gd name="connsiteX509" fmla="*/ 1255121 w 2554471"/>
                <a:gd name="connsiteY509" fmla="*/ 1087149 h 2526906"/>
                <a:gd name="connsiteX510" fmla="*/ 1329774 w 2554471"/>
                <a:gd name="connsiteY510" fmla="*/ 1166467 h 2526906"/>
                <a:gd name="connsiteX511" fmla="*/ 1330440 w 2554471"/>
                <a:gd name="connsiteY511" fmla="*/ 1182466 h 2526906"/>
                <a:gd name="connsiteX512" fmla="*/ 1292448 w 2554471"/>
                <a:gd name="connsiteY512" fmla="*/ 1240455 h 2526906"/>
                <a:gd name="connsiteX513" fmla="*/ 1264451 w 2554471"/>
                <a:gd name="connsiteY513" fmla="*/ 1267783 h 2526906"/>
                <a:gd name="connsiteX514" fmla="*/ 1239122 w 2554471"/>
                <a:gd name="connsiteY514" fmla="*/ 1260451 h 2526906"/>
                <a:gd name="connsiteX515" fmla="*/ 1182465 w 2554471"/>
                <a:gd name="connsiteY515" fmla="*/ 1210460 h 2526906"/>
                <a:gd name="connsiteX516" fmla="*/ 1151137 w 2554471"/>
                <a:gd name="connsiteY516" fmla="*/ 1167134 h 2526906"/>
                <a:gd name="connsiteX517" fmla="*/ 1208461 w 2554471"/>
                <a:gd name="connsiteY517" fmla="*/ 1083149 h 2526906"/>
                <a:gd name="connsiteX518" fmla="*/ 1232290 w 2554471"/>
                <a:gd name="connsiteY518" fmla="*/ 1078650 h 2526906"/>
                <a:gd name="connsiteX519" fmla="*/ 819944 w 2554471"/>
                <a:gd name="connsiteY519" fmla="*/ 1051907 h 2526906"/>
                <a:gd name="connsiteX520" fmla="*/ 847190 w 2554471"/>
                <a:gd name="connsiteY520" fmla="*/ 1069821 h 2526906"/>
                <a:gd name="connsiteX521" fmla="*/ 869186 w 2554471"/>
                <a:gd name="connsiteY521" fmla="*/ 1095146 h 2526906"/>
                <a:gd name="connsiteX522" fmla="*/ 874519 w 2554471"/>
                <a:gd name="connsiteY522" fmla="*/ 1141805 h 2526906"/>
                <a:gd name="connsiteX523" fmla="*/ 852523 w 2554471"/>
                <a:gd name="connsiteY523" fmla="*/ 1195795 h 2526906"/>
                <a:gd name="connsiteX524" fmla="*/ 815195 w 2554471"/>
                <a:gd name="connsiteY524" fmla="*/ 1209127 h 2526906"/>
                <a:gd name="connsiteX525" fmla="*/ 743872 w 2554471"/>
                <a:gd name="connsiteY525" fmla="*/ 1109144 h 2526906"/>
                <a:gd name="connsiteX526" fmla="*/ 787199 w 2554471"/>
                <a:gd name="connsiteY526" fmla="*/ 1056489 h 2526906"/>
                <a:gd name="connsiteX527" fmla="*/ 819944 w 2554471"/>
                <a:gd name="connsiteY527" fmla="*/ 1051907 h 2526906"/>
                <a:gd name="connsiteX528" fmla="*/ 1809575 w 2554471"/>
                <a:gd name="connsiteY528" fmla="*/ 1026815 h 2526906"/>
                <a:gd name="connsiteX529" fmla="*/ 1822354 w 2554471"/>
                <a:gd name="connsiteY529" fmla="*/ 1034491 h 2526906"/>
                <a:gd name="connsiteX530" fmla="*/ 1876719 w 2554471"/>
                <a:gd name="connsiteY530" fmla="*/ 1102727 h 2526906"/>
                <a:gd name="connsiteX531" fmla="*/ 1880839 w 2554471"/>
                <a:gd name="connsiteY531" fmla="*/ 1132567 h 2526906"/>
                <a:gd name="connsiteX532" fmla="*/ 1874798 w 2554471"/>
                <a:gd name="connsiteY532" fmla="*/ 1138060 h 2526906"/>
                <a:gd name="connsiteX533" fmla="*/ 1875011 w 2554471"/>
                <a:gd name="connsiteY533" fmla="*/ 1137804 h 2526906"/>
                <a:gd name="connsiteX534" fmla="*/ 1874346 w 2554471"/>
                <a:gd name="connsiteY534" fmla="*/ 1138471 h 2526906"/>
                <a:gd name="connsiteX535" fmla="*/ 1874798 w 2554471"/>
                <a:gd name="connsiteY535" fmla="*/ 1138060 h 2526906"/>
                <a:gd name="connsiteX536" fmla="*/ 1874789 w 2554471"/>
                <a:gd name="connsiteY536" fmla="*/ 1138071 h 2526906"/>
                <a:gd name="connsiteX537" fmla="*/ 1880840 w 2554471"/>
                <a:gd name="connsiteY537" fmla="*/ 1132572 h 2526906"/>
                <a:gd name="connsiteX538" fmla="*/ 1880839 w 2554471"/>
                <a:gd name="connsiteY538" fmla="*/ 1132567 h 2526906"/>
                <a:gd name="connsiteX539" fmla="*/ 1881677 w 2554471"/>
                <a:gd name="connsiteY539" fmla="*/ 1131805 h 2526906"/>
                <a:gd name="connsiteX540" fmla="*/ 1881674 w 2554471"/>
                <a:gd name="connsiteY540" fmla="*/ 1131814 h 2526906"/>
                <a:gd name="connsiteX541" fmla="*/ 1881682 w 2554471"/>
                <a:gd name="connsiteY541" fmla="*/ 1131806 h 2526906"/>
                <a:gd name="connsiteX542" fmla="*/ 1881502 w 2554471"/>
                <a:gd name="connsiteY542" fmla="*/ 1133051 h 2526906"/>
                <a:gd name="connsiteX543" fmla="*/ 1895425 w 2554471"/>
                <a:gd name="connsiteY543" fmla="*/ 1111560 h 2526906"/>
                <a:gd name="connsiteX544" fmla="*/ 1912340 w 2554471"/>
                <a:gd name="connsiteY544" fmla="*/ 1091813 h 2526906"/>
                <a:gd name="connsiteX545" fmla="*/ 1937668 w 2554471"/>
                <a:gd name="connsiteY545" fmla="*/ 1079315 h 2526906"/>
                <a:gd name="connsiteX546" fmla="*/ 1966997 w 2554471"/>
                <a:gd name="connsiteY546" fmla="*/ 1091813 h 2526906"/>
                <a:gd name="connsiteX547" fmla="*/ 2002325 w 2554471"/>
                <a:gd name="connsiteY547" fmla="*/ 1126474 h 2526906"/>
                <a:gd name="connsiteX548" fmla="*/ 1958998 w 2554471"/>
                <a:gd name="connsiteY548" fmla="*/ 1165802 h 2526906"/>
                <a:gd name="connsiteX549" fmla="*/ 1929670 w 2554471"/>
                <a:gd name="connsiteY549" fmla="*/ 1174468 h 2526906"/>
                <a:gd name="connsiteX550" fmla="*/ 1878346 w 2554471"/>
                <a:gd name="connsiteY550" fmla="*/ 1177801 h 2526906"/>
                <a:gd name="connsiteX551" fmla="*/ 1878064 w 2554471"/>
                <a:gd name="connsiteY551" fmla="*/ 1148930 h 2526906"/>
                <a:gd name="connsiteX552" fmla="*/ 1875200 w 2554471"/>
                <a:gd name="connsiteY552" fmla="*/ 1139115 h 2526906"/>
                <a:gd name="connsiteX553" fmla="*/ 1881178 w 2554471"/>
                <a:gd name="connsiteY553" fmla="*/ 1138307 h 2526906"/>
                <a:gd name="connsiteX554" fmla="*/ 1882344 w 2554471"/>
                <a:gd name="connsiteY554" fmla="*/ 1132474 h 2526906"/>
                <a:gd name="connsiteX555" fmla="*/ 1881457 w 2554471"/>
                <a:gd name="connsiteY555" fmla="*/ 1133362 h 2526906"/>
                <a:gd name="connsiteX556" fmla="*/ 1880765 w 2554471"/>
                <a:gd name="connsiteY556" fmla="*/ 1138139 h 2526906"/>
                <a:gd name="connsiteX557" fmla="*/ 1874459 w 2554471"/>
                <a:gd name="connsiteY557" fmla="*/ 1138466 h 2526906"/>
                <a:gd name="connsiteX558" fmla="*/ 1851682 w 2554471"/>
                <a:gd name="connsiteY558" fmla="*/ 1165799 h 2526906"/>
                <a:gd name="connsiteX559" fmla="*/ 1753032 w 2554471"/>
                <a:gd name="connsiteY559" fmla="*/ 1172465 h 2526906"/>
                <a:gd name="connsiteX560" fmla="*/ 1725038 w 2554471"/>
                <a:gd name="connsiteY560" fmla="*/ 1144470 h 2526906"/>
                <a:gd name="connsiteX561" fmla="*/ 1778361 w 2554471"/>
                <a:gd name="connsiteY561" fmla="*/ 1207126 h 2526906"/>
                <a:gd name="connsiteX562" fmla="*/ 1791693 w 2554471"/>
                <a:gd name="connsiteY562" fmla="*/ 1243121 h 2526906"/>
                <a:gd name="connsiteX563" fmla="*/ 1736370 w 2554471"/>
                <a:gd name="connsiteY563" fmla="*/ 1298444 h 2526906"/>
                <a:gd name="connsiteX564" fmla="*/ 1707708 w 2554471"/>
                <a:gd name="connsiteY564" fmla="*/ 1293113 h 2526906"/>
                <a:gd name="connsiteX565" fmla="*/ 1631721 w 2554471"/>
                <a:gd name="connsiteY565" fmla="*/ 1241121 h 2526906"/>
                <a:gd name="connsiteX566" fmla="*/ 1629721 w 2554471"/>
                <a:gd name="connsiteY566" fmla="*/ 1207126 h 2526906"/>
                <a:gd name="connsiteX567" fmla="*/ 1719038 w 2554471"/>
                <a:gd name="connsiteY567" fmla="*/ 1114475 h 2526906"/>
                <a:gd name="connsiteX568" fmla="*/ 1745700 w 2554471"/>
                <a:gd name="connsiteY568" fmla="*/ 1058489 h 2526906"/>
                <a:gd name="connsiteX569" fmla="*/ 1760365 w 2554471"/>
                <a:gd name="connsiteY569" fmla="*/ 1043157 h 2526906"/>
                <a:gd name="connsiteX570" fmla="*/ 1772364 w 2554471"/>
                <a:gd name="connsiteY570" fmla="*/ 1041157 h 2526906"/>
                <a:gd name="connsiteX571" fmla="*/ 1809575 w 2554471"/>
                <a:gd name="connsiteY571" fmla="*/ 1026815 h 2526906"/>
                <a:gd name="connsiteX572" fmla="*/ 1040321 w 2554471"/>
                <a:gd name="connsiteY572" fmla="*/ 1005665 h 2526906"/>
                <a:gd name="connsiteX573" fmla="*/ 1080482 w 2554471"/>
                <a:gd name="connsiteY573" fmla="*/ 1021830 h 2526906"/>
                <a:gd name="connsiteX574" fmla="*/ 1103144 w 2554471"/>
                <a:gd name="connsiteY574" fmla="*/ 1050492 h 2526906"/>
                <a:gd name="connsiteX575" fmla="*/ 1161800 w 2554471"/>
                <a:gd name="connsiteY575" fmla="*/ 1093146 h 2526906"/>
                <a:gd name="connsiteX576" fmla="*/ 1127139 w 2554471"/>
                <a:gd name="connsiteY576" fmla="*/ 1135139 h 2526906"/>
                <a:gd name="connsiteX577" fmla="*/ 1037155 w 2554471"/>
                <a:gd name="connsiteY577" fmla="*/ 1161134 h 2526906"/>
                <a:gd name="connsiteX578" fmla="*/ 971167 w 2554471"/>
                <a:gd name="connsiteY578" fmla="*/ 1085816 h 2526906"/>
                <a:gd name="connsiteX579" fmla="*/ 993162 w 2554471"/>
                <a:gd name="connsiteY579" fmla="*/ 1020497 h 2526906"/>
                <a:gd name="connsiteX580" fmla="*/ 1040321 w 2554471"/>
                <a:gd name="connsiteY580" fmla="*/ 1005665 h 2526906"/>
                <a:gd name="connsiteX581" fmla="*/ 2040318 w 2554471"/>
                <a:gd name="connsiteY581" fmla="*/ 971837 h 2526906"/>
                <a:gd name="connsiteX582" fmla="*/ 2087643 w 2554471"/>
                <a:gd name="connsiteY582" fmla="*/ 1006497 h 2526906"/>
                <a:gd name="connsiteX583" fmla="*/ 2068313 w 2554471"/>
                <a:gd name="connsiteY583" fmla="*/ 1048491 h 2526906"/>
                <a:gd name="connsiteX584" fmla="*/ 2003658 w 2554471"/>
                <a:gd name="connsiteY584" fmla="*/ 1071152 h 2526906"/>
                <a:gd name="connsiteX585" fmla="*/ 1970330 w 2554471"/>
                <a:gd name="connsiteY585" fmla="*/ 1061821 h 2526906"/>
                <a:gd name="connsiteX586" fmla="*/ 1988326 w 2554471"/>
                <a:gd name="connsiteY586" fmla="*/ 1033825 h 2526906"/>
                <a:gd name="connsiteX587" fmla="*/ 2003658 w 2554471"/>
                <a:gd name="connsiteY587" fmla="*/ 1005164 h 2526906"/>
                <a:gd name="connsiteX588" fmla="*/ 2040318 w 2554471"/>
                <a:gd name="connsiteY588" fmla="*/ 971837 h 2526906"/>
                <a:gd name="connsiteX589" fmla="*/ 1337771 w 2554471"/>
                <a:gd name="connsiteY589" fmla="*/ 965171 h 2526906"/>
                <a:gd name="connsiteX590" fmla="*/ 1383764 w 2554471"/>
                <a:gd name="connsiteY590" fmla="*/ 986501 h 2526906"/>
                <a:gd name="connsiteX591" fmla="*/ 1418424 w 2554471"/>
                <a:gd name="connsiteY591" fmla="*/ 1029161 h 2526906"/>
                <a:gd name="connsiteX592" fmla="*/ 1409759 w 2554471"/>
                <a:gd name="connsiteY592" fmla="*/ 1118476 h 2526906"/>
                <a:gd name="connsiteX593" fmla="*/ 1323774 w 2554471"/>
                <a:gd name="connsiteY593" fmla="*/ 1111145 h 2526906"/>
                <a:gd name="connsiteX594" fmla="*/ 1278448 w 2554471"/>
                <a:gd name="connsiteY594" fmla="*/ 1050491 h 2526906"/>
                <a:gd name="connsiteX595" fmla="*/ 1337771 w 2554471"/>
                <a:gd name="connsiteY595" fmla="*/ 965171 h 2526906"/>
                <a:gd name="connsiteX596" fmla="*/ 1616725 w 2554471"/>
                <a:gd name="connsiteY596" fmla="*/ 956341 h 2526906"/>
                <a:gd name="connsiteX597" fmla="*/ 1667050 w 2554471"/>
                <a:gd name="connsiteY597" fmla="*/ 980504 h 2526906"/>
                <a:gd name="connsiteX598" fmla="*/ 1720373 w 2554471"/>
                <a:gd name="connsiteY598" fmla="*/ 1035161 h 2526906"/>
                <a:gd name="connsiteX599" fmla="*/ 1727706 w 2554471"/>
                <a:gd name="connsiteY599" fmla="*/ 1047827 h 2526906"/>
                <a:gd name="connsiteX600" fmla="*/ 1676380 w 2554471"/>
                <a:gd name="connsiteY600" fmla="*/ 1127809 h 2526906"/>
                <a:gd name="connsiteX601" fmla="*/ 1612391 w 2554471"/>
                <a:gd name="connsiteY601" fmla="*/ 1114479 h 2526906"/>
                <a:gd name="connsiteX602" fmla="*/ 1555735 w 2554471"/>
                <a:gd name="connsiteY602" fmla="*/ 1070489 h 2526906"/>
                <a:gd name="connsiteX603" fmla="*/ 1555735 w 2554471"/>
                <a:gd name="connsiteY603" fmla="*/ 1071153 h 2526906"/>
                <a:gd name="connsiteX604" fmla="*/ 1555736 w 2554471"/>
                <a:gd name="connsiteY604" fmla="*/ 1071154 h 2526906"/>
                <a:gd name="connsiteX605" fmla="*/ 1555735 w 2554471"/>
                <a:gd name="connsiteY605" fmla="*/ 1071154 h 2526906"/>
                <a:gd name="connsiteX606" fmla="*/ 1555735 w 2554471"/>
                <a:gd name="connsiteY606" fmla="*/ 1071155 h 2526906"/>
                <a:gd name="connsiteX607" fmla="*/ 1555734 w 2554471"/>
                <a:gd name="connsiteY607" fmla="*/ 1071154 h 2526906"/>
                <a:gd name="connsiteX608" fmla="*/ 1555651 w 2554471"/>
                <a:gd name="connsiteY608" fmla="*/ 1071161 h 2526906"/>
                <a:gd name="connsiteX609" fmla="*/ 1554318 w 2554471"/>
                <a:gd name="connsiteY609" fmla="*/ 1082003 h 2526906"/>
                <a:gd name="connsiteX610" fmla="*/ 1573066 w 2554471"/>
                <a:gd name="connsiteY610" fmla="*/ 1105812 h 2526906"/>
                <a:gd name="connsiteX611" fmla="*/ 1586396 w 2554471"/>
                <a:gd name="connsiteY611" fmla="*/ 1113811 h 2526906"/>
                <a:gd name="connsiteX612" fmla="*/ 1629056 w 2554471"/>
                <a:gd name="connsiteY612" fmla="*/ 1170468 h 2526906"/>
                <a:gd name="connsiteX613" fmla="*/ 1568399 w 2554471"/>
                <a:gd name="connsiteY613" fmla="*/ 1225125 h 2526906"/>
                <a:gd name="connsiteX614" fmla="*/ 1533738 w 2554471"/>
                <a:gd name="connsiteY614" fmla="*/ 1219793 h 2526906"/>
                <a:gd name="connsiteX615" fmla="*/ 1494411 w 2554471"/>
                <a:gd name="connsiteY615" fmla="*/ 1196464 h 2526906"/>
                <a:gd name="connsiteX616" fmla="*/ 1449086 w 2554471"/>
                <a:gd name="connsiteY616" fmla="*/ 1143806 h 2526906"/>
                <a:gd name="connsiteX617" fmla="*/ 1470415 w 2554471"/>
                <a:gd name="connsiteY617" fmla="*/ 1067821 h 2526906"/>
                <a:gd name="connsiteX618" fmla="*/ 1546404 w 2554471"/>
                <a:gd name="connsiteY618" fmla="*/ 1067821 h 2526906"/>
                <a:gd name="connsiteX619" fmla="*/ 1548831 w 2554471"/>
                <a:gd name="connsiteY619" fmla="*/ 1065798 h 2526906"/>
                <a:gd name="connsiteX620" fmla="*/ 1548153 w 2554471"/>
                <a:gd name="connsiteY620" fmla="*/ 1071404 h 2526906"/>
                <a:gd name="connsiteX621" fmla="*/ 1548206 w 2554471"/>
                <a:gd name="connsiteY621" fmla="*/ 1071397 h 2526906"/>
                <a:gd name="connsiteX622" fmla="*/ 1548915 w 2554471"/>
                <a:gd name="connsiteY622" fmla="*/ 1065729 h 2526906"/>
                <a:gd name="connsiteX623" fmla="*/ 1548831 w 2554471"/>
                <a:gd name="connsiteY623" fmla="*/ 1065798 h 2526906"/>
                <a:gd name="connsiteX624" fmla="*/ 1549070 w 2554471"/>
                <a:gd name="connsiteY624" fmla="*/ 1063822 h 2526906"/>
                <a:gd name="connsiteX625" fmla="*/ 1549554 w 2554471"/>
                <a:gd name="connsiteY625" fmla="*/ 1064064 h 2526906"/>
                <a:gd name="connsiteX626" fmla="*/ 1537561 w 2554471"/>
                <a:gd name="connsiteY626" fmla="*/ 1036035 h 2526906"/>
                <a:gd name="connsiteX627" fmla="*/ 1562401 w 2554471"/>
                <a:gd name="connsiteY627" fmla="*/ 977171 h 2526906"/>
                <a:gd name="connsiteX628" fmla="*/ 1616725 w 2554471"/>
                <a:gd name="connsiteY628" fmla="*/ 956341 h 2526906"/>
                <a:gd name="connsiteX629" fmla="*/ 917178 w 2554471"/>
                <a:gd name="connsiteY629" fmla="*/ 947173 h 2526906"/>
                <a:gd name="connsiteX630" fmla="*/ 979835 w 2554471"/>
                <a:gd name="connsiteY630" fmla="*/ 1008495 h 2526906"/>
                <a:gd name="connsiteX631" fmla="*/ 940507 w 2554471"/>
                <a:gd name="connsiteY631" fmla="*/ 1095143 h 2526906"/>
                <a:gd name="connsiteX632" fmla="*/ 890514 w 2554471"/>
                <a:gd name="connsiteY632" fmla="*/ 1091144 h 2526906"/>
                <a:gd name="connsiteX633" fmla="*/ 863185 w 2554471"/>
                <a:gd name="connsiteY633" fmla="*/ 1054488 h 2526906"/>
                <a:gd name="connsiteX634" fmla="*/ 846522 w 2554471"/>
                <a:gd name="connsiteY634" fmla="*/ 981834 h 2526906"/>
                <a:gd name="connsiteX635" fmla="*/ 917178 w 2554471"/>
                <a:gd name="connsiteY635" fmla="*/ 947173 h 2526906"/>
                <a:gd name="connsiteX636" fmla="*/ 1900175 w 2554471"/>
                <a:gd name="connsiteY636" fmla="*/ 940634 h 2526906"/>
                <a:gd name="connsiteX637" fmla="*/ 1918338 w 2554471"/>
                <a:gd name="connsiteY637" fmla="*/ 952508 h 2526906"/>
                <a:gd name="connsiteX638" fmla="*/ 1970997 w 2554471"/>
                <a:gd name="connsiteY638" fmla="*/ 987834 h 2526906"/>
                <a:gd name="connsiteX639" fmla="*/ 1983660 w 2554471"/>
                <a:gd name="connsiteY639" fmla="*/ 1000499 h 2526906"/>
                <a:gd name="connsiteX640" fmla="*/ 1896342 w 2554471"/>
                <a:gd name="connsiteY640" fmla="*/ 1075152 h 2526906"/>
                <a:gd name="connsiteX641" fmla="*/ 1824354 w 2554471"/>
                <a:gd name="connsiteY641" fmla="*/ 1011165 h 2526906"/>
                <a:gd name="connsiteX642" fmla="*/ 1839684 w 2554471"/>
                <a:gd name="connsiteY642" fmla="*/ 976504 h 2526906"/>
                <a:gd name="connsiteX643" fmla="*/ 1841684 w 2554471"/>
                <a:gd name="connsiteY643" fmla="*/ 948508 h 2526906"/>
                <a:gd name="connsiteX644" fmla="*/ 1900175 w 2554471"/>
                <a:gd name="connsiteY644" fmla="*/ 940634 h 2526906"/>
                <a:gd name="connsiteX645" fmla="*/ 1162770 w 2554471"/>
                <a:gd name="connsiteY645" fmla="*/ 898016 h 2526906"/>
                <a:gd name="connsiteX646" fmla="*/ 1229792 w 2554471"/>
                <a:gd name="connsiteY646" fmla="*/ 926512 h 2526906"/>
                <a:gd name="connsiteX647" fmla="*/ 1245122 w 2554471"/>
                <a:gd name="connsiteY647" fmla="*/ 1035826 h 2526906"/>
                <a:gd name="connsiteX648" fmla="*/ 1172466 w 2554471"/>
                <a:gd name="connsiteY648" fmla="*/ 1064490 h 2526906"/>
                <a:gd name="connsiteX649" fmla="*/ 1169133 w 2554471"/>
                <a:gd name="connsiteY649" fmla="*/ 1064490 h 2526906"/>
                <a:gd name="connsiteX650" fmla="*/ 1086481 w 2554471"/>
                <a:gd name="connsiteY650" fmla="*/ 983836 h 2526906"/>
                <a:gd name="connsiteX651" fmla="*/ 1139138 w 2554471"/>
                <a:gd name="connsiteY651" fmla="*/ 906514 h 2526906"/>
                <a:gd name="connsiteX652" fmla="*/ 1162770 w 2554471"/>
                <a:gd name="connsiteY652" fmla="*/ 898016 h 2526906"/>
                <a:gd name="connsiteX653" fmla="*/ 1420622 w 2554471"/>
                <a:gd name="connsiteY653" fmla="*/ 874989 h 2526906"/>
                <a:gd name="connsiteX654" fmla="*/ 1447085 w 2554471"/>
                <a:gd name="connsiteY654" fmla="*/ 879187 h 2526906"/>
                <a:gd name="connsiteX655" fmla="*/ 1541738 w 2554471"/>
                <a:gd name="connsiteY655" fmla="*/ 954506 h 2526906"/>
                <a:gd name="connsiteX656" fmla="*/ 1545069 w 2554471"/>
                <a:gd name="connsiteY656" fmla="*/ 958505 h 2526906"/>
                <a:gd name="connsiteX657" fmla="*/ 1466416 w 2554471"/>
                <a:gd name="connsiteY657" fmla="*/ 1031161 h 2526906"/>
                <a:gd name="connsiteX658" fmla="*/ 1373098 w 2554471"/>
                <a:gd name="connsiteY658" fmla="*/ 922511 h 2526906"/>
                <a:gd name="connsiteX659" fmla="*/ 1420622 w 2554471"/>
                <a:gd name="connsiteY659" fmla="*/ 874989 h 2526906"/>
                <a:gd name="connsiteX660" fmla="*/ 2126305 w 2554471"/>
                <a:gd name="connsiteY660" fmla="*/ 864521 h 2526906"/>
                <a:gd name="connsiteX661" fmla="*/ 2171632 w 2554471"/>
                <a:gd name="connsiteY661" fmla="*/ 900516 h 2526906"/>
                <a:gd name="connsiteX662" fmla="*/ 2129638 w 2554471"/>
                <a:gd name="connsiteY662" fmla="*/ 954507 h 2526906"/>
                <a:gd name="connsiteX663" fmla="*/ 2099643 w 2554471"/>
                <a:gd name="connsiteY663" fmla="*/ 959840 h 2526906"/>
                <a:gd name="connsiteX664" fmla="*/ 2063648 w 2554471"/>
                <a:gd name="connsiteY664" fmla="*/ 956507 h 2526906"/>
                <a:gd name="connsiteX665" fmla="*/ 2078313 w 2554471"/>
                <a:gd name="connsiteY665" fmla="*/ 933177 h 2526906"/>
                <a:gd name="connsiteX666" fmla="*/ 2090977 w 2554471"/>
                <a:gd name="connsiteY666" fmla="*/ 892517 h 2526906"/>
                <a:gd name="connsiteX667" fmla="*/ 2126305 w 2554471"/>
                <a:gd name="connsiteY667" fmla="*/ 864521 h 2526906"/>
                <a:gd name="connsiteX668" fmla="*/ 1722040 w 2554471"/>
                <a:gd name="connsiteY668" fmla="*/ 854439 h 2526906"/>
                <a:gd name="connsiteX669" fmla="*/ 1737703 w 2554471"/>
                <a:gd name="connsiteY669" fmla="*/ 863855 h 2526906"/>
                <a:gd name="connsiteX670" fmla="*/ 1803692 w 2554471"/>
                <a:gd name="connsiteY670" fmla="*/ 918512 h 2526906"/>
                <a:gd name="connsiteX671" fmla="*/ 1821023 w 2554471"/>
                <a:gd name="connsiteY671" fmla="*/ 947840 h 2526906"/>
                <a:gd name="connsiteX672" fmla="*/ 1741036 w 2554471"/>
                <a:gd name="connsiteY672" fmla="*/ 1009162 h 2526906"/>
                <a:gd name="connsiteX673" fmla="*/ 1672381 w 2554471"/>
                <a:gd name="connsiteY673" fmla="*/ 964505 h 2526906"/>
                <a:gd name="connsiteX674" fmla="*/ 1704376 w 2554471"/>
                <a:gd name="connsiteY674" fmla="*/ 856522 h 2526906"/>
                <a:gd name="connsiteX675" fmla="*/ 1722040 w 2554471"/>
                <a:gd name="connsiteY675" fmla="*/ 854439 h 2526906"/>
                <a:gd name="connsiteX676" fmla="*/ 1039155 w 2554471"/>
                <a:gd name="connsiteY676" fmla="*/ 808229 h 2526906"/>
                <a:gd name="connsiteX677" fmla="*/ 1081148 w 2554471"/>
                <a:gd name="connsiteY677" fmla="*/ 843192 h 2526906"/>
                <a:gd name="connsiteX678" fmla="*/ 1086481 w 2554471"/>
                <a:gd name="connsiteY678" fmla="*/ 918514 h 2526906"/>
                <a:gd name="connsiteX679" fmla="*/ 1081815 w 2554471"/>
                <a:gd name="connsiteY679" fmla="*/ 926513 h 2526906"/>
                <a:gd name="connsiteX680" fmla="*/ 1010493 w 2554471"/>
                <a:gd name="connsiteY680" fmla="*/ 985836 h 2526906"/>
                <a:gd name="connsiteX681" fmla="*/ 1001828 w 2554471"/>
                <a:gd name="connsiteY681" fmla="*/ 983836 h 2526906"/>
                <a:gd name="connsiteX682" fmla="*/ 950504 w 2554471"/>
                <a:gd name="connsiteY682" fmla="*/ 919847 h 2526906"/>
                <a:gd name="connsiteX683" fmla="*/ 941172 w 2554471"/>
                <a:gd name="connsiteY683" fmla="*/ 894518 h 2526906"/>
                <a:gd name="connsiteX684" fmla="*/ 1018493 w 2554471"/>
                <a:gd name="connsiteY684" fmla="*/ 810530 h 2526906"/>
                <a:gd name="connsiteX685" fmla="*/ 1039155 w 2554471"/>
                <a:gd name="connsiteY685" fmla="*/ 808229 h 2526906"/>
                <a:gd name="connsiteX686" fmla="*/ 1297029 w 2554471"/>
                <a:gd name="connsiteY686" fmla="*/ 795032 h 2526906"/>
                <a:gd name="connsiteX687" fmla="*/ 1325774 w 2554471"/>
                <a:gd name="connsiteY687" fmla="*/ 804530 h 2526906"/>
                <a:gd name="connsiteX688" fmla="*/ 1375767 w 2554471"/>
                <a:gd name="connsiteY688" fmla="*/ 854522 h 2526906"/>
                <a:gd name="connsiteX689" fmla="*/ 1379098 w 2554471"/>
                <a:gd name="connsiteY689" fmla="*/ 867852 h 2526906"/>
                <a:gd name="connsiteX690" fmla="*/ 1356436 w 2554471"/>
                <a:gd name="connsiteY690" fmla="*/ 933174 h 2526906"/>
                <a:gd name="connsiteX691" fmla="*/ 1346437 w 2554471"/>
                <a:gd name="connsiteY691" fmla="*/ 941173 h 2526906"/>
                <a:gd name="connsiteX692" fmla="*/ 1328440 w 2554471"/>
                <a:gd name="connsiteY692" fmla="*/ 940506 h 2526906"/>
                <a:gd name="connsiteX693" fmla="*/ 1281114 w 2554471"/>
                <a:gd name="connsiteY693" fmla="*/ 951172 h 2526906"/>
                <a:gd name="connsiteX694" fmla="*/ 1235788 w 2554471"/>
                <a:gd name="connsiteY694" fmla="*/ 854522 h 2526906"/>
                <a:gd name="connsiteX695" fmla="*/ 1267783 w 2554471"/>
                <a:gd name="connsiteY695" fmla="*/ 802530 h 2526906"/>
                <a:gd name="connsiteX696" fmla="*/ 1297029 w 2554471"/>
                <a:gd name="connsiteY696" fmla="*/ 795032 h 2526906"/>
                <a:gd name="connsiteX697" fmla="*/ 1533404 w 2554471"/>
                <a:gd name="connsiteY697" fmla="*/ 780452 h 2526906"/>
                <a:gd name="connsiteX698" fmla="*/ 1589728 w 2554471"/>
                <a:gd name="connsiteY698" fmla="*/ 812530 h 2526906"/>
                <a:gd name="connsiteX699" fmla="*/ 1627723 w 2554471"/>
                <a:gd name="connsiteY699" fmla="*/ 848523 h 2526906"/>
                <a:gd name="connsiteX700" fmla="*/ 1636388 w 2554471"/>
                <a:gd name="connsiteY700" fmla="*/ 874519 h 2526906"/>
                <a:gd name="connsiteX701" fmla="*/ 1587062 w 2554471"/>
                <a:gd name="connsiteY701" fmla="*/ 930510 h 2526906"/>
                <a:gd name="connsiteX702" fmla="*/ 1539071 w 2554471"/>
                <a:gd name="connsiteY702" fmla="*/ 923845 h 2526906"/>
                <a:gd name="connsiteX703" fmla="*/ 1471748 w 2554471"/>
                <a:gd name="connsiteY703" fmla="*/ 861189 h 2526906"/>
                <a:gd name="connsiteX704" fmla="*/ 1477081 w 2554471"/>
                <a:gd name="connsiteY704" fmla="*/ 807864 h 2526906"/>
                <a:gd name="connsiteX705" fmla="*/ 1533404 w 2554471"/>
                <a:gd name="connsiteY705" fmla="*/ 780452 h 2526906"/>
                <a:gd name="connsiteX706" fmla="*/ 2214956 w 2554471"/>
                <a:gd name="connsiteY706" fmla="*/ 757872 h 2526906"/>
                <a:gd name="connsiteX707" fmla="*/ 2243618 w 2554471"/>
                <a:gd name="connsiteY707" fmla="*/ 786533 h 2526906"/>
                <a:gd name="connsiteX708" fmla="*/ 2158298 w 2554471"/>
                <a:gd name="connsiteY708" fmla="*/ 849856 h 2526906"/>
                <a:gd name="connsiteX709" fmla="*/ 2151634 w 2554471"/>
                <a:gd name="connsiteY709" fmla="*/ 841192 h 2526906"/>
                <a:gd name="connsiteX710" fmla="*/ 2214956 w 2554471"/>
                <a:gd name="connsiteY710" fmla="*/ 757872 h 2526906"/>
                <a:gd name="connsiteX711" fmla="*/ 1827521 w 2554471"/>
                <a:gd name="connsiteY711" fmla="*/ 757206 h 2526906"/>
                <a:gd name="connsiteX712" fmla="*/ 1885011 w 2554471"/>
                <a:gd name="connsiteY712" fmla="*/ 793868 h 2526906"/>
                <a:gd name="connsiteX713" fmla="*/ 1937670 w 2554471"/>
                <a:gd name="connsiteY713" fmla="*/ 843859 h 2526906"/>
                <a:gd name="connsiteX714" fmla="*/ 1988993 w 2554471"/>
                <a:gd name="connsiteY714" fmla="*/ 836528 h 2526906"/>
                <a:gd name="connsiteX715" fmla="*/ 2013657 w 2554471"/>
                <a:gd name="connsiteY715" fmla="*/ 833195 h 2526906"/>
                <a:gd name="connsiteX716" fmla="*/ 2062981 w 2554471"/>
                <a:gd name="connsiteY716" fmla="*/ 894519 h 2526906"/>
                <a:gd name="connsiteX717" fmla="*/ 1986994 w 2554471"/>
                <a:gd name="connsiteY717" fmla="*/ 967174 h 2526906"/>
                <a:gd name="connsiteX718" fmla="*/ 1934337 w 2554471"/>
                <a:gd name="connsiteY718" fmla="*/ 937179 h 2526906"/>
                <a:gd name="connsiteX719" fmla="*/ 1924338 w 2554471"/>
                <a:gd name="connsiteY719" fmla="*/ 894519 h 2526906"/>
                <a:gd name="connsiteX720" fmla="*/ 1927671 w 2554471"/>
                <a:gd name="connsiteY720" fmla="*/ 853858 h 2526906"/>
                <a:gd name="connsiteX721" fmla="*/ 1896343 w 2554471"/>
                <a:gd name="connsiteY721" fmla="*/ 907848 h 2526906"/>
                <a:gd name="connsiteX722" fmla="*/ 1810358 w 2554471"/>
                <a:gd name="connsiteY722" fmla="*/ 900518 h 2526906"/>
                <a:gd name="connsiteX723" fmla="*/ 1759032 w 2554471"/>
                <a:gd name="connsiteY723" fmla="*/ 852525 h 2526906"/>
                <a:gd name="connsiteX724" fmla="*/ 1761032 w 2554471"/>
                <a:gd name="connsiteY724" fmla="*/ 774538 h 2526906"/>
                <a:gd name="connsiteX725" fmla="*/ 1827521 w 2554471"/>
                <a:gd name="connsiteY725" fmla="*/ 757206 h 2526906"/>
                <a:gd name="connsiteX726" fmla="*/ 2087645 w 2554471"/>
                <a:gd name="connsiteY726" fmla="*/ 740540 h 2526906"/>
                <a:gd name="connsiteX727" fmla="*/ 2140302 w 2554471"/>
                <a:gd name="connsiteY727" fmla="*/ 805196 h 2526906"/>
                <a:gd name="connsiteX728" fmla="*/ 2093644 w 2554471"/>
                <a:gd name="connsiteY728" fmla="*/ 856521 h 2526906"/>
                <a:gd name="connsiteX729" fmla="*/ 2047651 w 2554471"/>
                <a:gd name="connsiteY729" fmla="*/ 841857 h 2526906"/>
                <a:gd name="connsiteX730" fmla="*/ 2018323 w 2554471"/>
                <a:gd name="connsiteY730" fmla="*/ 752539 h 2526906"/>
                <a:gd name="connsiteX731" fmla="*/ 2024989 w 2554471"/>
                <a:gd name="connsiteY731" fmla="*/ 745873 h 2526906"/>
                <a:gd name="connsiteX732" fmla="*/ 2087645 w 2554471"/>
                <a:gd name="connsiteY732" fmla="*/ 740540 h 2526906"/>
                <a:gd name="connsiteX733" fmla="*/ 1146471 w 2554471"/>
                <a:gd name="connsiteY733" fmla="*/ 712965 h 2526906"/>
                <a:gd name="connsiteX734" fmla="*/ 1198462 w 2554471"/>
                <a:gd name="connsiteY734" fmla="*/ 736544 h 2526906"/>
                <a:gd name="connsiteX735" fmla="*/ 1208461 w 2554471"/>
                <a:gd name="connsiteY735" fmla="*/ 747875 h 2526906"/>
                <a:gd name="connsiteX736" fmla="*/ 1221125 w 2554471"/>
                <a:gd name="connsiteY736" fmla="*/ 829196 h 2526906"/>
                <a:gd name="connsiteX737" fmla="*/ 1213128 w 2554471"/>
                <a:gd name="connsiteY737" fmla="*/ 855191 h 2526906"/>
                <a:gd name="connsiteX738" fmla="*/ 1189797 w 2554471"/>
                <a:gd name="connsiteY738" fmla="*/ 871190 h 2526906"/>
                <a:gd name="connsiteX739" fmla="*/ 1097812 w 2554471"/>
                <a:gd name="connsiteY739" fmla="*/ 829196 h 2526906"/>
                <a:gd name="connsiteX740" fmla="*/ 1093812 w 2554471"/>
                <a:gd name="connsiteY740" fmla="*/ 824530 h 2526906"/>
                <a:gd name="connsiteX741" fmla="*/ 1088479 w 2554471"/>
                <a:gd name="connsiteY741" fmla="*/ 741875 h 2526906"/>
                <a:gd name="connsiteX742" fmla="*/ 1146471 w 2554471"/>
                <a:gd name="connsiteY742" fmla="*/ 712965 h 2526906"/>
                <a:gd name="connsiteX743" fmla="*/ 1411094 w 2554471"/>
                <a:gd name="connsiteY743" fmla="*/ 708549 h 2526906"/>
                <a:gd name="connsiteX744" fmla="*/ 1473084 w 2554471"/>
                <a:gd name="connsiteY744" fmla="*/ 771872 h 2526906"/>
                <a:gd name="connsiteX745" fmla="*/ 1452419 w 2554471"/>
                <a:gd name="connsiteY745" fmla="*/ 817197 h 2526906"/>
                <a:gd name="connsiteX746" fmla="*/ 1448420 w 2554471"/>
                <a:gd name="connsiteY746" fmla="*/ 853192 h 2526906"/>
                <a:gd name="connsiteX747" fmla="*/ 1375099 w 2554471"/>
                <a:gd name="connsiteY747" fmla="*/ 825863 h 2526906"/>
                <a:gd name="connsiteX748" fmla="*/ 1335772 w 2554471"/>
                <a:gd name="connsiteY748" fmla="*/ 783202 h 2526906"/>
                <a:gd name="connsiteX749" fmla="*/ 1334438 w 2554471"/>
                <a:gd name="connsiteY749" fmla="*/ 735211 h 2526906"/>
                <a:gd name="connsiteX750" fmla="*/ 1411094 w 2554471"/>
                <a:gd name="connsiteY750" fmla="*/ 708549 h 2526906"/>
                <a:gd name="connsiteX751" fmla="*/ 1620391 w 2554471"/>
                <a:gd name="connsiteY751" fmla="*/ 686551 h 2526906"/>
                <a:gd name="connsiteX752" fmla="*/ 1703044 w 2554471"/>
                <a:gd name="connsiteY752" fmla="*/ 733877 h 2526906"/>
                <a:gd name="connsiteX753" fmla="*/ 1731706 w 2554471"/>
                <a:gd name="connsiteY753" fmla="*/ 767871 h 2526906"/>
                <a:gd name="connsiteX754" fmla="*/ 1718376 w 2554471"/>
                <a:gd name="connsiteY754" fmla="*/ 825860 h 2526906"/>
                <a:gd name="connsiteX755" fmla="*/ 1691714 w 2554471"/>
                <a:gd name="connsiteY755" fmla="*/ 841857 h 2526906"/>
                <a:gd name="connsiteX756" fmla="*/ 1621058 w 2554471"/>
                <a:gd name="connsiteY756" fmla="*/ 805196 h 2526906"/>
                <a:gd name="connsiteX757" fmla="*/ 1585730 w 2554471"/>
                <a:gd name="connsiteY757" fmla="*/ 737874 h 2526906"/>
                <a:gd name="connsiteX758" fmla="*/ 1620391 w 2554471"/>
                <a:gd name="connsiteY758" fmla="*/ 686551 h 2526906"/>
                <a:gd name="connsiteX759" fmla="*/ 1892655 w 2554471"/>
                <a:gd name="connsiteY759" fmla="*/ 665253 h 2526906"/>
                <a:gd name="connsiteX760" fmla="*/ 1910341 w 2554471"/>
                <a:gd name="connsiteY760" fmla="*/ 666555 h 2526906"/>
                <a:gd name="connsiteX761" fmla="*/ 1972996 w 2554471"/>
                <a:gd name="connsiteY761" fmla="*/ 711879 h 2526906"/>
                <a:gd name="connsiteX762" fmla="*/ 2009657 w 2554471"/>
                <a:gd name="connsiteY762" fmla="*/ 753206 h 2526906"/>
                <a:gd name="connsiteX763" fmla="*/ 1969663 w 2554471"/>
                <a:gd name="connsiteY763" fmla="*/ 819195 h 2526906"/>
                <a:gd name="connsiteX764" fmla="*/ 1914340 w 2554471"/>
                <a:gd name="connsiteY764" fmla="*/ 797866 h 2526906"/>
                <a:gd name="connsiteX765" fmla="*/ 1875013 w 2554471"/>
                <a:gd name="connsiteY765" fmla="*/ 755872 h 2526906"/>
                <a:gd name="connsiteX766" fmla="*/ 1852349 w 2554471"/>
                <a:gd name="connsiteY766" fmla="*/ 697216 h 2526906"/>
                <a:gd name="connsiteX767" fmla="*/ 1892655 w 2554471"/>
                <a:gd name="connsiteY767" fmla="*/ 665253 h 2526906"/>
                <a:gd name="connsiteX768" fmla="*/ 2305525 w 2554471"/>
                <a:gd name="connsiteY768" fmla="*/ 657555 h 2526906"/>
                <a:gd name="connsiteX769" fmla="*/ 2316941 w 2554471"/>
                <a:gd name="connsiteY769" fmla="*/ 661887 h 2526906"/>
                <a:gd name="connsiteX770" fmla="*/ 2317607 w 2554471"/>
                <a:gd name="connsiteY770" fmla="*/ 683884 h 2526906"/>
                <a:gd name="connsiteX771" fmla="*/ 2244951 w 2554471"/>
                <a:gd name="connsiteY771" fmla="*/ 730542 h 2526906"/>
                <a:gd name="connsiteX772" fmla="*/ 2261614 w 2554471"/>
                <a:gd name="connsiteY772" fmla="*/ 689217 h 2526906"/>
                <a:gd name="connsiteX773" fmla="*/ 2293611 w 2554471"/>
                <a:gd name="connsiteY773" fmla="*/ 659221 h 2526906"/>
                <a:gd name="connsiteX774" fmla="*/ 2305525 w 2554471"/>
                <a:gd name="connsiteY774" fmla="*/ 657555 h 2526906"/>
                <a:gd name="connsiteX775" fmla="*/ 1736058 w 2554471"/>
                <a:gd name="connsiteY775" fmla="*/ 619124 h 2526906"/>
                <a:gd name="connsiteX776" fmla="*/ 1806359 w 2554471"/>
                <a:gd name="connsiteY776" fmla="*/ 678552 h 2526906"/>
                <a:gd name="connsiteX777" fmla="*/ 1821688 w 2554471"/>
                <a:gd name="connsiteY777" fmla="*/ 709213 h 2526906"/>
                <a:gd name="connsiteX778" fmla="*/ 1785694 w 2554471"/>
                <a:gd name="connsiteY778" fmla="*/ 741874 h 2526906"/>
                <a:gd name="connsiteX779" fmla="*/ 1759033 w 2554471"/>
                <a:gd name="connsiteY779" fmla="*/ 742541 h 2526906"/>
                <a:gd name="connsiteX780" fmla="*/ 1696377 w 2554471"/>
                <a:gd name="connsiteY780" fmla="*/ 627895 h 2526906"/>
                <a:gd name="connsiteX781" fmla="*/ 1736058 w 2554471"/>
                <a:gd name="connsiteY781" fmla="*/ 619124 h 2526906"/>
                <a:gd name="connsiteX782" fmla="*/ 2179836 w 2554471"/>
                <a:gd name="connsiteY782" fmla="*/ 617938 h 2526906"/>
                <a:gd name="connsiteX783" fmla="*/ 2185627 w 2554471"/>
                <a:gd name="connsiteY783" fmla="*/ 619228 h 2526906"/>
                <a:gd name="connsiteX784" fmla="*/ 2237620 w 2554471"/>
                <a:gd name="connsiteY784" fmla="*/ 687218 h 2526906"/>
                <a:gd name="connsiteX785" fmla="*/ 2163631 w 2554471"/>
                <a:gd name="connsiteY785" fmla="*/ 756541 h 2526906"/>
                <a:gd name="connsiteX786" fmla="*/ 2100974 w 2554471"/>
                <a:gd name="connsiteY786" fmla="*/ 693218 h 2526906"/>
                <a:gd name="connsiteX787" fmla="*/ 2104307 w 2554471"/>
                <a:gd name="connsiteY787" fmla="*/ 669888 h 2526906"/>
                <a:gd name="connsiteX788" fmla="*/ 2134302 w 2554471"/>
                <a:gd name="connsiteY788" fmla="*/ 645226 h 2526906"/>
                <a:gd name="connsiteX789" fmla="*/ 2156965 w 2554471"/>
                <a:gd name="connsiteY789" fmla="*/ 638560 h 2526906"/>
                <a:gd name="connsiteX790" fmla="*/ 2179836 w 2554471"/>
                <a:gd name="connsiteY790" fmla="*/ 617938 h 2526906"/>
                <a:gd name="connsiteX791" fmla="*/ 1272595 w 2554471"/>
                <a:gd name="connsiteY791" fmla="*/ 604867 h 2526906"/>
                <a:gd name="connsiteX792" fmla="*/ 1311778 w 2554471"/>
                <a:gd name="connsiteY792" fmla="*/ 635892 h 2526906"/>
                <a:gd name="connsiteX793" fmla="*/ 1330441 w 2554471"/>
                <a:gd name="connsiteY793" fmla="*/ 663890 h 2526906"/>
                <a:gd name="connsiteX794" fmla="*/ 1322442 w 2554471"/>
                <a:gd name="connsiteY794" fmla="*/ 715213 h 2526906"/>
                <a:gd name="connsiteX795" fmla="*/ 1301113 w 2554471"/>
                <a:gd name="connsiteY795" fmla="*/ 761874 h 2526906"/>
                <a:gd name="connsiteX796" fmla="*/ 1277783 w 2554471"/>
                <a:gd name="connsiteY796" fmla="*/ 782537 h 2526906"/>
                <a:gd name="connsiteX797" fmla="*/ 1199128 w 2554471"/>
                <a:gd name="connsiteY797" fmla="*/ 677886 h 2526906"/>
                <a:gd name="connsiteX798" fmla="*/ 1253786 w 2554471"/>
                <a:gd name="connsiteY798" fmla="*/ 605897 h 2526906"/>
                <a:gd name="connsiteX799" fmla="*/ 1272595 w 2554471"/>
                <a:gd name="connsiteY799" fmla="*/ 604867 h 2526906"/>
                <a:gd name="connsiteX800" fmla="*/ 1516576 w 2554471"/>
                <a:gd name="connsiteY800" fmla="*/ 602149 h 2526906"/>
                <a:gd name="connsiteX801" fmla="*/ 1539740 w 2554471"/>
                <a:gd name="connsiteY801" fmla="*/ 609897 h 2526906"/>
                <a:gd name="connsiteX802" fmla="*/ 1565069 w 2554471"/>
                <a:gd name="connsiteY802" fmla="*/ 631892 h 2526906"/>
                <a:gd name="connsiteX803" fmla="*/ 1573066 w 2554471"/>
                <a:gd name="connsiteY803" fmla="*/ 688551 h 2526906"/>
                <a:gd name="connsiteX804" fmla="*/ 1557070 w 2554471"/>
                <a:gd name="connsiteY804" fmla="*/ 734542 h 2526906"/>
                <a:gd name="connsiteX805" fmla="*/ 1523075 w 2554471"/>
                <a:gd name="connsiteY805" fmla="*/ 763870 h 2526906"/>
                <a:gd name="connsiteX806" fmla="*/ 1488413 w 2554471"/>
                <a:gd name="connsiteY806" fmla="*/ 745873 h 2526906"/>
                <a:gd name="connsiteX807" fmla="*/ 1479748 w 2554471"/>
                <a:gd name="connsiteY807" fmla="*/ 733208 h 2526906"/>
                <a:gd name="connsiteX808" fmla="*/ 1449752 w 2554471"/>
                <a:gd name="connsiteY808" fmla="*/ 691217 h 2526906"/>
                <a:gd name="connsiteX809" fmla="*/ 1494413 w 2554471"/>
                <a:gd name="connsiteY809" fmla="*/ 611897 h 2526906"/>
                <a:gd name="connsiteX810" fmla="*/ 1516576 w 2554471"/>
                <a:gd name="connsiteY810" fmla="*/ 602149 h 2526906"/>
                <a:gd name="connsiteX811" fmla="*/ 2024653 w 2554471"/>
                <a:gd name="connsiteY811" fmla="*/ 579486 h 2526906"/>
                <a:gd name="connsiteX812" fmla="*/ 2086309 w 2554471"/>
                <a:gd name="connsiteY812" fmla="*/ 636558 h 2526906"/>
                <a:gd name="connsiteX813" fmla="*/ 2090309 w 2554471"/>
                <a:gd name="connsiteY813" fmla="*/ 662555 h 2526906"/>
                <a:gd name="connsiteX814" fmla="*/ 2084310 w 2554471"/>
                <a:gd name="connsiteY814" fmla="*/ 692550 h 2526906"/>
                <a:gd name="connsiteX815" fmla="*/ 2008322 w 2554471"/>
                <a:gd name="connsiteY815" fmla="*/ 724545 h 2526906"/>
                <a:gd name="connsiteX816" fmla="*/ 1935001 w 2554471"/>
                <a:gd name="connsiteY816" fmla="*/ 647890 h 2526906"/>
                <a:gd name="connsiteX817" fmla="*/ 1945000 w 2554471"/>
                <a:gd name="connsiteY817" fmla="*/ 605897 h 2526906"/>
                <a:gd name="connsiteX818" fmla="*/ 2024653 w 2554471"/>
                <a:gd name="connsiteY818" fmla="*/ 579486 h 2526906"/>
                <a:gd name="connsiteX819" fmla="*/ 2369011 w 2554471"/>
                <a:gd name="connsiteY819" fmla="*/ 559571 h 2526906"/>
                <a:gd name="connsiteX820" fmla="*/ 2387591 w 2554471"/>
                <a:gd name="connsiteY820" fmla="*/ 563238 h 2526906"/>
                <a:gd name="connsiteX821" fmla="*/ 2392257 w 2554471"/>
                <a:gd name="connsiteY821" fmla="*/ 571903 h 2526906"/>
                <a:gd name="connsiteX822" fmla="*/ 2339599 w 2554471"/>
                <a:gd name="connsiteY822" fmla="*/ 616561 h 2526906"/>
                <a:gd name="connsiteX823" fmla="*/ 2333602 w 2554471"/>
                <a:gd name="connsiteY823" fmla="*/ 611230 h 2526906"/>
                <a:gd name="connsiteX824" fmla="*/ 2352931 w 2554471"/>
                <a:gd name="connsiteY824" fmla="*/ 565904 h 2526906"/>
                <a:gd name="connsiteX825" fmla="*/ 2369011 w 2554471"/>
                <a:gd name="connsiteY825" fmla="*/ 559571 h 2526906"/>
                <a:gd name="connsiteX826" fmla="*/ 1839019 w 2554471"/>
                <a:gd name="connsiteY826" fmla="*/ 545241 h 2526906"/>
                <a:gd name="connsiteX827" fmla="*/ 1911674 w 2554471"/>
                <a:gd name="connsiteY827" fmla="*/ 626563 h 2526906"/>
                <a:gd name="connsiteX828" fmla="*/ 1903009 w 2554471"/>
                <a:gd name="connsiteY828" fmla="*/ 641893 h 2526906"/>
                <a:gd name="connsiteX829" fmla="*/ 1851018 w 2554471"/>
                <a:gd name="connsiteY829" fmla="*/ 650559 h 2526906"/>
                <a:gd name="connsiteX830" fmla="*/ 1783696 w 2554471"/>
                <a:gd name="connsiteY830" fmla="*/ 587235 h 2526906"/>
                <a:gd name="connsiteX831" fmla="*/ 1839019 w 2554471"/>
                <a:gd name="connsiteY831" fmla="*/ 545241 h 2526906"/>
                <a:gd name="connsiteX832" fmla="*/ 1636303 w 2554471"/>
                <a:gd name="connsiteY832" fmla="*/ 527995 h 2526906"/>
                <a:gd name="connsiteX833" fmla="*/ 1678379 w 2554471"/>
                <a:gd name="connsiteY833" fmla="*/ 550574 h 2526906"/>
                <a:gd name="connsiteX834" fmla="*/ 1697043 w 2554471"/>
                <a:gd name="connsiteY834" fmla="*/ 627230 h 2526906"/>
                <a:gd name="connsiteX835" fmla="*/ 1679712 w 2554471"/>
                <a:gd name="connsiteY835" fmla="*/ 641893 h 2526906"/>
                <a:gd name="connsiteX836" fmla="*/ 1593727 w 2554471"/>
                <a:gd name="connsiteY836" fmla="*/ 640560 h 2526906"/>
                <a:gd name="connsiteX837" fmla="*/ 1575731 w 2554471"/>
                <a:gd name="connsiteY837" fmla="*/ 612565 h 2526906"/>
                <a:gd name="connsiteX838" fmla="*/ 1591727 w 2554471"/>
                <a:gd name="connsiteY838" fmla="*/ 537909 h 2526906"/>
                <a:gd name="connsiteX839" fmla="*/ 1636303 w 2554471"/>
                <a:gd name="connsiteY839" fmla="*/ 527995 h 2526906"/>
                <a:gd name="connsiteX840" fmla="*/ 2246950 w 2554471"/>
                <a:gd name="connsiteY840" fmla="*/ 523245 h 2526906"/>
                <a:gd name="connsiteX841" fmla="*/ 2312940 w 2554471"/>
                <a:gd name="connsiteY841" fmla="*/ 589234 h 2526906"/>
                <a:gd name="connsiteX842" fmla="*/ 2274945 w 2554471"/>
                <a:gd name="connsiteY842" fmla="*/ 642560 h 2526906"/>
                <a:gd name="connsiteX843" fmla="*/ 2220954 w 2554471"/>
                <a:gd name="connsiteY843" fmla="*/ 618564 h 2526906"/>
                <a:gd name="connsiteX844" fmla="*/ 2235619 w 2554471"/>
                <a:gd name="connsiteY844" fmla="*/ 527911 h 2526906"/>
                <a:gd name="connsiteX845" fmla="*/ 2246950 w 2554471"/>
                <a:gd name="connsiteY845" fmla="*/ 523245 h 2526906"/>
                <a:gd name="connsiteX846" fmla="*/ 1400012 w 2554471"/>
                <a:gd name="connsiteY846" fmla="*/ 519996 h 2526906"/>
                <a:gd name="connsiteX847" fmla="*/ 1431092 w 2554471"/>
                <a:gd name="connsiteY847" fmla="*/ 540576 h 2526906"/>
                <a:gd name="connsiteX848" fmla="*/ 1449755 w 2554471"/>
                <a:gd name="connsiteY848" fmla="*/ 564571 h 2526906"/>
                <a:gd name="connsiteX849" fmla="*/ 1443089 w 2554471"/>
                <a:gd name="connsiteY849" fmla="*/ 620564 h 2526906"/>
                <a:gd name="connsiteX850" fmla="*/ 1425092 w 2554471"/>
                <a:gd name="connsiteY850" fmla="*/ 657891 h 2526906"/>
                <a:gd name="connsiteX851" fmla="*/ 1381765 w 2554471"/>
                <a:gd name="connsiteY851" fmla="*/ 687220 h 2526906"/>
                <a:gd name="connsiteX852" fmla="*/ 1372432 w 2554471"/>
                <a:gd name="connsiteY852" fmla="*/ 685886 h 2526906"/>
                <a:gd name="connsiteX853" fmla="*/ 1317108 w 2554471"/>
                <a:gd name="connsiteY853" fmla="*/ 589235 h 2526906"/>
                <a:gd name="connsiteX854" fmla="*/ 1362435 w 2554471"/>
                <a:gd name="connsiteY854" fmla="*/ 523913 h 2526906"/>
                <a:gd name="connsiteX855" fmla="*/ 1400012 w 2554471"/>
                <a:gd name="connsiteY855" fmla="*/ 519996 h 2526906"/>
                <a:gd name="connsiteX856" fmla="*/ 2109340 w 2554471"/>
                <a:gd name="connsiteY856" fmla="*/ 481773 h 2526906"/>
                <a:gd name="connsiteX857" fmla="*/ 2136971 w 2554471"/>
                <a:gd name="connsiteY857" fmla="*/ 492584 h 2526906"/>
                <a:gd name="connsiteX858" fmla="*/ 2184298 w 2554471"/>
                <a:gd name="connsiteY858" fmla="*/ 550575 h 2526906"/>
                <a:gd name="connsiteX859" fmla="*/ 2170299 w 2554471"/>
                <a:gd name="connsiteY859" fmla="*/ 594569 h 2526906"/>
                <a:gd name="connsiteX860" fmla="*/ 2101643 w 2554471"/>
                <a:gd name="connsiteY860" fmla="*/ 609899 h 2526906"/>
                <a:gd name="connsiteX861" fmla="*/ 2042319 w 2554471"/>
                <a:gd name="connsiteY861" fmla="*/ 551908 h 2526906"/>
                <a:gd name="connsiteX862" fmla="*/ 2036319 w 2554471"/>
                <a:gd name="connsiteY862" fmla="*/ 526579 h 2526906"/>
                <a:gd name="connsiteX863" fmla="*/ 2109340 w 2554471"/>
                <a:gd name="connsiteY863" fmla="*/ 481773 h 2526906"/>
                <a:gd name="connsiteX864" fmla="*/ 2432253 w 2554471"/>
                <a:gd name="connsiteY864" fmla="*/ 463921 h 2526906"/>
                <a:gd name="connsiteX865" fmla="*/ 2440919 w 2554471"/>
                <a:gd name="connsiteY865" fmla="*/ 472587 h 2526906"/>
                <a:gd name="connsiteX866" fmla="*/ 2410256 w 2554471"/>
                <a:gd name="connsiteY866" fmla="*/ 517244 h 2526906"/>
                <a:gd name="connsiteX867" fmla="*/ 2402923 w 2554471"/>
                <a:gd name="connsiteY867" fmla="*/ 507914 h 2526906"/>
                <a:gd name="connsiteX868" fmla="*/ 2432253 w 2554471"/>
                <a:gd name="connsiteY868" fmla="*/ 463921 h 2526906"/>
                <a:gd name="connsiteX869" fmla="*/ 1749066 w 2554471"/>
                <a:gd name="connsiteY869" fmla="*/ 452581 h 2526906"/>
                <a:gd name="connsiteX870" fmla="*/ 1781030 w 2554471"/>
                <a:gd name="connsiteY870" fmla="*/ 475921 h 2526906"/>
                <a:gd name="connsiteX871" fmla="*/ 1781696 w 2554471"/>
                <a:gd name="connsiteY871" fmla="*/ 544578 h 2526906"/>
                <a:gd name="connsiteX872" fmla="*/ 1761699 w 2554471"/>
                <a:gd name="connsiteY872" fmla="*/ 578573 h 2526906"/>
                <a:gd name="connsiteX873" fmla="*/ 1749702 w 2554471"/>
                <a:gd name="connsiteY873" fmla="*/ 589903 h 2526906"/>
                <a:gd name="connsiteX874" fmla="*/ 1676381 w 2554471"/>
                <a:gd name="connsiteY874" fmla="*/ 515249 h 2526906"/>
                <a:gd name="connsiteX875" fmla="*/ 1735037 w 2554471"/>
                <a:gd name="connsiteY875" fmla="*/ 456590 h 2526906"/>
                <a:gd name="connsiteX876" fmla="*/ 1749066 w 2554471"/>
                <a:gd name="connsiteY876" fmla="*/ 452581 h 2526906"/>
                <a:gd name="connsiteX877" fmla="*/ 1971259 w 2554471"/>
                <a:gd name="connsiteY877" fmla="*/ 450122 h 2526906"/>
                <a:gd name="connsiteX878" fmla="*/ 2035655 w 2554471"/>
                <a:gd name="connsiteY878" fmla="*/ 474588 h 2526906"/>
                <a:gd name="connsiteX879" fmla="*/ 2036988 w 2554471"/>
                <a:gd name="connsiteY879" fmla="*/ 487252 h 2526906"/>
                <a:gd name="connsiteX880" fmla="*/ 2007660 w 2554471"/>
                <a:gd name="connsiteY880" fmla="*/ 535912 h 2526906"/>
                <a:gd name="connsiteX881" fmla="*/ 1893010 w 2554471"/>
                <a:gd name="connsiteY881" fmla="*/ 547242 h 2526906"/>
                <a:gd name="connsiteX882" fmla="*/ 1891676 w 2554471"/>
                <a:gd name="connsiteY882" fmla="*/ 521913 h 2526906"/>
                <a:gd name="connsiteX883" fmla="*/ 1947669 w 2554471"/>
                <a:gd name="connsiteY883" fmla="*/ 453923 h 2526906"/>
                <a:gd name="connsiteX884" fmla="*/ 1971259 w 2554471"/>
                <a:gd name="connsiteY884" fmla="*/ 450122 h 2526906"/>
                <a:gd name="connsiteX885" fmla="*/ 2318459 w 2554471"/>
                <a:gd name="connsiteY885" fmla="*/ 450006 h 2526906"/>
                <a:gd name="connsiteX886" fmla="*/ 2334936 w 2554471"/>
                <a:gd name="connsiteY886" fmla="*/ 455256 h 2526906"/>
                <a:gd name="connsiteX887" fmla="*/ 2359598 w 2554471"/>
                <a:gd name="connsiteY887" fmla="*/ 467921 h 2526906"/>
                <a:gd name="connsiteX888" fmla="*/ 2385594 w 2554471"/>
                <a:gd name="connsiteY888" fmla="*/ 501915 h 2526906"/>
                <a:gd name="connsiteX889" fmla="*/ 2344935 w 2554471"/>
                <a:gd name="connsiteY889" fmla="*/ 543240 h 2526906"/>
                <a:gd name="connsiteX890" fmla="*/ 2276279 w 2554471"/>
                <a:gd name="connsiteY890" fmla="*/ 473254 h 2526906"/>
                <a:gd name="connsiteX891" fmla="*/ 2318459 w 2554471"/>
                <a:gd name="connsiteY891" fmla="*/ 450006 h 2526906"/>
                <a:gd name="connsiteX892" fmla="*/ 1483996 w 2554471"/>
                <a:gd name="connsiteY892" fmla="*/ 439510 h 2526906"/>
                <a:gd name="connsiteX893" fmla="*/ 1543737 w 2554471"/>
                <a:gd name="connsiteY893" fmla="*/ 456590 h 2526906"/>
                <a:gd name="connsiteX894" fmla="*/ 1581728 w 2554471"/>
                <a:gd name="connsiteY894" fmla="*/ 508582 h 2526906"/>
                <a:gd name="connsiteX895" fmla="*/ 1577064 w 2554471"/>
                <a:gd name="connsiteY895" fmla="*/ 527913 h 2526906"/>
                <a:gd name="connsiteX896" fmla="*/ 1555733 w 2554471"/>
                <a:gd name="connsiteY896" fmla="*/ 560575 h 2526906"/>
                <a:gd name="connsiteX897" fmla="*/ 1536404 w 2554471"/>
                <a:gd name="connsiteY897" fmla="*/ 573905 h 2526906"/>
                <a:gd name="connsiteX898" fmla="*/ 1432422 w 2554471"/>
                <a:gd name="connsiteY898" fmla="*/ 507248 h 2526906"/>
                <a:gd name="connsiteX899" fmla="*/ 1431755 w 2554471"/>
                <a:gd name="connsiteY899" fmla="*/ 475920 h 2526906"/>
                <a:gd name="connsiteX900" fmla="*/ 1483996 w 2554471"/>
                <a:gd name="connsiteY900" fmla="*/ 439510 h 2526906"/>
                <a:gd name="connsiteX901" fmla="*/ 1860349 w 2554471"/>
                <a:gd name="connsiteY901" fmla="*/ 377271 h 2526906"/>
                <a:gd name="connsiteX902" fmla="*/ 1916340 w 2554471"/>
                <a:gd name="connsiteY902" fmla="*/ 425931 h 2526906"/>
                <a:gd name="connsiteX903" fmla="*/ 1899010 w 2554471"/>
                <a:gd name="connsiteY903" fmla="*/ 459260 h 2526906"/>
                <a:gd name="connsiteX904" fmla="*/ 1867682 w 2554471"/>
                <a:gd name="connsiteY904" fmla="*/ 511918 h 2526906"/>
                <a:gd name="connsiteX905" fmla="*/ 1849017 w 2554471"/>
                <a:gd name="connsiteY905" fmla="*/ 516584 h 2526906"/>
                <a:gd name="connsiteX906" fmla="*/ 1790360 w 2554471"/>
                <a:gd name="connsiteY906" fmla="*/ 451260 h 2526906"/>
                <a:gd name="connsiteX907" fmla="*/ 1788360 w 2554471"/>
                <a:gd name="connsiteY907" fmla="*/ 423265 h 2526906"/>
                <a:gd name="connsiteX908" fmla="*/ 1860349 w 2554471"/>
                <a:gd name="connsiteY908" fmla="*/ 377271 h 2526906"/>
                <a:gd name="connsiteX909" fmla="*/ 2394257 w 2554471"/>
                <a:gd name="connsiteY909" fmla="*/ 367272 h 2526906"/>
                <a:gd name="connsiteX910" fmla="*/ 2440917 w 2554471"/>
                <a:gd name="connsiteY910" fmla="*/ 397267 h 2526906"/>
                <a:gd name="connsiteX911" fmla="*/ 2380927 w 2554471"/>
                <a:gd name="connsiteY911" fmla="*/ 455923 h 2526906"/>
                <a:gd name="connsiteX912" fmla="*/ 2342267 w 2554471"/>
                <a:gd name="connsiteY912" fmla="*/ 427262 h 2526906"/>
                <a:gd name="connsiteX913" fmla="*/ 2394257 w 2554471"/>
                <a:gd name="connsiteY913" fmla="*/ 367272 h 2526906"/>
                <a:gd name="connsiteX914" fmla="*/ 1615048 w 2554471"/>
                <a:gd name="connsiteY914" fmla="*/ 352411 h 2526906"/>
                <a:gd name="connsiteX915" fmla="*/ 1650386 w 2554471"/>
                <a:gd name="connsiteY915" fmla="*/ 362607 h 2526906"/>
                <a:gd name="connsiteX916" fmla="*/ 1707043 w 2554471"/>
                <a:gd name="connsiteY916" fmla="*/ 429262 h 2526906"/>
                <a:gd name="connsiteX917" fmla="*/ 1697711 w 2554471"/>
                <a:gd name="connsiteY917" fmla="*/ 453924 h 2526906"/>
                <a:gd name="connsiteX918" fmla="*/ 1649053 w 2554471"/>
                <a:gd name="connsiteY918" fmla="*/ 493251 h 2526906"/>
                <a:gd name="connsiteX919" fmla="*/ 1597060 w 2554471"/>
                <a:gd name="connsiteY919" fmla="*/ 498583 h 2526906"/>
                <a:gd name="connsiteX920" fmla="*/ 1542403 w 2554471"/>
                <a:gd name="connsiteY920" fmla="*/ 411933 h 2526906"/>
                <a:gd name="connsiteX921" fmla="*/ 1615048 w 2554471"/>
                <a:gd name="connsiteY921" fmla="*/ 352411 h 2526906"/>
                <a:gd name="connsiteX922" fmla="*/ 2060149 w 2554471"/>
                <a:gd name="connsiteY922" fmla="*/ 352275 h 2526906"/>
                <a:gd name="connsiteX923" fmla="*/ 2096310 w 2554471"/>
                <a:gd name="connsiteY923" fmla="*/ 355940 h 2526906"/>
                <a:gd name="connsiteX924" fmla="*/ 2132971 w 2554471"/>
                <a:gd name="connsiteY924" fmla="*/ 387268 h 2526906"/>
                <a:gd name="connsiteX925" fmla="*/ 2124305 w 2554471"/>
                <a:gd name="connsiteY925" fmla="*/ 399267 h 2526906"/>
                <a:gd name="connsiteX926" fmla="*/ 2107642 w 2554471"/>
                <a:gd name="connsiteY926" fmla="*/ 430595 h 2526906"/>
                <a:gd name="connsiteX927" fmla="*/ 2068981 w 2554471"/>
                <a:gd name="connsiteY927" fmla="*/ 450594 h 2526906"/>
                <a:gd name="connsiteX928" fmla="*/ 2039652 w 2554471"/>
                <a:gd name="connsiteY928" fmla="*/ 429262 h 2526906"/>
                <a:gd name="connsiteX929" fmla="*/ 2028987 w 2554471"/>
                <a:gd name="connsiteY929" fmla="*/ 374605 h 2526906"/>
                <a:gd name="connsiteX930" fmla="*/ 2060149 w 2554471"/>
                <a:gd name="connsiteY930" fmla="*/ 352275 h 2526906"/>
                <a:gd name="connsiteX931" fmla="*/ 2500243 w 2554471"/>
                <a:gd name="connsiteY931" fmla="*/ 343276 h 2526906"/>
                <a:gd name="connsiteX932" fmla="*/ 2456914 w 2554471"/>
                <a:gd name="connsiteY932" fmla="*/ 421265 h 2526906"/>
                <a:gd name="connsiteX933" fmla="*/ 2500243 w 2554471"/>
                <a:gd name="connsiteY933" fmla="*/ 343276 h 2526906"/>
                <a:gd name="connsiteX934" fmla="*/ 2271613 w 2554471"/>
                <a:gd name="connsiteY934" fmla="*/ 319282 h 2526906"/>
                <a:gd name="connsiteX935" fmla="*/ 2339601 w 2554471"/>
                <a:gd name="connsiteY935" fmla="*/ 372606 h 2526906"/>
                <a:gd name="connsiteX936" fmla="*/ 2308273 w 2554471"/>
                <a:gd name="connsiteY936" fmla="*/ 426597 h 2526906"/>
                <a:gd name="connsiteX937" fmla="*/ 2262947 w 2554471"/>
                <a:gd name="connsiteY937" fmla="*/ 428597 h 2526906"/>
                <a:gd name="connsiteX938" fmla="*/ 2218287 w 2554471"/>
                <a:gd name="connsiteY938" fmla="*/ 371939 h 2526906"/>
                <a:gd name="connsiteX939" fmla="*/ 2271613 w 2554471"/>
                <a:gd name="connsiteY939" fmla="*/ 319282 h 2526906"/>
                <a:gd name="connsiteX940" fmla="*/ 1978327 w 2554471"/>
                <a:gd name="connsiteY940" fmla="*/ 293951 h 2526906"/>
                <a:gd name="connsiteX941" fmla="*/ 2027653 w 2554471"/>
                <a:gd name="connsiteY941" fmla="*/ 329945 h 2526906"/>
                <a:gd name="connsiteX942" fmla="*/ 2012988 w 2554471"/>
                <a:gd name="connsiteY942" fmla="*/ 364606 h 2526906"/>
                <a:gd name="connsiteX943" fmla="*/ 1997659 w 2554471"/>
                <a:gd name="connsiteY943" fmla="*/ 390601 h 2526906"/>
                <a:gd name="connsiteX944" fmla="*/ 1958331 w 2554471"/>
                <a:gd name="connsiteY944" fmla="*/ 423263 h 2526906"/>
                <a:gd name="connsiteX945" fmla="*/ 1923670 w 2554471"/>
                <a:gd name="connsiteY945" fmla="*/ 399267 h 2526906"/>
                <a:gd name="connsiteX946" fmla="*/ 1939669 w 2554471"/>
                <a:gd name="connsiteY946" fmla="*/ 311947 h 2526906"/>
                <a:gd name="connsiteX947" fmla="*/ 1978327 w 2554471"/>
                <a:gd name="connsiteY947" fmla="*/ 293951 h 2526906"/>
                <a:gd name="connsiteX948" fmla="*/ 1754368 w 2554471"/>
                <a:gd name="connsiteY948" fmla="*/ 283285 h 2526906"/>
                <a:gd name="connsiteX949" fmla="*/ 1827023 w 2554471"/>
                <a:gd name="connsiteY949" fmla="*/ 357941 h 2526906"/>
                <a:gd name="connsiteX950" fmla="*/ 1802359 w 2554471"/>
                <a:gd name="connsiteY950" fmla="*/ 381937 h 2526906"/>
                <a:gd name="connsiteX951" fmla="*/ 1757035 w 2554471"/>
                <a:gd name="connsiteY951" fmla="*/ 423264 h 2526906"/>
                <a:gd name="connsiteX952" fmla="*/ 1739037 w 2554471"/>
                <a:gd name="connsiteY952" fmla="*/ 426597 h 2526906"/>
                <a:gd name="connsiteX953" fmla="*/ 1709709 w 2554471"/>
                <a:gd name="connsiteY953" fmla="*/ 395936 h 2526906"/>
                <a:gd name="connsiteX954" fmla="*/ 1686380 w 2554471"/>
                <a:gd name="connsiteY954" fmla="*/ 363940 h 2526906"/>
                <a:gd name="connsiteX955" fmla="*/ 1701709 w 2554471"/>
                <a:gd name="connsiteY955" fmla="*/ 295951 h 2526906"/>
                <a:gd name="connsiteX956" fmla="*/ 1754368 w 2554471"/>
                <a:gd name="connsiteY956" fmla="*/ 283285 h 2526906"/>
                <a:gd name="connsiteX957" fmla="*/ 2169630 w 2554471"/>
                <a:gd name="connsiteY957" fmla="*/ 269290 h 2526906"/>
                <a:gd name="connsiteX958" fmla="*/ 2213624 w 2554471"/>
                <a:gd name="connsiteY958" fmla="*/ 297952 h 2526906"/>
                <a:gd name="connsiteX959" fmla="*/ 2206958 w 2554471"/>
                <a:gd name="connsiteY959" fmla="*/ 327280 h 2526906"/>
                <a:gd name="connsiteX960" fmla="*/ 2232287 w 2554471"/>
                <a:gd name="connsiteY960" fmla="*/ 429931 h 2526906"/>
                <a:gd name="connsiteX961" fmla="*/ 2242953 w 2554471"/>
                <a:gd name="connsiteY961" fmla="*/ 507253 h 2526906"/>
                <a:gd name="connsiteX962" fmla="*/ 2204958 w 2554471"/>
                <a:gd name="connsiteY962" fmla="*/ 516585 h 2526906"/>
                <a:gd name="connsiteX963" fmla="*/ 2140302 w 2554471"/>
                <a:gd name="connsiteY963" fmla="*/ 469925 h 2526906"/>
                <a:gd name="connsiteX964" fmla="*/ 2154299 w 2554471"/>
                <a:gd name="connsiteY964" fmla="*/ 406602 h 2526906"/>
                <a:gd name="connsiteX965" fmla="*/ 2173630 w 2554471"/>
                <a:gd name="connsiteY965" fmla="*/ 397936 h 2526906"/>
                <a:gd name="connsiteX966" fmla="*/ 2185627 w 2554471"/>
                <a:gd name="connsiteY966" fmla="*/ 385939 h 2526906"/>
                <a:gd name="connsiteX967" fmla="*/ 2170964 w 2554471"/>
                <a:gd name="connsiteY967" fmla="*/ 373274 h 2526906"/>
                <a:gd name="connsiteX968" fmla="*/ 2140302 w 2554471"/>
                <a:gd name="connsiteY968" fmla="*/ 359942 h 2526906"/>
                <a:gd name="connsiteX969" fmla="*/ 2114306 w 2554471"/>
                <a:gd name="connsiteY969" fmla="*/ 305951 h 2526906"/>
                <a:gd name="connsiteX970" fmla="*/ 2169630 w 2554471"/>
                <a:gd name="connsiteY970" fmla="*/ 269290 h 2526906"/>
                <a:gd name="connsiteX971" fmla="*/ 2510739 w 2554471"/>
                <a:gd name="connsiteY971" fmla="*/ 264621 h 2526906"/>
                <a:gd name="connsiteX972" fmla="*/ 2518903 w 2554471"/>
                <a:gd name="connsiteY972" fmla="*/ 271954 h 2526906"/>
                <a:gd name="connsiteX973" fmla="*/ 2510239 w 2554471"/>
                <a:gd name="connsiteY973" fmla="*/ 309948 h 2526906"/>
                <a:gd name="connsiteX974" fmla="*/ 2501573 w 2554471"/>
                <a:gd name="connsiteY974" fmla="*/ 267288 h 2526906"/>
                <a:gd name="connsiteX975" fmla="*/ 2510739 w 2554471"/>
                <a:gd name="connsiteY975" fmla="*/ 264621 h 2526906"/>
                <a:gd name="connsiteX976" fmla="*/ 2360931 w 2554471"/>
                <a:gd name="connsiteY976" fmla="*/ 239295 h 2526906"/>
                <a:gd name="connsiteX977" fmla="*/ 2443583 w 2554471"/>
                <a:gd name="connsiteY977" fmla="*/ 251960 h 2526906"/>
                <a:gd name="connsiteX978" fmla="*/ 2484244 w 2554471"/>
                <a:gd name="connsiteY978" fmla="*/ 299285 h 2526906"/>
                <a:gd name="connsiteX979" fmla="*/ 2466248 w 2554471"/>
                <a:gd name="connsiteY979" fmla="*/ 344611 h 2526906"/>
                <a:gd name="connsiteX980" fmla="*/ 2430920 w 2554471"/>
                <a:gd name="connsiteY980" fmla="*/ 357943 h 2526906"/>
                <a:gd name="connsiteX981" fmla="*/ 2414255 w 2554471"/>
                <a:gd name="connsiteY981" fmla="*/ 319282 h 2526906"/>
                <a:gd name="connsiteX982" fmla="*/ 2407589 w 2554471"/>
                <a:gd name="connsiteY982" fmla="*/ 262626 h 2526906"/>
                <a:gd name="connsiteX983" fmla="*/ 2406922 w 2554471"/>
                <a:gd name="connsiteY983" fmla="*/ 280622 h 2526906"/>
                <a:gd name="connsiteX984" fmla="*/ 2371595 w 2554471"/>
                <a:gd name="connsiteY984" fmla="*/ 343944 h 2526906"/>
                <a:gd name="connsiteX985" fmla="*/ 2284943 w 2554471"/>
                <a:gd name="connsiteY985" fmla="*/ 305951 h 2526906"/>
                <a:gd name="connsiteX986" fmla="*/ 2281610 w 2554471"/>
                <a:gd name="connsiteY986" fmla="*/ 291288 h 2526906"/>
                <a:gd name="connsiteX987" fmla="*/ 2360931 w 2554471"/>
                <a:gd name="connsiteY987" fmla="*/ 239295 h 2526906"/>
                <a:gd name="connsiteX988" fmla="*/ 2080313 w 2554471"/>
                <a:gd name="connsiteY988" fmla="*/ 214632 h 2526906"/>
                <a:gd name="connsiteX989" fmla="*/ 2130970 w 2554471"/>
                <a:gd name="connsiteY989" fmla="*/ 251293 h 2526906"/>
                <a:gd name="connsiteX990" fmla="*/ 2122971 w 2554471"/>
                <a:gd name="connsiteY990" fmla="*/ 266623 h 2526906"/>
                <a:gd name="connsiteX991" fmla="*/ 2092309 w 2554471"/>
                <a:gd name="connsiteY991" fmla="*/ 303285 h 2526906"/>
                <a:gd name="connsiteX992" fmla="*/ 2046318 w 2554471"/>
                <a:gd name="connsiteY992" fmla="*/ 315283 h 2526906"/>
                <a:gd name="connsiteX993" fmla="*/ 2015657 w 2554471"/>
                <a:gd name="connsiteY993" fmla="*/ 267290 h 2526906"/>
                <a:gd name="connsiteX994" fmla="*/ 2028987 w 2554471"/>
                <a:gd name="connsiteY994" fmla="*/ 230630 h 2526906"/>
                <a:gd name="connsiteX995" fmla="*/ 2080313 w 2554471"/>
                <a:gd name="connsiteY995" fmla="*/ 214632 h 2526906"/>
                <a:gd name="connsiteX996" fmla="*/ 1855851 w 2554471"/>
                <a:gd name="connsiteY996" fmla="*/ 197802 h 2526906"/>
                <a:gd name="connsiteX997" fmla="*/ 1895677 w 2554471"/>
                <a:gd name="connsiteY997" fmla="*/ 206634 h 2526906"/>
                <a:gd name="connsiteX998" fmla="*/ 1939671 w 2554471"/>
                <a:gd name="connsiteY998" fmla="*/ 273289 h 2526906"/>
                <a:gd name="connsiteX999" fmla="*/ 1923673 w 2554471"/>
                <a:gd name="connsiteY999" fmla="*/ 296618 h 2526906"/>
                <a:gd name="connsiteX1000" fmla="*/ 1882347 w 2554471"/>
                <a:gd name="connsiteY1000" fmla="*/ 344609 h 2526906"/>
                <a:gd name="connsiteX1001" fmla="*/ 1855683 w 2554471"/>
                <a:gd name="connsiteY1001" fmla="*/ 357274 h 2526906"/>
                <a:gd name="connsiteX1002" fmla="*/ 1794359 w 2554471"/>
                <a:gd name="connsiteY1002" fmla="*/ 258624 h 2526906"/>
                <a:gd name="connsiteX1003" fmla="*/ 1817024 w 2554471"/>
                <a:gd name="connsiteY1003" fmla="*/ 209967 h 2526906"/>
                <a:gd name="connsiteX1004" fmla="*/ 1855851 w 2554471"/>
                <a:gd name="connsiteY1004" fmla="*/ 197802 h 2526906"/>
                <a:gd name="connsiteX1005" fmla="*/ 2239618 w 2554471"/>
                <a:gd name="connsiteY1005" fmla="*/ 195966 h 2526906"/>
                <a:gd name="connsiteX1006" fmla="*/ 2291609 w 2554471"/>
                <a:gd name="connsiteY1006" fmla="*/ 233294 h 2526906"/>
                <a:gd name="connsiteX1007" fmla="*/ 2241616 w 2554471"/>
                <a:gd name="connsiteY1007" fmla="*/ 287284 h 2526906"/>
                <a:gd name="connsiteX1008" fmla="*/ 2194292 w 2554471"/>
                <a:gd name="connsiteY1008" fmla="*/ 234627 h 2526906"/>
                <a:gd name="connsiteX1009" fmla="*/ 2239618 w 2554471"/>
                <a:gd name="connsiteY1009" fmla="*/ 195966 h 2526906"/>
                <a:gd name="connsiteX1010" fmla="*/ 2163800 w 2554471"/>
                <a:gd name="connsiteY1010" fmla="*/ 154225 h 2526906"/>
                <a:gd name="connsiteX1011" fmla="*/ 2209626 w 2554471"/>
                <a:gd name="connsiteY1011" fmla="*/ 173972 h 2526906"/>
                <a:gd name="connsiteX1012" fmla="*/ 2218292 w 2554471"/>
                <a:gd name="connsiteY1012" fmla="*/ 183971 h 2526906"/>
                <a:gd name="connsiteX1013" fmla="*/ 2173631 w 2554471"/>
                <a:gd name="connsiteY1013" fmla="*/ 227297 h 2526906"/>
                <a:gd name="connsiteX1014" fmla="*/ 2147635 w 2554471"/>
                <a:gd name="connsiteY1014" fmla="*/ 233296 h 2526906"/>
                <a:gd name="connsiteX1015" fmla="*/ 2117640 w 2554471"/>
                <a:gd name="connsiteY1015" fmla="*/ 202634 h 2526906"/>
                <a:gd name="connsiteX1016" fmla="*/ 2118973 w 2554471"/>
                <a:gd name="connsiteY1016" fmla="*/ 177972 h 2526906"/>
                <a:gd name="connsiteX1017" fmla="*/ 2163800 w 2554471"/>
                <a:gd name="connsiteY1017" fmla="*/ 154225 h 2526906"/>
                <a:gd name="connsiteX1018" fmla="*/ 2529567 w 2554471"/>
                <a:gd name="connsiteY1018" fmla="*/ 147309 h 2526906"/>
                <a:gd name="connsiteX1019" fmla="*/ 2552230 w 2554471"/>
                <a:gd name="connsiteY1019" fmla="*/ 181304 h 2526906"/>
                <a:gd name="connsiteX1020" fmla="*/ 2520902 w 2554471"/>
                <a:gd name="connsiteY1020" fmla="*/ 239293 h 2526906"/>
                <a:gd name="connsiteX1021" fmla="*/ 2486241 w 2554471"/>
                <a:gd name="connsiteY1021" fmla="*/ 216631 h 2526906"/>
                <a:gd name="connsiteX1022" fmla="*/ 2529567 w 2554471"/>
                <a:gd name="connsiteY1022" fmla="*/ 147309 h 2526906"/>
                <a:gd name="connsiteX1023" fmla="*/ 2455903 w 2554471"/>
                <a:gd name="connsiteY1023" fmla="*/ 144092 h 2526906"/>
                <a:gd name="connsiteX1024" fmla="*/ 2476243 w 2554471"/>
                <a:gd name="connsiteY1024" fmla="*/ 169306 h 2526906"/>
                <a:gd name="connsiteX1025" fmla="*/ 2438915 w 2554471"/>
                <a:gd name="connsiteY1025" fmla="*/ 228630 h 2526906"/>
                <a:gd name="connsiteX1026" fmla="*/ 2378259 w 2554471"/>
                <a:gd name="connsiteY1026" fmla="*/ 196635 h 2526906"/>
                <a:gd name="connsiteX1027" fmla="*/ 2441582 w 2554471"/>
                <a:gd name="connsiteY1027" fmla="*/ 147977 h 2526906"/>
                <a:gd name="connsiteX1028" fmla="*/ 2455903 w 2554471"/>
                <a:gd name="connsiteY1028" fmla="*/ 144092 h 2526906"/>
                <a:gd name="connsiteX1029" fmla="*/ 1972330 w 2554471"/>
                <a:gd name="connsiteY1029" fmla="*/ 137978 h 2526906"/>
                <a:gd name="connsiteX1030" fmla="*/ 2038985 w 2554471"/>
                <a:gd name="connsiteY1030" fmla="*/ 185305 h 2526906"/>
                <a:gd name="connsiteX1031" fmla="*/ 2032320 w 2554471"/>
                <a:gd name="connsiteY1031" fmla="*/ 202635 h 2526906"/>
                <a:gd name="connsiteX1032" fmla="*/ 2000992 w 2554471"/>
                <a:gd name="connsiteY1032" fmla="*/ 253295 h 2526906"/>
                <a:gd name="connsiteX1033" fmla="*/ 1984329 w 2554471"/>
                <a:gd name="connsiteY1033" fmla="*/ 276624 h 2526906"/>
                <a:gd name="connsiteX1034" fmla="*/ 1959000 w 2554471"/>
                <a:gd name="connsiteY1034" fmla="*/ 262625 h 2526906"/>
                <a:gd name="connsiteX1035" fmla="*/ 1919673 w 2554471"/>
                <a:gd name="connsiteY1035" fmla="*/ 193969 h 2526906"/>
                <a:gd name="connsiteX1036" fmla="*/ 1972330 w 2554471"/>
                <a:gd name="connsiteY1036" fmla="*/ 137978 h 2526906"/>
                <a:gd name="connsiteX1037" fmla="*/ 2344934 w 2554471"/>
                <a:gd name="connsiteY1037" fmla="*/ 125314 h 2526906"/>
                <a:gd name="connsiteX1038" fmla="*/ 2355600 w 2554471"/>
                <a:gd name="connsiteY1038" fmla="*/ 130645 h 2526906"/>
                <a:gd name="connsiteX1039" fmla="*/ 2364263 w 2554471"/>
                <a:gd name="connsiteY1039" fmla="*/ 161973 h 2526906"/>
                <a:gd name="connsiteX1040" fmla="*/ 2330269 w 2554471"/>
                <a:gd name="connsiteY1040" fmla="*/ 215298 h 2526906"/>
                <a:gd name="connsiteX1041" fmla="*/ 2282945 w 2554471"/>
                <a:gd name="connsiteY1041" fmla="*/ 189969 h 2526906"/>
                <a:gd name="connsiteX1042" fmla="*/ 2292277 w 2554471"/>
                <a:gd name="connsiteY1042" fmla="*/ 150643 h 2526906"/>
                <a:gd name="connsiteX1043" fmla="*/ 2344934 w 2554471"/>
                <a:gd name="connsiteY1043" fmla="*/ 125314 h 2526906"/>
                <a:gd name="connsiteX1044" fmla="*/ 2110766 w 2554471"/>
                <a:gd name="connsiteY1044" fmla="*/ 98922 h 2526906"/>
                <a:gd name="connsiteX1045" fmla="*/ 2130971 w 2554471"/>
                <a:gd name="connsiteY1045" fmla="*/ 107316 h 2526906"/>
                <a:gd name="connsiteX1046" fmla="*/ 2144970 w 2554471"/>
                <a:gd name="connsiteY1046" fmla="*/ 119982 h 2526906"/>
                <a:gd name="connsiteX1047" fmla="*/ 2135637 w 2554471"/>
                <a:gd name="connsiteY1047" fmla="*/ 133311 h 2526906"/>
                <a:gd name="connsiteX1048" fmla="*/ 2091643 w 2554471"/>
                <a:gd name="connsiteY1048" fmla="*/ 179971 h 2526906"/>
                <a:gd name="connsiteX1049" fmla="*/ 2052317 w 2554471"/>
                <a:gd name="connsiteY1049" fmla="*/ 175305 h 2526906"/>
                <a:gd name="connsiteX1050" fmla="*/ 2043651 w 2554471"/>
                <a:gd name="connsiteY1050" fmla="*/ 133978 h 2526906"/>
                <a:gd name="connsiteX1051" fmla="*/ 2110766 w 2554471"/>
                <a:gd name="connsiteY1051" fmla="*/ 98922 h 2526906"/>
                <a:gd name="connsiteX1052" fmla="*/ 2263207 w 2554471"/>
                <a:gd name="connsiteY1052" fmla="*/ 86642 h 2526906"/>
                <a:gd name="connsiteX1053" fmla="*/ 2286276 w 2554471"/>
                <a:gd name="connsiteY1053" fmla="*/ 89318 h 2526906"/>
                <a:gd name="connsiteX1054" fmla="*/ 2300274 w 2554471"/>
                <a:gd name="connsiteY1054" fmla="*/ 105316 h 2526906"/>
                <a:gd name="connsiteX1055" fmla="*/ 2286942 w 2554471"/>
                <a:gd name="connsiteY1055" fmla="*/ 120646 h 2526906"/>
                <a:gd name="connsiteX1056" fmla="*/ 2256947 w 2554471"/>
                <a:gd name="connsiteY1056" fmla="*/ 154640 h 2526906"/>
                <a:gd name="connsiteX1057" fmla="*/ 2238285 w 2554471"/>
                <a:gd name="connsiteY1057" fmla="*/ 171305 h 2526906"/>
                <a:gd name="connsiteX1058" fmla="*/ 2207624 w 2554471"/>
                <a:gd name="connsiteY1058" fmla="*/ 133978 h 2526906"/>
                <a:gd name="connsiteX1059" fmla="*/ 2263207 w 2554471"/>
                <a:gd name="connsiteY1059" fmla="*/ 86642 h 2526906"/>
                <a:gd name="connsiteX1060" fmla="*/ 2494241 w 2554471"/>
                <a:gd name="connsiteY1060" fmla="*/ 74654 h 2526906"/>
                <a:gd name="connsiteX1061" fmla="*/ 2526902 w 2554471"/>
                <a:gd name="connsiteY1061" fmla="*/ 99983 h 2526906"/>
                <a:gd name="connsiteX1062" fmla="*/ 2493574 w 2554471"/>
                <a:gd name="connsiteY1062" fmla="*/ 135976 h 2526906"/>
                <a:gd name="connsiteX1063" fmla="*/ 2468911 w 2554471"/>
                <a:gd name="connsiteY1063" fmla="*/ 106648 h 2526906"/>
                <a:gd name="connsiteX1064" fmla="*/ 2494241 w 2554471"/>
                <a:gd name="connsiteY1064" fmla="*/ 74654 h 2526906"/>
                <a:gd name="connsiteX1065" fmla="*/ 2406924 w 2554471"/>
                <a:gd name="connsiteY1065" fmla="*/ 66656 h 2526906"/>
                <a:gd name="connsiteX1066" fmla="*/ 2443586 w 2554471"/>
                <a:gd name="connsiteY1066" fmla="*/ 107314 h 2526906"/>
                <a:gd name="connsiteX1067" fmla="*/ 2400925 w 2554471"/>
                <a:gd name="connsiteY1067" fmla="*/ 130644 h 2526906"/>
                <a:gd name="connsiteX1068" fmla="*/ 2372929 w 2554471"/>
                <a:gd name="connsiteY1068" fmla="*/ 107980 h 2526906"/>
                <a:gd name="connsiteX1069" fmla="*/ 2406924 w 2554471"/>
                <a:gd name="connsiteY1069" fmla="*/ 66656 h 2526906"/>
                <a:gd name="connsiteX1070" fmla="*/ 2211621 w 2554471"/>
                <a:gd name="connsiteY1070" fmla="*/ 47991 h 2526906"/>
                <a:gd name="connsiteX1071" fmla="*/ 2241616 w 2554471"/>
                <a:gd name="connsiteY1071" fmla="*/ 59990 h 2526906"/>
                <a:gd name="connsiteX1072" fmla="*/ 2225620 w 2554471"/>
                <a:gd name="connsiteY1072" fmla="*/ 81986 h 2526906"/>
                <a:gd name="connsiteX1073" fmla="*/ 2190292 w 2554471"/>
                <a:gd name="connsiteY1073" fmla="*/ 120647 h 2526906"/>
                <a:gd name="connsiteX1074" fmla="*/ 2162964 w 2554471"/>
                <a:gd name="connsiteY1074" fmla="*/ 116647 h 2526906"/>
                <a:gd name="connsiteX1075" fmla="*/ 2211621 w 2554471"/>
                <a:gd name="connsiteY1075" fmla="*/ 47991 h 2526906"/>
                <a:gd name="connsiteX1076" fmla="*/ 2352100 w 2554471"/>
                <a:gd name="connsiteY1076" fmla="*/ 32161 h 2526906"/>
                <a:gd name="connsiteX1077" fmla="*/ 2380928 w 2554471"/>
                <a:gd name="connsiteY1077" fmla="*/ 48660 h 2526906"/>
                <a:gd name="connsiteX1078" fmla="*/ 2345600 w 2554471"/>
                <a:gd name="connsiteY1078" fmla="*/ 99318 h 2526906"/>
                <a:gd name="connsiteX1079" fmla="*/ 2336269 w 2554471"/>
                <a:gd name="connsiteY1079" fmla="*/ 103318 h 2526906"/>
                <a:gd name="connsiteX1080" fmla="*/ 2308940 w 2554471"/>
                <a:gd name="connsiteY1080" fmla="*/ 71989 h 2526906"/>
                <a:gd name="connsiteX1081" fmla="*/ 2322270 w 2554471"/>
                <a:gd name="connsiteY1081" fmla="*/ 44660 h 2526906"/>
                <a:gd name="connsiteX1082" fmla="*/ 2352100 w 2554471"/>
                <a:gd name="connsiteY1082" fmla="*/ 32161 h 2526906"/>
                <a:gd name="connsiteX1083" fmla="*/ 2524236 w 2554471"/>
                <a:gd name="connsiteY1083" fmla="*/ 26662 h 2526906"/>
                <a:gd name="connsiteX1084" fmla="*/ 2553566 w 2554471"/>
                <a:gd name="connsiteY1084" fmla="*/ 55325 h 2526906"/>
                <a:gd name="connsiteX1085" fmla="*/ 2538234 w 2554471"/>
                <a:gd name="connsiteY1085" fmla="*/ 72658 h 2526906"/>
                <a:gd name="connsiteX1086" fmla="*/ 2514904 w 2554471"/>
                <a:gd name="connsiteY1086" fmla="*/ 39995 h 2526906"/>
                <a:gd name="connsiteX1087" fmla="*/ 2524236 w 2554471"/>
                <a:gd name="connsiteY1087" fmla="*/ 26662 h 2526906"/>
                <a:gd name="connsiteX1088" fmla="*/ 2296274 w 2554471"/>
                <a:gd name="connsiteY1088" fmla="*/ 11332 h 2526906"/>
                <a:gd name="connsiteX1089" fmla="*/ 2310271 w 2554471"/>
                <a:gd name="connsiteY1089" fmla="*/ 25998 h 2526906"/>
                <a:gd name="connsiteX1090" fmla="*/ 2251615 w 2554471"/>
                <a:gd name="connsiteY1090" fmla="*/ 35329 h 2526906"/>
                <a:gd name="connsiteX1091" fmla="*/ 2296274 w 2554471"/>
                <a:gd name="connsiteY1091" fmla="*/ 11332 h 2526906"/>
                <a:gd name="connsiteX1092" fmla="*/ 2424253 w 2554471"/>
                <a:gd name="connsiteY1092" fmla="*/ 0 h 2526906"/>
                <a:gd name="connsiteX1093" fmla="*/ 2432918 w 2554471"/>
                <a:gd name="connsiteY1093" fmla="*/ 19996 h 2526906"/>
                <a:gd name="connsiteX1094" fmla="*/ 2441584 w 2554471"/>
                <a:gd name="connsiteY1094" fmla="*/ 43327 h 2526906"/>
                <a:gd name="connsiteX1095" fmla="*/ 2459580 w 2554471"/>
                <a:gd name="connsiteY1095" fmla="*/ 30661 h 2526906"/>
                <a:gd name="connsiteX1096" fmla="*/ 2486244 w 2554471"/>
                <a:gd name="connsiteY1096" fmla="*/ 19329 h 2526906"/>
                <a:gd name="connsiteX1097" fmla="*/ 2486910 w 2554471"/>
                <a:gd name="connsiteY1097" fmla="*/ 49990 h 2526906"/>
                <a:gd name="connsiteX1098" fmla="*/ 2454914 w 2554471"/>
                <a:gd name="connsiteY1098" fmla="*/ 63989 h 2526906"/>
                <a:gd name="connsiteX1099" fmla="*/ 2416922 w 2554471"/>
                <a:gd name="connsiteY1099" fmla="*/ 47993 h 2526906"/>
                <a:gd name="connsiteX1100" fmla="*/ 2399591 w 2554471"/>
                <a:gd name="connsiteY1100" fmla="*/ 26662 h 2526906"/>
                <a:gd name="connsiteX1101" fmla="*/ 2424253 w 2554471"/>
                <a:gd name="connsiteY1101" fmla="*/ 0 h 252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</a:cxnLst>
              <a:rect l="l" t="t" r="r" b="b"/>
              <a:pathLst>
                <a:path w="2554471" h="2526906">
                  <a:moveTo>
                    <a:pt x="41900" y="2487722"/>
                  </a:moveTo>
                  <a:cubicBezTo>
                    <a:pt x="48118" y="2487243"/>
                    <a:pt x="54992" y="2487909"/>
                    <a:pt x="62657" y="2489576"/>
                  </a:cubicBezTo>
                  <a:cubicBezTo>
                    <a:pt x="66657" y="2490243"/>
                    <a:pt x="71323" y="2489576"/>
                    <a:pt x="71323" y="2494909"/>
                  </a:cubicBezTo>
                  <a:cubicBezTo>
                    <a:pt x="71990" y="2501574"/>
                    <a:pt x="68657" y="2506907"/>
                    <a:pt x="63990" y="2510907"/>
                  </a:cubicBezTo>
                  <a:cubicBezTo>
                    <a:pt x="46660" y="2525573"/>
                    <a:pt x="24662" y="2524239"/>
                    <a:pt x="0" y="2526906"/>
                  </a:cubicBezTo>
                  <a:cubicBezTo>
                    <a:pt x="10499" y="2500908"/>
                    <a:pt x="23247" y="2489159"/>
                    <a:pt x="41900" y="2487722"/>
                  </a:cubicBezTo>
                  <a:close/>
                  <a:moveTo>
                    <a:pt x="119313" y="2456248"/>
                  </a:moveTo>
                  <a:cubicBezTo>
                    <a:pt x="135309" y="2456248"/>
                    <a:pt x="143975" y="2479578"/>
                    <a:pt x="141975" y="2490911"/>
                  </a:cubicBezTo>
                  <a:cubicBezTo>
                    <a:pt x="138642" y="2510241"/>
                    <a:pt x="113981" y="2500910"/>
                    <a:pt x="101982" y="2508241"/>
                  </a:cubicBezTo>
                  <a:cubicBezTo>
                    <a:pt x="85986" y="2508908"/>
                    <a:pt x="74654" y="2491577"/>
                    <a:pt x="76654" y="2490911"/>
                  </a:cubicBezTo>
                  <a:cubicBezTo>
                    <a:pt x="91983" y="2480245"/>
                    <a:pt x="100649" y="2456248"/>
                    <a:pt x="119313" y="2456248"/>
                  </a:cubicBezTo>
                  <a:close/>
                  <a:moveTo>
                    <a:pt x="218557" y="2369813"/>
                  </a:moveTo>
                  <a:cubicBezTo>
                    <a:pt x="230461" y="2372094"/>
                    <a:pt x="233460" y="2381593"/>
                    <a:pt x="237960" y="2389592"/>
                  </a:cubicBezTo>
                  <a:cubicBezTo>
                    <a:pt x="243291" y="2398923"/>
                    <a:pt x="249957" y="2406922"/>
                    <a:pt x="239960" y="2418921"/>
                  </a:cubicBezTo>
                  <a:cubicBezTo>
                    <a:pt x="223961" y="2437584"/>
                    <a:pt x="201966" y="2452249"/>
                    <a:pt x="194633" y="2478245"/>
                  </a:cubicBezTo>
                  <a:cubicBezTo>
                    <a:pt x="192634" y="2485578"/>
                    <a:pt x="181968" y="2489577"/>
                    <a:pt x="173971" y="2486244"/>
                  </a:cubicBezTo>
                  <a:cubicBezTo>
                    <a:pt x="161972" y="2482245"/>
                    <a:pt x="151973" y="2474245"/>
                    <a:pt x="148640" y="2461580"/>
                  </a:cubicBezTo>
                  <a:cubicBezTo>
                    <a:pt x="143974" y="2442250"/>
                    <a:pt x="179302" y="2378927"/>
                    <a:pt x="197966" y="2371594"/>
                  </a:cubicBezTo>
                  <a:cubicBezTo>
                    <a:pt x="201966" y="2370261"/>
                    <a:pt x="206632" y="2368928"/>
                    <a:pt x="203299" y="2370261"/>
                  </a:cubicBezTo>
                  <a:cubicBezTo>
                    <a:pt x="209631" y="2369094"/>
                    <a:pt x="214589" y="2369053"/>
                    <a:pt x="218557" y="2369813"/>
                  </a:cubicBezTo>
                  <a:close/>
                  <a:moveTo>
                    <a:pt x="73322" y="2322270"/>
                  </a:moveTo>
                  <a:cubicBezTo>
                    <a:pt x="95984" y="2344933"/>
                    <a:pt x="116647" y="2366264"/>
                    <a:pt x="137312" y="2386260"/>
                  </a:cubicBezTo>
                  <a:cubicBezTo>
                    <a:pt x="142643" y="2391593"/>
                    <a:pt x="147309" y="2396259"/>
                    <a:pt x="139978" y="2403592"/>
                  </a:cubicBezTo>
                  <a:cubicBezTo>
                    <a:pt x="119313" y="2424921"/>
                    <a:pt x="103317" y="2450250"/>
                    <a:pt x="75988" y="2464249"/>
                  </a:cubicBezTo>
                  <a:cubicBezTo>
                    <a:pt x="62656" y="2470915"/>
                    <a:pt x="47991" y="2474246"/>
                    <a:pt x="35327" y="2464916"/>
                  </a:cubicBezTo>
                  <a:cubicBezTo>
                    <a:pt x="23995" y="2456250"/>
                    <a:pt x="28661" y="2442251"/>
                    <a:pt x="31327" y="2430921"/>
                  </a:cubicBezTo>
                  <a:cubicBezTo>
                    <a:pt x="41327" y="2394259"/>
                    <a:pt x="57323" y="2360265"/>
                    <a:pt x="73322" y="2322270"/>
                  </a:cubicBezTo>
                  <a:close/>
                  <a:moveTo>
                    <a:pt x="296617" y="2296273"/>
                  </a:moveTo>
                  <a:cubicBezTo>
                    <a:pt x="310615" y="2298273"/>
                    <a:pt x="323946" y="2302272"/>
                    <a:pt x="323946" y="2321602"/>
                  </a:cubicBezTo>
                  <a:cubicBezTo>
                    <a:pt x="323946" y="2346932"/>
                    <a:pt x="288617" y="2387590"/>
                    <a:pt x="267288" y="2385591"/>
                  </a:cubicBezTo>
                  <a:cubicBezTo>
                    <a:pt x="249956" y="2384259"/>
                    <a:pt x="241959" y="2372927"/>
                    <a:pt x="241959" y="2356929"/>
                  </a:cubicBezTo>
                  <a:cubicBezTo>
                    <a:pt x="241292" y="2326934"/>
                    <a:pt x="269954" y="2295607"/>
                    <a:pt x="296617" y="2296273"/>
                  </a:cubicBezTo>
                  <a:close/>
                  <a:moveTo>
                    <a:pt x="385267" y="2187627"/>
                  </a:moveTo>
                  <a:cubicBezTo>
                    <a:pt x="390600" y="2185627"/>
                    <a:pt x="394599" y="2185627"/>
                    <a:pt x="399932" y="2188293"/>
                  </a:cubicBezTo>
                  <a:cubicBezTo>
                    <a:pt x="413929" y="2196959"/>
                    <a:pt x="426594" y="2250949"/>
                    <a:pt x="417262" y="2264281"/>
                  </a:cubicBezTo>
                  <a:cubicBezTo>
                    <a:pt x="406598" y="2279611"/>
                    <a:pt x="393266" y="2292276"/>
                    <a:pt x="377268" y="2301606"/>
                  </a:cubicBezTo>
                  <a:cubicBezTo>
                    <a:pt x="348606" y="2318938"/>
                    <a:pt x="325944" y="2305606"/>
                    <a:pt x="325278" y="2272945"/>
                  </a:cubicBezTo>
                  <a:cubicBezTo>
                    <a:pt x="325278" y="2250283"/>
                    <a:pt x="363272" y="2196292"/>
                    <a:pt x="385267" y="2187627"/>
                  </a:cubicBezTo>
                  <a:close/>
                  <a:moveTo>
                    <a:pt x="119313" y="2106306"/>
                  </a:moveTo>
                  <a:cubicBezTo>
                    <a:pt x="152643" y="2124968"/>
                    <a:pt x="148645" y="2151632"/>
                    <a:pt x="101316" y="2198290"/>
                  </a:cubicBezTo>
                  <a:cubicBezTo>
                    <a:pt x="107316" y="2167629"/>
                    <a:pt x="113315" y="2136967"/>
                    <a:pt x="119313" y="2106306"/>
                  </a:cubicBezTo>
                  <a:close/>
                  <a:moveTo>
                    <a:pt x="205967" y="2104975"/>
                  </a:moveTo>
                  <a:cubicBezTo>
                    <a:pt x="213299" y="2103642"/>
                    <a:pt x="217297" y="2106975"/>
                    <a:pt x="221963" y="2110974"/>
                  </a:cubicBezTo>
                  <a:cubicBezTo>
                    <a:pt x="250625" y="2138970"/>
                    <a:pt x="279289" y="2166298"/>
                    <a:pt x="307284" y="2194293"/>
                  </a:cubicBezTo>
                  <a:cubicBezTo>
                    <a:pt x="310617" y="2197626"/>
                    <a:pt x="314617" y="2204292"/>
                    <a:pt x="313284" y="2206959"/>
                  </a:cubicBezTo>
                  <a:cubicBezTo>
                    <a:pt x="299951" y="2231621"/>
                    <a:pt x="301285" y="2263616"/>
                    <a:pt x="272623" y="2279612"/>
                  </a:cubicBezTo>
                  <a:cubicBezTo>
                    <a:pt x="262624" y="2284945"/>
                    <a:pt x="247294" y="2290944"/>
                    <a:pt x="245961" y="2298943"/>
                  </a:cubicBezTo>
                  <a:cubicBezTo>
                    <a:pt x="237962" y="2338270"/>
                    <a:pt x="201301" y="2343603"/>
                    <a:pt x="177305" y="2363599"/>
                  </a:cubicBezTo>
                  <a:cubicBezTo>
                    <a:pt x="163306" y="2374931"/>
                    <a:pt x="149976" y="2376264"/>
                    <a:pt x="135978" y="2364266"/>
                  </a:cubicBezTo>
                  <a:cubicBezTo>
                    <a:pt x="123312" y="2353600"/>
                    <a:pt x="110649" y="2343603"/>
                    <a:pt x="99317" y="2331604"/>
                  </a:cubicBezTo>
                  <a:cubicBezTo>
                    <a:pt x="63989" y="2293610"/>
                    <a:pt x="72655" y="2242953"/>
                    <a:pt x="117315" y="2217622"/>
                  </a:cubicBezTo>
                  <a:cubicBezTo>
                    <a:pt x="129978" y="2210292"/>
                    <a:pt x="141311" y="2210958"/>
                    <a:pt x="149310" y="2223622"/>
                  </a:cubicBezTo>
                  <a:cubicBezTo>
                    <a:pt x="170639" y="2256283"/>
                    <a:pt x="204634" y="2270948"/>
                    <a:pt x="237962" y="2292944"/>
                  </a:cubicBezTo>
                  <a:cubicBezTo>
                    <a:pt x="239295" y="2270281"/>
                    <a:pt x="225963" y="2263616"/>
                    <a:pt x="213966" y="2255616"/>
                  </a:cubicBezTo>
                  <a:cubicBezTo>
                    <a:pt x="189302" y="2239620"/>
                    <a:pt x="163973" y="2224955"/>
                    <a:pt x="157307" y="2191627"/>
                  </a:cubicBezTo>
                  <a:cubicBezTo>
                    <a:pt x="150641" y="2158966"/>
                    <a:pt x="173972" y="2112306"/>
                    <a:pt x="205967" y="2104975"/>
                  </a:cubicBezTo>
                  <a:close/>
                  <a:moveTo>
                    <a:pt x="480502" y="2101057"/>
                  </a:moveTo>
                  <a:cubicBezTo>
                    <a:pt x="490750" y="2101474"/>
                    <a:pt x="500916" y="2109306"/>
                    <a:pt x="513247" y="2124305"/>
                  </a:cubicBezTo>
                  <a:cubicBezTo>
                    <a:pt x="515247" y="2126637"/>
                    <a:pt x="516413" y="2130303"/>
                    <a:pt x="518413" y="2132969"/>
                  </a:cubicBezTo>
                  <a:lnTo>
                    <a:pt x="527279" y="2135295"/>
                  </a:lnTo>
                  <a:lnTo>
                    <a:pt x="527912" y="2141301"/>
                  </a:lnTo>
                  <a:lnTo>
                    <a:pt x="533834" y="2141598"/>
                  </a:lnTo>
                  <a:lnTo>
                    <a:pt x="532910" y="2149384"/>
                  </a:lnTo>
                  <a:cubicBezTo>
                    <a:pt x="534576" y="2151301"/>
                    <a:pt x="537576" y="2152634"/>
                    <a:pt x="539909" y="2154300"/>
                  </a:cubicBezTo>
                  <a:lnTo>
                    <a:pt x="539242" y="2152967"/>
                  </a:lnTo>
                  <a:cubicBezTo>
                    <a:pt x="547908" y="2164297"/>
                    <a:pt x="557241" y="2174296"/>
                    <a:pt x="573237" y="2183629"/>
                  </a:cubicBezTo>
                  <a:cubicBezTo>
                    <a:pt x="547908" y="2198292"/>
                    <a:pt x="525246" y="2213624"/>
                    <a:pt x="501248" y="2225621"/>
                  </a:cubicBezTo>
                  <a:cubicBezTo>
                    <a:pt x="481918" y="2235620"/>
                    <a:pt x="459256" y="2245619"/>
                    <a:pt x="441924" y="2224290"/>
                  </a:cubicBezTo>
                  <a:cubicBezTo>
                    <a:pt x="425261" y="2204292"/>
                    <a:pt x="419928" y="2178296"/>
                    <a:pt x="427927" y="2152967"/>
                  </a:cubicBezTo>
                  <a:cubicBezTo>
                    <a:pt x="431258" y="2141635"/>
                    <a:pt x="439258" y="2131635"/>
                    <a:pt x="447257" y="2122305"/>
                  </a:cubicBezTo>
                  <a:cubicBezTo>
                    <a:pt x="459922" y="2107640"/>
                    <a:pt x="470253" y="2100640"/>
                    <a:pt x="480502" y="2101057"/>
                  </a:cubicBezTo>
                  <a:close/>
                  <a:moveTo>
                    <a:pt x="291950" y="2024988"/>
                  </a:moveTo>
                  <a:cubicBezTo>
                    <a:pt x="307949" y="2022988"/>
                    <a:pt x="317279" y="2031654"/>
                    <a:pt x="323279" y="2044317"/>
                  </a:cubicBezTo>
                  <a:cubicBezTo>
                    <a:pt x="331278" y="2058316"/>
                    <a:pt x="339944" y="2066981"/>
                    <a:pt x="355273" y="2066981"/>
                  </a:cubicBezTo>
                  <a:cubicBezTo>
                    <a:pt x="356607" y="2090977"/>
                    <a:pt x="373272" y="2103642"/>
                    <a:pt x="391268" y="2114972"/>
                  </a:cubicBezTo>
                  <a:cubicBezTo>
                    <a:pt x="398600" y="2119638"/>
                    <a:pt x="414597" y="2118305"/>
                    <a:pt x="409931" y="2133636"/>
                  </a:cubicBezTo>
                  <a:cubicBezTo>
                    <a:pt x="405933" y="2146300"/>
                    <a:pt x="406600" y="2162965"/>
                    <a:pt x="389268" y="2168964"/>
                  </a:cubicBezTo>
                  <a:cubicBezTo>
                    <a:pt x="373938" y="2174295"/>
                    <a:pt x="358606" y="2178961"/>
                    <a:pt x="343943" y="2188293"/>
                  </a:cubicBezTo>
                  <a:cubicBezTo>
                    <a:pt x="332611" y="2194959"/>
                    <a:pt x="324612" y="2184960"/>
                    <a:pt x="317946" y="2177628"/>
                  </a:cubicBezTo>
                  <a:cubicBezTo>
                    <a:pt x="299950" y="2158299"/>
                    <a:pt x="282618" y="2138967"/>
                    <a:pt x="259956" y="2123638"/>
                  </a:cubicBezTo>
                  <a:cubicBezTo>
                    <a:pt x="244626" y="2112972"/>
                    <a:pt x="237960" y="2090977"/>
                    <a:pt x="243959" y="2071645"/>
                  </a:cubicBezTo>
                  <a:cubicBezTo>
                    <a:pt x="251290" y="2048983"/>
                    <a:pt x="265288" y="2028988"/>
                    <a:pt x="291950" y="2024988"/>
                  </a:cubicBezTo>
                  <a:close/>
                  <a:moveTo>
                    <a:pt x="544146" y="2011530"/>
                  </a:moveTo>
                  <a:cubicBezTo>
                    <a:pt x="561613" y="2008156"/>
                    <a:pt x="578235" y="2017155"/>
                    <a:pt x="589234" y="2039652"/>
                  </a:cubicBezTo>
                  <a:cubicBezTo>
                    <a:pt x="608563" y="2079646"/>
                    <a:pt x="638558" y="2102975"/>
                    <a:pt x="683218" y="2108308"/>
                  </a:cubicBezTo>
                  <a:cubicBezTo>
                    <a:pt x="651224" y="2161632"/>
                    <a:pt x="601897" y="2176964"/>
                    <a:pt x="551240" y="2152300"/>
                  </a:cubicBezTo>
                  <a:cubicBezTo>
                    <a:pt x="549240" y="2151300"/>
                    <a:pt x="547240" y="2149467"/>
                    <a:pt x="545157" y="2148718"/>
                  </a:cubicBezTo>
                  <a:lnTo>
                    <a:pt x="540929" y="2150590"/>
                  </a:lnTo>
                  <a:lnTo>
                    <a:pt x="540578" y="2153634"/>
                  </a:lnTo>
                  <a:cubicBezTo>
                    <a:pt x="538244" y="2151967"/>
                    <a:pt x="535243" y="2150634"/>
                    <a:pt x="533576" y="2148717"/>
                  </a:cubicBezTo>
                  <a:lnTo>
                    <a:pt x="534418" y="2141627"/>
                  </a:lnTo>
                  <a:lnTo>
                    <a:pt x="533834" y="2141598"/>
                  </a:lnTo>
                  <a:lnTo>
                    <a:pt x="533909" y="2140968"/>
                  </a:lnTo>
                  <a:lnTo>
                    <a:pt x="534434" y="2141493"/>
                  </a:lnTo>
                  <a:lnTo>
                    <a:pt x="534501" y="2140932"/>
                  </a:lnTo>
                  <a:lnTo>
                    <a:pt x="528577" y="2140636"/>
                  </a:lnTo>
                  <a:lnTo>
                    <a:pt x="528035" y="2135493"/>
                  </a:lnTo>
                  <a:lnTo>
                    <a:pt x="527279" y="2135295"/>
                  </a:lnTo>
                  <a:lnTo>
                    <a:pt x="527245" y="2134969"/>
                  </a:lnTo>
                  <a:lnTo>
                    <a:pt x="528021" y="2135357"/>
                  </a:lnTo>
                  <a:lnTo>
                    <a:pt x="527910" y="2134305"/>
                  </a:lnTo>
                  <a:lnTo>
                    <a:pt x="527242" y="2133637"/>
                  </a:lnTo>
                  <a:lnTo>
                    <a:pt x="528545" y="2134822"/>
                  </a:lnTo>
                  <a:lnTo>
                    <a:pt x="528559" y="2134891"/>
                  </a:lnTo>
                  <a:lnTo>
                    <a:pt x="534570" y="2140355"/>
                  </a:lnTo>
                  <a:lnTo>
                    <a:pt x="534576" y="2140300"/>
                  </a:lnTo>
                  <a:lnTo>
                    <a:pt x="540884" y="2144504"/>
                  </a:lnTo>
                  <a:lnTo>
                    <a:pt x="540907" y="2144302"/>
                  </a:lnTo>
                  <a:cubicBezTo>
                    <a:pt x="539074" y="2142469"/>
                    <a:pt x="535908" y="2141303"/>
                    <a:pt x="533908" y="2139636"/>
                  </a:cubicBezTo>
                  <a:lnTo>
                    <a:pt x="534575" y="2140303"/>
                  </a:lnTo>
                  <a:lnTo>
                    <a:pt x="528545" y="2134822"/>
                  </a:lnTo>
                  <a:lnTo>
                    <a:pt x="524160" y="2112806"/>
                  </a:lnTo>
                  <a:cubicBezTo>
                    <a:pt x="520744" y="2106141"/>
                    <a:pt x="515912" y="2099975"/>
                    <a:pt x="511246" y="2093642"/>
                  </a:cubicBezTo>
                  <a:cubicBezTo>
                    <a:pt x="493249" y="2068980"/>
                    <a:pt x="500580" y="2036318"/>
                    <a:pt x="526575" y="2018987"/>
                  </a:cubicBezTo>
                  <a:cubicBezTo>
                    <a:pt x="532408" y="2015154"/>
                    <a:pt x="538324" y="2012655"/>
                    <a:pt x="544146" y="2011530"/>
                  </a:cubicBezTo>
                  <a:close/>
                  <a:moveTo>
                    <a:pt x="880018" y="1983162"/>
                  </a:moveTo>
                  <a:cubicBezTo>
                    <a:pt x="882518" y="1983495"/>
                    <a:pt x="884851" y="1985328"/>
                    <a:pt x="887184" y="1988327"/>
                  </a:cubicBezTo>
                  <a:cubicBezTo>
                    <a:pt x="891183" y="1992994"/>
                    <a:pt x="891183" y="1997660"/>
                    <a:pt x="885184" y="2000993"/>
                  </a:cubicBezTo>
                  <a:cubicBezTo>
                    <a:pt x="849856" y="2020323"/>
                    <a:pt x="822527" y="2054318"/>
                    <a:pt x="778533" y="2060984"/>
                  </a:cubicBezTo>
                  <a:cubicBezTo>
                    <a:pt x="782533" y="2025655"/>
                    <a:pt x="803862" y="2012325"/>
                    <a:pt x="835191" y="2008326"/>
                  </a:cubicBezTo>
                  <a:cubicBezTo>
                    <a:pt x="849189" y="2006326"/>
                    <a:pt x="861186" y="1996993"/>
                    <a:pt x="871852" y="1986994"/>
                  </a:cubicBezTo>
                  <a:cubicBezTo>
                    <a:pt x="874852" y="1983995"/>
                    <a:pt x="877518" y="1982829"/>
                    <a:pt x="880018" y="1983162"/>
                  </a:cubicBezTo>
                  <a:close/>
                  <a:moveTo>
                    <a:pt x="361604" y="1952750"/>
                  </a:moveTo>
                  <a:cubicBezTo>
                    <a:pt x="369770" y="1953833"/>
                    <a:pt x="377935" y="1958333"/>
                    <a:pt x="386601" y="1963666"/>
                  </a:cubicBezTo>
                  <a:cubicBezTo>
                    <a:pt x="419929" y="1984328"/>
                    <a:pt x="442592" y="2020990"/>
                    <a:pt x="485252" y="2027656"/>
                  </a:cubicBezTo>
                  <a:cubicBezTo>
                    <a:pt x="487252" y="2028322"/>
                    <a:pt x="491249" y="2036321"/>
                    <a:pt x="490583" y="2036988"/>
                  </a:cubicBezTo>
                  <a:cubicBezTo>
                    <a:pt x="474586" y="2050985"/>
                    <a:pt x="486585" y="2078314"/>
                    <a:pt x="465254" y="2090312"/>
                  </a:cubicBezTo>
                  <a:cubicBezTo>
                    <a:pt x="441258" y="2104311"/>
                    <a:pt x="417929" y="2108975"/>
                    <a:pt x="393265" y="2092312"/>
                  </a:cubicBezTo>
                  <a:cubicBezTo>
                    <a:pt x="380602" y="2083646"/>
                    <a:pt x="367936" y="2074981"/>
                    <a:pt x="355939" y="2067650"/>
                  </a:cubicBezTo>
                  <a:cubicBezTo>
                    <a:pt x="345940" y="2050318"/>
                    <a:pt x="335275" y="2032988"/>
                    <a:pt x="325942" y="2014990"/>
                  </a:cubicBezTo>
                  <a:cubicBezTo>
                    <a:pt x="315279" y="1994994"/>
                    <a:pt x="320612" y="1977662"/>
                    <a:pt x="336608" y="1962332"/>
                  </a:cubicBezTo>
                  <a:cubicBezTo>
                    <a:pt x="345274" y="1954000"/>
                    <a:pt x="353439" y="1951667"/>
                    <a:pt x="361604" y="1952750"/>
                  </a:cubicBezTo>
                  <a:close/>
                  <a:moveTo>
                    <a:pt x="662220" y="1908423"/>
                  </a:moveTo>
                  <a:cubicBezTo>
                    <a:pt x="671552" y="1910339"/>
                    <a:pt x="679217" y="1920004"/>
                    <a:pt x="691216" y="1939002"/>
                  </a:cubicBezTo>
                  <a:cubicBezTo>
                    <a:pt x="709878" y="1968330"/>
                    <a:pt x="745206" y="1976996"/>
                    <a:pt x="765868" y="2003658"/>
                  </a:cubicBezTo>
                  <a:cubicBezTo>
                    <a:pt x="770534" y="2010324"/>
                    <a:pt x="777200" y="2011657"/>
                    <a:pt x="773867" y="2021656"/>
                  </a:cubicBezTo>
                  <a:cubicBezTo>
                    <a:pt x="764535" y="2048318"/>
                    <a:pt x="712545" y="2087645"/>
                    <a:pt x="683883" y="2087645"/>
                  </a:cubicBezTo>
                  <a:cubicBezTo>
                    <a:pt x="672551" y="2086979"/>
                    <a:pt x="661888" y="2084979"/>
                    <a:pt x="651889" y="2078980"/>
                  </a:cubicBezTo>
                  <a:cubicBezTo>
                    <a:pt x="619894" y="2060315"/>
                    <a:pt x="601230" y="2028320"/>
                    <a:pt x="581234" y="1999658"/>
                  </a:cubicBezTo>
                  <a:cubicBezTo>
                    <a:pt x="571235" y="1984995"/>
                    <a:pt x="571901" y="1961664"/>
                    <a:pt x="591233" y="1947667"/>
                  </a:cubicBezTo>
                  <a:cubicBezTo>
                    <a:pt x="601896" y="1939668"/>
                    <a:pt x="611895" y="1931002"/>
                    <a:pt x="623227" y="1924338"/>
                  </a:cubicBezTo>
                  <a:cubicBezTo>
                    <a:pt x="641891" y="1912340"/>
                    <a:pt x="652888" y="1906507"/>
                    <a:pt x="662220" y="1908423"/>
                  </a:cubicBezTo>
                  <a:close/>
                  <a:moveTo>
                    <a:pt x="239292" y="1895674"/>
                  </a:moveTo>
                  <a:cubicBezTo>
                    <a:pt x="251291" y="1893010"/>
                    <a:pt x="293285" y="1931002"/>
                    <a:pt x="298615" y="1948334"/>
                  </a:cubicBezTo>
                  <a:cubicBezTo>
                    <a:pt x="305281" y="1969663"/>
                    <a:pt x="300615" y="1989661"/>
                    <a:pt x="281286" y="2002991"/>
                  </a:cubicBezTo>
                  <a:cubicBezTo>
                    <a:pt x="257957" y="2018989"/>
                    <a:pt x="235292" y="2030320"/>
                    <a:pt x="224629" y="2062314"/>
                  </a:cubicBezTo>
                  <a:cubicBezTo>
                    <a:pt x="217296" y="2083646"/>
                    <a:pt x="185968" y="2098309"/>
                    <a:pt x="159306" y="2103642"/>
                  </a:cubicBezTo>
                  <a:cubicBezTo>
                    <a:pt x="135308" y="2108308"/>
                    <a:pt x="133309" y="2087645"/>
                    <a:pt x="133975" y="2061648"/>
                  </a:cubicBezTo>
                  <a:cubicBezTo>
                    <a:pt x="137308" y="2047651"/>
                    <a:pt x="141974" y="2026320"/>
                    <a:pt x="147974" y="2005657"/>
                  </a:cubicBezTo>
                  <a:cubicBezTo>
                    <a:pt x="153307" y="1988994"/>
                    <a:pt x="164637" y="1988328"/>
                    <a:pt x="175302" y="2000991"/>
                  </a:cubicBezTo>
                  <a:cubicBezTo>
                    <a:pt x="184635" y="2011657"/>
                    <a:pt x="191301" y="2024322"/>
                    <a:pt x="199298" y="2036319"/>
                  </a:cubicBezTo>
                  <a:cubicBezTo>
                    <a:pt x="203964" y="2042985"/>
                    <a:pt x="209297" y="2052984"/>
                    <a:pt x="217963" y="2047651"/>
                  </a:cubicBezTo>
                  <a:cubicBezTo>
                    <a:pt x="225962" y="2042318"/>
                    <a:pt x="219963" y="2032319"/>
                    <a:pt x="215963" y="2025653"/>
                  </a:cubicBezTo>
                  <a:cubicBezTo>
                    <a:pt x="209297" y="2016323"/>
                    <a:pt x="201964" y="2007657"/>
                    <a:pt x="194634" y="1999658"/>
                  </a:cubicBezTo>
                  <a:cubicBezTo>
                    <a:pt x="179302" y="1982328"/>
                    <a:pt x="169303" y="1962997"/>
                    <a:pt x="179969" y="1941001"/>
                  </a:cubicBezTo>
                  <a:cubicBezTo>
                    <a:pt x="191967" y="1917672"/>
                    <a:pt x="213297" y="1902340"/>
                    <a:pt x="239292" y="1895674"/>
                  </a:cubicBezTo>
                  <a:close/>
                  <a:moveTo>
                    <a:pt x="955838" y="1884345"/>
                  </a:moveTo>
                  <a:cubicBezTo>
                    <a:pt x="970501" y="1883678"/>
                    <a:pt x="1006496" y="1899010"/>
                    <a:pt x="1007829" y="1912342"/>
                  </a:cubicBezTo>
                  <a:cubicBezTo>
                    <a:pt x="1008496" y="1918339"/>
                    <a:pt x="1003163" y="1921006"/>
                    <a:pt x="999832" y="1924339"/>
                  </a:cubicBezTo>
                  <a:cubicBezTo>
                    <a:pt x="976501" y="1945003"/>
                    <a:pt x="949172" y="1958999"/>
                    <a:pt x="922510" y="1972998"/>
                  </a:cubicBezTo>
                  <a:cubicBezTo>
                    <a:pt x="913844" y="1977664"/>
                    <a:pt x="904511" y="1976997"/>
                    <a:pt x="897181" y="1968998"/>
                  </a:cubicBezTo>
                  <a:cubicBezTo>
                    <a:pt x="890515" y="1962332"/>
                    <a:pt x="889182" y="1953000"/>
                    <a:pt x="893848" y="1946336"/>
                  </a:cubicBezTo>
                  <a:cubicBezTo>
                    <a:pt x="910511" y="1921672"/>
                    <a:pt x="916510" y="1887011"/>
                    <a:pt x="955838" y="1884345"/>
                  </a:cubicBezTo>
                  <a:close/>
                  <a:moveTo>
                    <a:pt x="477919" y="1839018"/>
                  </a:moveTo>
                  <a:cubicBezTo>
                    <a:pt x="485918" y="1841018"/>
                    <a:pt x="489251" y="1841685"/>
                    <a:pt x="492584" y="1850350"/>
                  </a:cubicBezTo>
                  <a:cubicBezTo>
                    <a:pt x="503916" y="1881678"/>
                    <a:pt x="526578" y="1903007"/>
                    <a:pt x="556573" y="1917006"/>
                  </a:cubicBezTo>
                  <a:cubicBezTo>
                    <a:pt x="568572" y="1922336"/>
                    <a:pt x="581902" y="1929669"/>
                    <a:pt x="572570" y="1943667"/>
                  </a:cubicBezTo>
                  <a:cubicBezTo>
                    <a:pt x="563239" y="1957664"/>
                    <a:pt x="569239" y="1983661"/>
                    <a:pt x="541242" y="1983661"/>
                  </a:cubicBezTo>
                  <a:cubicBezTo>
                    <a:pt x="532578" y="1983661"/>
                    <a:pt x="522579" y="1986992"/>
                    <a:pt x="515913" y="1992324"/>
                  </a:cubicBezTo>
                  <a:cubicBezTo>
                    <a:pt x="489251" y="2013655"/>
                    <a:pt x="466588" y="2004323"/>
                    <a:pt x="444591" y="1984992"/>
                  </a:cubicBezTo>
                  <a:cubicBezTo>
                    <a:pt x="429927" y="1972329"/>
                    <a:pt x="415929" y="1958330"/>
                    <a:pt x="402599" y="1944334"/>
                  </a:cubicBezTo>
                  <a:cubicBezTo>
                    <a:pt x="395266" y="1937001"/>
                    <a:pt x="390600" y="1926336"/>
                    <a:pt x="390600" y="1914339"/>
                  </a:cubicBezTo>
                  <a:cubicBezTo>
                    <a:pt x="391933" y="1880345"/>
                    <a:pt x="447924" y="1832352"/>
                    <a:pt x="477919" y="1839018"/>
                  </a:cubicBezTo>
                  <a:close/>
                  <a:moveTo>
                    <a:pt x="778284" y="1801191"/>
                  </a:moveTo>
                  <a:cubicBezTo>
                    <a:pt x="786366" y="1802525"/>
                    <a:pt x="793865" y="1807691"/>
                    <a:pt x="800530" y="1820356"/>
                  </a:cubicBezTo>
                  <a:cubicBezTo>
                    <a:pt x="815196" y="1847684"/>
                    <a:pt x="839858" y="1869680"/>
                    <a:pt x="869853" y="1883012"/>
                  </a:cubicBezTo>
                  <a:cubicBezTo>
                    <a:pt x="895848" y="1895008"/>
                    <a:pt x="900514" y="1911673"/>
                    <a:pt x="884518" y="1936335"/>
                  </a:cubicBezTo>
                  <a:cubicBezTo>
                    <a:pt x="865187" y="1966330"/>
                    <a:pt x="844524" y="1992992"/>
                    <a:pt x="813196" y="1998991"/>
                  </a:cubicBezTo>
                  <a:cubicBezTo>
                    <a:pt x="795198" y="1998991"/>
                    <a:pt x="786534" y="1994325"/>
                    <a:pt x="778535" y="1986994"/>
                  </a:cubicBezTo>
                  <a:cubicBezTo>
                    <a:pt x="753872" y="1965663"/>
                    <a:pt x="728542" y="1945667"/>
                    <a:pt x="705879" y="1923005"/>
                  </a:cubicBezTo>
                  <a:cubicBezTo>
                    <a:pt x="673884" y="1891011"/>
                    <a:pt x="681217" y="1846351"/>
                    <a:pt x="720544" y="1823022"/>
                  </a:cubicBezTo>
                  <a:cubicBezTo>
                    <a:pt x="731208" y="1817023"/>
                    <a:pt x="741207" y="1808357"/>
                    <a:pt x="752539" y="1805024"/>
                  </a:cubicBezTo>
                  <a:cubicBezTo>
                    <a:pt x="761537" y="1802358"/>
                    <a:pt x="770202" y="1799858"/>
                    <a:pt x="778284" y="1801191"/>
                  </a:cubicBezTo>
                  <a:close/>
                  <a:moveTo>
                    <a:pt x="335944" y="1783695"/>
                  </a:moveTo>
                  <a:cubicBezTo>
                    <a:pt x="359940" y="1805026"/>
                    <a:pt x="382603" y="1825688"/>
                    <a:pt x="405267" y="1846350"/>
                  </a:cubicBezTo>
                  <a:cubicBezTo>
                    <a:pt x="395268" y="1861015"/>
                    <a:pt x="385936" y="1869681"/>
                    <a:pt x="381936" y="1881011"/>
                  </a:cubicBezTo>
                  <a:cubicBezTo>
                    <a:pt x="374604" y="1902342"/>
                    <a:pt x="364606" y="1917672"/>
                    <a:pt x="343942" y="1931003"/>
                  </a:cubicBezTo>
                  <a:cubicBezTo>
                    <a:pt x="325279" y="1943002"/>
                    <a:pt x="317946" y="1940336"/>
                    <a:pt x="307280" y="1926337"/>
                  </a:cubicBezTo>
                  <a:cubicBezTo>
                    <a:pt x="300616" y="1917672"/>
                    <a:pt x="294617" y="1907675"/>
                    <a:pt x="287284" y="1899009"/>
                  </a:cubicBezTo>
                  <a:cubicBezTo>
                    <a:pt x="253956" y="1859015"/>
                    <a:pt x="275285" y="1797693"/>
                    <a:pt x="327279" y="1785028"/>
                  </a:cubicBezTo>
                  <a:cubicBezTo>
                    <a:pt x="329945" y="1784361"/>
                    <a:pt x="334611" y="1782361"/>
                    <a:pt x="335944" y="1783695"/>
                  </a:cubicBezTo>
                  <a:close/>
                  <a:moveTo>
                    <a:pt x="229961" y="1777696"/>
                  </a:moveTo>
                  <a:cubicBezTo>
                    <a:pt x="247293" y="1781029"/>
                    <a:pt x="252624" y="1794359"/>
                    <a:pt x="255291" y="1806358"/>
                  </a:cubicBezTo>
                  <a:cubicBezTo>
                    <a:pt x="259957" y="1825688"/>
                    <a:pt x="234628" y="1869682"/>
                    <a:pt x="215965" y="1879681"/>
                  </a:cubicBezTo>
                  <a:cubicBezTo>
                    <a:pt x="205965" y="1885014"/>
                    <a:pt x="195966" y="1887013"/>
                    <a:pt x="189300" y="1876348"/>
                  </a:cubicBezTo>
                  <a:cubicBezTo>
                    <a:pt x="177970" y="1858349"/>
                    <a:pt x="186634" y="1841020"/>
                    <a:pt x="193966" y="1824356"/>
                  </a:cubicBezTo>
                  <a:cubicBezTo>
                    <a:pt x="201299" y="1805691"/>
                    <a:pt x="212632" y="1789028"/>
                    <a:pt x="229961" y="1777696"/>
                  </a:cubicBezTo>
                  <a:close/>
                  <a:moveTo>
                    <a:pt x="1351769" y="1729705"/>
                  </a:moveTo>
                  <a:cubicBezTo>
                    <a:pt x="1343770" y="1770367"/>
                    <a:pt x="1304443" y="1762368"/>
                    <a:pt x="1286447" y="1782365"/>
                  </a:cubicBezTo>
                  <a:cubicBezTo>
                    <a:pt x="1292446" y="1747035"/>
                    <a:pt x="1324441" y="1745035"/>
                    <a:pt x="1351769" y="1729705"/>
                  </a:cubicBezTo>
                  <a:close/>
                  <a:moveTo>
                    <a:pt x="582815" y="1728285"/>
                  </a:moveTo>
                  <a:cubicBezTo>
                    <a:pt x="598063" y="1728535"/>
                    <a:pt x="612560" y="1737367"/>
                    <a:pt x="629224" y="1755031"/>
                  </a:cubicBezTo>
                  <a:cubicBezTo>
                    <a:pt x="646555" y="1773696"/>
                    <a:pt x="661885" y="1794359"/>
                    <a:pt x="688548" y="1801691"/>
                  </a:cubicBezTo>
                  <a:cubicBezTo>
                    <a:pt x="701878" y="1805024"/>
                    <a:pt x="701878" y="1815023"/>
                    <a:pt x="691213" y="1823687"/>
                  </a:cubicBezTo>
                  <a:cubicBezTo>
                    <a:pt x="680549" y="1832353"/>
                    <a:pt x="674550" y="1843685"/>
                    <a:pt x="669884" y="1856348"/>
                  </a:cubicBezTo>
                  <a:cubicBezTo>
                    <a:pt x="660552" y="1881013"/>
                    <a:pt x="625891" y="1905675"/>
                    <a:pt x="596563" y="1906341"/>
                  </a:cubicBezTo>
                  <a:cubicBezTo>
                    <a:pt x="580566" y="1906341"/>
                    <a:pt x="563902" y="1899009"/>
                    <a:pt x="550572" y="1885010"/>
                  </a:cubicBezTo>
                  <a:cubicBezTo>
                    <a:pt x="539906" y="1873680"/>
                    <a:pt x="530574" y="1861681"/>
                    <a:pt x="521244" y="1849684"/>
                  </a:cubicBezTo>
                  <a:cubicBezTo>
                    <a:pt x="491914" y="1813023"/>
                    <a:pt x="495246" y="1784362"/>
                    <a:pt x="531907" y="1753031"/>
                  </a:cubicBezTo>
                  <a:cubicBezTo>
                    <a:pt x="551571" y="1736367"/>
                    <a:pt x="567568" y="1728035"/>
                    <a:pt x="582815" y="1728285"/>
                  </a:cubicBezTo>
                  <a:close/>
                  <a:moveTo>
                    <a:pt x="869186" y="1707707"/>
                  </a:moveTo>
                  <a:cubicBezTo>
                    <a:pt x="889848" y="1709707"/>
                    <a:pt x="893181" y="1733037"/>
                    <a:pt x="910511" y="1741701"/>
                  </a:cubicBezTo>
                  <a:cubicBezTo>
                    <a:pt x="929842" y="1751700"/>
                    <a:pt x="947838" y="1764365"/>
                    <a:pt x="961836" y="1783694"/>
                  </a:cubicBezTo>
                  <a:cubicBezTo>
                    <a:pt x="979166" y="1809690"/>
                    <a:pt x="1017826" y="1815022"/>
                    <a:pt x="1047154" y="1799693"/>
                  </a:cubicBezTo>
                  <a:cubicBezTo>
                    <a:pt x="1085815" y="1779028"/>
                    <a:pt x="1086481" y="1779028"/>
                    <a:pt x="1108477" y="1815689"/>
                  </a:cubicBezTo>
                  <a:cubicBezTo>
                    <a:pt x="1117809" y="1833687"/>
                    <a:pt x="1138471" y="1836353"/>
                    <a:pt x="1156469" y="1848350"/>
                  </a:cubicBezTo>
                  <a:cubicBezTo>
                    <a:pt x="1123142" y="1876345"/>
                    <a:pt x="1083148" y="1885011"/>
                    <a:pt x="1046488" y="1898342"/>
                  </a:cubicBezTo>
                  <a:cubicBezTo>
                    <a:pt x="1020492" y="1907673"/>
                    <a:pt x="1005163" y="1881678"/>
                    <a:pt x="985832" y="1869679"/>
                  </a:cubicBezTo>
                  <a:cubicBezTo>
                    <a:pt x="970502" y="1860349"/>
                    <a:pt x="983832" y="1847683"/>
                    <a:pt x="987831" y="1837020"/>
                  </a:cubicBezTo>
                  <a:cubicBezTo>
                    <a:pt x="989831" y="1830354"/>
                    <a:pt x="993164" y="1823688"/>
                    <a:pt x="988498" y="1815689"/>
                  </a:cubicBezTo>
                  <a:cubicBezTo>
                    <a:pt x="975166" y="1815689"/>
                    <a:pt x="974500" y="1827021"/>
                    <a:pt x="970502" y="1835687"/>
                  </a:cubicBezTo>
                  <a:cubicBezTo>
                    <a:pt x="950504" y="1881011"/>
                    <a:pt x="911177" y="1891676"/>
                    <a:pt x="871852" y="1861682"/>
                  </a:cubicBezTo>
                  <a:cubicBezTo>
                    <a:pt x="850521" y="1845684"/>
                    <a:pt x="829859" y="1828354"/>
                    <a:pt x="811861" y="1809690"/>
                  </a:cubicBezTo>
                  <a:cubicBezTo>
                    <a:pt x="797198" y="1793693"/>
                    <a:pt x="789865" y="1771031"/>
                    <a:pt x="801198" y="1751700"/>
                  </a:cubicBezTo>
                  <a:cubicBezTo>
                    <a:pt x="815194" y="1726371"/>
                    <a:pt x="835858" y="1705040"/>
                    <a:pt x="869186" y="1707707"/>
                  </a:cubicBezTo>
                  <a:close/>
                  <a:moveTo>
                    <a:pt x="1173134" y="1688961"/>
                  </a:moveTo>
                  <a:cubicBezTo>
                    <a:pt x="1178966" y="1690211"/>
                    <a:pt x="1183799" y="1693378"/>
                    <a:pt x="1186465" y="1699044"/>
                  </a:cubicBezTo>
                  <a:cubicBezTo>
                    <a:pt x="1197797" y="1721706"/>
                    <a:pt x="1219127" y="1728372"/>
                    <a:pt x="1239125" y="1737703"/>
                  </a:cubicBezTo>
                  <a:cubicBezTo>
                    <a:pt x="1268453" y="1751702"/>
                    <a:pt x="1272453" y="1773031"/>
                    <a:pt x="1248455" y="1795029"/>
                  </a:cubicBezTo>
                  <a:cubicBezTo>
                    <a:pt x="1231792" y="1811025"/>
                    <a:pt x="1218460" y="1833023"/>
                    <a:pt x="1191131" y="1831690"/>
                  </a:cubicBezTo>
                  <a:cubicBezTo>
                    <a:pt x="1148471" y="1829690"/>
                    <a:pt x="1123809" y="1800362"/>
                    <a:pt x="1098480" y="1772364"/>
                  </a:cubicBezTo>
                  <a:cubicBezTo>
                    <a:pt x="1095814" y="1769698"/>
                    <a:pt x="1095147" y="1765034"/>
                    <a:pt x="1095147" y="1761034"/>
                  </a:cubicBezTo>
                  <a:cubicBezTo>
                    <a:pt x="1097147" y="1733705"/>
                    <a:pt x="1126475" y="1698377"/>
                    <a:pt x="1153804" y="1690378"/>
                  </a:cubicBezTo>
                  <a:cubicBezTo>
                    <a:pt x="1160470" y="1688378"/>
                    <a:pt x="1167302" y="1687712"/>
                    <a:pt x="1173134" y="1688961"/>
                  </a:cubicBezTo>
                  <a:close/>
                  <a:moveTo>
                    <a:pt x="771204" y="1673716"/>
                  </a:moveTo>
                  <a:cubicBezTo>
                    <a:pt x="769538" y="1676714"/>
                    <a:pt x="770370" y="1678380"/>
                    <a:pt x="771870" y="1679713"/>
                  </a:cubicBezTo>
                  <a:lnTo>
                    <a:pt x="771944" y="1679777"/>
                  </a:lnTo>
                  <a:lnTo>
                    <a:pt x="771869" y="1675713"/>
                  </a:lnTo>
                  <a:lnTo>
                    <a:pt x="774828" y="1674924"/>
                  </a:lnTo>
                  <a:close/>
                  <a:moveTo>
                    <a:pt x="298700" y="1656632"/>
                  </a:moveTo>
                  <a:cubicBezTo>
                    <a:pt x="304283" y="1655216"/>
                    <a:pt x="310282" y="1656049"/>
                    <a:pt x="316615" y="1660381"/>
                  </a:cubicBezTo>
                  <a:cubicBezTo>
                    <a:pt x="334611" y="1672380"/>
                    <a:pt x="345277" y="1689709"/>
                    <a:pt x="348610" y="1707041"/>
                  </a:cubicBezTo>
                  <a:cubicBezTo>
                    <a:pt x="344610" y="1742368"/>
                    <a:pt x="309282" y="1779695"/>
                    <a:pt x="280620" y="1784362"/>
                  </a:cubicBezTo>
                  <a:cubicBezTo>
                    <a:pt x="265288" y="1787026"/>
                    <a:pt x="240626" y="1757698"/>
                    <a:pt x="245292" y="1739035"/>
                  </a:cubicBezTo>
                  <a:cubicBezTo>
                    <a:pt x="251958" y="1712373"/>
                    <a:pt x="262622" y="1686376"/>
                    <a:pt x="283287" y="1666380"/>
                  </a:cubicBezTo>
                  <a:cubicBezTo>
                    <a:pt x="287952" y="1661714"/>
                    <a:pt x="293118" y="1658048"/>
                    <a:pt x="298700" y="1656632"/>
                  </a:cubicBezTo>
                  <a:close/>
                  <a:moveTo>
                    <a:pt x="1075151" y="1654385"/>
                  </a:moveTo>
                  <a:lnTo>
                    <a:pt x="1075151" y="1654502"/>
                  </a:lnTo>
                  <a:lnTo>
                    <a:pt x="1075192" y="1654427"/>
                  </a:lnTo>
                  <a:close/>
                  <a:moveTo>
                    <a:pt x="1040881" y="1623903"/>
                  </a:moveTo>
                  <a:lnTo>
                    <a:pt x="1038617" y="1624199"/>
                  </a:lnTo>
                  <a:lnTo>
                    <a:pt x="1038657" y="1624256"/>
                  </a:lnTo>
                  <a:close/>
                  <a:moveTo>
                    <a:pt x="1483496" y="1612223"/>
                  </a:moveTo>
                  <a:cubicBezTo>
                    <a:pt x="1498744" y="1613390"/>
                    <a:pt x="1513075" y="1620389"/>
                    <a:pt x="1527740" y="1635053"/>
                  </a:cubicBezTo>
                  <a:cubicBezTo>
                    <a:pt x="1507742" y="1651718"/>
                    <a:pt x="1487747" y="1667715"/>
                    <a:pt x="1468416" y="1683713"/>
                  </a:cubicBezTo>
                  <a:cubicBezTo>
                    <a:pt x="1452419" y="1697045"/>
                    <a:pt x="1435088" y="1707042"/>
                    <a:pt x="1415092" y="1712375"/>
                  </a:cubicBezTo>
                  <a:cubicBezTo>
                    <a:pt x="1401094" y="1716375"/>
                    <a:pt x="1383765" y="1723041"/>
                    <a:pt x="1374432" y="1712375"/>
                  </a:cubicBezTo>
                  <a:cubicBezTo>
                    <a:pt x="1362436" y="1698377"/>
                    <a:pt x="1381098" y="1687046"/>
                    <a:pt x="1389097" y="1677047"/>
                  </a:cubicBezTo>
                  <a:cubicBezTo>
                    <a:pt x="1403094" y="1659051"/>
                    <a:pt x="1407760" y="1637053"/>
                    <a:pt x="1433755" y="1624389"/>
                  </a:cubicBezTo>
                  <a:cubicBezTo>
                    <a:pt x="1452085" y="1615723"/>
                    <a:pt x="1468249" y="1611057"/>
                    <a:pt x="1483496" y="1612223"/>
                  </a:cubicBezTo>
                  <a:close/>
                  <a:moveTo>
                    <a:pt x="1029878" y="1609661"/>
                  </a:moveTo>
                  <a:lnTo>
                    <a:pt x="1033659" y="1611142"/>
                  </a:lnTo>
                  <a:lnTo>
                    <a:pt x="1033971" y="1612041"/>
                  </a:lnTo>
                  <a:lnTo>
                    <a:pt x="1033656" y="1610976"/>
                  </a:lnTo>
                  <a:close/>
                  <a:moveTo>
                    <a:pt x="1295780" y="1577730"/>
                  </a:moveTo>
                  <a:cubicBezTo>
                    <a:pt x="1325775" y="1574397"/>
                    <a:pt x="1351770" y="1591061"/>
                    <a:pt x="1373099" y="1611724"/>
                  </a:cubicBezTo>
                  <a:cubicBezTo>
                    <a:pt x="1392430" y="1629722"/>
                    <a:pt x="1379765" y="1647718"/>
                    <a:pt x="1371765" y="1665049"/>
                  </a:cubicBezTo>
                  <a:cubicBezTo>
                    <a:pt x="1355103" y="1699710"/>
                    <a:pt x="1315776" y="1731038"/>
                    <a:pt x="1287114" y="1731704"/>
                  </a:cubicBezTo>
                  <a:cubicBezTo>
                    <a:pt x="1253787" y="1726371"/>
                    <a:pt x="1222459" y="1708373"/>
                    <a:pt x="1195130" y="1682378"/>
                  </a:cubicBezTo>
                  <a:cubicBezTo>
                    <a:pt x="1191797" y="1679045"/>
                    <a:pt x="1189131" y="1673046"/>
                    <a:pt x="1189131" y="1668382"/>
                  </a:cubicBezTo>
                  <a:cubicBezTo>
                    <a:pt x="1191131" y="1643052"/>
                    <a:pt x="1214460" y="1627055"/>
                    <a:pt x="1219126" y="1601727"/>
                  </a:cubicBezTo>
                  <a:cubicBezTo>
                    <a:pt x="1221125" y="1591061"/>
                    <a:pt x="1238455" y="1593728"/>
                    <a:pt x="1249120" y="1590395"/>
                  </a:cubicBezTo>
                  <a:cubicBezTo>
                    <a:pt x="1264452" y="1585729"/>
                    <a:pt x="1281115" y="1579729"/>
                    <a:pt x="1295780" y="1577730"/>
                  </a:cubicBezTo>
                  <a:close/>
                  <a:moveTo>
                    <a:pt x="526565" y="1569783"/>
                  </a:moveTo>
                  <a:cubicBezTo>
                    <a:pt x="541156" y="1571939"/>
                    <a:pt x="551905" y="1585062"/>
                    <a:pt x="561902" y="1597059"/>
                  </a:cubicBezTo>
                  <a:cubicBezTo>
                    <a:pt x="567901" y="1604392"/>
                    <a:pt x="573234" y="1611724"/>
                    <a:pt x="579234" y="1619057"/>
                  </a:cubicBezTo>
                  <a:cubicBezTo>
                    <a:pt x="604562" y="1649718"/>
                    <a:pt x="591232" y="1695042"/>
                    <a:pt x="554572" y="1711707"/>
                  </a:cubicBezTo>
                  <a:cubicBezTo>
                    <a:pt x="521910" y="1726370"/>
                    <a:pt x="503912" y="1755032"/>
                    <a:pt x="490583" y="1787028"/>
                  </a:cubicBezTo>
                  <a:cubicBezTo>
                    <a:pt x="477251" y="1821022"/>
                    <a:pt x="439923" y="1815689"/>
                    <a:pt x="416594" y="1833685"/>
                  </a:cubicBezTo>
                  <a:cubicBezTo>
                    <a:pt x="411262" y="1837685"/>
                    <a:pt x="403262" y="1830353"/>
                    <a:pt x="398596" y="1825020"/>
                  </a:cubicBezTo>
                  <a:cubicBezTo>
                    <a:pt x="390599" y="1815689"/>
                    <a:pt x="382600" y="1806357"/>
                    <a:pt x="375934" y="1795692"/>
                  </a:cubicBezTo>
                  <a:cubicBezTo>
                    <a:pt x="344606" y="1745701"/>
                    <a:pt x="359938" y="1705708"/>
                    <a:pt x="415928" y="1686379"/>
                  </a:cubicBezTo>
                  <a:cubicBezTo>
                    <a:pt x="433257" y="1680379"/>
                    <a:pt x="445923" y="1689043"/>
                    <a:pt x="456588" y="1700375"/>
                  </a:cubicBezTo>
                  <a:cubicBezTo>
                    <a:pt x="469918" y="1715040"/>
                    <a:pt x="481917" y="1731703"/>
                    <a:pt x="498580" y="1751701"/>
                  </a:cubicBezTo>
                  <a:cubicBezTo>
                    <a:pt x="506579" y="1722371"/>
                    <a:pt x="502579" y="1704375"/>
                    <a:pt x="477917" y="1691709"/>
                  </a:cubicBezTo>
                  <a:cubicBezTo>
                    <a:pt x="457255" y="1681046"/>
                    <a:pt x="440590" y="1662381"/>
                    <a:pt x="446589" y="1637053"/>
                  </a:cubicBezTo>
                  <a:cubicBezTo>
                    <a:pt x="454588" y="1603725"/>
                    <a:pt x="479250" y="1583063"/>
                    <a:pt x="510578" y="1571731"/>
                  </a:cubicBezTo>
                  <a:cubicBezTo>
                    <a:pt x="516410" y="1569564"/>
                    <a:pt x="521701" y="1569064"/>
                    <a:pt x="526565" y="1569783"/>
                  </a:cubicBezTo>
                  <a:close/>
                  <a:moveTo>
                    <a:pt x="401267" y="1545068"/>
                  </a:moveTo>
                  <a:cubicBezTo>
                    <a:pt x="426596" y="1543735"/>
                    <a:pt x="438595" y="1559734"/>
                    <a:pt x="434595" y="1588396"/>
                  </a:cubicBezTo>
                  <a:cubicBezTo>
                    <a:pt x="445928" y="1634389"/>
                    <a:pt x="407266" y="1654385"/>
                    <a:pt x="377271" y="1679048"/>
                  </a:cubicBezTo>
                  <a:cubicBezTo>
                    <a:pt x="367938" y="1687047"/>
                    <a:pt x="357273" y="1679714"/>
                    <a:pt x="350609" y="1671051"/>
                  </a:cubicBezTo>
                  <a:cubicBezTo>
                    <a:pt x="331277" y="1648386"/>
                    <a:pt x="325944" y="1622390"/>
                    <a:pt x="336610" y="1593728"/>
                  </a:cubicBezTo>
                  <a:cubicBezTo>
                    <a:pt x="347942" y="1563733"/>
                    <a:pt x="370605" y="1547068"/>
                    <a:pt x="401267" y="1545068"/>
                  </a:cubicBezTo>
                  <a:close/>
                  <a:moveTo>
                    <a:pt x="1545069" y="1523823"/>
                  </a:moveTo>
                  <a:cubicBezTo>
                    <a:pt x="1553901" y="1521740"/>
                    <a:pt x="1563732" y="1523740"/>
                    <a:pt x="1574398" y="1529739"/>
                  </a:cubicBezTo>
                  <a:cubicBezTo>
                    <a:pt x="1582395" y="1534405"/>
                    <a:pt x="1591061" y="1537739"/>
                    <a:pt x="1597727" y="1543738"/>
                  </a:cubicBezTo>
                  <a:cubicBezTo>
                    <a:pt x="1605059" y="1549736"/>
                    <a:pt x="1621722" y="1545071"/>
                    <a:pt x="1620389" y="1558401"/>
                  </a:cubicBezTo>
                  <a:cubicBezTo>
                    <a:pt x="1619056" y="1571067"/>
                    <a:pt x="1609057" y="1582397"/>
                    <a:pt x="1595060" y="1586397"/>
                  </a:cubicBezTo>
                  <a:cubicBezTo>
                    <a:pt x="1561732" y="1597063"/>
                    <a:pt x="1528405" y="1601063"/>
                    <a:pt x="1491744" y="1587730"/>
                  </a:cubicBezTo>
                  <a:cubicBezTo>
                    <a:pt x="1502410" y="1571067"/>
                    <a:pt x="1511740" y="1556402"/>
                    <a:pt x="1521739" y="1542405"/>
                  </a:cubicBezTo>
                  <a:cubicBezTo>
                    <a:pt x="1528405" y="1532072"/>
                    <a:pt x="1536237" y="1525906"/>
                    <a:pt x="1545069" y="1523823"/>
                  </a:cubicBezTo>
                  <a:close/>
                  <a:moveTo>
                    <a:pt x="790449" y="1509825"/>
                  </a:moveTo>
                  <a:cubicBezTo>
                    <a:pt x="805530" y="1508242"/>
                    <a:pt x="819195" y="1513741"/>
                    <a:pt x="832527" y="1526406"/>
                  </a:cubicBezTo>
                  <a:cubicBezTo>
                    <a:pt x="857189" y="1549068"/>
                    <a:pt x="877185" y="1577065"/>
                    <a:pt x="907180" y="1594395"/>
                  </a:cubicBezTo>
                  <a:cubicBezTo>
                    <a:pt x="915845" y="1599727"/>
                    <a:pt x="916512" y="1605060"/>
                    <a:pt x="907846" y="1613059"/>
                  </a:cubicBezTo>
                  <a:cubicBezTo>
                    <a:pt x="896516" y="1623056"/>
                    <a:pt x="887850" y="1635722"/>
                    <a:pt x="878518" y="1648385"/>
                  </a:cubicBezTo>
                  <a:cubicBezTo>
                    <a:pt x="847856" y="1689045"/>
                    <a:pt x="829860" y="1695045"/>
                    <a:pt x="781201" y="1677049"/>
                  </a:cubicBezTo>
                  <a:lnTo>
                    <a:pt x="778913" y="1676286"/>
                  </a:lnTo>
                  <a:lnTo>
                    <a:pt x="781871" y="1679047"/>
                  </a:lnTo>
                  <a:cubicBezTo>
                    <a:pt x="779871" y="1679714"/>
                    <a:pt x="777870" y="1681714"/>
                    <a:pt x="776537" y="1683714"/>
                  </a:cubicBezTo>
                  <a:lnTo>
                    <a:pt x="776528" y="1683708"/>
                  </a:lnTo>
                  <a:lnTo>
                    <a:pt x="776534" y="1683713"/>
                  </a:lnTo>
                  <a:cubicBezTo>
                    <a:pt x="804530" y="1719707"/>
                    <a:pt x="803865" y="1723706"/>
                    <a:pt x="768537" y="1756368"/>
                  </a:cubicBezTo>
                  <a:cubicBezTo>
                    <a:pt x="752539" y="1771033"/>
                    <a:pt x="729877" y="1774366"/>
                    <a:pt x="713878" y="1789029"/>
                  </a:cubicBezTo>
                  <a:cubicBezTo>
                    <a:pt x="704548" y="1797695"/>
                    <a:pt x="695216" y="1785696"/>
                    <a:pt x="688550" y="1778363"/>
                  </a:cubicBezTo>
                  <a:cubicBezTo>
                    <a:pt x="672553" y="1759701"/>
                    <a:pt x="653888" y="1743704"/>
                    <a:pt x="632559" y="1731039"/>
                  </a:cubicBezTo>
                  <a:cubicBezTo>
                    <a:pt x="611228" y="1718374"/>
                    <a:pt x="595898" y="1701711"/>
                    <a:pt x="609895" y="1673049"/>
                  </a:cubicBezTo>
                  <a:cubicBezTo>
                    <a:pt x="628560" y="1636388"/>
                    <a:pt x="657888" y="1615057"/>
                    <a:pt x="685217" y="1623056"/>
                  </a:cubicBezTo>
                  <a:cubicBezTo>
                    <a:pt x="702548" y="1628389"/>
                    <a:pt x="719878" y="1636388"/>
                    <a:pt x="734543" y="1647718"/>
                  </a:cubicBezTo>
                  <a:cubicBezTo>
                    <a:pt x="741207" y="1633055"/>
                    <a:pt x="729210" y="1625056"/>
                    <a:pt x="723877" y="1614390"/>
                  </a:cubicBezTo>
                  <a:cubicBezTo>
                    <a:pt x="707212" y="1582396"/>
                    <a:pt x="711878" y="1559067"/>
                    <a:pt x="739874" y="1535738"/>
                  </a:cubicBezTo>
                  <a:cubicBezTo>
                    <a:pt x="758871" y="1520074"/>
                    <a:pt x="775368" y="1511409"/>
                    <a:pt x="790449" y="1509825"/>
                  </a:cubicBezTo>
                  <a:close/>
                  <a:moveTo>
                    <a:pt x="1088481" y="1502410"/>
                  </a:moveTo>
                  <a:cubicBezTo>
                    <a:pt x="1094478" y="1503077"/>
                    <a:pt x="1102477" y="1503743"/>
                    <a:pt x="1105143" y="1507743"/>
                  </a:cubicBezTo>
                  <a:cubicBezTo>
                    <a:pt x="1127806" y="1538405"/>
                    <a:pt x="1160467" y="1555068"/>
                    <a:pt x="1189795" y="1577065"/>
                  </a:cubicBezTo>
                  <a:cubicBezTo>
                    <a:pt x="1200460" y="1585063"/>
                    <a:pt x="1201793" y="1593728"/>
                    <a:pt x="1197794" y="1608394"/>
                  </a:cubicBezTo>
                  <a:cubicBezTo>
                    <a:pt x="1179798" y="1673050"/>
                    <a:pt x="1140471" y="1690379"/>
                    <a:pt x="1085148" y="1655718"/>
                  </a:cubicBezTo>
                  <a:cubicBezTo>
                    <a:pt x="1083482" y="1654718"/>
                    <a:pt x="1081648" y="1652552"/>
                    <a:pt x="1079732" y="1651719"/>
                  </a:cubicBezTo>
                  <a:lnTo>
                    <a:pt x="1076732" y="1653747"/>
                  </a:lnTo>
                  <a:lnTo>
                    <a:pt x="1075818" y="1655052"/>
                  </a:lnTo>
                  <a:lnTo>
                    <a:pt x="1075408" y="1654642"/>
                  </a:lnTo>
                  <a:lnTo>
                    <a:pt x="1075151" y="1654816"/>
                  </a:lnTo>
                  <a:lnTo>
                    <a:pt x="1075151" y="1655051"/>
                  </a:lnTo>
                  <a:cubicBezTo>
                    <a:pt x="1114479" y="1724372"/>
                    <a:pt x="1094483" y="1729039"/>
                    <a:pt x="1043156" y="1776363"/>
                  </a:cubicBezTo>
                  <a:cubicBezTo>
                    <a:pt x="1027160" y="1791028"/>
                    <a:pt x="999831" y="1791028"/>
                    <a:pt x="983833" y="1774365"/>
                  </a:cubicBezTo>
                  <a:cubicBezTo>
                    <a:pt x="963170" y="1751701"/>
                    <a:pt x="937173" y="1738371"/>
                    <a:pt x="913177" y="1721706"/>
                  </a:cubicBezTo>
                  <a:cubicBezTo>
                    <a:pt x="873850" y="1695044"/>
                    <a:pt x="873183" y="1678379"/>
                    <a:pt x="912511" y="1653051"/>
                  </a:cubicBezTo>
                  <a:cubicBezTo>
                    <a:pt x="925176" y="1645052"/>
                    <a:pt x="934507" y="1635055"/>
                    <a:pt x="942506" y="1623056"/>
                  </a:cubicBezTo>
                  <a:cubicBezTo>
                    <a:pt x="956005" y="1604060"/>
                    <a:pt x="971377" y="1593686"/>
                    <a:pt x="990311" y="1597561"/>
                  </a:cubicBezTo>
                  <a:cubicBezTo>
                    <a:pt x="996622" y="1598853"/>
                    <a:pt x="1003330" y="1601727"/>
                    <a:pt x="1010495" y="1606393"/>
                  </a:cubicBezTo>
                  <a:cubicBezTo>
                    <a:pt x="1012162" y="1607727"/>
                    <a:pt x="1013995" y="1608560"/>
                    <a:pt x="1015745" y="1608477"/>
                  </a:cubicBezTo>
                  <a:lnTo>
                    <a:pt x="1020048" y="1605381"/>
                  </a:lnTo>
                  <a:lnTo>
                    <a:pt x="1005577" y="1572399"/>
                  </a:lnTo>
                  <a:cubicBezTo>
                    <a:pt x="1003827" y="1560901"/>
                    <a:pt x="1006160" y="1549069"/>
                    <a:pt x="1015159" y="1536405"/>
                  </a:cubicBezTo>
                  <a:cubicBezTo>
                    <a:pt x="1033822" y="1510409"/>
                    <a:pt x="1057817" y="1499077"/>
                    <a:pt x="1088481" y="1502410"/>
                  </a:cubicBezTo>
                  <a:close/>
                  <a:moveTo>
                    <a:pt x="1383775" y="1473196"/>
                  </a:moveTo>
                  <a:cubicBezTo>
                    <a:pt x="1409177" y="1470665"/>
                    <a:pt x="1429424" y="1487912"/>
                    <a:pt x="1450421" y="1504410"/>
                  </a:cubicBezTo>
                  <a:cubicBezTo>
                    <a:pt x="1461753" y="1513076"/>
                    <a:pt x="1474416" y="1519740"/>
                    <a:pt x="1489081" y="1521740"/>
                  </a:cubicBezTo>
                  <a:cubicBezTo>
                    <a:pt x="1495747" y="1523073"/>
                    <a:pt x="1501745" y="1523740"/>
                    <a:pt x="1500412" y="1534405"/>
                  </a:cubicBezTo>
                  <a:cubicBezTo>
                    <a:pt x="1500412" y="1555068"/>
                    <a:pt x="1461086" y="1591062"/>
                    <a:pt x="1438422" y="1598394"/>
                  </a:cubicBezTo>
                  <a:cubicBezTo>
                    <a:pt x="1389764" y="1614391"/>
                    <a:pt x="1362435" y="1571066"/>
                    <a:pt x="1323108" y="1561734"/>
                  </a:cubicBezTo>
                  <a:cubicBezTo>
                    <a:pt x="1319108" y="1561067"/>
                    <a:pt x="1315775" y="1554401"/>
                    <a:pt x="1314442" y="1549735"/>
                  </a:cubicBezTo>
                  <a:cubicBezTo>
                    <a:pt x="1310443" y="1536405"/>
                    <a:pt x="1345104" y="1489745"/>
                    <a:pt x="1356436" y="1483079"/>
                  </a:cubicBezTo>
                  <a:cubicBezTo>
                    <a:pt x="1366268" y="1477081"/>
                    <a:pt x="1375308" y="1474039"/>
                    <a:pt x="1383775" y="1473196"/>
                  </a:cubicBezTo>
                  <a:close/>
                  <a:moveTo>
                    <a:pt x="643889" y="1445088"/>
                  </a:moveTo>
                  <a:cubicBezTo>
                    <a:pt x="659220" y="1443754"/>
                    <a:pt x="670550" y="1450418"/>
                    <a:pt x="677216" y="1463084"/>
                  </a:cubicBezTo>
                  <a:cubicBezTo>
                    <a:pt x="688548" y="1484413"/>
                    <a:pt x="704545" y="1505744"/>
                    <a:pt x="709211" y="1528407"/>
                  </a:cubicBezTo>
                  <a:cubicBezTo>
                    <a:pt x="713877" y="1553069"/>
                    <a:pt x="692548" y="1572400"/>
                    <a:pt x="675217" y="1587730"/>
                  </a:cubicBezTo>
                  <a:cubicBezTo>
                    <a:pt x="659220" y="1601729"/>
                    <a:pt x="637889" y="1609061"/>
                    <a:pt x="623226" y="1624391"/>
                  </a:cubicBezTo>
                  <a:cubicBezTo>
                    <a:pt x="613228" y="1634390"/>
                    <a:pt x="608561" y="1629057"/>
                    <a:pt x="601895" y="1620391"/>
                  </a:cubicBezTo>
                  <a:cubicBezTo>
                    <a:pt x="593232" y="1609061"/>
                    <a:pt x="584566" y="1597729"/>
                    <a:pt x="575234" y="1587063"/>
                  </a:cubicBezTo>
                  <a:cubicBezTo>
                    <a:pt x="553238" y="1561735"/>
                    <a:pt x="537907" y="1535073"/>
                    <a:pt x="555238" y="1501078"/>
                  </a:cubicBezTo>
                  <a:cubicBezTo>
                    <a:pt x="573901" y="1465084"/>
                    <a:pt x="605895" y="1450418"/>
                    <a:pt x="643889" y="1445088"/>
                  </a:cubicBezTo>
                  <a:close/>
                  <a:moveTo>
                    <a:pt x="512997" y="1416174"/>
                  </a:moveTo>
                  <a:cubicBezTo>
                    <a:pt x="519579" y="1418424"/>
                    <a:pt x="524911" y="1423090"/>
                    <a:pt x="528577" y="1429756"/>
                  </a:cubicBezTo>
                  <a:cubicBezTo>
                    <a:pt x="538576" y="1447752"/>
                    <a:pt x="568571" y="1462417"/>
                    <a:pt x="544575" y="1490412"/>
                  </a:cubicBezTo>
                  <a:cubicBezTo>
                    <a:pt x="536576" y="1499744"/>
                    <a:pt x="527911" y="1509074"/>
                    <a:pt x="526577" y="1521739"/>
                  </a:cubicBezTo>
                  <a:cubicBezTo>
                    <a:pt x="522578" y="1554400"/>
                    <a:pt x="491917" y="1559733"/>
                    <a:pt x="471254" y="1573729"/>
                  </a:cubicBezTo>
                  <a:cubicBezTo>
                    <a:pt x="465921" y="1577729"/>
                    <a:pt x="458589" y="1575729"/>
                    <a:pt x="455922" y="1569063"/>
                  </a:cubicBezTo>
                  <a:cubicBezTo>
                    <a:pt x="447259" y="1545068"/>
                    <a:pt x="433927" y="1523073"/>
                    <a:pt x="431927" y="1505741"/>
                  </a:cubicBezTo>
                  <a:cubicBezTo>
                    <a:pt x="433927" y="1456417"/>
                    <a:pt x="453256" y="1429756"/>
                    <a:pt x="489917" y="1417090"/>
                  </a:cubicBezTo>
                  <a:cubicBezTo>
                    <a:pt x="498583" y="1414091"/>
                    <a:pt x="506415" y="1413924"/>
                    <a:pt x="512997" y="1416174"/>
                  </a:cubicBezTo>
                  <a:close/>
                  <a:moveTo>
                    <a:pt x="1667716" y="1405092"/>
                  </a:moveTo>
                  <a:cubicBezTo>
                    <a:pt x="1697045" y="1399760"/>
                    <a:pt x="1719041" y="1413758"/>
                    <a:pt x="1729706" y="1435088"/>
                  </a:cubicBezTo>
                  <a:cubicBezTo>
                    <a:pt x="1739039" y="1453753"/>
                    <a:pt x="1726373" y="1475082"/>
                    <a:pt x="1707710" y="1489747"/>
                  </a:cubicBezTo>
                  <a:cubicBezTo>
                    <a:pt x="1683048" y="1507077"/>
                    <a:pt x="1657051" y="1514410"/>
                    <a:pt x="1627055" y="1513077"/>
                  </a:cubicBezTo>
                  <a:cubicBezTo>
                    <a:pt x="1619725" y="1513077"/>
                    <a:pt x="1612392" y="1513743"/>
                    <a:pt x="1605726" y="1513077"/>
                  </a:cubicBezTo>
                  <a:cubicBezTo>
                    <a:pt x="1579064" y="1509744"/>
                    <a:pt x="1572398" y="1498411"/>
                    <a:pt x="1587730" y="1477082"/>
                  </a:cubicBezTo>
                  <a:cubicBezTo>
                    <a:pt x="1609059" y="1447087"/>
                    <a:pt x="1625722" y="1413092"/>
                    <a:pt x="1667716" y="1405092"/>
                  </a:cubicBezTo>
                  <a:close/>
                  <a:moveTo>
                    <a:pt x="917177" y="1395762"/>
                  </a:moveTo>
                  <a:cubicBezTo>
                    <a:pt x="931843" y="1396429"/>
                    <a:pt x="944506" y="1397762"/>
                    <a:pt x="949839" y="1416425"/>
                  </a:cubicBezTo>
                  <a:cubicBezTo>
                    <a:pt x="955838" y="1436423"/>
                    <a:pt x="975168" y="1445086"/>
                    <a:pt x="989166" y="1458418"/>
                  </a:cubicBezTo>
                  <a:cubicBezTo>
                    <a:pt x="1013828" y="1480414"/>
                    <a:pt x="1015162" y="1495746"/>
                    <a:pt x="993832" y="1521075"/>
                  </a:cubicBezTo>
                  <a:cubicBezTo>
                    <a:pt x="989166" y="1526408"/>
                    <a:pt x="983833" y="1531740"/>
                    <a:pt x="980500" y="1537740"/>
                  </a:cubicBezTo>
                  <a:cubicBezTo>
                    <a:pt x="953172" y="1590397"/>
                    <a:pt x="915178" y="1581065"/>
                    <a:pt x="876517" y="1549737"/>
                  </a:cubicBezTo>
                  <a:cubicBezTo>
                    <a:pt x="858521" y="1535073"/>
                    <a:pt x="844522" y="1515075"/>
                    <a:pt x="829859" y="1497079"/>
                  </a:cubicBezTo>
                  <a:cubicBezTo>
                    <a:pt x="826526" y="1493746"/>
                    <a:pt x="825193" y="1487747"/>
                    <a:pt x="824526" y="1483081"/>
                  </a:cubicBezTo>
                  <a:cubicBezTo>
                    <a:pt x="824526" y="1451086"/>
                    <a:pt x="884516" y="1395095"/>
                    <a:pt x="917177" y="1395762"/>
                  </a:cubicBezTo>
                  <a:close/>
                  <a:moveTo>
                    <a:pt x="1180706" y="1381681"/>
                  </a:moveTo>
                  <a:cubicBezTo>
                    <a:pt x="1195047" y="1380056"/>
                    <a:pt x="1207795" y="1388929"/>
                    <a:pt x="1219794" y="1400428"/>
                  </a:cubicBezTo>
                  <a:cubicBezTo>
                    <a:pt x="1247122" y="1425756"/>
                    <a:pt x="1271784" y="1455751"/>
                    <a:pt x="1307112" y="1471082"/>
                  </a:cubicBezTo>
                  <a:cubicBezTo>
                    <a:pt x="1317778" y="1475747"/>
                    <a:pt x="1316445" y="1482413"/>
                    <a:pt x="1313778" y="1491078"/>
                  </a:cubicBezTo>
                  <a:cubicBezTo>
                    <a:pt x="1305112" y="1513074"/>
                    <a:pt x="1296447" y="1535071"/>
                    <a:pt x="1281117" y="1553067"/>
                  </a:cubicBezTo>
                  <a:cubicBezTo>
                    <a:pt x="1254455" y="1583729"/>
                    <a:pt x="1227791" y="1585728"/>
                    <a:pt x="1197129" y="1559067"/>
                  </a:cubicBezTo>
                  <a:cubicBezTo>
                    <a:pt x="1171134" y="1536405"/>
                    <a:pt x="1142472" y="1515740"/>
                    <a:pt x="1124476" y="1485079"/>
                  </a:cubicBezTo>
                  <a:cubicBezTo>
                    <a:pt x="1117143" y="1474415"/>
                    <a:pt x="1111144" y="1464417"/>
                    <a:pt x="1109144" y="1447752"/>
                  </a:cubicBezTo>
                  <a:cubicBezTo>
                    <a:pt x="1115143" y="1419090"/>
                    <a:pt x="1140472" y="1402427"/>
                    <a:pt x="1165801" y="1387096"/>
                  </a:cubicBezTo>
                  <a:cubicBezTo>
                    <a:pt x="1170967" y="1383930"/>
                    <a:pt x="1175925" y="1382222"/>
                    <a:pt x="1180706" y="1381681"/>
                  </a:cubicBezTo>
                  <a:close/>
                  <a:moveTo>
                    <a:pt x="750569" y="1346676"/>
                  </a:moveTo>
                  <a:cubicBezTo>
                    <a:pt x="769160" y="1346521"/>
                    <a:pt x="783534" y="1358268"/>
                    <a:pt x="794531" y="1373766"/>
                  </a:cubicBezTo>
                  <a:cubicBezTo>
                    <a:pt x="808530" y="1393762"/>
                    <a:pt x="829859" y="1415758"/>
                    <a:pt x="798531" y="1444419"/>
                  </a:cubicBezTo>
                  <a:cubicBezTo>
                    <a:pt x="781201" y="1460417"/>
                    <a:pt x="787201" y="1495078"/>
                    <a:pt x="754539" y="1505077"/>
                  </a:cubicBezTo>
                  <a:cubicBezTo>
                    <a:pt x="733208" y="1511074"/>
                    <a:pt x="719211" y="1511741"/>
                    <a:pt x="707879" y="1491745"/>
                  </a:cubicBezTo>
                  <a:cubicBezTo>
                    <a:pt x="692549" y="1463750"/>
                    <a:pt x="683883" y="1434422"/>
                    <a:pt x="679883" y="1408427"/>
                  </a:cubicBezTo>
                  <a:cubicBezTo>
                    <a:pt x="678550" y="1369100"/>
                    <a:pt x="705212" y="1361768"/>
                    <a:pt x="730541" y="1351102"/>
                  </a:cubicBezTo>
                  <a:cubicBezTo>
                    <a:pt x="737707" y="1348103"/>
                    <a:pt x="744372" y="1346728"/>
                    <a:pt x="750569" y="1346676"/>
                  </a:cubicBezTo>
                  <a:close/>
                  <a:moveTo>
                    <a:pt x="595899" y="1293112"/>
                  </a:moveTo>
                  <a:cubicBezTo>
                    <a:pt x="636560" y="1293112"/>
                    <a:pt x="678554" y="1320441"/>
                    <a:pt x="674555" y="1348436"/>
                  </a:cubicBezTo>
                  <a:cubicBezTo>
                    <a:pt x="671222" y="1373100"/>
                    <a:pt x="663222" y="1399096"/>
                    <a:pt x="649224" y="1418426"/>
                  </a:cubicBezTo>
                  <a:cubicBezTo>
                    <a:pt x="633894" y="1439757"/>
                    <a:pt x="601899" y="1430424"/>
                    <a:pt x="579236" y="1443755"/>
                  </a:cubicBezTo>
                  <a:cubicBezTo>
                    <a:pt x="567904" y="1450421"/>
                    <a:pt x="527243" y="1387764"/>
                    <a:pt x="527243" y="1364435"/>
                  </a:cubicBezTo>
                  <a:cubicBezTo>
                    <a:pt x="526576" y="1333773"/>
                    <a:pt x="565904" y="1293112"/>
                    <a:pt x="595899" y="1293112"/>
                  </a:cubicBezTo>
                  <a:close/>
                  <a:moveTo>
                    <a:pt x="1254453" y="1289113"/>
                  </a:moveTo>
                  <a:cubicBezTo>
                    <a:pt x="1319776" y="1289113"/>
                    <a:pt x="1365101" y="1323108"/>
                    <a:pt x="1399096" y="1375098"/>
                  </a:cubicBezTo>
                  <a:cubicBezTo>
                    <a:pt x="1407761" y="1388430"/>
                    <a:pt x="1388432" y="1449754"/>
                    <a:pt x="1373767" y="1459753"/>
                  </a:cubicBezTo>
                  <a:cubicBezTo>
                    <a:pt x="1352438" y="1475082"/>
                    <a:pt x="1320443" y="1467752"/>
                    <a:pt x="1298445" y="1445087"/>
                  </a:cubicBezTo>
                  <a:cubicBezTo>
                    <a:pt x="1281115" y="1426425"/>
                    <a:pt x="1262453" y="1409093"/>
                    <a:pt x="1243788" y="1391763"/>
                  </a:cubicBezTo>
                  <a:cubicBezTo>
                    <a:pt x="1225792" y="1375098"/>
                    <a:pt x="1215126" y="1355102"/>
                    <a:pt x="1215126" y="1327774"/>
                  </a:cubicBezTo>
                  <a:cubicBezTo>
                    <a:pt x="1215793" y="1305111"/>
                    <a:pt x="1227791" y="1289113"/>
                    <a:pt x="1254453" y="1289113"/>
                  </a:cubicBezTo>
                  <a:close/>
                  <a:moveTo>
                    <a:pt x="1005830" y="1283113"/>
                  </a:moveTo>
                  <a:cubicBezTo>
                    <a:pt x="1031159" y="1275781"/>
                    <a:pt x="1032492" y="1305776"/>
                    <a:pt x="1049821" y="1313775"/>
                  </a:cubicBezTo>
                  <a:cubicBezTo>
                    <a:pt x="1072486" y="1324441"/>
                    <a:pt x="1089815" y="1347770"/>
                    <a:pt x="1108480" y="1366432"/>
                  </a:cubicBezTo>
                  <a:cubicBezTo>
                    <a:pt x="1119810" y="1377765"/>
                    <a:pt x="1123143" y="1391097"/>
                    <a:pt x="1107814" y="1403093"/>
                  </a:cubicBezTo>
                  <a:cubicBezTo>
                    <a:pt x="1097815" y="1411093"/>
                    <a:pt x="1093148" y="1422425"/>
                    <a:pt x="1089815" y="1434422"/>
                  </a:cubicBezTo>
                  <a:cubicBezTo>
                    <a:pt x="1085816" y="1452420"/>
                    <a:pt x="1072486" y="1457753"/>
                    <a:pt x="1050488" y="1457753"/>
                  </a:cubicBezTo>
                  <a:cubicBezTo>
                    <a:pt x="1019826" y="1447087"/>
                    <a:pt x="981166" y="1441754"/>
                    <a:pt x="963169" y="1401094"/>
                  </a:cubicBezTo>
                  <a:cubicBezTo>
                    <a:pt x="958503" y="1391097"/>
                    <a:pt x="951171" y="1381764"/>
                    <a:pt x="945838" y="1372432"/>
                  </a:cubicBezTo>
                  <a:cubicBezTo>
                    <a:pt x="934508" y="1353102"/>
                    <a:pt x="937174" y="1335771"/>
                    <a:pt x="953837" y="1320441"/>
                  </a:cubicBezTo>
                  <a:cubicBezTo>
                    <a:pt x="954504" y="1319774"/>
                    <a:pt x="955170" y="1319108"/>
                    <a:pt x="956503" y="1318441"/>
                  </a:cubicBezTo>
                  <a:cubicBezTo>
                    <a:pt x="974502" y="1308442"/>
                    <a:pt x="985832" y="1289113"/>
                    <a:pt x="1005830" y="1283113"/>
                  </a:cubicBezTo>
                  <a:close/>
                  <a:moveTo>
                    <a:pt x="1592645" y="1245285"/>
                  </a:moveTo>
                  <a:cubicBezTo>
                    <a:pt x="1608226" y="1243786"/>
                    <a:pt x="1624390" y="1251118"/>
                    <a:pt x="1642387" y="1267117"/>
                  </a:cubicBezTo>
                  <a:cubicBezTo>
                    <a:pt x="1656386" y="1279113"/>
                    <a:pt x="1669716" y="1291778"/>
                    <a:pt x="1684381" y="1302442"/>
                  </a:cubicBezTo>
                  <a:cubicBezTo>
                    <a:pt x="1701710" y="1315107"/>
                    <a:pt x="1721708" y="1322440"/>
                    <a:pt x="1742371" y="1313107"/>
                  </a:cubicBezTo>
                  <a:cubicBezTo>
                    <a:pt x="1777032" y="1297778"/>
                    <a:pt x="1797696" y="1325106"/>
                    <a:pt x="1823025" y="1336436"/>
                  </a:cubicBezTo>
                  <a:cubicBezTo>
                    <a:pt x="1829024" y="1339102"/>
                    <a:pt x="1825691" y="1344435"/>
                    <a:pt x="1824358" y="1349768"/>
                  </a:cubicBezTo>
                  <a:cubicBezTo>
                    <a:pt x="1812359" y="1390428"/>
                    <a:pt x="1734374" y="1415090"/>
                    <a:pt x="1702377" y="1387762"/>
                  </a:cubicBezTo>
                  <a:cubicBezTo>
                    <a:pt x="1691713" y="1379096"/>
                    <a:pt x="1699046" y="1369097"/>
                    <a:pt x="1702377" y="1359767"/>
                  </a:cubicBezTo>
                  <a:cubicBezTo>
                    <a:pt x="1710376" y="1339769"/>
                    <a:pt x="1710376" y="1339769"/>
                    <a:pt x="1700379" y="1323106"/>
                  </a:cubicBezTo>
                  <a:cubicBezTo>
                    <a:pt x="1687047" y="1341102"/>
                    <a:pt x="1675048" y="1360433"/>
                    <a:pt x="1660385" y="1376430"/>
                  </a:cubicBezTo>
                  <a:cubicBezTo>
                    <a:pt x="1630390" y="1409757"/>
                    <a:pt x="1601062" y="1410424"/>
                    <a:pt x="1567734" y="1381762"/>
                  </a:cubicBezTo>
                  <a:cubicBezTo>
                    <a:pt x="1563068" y="1377763"/>
                    <a:pt x="1558402" y="1373763"/>
                    <a:pt x="1553736" y="1369764"/>
                  </a:cubicBezTo>
                  <a:cubicBezTo>
                    <a:pt x="1510409" y="1337103"/>
                    <a:pt x="1509075" y="1321773"/>
                    <a:pt x="1546403" y="1276447"/>
                  </a:cubicBezTo>
                  <a:cubicBezTo>
                    <a:pt x="1562067" y="1257117"/>
                    <a:pt x="1577064" y="1246785"/>
                    <a:pt x="1592645" y="1245285"/>
                  </a:cubicBezTo>
                  <a:close/>
                  <a:moveTo>
                    <a:pt x="1859850" y="1198878"/>
                  </a:moveTo>
                  <a:cubicBezTo>
                    <a:pt x="1864682" y="1198628"/>
                    <a:pt x="1869682" y="1200128"/>
                    <a:pt x="1874347" y="1202461"/>
                  </a:cubicBezTo>
                  <a:cubicBezTo>
                    <a:pt x="1890345" y="1210460"/>
                    <a:pt x="1913008" y="1215127"/>
                    <a:pt x="1913008" y="1237123"/>
                  </a:cubicBezTo>
                  <a:cubicBezTo>
                    <a:pt x="1913008" y="1258452"/>
                    <a:pt x="1896345" y="1275117"/>
                    <a:pt x="1877013" y="1283114"/>
                  </a:cubicBezTo>
                  <a:cubicBezTo>
                    <a:pt x="1858350" y="1291114"/>
                    <a:pt x="1838352" y="1295113"/>
                    <a:pt x="1818356" y="1298446"/>
                  </a:cubicBezTo>
                  <a:cubicBezTo>
                    <a:pt x="1797026" y="1301779"/>
                    <a:pt x="1787027" y="1286447"/>
                    <a:pt x="1799026" y="1268451"/>
                  </a:cubicBezTo>
                  <a:cubicBezTo>
                    <a:pt x="1809023" y="1252453"/>
                    <a:pt x="1813023" y="1237789"/>
                    <a:pt x="1805690" y="1218458"/>
                  </a:cubicBezTo>
                  <a:cubicBezTo>
                    <a:pt x="1822355" y="1215791"/>
                    <a:pt x="1837021" y="1217124"/>
                    <a:pt x="1846351" y="1205794"/>
                  </a:cubicBezTo>
                  <a:cubicBezTo>
                    <a:pt x="1850351" y="1201128"/>
                    <a:pt x="1855017" y="1199128"/>
                    <a:pt x="1859850" y="1198878"/>
                  </a:cubicBezTo>
                  <a:close/>
                  <a:moveTo>
                    <a:pt x="1106947" y="1189774"/>
                  </a:moveTo>
                  <a:cubicBezTo>
                    <a:pt x="1117851" y="1189961"/>
                    <a:pt x="1129307" y="1193128"/>
                    <a:pt x="1140471" y="1199793"/>
                  </a:cubicBezTo>
                  <a:cubicBezTo>
                    <a:pt x="1169133" y="1216458"/>
                    <a:pt x="1189797" y="1242453"/>
                    <a:pt x="1211126" y="1267116"/>
                  </a:cubicBezTo>
                  <a:cubicBezTo>
                    <a:pt x="1220458" y="1277781"/>
                    <a:pt x="1184465" y="1355769"/>
                    <a:pt x="1169799" y="1358436"/>
                  </a:cubicBezTo>
                  <a:cubicBezTo>
                    <a:pt x="1125142" y="1366433"/>
                    <a:pt x="1045821" y="1300444"/>
                    <a:pt x="1046488" y="1254452"/>
                  </a:cubicBezTo>
                  <a:cubicBezTo>
                    <a:pt x="1046488" y="1215458"/>
                    <a:pt x="1074234" y="1189212"/>
                    <a:pt x="1106947" y="1189774"/>
                  </a:cubicBezTo>
                  <a:close/>
                  <a:moveTo>
                    <a:pt x="1408345" y="1161551"/>
                  </a:moveTo>
                  <a:cubicBezTo>
                    <a:pt x="1424426" y="1162800"/>
                    <a:pt x="1439757" y="1174465"/>
                    <a:pt x="1459087" y="1196460"/>
                  </a:cubicBezTo>
                  <a:cubicBezTo>
                    <a:pt x="1473750" y="1213125"/>
                    <a:pt x="1486415" y="1231788"/>
                    <a:pt x="1509744" y="1239121"/>
                  </a:cubicBezTo>
                  <a:cubicBezTo>
                    <a:pt x="1524409" y="1243787"/>
                    <a:pt x="1527075" y="1258452"/>
                    <a:pt x="1522409" y="1272449"/>
                  </a:cubicBezTo>
                  <a:cubicBezTo>
                    <a:pt x="1515077" y="1293780"/>
                    <a:pt x="1501078" y="1309110"/>
                    <a:pt x="1479749" y="1317109"/>
                  </a:cubicBezTo>
                  <a:cubicBezTo>
                    <a:pt x="1457087" y="1325108"/>
                    <a:pt x="1437755" y="1335105"/>
                    <a:pt x="1424425" y="1357103"/>
                  </a:cubicBezTo>
                  <a:cubicBezTo>
                    <a:pt x="1430423" y="1357769"/>
                    <a:pt x="1435756" y="1359769"/>
                    <a:pt x="1437755" y="1357769"/>
                  </a:cubicBezTo>
                  <a:cubicBezTo>
                    <a:pt x="1477749" y="1325108"/>
                    <a:pt x="1503078" y="1355103"/>
                    <a:pt x="1529740" y="1378432"/>
                  </a:cubicBezTo>
                  <a:cubicBezTo>
                    <a:pt x="1545738" y="1392430"/>
                    <a:pt x="1560403" y="1407760"/>
                    <a:pt x="1577066" y="1422425"/>
                  </a:cubicBezTo>
                  <a:cubicBezTo>
                    <a:pt x="1587732" y="1431756"/>
                    <a:pt x="1587732" y="1440421"/>
                    <a:pt x="1583066" y="1452420"/>
                  </a:cubicBezTo>
                  <a:cubicBezTo>
                    <a:pt x="1561735" y="1505077"/>
                    <a:pt x="1500412" y="1512410"/>
                    <a:pt x="1453754" y="1482415"/>
                  </a:cubicBezTo>
                  <a:cubicBezTo>
                    <a:pt x="1414426" y="1457086"/>
                    <a:pt x="1415093" y="1433089"/>
                    <a:pt x="1420426" y="1394428"/>
                  </a:cubicBezTo>
                  <a:cubicBezTo>
                    <a:pt x="1424425" y="1366433"/>
                    <a:pt x="1404428" y="1339104"/>
                    <a:pt x="1380432" y="1320442"/>
                  </a:cubicBezTo>
                  <a:cubicBezTo>
                    <a:pt x="1363769" y="1307110"/>
                    <a:pt x="1345104" y="1295778"/>
                    <a:pt x="1329108" y="1281781"/>
                  </a:cubicBezTo>
                  <a:cubicBezTo>
                    <a:pt x="1302444" y="1259119"/>
                    <a:pt x="1302444" y="1242454"/>
                    <a:pt x="1325108" y="1217125"/>
                  </a:cubicBezTo>
                  <a:cubicBezTo>
                    <a:pt x="1333772" y="1207126"/>
                    <a:pt x="1343105" y="1197794"/>
                    <a:pt x="1353104" y="1189130"/>
                  </a:cubicBezTo>
                  <a:cubicBezTo>
                    <a:pt x="1375434" y="1169466"/>
                    <a:pt x="1392264" y="1160301"/>
                    <a:pt x="1408345" y="1161551"/>
                  </a:cubicBezTo>
                  <a:close/>
                  <a:moveTo>
                    <a:pt x="724210" y="1150637"/>
                  </a:moveTo>
                  <a:cubicBezTo>
                    <a:pt x="733543" y="1152637"/>
                    <a:pt x="742208" y="1158135"/>
                    <a:pt x="749874" y="1166468"/>
                  </a:cubicBezTo>
                  <a:cubicBezTo>
                    <a:pt x="759204" y="1177134"/>
                    <a:pt x="765204" y="1190464"/>
                    <a:pt x="774536" y="1201796"/>
                  </a:cubicBezTo>
                  <a:cubicBezTo>
                    <a:pt x="785866" y="1216459"/>
                    <a:pt x="788533" y="1228458"/>
                    <a:pt x="773869" y="1243790"/>
                  </a:cubicBezTo>
                  <a:cubicBezTo>
                    <a:pt x="761870" y="1255786"/>
                    <a:pt x="755204" y="1272451"/>
                    <a:pt x="754538" y="1291114"/>
                  </a:cubicBezTo>
                  <a:cubicBezTo>
                    <a:pt x="753873" y="1299780"/>
                    <a:pt x="765870" y="1314443"/>
                    <a:pt x="751873" y="1317110"/>
                  </a:cubicBezTo>
                  <a:cubicBezTo>
                    <a:pt x="733208" y="1320443"/>
                    <a:pt x="713212" y="1337774"/>
                    <a:pt x="697214" y="1329108"/>
                  </a:cubicBezTo>
                  <a:cubicBezTo>
                    <a:pt x="671885" y="1315110"/>
                    <a:pt x="647222" y="1296447"/>
                    <a:pt x="641890" y="1263786"/>
                  </a:cubicBezTo>
                  <a:cubicBezTo>
                    <a:pt x="639890" y="1256453"/>
                    <a:pt x="639223" y="1249120"/>
                    <a:pt x="637890" y="1239790"/>
                  </a:cubicBezTo>
                  <a:cubicBezTo>
                    <a:pt x="643223" y="1204462"/>
                    <a:pt x="661219" y="1174467"/>
                    <a:pt x="694547" y="1155802"/>
                  </a:cubicBezTo>
                  <a:cubicBezTo>
                    <a:pt x="704880" y="1150137"/>
                    <a:pt x="714878" y="1148637"/>
                    <a:pt x="724210" y="1150637"/>
                  </a:cubicBezTo>
                  <a:close/>
                  <a:moveTo>
                    <a:pt x="1875013" y="1138473"/>
                  </a:moveTo>
                  <a:lnTo>
                    <a:pt x="1875200" y="1139115"/>
                  </a:lnTo>
                  <a:lnTo>
                    <a:pt x="1875013" y="1139140"/>
                  </a:lnTo>
                  <a:cubicBezTo>
                    <a:pt x="1875013" y="1139140"/>
                    <a:pt x="1875013" y="1138473"/>
                    <a:pt x="1875013" y="1138473"/>
                  </a:cubicBezTo>
                  <a:close/>
                  <a:moveTo>
                    <a:pt x="935735" y="1119183"/>
                  </a:moveTo>
                  <a:cubicBezTo>
                    <a:pt x="957794" y="1116934"/>
                    <a:pt x="978166" y="1127806"/>
                    <a:pt x="995162" y="1151802"/>
                  </a:cubicBezTo>
                  <a:cubicBezTo>
                    <a:pt x="1002495" y="1161801"/>
                    <a:pt x="1008494" y="1172467"/>
                    <a:pt x="1015827" y="1182464"/>
                  </a:cubicBezTo>
                  <a:cubicBezTo>
                    <a:pt x="1036489" y="1209794"/>
                    <a:pt x="1025157" y="1255785"/>
                    <a:pt x="993829" y="1271117"/>
                  </a:cubicBezTo>
                  <a:cubicBezTo>
                    <a:pt x="981166" y="1277117"/>
                    <a:pt x="967834" y="1283114"/>
                    <a:pt x="955835" y="1290446"/>
                  </a:cubicBezTo>
                  <a:cubicBezTo>
                    <a:pt x="937172" y="1301779"/>
                    <a:pt x="926507" y="1319108"/>
                    <a:pt x="924507" y="1340439"/>
                  </a:cubicBezTo>
                  <a:cubicBezTo>
                    <a:pt x="922507" y="1359769"/>
                    <a:pt x="915843" y="1373767"/>
                    <a:pt x="892513" y="1373101"/>
                  </a:cubicBezTo>
                  <a:cubicBezTo>
                    <a:pt x="881849" y="1373101"/>
                    <a:pt x="872517" y="1377765"/>
                    <a:pt x="865184" y="1385764"/>
                  </a:cubicBezTo>
                  <a:cubicBezTo>
                    <a:pt x="844522" y="1407095"/>
                    <a:pt x="829190" y="1401762"/>
                    <a:pt x="814527" y="1378431"/>
                  </a:cubicBezTo>
                  <a:cubicBezTo>
                    <a:pt x="799195" y="1354436"/>
                    <a:pt x="783866" y="1329774"/>
                    <a:pt x="775200" y="1302445"/>
                  </a:cubicBezTo>
                  <a:cubicBezTo>
                    <a:pt x="766534" y="1272450"/>
                    <a:pt x="776533" y="1249786"/>
                    <a:pt x="802528" y="1235123"/>
                  </a:cubicBezTo>
                  <a:cubicBezTo>
                    <a:pt x="825857" y="1222458"/>
                    <a:pt x="857185" y="1227124"/>
                    <a:pt x="875183" y="1247120"/>
                  </a:cubicBezTo>
                  <a:cubicBezTo>
                    <a:pt x="887180" y="1258452"/>
                    <a:pt x="893846" y="1274450"/>
                    <a:pt x="917841" y="1281781"/>
                  </a:cubicBezTo>
                  <a:cubicBezTo>
                    <a:pt x="902511" y="1254452"/>
                    <a:pt x="887846" y="1233790"/>
                    <a:pt x="881182" y="1209128"/>
                  </a:cubicBezTo>
                  <a:cubicBezTo>
                    <a:pt x="869850" y="1171134"/>
                    <a:pt x="881182" y="1141139"/>
                    <a:pt x="913177" y="1125807"/>
                  </a:cubicBezTo>
                  <a:cubicBezTo>
                    <a:pt x="920842" y="1122141"/>
                    <a:pt x="928383" y="1119933"/>
                    <a:pt x="935735" y="1119183"/>
                  </a:cubicBezTo>
                  <a:close/>
                  <a:moveTo>
                    <a:pt x="1232290" y="1078650"/>
                  </a:moveTo>
                  <a:cubicBezTo>
                    <a:pt x="1240122" y="1079816"/>
                    <a:pt x="1247788" y="1083149"/>
                    <a:pt x="1255121" y="1087149"/>
                  </a:cubicBezTo>
                  <a:cubicBezTo>
                    <a:pt x="1287782" y="1105811"/>
                    <a:pt x="1310444" y="1135139"/>
                    <a:pt x="1329774" y="1166467"/>
                  </a:cubicBezTo>
                  <a:cubicBezTo>
                    <a:pt x="1333107" y="1171800"/>
                    <a:pt x="1337773" y="1177799"/>
                    <a:pt x="1330440" y="1182466"/>
                  </a:cubicBezTo>
                  <a:cubicBezTo>
                    <a:pt x="1308445" y="1195795"/>
                    <a:pt x="1303778" y="1220457"/>
                    <a:pt x="1292448" y="1240455"/>
                  </a:cubicBezTo>
                  <a:cubicBezTo>
                    <a:pt x="1285782" y="1252452"/>
                    <a:pt x="1276450" y="1261784"/>
                    <a:pt x="1264451" y="1267783"/>
                  </a:cubicBezTo>
                  <a:cubicBezTo>
                    <a:pt x="1253787" y="1273116"/>
                    <a:pt x="1244455" y="1272450"/>
                    <a:pt x="1239122" y="1260451"/>
                  </a:cubicBezTo>
                  <a:cubicBezTo>
                    <a:pt x="1227125" y="1235789"/>
                    <a:pt x="1205128" y="1223124"/>
                    <a:pt x="1182465" y="1210460"/>
                  </a:cubicBezTo>
                  <a:cubicBezTo>
                    <a:pt x="1165134" y="1202461"/>
                    <a:pt x="1150470" y="1191796"/>
                    <a:pt x="1151137" y="1167134"/>
                  </a:cubicBezTo>
                  <a:cubicBezTo>
                    <a:pt x="1158470" y="1133140"/>
                    <a:pt x="1175799" y="1102478"/>
                    <a:pt x="1208461" y="1083149"/>
                  </a:cubicBezTo>
                  <a:cubicBezTo>
                    <a:pt x="1216460" y="1078483"/>
                    <a:pt x="1224459" y="1077483"/>
                    <a:pt x="1232290" y="1078650"/>
                  </a:cubicBezTo>
                  <a:close/>
                  <a:moveTo>
                    <a:pt x="819944" y="1051907"/>
                  </a:moveTo>
                  <a:cubicBezTo>
                    <a:pt x="829859" y="1053823"/>
                    <a:pt x="838858" y="1059488"/>
                    <a:pt x="847190" y="1069821"/>
                  </a:cubicBezTo>
                  <a:cubicBezTo>
                    <a:pt x="853856" y="1078483"/>
                    <a:pt x="859853" y="1089147"/>
                    <a:pt x="869186" y="1095146"/>
                  </a:cubicBezTo>
                  <a:cubicBezTo>
                    <a:pt x="891182" y="1109144"/>
                    <a:pt x="887184" y="1125141"/>
                    <a:pt x="874519" y="1141805"/>
                  </a:cubicBezTo>
                  <a:cubicBezTo>
                    <a:pt x="862520" y="1157802"/>
                    <a:pt x="853856" y="1173133"/>
                    <a:pt x="852523" y="1195795"/>
                  </a:cubicBezTo>
                  <a:cubicBezTo>
                    <a:pt x="851856" y="1213125"/>
                    <a:pt x="831191" y="1213791"/>
                    <a:pt x="815195" y="1209127"/>
                  </a:cubicBezTo>
                  <a:cubicBezTo>
                    <a:pt x="783866" y="1199128"/>
                    <a:pt x="743872" y="1142472"/>
                    <a:pt x="743872" y="1109144"/>
                  </a:cubicBezTo>
                  <a:cubicBezTo>
                    <a:pt x="744539" y="1080483"/>
                    <a:pt x="761868" y="1065821"/>
                    <a:pt x="787199" y="1056489"/>
                  </a:cubicBezTo>
                  <a:cubicBezTo>
                    <a:pt x="799197" y="1051823"/>
                    <a:pt x="810029" y="1049991"/>
                    <a:pt x="819944" y="1051907"/>
                  </a:cubicBezTo>
                  <a:close/>
                  <a:moveTo>
                    <a:pt x="1809575" y="1026815"/>
                  </a:moveTo>
                  <a:cubicBezTo>
                    <a:pt x="1813773" y="1027409"/>
                    <a:pt x="1818022" y="1029659"/>
                    <a:pt x="1822354" y="1034491"/>
                  </a:cubicBezTo>
                  <a:cubicBezTo>
                    <a:pt x="1840850" y="1056487"/>
                    <a:pt x="1866471" y="1075106"/>
                    <a:pt x="1876719" y="1102727"/>
                  </a:cubicBezTo>
                  <a:lnTo>
                    <a:pt x="1880839" y="1132567"/>
                  </a:lnTo>
                  <a:lnTo>
                    <a:pt x="1874798" y="1138060"/>
                  </a:lnTo>
                  <a:lnTo>
                    <a:pt x="1875011" y="1137804"/>
                  </a:lnTo>
                  <a:cubicBezTo>
                    <a:pt x="1875011" y="1137804"/>
                    <a:pt x="1874346" y="1138471"/>
                    <a:pt x="1874346" y="1138471"/>
                  </a:cubicBezTo>
                  <a:lnTo>
                    <a:pt x="1874798" y="1138060"/>
                  </a:lnTo>
                  <a:lnTo>
                    <a:pt x="1874789" y="1138071"/>
                  </a:lnTo>
                  <a:lnTo>
                    <a:pt x="1880840" y="1132572"/>
                  </a:lnTo>
                  <a:lnTo>
                    <a:pt x="1880839" y="1132567"/>
                  </a:lnTo>
                  <a:lnTo>
                    <a:pt x="1881677" y="1131805"/>
                  </a:lnTo>
                  <a:lnTo>
                    <a:pt x="1881674" y="1131814"/>
                  </a:lnTo>
                  <a:lnTo>
                    <a:pt x="1881682" y="1131806"/>
                  </a:lnTo>
                  <a:lnTo>
                    <a:pt x="1881502" y="1133051"/>
                  </a:lnTo>
                  <a:lnTo>
                    <a:pt x="1895425" y="1111560"/>
                  </a:lnTo>
                  <a:cubicBezTo>
                    <a:pt x="1901175" y="1104811"/>
                    <a:pt x="1907341" y="1098479"/>
                    <a:pt x="1912340" y="1091813"/>
                  </a:cubicBezTo>
                  <a:cubicBezTo>
                    <a:pt x="1918672" y="1083148"/>
                    <a:pt x="1927837" y="1079149"/>
                    <a:pt x="1937668" y="1079315"/>
                  </a:cubicBezTo>
                  <a:cubicBezTo>
                    <a:pt x="1947500" y="1079482"/>
                    <a:pt x="1957998" y="1083815"/>
                    <a:pt x="1966997" y="1091813"/>
                  </a:cubicBezTo>
                  <a:cubicBezTo>
                    <a:pt x="1979662" y="1102479"/>
                    <a:pt x="2003658" y="1110478"/>
                    <a:pt x="2002325" y="1126474"/>
                  </a:cubicBezTo>
                  <a:cubicBezTo>
                    <a:pt x="2000325" y="1147137"/>
                    <a:pt x="1978329" y="1157803"/>
                    <a:pt x="1958998" y="1165802"/>
                  </a:cubicBezTo>
                  <a:cubicBezTo>
                    <a:pt x="1949666" y="1169802"/>
                    <a:pt x="1939669" y="1173135"/>
                    <a:pt x="1929670" y="1174468"/>
                  </a:cubicBezTo>
                  <a:cubicBezTo>
                    <a:pt x="1912340" y="1177134"/>
                    <a:pt x="1893009" y="1182465"/>
                    <a:pt x="1878346" y="1177801"/>
                  </a:cubicBezTo>
                  <a:cubicBezTo>
                    <a:pt x="1861848" y="1172302"/>
                    <a:pt x="1875720" y="1160053"/>
                    <a:pt x="1878064" y="1148930"/>
                  </a:cubicBezTo>
                  <a:lnTo>
                    <a:pt x="1875200" y="1139115"/>
                  </a:lnTo>
                  <a:lnTo>
                    <a:pt x="1881178" y="1138307"/>
                  </a:lnTo>
                  <a:cubicBezTo>
                    <a:pt x="1881844" y="1136640"/>
                    <a:pt x="1881678" y="1134140"/>
                    <a:pt x="1882344" y="1132474"/>
                  </a:cubicBezTo>
                  <a:lnTo>
                    <a:pt x="1881457" y="1133362"/>
                  </a:lnTo>
                  <a:lnTo>
                    <a:pt x="1880765" y="1138139"/>
                  </a:lnTo>
                  <a:lnTo>
                    <a:pt x="1874459" y="1138466"/>
                  </a:lnTo>
                  <a:lnTo>
                    <a:pt x="1851682" y="1165799"/>
                  </a:lnTo>
                  <a:cubicBezTo>
                    <a:pt x="1821687" y="1204460"/>
                    <a:pt x="1788360" y="1206460"/>
                    <a:pt x="1753032" y="1172465"/>
                  </a:cubicBezTo>
                  <a:cubicBezTo>
                    <a:pt x="1743700" y="1163133"/>
                    <a:pt x="1737703" y="1150469"/>
                    <a:pt x="1725038" y="1144470"/>
                  </a:cubicBezTo>
                  <a:cubicBezTo>
                    <a:pt x="1725038" y="1171799"/>
                    <a:pt x="1741036" y="1193796"/>
                    <a:pt x="1778361" y="1207126"/>
                  </a:cubicBezTo>
                  <a:cubicBezTo>
                    <a:pt x="1802358" y="1215792"/>
                    <a:pt x="1799025" y="1225124"/>
                    <a:pt x="1791693" y="1243121"/>
                  </a:cubicBezTo>
                  <a:cubicBezTo>
                    <a:pt x="1781027" y="1270449"/>
                    <a:pt x="1757032" y="1283114"/>
                    <a:pt x="1736370" y="1298444"/>
                  </a:cubicBezTo>
                  <a:cubicBezTo>
                    <a:pt x="1726371" y="1305777"/>
                    <a:pt x="1716372" y="1298444"/>
                    <a:pt x="1707708" y="1293113"/>
                  </a:cubicBezTo>
                  <a:cubicBezTo>
                    <a:pt x="1682378" y="1276448"/>
                    <a:pt x="1657716" y="1257786"/>
                    <a:pt x="1631721" y="1241121"/>
                  </a:cubicBezTo>
                  <a:cubicBezTo>
                    <a:pt x="1615056" y="1229789"/>
                    <a:pt x="1616389" y="1220458"/>
                    <a:pt x="1629721" y="1207126"/>
                  </a:cubicBezTo>
                  <a:cubicBezTo>
                    <a:pt x="1660382" y="1176465"/>
                    <a:pt x="1689044" y="1145137"/>
                    <a:pt x="1719038" y="1114475"/>
                  </a:cubicBezTo>
                  <a:cubicBezTo>
                    <a:pt x="1734370" y="1098477"/>
                    <a:pt x="1747033" y="1081814"/>
                    <a:pt x="1745700" y="1058489"/>
                  </a:cubicBezTo>
                  <a:cubicBezTo>
                    <a:pt x="1745033" y="1048489"/>
                    <a:pt x="1745700" y="1039824"/>
                    <a:pt x="1760365" y="1043157"/>
                  </a:cubicBezTo>
                  <a:cubicBezTo>
                    <a:pt x="1763698" y="1043823"/>
                    <a:pt x="1768364" y="1042490"/>
                    <a:pt x="1772364" y="1041157"/>
                  </a:cubicBezTo>
                  <a:cubicBezTo>
                    <a:pt x="1784861" y="1038157"/>
                    <a:pt x="1796984" y="1025035"/>
                    <a:pt x="1809575" y="1026815"/>
                  </a:cubicBezTo>
                  <a:close/>
                  <a:moveTo>
                    <a:pt x="1040321" y="1005665"/>
                  </a:moveTo>
                  <a:cubicBezTo>
                    <a:pt x="1055652" y="1005832"/>
                    <a:pt x="1069817" y="1011165"/>
                    <a:pt x="1080482" y="1021830"/>
                  </a:cubicBezTo>
                  <a:cubicBezTo>
                    <a:pt x="1089145" y="1030494"/>
                    <a:pt x="1095811" y="1040493"/>
                    <a:pt x="1103144" y="1050492"/>
                  </a:cubicBezTo>
                  <a:cubicBezTo>
                    <a:pt x="1116476" y="1069154"/>
                    <a:pt x="1129806" y="1087149"/>
                    <a:pt x="1161800" y="1093146"/>
                  </a:cubicBezTo>
                  <a:cubicBezTo>
                    <a:pt x="1143804" y="1107811"/>
                    <a:pt x="1134472" y="1120476"/>
                    <a:pt x="1127139" y="1135139"/>
                  </a:cubicBezTo>
                  <a:cubicBezTo>
                    <a:pt x="1109143" y="1169800"/>
                    <a:pt x="1069816" y="1181132"/>
                    <a:pt x="1037155" y="1161134"/>
                  </a:cubicBezTo>
                  <a:cubicBezTo>
                    <a:pt x="1007827" y="1143138"/>
                    <a:pt x="987165" y="1115810"/>
                    <a:pt x="971167" y="1085816"/>
                  </a:cubicBezTo>
                  <a:cubicBezTo>
                    <a:pt x="957835" y="1060488"/>
                    <a:pt x="967167" y="1037826"/>
                    <a:pt x="993162" y="1020497"/>
                  </a:cubicBezTo>
                  <a:cubicBezTo>
                    <a:pt x="1008493" y="1010498"/>
                    <a:pt x="1024990" y="1005498"/>
                    <a:pt x="1040321" y="1005665"/>
                  </a:cubicBezTo>
                  <a:close/>
                  <a:moveTo>
                    <a:pt x="2040318" y="971837"/>
                  </a:moveTo>
                  <a:cubicBezTo>
                    <a:pt x="2058315" y="974503"/>
                    <a:pt x="2079646" y="988499"/>
                    <a:pt x="2087643" y="1006497"/>
                  </a:cubicBezTo>
                  <a:cubicBezTo>
                    <a:pt x="2094309" y="1021827"/>
                    <a:pt x="2080979" y="1037158"/>
                    <a:pt x="2068313" y="1048491"/>
                  </a:cubicBezTo>
                  <a:cubicBezTo>
                    <a:pt x="2049649" y="1064486"/>
                    <a:pt x="2027653" y="1071152"/>
                    <a:pt x="2003658" y="1071152"/>
                  </a:cubicBezTo>
                  <a:cubicBezTo>
                    <a:pt x="1991659" y="1070486"/>
                    <a:pt x="1974996" y="1073817"/>
                    <a:pt x="1970330" y="1061821"/>
                  </a:cubicBezTo>
                  <a:cubicBezTo>
                    <a:pt x="1965664" y="1049824"/>
                    <a:pt x="1977663" y="1039158"/>
                    <a:pt x="1988326" y="1033825"/>
                  </a:cubicBezTo>
                  <a:cubicBezTo>
                    <a:pt x="2000325" y="1027826"/>
                    <a:pt x="2000991" y="1015829"/>
                    <a:pt x="2003658" y="1005164"/>
                  </a:cubicBezTo>
                  <a:cubicBezTo>
                    <a:pt x="2008991" y="985166"/>
                    <a:pt x="2028320" y="970503"/>
                    <a:pt x="2040318" y="971837"/>
                  </a:cubicBezTo>
                  <a:close/>
                  <a:moveTo>
                    <a:pt x="1337771" y="965171"/>
                  </a:moveTo>
                  <a:cubicBezTo>
                    <a:pt x="1356435" y="965171"/>
                    <a:pt x="1371765" y="973837"/>
                    <a:pt x="1383764" y="986501"/>
                  </a:cubicBezTo>
                  <a:cubicBezTo>
                    <a:pt x="1396429" y="999833"/>
                    <a:pt x="1407759" y="1014496"/>
                    <a:pt x="1418424" y="1029161"/>
                  </a:cubicBezTo>
                  <a:cubicBezTo>
                    <a:pt x="1449086" y="1071154"/>
                    <a:pt x="1447752" y="1082482"/>
                    <a:pt x="1409759" y="1118476"/>
                  </a:cubicBezTo>
                  <a:cubicBezTo>
                    <a:pt x="1387763" y="1139807"/>
                    <a:pt x="1356435" y="1137141"/>
                    <a:pt x="1323774" y="1111145"/>
                  </a:cubicBezTo>
                  <a:cubicBezTo>
                    <a:pt x="1303110" y="1095147"/>
                    <a:pt x="1288447" y="1074484"/>
                    <a:pt x="1278448" y="1050491"/>
                  </a:cubicBezTo>
                  <a:cubicBezTo>
                    <a:pt x="1263119" y="1011165"/>
                    <a:pt x="1295113" y="965171"/>
                    <a:pt x="1337771" y="965171"/>
                  </a:cubicBezTo>
                  <a:close/>
                  <a:moveTo>
                    <a:pt x="1616725" y="956341"/>
                  </a:moveTo>
                  <a:cubicBezTo>
                    <a:pt x="1634056" y="956841"/>
                    <a:pt x="1650720" y="964839"/>
                    <a:pt x="1667050" y="980504"/>
                  </a:cubicBezTo>
                  <a:cubicBezTo>
                    <a:pt x="1685046" y="998500"/>
                    <a:pt x="1699044" y="1020498"/>
                    <a:pt x="1720373" y="1035161"/>
                  </a:cubicBezTo>
                  <a:cubicBezTo>
                    <a:pt x="1725040" y="1038494"/>
                    <a:pt x="1726373" y="1042494"/>
                    <a:pt x="1727706" y="1047827"/>
                  </a:cubicBezTo>
                  <a:cubicBezTo>
                    <a:pt x="1733039" y="1073152"/>
                    <a:pt x="1711041" y="1109813"/>
                    <a:pt x="1676380" y="1127809"/>
                  </a:cubicBezTo>
                  <a:cubicBezTo>
                    <a:pt x="1652385" y="1140474"/>
                    <a:pt x="1631056" y="1132475"/>
                    <a:pt x="1612391" y="1114479"/>
                  </a:cubicBezTo>
                  <a:cubicBezTo>
                    <a:pt x="1595062" y="1097147"/>
                    <a:pt x="1581064" y="1076485"/>
                    <a:pt x="1555735" y="1070489"/>
                  </a:cubicBezTo>
                  <a:lnTo>
                    <a:pt x="1555735" y="1071153"/>
                  </a:lnTo>
                  <a:lnTo>
                    <a:pt x="1555736" y="1071154"/>
                  </a:lnTo>
                  <a:lnTo>
                    <a:pt x="1555735" y="1071154"/>
                  </a:lnTo>
                  <a:lnTo>
                    <a:pt x="1555735" y="1071155"/>
                  </a:lnTo>
                  <a:lnTo>
                    <a:pt x="1555734" y="1071154"/>
                  </a:lnTo>
                  <a:lnTo>
                    <a:pt x="1555651" y="1071161"/>
                  </a:lnTo>
                  <a:lnTo>
                    <a:pt x="1554318" y="1082003"/>
                  </a:lnTo>
                  <a:cubicBezTo>
                    <a:pt x="1556443" y="1091813"/>
                    <a:pt x="1567566" y="1097313"/>
                    <a:pt x="1573066" y="1105812"/>
                  </a:cubicBezTo>
                  <a:cubicBezTo>
                    <a:pt x="1575732" y="1109812"/>
                    <a:pt x="1581731" y="1111145"/>
                    <a:pt x="1586396" y="1113811"/>
                  </a:cubicBezTo>
                  <a:cubicBezTo>
                    <a:pt x="1608393" y="1127141"/>
                    <a:pt x="1635722" y="1138473"/>
                    <a:pt x="1629056" y="1170468"/>
                  </a:cubicBezTo>
                  <a:cubicBezTo>
                    <a:pt x="1623057" y="1201130"/>
                    <a:pt x="1596395" y="1215793"/>
                    <a:pt x="1568399" y="1225125"/>
                  </a:cubicBezTo>
                  <a:cubicBezTo>
                    <a:pt x="1555734" y="1229125"/>
                    <a:pt x="1544404" y="1227125"/>
                    <a:pt x="1533738" y="1219793"/>
                  </a:cubicBezTo>
                  <a:cubicBezTo>
                    <a:pt x="1521073" y="1211129"/>
                    <a:pt x="1508409" y="1201130"/>
                    <a:pt x="1494411" y="1196464"/>
                  </a:cubicBezTo>
                  <a:cubicBezTo>
                    <a:pt x="1467749" y="1187798"/>
                    <a:pt x="1457083" y="1169135"/>
                    <a:pt x="1449086" y="1143806"/>
                  </a:cubicBezTo>
                  <a:cubicBezTo>
                    <a:pt x="1439087" y="1112478"/>
                    <a:pt x="1443753" y="1087147"/>
                    <a:pt x="1470415" y="1067821"/>
                  </a:cubicBezTo>
                  <a:cubicBezTo>
                    <a:pt x="1495744" y="1049156"/>
                    <a:pt x="1521073" y="1040493"/>
                    <a:pt x="1546404" y="1067821"/>
                  </a:cubicBezTo>
                  <a:lnTo>
                    <a:pt x="1548831" y="1065798"/>
                  </a:lnTo>
                  <a:lnTo>
                    <a:pt x="1548153" y="1071404"/>
                  </a:lnTo>
                  <a:lnTo>
                    <a:pt x="1548206" y="1071397"/>
                  </a:lnTo>
                  <a:lnTo>
                    <a:pt x="1548915" y="1065729"/>
                  </a:lnTo>
                  <a:lnTo>
                    <a:pt x="1548831" y="1065798"/>
                  </a:lnTo>
                  <a:lnTo>
                    <a:pt x="1549070" y="1063822"/>
                  </a:lnTo>
                  <a:lnTo>
                    <a:pt x="1549554" y="1064064"/>
                  </a:lnTo>
                  <a:lnTo>
                    <a:pt x="1537561" y="1036035"/>
                  </a:lnTo>
                  <a:cubicBezTo>
                    <a:pt x="1530281" y="1011164"/>
                    <a:pt x="1537905" y="995668"/>
                    <a:pt x="1562401" y="977171"/>
                  </a:cubicBezTo>
                  <a:cubicBezTo>
                    <a:pt x="1581398" y="962840"/>
                    <a:pt x="1599395" y="955841"/>
                    <a:pt x="1616725" y="956341"/>
                  </a:cubicBezTo>
                  <a:close/>
                  <a:moveTo>
                    <a:pt x="917178" y="947173"/>
                  </a:moveTo>
                  <a:cubicBezTo>
                    <a:pt x="935174" y="947173"/>
                    <a:pt x="988499" y="999829"/>
                    <a:pt x="979835" y="1008495"/>
                  </a:cubicBezTo>
                  <a:cubicBezTo>
                    <a:pt x="955171" y="1033824"/>
                    <a:pt x="944507" y="1061152"/>
                    <a:pt x="940507" y="1095143"/>
                  </a:cubicBezTo>
                  <a:cubicBezTo>
                    <a:pt x="939174" y="1108475"/>
                    <a:pt x="901846" y="1105809"/>
                    <a:pt x="890514" y="1091144"/>
                  </a:cubicBezTo>
                  <a:cubicBezTo>
                    <a:pt x="881183" y="1079147"/>
                    <a:pt x="872518" y="1066485"/>
                    <a:pt x="863185" y="1054488"/>
                  </a:cubicBezTo>
                  <a:cubicBezTo>
                    <a:pt x="845855" y="1033157"/>
                    <a:pt x="831857" y="1010495"/>
                    <a:pt x="846522" y="981834"/>
                  </a:cubicBezTo>
                  <a:cubicBezTo>
                    <a:pt x="857186" y="961169"/>
                    <a:pt x="886514" y="946506"/>
                    <a:pt x="917178" y="947173"/>
                  </a:cubicBezTo>
                  <a:close/>
                  <a:moveTo>
                    <a:pt x="1900175" y="940634"/>
                  </a:moveTo>
                  <a:cubicBezTo>
                    <a:pt x="1906424" y="942009"/>
                    <a:pt x="1912506" y="945508"/>
                    <a:pt x="1918338" y="952508"/>
                  </a:cubicBezTo>
                  <a:cubicBezTo>
                    <a:pt x="1932336" y="969171"/>
                    <a:pt x="1950332" y="980503"/>
                    <a:pt x="1970997" y="987834"/>
                  </a:cubicBezTo>
                  <a:cubicBezTo>
                    <a:pt x="1976327" y="989834"/>
                    <a:pt x="1986326" y="988500"/>
                    <a:pt x="1983660" y="1000499"/>
                  </a:cubicBezTo>
                  <a:cubicBezTo>
                    <a:pt x="1980327" y="1022495"/>
                    <a:pt x="1917671" y="1076486"/>
                    <a:pt x="1896342" y="1075152"/>
                  </a:cubicBezTo>
                  <a:cubicBezTo>
                    <a:pt x="1889010" y="1074486"/>
                    <a:pt x="1827021" y="1018498"/>
                    <a:pt x="1824354" y="1011165"/>
                  </a:cubicBezTo>
                  <a:cubicBezTo>
                    <a:pt x="1819022" y="995167"/>
                    <a:pt x="1839684" y="991167"/>
                    <a:pt x="1839684" y="976504"/>
                  </a:cubicBezTo>
                  <a:cubicBezTo>
                    <a:pt x="1839684" y="967171"/>
                    <a:pt x="1832354" y="947175"/>
                    <a:pt x="1841684" y="948508"/>
                  </a:cubicBezTo>
                  <a:cubicBezTo>
                    <a:pt x="1861182" y="951508"/>
                    <a:pt x="1881428" y="936509"/>
                    <a:pt x="1900175" y="940634"/>
                  </a:cubicBezTo>
                  <a:close/>
                  <a:moveTo>
                    <a:pt x="1162770" y="898016"/>
                  </a:moveTo>
                  <a:cubicBezTo>
                    <a:pt x="1186048" y="894017"/>
                    <a:pt x="1208296" y="903516"/>
                    <a:pt x="1229792" y="926512"/>
                  </a:cubicBezTo>
                  <a:cubicBezTo>
                    <a:pt x="1263787" y="962506"/>
                    <a:pt x="1269117" y="999167"/>
                    <a:pt x="1245122" y="1035826"/>
                  </a:cubicBezTo>
                  <a:cubicBezTo>
                    <a:pt x="1239789" y="1044492"/>
                    <a:pt x="1189131" y="1064490"/>
                    <a:pt x="1172466" y="1064490"/>
                  </a:cubicBezTo>
                  <a:cubicBezTo>
                    <a:pt x="1171133" y="1064490"/>
                    <a:pt x="1170467" y="1064490"/>
                    <a:pt x="1169133" y="1064490"/>
                  </a:cubicBezTo>
                  <a:cubicBezTo>
                    <a:pt x="1139138" y="1062490"/>
                    <a:pt x="1094480" y="1019163"/>
                    <a:pt x="1086481" y="983836"/>
                  </a:cubicBezTo>
                  <a:cubicBezTo>
                    <a:pt x="1081815" y="963840"/>
                    <a:pt x="1109810" y="921846"/>
                    <a:pt x="1139138" y="906514"/>
                  </a:cubicBezTo>
                  <a:cubicBezTo>
                    <a:pt x="1147137" y="902182"/>
                    <a:pt x="1155011" y="899349"/>
                    <a:pt x="1162770" y="898016"/>
                  </a:cubicBezTo>
                  <a:close/>
                  <a:moveTo>
                    <a:pt x="1420622" y="874989"/>
                  </a:moveTo>
                  <a:cubicBezTo>
                    <a:pt x="1429089" y="874396"/>
                    <a:pt x="1438087" y="875688"/>
                    <a:pt x="1447085" y="879187"/>
                  </a:cubicBezTo>
                  <a:cubicBezTo>
                    <a:pt x="1486412" y="893850"/>
                    <a:pt x="1510410" y="929177"/>
                    <a:pt x="1541738" y="954506"/>
                  </a:cubicBezTo>
                  <a:cubicBezTo>
                    <a:pt x="1543071" y="955839"/>
                    <a:pt x="1545069" y="957172"/>
                    <a:pt x="1545069" y="958505"/>
                  </a:cubicBezTo>
                  <a:cubicBezTo>
                    <a:pt x="1547736" y="978503"/>
                    <a:pt x="1488412" y="1032493"/>
                    <a:pt x="1466416" y="1031161"/>
                  </a:cubicBezTo>
                  <a:cubicBezTo>
                    <a:pt x="1426422" y="1027827"/>
                    <a:pt x="1370432" y="963171"/>
                    <a:pt x="1373098" y="922511"/>
                  </a:cubicBezTo>
                  <a:cubicBezTo>
                    <a:pt x="1374598" y="895516"/>
                    <a:pt x="1395220" y="876770"/>
                    <a:pt x="1420622" y="874989"/>
                  </a:cubicBezTo>
                  <a:close/>
                  <a:moveTo>
                    <a:pt x="2126305" y="864521"/>
                  </a:moveTo>
                  <a:cubicBezTo>
                    <a:pt x="2147636" y="868521"/>
                    <a:pt x="2164966" y="877853"/>
                    <a:pt x="2171632" y="900516"/>
                  </a:cubicBezTo>
                  <a:cubicBezTo>
                    <a:pt x="2175632" y="913848"/>
                    <a:pt x="2146970" y="949841"/>
                    <a:pt x="2129638" y="954507"/>
                  </a:cubicBezTo>
                  <a:cubicBezTo>
                    <a:pt x="2119639" y="957173"/>
                    <a:pt x="2109642" y="957840"/>
                    <a:pt x="2099643" y="959840"/>
                  </a:cubicBezTo>
                  <a:cubicBezTo>
                    <a:pt x="2086977" y="961839"/>
                    <a:pt x="2073647" y="971839"/>
                    <a:pt x="2063648" y="956507"/>
                  </a:cubicBezTo>
                  <a:cubicBezTo>
                    <a:pt x="2052982" y="940510"/>
                    <a:pt x="2076313" y="943177"/>
                    <a:pt x="2078313" y="933177"/>
                  </a:cubicBezTo>
                  <a:cubicBezTo>
                    <a:pt x="2080980" y="919179"/>
                    <a:pt x="2086977" y="905849"/>
                    <a:pt x="2090977" y="892517"/>
                  </a:cubicBezTo>
                  <a:cubicBezTo>
                    <a:pt x="2095643" y="874520"/>
                    <a:pt x="2106975" y="864521"/>
                    <a:pt x="2126305" y="864521"/>
                  </a:cubicBezTo>
                  <a:close/>
                  <a:moveTo>
                    <a:pt x="1722040" y="854439"/>
                  </a:moveTo>
                  <a:cubicBezTo>
                    <a:pt x="1727539" y="855356"/>
                    <a:pt x="1732705" y="858189"/>
                    <a:pt x="1737703" y="863855"/>
                  </a:cubicBezTo>
                  <a:cubicBezTo>
                    <a:pt x="1756368" y="885851"/>
                    <a:pt x="1777697" y="904515"/>
                    <a:pt x="1803692" y="918512"/>
                  </a:cubicBezTo>
                  <a:cubicBezTo>
                    <a:pt x="1815024" y="925177"/>
                    <a:pt x="1823023" y="935177"/>
                    <a:pt x="1821023" y="947840"/>
                  </a:cubicBezTo>
                  <a:cubicBezTo>
                    <a:pt x="1821690" y="985833"/>
                    <a:pt x="1777697" y="1019161"/>
                    <a:pt x="1741036" y="1009162"/>
                  </a:cubicBezTo>
                  <a:cubicBezTo>
                    <a:pt x="1713708" y="1001831"/>
                    <a:pt x="1691046" y="986500"/>
                    <a:pt x="1672381" y="964505"/>
                  </a:cubicBezTo>
                  <a:cubicBezTo>
                    <a:pt x="1639054" y="925177"/>
                    <a:pt x="1655052" y="873187"/>
                    <a:pt x="1704376" y="856522"/>
                  </a:cubicBezTo>
                  <a:cubicBezTo>
                    <a:pt x="1710708" y="854523"/>
                    <a:pt x="1716541" y="853523"/>
                    <a:pt x="1722040" y="854439"/>
                  </a:cubicBezTo>
                  <a:close/>
                  <a:moveTo>
                    <a:pt x="1039155" y="808229"/>
                  </a:moveTo>
                  <a:cubicBezTo>
                    <a:pt x="1057277" y="811448"/>
                    <a:pt x="1068649" y="829194"/>
                    <a:pt x="1081148" y="843192"/>
                  </a:cubicBezTo>
                  <a:cubicBezTo>
                    <a:pt x="1101811" y="866523"/>
                    <a:pt x="1110476" y="891852"/>
                    <a:pt x="1086481" y="918514"/>
                  </a:cubicBezTo>
                  <a:cubicBezTo>
                    <a:pt x="1084481" y="920514"/>
                    <a:pt x="1082481" y="923847"/>
                    <a:pt x="1081815" y="926513"/>
                  </a:cubicBezTo>
                  <a:cubicBezTo>
                    <a:pt x="1077149" y="969839"/>
                    <a:pt x="1041821" y="975170"/>
                    <a:pt x="1010493" y="985836"/>
                  </a:cubicBezTo>
                  <a:cubicBezTo>
                    <a:pt x="1006494" y="987170"/>
                    <a:pt x="1003828" y="989836"/>
                    <a:pt x="1001828" y="983836"/>
                  </a:cubicBezTo>
                  <a:cubicBezTo>
                    <a:pt x="991829" y="957174"/>
                    <a:pt x="969833" y="939845"/>
                    <a:pt x="950504" y="919847"/>
                  </a:cubicBezTo>
                  <a:cubicBezTo>
                    <a:pt x="943838" y="913181"/>
                    <a:pt x="941172" y="904517"/>
                    <a:pt x="941172" y="894518"/>
                  </a:cubicBezTo>
                  <a:cubicBezTo>
                    <a:pt x="941172" y="865190"/>
                    <a:pt x="977166" y="825196"/>
                    <a:pt x="1018493" y="810530"/>
                  </a:cubicBezTo>
                  <a:cubicBezTo>
                    <a:pt x="1026325" y="807698"/>
                    <a:pt x="1033115" y="807156"/>
                    <a:pt x="1039155" y="808229"/>
                  </a:cubicBezTo>
                  <a:close/>
                  <a:moveTo>
                    <a:pt x="1297029" y="795032"/>
                  </a:moveTo>
                  <a:cubicBezTo>
                    <a:pt x="1306777" y="795366"/>
                    <a:pt x="1316443" y="798531"/>
                    <a:pt x="1325774" y="804530"/>
                  </a:cubicBezTo>
                  <a:cubicBezTo>
                    <a:pt x="1345770" y="817862"/>
                    <a:pt x="1359769" y="836524"/>
                    <a:pt x="1375767" y="854522"/>
                  </a:cubicBezTo>
                  <a:cubicBezTo>
                    <a:pt x="1379098" y="857855"/>
                    <a:pt x="1383765" y="861855"/>
                    <a:pt x="1379098" y="867852"/>
                  </a:cubicBezTo>
                  <a:cubicBezTo>
                    <a:pt x="1363102" y="887183"/>
                    <a:pt x="1356436" y="909179"/>
                    <a:pt x="1356436" y="933174"/>
                  </a:cubicBezTo>
                  <a:cubicBezTo>
                    <a:pt x="1356436" y="939840"/>
                    <a:pt x="1352436" y="941173"/>
                    <a:pt x="1346437" y="941173"/>
                  </a:cubicBezTo>
                  <a:cubicBezTo>
                    <a:pt x="1340439" y="940506"/>
                    <a:pt x="1334440" y="940506"/>
                    <a:pt x="1328440" y="940506"/>
                  </a:cubicBezTo>
                  <a:cubicBezTo>
                    <a:pt x="1311111" y="941173"/>
                    <a:pt x="1281114" y="952505"/>
                    <a:pt x="1281114" y="951172"/>
                  </a:cubicBezTo>
                  <a:cubicBezTo>
                    <a:pt x="1285780" y="909179"/>
                    <a:pt x="1233122" y="894516"/>
                    <a:pt x="1235788" y="854522"/>
                  </a:cubicBezTo>
                  <a:cubicBezTo>
                    <a:pt x="1237122" y="831193"/>
                    <a:pt x="1247787" y="813863"/>
                    <a:pt x="1267783" y="802530"/>
                  </a:cubicBezTo>
                  <a:cubicBezTo>
                    <a:pt x="1277448" y="797199"/>
                    <a:pt x="1287280" y="794699"/>
                    <a:pt x="1297029" y="795032"/>
                  </a:cubicBezTo>
                  <a:close/>
                  <a:moveTo>
                    <a:pt x="1533404" y="780452"/>
                  </a:moveTo>
                  <a:cubicBezTo>
                    <a:pt x="1553234" y="778869"/>
                    <a:pt x="1573064" y="787201"/>
                    <a:pt x="1589728" y="812530"/>
                  </a:cubicBezTo>
                  <a:cubicBezTo>
                    <a:pt x="1599727" y="827195"/>
                    <a:pt x="1624390" y="826528"/>
                    <a:pt x="1627723" y="848523"/>
                  </a:cubicBezTo>
                  <a:cubicBezTo>
                    <a:pt x="1629722" y="857856"/>
                    <a:pt x="1633722" y="865855"/>
                    <a:pt x="1636388" y="874519"/>
                  </a:cubicBezTo>
                  <a:cubicBezTo>
                    <a:pt x="1637722" y="909180"/>
                    <a:pt x="1607727" y="915845"/>
                    <a:pt x="1587062" y="930510"/>
                  </a:cubicBezTo>
                  <a:cubicBezTo>
                    <a:pt x="1569732" y="943174"/>
                    <a:pt x="1553734" y="934510"/>
                    <a:pt x="1539071" y="923845"/>
                  </a:cubicBezTo>
                  <a:cubicBezTo>
                    <a:pt x="1514407" y="905847"/>
                    <a:pt x="1492411" y="883851"/>
                    <a:pt x="1471748" y="861189"/>
                  </a:cubicBezTo>
                  <a:cubicBezTo>
                    <a:pt x="1454417" y="842525"/>
                    <a:pt x="1458416" y="823862"/>
                    <a:pt x="1477081" y="807864"/>
                  </a:cubicBezTo>
                  <a:cubicBezTo>
                    <a:pt x="1493745" y="793533"/>
                    <a:pt x="1513575" y="782035"/>
                    <a:pt x="1533404" y="780452"/>
                  </a:cubicBezTo>
                  <a:close/>
                  <a:moveTo>
                    <a:pt x="2214956" y="757872"/>
                  </a:moveTo>
                  <a:cubicBezTo>
                    <a:pt x="2236952" y="755205"/>
                    <a:pt x="2240285" y="773204"/>
                    <a:pt x="2243618" y="786533"/>
                  </a:cubicBezTo>
                  <a:cubicBezTo>
                    <a:pt x="2243618" y="820527"/>
                    <a:pt x="2186959" y="860521"/>
                    <a:pt x="2158298" y="849856"/>
                  </a:cubicBezTo>
                  <a:cubicBezTo>
                    <a:pt x="2153634" y="848522"/>
                    <a:pt x="2152300" y="845856"/>
                    <a:pt x="2151634" y="841192"/>
                  </a:cubicBezTo>
                  <a:cubicBezTo>
                    <a:pt x="2148301" y="813195"/>
                    <a:pt x="2186959" y="761205"/>
                    <a:pt x="2214956" y="757872"/>
                  </a:cubicBezTo>
                  <a:close/>
                  <a:moveTo>
                    <a:pt x="1827521" y="757206"/>
                  </a:moveTo>
                  <a:cubicBezTo>
                    <a:pt x="1849184" y="760539"/>
                    <a:pt x="1869347" y="772871"/>
                    <a:pt x="1885011" y="793868"/>
                  </a:cubicBezTo>
                  <a:cubicBezTo>
                    <a:pt x="1899676" y="813864"/>
                    <a:pt x="1913674" y="833862"/>
                    <a:pt x="1937670" y="843859"/>
                  </a:cubicBezTo>
                  <a:cubicBezTo>
                    <a:pt x="1956332" y="851858"/>
                    <a:pt x="1974330" y="857858"/>
                    <a:pt x="1988993" y="836528"/>
                  </a:cubicBezTo>
                  <a:cubicBezTo>
                    <a:pt x="1995659" y="827196"/>
                    <a:pt x="2005658" y="826529"/>
                    <a:pt x="2013657" y="833195"/>
                  </a:cubicBezTo>
                  <a:cubicBezTo>
                    <a:pt x="2033653" y="850525"/>
                    <a:pt x="2053649" y="869857"/>
                    <a:pt x="2062981" y="894519"/>
                  </a:cubicBezTo>
                  <a:cubicBezTo>
                    <a:pt x="2074313" y="925180"/>
                    <a:pt x="2019655" y="975838"/>
                    <a:pt x="1986994" y="967174"/>
                  </a:cubicBezTo>
                  <a:cubicBezTo>
                    <a:pt x="1966998" y="961841"/>
                    <a:pt x="1949666" y="950509"/>
                    <a:pt x="1934337" y="937179"/>
                  </a:cubicBezTo>
                  <a:cubicBezTo>
                    <a:pt x="1922338" y="926514"/>
                    <a:pt x="1913674" y="913181"/>
                    <a:pt x="1924338" y="894519"/>
                  </a:cubicBezTo>
                  <a:cubicBezTo>
                    <a:pt x="1929670" y="883186"/>
                    <a:pt x="1933003" y="869190"/>
                    <a:pt x="1927671" y="853858"/>
                  </a:cubicBezTo>
                  <a:cubicBezTo>
                    <a:pt x="1924338" y="875854"/>
                    <a:pt x="1912341" y="893185"/>
                    <a:pt x="1896343" y="907848"/>
                  </a:cubicBezTo>
                  <a:cubicBezTo>
                    <a:pt x="1867015" y="934513"/>
                    <a:pt x="1834354" y="931846"/>
                    <a:pt x="1810358" y="900518"/>
                  </a:cubicBezTo>
                  <a:cubicBezTo>
                    <a:pt x="1795693" y="881853"/>
                    <a:pt x="1777030" y="867190"/>
                    <a:pt x="1759032" y="852525"/>
                  </a:cubicBezTo>
                  <a:cubicBezTo>
                    <a:pt x="1726371" y="826529"/>
                    <a:pt x="1727038" y="798534"/>
                    <a:pt x="1761032" y="774538"/>
                  </a:cubicBezTo>
                  <a:cubicBezTo>
                    <a:pt x="1782696" y="759540"/>
                    <a:pt x="1805858" y="753874"/>
                    <a:pt x="1827521" y="757206"/>
                  </a:cubicBezTo>
                  <a:close/>
                  <a:moveTo>
                    <a:pt x="2087645" y="740540"/>
                  </a:moveTo>
                  <a:cubicBezTo>
                    <a:pt x="2096977" y="733208"/>
                    <a:pt x="2140968" y="783867"/>
                    <a:pt x="2140302" y="805196"/>
                  </a:cubicBezTo>
                  <a:cubicBezTo>
                    <a:pt x="2134302" y="826527"/>
                    <a:pt x="2115640" y="843856"/>
                    <a:pt x="2093644" y="856521"/>
                  </a:cubicBezTo>
                  <a:cubicBezTo>
                    <a:pt x="2074980" y="867185"/>
                    <a:pt x="2062983" y="849856"/>
                    <a:pt x="2047651" y="841857"/>
                  </a:cubicBezTo>
                  <a:cubicBezTo>
                    <a:pt x="2008324" y="821194"/>
                    <a:pt x="2033653" y="780534"/>
                    <a:pt x="2018323" y="752539"/>
                  </a:cubicBezTo>
                  <a:cubicBezTo>
                    <a:pt x="2016323" y="748539"/>
                    <a:pt x="2020323" y="744540"/>
                    <a:pt x="2024989" y="745873"/>
                  </a:cubicBezTo>
                  <a:cubicBezTo>
                    <a:pt x="2046318" y="751872"/>
                    <a:pt x="2065647" y="755205"/>
                    <a:pt x="2087645" y="740540"/>
                  </a:cubicBezTo>
                  <a:close/>
                  <a:moveTo>
                    <a:pt x="1146471" y="712965"/>
                  </a:moveTo>
                  <a:cubicBezTo>
                    <a:pt x="1164801" y="712049"/>
                    <a:pt x="1182132" y="719880"/>
                    <a:pt x="1198462" y="736544"/>
                  </a:cubicBezTo>
                  <a:cubicBezTo>
                    <a:pt x="1201795" y="739877"/>
                    <a:pt x="1204462" y="744542"/>
                    <a:pt x="1208461" y="747875"/>
                  </a:cubicBezTo>
                  <a:cubicBezTo>
                    <a:pt x="1236457" y="771206"/>
                    <a:pt x="1248455" y="796535"/>
                    <a:pt x="1221125" y="829196"/>
                  </a:cubicBezTo>
                  <a:cubicBezTo>
                    <a:pt x="1215794" y="835862"/>
                    <a:pt x="1212461" y="846526"/>
                    <a:pt x="1213128" y="855191"/>
                  </a:cubicBezTo>
                  <a:cubicBezTo>
                    <a:pt x="1214461" y="871190"/>
                    <a:pt x="1212461" y="880520"/>
                    <a:pt x="1189797" y="871190"/>
                  </a:cubicBezTo>
                  <a:cubicBezTo>
                    <a:pt x="1141139" y="901851"/>
                    <a:pt x="1120474" y="863190"/>
                    <a:pt x="1097812" y="829196"/>
                  </a:cubicBezTo>
                  <a:cubicBezTo>
                    <a:pt x="1096479" y="827196"/>
                    <a:pt x="1095145" y="825863"/>
                    <a:pt x="1093812" y="824530"/>
                  </a:cubicBezTo>
                  <a:cubicBezTo>
                    <a:pt x="1059818" y="784536"/>
                    <a:pt x="1059151" y="768539"/>
                    <a:pt x="1088479" y="741875"/>
                  </a:cubicBezTo>
                  <a:cubicBezTo>
                    <a:pt x="1108810" y="723546"/>
                    <a:pt x="1128140" y="713881"/>
                    <a:pt x="1146471" y="712965"/>
                  </a:cubicBezTo>
                  <a:close/>
                  <a:moveTo>
                    <a:pt x="1411094" y="708549"/>
                  </a:moveTo>
                  <a:cubicBezTo>
                    <a:pt x="1443089" y="717212"/>
                    <a:pt x="1463085" y="741877"/>
                    <a:pt x="1473084" y="771872"/>
                  </a:cubicBezTo>
                  <a:cubicBezTo>
                    <a:pt x="1479081" y="789868"/>
                    <a:pt x="1459085" y="801867"/>
                    <a:pt x="1452419" y="817197"/>
                  </a:cubicBezTo>
                  <a:cubicBezTo>
                    <a:pt x="1446420" y="829196"/>
                    <a:pt x="1440422" y="839195"/>
                    <a:pt x="1448420" y="853192"/>
                  </a:cubicBezTo>
                  <a:cubicBezTo>
                    <a:pt x="1414425" y="860524"/>
                    <a:pt x="1392429" y="850526"/>
                    <a:pt x="1375099" y="825863"/>
                  </a:cubicBezTo>
                  <a:cubicBezTo>
                    <a:pt x="1363767" y="810533"/>
                    <a:pt x="1349102" y="796534"/>
                    <a:pt x="1335772" y="783202"/>
                  </a:cubicBezTo>
                  <a:cubicBezTo>
                    <a:pt x="1319106" y="767206"/>
                    <a:pt x="1319773" y="751874"/>
                    <a:pt x="1334438" y="735211"/>
                  </a:cubicBezTo>
                  <a:cubicBezTo>
                    <a:pt x="1355101" y="711881"/>
                    <a:pt x="1380430" y="700549"/>
                    <a:pt x="1411094" y="708549"/>
                  </a:cubicBezTo>
                  <a:close/>
                  <a:moveTo>
                    <a:pt x="1620391" y="686551"/>
                  </a:moveTo>
                  <a:cubicBezTo>
                    <a:pt x="1657053" y="686551"/>
                    <a:pt x="1679715" y="709879"/>
                    <a:pt x="1703044" y="733877"/>
                  </a:cubicBezTo>
                  <a:cubicBezTo>
                    <a:pt x="1713710" y="745207"/>
                    <a:pt x="1733039" y="757872"/>
                    <a:pt x="1731706" y="767871"/>
                  </a:cubicBezTo>
                  <a:cubicBezTo>
                    <a:pt x="1729706" y="786534"/>
                    <a:pt x="1722376" y="805863"/>
                    <a:pt x="1718376" y="825860"/>
                  </a:cubicBezTo>
                  <a:cubicBezTo>
                    <a:pt x="1715710" y="838524"/>
                    <a:pt x="1699045" y="843857"/>
                    <a:pt x="1691714" y="841857"/>
                  </a:cubicBezTo>
                  <a:cubicBezTo>
                    <a:pt x="1665716" y="835857"/>
                    <a:pt x="1634388" y="841190"/>
                    <a:pt x="1621058" y="805196"/>
                  </a:cubicBezTo>
                  <a:cubicBezTo>
                    <a:pt x="1612392" y="781201"/>
                    <a:pt x="1595729" y="761205"/>
                    <a:pt x="1585730" y="737874"/>
                  </a:cubicBezTo>
                  <a:cubicBezTo>
                    <a:pt x="1571065" y="703880"/>
                    <a:pt x="1584397" y="686551"/>
                    <a:pt x="1620391" y="686551"/>
                  </a:cubicBezTo>
                  <a:close/>
                  <a:moveTo>
                    <a:pt x="1892655" y="665253"/>
                  </a:moveTo>
                  <a:cubicBezTo>
                    <a:pt x="1898384" y="664514"/>
                    <a:pt x="1904341" y="664889"/>
                    <a:pt x="1910341" y="666555"/>
                  </a:cubicBezTo>
                  <a:cubicBezTo>
                    <a:pt x="1935002" y="673219"/>
                    <a:pt x="1956998" y="691217"/>
                    <a:pt x="1972996" y="711879"/>
                  </a:cubicBezTo>
                  <a:cubicBezTo>
                    <a:pt x="1984993" y="728544"/>
                    <a:pt x="2012321" y="737208"/>
                    <a:pt x="2009657" y="753206"/>
                  </a:cubicBezTo>
                  <a:cubicBezTo>
                    <a:pt x="2005657" y="791200"/>
                    <a:pt x="1994992" y="810529"/>
                    <a:pt x="1969663" y="819195"/>
                  </a:cubicBezTo>
                  <a:cubicBezTo>
                    <a:pt x="1945666" y="827194"/>
                    <a:pt x="1927003" y="817195"/>
                    <a:pt x="1914340" y="797866"/>
                  </a:cubicBezTo>
                  <a:cubicBezTo>
                    <a:pt x="1903675" y="781201"/>
                    <a:pt x="1889010" y="769203"/>
                    <a:pt x="1875013" y="755872"/>
                  </a:cubicBezTo>
                  <a:cubicBezTo>
                    <a:pt x="1858348" y="741208"/>
                    <a:pt x="1841686" y="721879"/>
                    <a:pt x="1852349" y="697216"/>
                  </a:cubicBezTo>
                  <a:cubicBezTo>
                    <a:pt x="1860349" y="679718"/>
                    <a:pt x="1875470" y="667471"/>
                    <a:pt x="1892655" y="665253"/>
                  </a:cubicBezTo>
                  <a:close/>
                  <a:moveTo>
                    <a:pt x="2305525" y="657555"/>
                  </a:moveTo>
                  <a:cubicBezTo>
                    <a:pt x="2309442" y="657721"/>
                    <a:pt x="2313275" y="658888"/>
                    <a:pt x="2316941" y="661887"/>
                  </a:cubicBezTo>
                  <a:cubicBezTo>
                    <a:pt x="2325607" y="669218"/>
                    <a:pt x="2319607" y="676551"/>
                    <a:pt x="2317607" y="683884"/>
                  </a:cubicBezTo>
                  <a:cubicBezTo>
                    <a:pt x="2306275" y="721212"/>
                    <a:pt x="2293611" y="729876"/>
                    <a:pt x="2244951" y="730542"/>
                  </a:cubicBezTo>
                  <a:cubicBezTo>
                    <a:pt x="2250950" y="715212"/>
                    <a:pt x="2256283" y="701880"/>
                    <a:pt x="2261614" y="689217"/>
                  </a:cubicBezTo>
                  <a:cubicBezTo>
                    <a:pt x="2267614" y="674551"/>
                    <a:pt x="2278279" y="663885"/>
                    <a:pt x="2293611" y="659221"/>
                  </a:cubicBezTo>
                  <a:cubicBezTo>
                    <a:pt x="2297610" y="658221"/>
                    <a:pt x="2301609" y="657388"/>
                    <a:pt x="2305525" y="657555"/>
                  </a:cubicBezTo>
                  <a:close/>
                  <a:moveTo>
                    <a:pt x="1736058" y="619124"/>
                  </a:moveTo>
                  <a:cubicBezTo>
                    <a:pt x="1770365" y="615687"/>
                    <a:pt x="1789862" y="630060"/>
                    <a:pt x="1806359" y="678552"/>
                  </a:cubicBezTo>
                  <a:cubicBezTo>
                    <a:pt x="1810358" y="689884"/>
                    <a:pt x="1834354" y="690550"/>
                    <a:pt x="1821688" y="709213"/>
                  </a:cubicBezTo>
                  <a:cubicBezTo>
                    <a:pt x="1812358" y="722545"/>
                    <a:pt x="1801693" y="735208"/>
                    <a:pt x="1785694" y="741874"/>
                  </a:cubicBezTo>
                  <a:cubicBezTo>
                    <a:pt x="1777031" y="745207"/>
                    <a:pt x="1767698" y="745873"/>
                    <a:pt x="1759033" y="742541"/>
                  </a:cubicBezTo>
                  <a:cubicBezTo>
                    <a:pt x="1714375" y="726544"/>
                    <a:pt x="1685713" y="673219"/>
                    <a:pt x="1696377" y="627895"/>
                  </a:cubicBezTo>
                  <a:cubicBezTo>
                    <a:pt x="1711541" y="623395"/>
                    <a:pt x="1724622" y="620270"/>
                    <a:pt x="1736058" y="619124"/>
                  </a:cubicBezTo>
                  <a:close/>
                  <a:moveTo>
                    <a:pt x="2179836" y="617938"/>
                  </a:moveTo>
                  <a:cubicBezTo>
                    <a:pt x="2181877" y="616771"/>
                    <a:pt x="2183794" y="616896"/>
                    <a:pt x="2185627" y="619228"/>
                  </a:cubicBezTo>
                  <a:cubicBezTo>
                    <a:pt x="2202959" y="641893"/>
                    <a:pt x="2236954" y="651224"/>
                    <a:pt x="2237620" y="687218"/>
                  </a:cubicBezTo>
                  <a:cubicBezTo>
                    <a:pt x="2238287" y="713215"/>
                    <a:pt x="2194959" y="755874"/>
                    <a:pt x="2163631" y="756541"/>
                  </a:cubicBezTo>
                  <a:cubicBezTo>
                    <a:pt x="2128970" y="757874"/>
                    <a:pt x="2099641" y="730545"/>
                    <a:pt x="2100974" y="693218"/>
                  </a:cubicBezTo>
                  <a:cubicBezTo>
                    <a:pt x="2101641" y="687885"/>
                    <a:pt x="2103641" y="679221"/>
                    <a:pt x="2104307" y="669888"/>
                  </a:cubicBezTo>
                  <a:cubicBezTo>
                    <a:pt x="2106307" y="651890"/>
                    <a:pt x="2108971" y="636560"/>
                    <a:pt x="2134302" y="645226"/>
                  </a:cubicBezTo>
                  <a:cubicBezTo>
                    <a:pt x="2140302" y="647226"/>
                    <a:pt x="2149632" y="640560"/>
                    <a:pt x="2156965" y="638560"/>
                  </a:cubicBezTo>
                  <a:cubicBezTo>
                    <a:pt x="2166464" y="636560"/>
                    <a:pt x="2173712" y="621438"/>
                    <a:pt x="2179836" y="617938"/>
                  </a:cubicBezTo>
                  <a:close/>
                  <a:moveTo>
                    <a:pt x="1272595" y="604867"/>
                  </a:moveTo>
                  <a:cubicBezTo>
                    <a:pt x="1289405" y="607899"/>
                    <a:pt x="1300779" y="621896"/>
                    <a:pt x="1311778" y="635892"/>
                  </a:cubicBezTo>
                  <a:cubicBezTo>
                    <a:pt x="1318442" y="644558"/>
                    <a:pt x="1323775" y="654557"/>
                    <a:pt x="1330441" y="663890"/>
                  </a:cubicBezTo>
                  <a:cubicBezTo>
                    <a:pt x="1344440" y="683219"/>
                    <a:pt x="1349104" y="699215"/>
                    <a:pt x="1322442" y="715213"/>
                  </a:cubicBezTo>
                  <a:cubicBezTo>
                    <a:pt x="1307779" y="723879"/>
                    <a:pt x="1299113" y="741209"/>
                    <a:pt x="1301113" y="761874"/>
                  </a:cubicBezTo>
                  <a:cubicBezTo>
                    <a:pt x="1303112" y="777204"/>
                    <a:pt x="1295780" y="788536"/>
                    <a:pt x="1277783" y="782537"/>
                  </a:cubicBezTo>
                  <a:cubicBezTo>
                    <a:pt x="1254452" y="775870"/>
                    <a:pt x="1199128" y="700549"/>
                    <a:pt x="1199128" y="677886"/>
                  </a:cubicBezTo>
                  <a:cubicBezTo>
                    <a:pt x="1199128" y="651891"/>
                    <a:pt x="1227123" y="613230"/>
                    <a:pt x="1253786" y="605897"/>
                  </a:cubicBezTo>
                  <a:cubicBezTo>
                    <a:pt x="1260785" y="604065"/>
                    <a:pt x="1266992" y="603857"/>
                    <a:pt x="1272595" y="604867"/>
                  </a:cubicBezTo>
                  <a:close/>
                  <a:moveTo>
                    <a:pt x="1516576" y="602149"/>
                  </a:moveTo>
                  <a:cubicBezTo>
                    <a:pt x="1524241" y="602065"/>
                    <a:pt x="1532074" y="604897"/>
                    <a:pt x="1539740" y="609897"/>
                  </a:cubicBezTo>
                  <a:cubicBezTo>
                    <a:pt x="1549071" y="615896"/>
                    <a:pt x="1556403" y="624562"/>
                    <a:pt x="1565069" y="631892"/>
                  </a:cubicBezTo>
                  <a:cubicBezTo>
                    <a:pt x="1586398" y="648557"/>
                    <a:pt x="1589065" y="665887"/>
                    <a:pt x="1573066" y="688551"/>
                  </a:cubicBezTo>
                  <a:cubicBezTo>
                    <a:pt x="1563736" y="701880"/>
                    <a:pt x="1558403" y="717879"/>
                    <a:pt x="1557070" y="734542"/>
                  </a:cubicBezTo>
                  <a:cubicBezTo>
                    <a:pt x="1554403" y="763870"/>
                    <a:pt x="1554403" y="763870"/>
                    <a:pt x="1523075" y="763870"/>
                  </a:cubicBezTo>
                  <a:cubicBezTo>
                    <a:pt x="1508410" y="765869"/>
                    <a:pt x="1496413" y="759872"/>
                    <a:pt x="1488413" y="745873"/>
                  </a:cubicBezTo>
                  <a:cubicBezTo>
                    <a:pt x="1485747" y="741207"/>
                    <a:pt x="1482414" y="737874"/>
                    <a:pt x="1479748" y="733208"/>
                  </a:cubicBezTo>
                  <a:cubicBezTo>
                    <a:pt x="1470417" y="718545"/>
                    <a:pt x="1443753" y="713212"/>
                    <a:pt x="1449752" y="691217"/>
                  </a:cubicBezTo>
                  <a:cubicBezTo>
                    <a:pt x="1457752" y="661889"/>
                    <a:pt x="1471750" y="633892"/>
                    <a:pt x="1494413" y="611897"/>
                  </a:cubicBezTo>
                  <a:cubicBezTo>
                    <a:pt x="1501411" y="605232"/>
                    <a:pt x="1508910" y="602232"/>
                    <a:pt x="1516576" y="602149"/>
                  </a:cubicBezTo>
                  <a:close/>
                  <a:moveTo>
                    <a:pt x="2024653" y="579486"/>
                  </a:moveTo>
                  <a:cubicBezTo>
                    <a:pt x="2048316" y="584567"/>
                    <a:pt x="2068979" y="603564"/>
                    <a:pt x="2086309" y="636558"/>
                  </a:cubicBezTo>
                  <a:cubicBezTo>
                    <a:pt x="2090975" y="643224"/>
                    <a:pt x="2089642" y="651224"/>
                    <a:pt x="2090309" y="662555"/>
                  </a:cubicBezTo>
                  <a:cubicBezTo>
                    <a:pt x="2088976" y="670552"/>
                    <a:pt x="2087643" y="681884"/>
                    <a:pt x="2084310" y="692550"/>
                  </a:cubicBezTo>
                  <a:cubicBezTo>
                    <a:pt x="2074311" y="729877"/>
                    <a:pt x="2041650" y="743873"/>
                    <a:pt x="2008322" y="724545"/>
                  </a:cubicBezTo>
                  <a:cubicBezTo>
                    <a:pt x="1976994" y="705880"/>
                    <a:pt x="1953666" y="679218"/>
                    <a:pt x="1935001" y="647890"/>
                  </a:cubicBezTo>
                  <a:cubicBezTo>
                    <a:pt x="1925671" y="631894"/>
                    <a:pt x="1929004" y="617896"/>
                    <a:pt x="1945000" y="605897"/>
                  </a:cubicBezTo>
                  <a:cubicBezTo>
                    <a:pt x="1974328" y="583235"/>
                    <a:pt x="2000990" y="574403"/>
                    <a:pt x="2024653" y="579486"/>
                  </a:cubicBezTo>
                  <a:close/>
                  <a:moveTo>
                    <a:pt x="2369011" y="559571"/>
                  </a:moveTo>
                  <a:cubicBezTo>
                    <a:pt x="2375093" y="559738"/>
                    <a:pt x="2381592" y="561571"/>
                    <a:pt x="2387591" y="563238"/>
                  </a:cubicBezTo>
                  <a:cubicBezTo>
                    <a:pt x="2391591" y="563904"/>
                    <a:pt x="2393590" y="567237"/>
                    <a:pt x="2392257" y="571903"/>
                  </a:cubicBezTo>
                  <a:cubicBezTo>
                    <a:pt x="2390924" y="581900"/>
                    <a:pt x="2348264" y="618561"/>
                    <a:pt x="2339599" y="616561"/>
                  </a:cubicBezTo>
                  <a:cubicBezTo>
                    <a:pt x="2336932" y="615894"/>
                    <a:pt x="2334268" y="613228"/>
                    <a:pt x="2333602" y="611230"/>
                  </a:cubicBezTo>
                  <a:cubicBezTo>
                    <a:pt x="2330935" y="592566"/>
                    <a:pt x="2342265" y="577903"/>
                    <a:pt x="2352931" y="565904"/>
                  </a:cubicBezTo>
                  <a:cubicBezTo>
                    <a:pt x="2357263" y="560904"/>
                    <a:pt x="2362929" y="559405"/>
                    <a:pt x="2369011" y="559571"/>
                  </a:cubicBezTo>
                  <a:close/>
                  <a:moveTo>
                    <a:pt x="1839019" y="545241"/>
                  </a:moveTo>
                  <a:cubicBezTo>
                    <a:pt x="1869014" y="551907"/>
                    <a:pt x="1908341" y="595235"/>
                    <a:pt x="1911674" y="626563"/>
                  </a:cubicBezTo>
                  <a:cubicBezTo>
                    <a:pt x="1912341" y="633896"/>
                    <a:pt x="1913674" y="640560"/>
                    <a:pt x="1903009" y="641893"/>
                  </a:cubicBezTo>
                  <a:cubicBezTo>
                    <a:pt x="1884346" y="643893"/>
                    <a:pt x="1866348" y="647226"/>
                    <a:pt x="1851018" y="650559"/>
                  </a:cubicBezTo>
                  <a:cubicBezTo>
                    <a:pt x="1818357" y="649892"/>
                    <a:pt x="1784363" y="616564"/>
                    <a:pt x="1783696" y="587235"/>
                  </a:cubicBezTo>
                  <a:cubicBezTo>
                    <a:pt x="1783029" y="560573"/>
                    <a:pt x="1811024" y="538577"/>
                    <a:pt x="1839019" y="545241"/>
                  </a:cubicBezTo>
                  <a:close/>
                  <a:moveTo>
                    <a:pt x="1636303" y="527995"/>
                  </a:moveTo>
                  <a:cubicBezTo>
                    <a:pt x="1651550" y="530244"/>
                    <a:pt x="1666381" y="537910"/>
                    <a:pt x="1678379" y="550574"/>
                  </a:cubicBezTo>
                  <a:cubicBezTo>
                    <a:pt x="1699043" y="573237"/>
                    <a:pt x="1710375" y="597235"/>
                    <a:pt x="1697043" y="627230"/>
                  </a:cubicBezTo>
                  <a:cubicBezTo>
                    <a:pt x="1683711" y="622564"/>
                    <a:pt x="1684378" y="636561"/>
                    <a:pt x="1679712" y="641893"/>
                  </a:cubicBezTo>
                  <a:cubicBezTo>
                    <a:pt x="1655050" y="673222"/>
                    <a:pt x="1618389" y="673222"/>
                    <a:pt x="1593727" y="640560"/>
                  </a:cubicBezTo>
                  <a:cubicBezTo>
                    <a:pt x="1587061" y="631897"/>
                    <a:pt x="1580397" y="622564"/>
                    <a:pt x="1575731" y="612565"/>
                  </a:cubicBezTo>
                  <a:cubicBezTo>
                    <a:pt x="1563732" y="585903"/>
                    <a:pt x="1571731" y="551908"/>
                    <a:pt x="1591727" y="537909"/>
                  </a:cubicBezTo>
                  <a:cubicBezTo>
                    <a:pt x="1605392" y="528911"/>
                    <a:pt x="1621056" y="525745"/>
                    <a:pt x="1636303" y="527995"/>
                  </a:cubicBezTo>
                  <a:close/>
                  <a:moveTo>
                    <a:pt x="2246950" y="523245"/>
                  </a:moveTo>
                  <a:cubicBezTo>
                    <a:pt x="2264948" y="522578"/>
                    <a:pt x="2312940" y="569905"/>
                    <a:pt x="2312940" y="589234"/>
                  </a:cubicBezTo>
                  <a:cubicBezTo>
                    <a:pt x="2312940" y="615898"/>
                    <a:pt x="2298943" y="633894"/>
                    <a:pt x="2274945" y="642560"/>
                  </a:cubicBezTo>
                  <a:cubicBezTo>
                    <a:pt x="2249616" y="651892"/>
                    <a:pt x="2234286" y="637227"/>
                    <a:pt x="2220954" y="618564"/>
                  </a:cubicBezTo>
                  <a:cubicBezTo>
                    <a:pt x="2195625" y="583237"/>
                    <a:pt x="2201624" y="545909"/>
                    <a:pt x="2235619" y="527911"/>
                  </a:cubicBezTo>
                  <a:cubicBezTo>
                    <a:pt x="2238950" y="525911"/>
                    <a:pt x="2242950" y="523245"/>
                    <a:pt x="2246950" y="523245"/>
                  </a:cubicBezTo>
                  <a:close/>
                  <a:moveTo>
                    <a:pt x="1400012" y="519996"/>
                  </a:moveTo>
                  <a:cubicBezTo>
                    <a:pt x="1411427" y="522746"/>
                    <a:pt x="1421759" y="529578"/>
                    <a:pt x="1431092" y="540576"/>
                  </a:cubicBezTo>
                  <a:cubicBezTo>
                    <a:pt x="1437756" y="548575"/>
                    <a:pt x="1442422" y="557908"/>
                    <a:pt x="1449755" y="564571"/>
                  </a:cubicBezTo>
                  <a:cubicBezTo>
                    <a:pt x="1471751" y="586570"/>
                    <a:pt x="1476417" y="603899"/>
                    <a:pt x="1443089" y="620564"/>
                  </a:cubicBezTo>
                  <a:cubicBezTo>
                    <a:pt x="1429758" y="627230"/>
                    <a:pt x="1427759" y="643893"/>
                    <a:pt x="1425092" y="657891"/>
                  </a:cubicBezTo>
                  <a:cubicBezTo>
                    <a:pt x="1419759" y="679221"/>
                    <a:pt x="1405094" y="686553"/>
                    <a:pt x="1381765" y="687220"/>
                  </a:cubicBezTo>
                  <a:cubicBezTo>
                    <a:pt x="1380432" y="687220"/>
                    <a:pt x="1376432" y="686553"/>
                    <a:pt x="1372432" y="685886"/>
                  </a:cubicBezTo>
                  <a:cubicBezTo>
                    <a:pt x="1349770" y="679221"/>
                    <a:pt x="1319108" y="626563"/>
                    <a:pt x="1317108" y="589235"/>
                  </a:cubicBezTo>
                  <a:cubicBezTo>
                    <a:pt x="1315775" y="559907"/>
                    <a:pt x="1332440" y="535909"/>
                    <a:pt x="1362435" y="523913"/>
                  </a:cubicBezTo>
                  <a:cubicBezTo>
                    <a:pt x="1376099" y="518580"/>
                    <a:pt x="1388597" y="517247"/>
                    <a:pt x="1400012" y="519996"/>
                  </a:cubicBezTo>
                  <a:close/>
                  <a:moveTo>
                    <a:pt x="2109340" y="481773"/>
                  </a:moveTo>
                  <a:cubicBezTo>
                    <a:pt x="2119390" y="482794"/>
                    <a:pt x="2128972" y="486252"/>
                    <a:pt x="2136971" y="492584"/>
                  </a:cubicBezTo>
                  <a:cubicBezTo>
                    <a:pt x="2156300" y="507249"/>
                    <a:pt x="2177632" y="522579"/>
                    <a:pt x="2184298" y="550575"/>
                  </a:cubicBezTo>
                  <a:cubicBezTo>
                    <a:pt x="2179631" y="565240"/>
                    <a:pt x="2176965" y="580570"/>
                    <a:pt x="2170299" y="594569"/>
                  </a:cubicBezTo>
                  <a:cubicBezTo>
                    <a:pt x="2155634" y="624564"/>
                    <a:pt x="2127638" y="631230"/>
                    <a:pt x="2101643" y="609899"/>
                  </a:cubicBezTo>
                  <a:cubicBezTo>
                    <a:pt x="2080313" y="591902"/>
                    <a:pt x="2061648" y="571906"/>
                    <a:pt x="2042319" y="551908"/>
                  </a:cubicBezTo>
                  <a:cubicBezTo>
                    <a:pt x="2035653" y="545242"/>
                    <a:pt x="2033653" y="536578"/>
                    <a:pt x="2036319" y="526579"/>
                  </a:cubicBezTo>
                  <a:cubicBezTo>
                    <a:pt x="2044819" y="497583"/>
                    <a:pt x="2079188" y="478711"/>
                    <a:pt x="2109340" y="481773"/>
                  </a:cubicBezTo>
                  <a:close/>
                  <a:moveTo>
                    <a:pt x="2432253" y="463921"/>
                  </a:moveTo>
                  <a:cubicBezTo>
                    <a:pt x="2439586" y="462588"/>
                    <a:pt x="2440253" y="466587"/>
                    <a:pt x="2440919" y="472587"/>
                  </a:cubicBezTo>
                  <a:cubicBezTo>
                    <a:pt x="2442919" y="489249"/>
                    <a:pt x="2423587" y="517244"/>
                    <a:pt x="2410256" y="517244"/>
                  </a:cubicBezTo>
                  <a:cubicBezTo>
                    <a:pt x="2402923" y="517244"/>
                    <a:pt x="2402923" y="513911"/>
                    <a:pt x="2402923" y="507914"/>
                  </a:cubicBezTo>
                  <a:cubicBezTo>
                    <a:pt x="2404923" y="489916"/>
                    <a:pt x="2420254" y="465254"/>
                    <a:pt x="2432253" y="463921"/>
                  </a:cubicBezTo>
                  <a:close/>
                  <a:moveTo>
                    <a:pt x="1749066" y="452581"/>
                  </a:moveTo>
                  <a:cubicBezTo>
                    <a:pt x="1762157" y="452674"/>
                    <a:pt x="1772531" y="463923"/>
                    <a:pt x="1781030" y="475921"/>
                  </a:cubicBezTo>
                  <a:cubicBezTo>
                    <a:pt x="1796359" y="498584"/>
                    <a:pt x="1808358" y="520580"/>
                    <a:pt x="1781696" y="544578"/>
                  </a:cubicBezTo>
                  <a:cubicBezTo>
                    <a:pt x="1772364" y="552575"/>
                    <a:pt x="1768365" y="567241"/>
                    <a:pt x="1761699" y="578573"/>
                  </a:cubicBezTo>
                  <a:cubicBezTo>
                    <a:pt x="1759032" y="583239"/>
                    <a:pt x="1759032" y="591903"/>
                    <a:pt x="1749702" y="589903"/>
                  </a:cubicBezTo>
                  <a:cubicBezTo>
                    <a:pt x="1735703" y="588570"/>
                    <a:pt x="1673048" y="527912"/>
                    <a:pt x="1676381" y="515249"/>
                  </a:cubicBezTo>
                  <a:cubicBezTo>
                    <a:pt x="1685046" y="485918"/>
                    <a:pt x="1711041" y="470588"/>
                    <a:pt x="1735037" y="456590"/>
                  </a:cubicBezTo>
                  <a:cubicBezTo>
                    <a:pt x="1740036" y="453757"/>
                    <a:pt x="1744702" y="452549"/>
                    <a:pt x="1749066" y="452581"/>
                  </a:cubicBezTo>
                  <a:close/>
                  <a:moveTo>
                    <a:pt x="1971259" y="450122"/>
                  </a:moveTo>
                  <a:cubicBezTo>
                    <a:pt x="1996286" y="449841"/>
                    <a:pt x="2023656" y="459589"/>
                    <a:pt x="2035655" y="474588"/>
                  </a:cubicBezTo>
                  <a:cubicBezTo>
                    <a:pt x="2038988" y="478588"/>
                    <a:pt x="2042988" y="483919"/>
                    <a:pt x="2036988" y="487252"/>
                  </a:cubicBezTo>
                  <a:cubicBezTo>
                    <a:pt x="2016992" y="497250"/>
                    <a:pt x="2016992" y="519247"/>
                    <a:pt x="2007660" y="535912"/>
                  </a:cubicBezTo>
                  <a:cubicBezTo>
                    <a:pt x="1988995" y="569907"/>
                    <a:pt x="1919674" y="575906"/>
                    <a:pt x="1893010" y="547242"/>
                  </a:cubicBezTo>
                  <a:cubicBezTo>
                    <a:pt x="1885679" y="538578"/>
                    <a:pt x="1889677" y="530579"/>
                    <a:pt x="1891676" y="521913"/>
                  </a:cubicBezTo>
                  <a:cubicBezTo>
                    <a:pt x="1891010" y="491918"/>
                    <a:pt x="1912341" y="466589"/>
                    <a:pt x="1947669" y="453923"/>
                  </a:cubicBezTo>
                  <a:cubicBezTo>
                    <a:pt x="1954835" y="451424"/>
                    <a:pt x="1962916" y="450216"/>
                    <a:pt x="1971259" y="450122"/>
                  </a:cubicBezTo>
                  <a:close/>
                  <a:moveTo>
                    <a:pt x="2318459" y="450006"/>
                  </a:moveTo>
                  <a:cubicBezTo>
                    <a:pt x="2324146" y="450548"/>
                    <a:pt x="2329770" y="452256"/>
                    <a:pt x="2334936" y="455256"/>
                  </a:cubicBezTo>
                  <a:cubicBezTo>
                    <a:pt x="2342935" y="459922"/>
                    <a:pt x="2351599" y="463255"/>
                    <a:pt x="2359598" y="467921"/>
                  </a:cubicBezTo>
                  <a:cubicBezTo>
                    <a:pt x="2372264" y="475918"/>
                    <a:pt x="2394927" y="478585"/>
                    <a:pt x="2385594" y="501915"/>
                  </a:cubicBezTo>
                  <a:cubicBezTo>
                    <a:pt x="2376930" y="522578"/>
                    <a:pt x="2363598" y="541241"/>
                    <a:pt x="2344935" y="543240"/>
                  </a:cubicBezTo>
                  <a:cubicBezTo>
                    <a:pt x="2290275" y="543240"/>
                    <a:pt x="2259614" y="508579"/>
                    <a:pt x="2276279" y="473254"/>
                  </a:cubicBezTo>
                  <a:cubicBezTo>
                    <a:pt x="2283777" y="457256"/>
                    <a:pt x="2301399" y="448382"/>
                    <a:pt x="2318459" y="450006"/>
                  </a:cubicBezTo>
                  <a:close/>
                  <a:moveTo>
                    <a:pt x="1483996" y="439510"/>
                  </a:moveTo>
                  <a:cubicBezTo>
                    <a:pt x="1506075" y="435594"/>
                    <a:pt x="1529405" y="440593"/>
                    <a:pt x="1543737" y="456590"/>
                  </a:cubicBezTo>
                  <a:cubicBezTo>
                    <a:pt x="1557733" y="472587"/>
                    <a:pt x="1568398" y="491918"/>
                    <a:pt x="1581728" y="508582"/>
                  </a:cubicBezTo>
                  <a:cubicBezTo>
                    <a:pt x="1589061" y="517914"/>
                    <a:pt x="1585061" y="522580"/>
                    <a:pt x="1577064" y="527913"/>
                  </a:cubicBezTo>
                  <a:cubicBezTo>
                    <a:pt x="1566399" y="535912"/>
                    <a:pt x="1559733" y="547909"/>
                    <a:pt x="1555733" y="560575"/>
                  </a:cubicBezTo>
                  <a:cubicBezTo>
                    <a:pt x="1551734" y="571238"/>
                    <a:pt x="1553067" y="587904"/>
                    <a:pt x="1536404" y="573905"/>
                  </a:cubicBezTo>
                  <a:cubicBezTo>
                    <a:pt x="1475748" y="590570"/>
                    <a:pt x="1464416" y="533246"/>
                    <a:pt x="1432422" y="507248"/>
                  </a:cubicBezTo>
                  <a:cubicBezTo>
                    <a:pt x="1423090" y="499918"/>
                    <a:pt x="1426423" y="486586"/>
                    <a:pt x="1431755" y="475920"/>
                  </a:cubicBezTo>
                  <a:cubicBezTo>
                    <a:pt x="1441087" y="456257"/>
                    <a:pt x="1461916" y="443426"/>
                    <a:pt x="1483996" y="439510"/>
                  </a:cubicBezTo>
                  <a:close/>
                  <a:moveTo>
                    <a:pt x="1860349" y="377271"/>
                  </a:moveTo>
                  <a:cubicBezTo>
                    <a:pt x="1892344" y="379271"/>
                    <a:pt x="1903010" y="404600"/>
                    <a:pt x="1916340" y="425931"/>
                  </a:cubicBezTo>
                  <a:cubicBezTo>
                    <a:pt x="1927672" y="444594"/>
                    <a:pt x="1907010" y="449261"/>
                    <a:pt x="1899010" y="459260"/>
                  </a:cubicBezTo>
                  <a:cubicBezTo>
                    <a:pt x="1885678" y="475256"/>
                    <a:pt x="1866349" y="485922"/>
                    <a:pt x="1867682" y="511918"/>
                  </a:cubicBezTo>
                  <a:cubicBezTo>
                    <a:pt x="1868349" y="526581"/>
                    <a:pt x="1856350" y="524583"/>
                    <a:pt x="1849017" y="516584"/>
                  </a:cubicBezTo>
                  <a:cubicBezTo>
                    <a:pt x="1829021" y="495252"/>
                    <a:pt x="1809691" y="473256"/>
                    <a:pt x="1790360" y="451260"/>
                  </a:cubicBezTo>
                  <a:cubicBezTo>
                    <a:pt x="1783027" y="442595"/>
                    <a:pt x="1781027" y="432595"/>
                    <a:pt x="1788360" y="423265"/>
                  </a:cubicBezTo>
                  <a:cubicBezTo>
                    <a:pt x="1806358" y="397934"/>
                    <a:pt x="1833021" y="385270"/>
                    <a:pt x="1860349" y="377271"/>
                  </a:cubicBezTo>
                  <a:close/>
                  <a:moveTo>
                    <a:pt x="2394257" y="367272"/>
                  </a:moveTo>
                  <a:cubicBezTo>
                    <a:pt x="2411589" y="371936"/>
                    <a:pt x="2438250" y="371272"/>
                    <a:pt x="2440917" y="397267"/>
                  </a:cubicBezTo>
                  <a:cubicBezTo>
                    <a:pt x="2444250" y="428595"/>
                    <a:pt x="2417588" y="454590"/>
                    <a:pt x="2380927" y="455923"/>
                  </a:cubicBezTo>
                  <a:cubicBezTo>
                    <a:pt x="2364929" y="453923"/>
                    <a:pt x="2343600" y="454590"/>
                    <a:pt x="2342267" y="427262"/>
                  </a:cubicBezTo>
                  <a:cubicBezTo>
                    <a:pt x="2341600" y="404599"/>
                    <a:pt x="2375595" y="362606"/>
                    <a:pt x="2394257" y="367272"/>
                  </a:cubicBezTo>
                  <a:close/>
                  <a:moveTo>
                    <a:pt x="1615048" y="352411"/>
                  </a:moveTo>
                  <a:cubicBezTo>
                    <a:pt x="1627181" y="352859"/>
                    <a:pt x="1639388" y="356108"/>
                    <a:pt x="1650386" y="362607"/>
                  </a:cubicBezTo>
                  <a:cubicBezTo>
                    <a:pt x="1677048" y="377938"/>
                    <a:pt x="1691047" y="404600"/>
                    <a:pt x="1707043" y="429262"/>
                  </a:cubicBezTo>
                  <a:cubicBezTo>
                    <a:pt x="1713709" y="439261"/>
                    <a:pt x="1710376" y="451258"/>
                    <a:pt x="1697711" y="453924"/>
                  </a:cubicBezTo>
                  <a:cubicBezTo>
                    <a:pt x="1674382" y="459257"/>
                    <a:pt x="1662383" y="475922"/>
                    <a:pt x="1649053" y="493251"/>
                  </a:cubicBezTo>
                  <a:cubicBezTo>
                    <a:pt x="1633721" y="513915"/>
                    <a:pt x="1615725" y="515913"/>
                    <a:pt x="1597060" y="498583"/>
                  </a:cubicBezTo>
                  <a:cubicBezTo>
                    <a:pt x="1571065" y="473255"/>
                    <a:pt x="1548402" y="445260"/>
                    <a:pt x="1542403" y="411933"/>
                  </a:cubicBezTo>
                  <a:cubicBezTo>
                    <a:pt x="1542903" y="374938"/>
                    <a:pt x="1578648" y="351068"/>
                    <a:pt x="1615048" y="352411"/>
                  </a:cubicBezTo>
                  <a:close/>
                  <a:moveTo>
                    <a:pt x="2060149" y="352275"/>
                  </a:moveTo>
                  <a:cubicBezTo>
                    <a:pt x="2072147" y="348942"/>
                    <a:pt x="2084978" y="349941"/>
                    <a:pt x="2096310" y="355940"/>
                  </a:cubicBezTo>
                  <a:cubicBezTo>
                    <a:pt x="2110975" y="363939"/>
                    <a:pt x="2123639" y="373938"/>
                    <a:pt x="2132971" y="387268"/>
                  </a:cubicBezTo>
                  <a:cubicBezTo>
                    <a:pt x="2133638" y="394601"/>
                    <a:pt x="2128305" y="396600"/>
                    <a:pt x="2124305" y="399267"/>
                  </a:cubicBezTo>
                  <a:cubicBezTo>
                    <a:pt x="2114975" y="407266"/>
                    <a:pt x="2108309" y="417265"/>
                    <a:pt x="2107642" y="430595"/>
                  </a:cubicBezTo>
                  <a:cubicBezTo>
                    <a:pt x="2106309" y="457258"/>
                    <a:pt x="2090310" y="459258"/>
                    <a:pt x="2068981" y="450594"/>
                  </a:cubicBezTo>
                  <a:cubicBezTo>
                    <a:pt x="2057649" y="445927"/>
                    <a:pt x="2046985" y="438595"/>
                    <a:pt x="2039652" y="429262"/>
                  </a:cubicBezTo>
                  <a:cubicBezTo>
                    <a:pt x="2026320" y="413266"/>
                    <a:pt x="2012990" y="396600"/>
                    <a:pt x="2028987" y="374605"/>
                  </a:cubicBezTo>
                  <a:cubicBezTo>
                    <a:pt x="2036986" y="363273"/>
                    <a:pt x="2048151" y="355608"/>
                    <a:pt x="2060149" y="352275"/>
                  </a:cubicBezTo>
                  <a:close/>
                  <a:moveTo>
                    <a:pt x="2500243" y="343276"/>
                  </a:moveTo>
                  <a:cubicBezTo>
                    <a:pt x="2508907" y="383937"/>
                    <a:pt x="2490244" y="403267"/>
                    <a:pt x="2456914" y="421265"/>
                  </a:cubicBezTo>
                  <a:cubicBezTo>
                    <a:pt x="2465580" y="389937"/>
                    <a:pt x="2470913" y="361939"/>
                    <a:pt x="2500243" y="343276"/>
                  </a:cubicBezTo>
                  <a:close/>
                  <a:moveTo>
                    <a:pt x="2271613" y="319282"/>
                  </a:moveTo>
                  <a:cubicBezTo>
                    <a:pt x="2288276" y="321281"/>
                    <a:pt x="2339601" y="359940"/>
                    <a:pt x="2339601" y="372606"/>
                  </a:cubicBezTo>
                  <a:cubicBezTo>
                    <a:pt x="2338935" y="395269"/>
                    <a:pt x="2324936" y="411934"/>
                    <a:pt x="2308273" y="426597"/>
                  </a:cubicBezTo>
                  <a:cubicBezTo>
                    <a:pt x="2294275" y="439263"/>
                    <a:pt x="2277612" y="438596"/>
                    <a:pt x="2262947" y="428597"/>
                  </a:cubicBezTo>
                  <a:cubicBezTo>
                    <a:pt x="2241618" y="415267"/>
                    <a:pt x="2226953" y="395269"/>
                    <a:pt x="2218287" y="371939"/>
                  </a:cubicBezTo>
                  <a:cubicBezTo>
                    <a:pt x="2209623" y="350610"/>
                    <a:pt x="2245617" y="316615"/>
                    <a:pt x="2271613" y="319282"/>
                  </a:cubicBezTo>
                  <a:close/>
                  <a:moveTo>
                    <a:pt x="1978327" y="293951"/>
                  </a:moveTo>
                  <a:cubicBezTo>
                    <a:pt x="2003658" y="293951"/>
                    <a:pt x="2016321" y="310614"/>
                    <a:pt x="2027653" y="329945"/>
                  </a:cubicBezTo>
                  <a:cubicBezTo>
                    <a:pt x="2039650" y="349274"/>
                    <a:pt x="2019654" y="353941"/>
                    <a:pt x="2012988" y="364606"/>
                  </a:cubicBezTo>
                  <a:cubicBezTo>
                    <a:pt x="2007655" y="373272"/>
                    <a:pt x="1997659" y="381936"/>
                    <a:pt x="1997659" y="390601"/>
                  </a:cubicBezTo>
                  <a:cubicBezTo>
                    <a:pt x="1998325" y="419930"/>
                    <a:pt x="1976994" y="419263"/>
                    <a:pt x="1958331" y="423263"/>
                  </a:cubicBezTo>
                  <a:cubicBezTo>
                    <a:pt x="1937669" y="427929"/>
                    <a:pt x="1932336" y="411264"/>
                    <a:pt x="1923670" y="399267"/>
                  </a:cubicBezTo>
                  <a:cubicBezTo>
                    <a:pt x="1887676" y="347941"/>
                    <a:pt x="1888343" y="347941"/>
                    <a:pt x="1939669" y="311947"/>
                  </a:cubicBezTo>
                  <a:cubicBezTo>
                    <a:pt x="1966331" y="293951"/>
                    <a:pt x="1966331" y="293951"/>
                    <a:pt x="1978327" y="293951"/>
                  </a:cubicBezTo>
                  <a:close/>
                  <a:moveTo>
                    <a:pt x="1754368" y="283285"/>
                  </a:moveTo>
                  <a:cubicBezTo>
                    <a:pt x="1784363" y="283285"/>
                    <a:pt x="1828356" y="327946"/>
                    <a:pt x="1827023" y="357941"/>
                  </a:cubicBezTo>
                  <a:cubicBezTo>
                    <a:pt x="1826356" y="371940"/>
                    <a:pt x="1814357" y="378604"/>
                    <a:pt x="1802359" y="381937"/>
                  </a:cubicBezTo>
                  <a:cubicBezTo>
                    <a:pt x="1780363" y="388603"/>
                    <a:pt x="1763700" y="399935"/>
                    <a:pt x="1757035" y="423264"/>
                  </a:cubicBezTo>
                  <a:cubicBezTo>
                    <a:pt x="1753035" y="437263"/>
                    <a:pt x="1745703" y="430597"/>
                    <a:pt x="1739037" y="426597"/>
                  </a:cubicBezTo>
                  <a:cubicBezTo>
                    <a:pt x="1726373" y="419265"/>
                    <a:pt x="1718374" y="407268"/>
                    <a:pt x="1709709" y="395936"/>
                  </a:cubicBezTo>
                  <a:cubicBezTo>
                    <a:pt x="1701709" y="385270"/>
                    <a:pt x="1695046" y="373940"/>
                    <a:pt x="1686380" y="363940"/>
                  </a:cubicBezTo>
                  <a:cubicBezTo>
                    <a:pt x="1657052" y="329279"/>
                    <a:pt x="1659718" y="317280"/>
                    <a:pt x="1701709" y="295951"/>
                  </a:cubicBezTo>
                  <a:cubicBezTo>
                    <a:pt x="1718374" y="287285"/>
                    <a:pt x="1735704" y="281952"/>
                    <a:pt x="1754368" y="283285"/>
                  </a:cubicBezTo>
                  <a:close/>
                  <a:moveTo>
                    <a:pt x="2169630" y="269290"/>
                  </a:moveTo>
                  <a:cubicBezTo>
                    <a:pt x="2192293" y="266624"/>
                    <a:pt x="2201625" y="284622"/>
                    <a:pt x="2213624" y="297952"/>
                  </a:cubicBezTo>
                  <a:cubicBezTo>
                    <a:pt x="2225621" y="310617"/>
                    <a:pt x="2211625" y="318617"/>
                    <a:pt x="2206958" y="327280"/>
                  </a:cubicBezTo>
                  <a:cubicBezTo>
                    <a:pt x="2183627" y="369941"/>
                    <a:pt x="2190293" y="397936"/>
                    <a:pt x="2232287" y="429931"/>
                  </a:cubicBezTo>
                  <a:cubicBezTo>
                    <a:pt x="2268949" y="457259"/>
                    <a:pt x="2270948" y="473925"/>
                    <a:pt x="2242953" y="507253"/>
                  </a:cubicBezTo>
                  <a:cubicBezTo>
                    <a:pt x="2232287" y="519918"/>
                    <a:pt x="2219622" y="523915"/>
                    <a:pt x="2204958" y="516585"/>
                  </a:cubicBezTo>
                  <a:cubicBezTo>
                    <a:pt x="2180963" y="504586"/>
                    <a:pt x="2158298" y="489921"/>
                    <a:pt x="2140302" y="469925"/>
                  </a:cubicBezTo>
                  <a:cubicBezTo>
                    <a:pt x="2117637" y="444596"/>
                    <a:pt x="2122970" y="421932"/>
                    <a:pt x="2154299" y="406602"/>
                  </a:cubicBezTo>
                  <a:cubicBezTo>
                    <a:pt x="2160965" y="403269"/>
                    <a:pt x="2167631" y="401269"/>
                    <a:pt x="2173630" y="397936"/>
                  </a:cubicBezTo>
                  <a:cubicBezTo>
                    <a:pt x="2178296" y="395270"/>
                    <a:pt x="2186960" y="394603"/>
                    <a:pt x="2185627" y="385939"/>
                  </a:cubicBezTo>
                  <a:cubicBezTo>
                    <a:pt x="2184294" y="378607"/>
                    <a:pt x="2180296" y="373940"/>
                    <a:pt x="2170964" y="373274"/>
                  </a:cubicBezTo>
                  <a:cubicBezTo>
                    <a:pt x="2159631" y="372607"/>
                    <a:pt x="2149632" y="367274"/>
                    <a:pt x="2140302" y="359942"/>
                  </a:cubicBezTo>
                  <a:cubicBezTo>
                    <a:pt x="2122304" y="346612"/>
                    <a:pt x="2106307" y="329947"/>
                    <a:pt x="2114306" y="305951"/>
                  </a:cubicBezTo>
                  <a:cubicBezTo>
                    <a:pt x="2122970" y="282622"/>
                    <a:pt x="2144301" y="271956"/>
                    <a:pt x="2169630" y="269290"/>
                  </a:cubicBezTo>
                  <a:close/>
                  <a:moveTo>
                    <a:pt x="2510739" y="264621"/>
                  </a:moveTo>
                  <a:cubicBezTo>
                    <a:pt x="2513905" y="265788"/>
                    <a:pt x="2516904" y="268621"/>
                    <a:pt x="2518903" y="271954"/>
                  </a:cubicBezTo>
                  <a:cubicBezTo>
                    <a:pt x="2528902" y="287285"/>
                    <a:pt x="2530235" y="300617"/>
                    <a:pt x="2510239" y="309948"/>
                  </a:cubicBezTo>
                  <a:cubicBezTo>
                    <a:pt x="2506239" y="295951"/>
                    <a:pt x="2487574" y="284618"/>
                    <a:pt x="2501573" y="267288"/>
                  </a:cubicBezTo>
                  <a:cubicBezTo>
                    <a:pt x="2504239" y="263954"/>
                    <a:pt x="2507572" y="263455"/>
                    <a:pt x="2510739" y="264621"/>
                  </a:cubicBezTo>
                  <a:close/>
                  <a:moveTo>
                    <a:pt x="2360931" y="239295"/>
                  </a:moveTo>
                  <a:cubicBezTo>
                    <a:pt x="2388260" y="243294"/>
                    <a:pt x="2411589" y="265290"/>
                    <a:pt x="2443583" y="251960"/>
                  </a:cubicBezTo>
                  <a:cubicBezTo>
                    <a:pt x="2467581" y="242628"/>
                    <a:pt x="2491577" y="273956"/>
                    <a:pt x="2484244" y="299285"/>
                  </a:cubicBezTo>
                  <a:cubicBezTo>
                    <a:pt x="2479578" y="314616"/>
                    <a:pt x="2474245" y="330612"/>
                    <a:pt x="2466248" y="344611"/>
                  </a:cubicBezTo>
                  <a:cubicBezTo>
                    <a:pt x="2458915" y="357943"/>
                    <a:pt x="2448250" y="367273"/>
                    <a:pt x="2430920" y="357943"/>
                  </a:cubicBezTo>
                  <a:cubicBezTo>
                    <a:pt x="2416255" y="349277"/>
                    <a:pt x="2403589" y="339945"/>
                    <a:pt x="2414255" y="319282"/>
                  </a:cubicBezTo>
                  <a:cubicBezTo>
                    <a:pt x="2422921" y="302618"/>
                    <a:pt x="2426920" y="284621"/>
                    <a:pt x="2407589" y="262626"/>
                  </a:cubicBezTo>
                  <a:cubicBezTo>
                    <a:pt x="2406922" y="273289"/>
                    <a:pt x="2406922" y="276622"/>
                    <a:pt x="2406922" y="280622"/>
                  </a:cubicBezTo>
                  <a:cubicBezTo>
                    <a:pt x="2404923" y="307284"/>
                    <a:pt x="2405589" y="335279"/>
                    <a:pt x="2371595" y="343944"/>
                  </a:cubicBezTo>
                  <a:cubicBezTo>
                    <a:pt x="2350932" y="349277"/>
                    <a:pt x="2295608" y="324615"/>
                    <a:pt x="2284943" y="305951"/>
                  </a:cubicBezTo>
                  <a:cubicBezTo>
                    <a:pt x="2282943" y="301951"/>
                    <a:pt x="2280943" y="295954"/>
                    <a:pt x="2281610" y="291288"/>
                  </a:cubicBezTo>
                  <a:cubicBezTo>
                    <a:pt x="2284943" y="260626"/>
                    <a:pt x="2331603" y="234629"/>
                    <a:pt x="2360931" y="239295"/>
                  </a:cubicBezTo>
                  <a:close/>
                  <a:moveTo>
                    <a:pt x="2080313" y="214632"/>
                  </a:moveTo>
                  <a:cubicBezTo>
                    <a:pt x="2106974" y="214632"/>
                    <a:pt x="2118305" y="234628"/>
                    <a:pt x="2130970" y="251293"/>
                  </a:cubicBezTo>
                  <a:cubicBezTo>
                    <a:pt x="2138302" y="260626"/>
                    <a:pt x="2128970" y="263292"/>
                    <a:pt x="2122971" y="266623"/>
                  </a:cubicBezTo>
                  <a:cubicBezTo>
                    <a:pt x="2108308" y="275289"/>
                    <a:pt x="2097642" y="285955"/>
                    <a:pt x="2092309" y="303285"/>
                  </a:cubicBezTo>
                  <a:cubicBezTo>
                    <a:pt x="2085643" y="326616"/>
                    <a:pt x="2062315" y="333280"/>
                    <a:pt x="2046318" y="315283"/>
                  </a:cubicBezTo>
                  <a:cubicBezTo>
                    <a:pt x="2034320" y="301285"/>
                    <a:pt x="2026321" y="283288"/>
                    <a:pt x="2015657" y="267290"/>
                  </a:cubicBezTo>
                  <a:cubicBezTo>
                    <a:pt x="2006991" y="254626"/>
                    <a:pt x="2014990" y="238628"/>
                    <a:pt x="2028987" y="230630"/>
                  </a:cubicBezTo>
                  <a:cubicBezTo>
                    <a:pt x="2044985" y="221298"/>
                    <a:pt x="2062981" y="215965"/>
                    <a:pt x="2080313" y="214632"/>
                  </a:cubicBezTo>
                  <a:close/>
                  <a:moveTo>
                    <a:pt x="1855851" y="197802"/>
                  </a:moveTo>
                  <a:cubicBezTo>
                    <a:pt x="1869015" y="197468"/>
                    <a:pt x="1882346" y="200635"/>
                    <a:pt x="1895677" y="206634"/>
                  </a:cubicBezTo>
                  <a:cubicBezTo>
                    <a:pt x="1924339" y="219297"/>
                    <a:pt x="1929006" y="249292"/>
                    <a:pt x="1939671" y="273289"/>
                  </a:cubicBezTo>
                  <a:cubicBezTo>
                    <a:pt x="1944338" y="283286"/>
                    <a:pt x="1931672" y="291285"/>
                    <a:pt x="1923673" y="296618"/>
                  </a:cubicBezTo>
                  <a:cubicBezTo>
                    <a:pt x="1904343" y="307950"/>
                    <a:pt x="1891011" y="323946"/>
                    <a:pt x="1882347" y="344609"/>
                  </a:cubicBezTo>
                  <a:cubicBezTo>
                    <a:pt x="1877681" y="355941"/>
                    <a:pt x="1869015" y="370606"/>
                    <a:pt x="1855683" y="357274"/>
                  </a:cubicBezTo>
                  <a:cubicBezTo>
                    <a:pt x="1827021" y="327279"/>
                    <a:pt x="1807025" y="290619"/>
                    <a:pt x="1794359" y="258624"/>
                  </a:cubicBezTo>
                  <a:cubicBezTo>
                    <a:pt x="1793026" y="231962"/>
                    <a:pt x="1803025" y="219297"/>
                    <a:pt x="1817024" y="209967"/>
                  </a:cubicBezTo>
                  <a:cubicBezTo>
                    <a:pt x="1829689" y="201968"/>
                    <a:pt x="1842686" y="198135"/>
                    <a:pt x="1855851" y="197802"/>
                  </a:cubicBezTo>
                  <a:close/>
                  <a:moveTo>
                    <a:pt x="2239618" y="195966"/>
                  </a:moveTo>
                  <a:cubicBezTo>
                    <a:pt x="2252282" y="195966"/>
                    <a:pt x="2291609" y="223961"/>
                    <a:pt x="2291609" y="233294"/>
                  </a:cubicBezTo>
                  <a:cubicBezTo>
                    <a:pt x="2291609" y="241293"/>
                    <a:pt x="2248949" y="287284"/>
                    <a:pt x="2241616" y="287284"/>
                  </a:cubicBezTo>
                  <a:cubicBezTo>
                    <a:pt x="2228953" y="287284"/>
                    <a:pt x="2194959" y="249290"/>
                    <a:pt x="2194292" y="234627"/>
                  </a:cubicBezTo>
                  <a:cubicBezTo>
                    <a:pt x="2194292" y="218629"/>
                    <a:pt x="2219621" y="196633"/>
                    <a:pt x="2239618" y="195966"/>
                  </a:cubicBezTo>
                  <a:close/>
                  <a:moveTo>
                    <a:pt x="2163800" y="154225"/>
                  </a:moveTo>
                  <a:cubicBezTo>
                    <a:pt x="2180131" y="153475"/>
                    <a:pt x="2196628" y="159974"/>
                    <a:pt x="2209626" y="173972"/>
                  </a:cubicBezTo>
                  <a:cubicBezTo>
                    <a:pt x="2212292" y="176638"/>
                    <a:pt x="2214959" y="179971"/>
                    <a:pt x="2218292" y="183971"/>
                  </a:cubicBezTo>
                  <a:cubicBezTo>
                    <a:pt x="2197627" y="193302"/>
                    <a:pt x="2178297" y="201967"/>
                    <a:pt x="2173631" y="227297"/>
                  </a:cubicBezTo>
                  <a:cubicBezTo>
                    <a:pt x="2170965" y="241295"/>
                    <a:pt x="2158299" y="243295"/>
                    <a:pt x="2147635" y="233296"/>
                  </a:cubicBezTo>
                  <a:cubicBezTo>
                    <a:pt x="2136970" y="223963"/>
                    <a:pt x="2126971" y="213966"/>
                    <a:pt x="2117640" y="202634"/>
                  </a:cubicBezTo>
                  <a:cubicBezTo>
                    <a:pt x="2110974" y="194635"/>
                    <a:pt x="2111641" y="185969"/>
                    <a:pt x="2118973" y="177972"/>
                  </a:cubicBezTo>
                  <a:cubicBezTo>
                    <a:pt x="2131305" y="162974"/>
                    <a:pt x="2147469" y="154975"/>
                    <a:pt x="2163800" y="154225"/>
                  </a:cubicBezTo>
                  <a:close/>
                  <a:moveTo>
                    <a:pt x="2529567" y="147309"/>
                  </a:moveTo>
                  <a:cubicBezTo>
                    <a:pt x="2548230" y="147976"/>
                    <a:pt x="2552896" y="159975"/>
                    <a:pt x="2552230" y="181304"/>
                  </a:cubicBezTo>
                  <a:cubicBezTo>
                    <a:pt x="2537567" y="195302"/>
                    <a:pt x="2560229" y="234627"/>
                    <a:pt x="2520902" y="239293"/>
                  </a:cubicBezTo>
                  <a:cubicBezTo>
                    <a:pt x="2507570" y="240626"/>
                    <a:pt x="2484908" y="242626"/>
                    <a:pt x="2486241" y="216631"/>
                  </a:cubicBezTo>
                  <a:cubicBezTo>
                    <a:pt x="2487574" y="179304"/>
                    <a:pt x="2507570" y="147309"/>
                    <a:pt x="2529567" y="147309"/>
                  </a:cubicBezTo>
                  <a:close/>
                  <a:moveTo>
                    <a:pt x="2455903" y="144092"/>
                  </a:moveTo>
                  <a:cubicBezTo>
                    <a:pt x="2468119" y="144060"/>
                    <a:pt x="2474243" y="154809"/>
                    <a:pt x="2476243" y="169306"/>
                  </a:cubicBezTo>
                  <a:cubicBezTo>
                    <a:pt x="2481575" y="201301"/>
                    <a:pt x="2465579" y="225299"/>
                    <a:pt x="2438915" y="228630"/>
                  </a:cubicBezTo>
                  <a:cubicBezTo>
                    <a:pt x="2406921" y="232630"/>
                    <a:pt x="2380926" y="218633"/>
                    <a:pt x="2378259" y="196635"/>
                  </a:cubicBezTo>
                  <a:cubicBezTo>
                    <a:pt x="2376260" y="171973"/>
                    <a:pt x="2399590" y="153976"/>
                    <a:pt x="2441582" y="147977"/>
                  </a:cubicBezTo>
                  <a:cubicBezTo>
                    <a:pt x="2447081" y="145310"/>
                    <a:pt x="2451831" y="144102"/>
                    <a:pt x="2455903" y="144092"/>
                  </a:cubicBezTo>
                  <a:close/>
                  <a:moveTo>
                    <a:pt x="1972330" y="137978"/>
                  </a:moveTo>
                  <a:cubicBezTo>
                    <a:pt x="1996992" y="137978"/>
                    <a:pt x="2030986" y="162640"/>
                    <a:pt x="2038985" y="185305"/>
                  </a:cubicBezTo>
                  <a:cubicBezTo>
                    <a:pt x="2042318" y="194635"/>
                    <a:pt x="2037652" y="198635"/>
                    <a:pt x="2032320" y="202635"/>
                  </a:cubicBezTo>
                  <a:cubicBezTo>
                    <a:pt x="2014323" y="214634"/>
                    <a:pt x="2004991" y="231963"/>
                    <a:pt x="2000992" y="253295"/>
                  </a:cubicBezTo>
                  <a:cubicBezTo>
                    <a:pt x="1998992" y="262625"/>
                    <a:pt x="1996992" y="273957"/>
                    <a:pt x="1984329" y="276624"/>
                  </a:cubicBezTo>
                  <a:cubicBezTo>
                    <a:pt x="1972330" y="278624"/>
                    <a:pt x="1964331" y="271958"/>
                    <a:pt x="1959000" y="262625"/>
                  </a:cubicBezTo>
                  <a:cubicBezTo>
                    <a:pt x="1945002" y="239963"/>
                    <a:pt x="1930337" y="217967"/>
                    <a:pt x="1919673" y="193969"/>
                  </a:cubicBezTo>
                  <a:cubicBezTo>
                    <a:pt x="1908341" y="169973"/>
                    <a:pt x="1940335" y="137978"/>
                    <a:pt x="1972330" y="137978"/>
                  </a:cubicBezTo>
                  <a:close/>
                  <a:moveTo>
                    <a:pt x="2344934" y="125314"/>
                  </a:moveTo>
                  <a:cubicBezTo>
                    <a:pt x="2348934" y="125981"/>
                    <a:pt x="2352933" y="128645"/>
                    <a:pt x="2355600" y="130645"/>
                  </a:cubicBezTo>
                  <a:cubicBezTo>
                    <a:pt x="2365596" y="139310"/>
                    <a:pt x="2374929" y="151976"/>
                    <a:pt x="2364263" y="161973"/>
                  </a:cubicBezTo>
                  <a:cubicBezTo>
                    <a:pt x="2346934" y="176638"/>
                    <a:pt x="2372929" y="220631"/>
                    <a:pt x="2330269" y="215298"/>
                  </a:cubicBezTo>
                  <a:cubicBezTo>
                    <a:pt x="2307607" y="215965"/>
                    <a:pt x="2291611" y="207966"/>
                    <a:pt x="2282945" y="189969"/>
                  </a:cubicBezTo>
                  <a:cubicBezTo>
                    <a:pt x="2276279" y="175304"/>
                    <a:pt x="2280945" y="161306"/>
                    <a:pt x="2292277" y="150643"/>
                  </a:cubicBezTo>
                  <a:cubicBezTo>
                    <a:pt x="2306940" y="136644"/>
                    <a:pt x="2321605" y="121315"/>
                    <a:pt x="2344934" y="125314"/>
                  </a:cubicBezTo>
                  <a:close/>
                  <a:moveTo>
                    <a:pt x="2110766" y="98922"/>
                  </a:moveTo>
                  <a:cubicBezTo>
                    <a:pt x="2117723" y="100026"/>
                    <a:pt x="2124472" y="102817"/>
                    <a:pt x="2130971" y="107316"/>
                  </a:cubicBezTo>
                  <a:cubicBezTo>
                    <a:pt x="2136304" y="110649"/>
                    <a:pt x="2140303" y="115315"/>
                    <a:pt x="2144970" y="119982"/>
                  </a:cubicBezTo>
                  <a:cubicBezTo>
                    <a:pt x="2141636" y="124648"/>
                    <a:pt x="2138970" y="129312"/>
                    <a:pt x="2135637" y="133311"/>
                  </a:cubicBezTo>
                  <a:cubicBezTo>
                    <a:pt x="2120974" y="149310"/>
                    <a:pt x="2106975" y="164639"/>
                    <a:pt x="2091643" y="179971"/>
                  </a:cubicBezTo>
                  <a:cubicBezTo>
                    <a:pt x="2076980" y="195300"/>
                    <a:pt x="2062314" y="187970"/>
                    <a:pt x="2052317" y="175305"/>
                  </a:cubicBezTo>
                  <a:cubicBezTo>
                    <a:pt x="2042985" y="163973"/>
                    <a:pt x="2026986" y="152643"/>
                    <a:pt x="2043651" y="133978"/>
                  </a:cubicBezTo>
                  <a:cubicBezTo>
                    <a:pt x="2067148" y="107482"/>
                    <a:pt x="2089894" y="95610"/>
                    <a:pt x="2110766" y="98922"/>
                  </a:cubicBezTo>
                  <a:close/>
                  <a:moveTo>
                    <a:pt x="2263207" y="86642"/>
                  </a:moveTo>
                  <a:cubicBezTo>
                    <a:pt x="2271570" y="85444"/>
                    <a:pt x="2279610" y="86152"/>
                    <a:pt x="2286276" y="89318"/>
                  </a:cubicBezTo>
                  <a:cubicBezTo>
                    <a:pt x="2292275" y="92651"/>
                    <a:pt x="2300274" y="94651"/>
                    <a:pt x="2300274" y="105316"/>
                  </a:cubicBezTo>
                  <a:cubicBezTo>
                    <a:pt x="2296274" y="109982"/>
                    <a:pt x="2291608" y="115313"/>
                    <a:pt x="2286942" y="120646"/>
                  </a:cubicBezTo>
                  <a:cubicBezTo>
                    <a:pt x="2276279" y="131311"/>
                    <a:pt x="2262280" y="139977"/>
                    <a:pt x="2256947" y="154640"/>
                  </a:cubicBezTo>
                  <a:cubicBezTo>
                    <a:pt x="2253614" y="163972"/>
                    <a:pt x="2252281" y="178637"/>
                    <a:pt x="2238285" y="171305"/>
                  </a:cubicBezTo>
                  <a:cubicBezTo>
                    <a:pt x="2222953" y="163972"/>
                    <a:pt x="2205624" y="154640"/>
                    <a:pt x="2207624" y="133978"/>
                  </a:cubicBezTo>
                  <a:cubicBezTo>
                    <a:pt x="2210124" y="110982"/>
                    <a:pt x="2238118" y="90236"/>
                    <a:pt x="2263207" y="86642"/>
                  </a:cubicBezTo>
                  <a:close/>
                  <a:moveTo>
                    <a:pt x="2494241" y="74654"/>
                  </a:moveTo>
                  <a:cubicBezTo>
                    <a:pt x="2508904" y="75321"/>
                    <a:pt x="2520902" y="87319"/>
                    <a:pt x="2526902" y="99983"/>
                  </a:cubicBezTo>
                  <a:cubicBezTo>
                    <a:pt x="2522236" y="119314"/>
                    <a:pt x="2514903" y="135976"/>
                    <a:pt x="2493574" y="135976"/>
                  </a:cubicBezTo>
                  <a:cubicBezTo>
                    <a:pt x="2476243" y="135976"/>
                    <a:pt x="2469577" y="121313"/>
                    <a:pt x="2468911" y="106648"/>
                  </a:cubicBezTo>
                  <a:cubicBezTo>
                    <a:pt x="2467579" y="89986"/>
                    <a:pt x="2476243" y="74654"/>
                    <a:pt x="2494241" y="74654"/>
                  </a:cubicBezTo>
                  <a:close/>
                  <a:moveTo>
                    <a:pt x="2406924" y="66656"/>
                  </a:moveTo>
                  <a:cubicBezTo>
                    <a:pt x="2422254" y="62656"/>
                    <a:pt x="2444252" y="87985"/>
                    <a:pt x="2443586" y="107314"/>
                  </a:cubicBezTo>
                  <a:cubicBezTo>
                    <a:pt x="2442919" y="143308"/>
                    <a:pt x="2410924" y="117979"/>
                    <a:pt x="2400925" y="130644"/>
                  </a:cubicBezTo>
                  <a:cubicBezTo>
                    <a:pt x="2380928" y="133311"/>
                    <a:pt x="2372263" y="123312"/>
                    <a:pt x="2372929" y="107980"/>
                  </a:cubicBezTo>
                  <a:cubicBezTo>
                    <a:pt x="2373596" y="85985"/>
                    <a:pt x="2386926" y="71989"/>
                    <a:pt x="2406924" y="66656"/>
                  </a:cubicBezTo>
                  <a:close/>
                  <a:moveTo>
                    <a:pt x="2211621" y="47991"/>
                  </a:moveTo>
                  <a:cubicBezTo>
                    <a:pt x="2223620" y="47324"/>
                    <a:pt x="2236285" y="49324"/>
                    <a:pt x="2241616" y="59990"/>
                  </a:cubicBezTo>
                  <a:cubicBezTo>
                    <a:pt x="2247615" y="72655"/>
                    <a:pt x="2231619" y="75322"/>
                    <a:pt x="2225620" y="81986"/>
                  </a:cubicBezTo>
                  <a:cubicBezTo>
                    <a:pt x="2214288" y="95318"/>
                    <a:pt x="2202291" y="107317"/>
                    <a:pt x="2190292" y="120647"/>
                  </a:cubicBezTo>
                  <a:cubicBezTo>
                    <a:pt x="2179627" y="132646"/>
                    <a:pt x="2172296" y="132646"/>
                    <a:pt x="2162964" y="116647"/>
                  </a:cubicBezTo>
                  <a:cubicBezTo>
                    <a:pt x="2141633" y="75988"/>
                    <a:pt x="2159631" y="48657"/>
                    <a:pt x="2211621" y="47991"/>
                  </a:cubicBezTo>
                  <a:close/>
                  <a:moveTo>
                    <a:pt x="2352100" y="32161"/>
                  </a:moveTo>
                  <a:cubicBezTo>
                    <a:pt x="2361932" y="31995"/>
                    <a:pt x="2371596" y="36661"/>
                    <a:pt x="2380928" y="48660"/>
                  </a:cubicBezTo>
                  <a:cubicBezTo>
                    <a:pt x="2371597" y="67323"/>
                    <a:pt x="2337602" y="67990"/>
                    <a:pt x="2345600" y="99318"/>
                  </a:cubicBezTo>
                  <a:cubicBezTo>
                    <a:pt x="2346933" y="103318"/>
                    <a:pt x="2340269" y="104651"/>
                    <a:pt x="2336269" y="103318"/>
                  </a:cubicBezTo>
                  <a:cubicBezTo>
                    <a:pt x="2320937" y="97985"/>
                    <a:pt x="2314271" y="85321"/>
                    <a:pt x="2308940" y="71989"/>
                  </a:cubicBezTo>
                  <a:cubicBezTo>
                    <a:pt x="2303607" y="58657"/>
                    <a:pt x="2312938" y="51326"/>
                    <a:pt x="2322270" y="44660"/>
                  </a:cubicBezTo>
                  <a:cubicBezTo>
                    <a:pt x="2332270" y="37327"/>
                    <a:pt x="2342268" y="32328"/>
                    <a:pt x="2352100" y="32161"/>
                  </a:cubicBezTo>
                  <a:close/>
                  <a:moveTo>
                    <a:pt x="2524236" y="26662"/>
                  </a:moveTo>
                  <a:cubicBezTo>
                    <a:pt x="2543567" y="28662"/>
                    <a:pt x="2548900" y="42661"/>
                    <a:pt x="2553566" y="55325"/>
                  </a:cubicBezTo>
                  <a:cubicBezTo>
                    <a:pt x="2557566" y="66658"/>
                    <a:pt x="2547567" y="71991"/>
                    <a:pt x="2538234" y="72658"/>
                  </a:cubicBezTo>
                  <a:cubicBezTo>
                    <a:pt x="2514237" y="74658"/>
                    <a:pt x="2522237" y="51325"/>
                    <a:pt x="2514904" y="39995"/>
                  </a:cubicBezTo>
                  <a:cubicBezTo>
                    <a:pt x="2508237" y="30662"/>
                    <a:pt x="2520903" y="30662"/>
                    <a:pt x="2524236" y="26662"/>
                  </a:cubicBezTo>
                  <a:close/>
                  <a:moveTo>
                    <a:pt x="2296274" y="11332"/>
                  </a:moveTo>
                  <a:cubicBezTo>
                    <a:pt x="2306271" y="9999"/>
                    <a:pt x="2316270" y="12666"/>
                    <a:pt x="2310271" y="25998"/>
                  </a:cubicBezTo>
                  <a:cubicBezTo>
                    <a:pt x="2300941" y="46662"/>
                    <a:pt x="2270944" y="51329"/>
                    <a:pt x="2251615" y="35329"/>
                  </a:cubicBezTo>
                  <a:cubicBezTo>
                    <a:pt x="2265613" y="25332"/>
                    <a:pt x="2278943" y="13999"/>
                    <a:pt x="2296274" y="11332"/>
                  </a:cubicBezTo>
                  <a:close/>
                  <a:moveTo>
                    <a:pt x="2424253" y="0"/>
                  </a:moveTo>
                  <a:cubicBezTo>
                    <a:pt x="2439584" y="2667"/>
                    <a:pt x="2431585" y="13332"/>
                    <a:pt x="2432918" y="19996"/>
                  </a:cubicBezTo>
                  <a:cubicBezTo>
                    <a:pt x="2434252" y="28662"/>
                    <a:pt x="2430252" y="39994"/>
                    <a:pt x="2441584" y="43327"/>
                  </a:cubicBezTo>
                  <a:cubicBezTo>
                    <a:pt x="2452250" y="46660"/>
                    <a:pt x="2454249" y="35994"/>
                    <a:pt x="2459580" y="30661"/>
                  </a:cubicBezTo>
                  <a:cubicBezTo>
                    <a:pt x="2466913" y="23329"/>
                    <a:pt x="2473579" y="8666"/>
                    <a:pt x="2486244" y="19329"/>
                  </a:cubicBezTo>
                  <a:cubicBezTo>
                    <a:pt x="2494907" y="27328"/>
                    <a:pt x="2493574" y="41327"/>
                    <a:pt x="2486910" y="49990"/>
                  </a:cubicBezTo>
                  <a:cubicBezTo>
                    <a:pt x="2478911" y="59989"/>
                    <a:pt x="2462246" y="71321"/>
                    <a:pt x="2454914" y="63989"/>
                  </a:cubicBezTo>
                  <a:cubicBezTo>
                    <a:pt x="2442917" y="52657"/>
                    <a:pt x="2430919" y="50657"/>
                    <a:pt x="2416922" y="47993"/>
                  </a:cubicBezTo>
                  <a:cubicBezTo>
                    <a:pt x="2406257" y="45993"/>
                    <a:pt x="2396924" y="39994"/>
                    <a:pt x="2399591" y="26662"/>
                  </a:cubicBezTo>
                  <a:cubicBezTo>
                    <a:pt x="2401591" y="12666"/>
                    <a:pt x="2413589" y="6000"/>
                    <a:pt x="2424253" y="0"/>
                  </a:cubicBezTo>
                  <a:close/>
                </a:path>
              </a:pathLst>
            </a:custGeom>
            <a:grpFill/>
            <a:ln w="33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6639A70-1F05-47E9-B8CB-6B390ADA4A42}"/>
                </a:ext>
              </a:extLst>
            </p:cNvPr>
            <p:cNvSpPr/>
            <p:nvPr/>
          </p:nvSpPr>
          <p:spPr>
            <a:xfrm rot="658315">
              <a:off x="7327693" y="2151951"/>
              <a:ext cx="1968838" cy="1537751"/>
            </a:xfrm>
            <a:custGeom>
              <a:avLst/>
              <a:gdLst>
                <a:gd name="connsiteX0" fmla="*/ 121105 w 1968838"/>
                <a:gd name="connsiteY0" fmla="*/ 1379767 h 1537751"/>
                <a:gd name="connsiteX1" fmla="*/ 137727 w 1968838"/>
                <a:gd name="connsiteY1" fmla="*/ 1377349 h 1537751"/>
                <a:gd name="connsiteX2" fmla="*/ 216607 w 1968838"/>
                <a:gd name="connsiteY2" fmla="*/ 1376443 h 1537751"/>
                <a:gd name="connsiteX3" fmla="*/ 248037 w 1968838"/>
                <a:gd name="connsiteY3" fmla="*/ 1381581 h 1537751"/>
                <a:gd name="connsiteX4" fmla="*/ 304250 w 1968838"/>
                <a:gd name="connsiteY4" fmla="*/ 1366470 h 1537751"/>
                <a:gd name="connsiteX5" fmla="*/ 366206 w 1968838"/>
                <a:gd name="connsiteY5" fmla="*/ 1346221 h 1537751"/>
                <a:gd name="connsiteX6" fmla="*/ 407307 w 1968838"/>
                <a:gd name="connsiteY6" fmla="*/ 1346825 h 1537751"/>
                <a:gd name="connsiteX7" fmla="*/ 404588 w 1968838"/>
                <a:gd name="connsiteY7" fmla="*/ 1352568 h 1537751"/>
                <a:gd name="connsiteX8" fmla="*/ 292464 w 1968838"/>
                <a:gd name="connsiteY8" fmla="*/ 1408176 h 1537751"/>
                <a:gd name="connsiteX9" fmla="*/ 219931 w 1968838"/>
                <a:gd name="connsiteY9" fmla="*/ 1411803 h 1537751"/>
                <a:gd name="connsiteX10" fmla="*/ 166136 w 1968838"/>
                <a:gd name="connsiteY10" fmla="*/ 1393972 h 1537751"/>
                <a:gd name="connsiteX11" fmla="*/ 121105 w 1968838"/>
                <a:gd name="connsiteY11" fmla="*/ 1379767 h 1537751"/>
                <a:gd name="connsiteX12" fmla="*/ 257482 w 1968838"/>
                <a:gd name="connsiteY12" fmla="*/ 1316414 h 1537751"/>
                <a:gd name="connsiteX13" fmla="*/ 281887 w 1968838"/>
                <a:gd name="connsiteY13" fmla="*/ 1320834 h 1537751"/>
                <a:gd name="connsiteX14" fmla="*/ 316642 w 1968838"/>
                <a:gd name="connsiteY14" fmla="*/ 1330505 h 1537751"/>
                <a:gd name="connsiteX15" fmla="*/ 324198 w 1968838"/>
                <a:gd name="connsiteY15" fmla="*/ 1335945 h 1537751"/>
                <a:gd name="connsiteX16" fmla="*/ 318153 w 1968838"/>
                <a:gd name="connsiteY16" fmla="*/ 1342594 h 1537751"/>
                <a:gd name="connsiteX17" fmla="*/ 289140 w 1968838"/>
                <a:gd name="connsiteY17" fmla="*/ 1363749 h 1537751"/>
                <a:gd name="connsiteX18" fmla="*/ 249247 w 1968838"/>
                <a:gd name="connsiteY18" fmla="*/ 1373118 h 1537751"/>
                <a:gd name="connsiteX19" fmla="*/ 187291 w 1968838"/>
                <a:gd name="connsiteY19" fmla="*/ 1367980 h 1537751"/>
                <a:gd name="connsiteX20" fmla="*/ 186083 w 1968838"/>
                <a:gd name="connsiteY20" fmla="*/ 1366167 h 1537751"/>
                <a:gd name="connsiteX21" fmla="*/ 212980 w 1968838"/>
                <a:gd name="connsiteY21" fmla="*/ 1352869 h 1537751"/>
                <a:gd name="connsiteX22" fmla="*/ 239878 w 1968838"/>
                <a:gd name="connsiteY22" fmla="*/ 1333527 h 1537751"/>
                <a:gd name="connsiteX23" fmla="*/ 257482 w 1968838"/>
                <a:gd name="connsiteY23" fmla="*/ 1316414 h 1537751"/>
                <a:gd name="connsiteX24" fmla="*/ 209391 w 1968838"/>
                <a:gd name="connsiteY24" fmla="*/ 1299679 h 1537751"/>
                <a:gd name="connsiteX25" fmla="*/ 232625 w 1968838"/>
                <a:gd name="connsiteY25" fmla="*/ 1304817 h 1537751"/>
                <a:gd name="connsiteX26" fmla="*/ 234136 w 1968838"/>
                <a:gd name="connsiteY26" fmla="*/ 1314790 h 1537751"/>
                <a:gd name="connsiteX27" fmla="*/ 156767 w 1968838"/>
                <a:gd name="connsiteY27" fmla="*/ 1349244 h 1537751"/>
                <a:gd name="connsiteX28" fmla="*/ 112038 w 1968838"/>
                <a:gd name="connsiteY28" fmla="*/ 1349243 h 1537751"/>
                <a:gd name="connsiteX29" fmla="*/ 144981 w 1968838"/>
                <a:gd name="connsiteY29" fmla="*/ 1331714 h 1537751"/>
                <a:gd name="connsiteX30" fmla="*/ 186385 w 1968838"/>
                <a:gd name="connsiteY30" fmla="*/ 1307235 h 1537751"/>
                <a:gd name="connsiteX31" fmla="*/ 209391 w 1968838"/>
                <a:gd name="connsiteY31" fmla="*/ 1299679 h 1537751"/>
                <a:gd name="connsiteX32" fmla="*/ 1766990 w 1968838"/>
                <a:gd name="connsiteY32" fmla="*/ 983860 h 1537751"/>
                <a:gd name="connsiteX33" fmla="*/ 1779987 w 1968838"/>
                <a:gd name="connsiteY33" fmla="*/ 1064553 h 1537751"/>
                <a:gd name="connsiteX34" fmla="*/ 1778173 w 1968838"/>
                <a:gd name="connsiteY34" fmla="*/ 1066367 h 1537751"/>
                <a:gd name="connsiteX35" fmla="*/ 1760945 w 1968838"/>
                <a:gd name="connsiteY35" fmla="*/ 1008642 h 1537751"/>
                <a:gd name="connsiteX36" fmla="*/ 1766990 w 1968838"/>
                <a:gd name="connsiteY36" fmla="*/ 983860 h 1537751"/>
                <a:gd name="connsiteX37" fmla="*/ 1914200 w 1968838"/>
                <a:gd name="connsiteY37" fmla="*/ 943968 h 1537751"/>
                <a:gd name="connsiteX38" fmla="*/ 1914865 w 1968838"/>
                <a:gd name="connsiteY38" fmla="*/ 944632 h 1537751"/>
                <a:gd name="connsiteX39" fmla="*/ 1913869 w 1968838"/>
                <a:gd name="connsiteY39" fmla="*/ 944632 h 1537751"/>
                <a:gd name="connsiteX40" fmla="*/ 1817762 w 1968838"/>
                <a:gd name="connsiteY40" fmla="*/ 936715 h 1537751"/>
                <a:gd name="connsiteX41" fmla="*/ 1889086 w 1968838"/>
                <a:gd name="connsiteY41" fmla="*/ 926137 h 1537751"/>
                <a:gd name="connsiteX42" fmla="*/ 1904499 w 1968838"/>
                <a:gd name="connsiteY42" fmla="*/ 941550 h 1537751"/>
                <a:gd name="connsiteX43" fmla="*/ 1932304 w 1968838"/>
                <a:gd name="connsiteY43" fmla="*/ 1005016 h 1537751"/>
                <a:gd name="connsiteX44" fmla="*/ 1950135 w 1968838"/>
                <a:gd name="connsiteY44" fmla="*/ 1018616 h 1537751"/>
                <a:gd name="connsiteX45" fmla="*/ 1941370 w 1968838"/>
                <a:gd name="connsiteY45" fmla="*/ 999576 h 1537751"/>
                <a:gd name="connsiteX46" fmla="*/ 1919610 w 1968838"/>
                <a:gd name="connsiteY46" fmla="*/ 964217 h 1537751"/>
                <a:gd name="connsiteX47" fmla="*/ 1918704 w 1968838"/>
                <a:gd name="connsiteY47" fmla="*/ 946990 h 1537751"/>
                <a:gd name="connsiteX48" fmla="*/ 1960107 w 1968838"/>
                <a:gd name="connsiteY48" fmla="*/ 1009852 h 1537751"/>
                <a:gd name="connsiteX49" fmla="*/ 1927467 w 1968838"/>
                <a:gd name="connsiteY49" fmla="*/ 1059718 h 1537751"/>
                <a:gd name="connsiteX50" fmla="*/ 1890295 w 1968838"/>
                <a:gd name="connsiteY50" fmla="*/ 1064252 h 1537751"/>
                <a:gd name="connsiteX51" fmla="*/ 1868534 w 1968838"/>
                <a:gd name="connsiteY51" fmla="*/ 1053372 h 1537751"/>
                <a:gd name="connsiteX52" fmla="*/ 1845567 w 1968838"/>
                <a:gd name="connsiteY52" fmla="*/ 1017105 h 1537751"/>
                <a:gd name="connsiteX53" fmla="*/ 1811113 w 1968838"/>
                <a:gd name="connsiteY53" fmla="*/ 945479 h 1537751"/>
                <a:gd name="connsiteX54" fmla="*/ 1817762 w 1968838"/>
                <a:gd name="connsiteY54" fmla="*/ 936715 h 1537751"/>
                <a:gd name="connsiteX55" fmla="*/ 1130820 w 1968838"/>
                <a:gd name="connsiteY55" fmla="*/ 854208 h 1537751"/>
                <a:gd name="connsiteX56" fmla="*/ 1190357 w 1968838"/>
                <a:gd name="connsiteY56" fmla="*/ 842723 h 1537751"/>
                <a:gd name="connsiteX57" fmla="*/ 1254125 w 1968838"/>
                <a:gd name="connsiteY57" fmla="*/ 836680 h 1537751"/>
                <a:gd name="connsiteX58" fmla="*/ 1363830 w 1968838"/>
                <a:gd name="connsiteY58" fmla="*/ 840910 h 1537751"/>
                <a:gd name="connsiteX59" fmla="*/ 1546673 w 1968838"/>
                <a:gd name="connsiteY59" fmla="*/ 869923 h 1537751"/>
                <a:gd name="connsiteX60" fmla="*/ 1570548 w 1968838"/>
                <a:gd name="connsiteY60" fmla="*/ 877781 h 1537751"/>
                <a:gd name="connsiteX61" fmla="*/ 1704431 w 1968838"/>
                <a:gd name="connsiteY61" fmla="*/ 906492 h 1537751"/>
                <a:gd name="connsiteX62" fmla="*/ 1755506 w 1968838"/>
                <a:gd name="connsiteY62" fmla="*/ 908003 h 1537751"/>
                <a:gd name="connsiteX63" fmla="*/ 1800235 w 1968838"/>
                <a:gd name="connsiteY63" fmla="*/ 945175 h 1537751"/>
                <a:gd name="connsiteX64" fmla="*/ 1827435 w 1968838"/>
                <a:gd name="connsiteY64" fmla="*/ 1003201 h 1537751"/>
                <a:gd name="connsiteX65" fmla="*/ 1838919 w 1968838"/>
                <a:gd name="connsiteY65" fmla="*/ 1032517 h 1537751"/>
                <a:gd name="connsiteX66" fmla="*/ 1850403 w 1968838"/>
                <a:gd name="connsiteY66" fmla="*/ 1090846 h 1537751"/>
                <a:gd name="connsiteX67" fmla="*/ 1829853 w 1968838"/>
                <a:gd name="connsiteY67" fmla="*/ 1106259 h 1537751"/>
                <a:gd name="connsiteX68" fmla="*/ 1802048 w 1968838"/>
                <a:gd name="connsiteY68" fmla="*/ 1105957 h 1537751"/>
                <a:gd name="connsiteX69" fmla="*/ 1682974 w 1968838"/>
                <a:gd name="connsiteY69" fmla="*/ 1166098 h 1537751"/>
                <a:gd name="connsiteX70" fmla="*/ 1660005 w 1968838"/>
                <a:gd name="connsiteY70" fmla="*/ 1188462 h 1537751"/>
                <a:gd name="connsiteX71" fmla="*/ 1515847 w 1968838"/>
                <a:gd name="connsiteY71" fmla="*/ 1277616 h 1537751"/>
                <a:gd name="connsiteX72" fmla="*/ 1312755 w 1968838"/>
                <a:gd name="connsiteY72" fmla="*/ 1354380 h 1537751"/>
                <a:gd name="connsiteX73" fmla="*/ 1077931 w 1968838"/>
                <a:gd name="connsiteY73" fmla="*/ 1414522 h 1537751"/>
                <a:gd name="connsiteX74" fmla="*/ 876956 w 1968838"/>
                <a:gd name="connsiteY74" fmla="*/ 1445953 h 1537751"/>
                <a:gd name="connsiteX75" fmla="*/ 740655 w 1968838"/>
                <a:gd name="connsiteY75" fmla="*/ 1444442 h 1537751"/>
                <a:gd name="connsiteX76" fmla="*/ 537563 w 1968838"/>
                <a:gd name="connsiteY76" fmla="*/ 1418753 h 1537751"/>
                <a:gd name="connsiteX77" fmla="*/ 523057 w 1968838"/>
                <a:gd name="connsiteY77" fmla="*/ 1413615 h 1537751"/>
                <a:gd name="connsiteX78" fmla="*/ 592568 w 1968838"/>
                <a:gd name="connsiteY78" fmla="*/ 1396691 h 1537751"/>
                <a:gd name="connsiteX79" fmla="*/ 556604 w 1968838"/>
                <a:gd name="connsiteY79" fmla="*/ 1387322 h 1537751"/>
                <a:gd name="connsiteX80" fmla="*/ 490720 w 1968838"/>
                <a:gd name="connsiteY80" fmla="*/ 1404549 h 1537751"/>
                <a:gd name="connsiteX81" fmla="*/ 453547 w 1968838"/>
                <a:gd name="connsiteY81" fmla="*/ 1433864 h 1537751"/>
                <a:gd name="connsiteX82" fmla="*/ 364090 w 1968838"/>
                <a:gd name="connsiteY82" fmla="*/ 1475268 h 1537751"/>
                <a:gd name="connsiteX83" fmla="*/ 308784 w 1968838"/>
                <a:gd name="connsiteY83" fmla="*/ 1504281 h 1537751"/>
                <a:gd name="connsiteX84" fmla="*/ 286420 w 1968838"/>
                <a:gd name="connsiteY84" fmla="*/ 1525134 h 1537751"/>
                <a:gd name="connsiteX85" fmla="*/ 224464 w 1968838"/>
                <a:gd name="connsiteY85" fmla="*/ 1528156 h 1537751"/>
                <a:gd name="connsiteX86" fmla="*/ 206030 w 1968838"/>
                <a:gd name="connsiteY86" fmla="*/ 1518485 h 1537751"/>
                <a:gd name="connsiteX87" fmla="*/ 157977 w 1968838"/>
                <a:gd name="connsiteY87" fmla="*/ 1516974 h 1537751"/>
                <a:gd name="connsiteX88" fmla="*/ 101764 w 1968838"/>
                <a:gd name="connsiteY88" fmla="*/ 1510628 h 1537751"/>
                <a:gd name="connsiteX89" fmla="*/ 97533 w 1968838"/>
                <a:gd name="connsiteY89" fmla="*/ 1502770 h 1537751"/>
                <a:gd name="connsiteX90" fmla="*/ 105088 w 1968838"/>
                <a:gd name="connsiteY90" fmla="*/ 1500352 h 1537751"/>
                <a:gd name="connsiteX91" fmla="*/ 124128 w 1968838"/>
                <a:gd name="connsiteY91" fmla="*/ 1496424 h 1537751"/>
                <a:gd name="connsiteX92" fmla="*/ 196661 w 1968838"/>
                <a:gd name="connsiteY92" fmla="*/ 1499445 h 1537751"/>
                <a:gd name="connsiteX93" fmla="*/ 236856 w 1968838"/>
                <a:gd name="connsiteY93" fmla="*/ 1497935 h 1537751"/>
                <a:gd name="connsiteX94" fmla="*/ 293975 w 1968838"/>
                <a:gd name="connsiteY94" fmla="*/ 1454414 h 1537751"/>
                <a:gd name="connsiteX95" fmla="*/ 406703 w 1968838"/>
                <a:gd name="connsiteY95" fmla="*/ 1373420 h 1537751"/>
                <a:gd name="connsiteX96" fmla="*/ 508853 w 1968838"/>
                <a:gd name="connsiteY96" fmla="*/ 1350149 h 1537751"/>
                <a:gd name="connsiteX97" fmla="*/ 830716 w 1968838"/>
                <a:gd name="connsiteY97" fmla="*/ 1354682 h 1537751"/>
                <a:gd name="connsiteX98" fmla="*/ 1353556 w 1968838"/>
                <a:gd name="connsiteY98" fmla="*/ 1234702 h 1537751"/>
                <a:gd name="connsiteX99" fmla="*/ 1593215 w 1968838"/>
                <a:gd name="connsiteY99" fmla="*/ 1125298 h 1537751"/>
                <a:gd name="connsiteX100" fmla="*/ 1757623 w 1968838"/>
                <a:gd name="connsiteY100" fmla="*/ 1068481 h 1537751"/>
                <a:gd name="connsiteX101" fmla="*/ 1769107 w 1968838"/>
                <a:gd name="connsiteY101" fmla="*/ 1073317 h 1537751"/>
                <a:gd name="connsiteX102" fmla="*/ 1792377 w 1968838"/>
                <a:gd name="connsiteY102" fmla="*/ 1092357 h 1537751"/>
                <a:gd name="connsiteX103" fmla="*/ 1800840 w 1968838"/>
                <a:gd name="connsiteY103" fmla="*/ 1085405 h 1537751"/>
                <a:gd name="connsiteX104" fmla="*/ 1798422 w 1968838"/>
                <a:gd name="connsiteY104" fmla="*/ 1077548 h 1537751"/>
                <a:gd name="connsiteX105" fmla="*/ 1792074 w 1968838"/>
                <a:gd name="connsiteY105" fmla="*/ 1026170 h 1537751"/>
                <a:gd name="connsiteX106" fmla="*/ 1789053 w 1968838"/>
                <a:gd name="connsiteY106" fmla="*/ 988092 h 1537751"/>
                <a:gd name="connsiteX107" fmla="*/ 1770618 w 1968838"/>
                <a:gd name="connsiteY107" fmla="*/ 940038 h 1537751"/>
                <a:gd name="connsiteX108" fmla="*/ 1760343 w 1968838"/>
                <a:gd name="connsiteY108" fmla="*/ 927043 h 1537751"/>
                <a:gd name="connsiteX109" fmla="*/ 1751275 w 1968838"/>
                <a:gd name="connsiteY109" fmla="*/ 926136 h 1537751"/>
                <a:gd name="connsiteX110" fmla="*/ 1749462 w 1968838"/>
                <a:gd name="connsiteY110" fmla="*/ 933691 h 1537751"/>
                <a:gd name="connsiteX111" fmla="*/ 1748253 w 1968838"/>
                <a:gd name="connsiteY111" fmla="*/ 1009851 h 1537751"/>
                <a:gd name="connsiteX112" fmla="*/ 1749160 w 1968838"/>
                <a:gd name="connsiteY112" fmla="*/ 1034632 h 1537751"/>
                <a:gd name="connsiteX113" fmla="*/ 1737071 w 1968838"/>
                <a:gd name="connsiteY113" fmla="*/ 1051859 h 1537751"/>
                <a:gd name="connsiteX114" fmla="*/ 1688716 w 1968838"/>
                <a:gd name="connsiteY114" fmla="*/ 1064854 h 1537751"/>
                <a:gd name="connsiteX115" fmla="*/ 1668770 w 1968838"/>
                <a:gd name="connsiteY115" fmla="*/ 1055788 h 1537751"/>
                <a:gd name="connsiteX116" fmla="*/ 1635224 w 1968838"/>
                <a:gd name="connsiteY116" fmla="*/ 982349 h 1537751"/>
                <a:gd name="connsiteX117" fmla="*/ 1631597 w 1968838"/>
                <a:gd name="connsiteY117" fmla="*/ 969656 h 1537751"/>
                <a:gd name="connsiteX118" fmla="*/ 1644894 w 1968838"/>
                <a:gd name="connsiteY118" fmla="*/ 968145 h 1537751"/>
                <a:gd name="connsiteX119" fmla="*/ 1718635 w 1968838"/>
                <a:gd name="connsiteY119" fmla="*/ 970563 h 1537751"/>
                <a:gd name="connsiteX120" fmla="*/ 1737977 w 1968838"/>
                <a:gd name="connsiteY120" fmla="*/ 965122 h 1537751"/>
                <a:gd name="connsiteX121" fmla="*/ 1723471 w 1968838"/>
                <a:gd name="connsiteY121" fmla="*/ 960287 h 1537751"/>
                <a:gd name="connsiteX122" fmla="*/ 1603490 w 1968838"/>
                <a:gd name="connsiteY122" fmla="*/ 950011 h 1537751"/>
                <a:gd name="connsiteX123" fmla="*/ 1391333 w 1968838"/>
                <a:gd name="connsiteY123" fmla="*/ 902865 h 1537751"/>
                <a:gd name="connsiteX124" fmla="*/ 1220882 w 1968838"/>
                <a:gd name="connsiteY124" fmla="*/ 874759 h 1537751"/>
                <a:gd name="connsiteX125" fmla="*/ 1130820 w 1968838"/>
                <a:gd name="connsiteY125" fmla="*/ 854208 h 1537751"/>
                <a:gd name="connsiteX126" fmla="*/ 853685 w 1968838"/>
                <a:gd name="connsiteY126" fmla="*/ 865391 h 1537751"/>
                <a:gd name="connsiteX127" fmla="*/ 956137 w 1968838"/>
                <a:gd name="connsiteY127" fmla="*/ 859649 h 1537751"/>
                <a:gd name="connsiteX128" fmla="*/ 1075816 w 1968838"/>
                <a:gd name="connsiteY128" fmla="*/ 862671 h 1537751"/>
                <a:gd name="connsiteX129" fmla="*/ 1165272 w 1968838"/>
                <a:gd name="connsiteY129" fmla="*/ 874156 h 1537751"/>
                <a:gd name="connsiteX130" fmla="*/ 1298551 w 1968838"/>
                <a:gd name="connsiteY130" fmla="*/ 895310 h 1537751"/>
                <a:gd name="connsiteX131" fmla="*/ 1519775 w 1968838"/>
                <a:gd name="connsiteY131" fmla="*/ 945479 h 1537751"/>
                <a:gd name="connsiteX132" fmla="*/ 1594726 w 1968838"/>
                <a:gd name="connsiteY132" fmla="*/ 971470 h 1537751"/>
                <a:gd name="connsiteX133" fmla="*/ 1643383 w 1968838"/>
                <a:gd name="connsiteY133" fmla="*/ 1014083 h 1537751"/>
                <a:gd name="connsiteX134" fmla="*/ 1638850 w 1968838"/>
                <a:gd name="connsiteY134" fmla="*/ 1023754 h 1537751"/>
                <a:gd name="connsiteX135" fmla="*/ 1598353 w 1968838"/>
                <a:gd name="connsiteY135" fmla="*/ 1033123 h 1537751"/>
                <a:gd name="connsiteX136" fmla="*/ 1480789 w 1968838"/>
                <a:gd name="connsiteY136" fmla="*/ 1026172 h 1537751"/>
                <a:gd name="connsiteX137" fmla="*/ 1363829 w 1968838"/>
                <a:gd name="connsiteY137" fmla="*/ 1008643 h 1537751"/>
                <a:gd name="connsiteX138" fmla="*/ 1067051 w 1968838"/>
                <a:gd name="connsiteY138" fmla="*/ 943364 h 1537751"/>
                <a:gd name="connsiteX139" fmla="*/ 1017185 w 1968838"/>
                <a:gd name="connsiteY139" fmla="*/ 938226 h 1537751"/>
                <a:gd name="connsiteX140" fmla="*/ 700459 w 1968838"/>
                <a:gd name="connsiteY140" fmla="*/ 969354 h 1537751"/>
                <a:gd name="connsiteX141" fmla="*/ 620673 w 1968838"/>
                <a:gd name="connsiteY141" fmla="*/ 998065 h 1537751"/>
                <a:gd name="connsiteX142" fmla="*/ 650895 w 1968838"/>
                <a:gd name="connsiteY142" fmla="*/ 994137 h 1537751"/>
                <a:gd name="connsiteX143" fmla="*/ 707107 w 1968838"/>
                <a:gd name="connsiteY143" fmla="*/ 979026 h 1537751"/>
                <a:gd name="connsiteX144" fmla="*/ 931656 w 1968838"/>
                <a:gd name="connsiteY144" fmla="*/ 946990 h 1537751"/>
                <a:gd name="connsiteX145" fmla="*/ 1160739 w 1968838"/>
                <a:gd name="connsiteY145" fmla="*/ 972679 h 1537751"/>
                <a:gd name="connsiteX146" fmla="*/ 1357786 w 1968838"/>
                <a:gd name="connsiteY146" fmla="*/ 1017407 h 1537751"/>
                <a:gd name="connsiteX147" fmla="*/ 1365341 w 1968838"/>
                <a:gd name="connsiteY147" fmla="*/ 1018616 h 1537751"/>
                <a:gd name="connsiteX148" fmla="*/ 1226321 w 1968838"/>
                <a:gd name="connsiteY148" fmla="*/ 1000483 h 1537751"/>
                <a:gd name="connsiteX149" fmla="*/ 1096668 w 1968838"/>
                <a:gd name="connsiteY149" fmla="*/ 975097 h 1537751"/>
                <a:gd name="connsiteX150" fmla="*/ 913524 w 1968838"/>
                <a:gd name="connsiteY150" fmla="*/ 974190 h 1537751"/>
                <a:gd name="connsiteX151" fmla="*/ 664797 w 1968838"/>
                <a:gd name="connsiteY151" fmla="*/ 1014082 h 1537751"/>
                <a:gd name="connsiteX152" fmla="*/ 479235 w 1968838"/>
                <a:gd name="connsiteY152" fmla="*/ 1057602 h 1537751"/>
                <a:gd name="connsiteX153" fmla="*/ 329032 w 1968838"/>
                <a:gd name="connsiteY153" fmla="*/ 1104446 h 1537751"/>
                <a:gd name="connsiteX154" fmla="*/ 242899 w 1968838"/>
                <a:gd name="connsiteY154" fmla="*/ 1125602 h 1537751"/>
                <a:gd name="connsiteX155" fmla="*/ 160696 w 1968838"/>
                <a:gd name="connsiteY155" fmla="*/ 1116234 h 1537751"/>
                <a:gd name="connsiteX156" fmla="*/ 128056 w 1968838"/>
                <a:gd name="connsiteY156" fmla="*/ 1110189 h 1537751"/>
                <a:gd name="connsiteX157" fmla="*/ 33160 w 1968838"/>
                <a:gd name="connsiteY157" fmla="*/ 1110491 h 1537751"/>
                <a:gd name="connsiteX158" fmla="*/ 13818 w 1968838"/>
                <a:gd name="connsiteY158" fmla="*/ 1108980 h 1537751"/>
                <a:gd name="connsiteX159" fmla="*/ 218 w 1968838"/>
                <a:gd name="connsiteY159" fmla="*/ 1104748 h 1537751"/>
                <a:gd name="connsiteX160" fmla="*/ 10493 w 1968838"/>
                <a:gd name="connsiteY160" fmla="*/ 1091451 h 1537751"/>
                <a:gd name="connsiteX161" fmla="*/ 80608 w 1968838"/>
                <a:gd name="connsiteY161" fmla="*/ 1069389 h 1537751"/>
                <a:gd name="connsiteX162" fmla="*/ 169762 w 1968838"/>
                <a:gd name="connsiteY162" fmla="*/ 1077851 h 1537751"/>
                <a:gd name="connsiteX163" fmla="*/ 235646 w 1968838"/>
                <a:gd name="connsiteY163" fmla="*/ 1083594 h 1537751"/>
                <a:gd name="connsiteX164" fmla="*/ 298810 w 1968838"/>
                <a:gd name="connsiteY164" fmla="*/ 1074224 h 1537751"/>
                <a:gd name="connsiteX165" fmla="*/ 328428 w 1968838"/>
                <a:gd name="connsiteY165" fmla="*/ 1067576 h 1537751"/>
                <a:gd name="connsiteX166" fmla="*/ 434205 w 1968838"/>
                <a:gd name="connsiteY166" fmla="*/ 1024359 h 1537751"/>
                <a:gd name="connsiteX167" fmla="*/ 694112 w 1968838"/>
                <a:gd name="connsiteY167" fmla="*/ 912537 h 1537751"/>
                <a:gd name="connsiteX168" fmla="*/ 853685 w 1968838"/>
                <a:gd name="connsiteY168" fmla="*/ 865391 h 1537751"/>
                <a:gd name="connsiteX169" fmla="*/ 232323 w 1968838"/>
                <a:gd name="connsiteY169" fmla="*/ 787115 h 1537751"/>
                <a:gd name="connsiteX170" fmla="*/ 235647 w 1968838"/>
                <a:gd name="connsiteY170" fmla="*/ 788324 h 1537751"/>
                <a:gd name="connsiteX171" fmla="*/ 235345 w 1968838"/>
                <a:gd name="connsiteY171" fmla="*/ 892589 h 1537751"/>
                <a:gd name="connsiteX172" fmla="*/ 231718 w 1968838"/>
                <a:gd name="connsiteY172" fmla="*/ 946686 h 1537751"/>
                <a:gd name="connsiteX173" fmla="*/ 187896 w 1968838"/>
                <a:gd name="connsiteY173" fmla="*/ 1045210 h 1537751"/>
                <a:gd name="connsiteX174" fmla="*/ 144980 w 1968838"/>
                <a:gd name="connsiteY174" fmla="*/ 1045512 h 1537751"/>
                <a:gd name="connsiteX175" fmla="*/ 144376 w 1968838"/>
                <a:gd name="connsiteY175" fmla="*/ 1037050 h 1537751"/>
                <a:gd name="connsiteX176" fmla="*/ 203309 w 1968838"/>
                <a:gd name="connsiteY176" fmla="*/ 850581 h 1537751"/>
                <a:gd name="connsiteX177" fmla="*/ 232323 w 1968838"/>
                <a:gd name="connsiteY177" fmla="*/ 787115 h 1537751"/>
                <a:gd name="connsiteX178" fmla="*/ 1830152 w 1968838"/>
                <a:gd name="connsiteY178" fmla="*/ 357965 h 1537751"/>
                <a:gd name="connsiteX179" fmla="*/ 1873975 w 1968838"/>
                <a:gd name="connsiteY179" fmla="*/ 370053 h 1537751"/>
                <a:gd name="connsiteX180" fmla="*/ 1910544 w 1968838"/>
                <a:gd name="connsiteY180" fmla="*/ 434729 h 1537751"/>
                <a:gd name="connsiteX181" fmla="*/ 1902082 w 1968838"/>
                <a:gd name="connsiteY181" fmla="*/ 449236 h 1537751"/>
                <a:gd name="connsiteX182" fmla="*/ 1892713 w 1968838"/>
                <a:gd name="connsiteY182" fmla="*/ 437449 h 1537751"/>
                <a:gd name="connsiteX183" fmla="*/ 1843450 w 1968838"/>
                <a:gd name="connsiteY183" fmla="*/ 376401 h 1537751"/>
                <a:gd name="connsiteX184" fmla="*/ 1830152 w 1968838"/>
                <a:gd name="connsiteY184" fmla="*/ 357965 h 1537751"/>
                <a:gd name="connsiteX185" fmla="*/ 1536850 w 1968838"/>
                <a:gd name="connsiteY185" fmla="*/ 388186 h 1537751"/>
                <a:gd name="connsiteX186" fmla="*/ 1548787 w 1968838"/>
                <a:gd name="connsiteY186" fmla="*/ 388186 h 1537751"/>
                <a:gd name="connsiteX187" fmla="*/ 1494993 w 1968838"/>
                <a:gd name="connsiteY187" fmla="*/ 441074 h 1537751"/>
                <a:gd name="connsiteX188" fmla="*/ 1357181 w 1968838"/>
                <a:gd name="connsiteY188" fmla="*/ 571029 h 1537751"/>
                <a:gd name="connsiteX189" fmla="*/ 1078535 w 1968838"/>
                <a:gd name="connsiteY189" fmla="*/ 785000 h 1537751"/>
                <a:gd name="connsiteX190" fmla="*/ 1003282 w 1968838"/>
                <a:gd name="connsiteY190" fmla="*/ 824591 h 1537751"/>
                <a:gd name="connsiteX191" fmla="*/ 960065 w 1968838"/>
                <a:gd name="connsiteY191" fmla="*/ 834262 h 1537751"/>
                <a:gd name="connsiteX192" fmla="*/ 968829 w 1968838"/>
                <a:gd name="connsiteY192" fmla="*/ 826102 h 1537751"/>
                <a:gd name="connsiteX193" fmla="*/ 1282532 w 1968838"/>
                <a:gd name="connsiteY193" fmla="*/ 618478 h 1537751"/>
                <a:gd name="connsiteX194" fmla="*/ 1343279 w 1968838"/>
                <a:gd name="connsiteY194" fmla="*/ 563171 h 1537751"/>
                <a:gd name="connsiteX195" fmla="*/ 1354460 w 1968838"/>
                <a:gd name="connsiteY195" fmla="*/ 540505 h 1537751"/>
                <a:gd name="connsiteX196" fmla="*/ 1344185 w 1968838"/>
                <a:gd name="connsiteY196" fmla="*/ 545944 h 1537751"/>
                <a:gd name="connsiteX197" fmla="*/ 1130818 w 1968838"/>
                <a:gd name="connsiteY197" fmla="*/ 710352 h 1537751"/>
                <a:gd name="connsiteX198" fmla="*/ 937701 w 1968838"/>
                <a:gd name="connsiteY198" fmla="*/ 829728 h 1537751"/>
                <a:gd name="connsiteX199" fmla="*/ 913826 w 1968838"/>
                <a:gd name="connsiteY199" fmla="*/ 836075 h 1537751"/>
                <a:gd name="connsiteX200" fmla="*/ 758787 w 1968838"/>
                <a:gd name="connsiteY200" fmla="*/ 859648 h 1537751"/>
                <a:gd name="connsiteX201" fmla="*/ 635179 w 1968838"/>
                <a:gd name="connsiteY201" fmla="*/ 906190 h 1537751"/>
                <a:gd name="connsiteX202" fmla="*/ 611606 w 1968838"/>
                <a:gd name="connsiteY202" fmla="*/ 914954 h 1537751"/>
                <a:gd name="connsiteX203" fmla="*/ 481048 w 1968838"/>
                <a:gd name="connsiteY203" fmla="*/ 973283 h 1537751"/>
                <a:gd name="connsiteX204" fmla="*/ 416372 w 1968838"/>
                <a:gd name="connsiteY204" fmla="*/ 1002598 h 1537751"/>
                <a:gd name="connsiteX205" fmla="*/ 481652 w 1968838"/>
                <a:gd name="connsiteY205" fmla="*/ 951825 h 1537751"/>
                <a:gd name="connsiteX206" fmla="*/ 569598 w 1968838"/>
                <a:gd name="connsiteY206" fmla="*/ 898030 h 1537751"/>
                <a:gd name="connsiteX207" fmla="*/ 672957 w 1968838"/>
                <a:gd name="connsiteY207" fmla="*/ 840911 h 1537751"/>
                <a:gd name="connsiteX208" fmla="*/ 1066445 w 1968838"/>
                <a:gd name="connsiteY208" fmla="*/ 645677 h 1537751"/>
                <a:gd name="connsiteX209" fmla="*/ 1279813 w 1968838"/>
                <a:gd name="connsiteY209" fmla="*/ 514212 h 1537751"/>
                <a:gd name="connsiteX210" fmla="*/ 1393145 w 1968838"/>
                <a:gd name="connsiteY210" fmla="*/ 448932 h 1537751"/>
                <a:gd name="connsiteX211" fmla="*/ 1491366 w 1968838"/>
                <a:gd name="connsiteY211" fmla="*/ 410249 h 1537751"/>
                <a:gd name="connsiteX212" fmla="*/ 1527631 w 1968838"/>
                <a:gd name="connsiteY212" fmla="*/ 392720 h 1537751"/>
                <a:gd name="connsiteX213" fmla="*/ 1536850 w 1968838"/>
                <a:gd name="connsiteY213" fmla="*/ 388186 h 1537751"/>
                <a:gd name="connsiteX214" fmla="*/ 1568734 w 1968838"/>
                <a:gd name="connsiteY214" fmla="*/ 238890 h 1537751"/>
                <a:gd name="connsiteX215" fmla="*/ 1641266 w 1968838"/>
                <a:gd name="connsiteY215" fmla="*/ 260046 h 1537751"/>
                <a:gd name="connsiteX216" fmla="*/ 1600466 w 1968838"/>
                <a:gd name="connsiteY216" fmla="*/ 267601 h 1537751"/>
                <a:gd name="connsiteX217" fmla="*/ 1479881 w 1968838"/>
                <a:gd name="connsiteY217" fmla="*/ 299637 h 1537751"/>
                <a:gd name="connsiteX218" fmla="*/ 1383474 w 1968838"/>
                <a:gd name="connsiteY218" fmla="*/ 348899 h 1537751"/>
                <a:gd name="connsiteX219" fmla="*/ 1377430 w 1968838"/>
                <a:gd name="connsiteY219" fmla="*/ 354338 h 1537751"/>
                <a:gd name="connsiteX220" fmla="*/ 1403117 w 1968838"/>
                <a:gd name="connsiteY220" fmla="*/ 344365 h 1537751"/>
                <a:gd name="connsiteX221" fmla="*/ 1493179 w 1968838"/>
                <a:gd name="connsiteY221" fmla="*/ 305379 h 1537751"/>
                <a:gd name="connsiteX222" fmla="*/ 1534584 w 1968838"/>
                <a:gd name="connsiteY222" fmla="*/ 293592 h 1537751"/>
                <a:gd name="connsiteX223" fmla="*/ 1651845 w 1968838"/>
                <a:gd name="connsiteY223" fmla="*/ 276366 h 1537751"/>
                <a:gd name="connsiteX224" fmla="*/ 1688110 w 1968838"/>
                <a:gd name="connsiteY224" fmla="*/ 268508 h 1537751"/>
                <a:gd name="connsiteX225" fmla="*/ 1783007 w 1968838"/>
                <a:gd name="connsiteY225" fmla="*/ 270322 h 1537751"/>
                <a:gd name="connsiteX226" fmla="*/ 1807184 w 1968838"/>
                <a:gd name="connsiteY226" fmla="*/ 309307 h 1537751"/>
                <a:gd name="connsiteX227" fmla="*/ 1813229 w 1968838"/>
                <a:gd name="connsiteY227" fmla="*/ 342250 h 1537751"/>
                <a:gd name="connsiteX228" fmla="*/ 1804766 w 1968838"/>
                <a:gd name="connsiteY228" fmla="*/ 350410 h 1537751"/>
                <a:gd name="connsiteX229" fmla="*/ 1563898 w 1968838"/>
                <a:gd name="connsiteY229" fmla="*/ 354943 h 1537751"/>
                <a:gd name="connsiteX230" fmla="*/ 1473233 w 1968838"/>
                <a:gd name="connsiteY230" fmla="*/ 397555 h 1537751"/>
                <a:gd name="connsiteX231" fmla="*/ 1391936 w 1968838"/>
                <a:gd name="connsiteY231" fmla="*/ 437449 h 1537751"/>
                <a:gd name="connsiteX232" fmla="*/ 1302781 w 1968838"/>
                <a:gd name="connsiteY232" fmla="*/ 488524 h 1537751"/>
                <a:gd name="connsiteX233" fmla="*/ 1199120 w 1968838"/>
                <a:gd name="connsiteY233" fmla="*/ 559244 h 1537751"/>
                <a:gd name="connsiteX234" fmla="*/ 1070980 w 1968838"/>
                <a:gd name="connsiteY234" fmla="*/ 616061 h 1537751"/>
                <a:gd name="connsiteX235" fmla="*/ 1034108 w 1968838"/>
                <a:gd name="connsiteY235" fmla="*/ 628754 h 1537751"/>
                <a:gd name="connsiteX236" fmla="*/ 1025345 w 1968838"/>
                <a:gd name="connsiteY236" fmla="*/ 628149 h 1537751"/>
                <a:gd name="connsiteX237" fmla="*/ 1028668 w 1968838"/>
                <a:gd name="connsiteY237" fmla="*/ 621198 h 1537751"/>
                <a:gd name="connsiteX238" fmla="*/ 1146836 w 1968838"/>
                <a:gd name="connsiteY238" fmla="*/ 490640 h 1537751"/>
                <a:gd name="connsiteX239" fmla="*/ 1261075 w 1968838"/>
                <a:gd name="connsiteY239" fmla="*/ 346783 h 1537751"/>
                <a:gd name="connsiteX240" fmla="*/ 1285252 w 1968838"/>
                <a:gd name="connsiteY240" fmla="*/ 326836 h 1537751"/>
                <a:gd name="connsiteX241" fmla="*/ 1504966 w 1968838"/>
                <a:gd name="connsiteY241" fmla="*/ 254304 h 1537751"/>
                <a:gd name="connsiteX242" fmla="*/ 1568734 w 1968838"/>
                <a:gd name="connsiteY242" fmla="*/ 238890 h 1537751"/>
                <a:gd name="connsiteX243" fmla="*/ 368321 w 1968838"/>
                <a:gd name="connsiteY243" fmla="*/ 27942 h 1537751"/>
                <a:gd name="connsiteX244" fmla="*/ 450827 w 1968838"/>
                <a:gd name="connsiteY244" fmla="*/ 74484 h 1537751"/>
                <a:gd name="connsiteX245" fmla="*/ 468356 w 1968838"/>
                <a:gd name="connsiteY245" fmla="*/ 96243 h 1537751"/>
                <a:gd name="connsiteX246" fmla="*/ 484978 w 1968838"/>
                <a:gd name="connsiteY246" fmla="*/ 150945 h 1537751"/>
                <a:gd name="connsiteX247" fmla="*/ 500089 w 1968838"/>
                <a:gd name="connsiteY247" fmla="*/ 179656 h 1537751"/>
                <a:gd name="connsiteX248" fmla="*/ 497369 w 1968838"/>
                <a:gd name="connsiteY248" fmla="*/ 134625 h 1537751"/>
                <a:gd name="connsiteX249" fmla="*/ 491325 w 1968838"/>
                <a:gd name="connsiteY249" fmla="*/ 100474 h 1537751"/>
                <a:gd name="connsiteX250" fmla="*/ 500694 w 1968838"/>
                <a:gd name="connsiteY250" fmla="*/ 91710 h 1537751"/>
                <a:gd name="connsiteX251" fmla="*/ 572621 w 1968838"/>
                <a:gd name="connsiteY251" fmla="*/ 188722 h 1537751"/>
                <a:gd name="connsiteX252" fmla="*/ 550862 w 1968838"/>
                <a:gd name="connsiteY252" fmla="*/ 334695 h 1537751"/>
                <a:gd name="connsiteX253" fmla="*/ 550560 w 1968838"/>
                <a:gd name="connsiteY253" fmla="*/ 348295 h 1537751"/>
                <a:gd name="connsiteX254" fmla="*/ 555999 w 1968838"/>
                <a:gd name="connsiteY254" fmla="*/ 338925 h 1537751"/>
                <a:gd name="connsiteX255" fmla="*/ 580177 w 1968838"/>
                <a:gd name="connsiteY255" fmla="*/ 184794 h 1537751"/>
                <a:gd name="connsiteX256" fmla="*/ 564160 w 1968838"/>
                <a:gd name="connsiteY256" fmla="*/ 113772 h 1537751"/>
                <a:gd name="connsiteX257" fmla="*/ 568995 w 1968838"/>
                <a:gd name="connsiteY257" fmla="*/ 98359 h 1537751"/>
                <a:gd name="connsiteX258" fmla="*/ 632461 w 1968838"/>
                <a:gd name="connsiteY258" fmla="*/ 77204 h 1537751"/>
                <a:gd name="connsiteX259" fmla="*/ 680514 w 1968838"/>
                <a:gd name="connsiteY259" fmla="*/ 99265 h 1537751"/>
                <a:gd name="connsiteX260" fmla="*/ 726754 w 1968838"/>
                <a:gd name="connsiteY260" fmla="*/ 221362 h 1537751"/>
                <a:gd name="connsiteX261" fmla="*/ 726754 w 1968838"/>
                <a:gd name="connsiteY261" fmla="*/ 246446 h 1537751"/>
                <a:gd name="connsiteX262" fmla="*/ 717082 w 1968838"/>
                <a:gd name="connsiteY262" fmla="*/ 259140 h 1537751"/>
                <a:gd name="connsiteX263" fmla="*/ 684443 w 1968838"/>
                <a:gd name="connsiteY263" fmla="*/ 295406 h 1537751"/>
                <a:gd name="connsiteX264" fmla="*/ 669030 w 1968838"/>
                <a:gd name="connsiteY264" fmla="*/ 311121 h 1537751"/>
                <a:gd name="connsiteX265" fmla="*/ 630043 w 1968838"/>
                <a:gd name="connsiteY265" fmla="*/ 347086 h 1537751"/>
                <a:gd name="connsiteX266" fmla="*/ 620372 w 1968838"/>
                <a:gd name="connsiteY266" fmla="*/ 361894 h 1537751"/>
                <a:gd name="connsiteX267" fmla="*/ 554790 w 1968838"/>
                <a:gd name="connsiteY267" fmla="*/ 433218 h 1537751"/>
                <a:gd name="connsiteX268" fmla="*/ 550862 w 1968838"/>
                <a:gd name="connsiteY268" fmla="*/ 438960 h 1537751"/>
                <a:gd name="connsiteX269" fmla="*/ 511271 w 1968838"/>
                <a:gd name="connsiteY269" fmla="*/ 476737 h 1537751"/>
                <a:gd name="connsiteX270" fmla="*/ 497369 w 1968838"/>
                <a:gd name="connsiteY270" fmla="*/ 499102 h 1537751"/>
                <a:gd name="connsiteX271" fmla="*/ 474703 w 1968838"/>
                <a:gd name="connsiteY271" fmla="*/ 532647 h 1537751"/>
                <a:gd name="connsiteX272" fmla="*/ 451733 w 1968838"/>
                <a:gd name="connsiteY272" fmla="*/ 564381 h 1537751"/>
                <a:gd name="connsiteX273" fmla="*/ 445690 w 1968838"/>
                <a:gd name="connsiteY273" fmla="*/ 574355 h 1537751"/>
                <a:gd name="connsiteX274" fmla="*/ 407307 w 1968838"/>
                <a:gd name="connsiteY274" fmla="*/ 618781 h 1537751"/>
                <a:gd name="connsiteX275" fmla="*/ 405796 w 1968838"/>
                <a:gd name="connsiteY275" fmla="*/ 624220 h 1537751"/>
                <a:gd name="connsiteX276" fmla="*/ 394917 w 1968838"/>
                <a:gd name="connsiteY276" fmla="*/ 632683 h 1537751"/>
                <a:gd name="connsiteX277" fmla="*/ 391894 w 1968838"/>
                <a:gd name="connsiteY277" fmla="*/ 620895 h 1537751"/>
                <a:gd name="connsiteX278" fmla="*/ 454454 w 1968838"/>
                <a:gd name="connsiteY278" fmla="*/ 471297 h 1537751"/>
                <a:gd name="connsiteX279" fmla="*/ 467449 w 1968838"/>
                <a:gd name="connsiteY279" fmla="*/ 453165 h 1537751"/>
                <a:gd name="connsiteX280" fmla="*/ 468356 w 1968838"/>
                <a:gd name="connsiteY280" fmla="*/ 442888 h 1537751"/>
                <a:gd name="connsiteX281" fmla="*/ 458383 w 1968838"/>
                <a:gd name="connsiteY281" fmla="*/ 444097 h 1537751"/>
                <a:gd name="connsiteX282" fmla="*/ 433902 w 1968838"/>
                <a:gd name="connsiteY282" fmla="*/ 468578 h 1537751"/>
                <a:gd name="connsiteX283" fmla="*/ 371344 w 1968838"/>
                <a:gd name="connsiteY283" fmla="*/ 600043 h 1537751"/>
                <a:gd name="connsiteX284" fmla="*/ 302135 w 1968838"/>
                <a:gd name="connsiteY284" fmla="*/ 862973 h 1537751"/>
                <a:gd name="connsiteX285" fmla="*/ 249851 w 1968838"/>
                <a:gd name="connsiteY285" fmla="*/ 1046722 h 1537751"/>
                <a:gd name="connsiteX286" fmla="*/ 216909 w 1968838"/>
                <a:gd name="connsiteY286" fmla="*/ 1059114 h 1537751"/>
                <a:gd name="connsiteX287" fmla="*/ 215700 w 1968838"/>
                <a:gd name="connsiteY287" fmla="*/ 1050954 h 1537751"/>
                <a:gd name="connsiteX288" fmla="*/ 250455 w 1968838"/>
                <a:gd name="connsiteY288" fmla="*/ 867507 h 1537751"/>
                <a:gd name="connsiteX289" fmla="*/ 273424 w 1968838"/>
                <a:gd name="connsiteY289" fmla="*/ 545038 h 1537751"/>
                <a:gd name="connsiteX290" fmla="*/ 313921 w 1968838"/>
                <a:gd name="connsiteY290" fmla="*/ 409041 h 1537751"/>
                <a:gd name="connsiteX291" fmla="*/ 361672 w 1968838"/>
                <a:gd name="connsiteY291" fmla="*/ 308401 h 1537751"/>
                <a:gd name="connsiteX292" fmla="*/ 385850 w 1968838"/>
                <a:gd name="connsiteY292" fmla="*/ 69346 h 1537751"/>
                <a:gd name="connsiteX293" fmla="*/ 366810 w 1968838"/>
                <a:gd name="connsiteY293" fmla="*/ 29151 h 1537751"/>
                <a:gd name="connsiteX294" fmla="*/ 368321 w 1968838"/>
                <a:gd name="connsiteY294" fmla="*/ 27942 h 1537751"/>
                <a:gd name="connsiteX295" fmla="*/ 364693 w 1968838"/>
                <a:gd name="connsiteY295" fmla="*/ 25222 h 1537751"/>
                <a:gd name="connsiteX296" fmla="*/ 365358 w 1968838"/>
                <a:gd name="connsiteY296" fmla="*/ 25222 h 1537751"/>
                <a:gd name="connsiteX297" fmla="*/ 365029 w 1968838"/>
                <a:gd name="connsiteY297" fmla="*/ 25551 h 1537751"/>
                <a:gd name="connsiteX298" fmla="*/ 368019 w 1968838"/>
                <a:gd name="connsiteY298" fmla="*/ 27942 h 1537751"/>
                <a:gd name="connsiteX299" fmla="*/ 366507 w 1968838"/>
                <a:gd name="connsiteY299" fmla="*/ 29453 h 1537751"/>
                <a:gd name="connsiteX300" fmla="*/ 364996 w 1968838"/>
                <a:gd name="connsiteY300" fmla="*/ 25524 h 1537751"/>
                <a:gd name="connsiteX301" fmla="*/ 364996 w 1968838"/>
                <a:gd name="connsiteY301" fmla="*/ 25524 h 1537751"/>
                <a:gd name="connsiteX302" fmla="*/ 212678 w 1968838"/>
                <a:gd name="connsiteY302" fmla="*/ 10715 h 1537751"/>
                <a:gd name="connsiteX303" fmla="*/ 318756 w 1968838"/>
                <a:gd name="connsiteY303" fmla="*/ 1346 h 1537751"/>
                <a:gd name="connsiteX304" fmla="*/ 348072 w 1968838"/>
                <a:gd name="connsiteY304" fmla="*/ 29754 h 1537751"/>
                <a:gd name="connsiteX305" fmla="*/ 344445 w 1968838"/>
                <a:gd name="connsiteY305" fmla="*/ 176633 h 1537751"/>
                <a:gd name="connsiteX306" fmla="*/ 324499 w 1968838"/>
                <a:gd name="connsiteY306" fmla="*/ 190233 h 1537751"/>
                <a:gd name="connsiteX307" fmla="*/ 187896 w 1968838"/>
                <a:gd name="connsiteY307" fmla="*/ 266090 h 1537751"/>
                <a:gd name="connsiteX308" fmla="*/ 145586 w 1968838"/>
                <a:gd name="connsiteY308" fmla="*/ 287849 h 1537751"/>
                <a:gd name="connsiteX309" fmla="*/ 95417 w 1968838"/>
                <a:gd name="connsiteY309" fmla="*/ 321094 h 1537751"/>
                <a:gd name="connsiteX310" fmla="*/ 75470 w 1968838"/>
                <a:gd name="connsiteY310" fmla="*/ 359475 h 1537751"/>
                <a:gd name="connsiteX311" fmla="*/ 40715 w 1968838"/>
                <a:gd name="connsiteY311" fmla="*/ 403297 h 1537751"/>
                <a:gd name="connsiteX312" fmla="*/ 40413 w 1968838"/>
                <a:gd name="connsiteY312" fmla="*/ 380631 h 1537751"/>
                <a:gd name="connsiteX313" fmla="*/ 56431 w 1968838"/>
                <a:gd name="connsiteY313" fmla="*/ 283014 h 1537751"/>
                <a:gd name="connsiteX314" fmla="*/ 120803 w 1968838"/>
                <a:gd name="connsiteY314" fmla="*/ 182677 h 1537751"/>
                <a:gd name="connsiteX315" fmla="*/ 167043 w 1968838"/>
                <a:gd name="connsiteY315" fmla="*/ 102287 h 1537751"/>
                <a:gd name="connsiteX316" fmla="*/ 172785 w 1968838"/>
                <a:gd name="connsiteY316" fmla="*/ 55443 h 1537751"/>
                <a:gd name="connsiteX317" fmla="*/ 212678 w 1968838"/>
                <a:gd name="connsiteY317" fmla="*/ 10715 h 153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</a:cxnLst>
              <a:rect l="l" t="t" r="r" b="b"/>
              <a:pathLst>
                <a:path w="1968838" h="1537751">
                  <a:moveTo>
                    <a:pt x="121105" y="1379767"/>
                  </a:moveTo>
                  <a:cubicBezTo>
                    <a:pt x="127754" y="1376443"/>
                    <a:pt x="132891" y="1377350"/>
                    <a:pt x="137727" y="1377349"/>
                  </a:cubicBezTo>
                  <a:cubicBezTo>
                    <a:pt x="164020" y="1377954"/>
                    <a:pt x="190313" y="1383092"/>
                    <a:pt x="216607" y="1376443"/>
                  </a:cubicBezTo>
                  <a:cubicBezTo>
                    <a:pt x="226882" y="1373723"/>
                    <a:pt x="237459" y="1379163"/>
                    <a:pt x="248037" y="1381581"/>
                  </a:cubicBezTo>
                  <a:cubicBezTo>
                    <a:pt x="269495" y="1386114"/>
                    <a:pt x="287628" y="1382487"/>
                    <a:pt x="304250" y="1366470"/>
                  </a:cubicBezTo>
                  <a:cubicBezTo>
                    <a:pt x="320873" y="1350150"/>
                    <a:pt x="340819" y="1340479"/>
                    <a:pt x="366206" y="1346221"/>
                  </a:cubicBezTo>
                  <a:cubicBezTo>
                    <a:pt x="378899" y="1348941"/>
                    <a:pt x="392801" y="1346825"/>
                    <a:pt x="407307" y="1346825"/>
                  </a:cubicBezTo>
                  <a:cubicBezTo>
                    <a:pt x="405796" y="1350150"/>
                    <a:pt x="405494" y="1351963"/>
                    <a:pt x="404588" y="1352568"/>
                  </a:cubicBezTo>
                  <a:cubicBezTo>
                    <a:pt x="367414" y="1371306"/>
                    <a:pt x="330241" y="1390647"/>
                    <a:pt x="292464" y="1408176"/>
                  </a:cubicBezTo>
                  <a:cubicBezTo>
                    <a:pt x="269193" y="1418753"/>
                    <a:pt x="244109" y="1414825"/>
                    <a:pt x="219931" y="1411803"/>
                  </a:cubicBezTo>
                  <a:cubicBezTo>
                    <a:pt x="200891" y="1409385"/>
                    <a:pt x="183362" y="1402131"/>
                    <a:pt x="166136" y="1393972"/>
                  </a:cubicBezTo>
                  <a:cubicBezTo>
                    <a:pt x="152536" y="1387020"/>
                    <a:pt x="138030" y="1382488"/>
                    <a:pt x="121105" y="1379767"/>
                  </a:cubicBezTo>
                  <a:close/>
                  <a:moveTo>
                    <a:pt x="257482" y="1316414"/>
                  </a:moveTo>
                  <a:cubicBezTo>
                    <a:pt x="264434" y="1314336"/>
                    <a:pt x="272518" y="1315847"/>
                    <a:pt x="281887" y="1320834"/>
                  </a:cubicBezTo>
                  <a:cubicBezTo>
                    <a:pt x="292767" y="1326576"/>
                    <a:pt x="305460" y="1326274"/>
                    <a:pt x="316642" y="1330505"/>
                  </a:cubicBezTo>
                  <a:cubicBezTo>
                    <a:pt x="319665" y="1331714"/>
                    <a:pt x="323594" y="1332017"/>
                    <a:pt x="324198" y="1335945"/>
                  </a:cubicBezTo>
                  <a:cubicBezTo>
                    <a:pt x="324803" y="1340176"/>
                    <a:pt x="320873" y="1341385"/>
                    <a:pt x="318153" y="1342594"/>
                  </a:cubicBezTo>
                  <a:cubicBezTo>
                    <a:pt x="306669" y="1347430"/>
                    <a:pt x="297905" y="1355590"/>
                    <a:pt x="289140" y="1363749"/>
                  </a:cubicBezTo>
                  <a:cubicBezTo>
                    <a:pt x="277958" y="1374328"/>
                    <a:pt x="264056" y="1378558"/>
                    <a:pt x="249247" y="1373118"/>
                  </a:cubicBezTo>
                  <a:cubicBezTo>
                    <a:pt x="228998" y="1365563"/>
                    <a:pt x="208145" y="1366469"/>
                    <a:pt x="187291" y="1367980"/>
                  </a:cubicBezTo>
                  <a:cubicBezTo>
                    <a:pt x="186989" y="1367074"/>
                    <a:pt x="186687" y="1366771"/>
                    <a:pt x="186083" y="1366167"/>
                  </a:cubicBezTo>
                  <a:cubicBezTo>
                    <a:pt x="193034" y="1357403"/>
                    <a:pt x="202705" y="1354683"/>
                    <a:pt x="212980" y="1352869"/>
                  </a:cubicBezTo>
                  <a:cubicBezTo>
                    <a:pt x="225069" y="1350754"/>
                    <a:pt x="234136" y="1345012"/>
                    <a:pt x="239878" y="1333527"/>
                  </a:cubicBezTo>
                  <a:cubicBezTo>
                    <a:pt x="244714" y="1324158"/>
                    <a:pt x="250531" y="1318492"/>
                    <a:pt x="257482" y="1316414"/>
                  </a:cubicBezTo>
                  <a:close/>
                  <a:moveTo>
                    <a:pt x="209391" y="1299679"/>
                  </a:moveTo>
                  <a:cubicBezTo>
                    <a:pt x="217060" y="1299754"/>
                    <a:pt x="224767" y="1301945"/>
                    <a:pt x="232625" y="1304817"/>
                  </a:cubicBezTo>
                  <a:cubicBezTo>
                    <a:pt x="239273" y="1307235"/>
                    <a:pt x="238971" y="1311767"/>
                    <a:pt x="234136" y="1314790"/>
                  </a:cubicBezTo>
                  <a:cubicBezTo>
                    <a:pt x="209958" y="1329599"/>
                    <a:pt x="187896" y="1349546"/>
                    <a:pt x="156767" y="1349244"/>
                  </a:cubicBezTo>
                  <a:cubicBezTo>
                    <a:pt x="141354" y="1348941"/>
                    <a:pt x="126243" y="1349243"/>
                    <a:pt x="112038" y="1349243"/>
                  </a:cubicBezTo>
                  <a:cubicBezTo>
                    <a:pt x="122314" y="1344710"/>
                    <a:pt x="131683" y="1335946"/>
                    <a:pt x="144981" y="1331714"/>
                  </a:cubicBezTo>
                  <a:cubicBezTo>
                    <a:pt x="159789" y="1326879"/>
                    <a:pt x="173389" y="1316603"/>
                    <a:pt x="186385" y="1307235"/>
                  </a:cubicBezTo>
                  <a:cubicBezTo>
                    <a:pt x="194091" y="1301643"/>
                    <a:pt x="201723" y="1299603"/>
                    <a:pt x="209391" y="1299679"/>
                  </a:cubicBezTo>
                  <a:close/>
                  <a:moveTo>
                    <a:pt x="1766990" y="983860"/>
                  </a:moveTo>
                  <a:cubicBezTo>
                    <a:pt x="1773338" y="1012873"/>
                    <a:pt x="1766083" y="1040677"/>
                    <a:pt x="1779987" y="1064553"/>
                  </a:cubicBezTo>
                  <a:cubicBezTo>
                    <a:pt x="1779382" y="1065158"/>
                    <a:pt x="1778778" y="1065762"/>
                    <a:pt x="1778173" y="1066367"/>
                  </a:cubicBezTo>
                  <a:cubicBezTo>
                    <a:pt x="1756413" y="1048838"/>
                    <a:pt x="1752484" y="1035238"/>
                    <a:pt x="1760945" y="1008642"/>
                  </a:cubicBezTo>
                  <a:cubicBezTo>
                    <a:pt x="1763061" y="1001691"/>
                    <a:pt x="1764270" y="994740"/>
                    <a:pt x="1766990" y="983860"/>
                  </a:cubicBezTo>
                  <a:close/>
                  <a:moveTo>
                    <a:pt x="1914200" y="943968"/>
                  </a:moveTo>
                  <a:lnTo>
                    <a:pt x="1914865" y="944632"/>
                  </a:lnTo>
                  <a:lnTo>
                    <a:pt x="1913869" y="944632"/>
                  </a:lnTo>
                  <a:close/>
                  <a:moveTo>
                    <a:pt x="1817762" y="936715"/>
                  </a:moveTo>
                  <a:cubicBezTo>
                    <a:pt x="1840731" y="929159"/>
                    <a:pt x="1864606" y="925532"/>
                    <a:pt x="1889086" y="926137"/>
                  </a:cubicBezTo>
                  <a:cubicBezTo>
                    <a:pt x="1898454" y="926439"/>
                    <a:pt x="1902383" y="933390"/>
                    <a:pt x="1904499" y="941550"/>
                  </a:cubicBezTo>
                  <a:cubicBezTo>
                    <a:pt x="1910543" y="964217"/>
                    <a:pt x="1919308" y="985674"/>
                    <a:pt x="1932304" y="1005016"/>
                  </a:cubicBezTo>
                  <a:cubicBezTo>
                    <a:pt x="1936837" y="1011666"/>
                    <a:pt x="1943485" y="1023452"/>
                    <a:pt x="1950135" y="1018616"/>
                  </a:cubicBezTo>
                  <a:cubicBezTo>
                    <a:pt x="1956784" y="1013780"/>
                    <a:pt x="1945601" y="1005621"/>
                    <a:pt x="1941370" y="999576"/>
                  </a:cubicBezTo>
                  <a:cubicBezTo>
                    <a:pt x="1933210" y="988092"/>
                    <a:pt x="1924446" y="977212"/>
                    <a:pt x="1919610" y="964217"/>
                  </a:cubicBezTo>
                  <a:cubicBezTo>
                    <a:pt x="1917797" y="959683"/>
                    <a:pt x="1914170" y="955150"/>
                    <a:pt x="1918704" y="946990"/>
                  </a:cubicBezTo>
                  <a:cubicBezTo>
                    <a:pt x="1933512" y="968749"/>
                    <a:pt x="1950739" y="986883"/>
                    <a:pt x="1960107" y="1009852"/>
                  </a:cubicBezTo>
                  <a:cubicBezTo>
                    <a:pt x="1976729" y="1050652"/>
                    <a:pt x="1971592" y="1058509"/>
                    <a:pt x="1927467" y="1059718"/>
                  </a:cubicBezTo>
                  <a:cubicBezTo>
                    <a:pt x="1914775" y="1060020"/>
                    <a:pt x="1902383" y="1060625"/>
                    <a:pt x="1890295" y="1064252"/>
                  </a:cubicBezTo>
                  <a:cubicBezTo>
                    <a:pt x="1879717" y="1067576"/>
                    <a:pt x="1871860" y="1064251"/>
                    <a:pt x="1868534" y="1053372"/>
                  </a:cubicBezTo>
                  <a:cubicBezTo>
                    <a:pt x="1864002" y="1039470"/>
                    <a:pt x="1855841" y="1027380"/>
                    <a:pt x="1845567" y="1017105"/>
                  </a:cubicBezTo>
                  <a:cubicBezTo>
                    <a:pt x="1825317" y="997159"/>
                    <a:pt x="1820181" y="970563"/>
                    <a:pt x="1811113" y="945479"/>
                  </a:cubicBezTo>
                  <a:cubicBezTo>
                    <a:pt x="1809300" y="940038"/>
                    <a:pt x="1813833" y="937924"/>
                    <a:pt x="1817762" y="936715"/>
                  </a:cubicBezTo>
                  <a:close/>
                  <a:moveTo>
                    <a:pt x="1130820" y="854208"/>
                  </a:moveTo>
                  <a:cubicBezTo>
                    <a:pt x="1150464" y="847257"/>
                    <a:pt x="1170108" y="843026"/>
                    <a:pt x="1190357" y="842723"/>
                  </a:cubicBezTo>
                  <a:cubicBezTo>
                    <a:pt x="1211814" y="842421"/>
                    <a:pt x="1232970" y="838492"/>
                    <a:pt x="1254125" y="836680"/>
                  </a:cubicBezTo>
                  <a:cubicBezTo>
                    <a:pt x="1290694" y="833657"/>
                    <a:pt x="1327263" y="837284"/>
                    <a:pt x="1363830" y="840910"/>
                  </a:cubicBezTo>
                  <a:cubicBezTo>
                    <a:pt x="1425483" y="847257"/>
                    <a:pt x="1485927" y="860252"/>
                    <a:pt x="1546673" y="869923"/>
                  </a:cubicBezTo>
                  <a:cubicBezTo>
                    <a:pt x="1555135" y="871132"/>
                    <a:pt x="1562691" y="874457"/>
                    <a:pt x="1570548" y="877781"/>
                  </a:cubicBezTo>
                  <a:cubicBezTo>
                    <a:pt x="1613161" y="895914"/>
                    <a:pt x="1657285" y="907701"/>
                    <a:pt x="1704431" y="906492"/>
                  </a:cubicBezTo>
                  <a:cubicBezTo>
                    <a:pt x="1721356" y="906189"/>
                    <a:pt x="1738280" y="908910"/>
                    <a:pt x="1755506" y="908003"/>
                  </a:cubicBezTo>
                  <a:cubicBezTo>
                    <a:pt x="1776661" y="906794"/>
                    <a:pt x="1795701" y="923114"/>
                    <a:pt x="1800235" y="945175"/>
                  </a:cubicBezTo>
                  <a:cubicBezTo>
                    <a:pt x="1804767" y="966936"/>
                    <a:pt x="1809906" y="987184"/>
                    <a:pt x="1827435" y="1003201"/>
                  </a:cubicBezTo>
                  <a:cubicBezTo>
                    <a:pt x="1835292" y="1010455"/>
                    <a:pt x="1835897" y="1022846"/>
                    <a:pt x="1838919" y="1032517"/>
                  </a:cubicBezTo>
                  <a:cubicBezTo>
                    <a:pt x="1844963" y="1051254"/>
                    <a:pt x="1848589" y="1071201"/>
                    <a:pt x="1850403" y="1090846"/>
                  </a:cubicBezTo>
                  <a:cubicBezTo>
                    <a:pt x="1851612" y="1102934"/>
                    <a:pt x="1840430" y="1106561"/>
                    <a:pt x="1829853" y="1106259"/>
                  </a:cubicBezTo>
                  <a:cubicBezTo>
                    <a:pt x="1820483" y="1105957"/>
                    <a:pt x="1811417" y="1105957"/>
                    <a:pt x="1802048" y="1105957"/>
                  </a:cubicBezTo>
                  <a:cubicBezTo>
                    <a:pt x="1751880" y="1105654"/>
                    <a:pt x="1718333" y="1137992"/>
                    <a:pt x="1682974" y="1166098"/>
                  </a:cubicBezTo>
                  <a:cubicBezTo>
                    <a:pt x="1674512" y="1172746"/>
                    <a:pt x="1667259" y="1180605"/>
                    <a:pt x="1660005" y="1188462"/>
                  </a:cubicBezTo>
                  <a:cubicBezTo>
                    <a:pt x="1620113" y="1231377"/>
                    <a:pt x="1570851" y="1260088"/>
                    <a:pt x="1515847" y="1277616"/>
                  </a:cubicBezTo>
                  <a:cubicBezTo>
                    <a:pt x="1446638" y="1299377"/>
                    <a:pt x="1380755" y="1329599"/>
                    <a:pt x="1312755" y="1354380"/>
                  </a:cubicBezTo>
                  <a:cubicBezTo>
                    <a:pt x="1236597" y="1382184"/>
                    <a:pt x="1157113" y="1397598"/>
                    <a:pt x="1077931" y="1414522"/>
                  </a:cubicBezTo>
                  <a:cubicBezTo>
                    <a:pt x="1011444" y="1428726"/>
                    <a:pt x="944350" y="1438699"/>
                    <a:pt x="876956" y="1445953"/>
                  </a:cubicBezTo>
                  <a:cubicBezTo>
                    <a:pt x="831623" y="1450789"/>
                    <a:pt x="785988" y="1448068"/>
                    <a:pt x="740655" y="1444442"/>
                  </a:cubicBezTo>
                  <a:cubicBezTo>
                    <a:pt x="672655" y="1439001"/>
                    <a:pt x="604657" y="1432353"/>
                    <a:pt x="537563" y="1418753"/>
                  </a:cubicBezTo>
                  <a:cubicBezTo>
                    <a:pt x="533333" y="1417847"/>
                    <a:pt x="528195" y="1419055"/>
                    <a:pt x="523057" y="1413615"/>
                  </a:cubicBezTo>
                  <a:cubicBezTo>
                    <a:pt x="543910" y="1399109"/>
                    <a:pt x="566576" y="1394877"/>
                    <a:pt x="592568" y="1396691"/>
                  </a:cubicBezTo>
                  <a:cubicBezTo>
                    <a:pt x="585012" y="1389136"/>
                    <a:pt x="571412" y="1384904"/>
                    <a:pt x="556604" y="1387322"/>
                  </a:cubicBezTo>
                  <a:cubicBezTo>
                    <a:pt x="534240" y="1390949"/>
                    <a:pt x="511573" y="1393971"/>
                    <a:pt x="490720" y="1404549"/>
                  </a:cubicBezTo>
                  <a:cubicBezTo>
                    <a:pt x="476214" y="1411802"/>
                    <a:pt x="465333" y="1423286"/>
                    <a:pt x="453547" y="1433864"/>
                  </a:cubicBezTo>
                  <a:cubicBezTo>
                    <a:pt x="427858" y="1457135"/>
                    <a:pt x="398846" y="1471641"/>
                    <a:pt x="364090" y="1475268"/>
                  </a:cubicBezTo>
                  <a:cubicBezTo>
                    <a:pt x="342028" y="1477686"/>
                    <a:pt x="323291" y="1487054"/>
                    <a:pt x="308784" y="1504281"/>
                  </a:cubicBezTo>
                  <a:cubicBezTo>
                    <a:pt x="302135" y="1512139"/>
                    <a:pt x="295184" y="1519392"/>
                    <a:pt x="286420" y="1525134"/>
                  </a:cubicBezTo>
                  <a:cubicBezTo>
                    <a:pt x="266473" y="1538432"/>
                    <a:pt x="245923" y="1543871"/>
                    <a:pt x="224464" y="1528156"/>
                  </a:cubicBezTo>
                  <a:cubicBezTo>
                    <a:pt x="219025" y="1524228"/>
                    <a:pt x="212073" y="1521810"/>
                    <a:pt x="206030" y="1518485"/>
                  </a:cubicBezTo>
                  <a:cubicBezTo>
                    <a:pt x="190314" y="1510326"/>
                    <a:pt x="174599" y="1509419"/>
                    <a:pt x="157977" y="1516974"/>
                  </a:cubicBezTo>
                  <a:cubicBezTo>
                    <a:pt x="138332" y="1526343"/>
                    <a:pt x="118689" y="1529365"/>
                    <a:pt x="101764" y="1510628"/>
                  </a:cubicBezTo>
                  <a:cubicBezTo>
                    <a:pt x="99648" y="1508512"/>
                    <a:pt x="95720" y="1506699"/>
                    <a:pt x="97533" y="1502770"/>
                  </a:cubicBezTo>
                  <a:cubicBezTo>
                    <a:pt x="98742" y="1500050"/>
                    <a:pt x="102369" y="1500654"/>
                    <a:pt x="105088" y="1500352"/>
                  </a:cubicBezTo>
                  <a:cubicBezTo>
                    <a:pt x="111435" y="1499144"/>
                    <a:pt x="118084" y="1498539"/>
                    <a:pt x="124128" y="1496424"/>
                  </a:cubicBezTo>
                  <a:cubicBezTo>
                    <a:pt x="148909" y="1487357"/>
                    <a:pt x="173088" y="1487054"/>
                    <a:pt x="196661" y="1499445"/>
                  </a:cubicBezTo>
                  <a:cubicBezTo>
                    <a:pt x="210562" y="1506699"/>
                    <a:pt x="223860" y="1503979"/>
                    <a:pt x="236856" y="1497935"/>
                  </a:cubicBezTo>
                  <a:cubicBezTo>
                    <a:pt x="259220" y="1487961"/>
                    <a:pt x="279469" y="1474059"/>
                    <a:pt x="293975" y="1454414"/>
                  </a:cubicBezTo>
                  <a:cubicBezTo>
                    <a:pt x="322686" y="1414824"/>
                    <a:pt x="364090" y="1392460"/>
                    <a:pt x="406703" y="1373420"/>
                  </a:cubicBezTo>
                  <a:cubicBezTo>
                    <a:pt x="438738" y="1358914"/>
                    <a:pt x="471982" y="1346221"/>
                    <a:pt x="508853" y="1350149"/>
                  </a:cubicBezTo>
                  <a:cubicBezTo>
                    <a:pt x="615839" y="1361332"/>
                    <a:pt x="723429" y="1353171"/>
                    <a:pt x="830716" y="1354682"/>
                  </a:cubicBezTo>
                  <a:cubicBezTo>
                    <a:pt x="1014767" y="1357403"/>
                    <a:pt x="1187033" y="1308443"/>
                    <a:pt x="1353556" y="1234702"/>
                  </a:cubicBezTo>
                  <a:cubicBezTo>
                    <a:pt x="1433945" y="1199039"/>
                    <a:pt x="1512523" y="1160356"/>
                    <a:pt x="1593215" y="1125298"/>
                  </a:cubicBezTo>
                  <a:cubicBezTo>
                    <a:pt x="1646405" y="1102330"/>
                    <a:pt x="1700804" y="1081476"/>
                    <a:pt x="1757623" y="1068481"/>
                  </a:cubicBezTo>
                  <a:cubicBezTo>
                    <a:pt x="1763968" y="1066970"/>
                    <a:pt x="1765782" y="1070294"/>
                    <a:pt x="1769107" y="1073317"/>
                  </a:cubicBezTo>
                  <a:cubicBezTo>
                    <a:pt x="1776057" y="1080570"/>
                    <a:pt x="1782102" y="1089032"/>
                    <a:pt x="1792377" y="1092357"/>
                  </a:cubicBezTo>
                  <a:cubicBezTo>
                    <a:pt x="1799631" y="1094774"/>
                    <a:pt x="1802049" y="1092357"/>
                    <a:pt x="1800840" y="1085405"/>
                  </a:cubicBezTo>
                  <a:cubicBezTo>
                    <a:pt x="1800538" y="1082685"/>
                    <a:pt x="1799630" y="1079965"/>
                    <a:pt x="1798422" y="1077548"/>
                  </a:cubicBezTo>
                  <a:cubicBezTo>
                    <a:pt x="1789959" y="1061228"/>
                    <a:pt x="1787542" y="1044001"/>
                    <a:pt x="1792074" y="1026170"/>
                  </a:cubicBezTo>
                  <a:cubicBezTo>
                    <a:pt x="1795399" y="1012873"/>
                    <a:pt x="1793284" y="1000784"/>
                    <a:pt x="1789053" y="988092"/>
                  </a:cubicBezTo>
                  <a:cubicBezTo>
                    <a:pt x="1783613" y="971771"/>
                    <a:pt x="1779080" y="955149"/>
                    <a:pt x="1770618" y="940038"/>
                  </a:cubicBezTo>
                  <a:cubicBezTo>
                    <a:pt x="1767898" y="935202"/>
                    <a:pt x="1765178" y="930367"/>
                    <a:pt x="1760343" y="927043"/>
                  </a:cubicBezTo>
                  <a:cubicBezTo>
                    <a:pt x="1757622" y="925230"/>
                    <a:pt x="1754600" y="923718"/>
                    <a:pt x="1751275" y="926136"/>
                  </a:cubicBezTo>
                  <a:cubicBezTo>
                    <a:pt x="1748857" y="927950"/>
                    <a:pt x="1748253" y="931274"/>
                    <a:pt x="1749462" y="933691"/>
                  </a:cubicBezTo>
                  <a:cubicBezTo>
                    <a:pt x="1761248" y="959380"/>
                    <a:pt x="1756111" y="984464"/>
                    <a:pt x="1748253" y="1009851"/>
                  </a:cubicBezTo>
                  <a:cubicBezTo>
                    <a:pt x="1745835" y="1018011"/>
                    <a:pt x="1747044" y="1026473"/>
                    <a:pt x="1749160" y="1034632"/>
                  </a:cubicBezTo>
                  <a:cubicBezTo>
                    <a:pt x="1751578" y="1044908"/>
                    <a:pt x="1748253" y="1050650"/>
                    <a:pt x="1737071" y="1051859"/>
                  </a:cubicBezTo>
                  <a:cubicBezTo>
                    <a:pt x="1720147" y="1053370"/>
                    <a:pt x="1704129" y="1058206"/>
                    <a:pt x="1688716" y="1064854"/>
                  </a:cubicBezTo>
                  <a:cubicBezTo>
                    <a:pt x="1678441" y="1069388"/>
                    <a:pt x="1669676" y="1066365"/>
                    <a:pt x="1668770" y="1055788"/>
                  </a:cubicBezTo>
                  <a:cubicBezTo>
                    <a:pt x="1666352" y="1027077"/>
                    <a:pt x="1651846" y="1004410"/>
                    <a:pt x="1635224" y="982349"/>
                  </a:cubicBezTo>
                  <a:cubicBezTo>
                    <a:pt x="1632504" y="978722"/>
                    <a:pt x="1628574" y="974189"/>
                    <a:pt x="1631597" y="969656"/>
                  </a:cubicBezTo>
                  <a:cubicBezTo>
                    <a:pt x="1634619" y="965727"/>
                    <a:pt x="1640361" y="967540"/>
                    <a:pt x="1644894" y="968145"/>
                  </a:cubicBezTo>
                  <a:cubicBezTo>
                    <a:pt x="1669373" y="972074"/>
                    <a:pt x="1694156" y="970563"/>
                    <a:pt x="1718635" y="970563"/>
                  </a:cubicBezTo>
                  <a:cubicBezTo>
                    <a:pt x="1725284" y="970865"/>
                    <a:pt x="1732235" y="971469"/>
                    <a:pt x="1737977" y="965122"/>
                  </a:cubicBezTo>
                  <a:cubicBezTo>
                    <a:pt x="1733747" y="959682"/>
                    <a:pt x="1728308" y="959380"/>
                    <a:pt x="1723471" y="960287"/>
                  </a:cubicBezTo>
                  <a:cubicBezTo>
                    <a:pt x="1682370" y="968145"/>
                    <a:pt x="1643383" y="956358"/>
                    <a:pt x="1603490" y="950011"/>
                  </a:cubicBezTo>
                  <a:cubicBezTo>
                    <a:pt x="1531563" y="939132"/>
                    <a:pt x="1462353" y="916465"/>
                    <a:pt x="1391333" y="902865"/>
                  </a:cubicBezTo>
                  <a:cubicBezTo>
                    <a:pt x="1334818" y="891985"/>
                    <a:pt x="1278303" y="881408"/>
                    <a:pt x="1220882" y="874759"/>
                  </a:cubicBezTo>
                  <a:cubicBezTo>
                    <a:pt x="1190055" y="871132"/>
                    <a:pt x="1162251" y="855719"/>
                    <a:pt x="1130820" y="854208"/>
                  </a:cubicBezTo>
                  <a:close/>
                  <a:moveTo>
                    <a:pt x="853685" y="865391"/>
                  </a:moveTo>
                  <a:cubicBezTo>
                    <a:pt x="887532" y="860858"/>
                    <a:pt x="921381" y="854814"/>
                    <a:pt x="956137" y="859649"/>
                  </a:cubicBezTo>
                  <a:cubicBezTo>
                    <a:pt x="995727" y="865089"/>
                    <a:pt x="1035922" y="862671"/>
                    <a:pt x="1075816" y="862671"/>
                  </a:cubicBezTo>
                  <a:cubicBezTo>
                    <a:pt x="1106340" y="862671"/>
                    <a:pt x="1135957" y="866298"/>
                    <a:pt x="1165272" y="874156"/>
                  </a:cubicBezTo>
                  <a:cubicBezTo>
                    <a:pt x="1208792" y="885942"/>
                    <a:pt x="1253822" y="889569"/>
                    <a:pt x="1298551" y="895310"/>
                  </a:cubicBezTo>
                  <a:cubicBezTo>
                    <a:pt x="1373803" y="904982"/>
                    <a:pt x="1446940" y="924928"/>
                    <a:pt x="1519775" y="945479"/>
                  </a:cubicBezTo>
                  <a:cubicBezTo>
                    <a:pt x="1545162" y="952732"/>
                    <a:pt x="1570245" y="961195"/>
                    <a:pt x="1594726" y="971470"/>
                  </a:cubicBezTo>
                  <a:cubicBezTo>
                    <a:pt x="1615880" y="980235"/>
                    <a:pt x="1629784" y="996857"/>
                    <a:pt x="1643383" y="1014083"/>
                  </a:cubicBezTo>
                  <a:cubicBezTo>
                    <a:pt x="1648520" y="1020430"/>
                    <a:pt x="1643383" y="1022243"/>
                    <a:pt x="1638850" y="1023754"/>
                  </a:cubicBezTo>
                  <a:cubicBezTo>
                    <a:pt x="1625854" y="1028589"/>
                    <a:pt x="1612254" y="1032216"/>
                    <a:pt x="1598353" y="1033123"/>
                  </a:cubicBezTo>
                  <a:cubicBezTo>
                    <a:pt x="1558761" y="1036145"/>
                    <a:pt x="1520077" y="1035843"/>
                    <a:pt x="1480789" y="1026172"/>
                  </a:cubicBezTo>
                  <a:cubicBezTo>
                    <a:pt x="1442709" y="1016803"/>
                    <a:pt x="1402515" y="1016803"/>
                    <a:pt x="1363829" y="1008643"/>
                  </a:cubicBezTo>
                  <a:cubicBezTo>
                    <a:pt x="1264702" y="988092"/>
                    <a:pt x="1165877" y="965124"/>
                    <a:pt x="1067051" y="943364"/>
                  </a:cubicBezTo>
                  <a:cubicBezTo>
                    <a:pt x="1050731" y="939737"/>
                    <a:pt x="1034108" y="938830"/>
                    <a:pt x="1017185" y="938226"/>
                  </a:cubicBezTo>
                  <a:cubicBezTo>
                    <a:pt x="910199" y="934599"/>
                    <a:pt x="804725" y="946990"/>
                    <a:pt x="700459" y="969354"/>
                  </a:cubicBezTo>
                  <a:cubicBezTo>
                    <a:pt x="672655" y="975399"/>
                    <a:pt x="646059" y="984767"/>
                    <a:pt x="620673" y="998065"/>
                  </a:cubicBezTo>
                  <a:cubicBezTo>
                    <a:pt x="630949" y="998367"/>
                    <a:pt x="641527" y="998367"/>
                    <a:pt x="650895" y="994137"/>
                  </a:cubicBezTo>
                  <a:cubicBezTo>
                    <a:pt x="668726" y="985674"/>
                    <a:pt x="687766" y="982047"/>
                    <a:pt x="707107" y="979026"/>
                  </a:cubicBezTo>
                  <a:cubicBezTo>
                    <a:pt x="781756" y="966936"/>
                    <a:pt x="856102" y="951524"/>
                    <a:pt x="931656" y="946990"/>
                  </a:cubicBezTo>
                  <a:cubicBezTo>
                    <a:pt x="1009629" y="942457"/>
                    <a:pt x="1085486" y="956661"/>
                    <a:pt x="1160739" y="972679"/>
                  </a:cubicBezTo>
                  <a:cubicBezTo>
                    <a:pt x="1226622" y="986883"/>
                    <a:pt x="1292204" y="1002598"/>
                    <a:pt x="1357786" y="1017407"/>
                  </a:cubicBezTo>
                  <a:cubicBezTo>
                    <a:pt x="1361110" y="1016803"/>
                    <a:pt x="1363225" y="1017710"/>
                    <a:pt x="1365341" y="1018616"/>
                  </a:cubicBezTo>
                  <a:cubicBezTo>
                    <a:pt x="1318497" y="1016803"/>
                    <a:pt x="1272559" y="1007434"/>
                    <a:pt x="1226321" y="1000483"/>
                  </a:cubicBezTo>
                  <a:cubicBezTo>
                    <a:pt x="1182801" y="993834"/>
                    <a:pt x="1139885" y="982652"/>
                    <a:pt x="1096668" y="975097"/>
                  </a:cubicBezTo>
                  <a:cubicBezTo>
                    <a:pt x="1036225" y="964822"/>
                    <a:pt x="974874" y="966030"/>
                    <a:pt x="913524" y="974190"/>
                  </a:cubicBezTo>
                  <a:cubicBezTo>
                    <a:pt x="830111" y="985372"/>
                    <a:pt x="747001" y="997460"/>
                    <a:pt x="664797" y="1014082"/>
                  </a:cubicBezTo>
                  <a:cubicBezTo>
                    <a:pt x="602540" y="1026777"/>
                    <a:pt x="540284" y="1038563"/>
                    <a:pt x="479235" y="1057602"/>
                  </a:cubicBezTo>
                  <a:cubicBezTo>
                    <a:pt x="429369" y="1073015"/>
                    <a:pt x="379502" y="1089940"/>
                    <a:pt x="329032" y="1104446"/>
                  </a:cubicBezTo>
                  <a:cubicBezTo>
                    <a:pt x="300624" y="1112909"/>
                    <a:pt x="272517" y="1122277"/>
                    <a:pt x="242899" y="1125602"/>
                  </a:cubicBezTo>
                  <a:cubicBezTo>
                    <a:pt x="214793" y="1128926"/>
                    <a:pt x="187291" y="1128020"/>
                    <a:pt x="160696" y="1116234"/>
                  </a:cubicBezTo>
                  <a:cubicBezTo>
                    <a:pt x="150421" y="1111700"/>
                    <a:pt x="139540" y="1109887"/>
                    <a:pt x="128056" y="1110189"/>
                  </a:cubicBezTo>
                  <a:cubicBezTo>
                    <a:pt x="96323" y="1110491"/>
                    <a:pt x="64892" y="1110491"/>
                    <a:pt x="33160" y="1110491"/>
                  </a:cubicBezTo>
                  <a:cubicBezTo>
                    <a:pt x="26813" y="1110491"/>
                    <a:pt x="20164" y="1110189"/>
                    <a:pt x="13818" y="1108980"/>
                  </a:cubicBezTo>
                  <a:cubicBezTo>
                    <a:pt x="8982" y="1108073"/>
                    <a:pt x="1427" y="1109886"/>
                    <a:pt x="218" y="1104748"/>
                  </a:cubicBezTo>
                  <a:cubicBezTo>
                    <a:pt x="-1293" y="1098402"/>
                    <a:pt x="5355" y="1094171"/>
                    <a:pt x="10493" y="1091451"/>
                  </a:cubicBezTo>
                  <a:cubicBezTo>
                    <a:pt x="32253" y="1079362"/>
                    <a:pt x="56430" y="1073620"/>
                    <a:pt x="80608" y="1069389"/>
                  </a:cubicBezTo>
                  <a:cubicBezTo>
                    <a:pt x="110830" y="1063949"/>
                    <a:pt x="140447" y="1067878"/>
                    <a:pt x="169762" y="1077851"/>
                  </a:cubicBezTo>
                  <a:cubicBezTo>
                    <a:pt x="190616" y="1084802"/>
                    <a:pt x="212678" y="1087522"/>
                    <a:pt x="235646" y="1083594"/>
                  </a:cubicBezTo>
                  <a:cubicBezTo>
                    <a:pt x="256500" y="1079967"/>
                    <a:pt x="277352" y="1075131"/>
                    <a:pt x="298810" y="1074224"/>
                  </a:cubicBezTo>
                  <a:cubicBezTo>
                    <a:pt x="308783" y="1073620"/>
                    <a:pt x="319361" y="1071202"/>
                    <a:pt x="328428" y="1067576"/>
                  </a:cubicBezTo>
                  <a:cubicBezTo>
                    <a:pt x="363485" y="1053069"/>
                    <a:pt x="399449" y="1040376"/>
                    <a:pt x="434205" y="1024359"/>
                  </a:cubicBezTo>
                  <a:cubicBezTo>
                    <a:pt x="519732" y="984767"/>
                    <a:pt x="607678" y="950315"/>
                    <a:pt x="694112" y="912537"/>
                  </a:cubicBezTo>
                  <a:cubicBezTo>
                    <a:pt x="745490" y="890173"/>
                    <a:pt x="798076" y="872644"/>
                    <a:pt x="853685" y="865391"/>
                  </a:cubicBezTo>
                  <a:close/>
                  <a:moveTo>
                    <a:pt x="232323" y="787115"/>
                  </a:moveTo>
                  <a:cubicBezTo>
                    <a:pt x="233532" y="787417"/>
                    <a:pt x="234740" y="787719"/>
                    <a:pt x="235647" y="788324"/>
                  </a:cubicBezTo>
                  <a:cubicBezTo>
                    <a:pt x="235648" y="823079"/>
                    <a:pt x="235949" y="857834"/>
                    <a:pt x="235345" y="892589"/>
                  </a:cubicBezTo>
                  <a:cubicBezTo>
                    <a:pt x="235043" y="910723"/>
                    <a:pt x="232020" y="928856"/>
                    <a:pt x="231718" y="946686"/>
                  </a:cubicBezTo>
                  <a:cubicBezTo>
                    <a:pt x="231114" y="985975"/>
                    <a:pt x="211470" y="1016500"/>
                    <a:pt x="187896" y="1045210"/>
                  </a:cubicBezTo>
                  <a:cubicBezTo>
                    <a:pt x="180643" y="1054276"/>
                    <a:pt x="154350" y="1053370"/>
                    <a:pt x="144980" y="1045512"/>
                  </a:cubicBezTo>
                  <a:cubicBezTo>
                    <a:pt x="141656" y="1042490"/>
                    <a:pt x="142563" y="1039468"/>
                    <a:pt x="144376" y="1037050"/>
                  </a:cubicBezTo>
                  <a:cubicBezTo>
                    <a:pt x="180341" y="979931"/>
                    <a:pt x="183665" y="912838"/>
                    <a:pt x="203309" y="850581"/>
                  </a:cubicBezTo>
                  <a:cubicBezTo>
                    <a:pt x="210261" y="827914"/>
                    <a:pt x="218420" y="806155"/>
                    <a:pt x="232323" y="787115"/>
                  </a:cubicBezTo>
                  <a:close/>
                  <a:moveTo>
                    <a:pt x="1830152" y="357965"/>
                  </a:moveTo>
                  <a:cubicBezTo>
                    <a:pt x="1846775" y="360685"/>
                    <a:pt x="1860677" y="364312"/>
                    <a:pt x="1873975" y="370053"/>
                  </a:cubicBezTo>
                  <a:cubicBezTo>
                    <a:pt x="1897851" y="380027"/>
                    <a:pt x="1913867" y="408739"/>
                    <a:pt x="1910544" y="434729"/>
                  </a:cubicBezTo>
                  <a:cubicBezTo>
                    <a:pt x="1909637" y="440773"/>
                    <a:pt x="1908731" y="448329"/>
                    <a:pt x="1902082" y="449236"/>
                  </a:cubicBezTo>
                  <a:cubicBezTo>
                    <a:pt x="1895130" y="450143"/>
                    <a:pt x="1894224" y="442284"/>
                    <a:pt x="1892713" y="437449"/>
                  </a:cubicBezTo>
                  <a:cubicBezTo>
                    <a:pt x="1884552" y="410551"/>
                    <a:pt x="1862491" y="394534"/>
                    <a:pt x="1843450" y="376401"/>
                  </a:cubicBezTo>
                  <a:cubicBezTo>
                    <a:pt x="1838615" y="371262"/>
                    <a:pt x="1832873" y="367031"/>
                    <a:pt x="1830152" y="357965"/>
                  </a:cubicBezTo>
                  <a:close/>
                  <a:moveTo>
                    <a:pt x="1536850" y="388186"/>
                  </a:moveTo>
                  <a:cubicBezTo>
                    <a:pt x="1540250" y="387204"/>
                    <a:pt x="1544103" y="386977"/>
                    <a:pt x="1548787" y="388186"/>
                  </a:cubicBezTo>
                  <a:cubicBezTo>
                    <a:pt x="1530956" y="406017"/>
                    <a:pt x="1514032" y="424755"/>
                    <a:pt x="1494993" y="441074"/>
                  </a:cubicBezTo>
                  <a:cubicBezTo>
                    <a:pt x="1446939" y="482177"/>
                    <a:pt x="1401909" y="526301"/>
                    <a:pt x="1357181" y="571029"/>
                  </a:cubicBezTo>
                  <a:cubicBezTo>
                    <a:pt x="1273767" y="654744"/>
                    <a:pt x="1182498" y="727880"/>
                    <a:pt x="1078535" y="785000"/>
                  </a:cubicBezTo>
                  <a:cubicBezTo>
                    <a:pt x="1053752" y="798600"/>
                    <a:pt x="1029575" y="813711"/>
                    <a:pt x="1003282" y="824591"/>
                  </a:cubicBezTo>
                  <a:cubicBezTo>
                    <a:pt x="989380" y="830332"/>
                    <a:pt x="975478" y="834564"/>
                    <a:pt x="960065" y="834262"/>
                  </a:cubicBezTo>
                  <a:cubicBezTo>
                    <a:pt x="960668" y="828520"/>
                    <a:pt x="965504" y="827916"/>
                    <a:pt x="968829" y="826102"/>
                  </a:cubicBezTo>
                  <a:cubicBezTo>
                    <a:pt x="1076721" y="762032"/>
                    <a:pt x="1181592" y="693126"/>
                    <a:pt x="1282532" y="618478"/>
                  </a:cubicBezTo>
                  <a:cubicBezTo>
                    <a:pt x="1304594" y="602158"/>
                    <a:pt x="1324239" y="582815"/>
                    <a:pt x="1343279" y="563171"/>
                  </a:cubicBezTo>
                  <a:cubicBezTo>
                    <a:pt x="1349323" y="556825"/>
                    <a:pt x="1354460" y="550176"/>
                    <a:pt x="1354460" y="540505"/>
                  </a:cubicBezTo>
                  <a:cubicBezTo>
                    <a:pt x="1348416" y="539598"/>
                    <a:pt x="1346604" y="543225"/>
                    <a:pt x="1344185" y="545944"/>
                  </a:cubicBezTo>
                  <a:cubicBezTo>
                    <a:pt x="1281626" y="611828"/>
                    <a:pt x="1208489" y="663811"/>
                    <a:pt x="1130818" y="710352"/>
                  </a:cubicBezTo>
                  <a:cubicBezTo>
                    <a:pt x="1065841" y="749338"/>
                    <a:pt x="1000260" y="787115"/>
                    <a:pt x="937701" y="829728"/>
                  </a:cubicBezTo>
                  <a:cubicBezTo>
                    <a:pt x="930448" y="834564"/>
                    <a:pt x="922287" y="835773"/>
                    <a:pt x="913826" y="836075"/>
                  </a:cubicBezTo>
                  <a:cubicBezTo>
                    <a:pt x="860936" y="836680"/>
                    <a:pt x="809862" y="845141"/>
                    <a:pt x="758787" y="859648"/>
                  </a:cubicBezTo>
                  <a:cubicBezTo>
                    <a:pt x="716174" y="871737"/>
                    <a:pt x="674770" y="886244"/>
                    <a:pt x="635179" y="906190"/>
                  </a:cubicBezTo>
                  <a:cubicBezTo>
                    <a:pt x="627624" y="909816"/>
                    <a:pt x="619766" y="912537"/>
                    <a:pt x="611606" y="914954"/>
                  </a:cubicBezTo>
                  <a:cubicBezTo>
                    <a:pt x="565064" y="927950"/>
                    <a:pt x="523056" y="950314"/>
                    <a:pt x="481048" y="973283"/>
                  </a:cubicBezTo>
                  <a:cubicBezTo>
                    <a:pt x="459892" y="985069"/>
                    <a:pt x="439341" y="996251"/>
                    <a:pt x="416372" y="1002598"/>
                  </a:cubicBezTo>
                  <a:cubicBezTo>
                    <a:pt x="436924" y="983860"/>
                    <a:pt x="457172" y="964821"/>
                    <a:pt x="481652" y="951825"/>
                  </a:cubicBezTo>
                  <a:cubicBezTo>
                    <a:pt x="512177" y="935807"/>
                    <a:pt x="540283" y="916163"/>
                    <a:pt x="569598" y="898030"/>
                  </a:cubicBezTo>
                  <a:cubicBezTo>
                    <a:pt x="603143" y="877177"/>
                    <a:pt x="637597" y="858440"/>
                    <a:pt x="672957" y="840911"/>
                  </a:cubicBezTo>
                  <a:cubicBezTo>
                    <a:pt x="803818" y="775329"/>
                    <a:pt x="934980" y="710654"/>
                    <a:pt x="1066445" y="645677"/>
                  </a:cubicBezTo>
                  <a:cubicBezTo>
                    <a:pt x="1141698" y="608504"/>
                    <a:pt x="1213325" y="565589"/>
                    <a:pt x="1279813" y="514212"/>
                  </a:cubicBezTo>
                  <a:cubicBezTo>
                    <a:pt x="1314568" y="487314"/>
                    <a:pt x="1352647" y="467066"/>
                    <a:pt x="1393145" y="448932"/>
                  </a:cubicBezTo>
                  <a:cubicBezTo>
                    <a:pt x="1425482" y="434426"/>
                    <a:pt x="1457820" y="420826"/>
                    <a:pt x="1491366" y="410249"/>
                  </a:cubicBezTo>
                  <a:cubicBezTo>
                    <a:pt x="1504361" y="406320"/>
                    <a:pt x="1516148" y="399972"/>
                    <a:pt x="1527631" y="392720"/>
                  </a:cubicBezTo>
                  <a:cubicBezTo>
                    <a:pt x="1530503" y="390906"/>
                    <a:pt x="1533450" y="389168"/>
                    <a:pt x="1536850" y="388186"/>
                  </a:cubicBezTo>
                  <a:close/>
                  <a:moveTo>
                    <a:pt x="1568734" y="238890"/>
                  </a:moveTo>
                  <a:cubicBezTo>
                    <a:pt x="1595632" y="233450"/>
                    <a:pt x="1618902" y="241611"/>
                    <a:pt x="1641266" y="260046"/>
                  </a:cubicBezTo>
                  <a:cubicBezTo>
                    <a:pt x="1626759" y="266090"/>
                    <a:pt x="1613462" y="266392"/>
                    <a:pt x="1600466" y="267601"/>
                  </a:cubicBezTo>
                  <a:cubicBezTo>
                    <a:pt x="1558459" y="271832"/>
                    <a:pt x="1518566" y="282410"/>
                    <a:pt x="1479881" y="299637"/>
                  </a:cubicBezTo>
                  <a:cubicBezTo>
                    <a:pt x="1446637" y="314445"/>
                    <a:pt x="1413696" y="328650"/>
                    <a:pt x="1383474" y="348899"/>
                  </a:cubicBezTo>
                  <a:cubicBezTo>
                    <a:pt x="1381358" y="350712"/>
                    <a:pt x="1379545" y="352827"/>
                    <a:pt x="1377430" y="354338"/>
                  </a:cubicBezTo>
                  <a:cubicBezTo>
                    <a:pt x="1387100" y="353734"/>
                    <a:pt x="1395864" y="350108"/>
                    <a:pt x="1403117" y="344365"/>
                  </a:cubicBezTo>
                  <a:cubicBezTo>
                    <a:pt x="1429713" y="323512"/>
                    <a:pt x="1462050" y="315655"/>
                    <a:pt x="1493179" y="305379"/>
                  </a:cubicBezTo>
                  <a:cubicBezTo>
                    <a:pt x="1506779" y="300846"/>
                    <a:pt x="1521285" y="298428"/>
                    <a:pt x="1534584" y="293592"/>
                  </a:cubicBezTo>
                  <a:cubicBezTo>
                    <a:pt x="1572663" y="280294"/>
                    <a:pt x="1611044" y="271228"/>
                    <a:pt x="1651845" y="276366"/>
                  </a:cubicBezTo>
                  <a:cubicBezTo>
                    <a:pt x="1664537" y="277877"/>
                    <a:pt x="1676021" y="273344"/>
                    <a:pt x="1688110" y="268508"/>
                  </a:cubicBezTo>
                  <a:cubicBezTo>
                    <a:pt x="1719541" y="256419"/>
                    <a:pt x="1751878" y="250979"/>
                    <a:pt x="1783007" y="270322"/>
                  </a:cubicBezTo>
                  <a:cubicBezTo>
                    <a:pt x="1797211" y="279086"/>
                    <a:pt x="1804766" y="292685"/>
                    <a:pt x="1807184" y="309307"/>
                  </a:cubicBezTo>
                  <a:cubicBezTo>
                    <a:pt x="1808998" y="320188"/>
                    <a:pt x="1810509" y="331370"/>
                    <a:pt x="1813229" y="342250"/>
                  </a:cubicBezTo>
                  <a:cubicBezTo>
                    <a:pt x="1815345" y="351015"/>
                    <a:pt x="1813833" y="352223"/>
                    <a:pt x="1804766" y="350410"/>
                  </a:cubicBezTo>
                  <a:cubicBezTo>
                    <a:pt x="1724074" y="334695"/>
                    <a:pt x="1643684" y="331068"/>
                    <a:pt x="1563898" y="354943"/>
                  </a:cubicBezTo>
                  <a:cubicBezTo>
                    <a:pt x="1531561" y="364614"/>
                    <a:pt x="1502246" y="380934"/>
                    <a:pt x="1473233" y="397555"/>
                  </a:cubicBezTo>
                  <a:cubicBezTo>
                    <a:pt x="1446939" y="412667"/>
                    <a:pt x="1420042" y="425965"/>
                    <a:pt x="1391936" y="437449"/>
                  </a:cubicBezTo>
                  <a:cubicBezTo>
                    <a:pt x="1359900" y="450142"/>
                    <a:pt x="1329981" y="467067"/>
                    <a:pt x="1302781" y="488524"/>
                  </a:cubicBezTo>
                  <a:cubicBezTo>
                    <a:pt x="1269839" y="514515"/>
                    <a:pt x="1234480" y="536577"/>
                    <a:pt x="1199120" y="559244"/>
                  </a:cubicBezTo>
                  <a:cubicBezTo>
                    <a:pt x="1159529" y="584630"/>
                    <a:pt x="1115708" y="601554"/>
                    <a:pt x="1070980" y="616061"/>
                  </a:cubicBezTo>
                  <a:cubicBezTo>
                    <a:pt x="1058589" y="619990"/>
                    <a:pt x="1046499" y="624523"/>
                    <a:pt x="1034108" y="628754"/>
                  </a:cubicBezTo>
                  <a:cubicBezTo>
                    <a:pt x="1031086" y="629661"/>
                    <a:pt x="1027460" y="632079"/>
                    <a:pt x="1025345" y="628149"/>
                  </a:cubicBezTo>
                  <a:cubicBezTo>
                    <a:pt x="1023833" y="625429"/>
                    <a:pt x="1026554" y="622709"/>
                    <a:pt x="1028668" y="621198"/>
                  </a:cubicBezTo>
                  <a:cubicBezTo>
                    <a:pt x="1077023" y="585839"/>
                    <a:pt x="1108454" y="535066"/>
                    <a:pt x="1146836" y="490640"/>
                  </a:cubicBezTo>
                  <a:cubicBezTo>
                    <a:pt x="1187031" y="444400"/>
                    <a:pt x="1228133" y="398764"/>
                    <a:pt x="1261075" y="346783"/>
                  </a:cubicBezTo>
                  <a:cubicBezTo>
                    <a:pt x="1266818" y="337414"/>
                    <a:pt x="1274675" y="329859"/>
                    <a:pt x="1285252" y="326836"/>
                  </a:cubicBezTo>
                  <a:cubicBezTo>
                    <a:pt x="1359296" y="305379"/>
                    <a:pt x="1430318" y="274553"/>
                    <a:pt x="1504966" y="254304"/>
                  </a:cubicBezTo>
                  <a:cubicBezTo>
                    <a:pt x="1526120" y="248561"/>
                    <a:pt x="1547276" y="243424"/>
                    <a:pt x="1568734" y="238890"/>
                  </a:cubicBezTo>
                  <a:close/>
                  <a:moveTo>
                    <a:pt x="368321" y="27942"/>
                  </a:moveTo>
                  <a:cubicBezTo>
                    <a:pt x="395823" y="43657"/>
                    <a:pt x="423023" y="59675"/>
                    <a:pt x="450827" y="74484"/>
                  </a:cubicBezTo>
                  <a:cubicBezTo>
                    <a:pt x="460196" y="79622"/>
                    <a:pt x="465636" y="85968"/>
                    <a:pt x="468356" y="96243"/>
                  </a:cubicBezTo>
                  <a:cubicBezTo>
                    <a:pt x="473494" y="114679"/>
                    <a:pt x="479236" y="132812"/>
                    <a:pt x="484978" y="150945"/>
                  </a:cubicBezTo>
                  <a:cubicBezTo>
                    <a:pt x="488000" y="160616"/>
                    <a:pt x="491325" y="170286"/>
                    <a:pt x="500089" y="179656"/>
                  </a:cubicBezTo>
                  <a:cubicBezTo>
                    <a:pt x="503414" y="163034"/>
                    <a:pt x="498880" y="148830"/>
                    <a:pt x="497369" y="134625"/>
                  </a:cubicBezTo>
                  <a:cubicBezTo>
                    <a:pt x="496160" y="123141"/>
                    <a:pt x="493138" y="111656"/>
                    <a:pt x="491325" y="100474"/>
                  </a:cubicBezTo>
                  <a:cubicBezTo>
                    <a:pt x="490116" y="92919"/>
                    <a:pt x="493137" y="90501"/>
                    <a:pt x="500694" y="91710"/>
                  </a:cubicBezTo>
                  <a:cubicBezTo>
                    <a:pt x="536959" y="98056"/>
                    <a:pt x="577155" y="151247"/>
                    <a:pt x="572621" y="188722"/>
                  </a:cubicBezTo>
                  <a:cubicBezTo>
                    <a:pt x="566577" y="237682"/>
                    <a:pt x="555999" y="285735"/>
                    <a:pt x="550862" y="334695"/>
                  </a:cubicBezTo>
                  <a:cubicBezTo>
                    <a:pt x="550560" y="339227"/>
                    <a:pt x="548747" y="343459"/>
                    <a:pt x="550560" y="348295"/>
                  </a:cubicBezTo>
                  <a:cubicBezTo>
                    <a:pt x="555999" y="346783"/>
                    <a:pt x="555697" y="342250"/>
                    <a:pt x="555999" y="338925"/>
                  </a:cubicBezTo>
                  <a:cubicBezTo>
                    <a:pt x="560231" y="286944"/>
                    <a:pt x="571413" y="236171"/>
                    <a:pt x="580177" y="184794"/>
                  </a:cubicBezTo>
                  <a:cubicBezTo>
                    <a:pt x="584710" y="158500"/>
                    <a:pt x="580177" y="134928"/>
                    <a:pt x="564160" y="113772"/>
                  </a:cubicBezTo>
                  <a:cubicBezTo>
                    <a:pt x="557813" y="105612"/>
                    <a:pt x="558719" y="101381"/>
                    <a:pt x="568995" y="98359"/>
                  </a:cubicBezTo>
                  <a:cubicBezTo>
                    <a:pt x="590453" y="92315"/>
                    <a:pt x="610098" y="80830"/>
                    <a:pt x="632461" y="77204"/>
                  </a:cubicBezTo>
                  <a:cubicBezTo>
                    <a:pt x="654524" y="73577"/>
                    <a:pt x="669634" y="79622"/>
                    <a:pt x="680514" y="99265"/>
                  </a:cubicBezTo>
                  <a:cubicBezTo>
                    <a:pt x="701669" y="137648"/>
                    <a:pt x="715873" y="179051"/>
                    <a:pt x="726754" y="221362"/>
                  </a:cubicBezTo>
                  <a:cubicBezTo>
                    <a:pt x="728869" y="229522"/>
                    <a:pt x="728265" y="237984"/>
                    <a:pt x="726754" y="246446"/>
                  </a:cubicBezTo>
                  <a:cubicBezTo>
                    <a:pt x="725545" y="252189"/>
                    <a:pt x="723429" y="257629"/>
                    <a:pt x="717082" y="259140"/>
                  </a:cubicBezTo>
                  <a:cubicBezTo>
                    <a:pt x="697741" y="263975"/>
                    <a:pt x="688976" y="278179"/>
                    <a:pt x="684443" y="295406"/>
                  </a:cubicBezTo>
                  <a:cubicBezTo>
                    <a:pt x="682025" y="303868"/>
                    <a:pt x="677794" y="308401"/>
                    <a:pt x="669030" y="311121"/>
                  </a:cubicBezTo>
                  <a:cubicBezTo>
                    <a:pt x="651199" y="317166"/>
                    <a:pt x="640017" y="331672"/>
                    <a:pt x="630043" y="347086"/>
                  </a:cubicBezTo>
                  <a:cubicBezTo>
                    <a:pt x="626718" y="352223"/>
                    <a:pt x="625813" y="358570"/>
                    <a:pt x="620372" y="361894"/>
                  </a:cubicBezTo>
                  <a:cubicBezTo>
                    <a:pt x="591964" y="379725"/>
                    <a:pt x="578969" y="411457"/>
                    <a:pt x="554790" y="433218"/>
                  </a:cubicBezTo>
                  <a:cubicBezTo>
                    <a:pt x="552977" y="434729"/>
                    <a:pt x="551466" y="436845"/>
                    <a:pt x="550862" y="438960"/>
                  </a:cubicBezTo>
                  <a:cubicBezTo>
                    <a:pt x="544818" y="458906"/>
                    <a:pt x="533031" y="472204"/>
                    <a:pt x="511271" y="476737"/>
                  </a:cubicBezTo>
                  <a:cubicBezTo>
                    <a:pt x="501298" y="478853"/>
                    <a:pt x="498276" y="489430"/>
                    <a:pt x="497369" y="499102"/>
                  </a:cubicBezTo>
                  <a:cubicBezTo>
                    <a:pt x="495858" y="514515"/>
                    <a:pt x="490418" y="525697"/>
                    <a:pt x="474703" y="532647"/>
                  </a:cubicBezTo>
                  <a:cubicBezTo>
                    <a:pt x="462311" y="538088"/>
                    <a:pt x="454756" y="550478"/>
                    <a:pt x="451733" y="564381"/>
                  </a:cubicBezTo>
                  <a:cubicBezTo>
                    <a:pt x="450827" y="568612"/>
                    <a:pt x="450524" y="573145"/>
                    <a:pt x="445690" y="574355"/>
                  </a:cubicBezTo>
                  <a:cubicBezTo>
                    <a:pt x="422418" y="580096"/>
                    <a:pt x="416072" y="600647"/>
                    <a:pt x="407307" y="618781"/>
                  </a:cubicBezTo>
                  <a:cubicBezTo>
                    <a:pt x="406400" y="620291"/>
                    <a:pt x="406401" y="622406"/>
                    <a:pt x="405796" y="624220"/>
                  </a:cubicBezTo>
                  <a:cubicBezTo>
                    <a:pt x="403983" y="629358"/>
                    <a:pt x="401263" y="634194"/>
                    <a:pt x="394917" y="632683"/>
                  </a:cubicBezTo>
                  <a:cubicBezTo>
                    <a:pt x="388267" y="630869"/>
                    <a:pt x="391290" y="625127"/>
                    <a:pt x="391894" y="620895"/>
                  </a:cubicBezTo>
                  <a:cubicBezTo>
                    <a:pt x="397335" y="564683"/>
                    <a:pt x="420000" y="515421"/>
                    <a:pt x="454454" y="471297"/>
                  </a:cubicBezTo>
                  <a:cubicBezTo>
                    <a:pt x="458987" y="465555"/>
                    <a:pt x="463218" y="459208"/>
                    <a:pt x="467449" y="453165"/>
                  </a:cubicBezTo>
                  <a:cubicBezTo>
                    <a:pt x="469263" y="450142"/>
                    <a:pt x="471680" y="446515"/>
                    <a:pt x="468356" y="442888"/>
                  </a:cubicBezTo>
                  <a:cubicBezTo>
                    <a:pt x="465031" y="439565"/>
                    <a:pt x="461405" y="441982"/>
                    <a:pt x="458383" y="444097"/>
                  </a:cubicBezTo>
                  <a:cubicBezTo>
                    <a:pt x="448409" y="450444"/>
                    <a:pt x="440552" y="458906"/>
                    <a:pt x="433902" y="468578"/>
                  </a:cubicBezTo>
                  <a:cubicBezTo>
                    <a:pt x="405494" y="508773"/>
                    <a:pt x="383432" y="551990"/>
                    <a:pt x="371344" y="600043"/>
                  </a:cubicBezTo>
                  <a:cubicBezTo>
                    <a:pt x="348979" y="687988"/>
                    <a:pt x="324500" y="775027"/>
                    <a:pt x="302135" y="862973"/>
                  </a:cubicBezTo>
                  <a:cubicBezTo>
                    <a:pt x="286419" y="924626"/>
                    <a:pt x="267682" y="985372"/>
                    <a:pt x="249851" y="1046722"/>
                  </a:cubicBezTo>
                  <a:cubicBezTo>
                    <a:pt x="246527" y="1058207"/>
                    <a:pt x="227487" y="1065158"/>
                    <a:pt x="216909" y="1059114"/>
                  </a:cubicBezTo>
                  <a:cubicBezTo>
                    <a:pt x="212678" y="1056695"/>
                    <a:pt x="214189" y="1053674"/>
                    <a:pt x="215700" y="1050954"/>
                  </a:cubicBezTo>
                  <a:cubicBezTo>
                    <a:pt x="245922" y="993230"/>
                    <a:pt x="246526" y="930066"/>
                    <a:pt x="250455" y="867507"/>
                  </a:cubicBezTo>
                  <a:cubicBezTo>
                    <a:pt x="257709" y="759916"/>
                    <a:pt x="261940" y="652326"/>
                    <a:pt x="273424" y="545038"/>
                  </a:cubicBezTo>
                  <a:cubicBezTo>
                    <a:pt x="278562" y="497591"/>
                    <a:pt x="296695" y="453467"/>
                    <a:pt x="313921" y="409041"/>
                  </a:cubicBezTo>
                  <a:cubicBezTo>
                    <a:pt x="327522" y="374285"/>
                    <a:pt x="345050" y="341645"/>
                    <a:pt x="361672" y="308401"/>
                  </a:cubicBezTo>
                  <a:cubicBezTo>
                    <a:pt x="399752" y="231939"/>
                    <a:pt x="404285" y="151852"/>
                    <a:pt x="385850" y="69346"/>
                  </a:cubicBezTo>
                  <a:cubicBezTo>
                    <a:pt x="382525" y="54537"/>
                    <a:pt x="372854" y="42751"/>
                    <a:pt x="366810" y="29151"/>
                  </a:cubicBezTo>
                  <a:cubicBezTo>
                    <a:pt x="367414" y="28849"/>
                    <a:pt x="367717" y="28244"/>
                    <a:pt x="368321" y="27942"/>
                  </a:cubicBezTo>
                  <a:close/>
                  <a:moveTo>
                    <a:pt x="364693" y="25222"/>
                  </a:moveTo>
                  <a:lnTo>
                    <a:pt x="365358" y="25222"/>
                  </a:lnTo>
                  <a:lnTo>
                    <a:pt x="365029" y="25551"/>
                  </a:lnTo>
                  <a:lnTo>
                    <a:pt x="368019" y="27942"/>
                  </a:lnTo>
                  <a:cubicBezTo>
                    <a:pt x="367414" y="28546"/>
                    <a:pt x="367112" y="28849"/>
                    <a:pt x="366507" y="29453"/>
                  </a:cubicBezTo>
                  <a:cubicBezTo>
                    <a:pt x="366205" y="27942"/>
                    <a:pt x="365601" y="26733"/>
                    <a:pt x="364996" y="25524"/>
                  </a:cubicBezTo>
                  <a:lnTo>
                    <a:pt x="364996" y="25524"/>
                  </a:lnTo>
                  <a:close/>
                  <a:moveTo>
                    <a:pt x="212678" y="10715"/>
                  </a:moveTo>
                  <a:cubicBezTo>
                    <a:pt x="247131" y="-770"/>
                    <a:pt x="282792" y="-1374"/>
                    <a:pt x="318756" y="1346"/>
                  </a:cubicBezTo>
                  <a:cubicBezTo>
                    <a:pt x="336587" y="2555"/>
                    <a:pt x="342028" y="17968"/>
                    <a:pt x="348072" y="29754"/>
                  </a:cubicBezTo>
                  <a:cubicBezTo>
                    <a:pt x="372249" y="79016"/>
                    <a:pt x="374969" y="128580"/>
                    <a:pt x="344445" y="176633"/>
                  </a:cubicBezTo>
                  <a:cubicBezTo>
                    <a:pt x="339610" y="184188"/>
                    <a:pt x="333565" y="189629"/>
                    <a:pt x="324499" y="190233"/>
                  </a:cubicBezTo>
                  <a:cubicBezTo>
                    <a:pt x="266171" y="192650"/>
                    <a:pt x="226277" y="227708"/>
                    <a:pt x="187896" y="266090"/>
                  </a:cubicBezTo>
                  <a:cubicBezTo>
                    <a:pt x="176109" y="278179"/>
                    <a:pt x="161603" y="286036"/>
                    <a:pt x="145586" y="287849"/>
                  </a:cubicBezTo>
                  <a:cubicBezTo>
                    <a:pt x="122616" y="290569"/>
                    <a:pt x="107203" y="301751"/>
                    <a:pt x="95417" y="321094"/>
                  </a:cubicBezTo>
                  <a:cubicBezTo>
                    <a:pt x="87862" y="333484"/>
                    <a:pt x="81213" y="346177"/>
                    <a:pt x="75470" y="359475"/>
                  </a:cubicBezTo>
                  <a:cubicBezTo>
                    <a:pt x="68217" y="376399"/>
                    <a:pt x="55222" y="389092"/>
                    <a:pt x="40715" y="403297"/>
                  </a:cubicBezTo>
                  <a:cubicBezTo>
                    <a:pt x="37693" y="393928"/>
                    <a:pt x="39204" y="387280"/>
                    <a:pt x="40413" y="380631"/>
                  </a:cubicBezTo>
                  <a:cubicBezTo>
                    <a:pt x="46759" y="348293"/>
                    <a:pt x="52804" y="315955"/>
                    <a:pt x="56431" y="283014"/>
                  </a:cubicBezTo>
                  <a:cubicBezTo>
                    <a:pt x="60964" y="239494"/>
                    <a:pt x="82421" y="205949"/>
                    <a:pt x="120803" y="182677"/>
                  </a:cubicBezTo>
                  <a:cubicBezTo>
                    <a:pt x="150118" y="164846"/>
                    <a:pt x="167345" y="137949"/>
                    <a:pt x="167043" y="102287"/>
                  </a:cubicBezTo>
                  <a:cubicBezTo>
                    <a:pt x="167043" y="86572"/>
                    <a:pt x="169158" y="70857"/>
                    <a:pt x="172785" y="55443"/>
                  </a:cubicBezTo>
                  <a:cubicBezTo>
                    <a:pt x="177923" y="33381"/>
                    <a:pt x="191221" y="17968"/>
                    <a:pt x="212678" y="10715"/>
                  </a:cubicBezTo>
                  <a:close/>
                </a:path>
              </a:pathLst>
            </a:custGeom>
            <a:solidFill>
              <a:schemeClr val="accent2"/>
            </a:solidFill>
            <a:ln w="3307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EDE108E-F48C-4390-BAB8-9B61A8F46F59}"/>
              </a:ext>
            </a:extLst>
          </p:cNvPr>
          <p:cNvGrpSpPr/>
          <p:nvPr/>
        </p:nvGrpSpPr>
        <p:grpSpPr>
          <a:xfrm>
            <a:off x="3797957" y="2092088"/>
            <a:ext cx="1693908" cy="1185670"/>
            <a:chOff x="5201476" y="2323394"/>
            <a:chExt cx="1693908" cy="118567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90FA15-AC75-4AB0-ACCD-83F400081BAF}"/>
                </a:ext>
              </a:extLst>
            </p:cNvPr>
            <p:cNvSpPr/>
            <p:nvPr/>
          </p:nvSpPr>
          <p:spPr>
            <a:xfrm>
              <a:off x="5201476" y="2596455"/>
              <a:ext cx="4890" cy="2444"/>
            </a:xfrm>
            <a:custGeom>
              <a:avLst/>
              <a:gdLst>
                <a:gd name="connsiteX0" fmla="*/ 0 w 14038"/>
                <a:gd name="connsiteY0" fmla="*/ 9855 h 7019"/>
                <a:gd name="connsiteX1" fmla="*/ 15443 w 14038"/>
                <a:gd name="connsiteY1" fmla="*/ 4942 h 7019"/>
                <a:gd name="connsiteX2" fmla="*/ 0 w 14038"/>
                <a:gd name="connsiteY2" fmla="*/ 9855 h 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38" h="7019">
                  <a:moveTo>
                    <a:pt x="0" y="9855"/>
                  </a:moveTo>
                  <a:cubicBezTo>
                    <a:pt x="2106" y="-674"/>
                    <a:pt x="7019" y="-3482"/>
                    <a:pt x="15443" y="4942"/>
                  </a:cubicBezTo>
                  <a:cubicBezTo>
                    <a:pt x="10529" y="7047"/>
                    <a:pt x="5615" y="8451"/>
                    <a:pt x="0" y="9855"/>
                  </a:cubicBezTo>
                  <a:close/>
                </a:path>
              </a:pathLst>
            </a:custGeom>
            <a:solidFill>
              <a:srgbClr val="E9E9E9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AE80CE1-3F3B-4897-979A-CD1D40CCAF16}"/>
                </a:ext>
              </a:extLst>
            </p:cNvPr>
            <p:cNvSpPr/>
            <p:nvPr/>
          </p:nvSpPr>
          <p:spPr>
            <a:xfrm>
              <a:off x="5274561" y="2323394"/>
              <a:ext cx="1620823" cy="1185670"/>
            </a:xfrm>
            <a:custGeom>
              <a:avLst/>
              <a:gdLst>
                <a:gd name="connsiteX0" fmla="*/ 4650417 w 4653893"/>
                <a:gd name="connsiteY0" fmla="*/ 2113556 h 3404431"/>
                <a:gd name="connsiteX1" fmla="*/ 4618829 w 4653893"/>
                <a:gd name="connsiteY1" fmla="*/ 1460045 h 3404431"/>
                <a:gd name="connsiteX2" fmla="*/ 4133785 w 4653893"/>
                <a:gd name="connsiteY2" fmla="*/ 492063 h 3404431"/>
                <a:gd name="connsiteX3" fmla="*/ 4133785 w 4653893"/>
                <a:gd name="connsiteY3" fmla="*/ 492063 h 3404431"/>
                <a:gd name="connsiteX4" fmla="*/ 3610836 w 4653893"/>
                <a:gd name="connsiteY4" fmla="*/ 273056 h 3404431"/>
                <a:gd name="connsiteX5" fmla="*/ 3275307 w 4653893"/>
                <a:gd name="connsiteY5" fmla="*/ 248488 h 3404431"/>
                <a:gd name="connsiteX6" fmla="*/ 3031030 w 4653893"/>
                <a:gd name="connsiteY6" fmla="*/ 163553 h 3404431"/>
                <a:gd name="connsiteX7" fmla="*/ 2801494 w 4653893"/>
                <a:gd name="connsiteY7" fmla="*/ 54050 h 3404431"/>
                <a:gd name="connsiteX8" fmla="*/ 2437185 w 4653893"/>
                <a:gd name="connsiteY8" fmla="*/ 0 h 3404431"/>
                <a:gd name="connsiteX9" fmla="*/ 1644689 w 4653893"/>
                <a:gd name="connsiteY9" fmla="*/ 32991 h 3404431"/>
                <a:gd name="connsiteX10" fmla="*/ 998198 w 4653893"/>
                <a:gd name="connsiteY10" fmla="*/ 91253 h 3404431"/>
                <a:gd name="connsiteX11" fmla="*/ 848684 w 4653893"/>
                <a:gd name="connsiteY11" fmla="*/ 169871 h 3404431"/>
                <a:gd name="connsiteX12" fmla="*/ 532808 w 4653893"/>
                <a:gd name="connsiteY12" fmla="*/ 419061 h 3404431"/>
                <a:gd name="connsiteX13" fmla="*/ 355216 w 4653893"/>
                <a:gd name="connsiteY13" fmla="*/ 601567 h 3404431"/>
                <a:gd name="connsiteX14" fmla="*/ 355216 w 4653893"/>
                <a:gd name="connsiteY14" fmla="*/ 601567 h 3404431"/>
                <a:gd name="connsiteX15" fmla="*/ 118661 w 4653893"/>
                <a:gd name="connsiteY15" fmla="*/ 973597 h 3404431"/>
                <a:gd name="connsiteX16" fmla="*/ 5648 w 4653893"/>
                <a:gd name="connsiteY16" fmla="*/ 1548490 h 3404431"/>
                <a:gd name="connsiteX17" fmla="*/ 30918 w 4653893"/>
                <a:gd name="connsiteY17" fmla="*/ 2013879 h 3404431"/>
                <a:gd name="connsiteX18" fmla="*/ 214827 w 4653893"/>
                <a:gd name="connsiteY18" fmla="*/ 2499625 h 3404431"/>
                <a:gd name="connsiteX19" fmla="*/ 214827 w 4653893"/>
                <a:gd name="connsiteY19" fmla="*/ 2499625 h 3404431"/>
                <a:gd name="connsiteX20" fmla="*/ 620551 w 4653893"/>
                <a:gd name="connsiteY20" fmla="*/ 3054162 h 3404431"/>
                <a:gd name="connsiteX21" fmla="*/ 960293 w 4653893"/>
                <a:gd name="connsiteY21" fmla="*/ 3264745 h 3404431"/>
                <a:gd name="connsiteX22" fmla="*/ 1267043 w 4653893"/>
                <a:gd name="connsiteY22" fmla="*/ 3301948 h 3404431"/>
                <a:gd name="connsiteX23" fmla="*/ 1447443 w 4653893"/>
                <a:gd name="connsiteY23" fmla="*/ 3334940 h 3404431"/>
                <a:gd name="connsiteX24" fmla="*/ 1741557 w 4653893"/>
                <a:gd name="connsiteY24" fmla="*/ 3381268 h 3404431"/>
                <a:gd name="connsiteX25" fmla="*/ 1986536 w 4653893"/>
                <a:gd name="connsiteY25" fmla="*/ 3334940 h 3404431"/>
                <a:gd name="connsiteX26" fmla="*/ 2086212 w 4653893"/>
                <a:gd name="connsiteY26" fmla="*/ 3332834 h 3404431"/>
                <a:gd name="connsiteX27" fmla="*/ 2350846 w 4653893"/>
                <a:gd name="connsiteY27" fmla="*/ 3405836 h 3404431"/>
                <a:gd name="connsiteX28" fmla="*/ 2793773 w 4653893"/>
                <a:gd name="connsiteY28" fmla="*/ 3355296 h 3404431"/>
                <a:gd name="connsiteX29" fmla="*/ 3012779 w 4653893"/>
                <a:gd name="connsiteY29" fmla="*/ 3245091 h 3404431"/>
                <a:gd name="connsiteX30" fmla="*/ 3120177 w 4653893"/>
                <a:gd name="connsiteY30" fmla="*/ 3235263 h 3404431"/>
                <a:gd name="connsiteX31" fmla="*/ 3306894 w 4653893"/>
                <a:gd name="connsiteY31" fmla="*/ 3247898 h 3404431"/>
                <a:gd name="connsiteX32" fmla="*/ 3752629 w 4653893"/>
                <a:gd name="connsiteY32" fmla="*/ 3101192 h 3404431"/>
                <a:gd name="connsiteX33" fmla="*/ 3845286 w 4653893"/>
                <a:gd name="connsiteY33" fmla="*/ 3066797 h 3404431"/>
                <a:gd name="connsiteX34" fmla="*/ 4173094 w 4653893"/>
                <a:gd name="connsiteY34" fmla="*/ 2955889 h 3404431"/>
                <a:gd name="connsiteX35" fmla="*/ 4415967 w 4653893"/>
                <a:gd name="connsiteY35" fmla="*/ 2655457 h 3404431"/>
                <a:gd name="connsiteX36" fmla="*/ 4650417 w 4653893"/>
                <a:gd name="connsiteY36" fmla="*/ 2113556 h 3404431"/>
                <a:gd name="connsiteX37" fmla="*/ 3445879 w 4653893"/>
                <a:gd name="connsiteY37" fmla="*/ 3004323 h 3404431"/>
                <a:gd name="connsiteX38" fmla="*/ 3445879 w 4653893"/>
                <a:gd name="connsiteY38" fmla="*/ 3004323 h 3404431"/>
                <a:gd name="connsiteX39" fmla="*/ 3445879 w 4653893"/>
                <a:gd name="connsiteY39" fmla="*/ 3004323 h 3404431"/>
                <a:gd name="connsiteX40" fmla="*/ 3445879 w 4653893"/>
                <a:gd name="connsiteY40" fmla="*/ 3004323 h 340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4653893" h="3404431">
                  <a:moveTo>
                    <a:pt x="4650417" y="2113556"/>
                  </a:moveTo>
                  <a:cubicBezTo>
                    <a:pt x="4679898" y="1874894"/>
                    <a:pt x="4627954" y="1535153"/>
                    <a:pt x="4618829" y="1460045"/>
                  </a:cubicBezTo>
                  <a:cubicBezTo>
                    <a:pt x="4581626" y="1162421"/>
                    <a:pt x="4413159" y="791794"/>
                    <a:pt x="4133785" y="492063"/>
                  </a:cubicBezTo>
                  <a:cubicBezTo>
                    <a:pt x="4133785" y="492063"/>
                    <a:pt x="4133785" y="492063"/>
                    <a:pt x="4133785" y="492063"/>
                  </a:cubicBezTo>
                  <a:cubicBezTo>
                    <a:pt x="3999714" y="309558"/>
                    <a:pt x="3753331" y="275864"/>
                    <a:pt x="3610836" y="273056"/>
                  </a:cubicBezTo>
                  <a:cubicBezTo>
                    <a:pt x="3498525" y="270249"/>
                    <a:pt x="3386214" y="266739"/>
                    <a:pt x="3275307" y="248488"/>
                  </a:cubicBezTo>
                  <a:cubicBezTo>
                    <a:pt x="3188967" y="233748"/>
                    <a:pt x="3104032" y="214795"/>
                    <a:pt x="3031030" y="163553"/>
                  </a:cubicBezTo>
                  <a:cubicBezTo>
                    <a:pt x="2960835" y="113715"/>
                    <a:pt x="2883621" y="78618"/>
                    <a:pt x="2801494" y="54050"/>
                  </a:cubicBezTo>
                  <a:cubicBezTo>
                    <a:pt x="2801494" y="54050"/>
                    <a:pt x="2467368" y="7721"/>
                    <a:pt x="2437185" y="0"/>
                  </a:cubicBezTo>
                  <a:cubicBezTo>
                    <a:pt x="2437185" y="0"/>
                    <a:pt x="1834214" y="0"/>
                    <a:pt x="1644689" y="32991"/>
                  </a:cubicBezTo>
                  <a:cubicBezTo>
                    <a:pt x="1644689" y="32991"/>
                    <a:pt x="1276168" y="-30886"/>
                    <a:pt x="998198" y="91253"/>
                  </a:cubicBezTo>
                  <a:cubicBezTo>
                    <a:pt x="946254" y="113715"/>
                    <a:pt x="890800" y="129158"/>
                    <a:pt x="848684" y="169871"/>
                  </a:cubicBezTo>
                  <a:cubicBezTo>
                    <a:pt x="773576" y="217603"/>
                    <a:pt x="567906" y="389579"/>
                    <a:pt x="532808" y="419061"/>
                  </a:cubicBezTo>
                  <a:cubicBezTo>
                    <a:pt x="468229" y="474515"/>
                    <a:pt x="409968" y="536286"/>
                    <a:pt x="355216" y="601567"/>
                  </a:cubicBezTo>
                  <a:cubicBezTo>
                    <a:pt x="354514" y="604374"/>
                    <a:pt x="353812" y="603672"/>
                    <a:pt x="355216" y="601567"/>
                  </a:cubicBezTo>
                  <a:cubicBezTo>
                    <a:pt x="346793" y="609990"/>
                    <a:pt x="174115" y="849353"/>
                    <a:pt x="118661" y="973597"/>
                  </a:cubicBezTo>
                  <a:cubicBezTo>
                    <a:pt x="99708" y="1017118"/>
                    <a:pt x="15475" y="1427054"/>
                    <a:pt x="5648" y="1548490"/>
                  </a:cubicBezTo>
                  <a:cubicBezTo>
                    <a:pt x="-6285" y="1705024"/>
                    <a:pt x="32" y="1859452"/>
                    <a:pt x="30918" y="2013879"/>
                  </a:cubicBezTo>
                  <a:cubicBezTo>
                    <a:pt x="65313" y="2185856"/>
                    <a:pt x="126382" y="2348005"/>
                    <a:pt x="214827" y="2499625"/>
                  </a:cubicBezTo>
                  <a:cubicBezTo>
                    <a:pt x="214827" y="2499625"/>
                    <a:pt x="214827" y="2499625"/>
                    <a:pt x="214827" y="2499625"/>
                  </a:cubicBezTo>
                  <a:cubicBezTo>
                    <a:pt x="245011" y="2569820"/>
                    <a:pt x="509644" y="2959399"/>
                    <a:pt x="620551" y="3054162"/>
                  </a:cubicBezTo>
                  <a:cubicBezTo>
                    <a:pt x="723035" y="3120846"/>
                    <a:pt x="888694" y="3250706"/>
                    <a:pt x="960293" y="3264745"/>
                  </a:cubicBezTo>
                  <a:cubicBezTo>
                    <a:pt x="1062075" y="3285101"/>
                    <a:pt x="1163857" y="3301246"/>
                    <a:pt x="1267043" y="3301948"/>
                  </a:cubicBezTo>
                  <a:cubicBezTo>
                    <a:pt x="1330218" y="3302650"/>
                    <a:pt x="1388479" y="3311073"/>
                    <a:pt x="1447443" y="3334940"/>
                  </a:cubicBezTo>
                  <a:cubicBezTo>
                    <a:pt x="1500790" y="3356700"/>
                    <a:pt x="1699441" y="3380566"/>
                    <a:pt x="1741557" y="3381268"/>
                  </a:cubicBezTo>
                  <a:cubicBezTo>
                    <a:pt x="1826493" y="3382672"/>
                    <a:pt x="1908620" y="3369335"/>
                    <a:pt x="1986536" y="3334940"/>
                  </a:cubicBezTo>
                  <a:cubicBezTo>
                    <a:pt x="2019528" y="3320198"/>
                    <a:pt x="2051115" y="3320198"/>
                    <a:pt x="2086212" y="3332834"/>
                  </a:cubicBezTo>
                  <a:cubicBezTo>
                    <a:pt x="2134647" y="3350382"/>
                    <a:pt x="2312239" y="3393903"/>
                    <a:pt x="2350846" y="3405836"/>
                  </a:cubicBezTo>
                  <a:cubicBezTo>
                    <a:pt x="2443502" y="3426192"/>
                    <a:pt x="2727088" y="3374248"/>
                    <a:pt x="2793773" y="3355296"/>
                  </a:cubicBezTo>
                  <a:cubicBezTo>
                    <a:pt x="2873794" y="3332132"/>
                    <a:pt x="2939777" y="3281592"/>
                    <a:pt x="3012779" y="3245091"/>
                  </a:cubicBezTo>
                  <a:cubicBezTo>
                    <a:pt x="3049281" y="3226840"/>
                    <a:pt x="3080868" y="3211397"/>
                    <a:pt x="3120177" y="3235263"/>
                  </a:cubicBezTo>
                  <a:cubicBezTo>
                    <a:pt x="3127898" y="3240177"/>
                    <a:pt x="3254248" y="3245091"/>
                    <a:pt x="3306894" y="3247898"/>
                  </a:cubicBezTo>
                  <a:cubicBezTo>
                    <a:pt x="3423417" y="3250706"/>
                    <a:pt x="3626279" y="3177704"/>
                    <a:pt x="3752629" y="3101192"/>
                  </a:cubicBezTo>
                  <a:cubicBezTo>
                    <a:pt x="3782111" y="3083643"/>
                    <a:pt x="3810891" y="3070306"/>
                    <a:pt x="3845286" y="3066797"/>
                  </a:cubicBezTo>
                  <a:cubicBezTo>
                    <a:pt x="3962511" y="3053459"/>
                    <a:pt x="4072014" y="3019064"/>
                    <a:pt x="4173094" y="2955889"/>
                  </a:cubicBezTo>
                  <a:cubicBezTo>
                    <a:pt x="4279088" y="2889205"/>
                    <a:pt x="4409650" y="2664582"/>
                    <a:pt x="4415967" y="2655457"/>
                  </a:cubicBezTo>
                  <a:cubicBezTo>
                    <a:pt x="4512133" y="2498221"/>
                    <a:pt x="4602684" y="2352217"/>
                    <a:pt x="4650417" y="2113556"/>
                  </a:cubicBezTo>
                  <a:close/>
                  <a:moveTo>
                    <a:pt x="3445879" y="3004323"/>
                  </a:move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ubicBezTo>
                    <a:pt x="3445879" y="3004323"/>
                    <a:pt x="3445879" y="3004323"/>
                    <a:pt x="3445879" y="300432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B22C28B-5B5A-4A2E-A787-B84F6BF2538D}"/>
                </a:ext>
              </a:extLst>
            </p:cNvPr>
            <p:cNvSpPr/>
            <p:nvPr/>
          </p:nvSpPr>
          <p:spPr>
            <a:xfrm>
              <a:off x="5321958" y="2342805"/>
              <a:ext cx="1545110" cy="1133257"/>
            </a:xfrm>
            <a:custGeom>
              <a:avLst/>
              <a:gdLst>
                <a:gd name="connsiteX0" fmla="*/ 1204092 w 1545110"/>
                <a:gd name="connsiteY0" fmla="*/ 90187 h 1133257"/>
                <a:gd name="connsiteX1" fmla="*/ 1378596 w 1545110"/>
                <a:gd name="connsiteY1" fmla="*/ 176408 h 1133257"/>
                <a:gd name="connsiteX2" fmla="*/ 1499608 w 1545110"/>
                <a:gd name="connsiteY2" fmla="*/ 362938 h 1133257"/>
                <a:gd name="connsiteX3" fmla="*/ 1475161 w 1545110"/>
                <a:gd name="connsiteY3" fmla="*/ 895145 h 1133257"/>
                <a:gd name="connsiteX4" fmla="*/ 1335814 w 1545110"/>
                <a:gd name="connsiteY4" fmla="*/ 1018846 h 1133257"/>
                <a:gd name="connsiteX5" fmla="*/ 1376641 w 1545110"/>
                <a:gd name="connsiteY5" fmla="*/ 902968 h 1133257"/>
                <a:gd name="connsiteX6" fmla="*/ 1298655 w 1545110"/>
                <a:gd name="connsiteY6" fmla="*/ 226769 h 1133257"/>
                <a:gd name="connsiteX7" fmla="*/ 1117993 w 1545110"/>
                <a:gd name="connsiteY7" fmla="*/ 95489 h 1133257"/>
                <a:gd name="connsiteX8" fmla="*/ 1204092 w 1545110"/>
                <a:gd name="connsiteY8" fmla="*/ 90187 h 1133257"/>
                <a:gd name="connsiteX9" fmla="*/ 577550 w 1545110"/>
                <a:gd name="connsiteY9" fmla="*/ 15239 h 1133257"/>
                <a:gd name="connsiteX10" fmla="*/ 624656 w 1545110"/>
                <a:gd name="connsiteY10" fmla="*/ 18971 h 1133257"/>
                <a:gd name="connsiteX11" fmla="*/ 597520 w 1545110"/>
                <a:gd name="connsiteY11" fmla="*/ 158563 h 1133257"/>
                <a:gd name="connsiteX12" fmla="*/ 559139 w 1545110"/>
                <a:gd name="connsiteY12" fmla="*/ 313555 h 1133257"/>
                <a:gd name="connsiteX13" fmla="*/ 517090 w 1545110"/>
                <a:gd name="connsiteY13" fmla="*/ 767288 h 1133257"/>
                <a:gd name="connsiteX14" fmla="*/ 615611 w 1545110"/>
                <a:gd name="connsiteY14" fmla="*/ 1073362 h 1133257"/>
                <a:gd name="connsiteX15" fmla="*/ 580408 w 1545110"/>
                <a:gd name="connsiteY15" fmla="*/ 1110277 h 1133257"/>
                <a:gd name="connsiteX16" fmla="*/ 281668 w 1545110"/>
                <a:gd name="connsiteY16" fmla="*/ 981686 h 1133257"/>
                <a:gd name="connsiteX17" fmla="*/ 166279 w 1545110"/>
                <a:gd name="connsiteY17" fmla="*/ 557779 h 1133257"/>
                <a:gd name="connsiteX18" fmla="*/ 260399 w 1545110"/>
                <a:gd name="connsiteY18" fmla="*/ 272240 h 1133257"/>
                <a:gd name="connsiteX19" fmla="*/ 439349 w 1545110"/>
                <a:gd name="connsiteY19" fmla="*/ 68354 h 1133257"/>
                <a:gd name="connsiteX20" fmla="*/ 577550 w 1545110"/>
                <a:gd name="connsiteY20" fmla="*/ 15239 h 1133257"/>
                <a:gd name="connsiteX21" fmla="*/ 867506 w 1545110"/>
                <a:gd name="connsiteY21" fmla="*/ 14050 h 1133257"/>
                <a:gd name="connsiteX22" fmla="*/ 920219 w 1545110"/>
                <a:gd name="connsiteY22" fmla="*/ 26549 h 1133257"/>
                <a:gd name="connsiteX23" fmla="*/ 1234850 w 1545110"/>
                <a:gd name="connsiteY23" fmla="*/ 200854 h 1133257"/>
                <a:gd name="connsiteX24" fmla="*/ 1376641 w 1545110"/>
                <a:gd name="connsiteY24" fmla="*/ 422587 h 1133257"/>
                <a:gd name="connsiteX25" fmla="*/ 1298656 w 1545110"/>
                <a:gd name="connsiteY25" fmla="*/ 995865 h 1133257"/>
                <a:gd name="connsiteX26" fmla="*/ 1015073 w 1545110"/>
                <a:gd name="connsiteY26" fmla="*/ 1072628 h 1133257"/>
                <a:gd name="connsiteX27" fmla="*/ 1100393 w 1545110"/>
                <a:gd name="connsiteY27" fmla="*/ 739418 h 1133257"/>
                <a:gd name="connsiteX28" fmla="*/ 1086213 w 1545110"/>
                <a:gd name="connsiteY28" fmla="*/ 454368 h 1133257"/>
                <a:gd name="connsiteX29" fmla="*/ 890150 w 1545110"/>
                <a:gd name="connsiteY29" fmla="*/ 54174 h 1133257"/>
                <a:gd name="connsiteX30" fmla="*/ 867506 w 1545110"/>
                <a:gd name="connsiteY30" fmla="*/ 14050 h 1133257"/>
                <a:gd name="connsiteX31" fmla="*/ 437530 w 1545110"/>
                <a:gd name="connsiteY31" fmla="*/ 10991 h 1133257"/>
                <a:gd name="connsiteX32" fmla="*/ 475287 w 1545110"/>
                <a:gd name="connsiteY32" fmla="*/ 18970 h 1133257"/>
                <a:gd name="connsiteX33" fmla="*/ 182414 w 1545110"/>
                <a:gd name="connsiteY33" fmla="*/ 366604 h 1133257"/>
                <a:gd name="connsiteX34" fmla="*/ 148188 w 1545110"/>
                <a:gd name="connsiteY34" fmla="*/ 772176 h 1133257"/>
                <a:gd name="connsiteX35" fmla="*/ 343030 w 1545110"/>
                <a:gd name="connsiteY35" fmla="*/ 1102208 h 1133257"/>
                <a:gd name="connsiteX36" fmla="*/ 68736 w 1545110"/>
                <a:gd name="connsiteY36" fmla="*/ 857251 h 1133257"/>
                <a:gd name="connsiteX37" fmla="*/ 72403 w 1545110"/>
                <a:gd name="connsiteY37" fmla="*/ 256349 h 1133257"/>
                <a:gd name="connsiteX38" fmla="*/ 437530 w 1545110"/>
                <a:gd name="connsiteY38" fmla="*/ 10991 h 1133257"/>
                <a:gd name="connsiteX39" fmla="*/ 763667 w 1545110"/>
                <a:gd name="connsiteY39" fmla="*/ 239 h 1133257"/>
                <a:gd name="connsiteX40" fmla="*/ 838811 w 1545110"/>
                <a:gd name="connsiteY40" fmla="*/ 18972 h 1133257"/>
                <a:gd name="connsiteX41" fmla="*/ 1025585 w 1545110"/>
                <a:gd name="connsiteY41" fmla="*/ 348514 h 1133257"/>
                <a:gd name="connsiteX42" fmla="*/ 1026074 w 1545110"/>
                <a:gd name="connsiteY42" fmla="*/ 348514 h 1133257"/>
                <a:gd name="connsiteX43" fmla="*/ 1077412 w 1545110"/>
                <a:gd name="connsiteY43" fmla="*/ 550690 h 1133257"/>
                <a:gd name="connsiteX44" fmla="*/ 1025096 w 1545110"/>
                <a:gd name="connsiteY44" fmla="*/ 1002467 h 1133257"/>
                <a:gd name="connsiteX45" fmla="*/ 830254 w 1545110"/>
                <a:gd name="connsiteY45" fmla="*/ 1133257 h 1133257"/>
                <a:gd name="connsiteX46" fmla="*/ 830010 w 1545110"/>
                <a:gd name="connsiteY46" fmla="*/ 1133257 h 1133257"/>
                <a:gd name="connsiteX47" fmla="*/ 829766 w 1545110"/>
                <a:gd name="connsiteY47" fmla="*/ 1133257 h 1133257"/>
                <a:gd name="connsiteX48" fmla="*/ 752514 w 1545110"/>
                <a:gd name="connsiteY48" fmla="*/ 1125190 h 1133257"/>
                <a:gd name="connsiteX49" fmla="*/ 669639 w 1545110"/>
                <a:gd name="connsiteY49" fmla="*/ 1063095 h 1133257"/>
                <a:gd name="connsiteX50" fmla="*/ 564200 w 1545110"/>
                <a:gd name="connsiteY50" fmla="*/ 828736 h 1133257"/>
                <a:gd name="connsiteX51" fmla="*/ 589942 w 1545110"/>
                <a:gd name="connsiteY51" fmla="*/ 393497 h 1133257"/>
                <a:gd name="connsiteX52" fmla="*/ 715110 w 1545110"/>
                <a:gd name="connsiteY52" fmla="*/ 15794 h 1133257"/>
                <a:gd name="connsiteX53" fmla="*/ 763667 w 1545110"/>
                <a:gd name="connsiteY53" fmla="*/ 239 h 113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545110" h="1133257">
                  <a:moveTo>
                    <a:pt x="1204092" y="90187"/>
                  </a:moveTo>
                  <a:cubicBezTo>
                    <a:pt x="1277661" y="92388"/>
                    <a:pt x="1319190" y="118103"/>
                    <a:pt x="1378596" y="176408"/>
                  </a:cubicBezTo>
                  <a:cubicBezTo>
                    <a:pt x="1436780" y="233369"/>
                    <a:pt x="1467093" y="280796"/>
                    <a:pt x="1499608" y="362938"/>
                  </a:cubicBezTo>
                  <a:cubicBezTo>
                    <a:pt x="1569037" y="537733"/>
                    <a:pt x="1557547" y="728418"/>
                    <a:pt x="1475161" y="895145"/>
                  </a:cubicBezTo>
                  <a:cubicBezTo>
                    <a:pt x="1466605" y="912013"/>
                    <a:pt x="1407443" y="995622"/>
                    <a:pt x="1335814" y="1018846"/>
                  </a:cubicBezTo>
                  <a:cubicBezTo>
                    <a:pt x="1306478" y="1028380"/>
                    <a:pt x="1349260" y="979242"/>
                    <a:pt x="1376641" y="902968"/>
                  </a:cubicBezTo>
                  <a:cubicBezTo>
                    <a:pt x="1433846" y="743330"/>
                    <a:pt x="1475894" y="464636"/>
                    <a:pt x="1298655" y="226769"/>
                  </a:cubicBezTo>
                  <a:cubicBezTo>
                    <a:pt x="1250739" y="162229"/>
                    <a:pt x="1203068" y="120914"/>
                    <a:pt x="1117993" y="95489"/>
                  </a:cubicBezTo>
                  <a:cubicBezTo>
                    <a:pt x="1151485" y="91333"/>
                    <a:pt x="1179569" y="89454"/>
                    <a:pt x="1204092" y="90187"/>
                  </a:cubicBezTo>
                  <a:close/>
                  <a:moveTo>
                    <a:pt x="577550" y="15239"/>
                  </a:moveTo>
                  <a:cubicBezTo>
                    <a:pt x="595015" y="13394"/>
                    <a:pt x="611333" y="14204"/>
                    <a:pt x="624656" y="18971"/>
                  </a:cubicBezTo>
                  <a:cubicBezTo>
                    <a:pt x="658882" y="31194"/>
                    <a:pt x="615611" y="117736"/>
                    <a:pt x="597520" y="158563"/>
                  </a:cubicBezTo>
                  <a:cubicBezTo>
                    <a:pt x="585786" y="185209"/>
                    <a:pt x="565495" y="289842"/>
                    <a:pt x="559139" y="313555"/>
                  </a:cubicBezTo>
                  <a:cubicBezTo>
                    <a:pt x="489466" y="573425"/>
                    <a:pt x="510734" y="685880"/>
                    <a:pt x="517090" y="767288"/>
                  </a:cubicBezTo>
                  <a:cubicBezTo>
                    <a:pt x="528580" y="917391"/>
                    <a:pt x="617078" y="1050137"/>
                    <a:pt x="615611" y="1073362"/>
                  </a:cubicBezTo>
                  <a:cubicBezTo>
                    <a:pt x="614389" y="1093408"/>
                    <a:pt x="595076" y="1103920"/>
                    <a:pt x="580408" y="1110277"/>
                  </a:cubicBezTo>
                  <a:cubicBezTo>
                    <a:pt x="463796" y="1159659"/>
                    <a:pt x="358919" y="1081674"/>
                    <a:pt x="281668" y="981686"/>
                  </a:cubicBezTo>
                  <a:cubicBezTo>
                    <a:pt x="181924" y="852852"/>
                    <a:pt x="151366" y="713016"/>
                    <a:pt x="166279" y="557779"/>
                  </a:cubicBezTo>
                  <a:cubicBezTo>
                    <a:pt x="181680" y="445079"/>
                    <a:pt x="199526" y="360982"/>
                    <a:pt x="260399" y="272240"/>
                  </a:cubicBezTo>
                  <a:cubicBezTo>
                    <a:pt x="334717" y="163941"/>
                    <a:pt x="371876" y="121648"/>
                    <a:pt x="439349" y="68354"/>
                  </a:cubicBezTo>
                  <a:cubicBezTo>
                    <a:pt x="462452" y="50202"/>
                    <a:pt x="525158" y="20774"/>
                    <a:pt x="577550" y="15239"/>
                  </a:cubicBezTo>
                  <a:close/>
                  <a:moveTo>
                    <a:pt x="867506" y="14050"/>
                  </a:moveTo>
                  <a:cubicBezTo>
                    <a:pt x="880127" y="12430"/>
                    <a:pt x="905307" y="19581"/>
                    <a:pt x="920219" y="26549"/>
                  </a:cubicBezTo>
                  <a:cubicBezTo>
                    <a:pt x="1032675" y="78620"/>
                    <a:pt x="1179356" y="136070"/>
                    <a:pt x="1234850" y="200854"/>
                  </a:cubicBezTo>
                  <a:cubicBezTo>
                    <a:pt x="1291811" y="267594"/>
                    <a:pt x="1349750" y="335801"/>
                    <a:pt x="1376641" y="422587"/>
                  </a:cubicBezTo>
                  <a:cubicBezTo>
                    <a:pt x="1426757" y="652876"/>
                    <a:pt x="1425535" y="822537"/>
                    <a:pt x="1298656" y="995865"/>
                  </a:cubicBezTo>
                  <a:cubicBezTo>
                    <a:pt x="1247806" y="1065294"/>
                    <a:pt x="1102348" y="1076784"/>
                    <a:pt x="1015073" y="1072628"/>
                  </a:cubicBezTo>
                  <a:cubicBezTo>
                    <a:pt x="1065434" y="1045247"/>
                    <a:pt x="1097214" y="791001"/>
                    <a:pt x="1100393" y="739418"/>
                  </a:cubicBezTo>
                  <a:cubicBezTo>
                    <a:pt x="1107971" y="613517"/>
                    <a:pt x="1105771" y="522575"/>
                    <a:pt x="1086213" y="454368"/>
                  </a:cubicBezTo>
                  <a:cubicBezTo>
                    <a:pt x="1074479" y="413053"/>
                    <a:pt x="955667" y="106490"/>
                    <a:pt x="890150" y="54174"/>
                  </a:cubicBezTo>
                  <a:cubicBezTo>
                    <a:pt x="854824" y="26060"/>
                    <a:pt x="854885" y="15670"/>
                    <a:pt x="867506" y="14050"/>
                  </a:cubicBezTo>
                  <a:close/>
                  <a:moveTo>
                    <a:pt x="437530" y="10991"/>
                  </a:moveTo>
                  <a:cubicBezTo>
                    <a:pt x="451577" y="11529"/>
                    <a:pt x="464286" y="14142"/>
                    <a:pt x="475287" y="18970"/>
                  </a:cubicBezTo>
                  <a:cubicBezTo>
                    <a:pt x="382389" y="50996"/>
                    <a:pt x="246465" y="238502"/>
                    <a:pt x="182414" y="366604"/>
                  </a:cubicBezTo>
                  <a:cubicBezTo>
                    <a:pt x="134498" y="498372"/>
                    <a:pt x="119585" y="633318"/>
                    <a:pt x="148188" y="772176"/>
                  </a:cubicBezTo>
                  <a:cubicBezTo>
                    <a:pt x="161879" y="837938"/>
                    <a:pt x="215906" y="976796"/>
                    <a:pt x="343030" y="1102208"/>
                  </a:cubicBezTo>
                  <a:cubicBezTo>
                    <a:pt x="237419" y="1093163"/>
                    <a:pt x="100028" y="915923"/>
                    <a:pt x="68736" y="857251"/>
                  </a:cubicBezTo>
                  <a:cubicBezTo>
                    <a:pt x="-27584" y="677078"/>
                    <a:pt x="-19272" y="373449"/>
                    <a:pt x="72403" y="256349"/>
                  </a:cubicBezTo>
                  <a:cubicBezTo>
                    <a:pt x="175294" y="105115"/>
                    <a:pt x="339202" y="7224"/>
                    <a:pt x="437530" y="10991"/>
                  </a:cubicBezTo>
                  <a:close/>
                  <a:moveTo>
                    <a:pt x="763667" y="239"/>
                  </a:moveTo>
                  <a:cubicBezTo>
                    <a:pt x="783561" y="-1136"/>
                    <a:pt x="807886" y="3203"/>
                    <a:pt x="838811" y="18972"/>
                  </a:cubicBezTo>
                  <a:cubicBezTo>
                    <a:pt x="890150" y="54175"/>
                    <a:pt x="1004805" y="287397"/>
                    <a:pt x="1025585" y="348514"/>
                  </a:cubicBezTo>
                  <a:cubicBezTo>
                    <a:pt x="1025585" y="348759"/>
                    <a:pt x="1025830" y="348514"/>
                    <a:pt x="1026074" y="348514"/>
                  </a:cubicBezTo>
                  <a:cubicBezTo>
                    <a:pt x="1050766" y="406209"/>
                    <a:pt x="1069345" y="474905"/>
                    <a:pt x="1077412" y="550690"/>
                  </a:cubicBezTo>
                  <a:cubicBezTo>
                    <a:pt x="1088169" y="656789"/>
                    <a:pt x="1044409" y="952351"/>
                    <a:pt x="1025096" y="1002467"/>
                  </a:cubicBezTo>
                  <a:cubicBezTo>
                    <a:pt x="978647" y="1099765"/>
                    <a:pt x="911174" y="1133013"/>
                    <a:pt x="830254" y="1133257"/>
                  </a:cubicBezTo>
                  <a:lnTo>
                    <a:pt x="830010" y="1133257"/>
                  </a:lnTo>
                  <a:lnTo>
                    <a:pt x="829766" y="1133257"/>
                  </a:lnTo>
                  <a:cubicBezTo>
                    <a:pt x="805074" y="1133257"/>
                    <a:pt x="779405" y="1130324"/>
                    <a:pt x="752514" y="1125190"/>
                  </a:cubicBezTo>
                  <a:cubicBezTo>
                    <a:pt x="716332" y="1118589"/>
                    <a:pt x="688707" y="1094631"/>
                    <a:pt x="669639" y="1063095"/>
                  </a:cubicBezTo>
                  <a:cubicBezTo>
                    <a:pt x="658149" y="1044515"/>
                    <a:pt x="577890" y="888386"/>
                    <a:pt x="564200" y="828736"/>
                  </a:cubicBezTo>
                  <a:cubicBezTo>
                    <a:pt x="531930" y="610181"/>
                    <a:pt x="587009" y="440190"/>
                    <a:pt x="589942" y="393497"/>
                  </a:cubicBezTo>
                  <a:cubicBezTo>
                    <a:pt x="593365" y="337514"/>
                    <a:pt x="635169" y="58820"/>
                    <a:pt x="715110" y="15794"/>
                  </a:cubicBezTo>
                  <a:cubicBezTo>
                    <a:pt x="728311" y="8704"/>
                    <a:pt x="743774" y="1614"/>
                    <a:pt x="763667" y="239"/>
                  </a:cubicBezTo>
                  <a:close/>
                </a:path>
              </a:pathLst>
            </a:custGeom>
            <a:solidFill>
              <a:schemeClr val="accent3"/>
            </a:solidFill>
            <a:ln w="701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CA64662-A045-40DB-A4DF-D99C2863B383}"/>
                </a:ext>
              </a:extLst>
            </p:cNvPr>
            <p:cNvSpPr/>
            <p:nvPr/>
          </p:nvSpPr>
          <p:spPr>
            <a:xfrm>
              <a:off x="5582412" y="2602549"/>
              <a:ext cx="383815" cy="281138"/>
            </a:xfrm>
            <a:custGeom>
              <a:avLst/>
              <a:gdLst>
                <a:gd name="connsiteX0" fmla="*/ 1059078 w 1102053"/>
                <a:gd name="connsiteY0" fmla="*/ 551807 h 807236"/>
                <a:gd name="connsiteX1" fmla="*/ 959402 w 1102053"/>
                <a:gd name="connsiteY1" fmla="*/ 558124 h 807236"/>
                <a:gd name="connsiteX2" fmla="*/ 671604 w 1102053"/>
                <a:gd name="connsiteY2" fmla="*/ 466871 h 807236"/>
                <a:gd name="connsiteX3" fmla="*/ 519984 w 1102053"/>
                <a:gd name="connsiteY3" fmla="*/ 506180 h 807236"/>
                <a:gd name="connsiteX4" fmla="*/ 68634 w 1102053"/>
                <a:gd name="connsiteY4" fmla="*/ 812228 h 807236"/>
                <a:gd name="connsiteX5" fmla="*/ 6863 w 1102053"/>
                <a:gd name="connsiteY5" fmla="*/ 727995 h 807236"/>
                <a:gd name="connsiteX6" fmla="*/ 481377 w 1102053"/>
                <a:gd name="connsiteY6" fmla="*/ 39387 h 807236"/>
                <a:gd name="connsiteX7" fmla="*/ 717933 w 1102053"/>
                <a:gd name="connsiteY7" fmla="*/ 47108 h 807236"/>
                <a:gd name="connsiteX8" fmla="*/ 1070309 w 1102053"/>
                <a:gd name="connsiteY8" fmla="*/ 384042 h 807236"/>
                <a:gd name="connsiteX9" fmla="*/ 1100493 w 1102053"/>
                <a:gd name="connsiteY9" fmla="*/ 492141 h 807236"/>
                <a:gd name="connsiteX10" fmla="*/ 1059078 w 1102053"/>
                <a:gd name="connsiteY10" fmla="*/ 551807 h 80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2053" h="807236">
                  <a:moveTo>
                    <a:pt x="1059078" y="551807"/>
                  </a:moveTo>
                  <a:cubicBezTo>
                    <a:pt x="1026789" y="567249"/>
                    <a:pt x="993095" y="565144"/>
                    <a:pt x="959402" y="558124"/>
                  </a:cubicBezTo>
                  <a:cubicBezTo>
                    <a:pt x="920093" y="549701"/>
                    <a:pt x="731270" y="478804"/>
                    <a:pt x="671604" y="466871"/>
                  </a:cubicBezTo>
                  <a:cubicBezTo>
                    <a:pt x="614747" y="455640"/>
                    <a:pt x="562803" y="461256"/>
                    <a:pt x="519984" y="506180"/>
                  </a:cubicBezTo>
                  <a:cubicBezTo>
                    <a:pt x="500330" y="526537"/>
                    <a:pt x="194984" y="812228"/>
                    <a:pt x="68634" y="812228"/>
                  </a:cubicBezTo>
                  <a:cubicBezTo>
                    <a:pt x="10372" y="810122"/>
                    <a:pt x="-12792" y="782746"/>
                    <a:pt x="6863" y="727995"/>
                  </a:cubicBezTo>
                  <a:cubicBezTo>
                    <a:pt x="48979" y="606558"/>
                    <a:pt x="261669" y="181882"/>
                    <a:pt x="481377" y="39387"/>
                  </a:cubicBezTo>
                  <a:cubicBezTo>
                    <a:pt x="550870" y="-5538"/>
                    <a:pt x="605622" y="-23086"/>
                    <a:pt x="717933" y="47108"/>
                  </a:cubicBezTo>
                  <a:cubicBezTo>
                    <a:pt x="793743" y="109582"/>
                    <a:pt x="956594" y="198728"/>
                    <a:pt x="1070309" y="384042"/>
                  </a:cubicBezTo>
                  <a:cubicBezTo>
                    <a:pt x="1093473" y="421245"/>
                    <a:pt x="1106810" y="449323"/>
                    <a:pt x="1100493" y="492141"/>
                  </a:cubicBezTo>
                  <a:cubicBezTo>
                    <a:pt x="1095579" y="516710"/>
                    <a:pt x="1080838" y="537768"/>
                    <a:pt x="1059078" y="551807"/>
                  </a:cubicBezTo>
                  <a:close/>
                </a:path>
              </a:pathLst>
            </a:custGeom>
            <a:solidFill>
              <a:srgbClr val="000000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A9E692C-7000-4E40-8EAB-A22333E4BE46}"/>
                </a:ext>
              </a:extLst>
            </p:cNvPr>
            <p:cNvSpPr/>
            <p:nvPr/>
          </p:nvSpPr>
          <p:spPr>
            <a:xfrm>
              <a:off x="5591414" y="2614955"/>
              <a:ext cx="366702" cy="261581"/>
            </a:xfrm>
            <a:custGeom>
              <a:avLst/>
              <a:gdLst>
                <a:gd name="connsiteX0" fmla="*/ 1005153 w 1052917"/>
                <a:gd name="connsiteY0" fmla="*/ 503551 h 751080"/>
                <a:gd name="connsiteX1" fmla="*/ 912497 w 1052917"/>
                <a:gd name="connsiteY1" fmla="*/ 486704 h 751080"/>
                <a:gd name="connsiteX2" fmla="*/ 651373 w 1052917"/>
                <a:gd name="connsiteY2" fmla="*/ 402471 h 751080"/>
                <a:gd name="connsiteX3" fmla="*/ 474483 w 1052917"/>
                <a:gd name="connsiteY3" fmla="*/ 450203 h 751080"/>
                <a:gd name="connsiteX4" fmla="*/ 64547 w 1052917"/>
                <a:gd name="connsiteY4" fmla="*/ 752741 h 751080"/>
                <a:gd name="connsiteX5" fmla="*/ 4882 w 1052917"/>
                <a:gd name="connsiteY5" fmla="*/ 696586 h 751080"/>
                <a:gd name="connsiteX6" fmla="*/ 458338 w 1052917"/>
                <a:gd name="connsiteY6" fmla="*/ 38161 h 751080"/>
                <a:gd name="connsiteX7" fmla="*/ 684365 w 1052917"/>
                <a:gd name="connsiteY7" fmla="*/ 45181 h 751080"/>
                <a:gd name="connsiteX8" fmla="*/ 1021298 w 1052917"/>
                <a:gd name="connsiteY8" fmla="*/ 367374 h 751080"/>
                <a:gd name="connsiteX9" fmla="*/ 1051482 w 1052917"/>
                <a:gd name="connsiteY9" fmla="*/ 455819 h 751080"/>
                <a:gd name="connsiteX10" fmla="*/ 1005153 w 1052917"/>
                <a:gd name="connsiteY10" fmla="*/ 503551 h 7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2917" h="751080">
                  <a:moveTo>
                    <a:pt x="1005153" y="503551"/>
                  </a:moveTo>
                  <a:cubicBezTo>
                    <a:pt x="985499" y="506359"/>
                    <a:pt x="946190" y="502849"/>
                    <a:pt x="912497" y="486704"/>
                  </a:cubicBezTo>
                  <a:cubicBezTo>
                    <a:pt x="878101" y="469858"/>
                    <a:pt x="708231" y="414404"/>
                    <a:pt x="651373" y="402471"/>
                  </a:cubicBezTo>
                  <a:cubicBezTo>
                    <a:pt x="597323" y="391240"/>
                    <a:pt x="515196" y="407385"/>
                    <a:pt x="474483" y="450203"/>
                  </a:cubicBezTo>
                  <a:cubicBezTo>
                    <a:pt x="455531" y="469858"/>
                    <a:pt x="221783" y="693076"/>
                    <a:pt x="64547" y="752741"/>
                  </a:cubicBezTo>
                  <a:cubicBezTo>
                    <a:pt x="22431" y="759761"/>
                    <a:pt x="-13369" y="749231"/>
                    <a:pt x="4882" y="696586"/>
                  </a:cubicBezTo>
                  <a:cubicBezTo>
                    <a:pt x="45595" y="580063"/>
                    <a:pt x="248457" y="174339"/>
                    <a:pt x="458338" y="38161"/>
                  </a:cubicBezTo>
                  <a:cubicBezTo>
                    <a:pt x="525023" y="-5359"/>
                    <a:pt x="576967" y="-22206"/>
                    <a:pt x="684365" y="45181"/>
                  </a:cubicBezTo>
                  <a:cubicBezTo>
                    <a:pt x="756665" y="104846"/>
                    <a:pt x="912497" y="190484"/>
                    <a:pt x="1021298" y="367374"/>
                  </a:cubicBezTo>
                  <a:cubicBezTo>
                    <a:pt x="1043058" y="403173"/>
                    <a:pt x="1057799" y="415106"/>
                    <a:pt x="1051482" y="455819"/>
                  </a:cubicBezTo>
                  <a:cubicBezTo>
                    <a:pt x="1047270" y="478983"/>
                    <a:pt x="1027616" y="497234"/>
                    <a:pt x="1005153" y="50355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A05F600-BA0A-496B-811A-564393CEFFA4}"/>
                </a:ext>
              </a:extLst>
            </p:cNvPr>
            <p:cNvSpPr/>
            <p:nvPr/>
          </p:nvSpPr>
          <p:spPr>
            <a:xfrm>
              <a:off x="5635156" y="2680612"/>
              <a:ext cx="300696" cy="185796"/>
            </a:xfrm>
            <a:custGeom>
              <a:avLst/>
              <a:gdLst>
                <a:gd name="connsiteX0" fmla="*/ 17 w 863392"/>
                <a:gd name="connsiteY0" fmla="*/ 534737 h 533477"/>
                <a:gd name="connsiteX1" fmla="*/ 348181 w 863392"/>
                <a:gd name="connsiteY1" fmla="*/ 261680 h 533477"/>
                <a:gd name="connsiteX2" fmla="*/ 589650 w 863392"/>
                <a:gd name="connsiteY2" fmla="*/ 229391 h 533477"/>
                <a:gd name="connsiteX3" fmla="*/ 867621 w 863392"/>
                <a:gd name="connsiteY3" fmla="*/ 316432 h 533477"/>
                <a:gd name="connsiteX4" fmla="*/ 522264 w 863392"/>
                <a:gd name="connsiteY4" fmla="*/ 14596 h 533477"/>
                <a:gd name="connsiteX5" fmla="*/ 385384 w 863392"/>
                <a:gd name="connsiteY5" fmla="*/ 28635 h 533477"/>
                <a:gd name="connsiteX6" fmla="*/ 287112 w 863392"/>
                <a:gd name="connsiteY6" fmla="*/ 128311 h 533477"/>
                <a:gd name="connsiteX7" fmla="*/ 17 w 863392"/>
                <a:gd name="connsiteY7" fmla="*/ 534737 h 53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392" h="533477">
                  <a:moveTo>
                    <a:pt x="17" y="534737"/>
                  </a:moveTo>
                  <a:cubicBezTo>
                    <a:pt x="132684" y="462436"/>
                    <a:pt x="236572" y="361357"/>
                    <a:pt x="348181" y="261680"/>
                  </a:cubicBezTo>
                  <a:cubicBezTo>
                    <a:pt x="391702" y="225179"/>
                    <a:pt x="452771" y="182361"/>
                    <a:pt x="589650" y="229391"/>
                  </a:cubicBezTo>
                  <a:cubicBezTo>
                    <a:pt x="620536" y="237112"/>
                    <a:pt x="781281" y="313624"/>
                    <a:pt x="867621" y="316432"/>
                  </a:cubicBezTo>
                  <a:cubicBezTo>
                    <a:pt x="796724" y="248343"/>
                    <a:pt x="570698" y="37760"/>
                    <a:pt x="522264" y="14596"/>
                  </a:cubicBezTo>
                  <a:cubicBezTo>
                    <a:pt x="473128" y="-8568"/>
                    <a:pt x="428203" y="-4357"/>
                    <a:pt x="385384" y="28635"/>
                  </a:cubicBezTo>
                  <a:cubicBezTo>
                    <a:pt x="348181" y="57415"/>
                    <a:pt x="316594" y="91108"/>
                    <a:pt x="287112" y="128311"/>
                  </a:cubicBezTo>
                  <a:cubicBezTo>
                    <a:pt x="194456" y="245536"/>
                    <a:pt x="-2089" y="515784"/>
                    <a:pt x="17" y="5347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aphic 204">
              <a:extLst>
                <a:ext uri="{FF2B5EF4-FFF2-40B4-BE49-F238E27FC236}">
                  <a16:creationId xmlns:a16="http://schemas.microsoft.com/office/drawing/2014/main" id="{13C0CE51-1F63-4AB0-A8D2-D258D4395010}"/>
                </a:ext>
              </a:extLst>
            </p:cNvPr>
            <p:cNvGrpSpPr/>
            <p:nvPr/>
          </p:nvGrpSpPr>
          <p:grpSpPr>
            <a:xfrm>
              <a:off x="5434516" y="2607683"/>
              <a:ext cx="1244342" cy="735849"/>
              <a:chOff x="3951034" y="4263534"/>
              <a:chExt cx="3572899" cy="2112854"/>
            </a:xfrm>
            <a:solidFill>
              <a:srgbClr val="000000"/>
            </a:solidFill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158FF71-03EA-46F2-B9E6-AACE2A033B0D}"/>
                  </a:ext>
                </a:extLst>
              </p:cNvPr>
              <p:cNvSpPr/>
              <p:nvPr/>
            </p:nvSpPr>
            <p:spPr>
              <a:xfrm>
                <a:off x="3951034" y="4882360"/>
                <a:ext cx="3572899" cy="1495142"/>
              </a:xfrm>
              <a:custGeom>
                <a:avLst/>
                <a:gdLst>
                  <a:gd name="connsiteX0" fmla="*/ 3571318 w 3572898"/>
                  <a:gd name="connsiteY0" fmla="*/ 122505 h 1495142"/>
                  <a:gd name="connsiteX1" fmla="*/ 3550259 w 3572898"/>
                  <a:gd name="connsiteY1" fmla="*/ 27743 h 1495142"/>
                  <a:gd name="connsiteX2" fmla="*/ 3501825 w 3572898"/>
                  <a:gd name="connsiteY2" fmla="*/ 20022 h 1495142"/>
                  <a:gd name="connsiteX3" fmla="*/ 3398639 w 3572898"/>
                  <a:gd name="connsiteY3" fmla="*/ 202527 h 1495142"/>
                  <a:gd name="connsiteX4" fmla="*/ 2780927 w 3572898"/>
                  <a:gd name="connsiteY4" fmla="*/ 620184 h 1495142"/>
                  <a:gd name="connsiteX5" fmla="*/ 2072665 w 3572898"/>
                  <a:gd name="connsiteY5" fmla="*/ 729688 h 1495142"/>
                  <a:gd name="connsiteX6" fmla="*/ 2034058 w 3572898"/>
                  <a:gd name="connsiteY6" fmla="*/ 762679 h 1495142"/>
                  <a:gd name="connsiteX7" fmla="*/ 2062838 w 3572898"/>
                  <a:gd name="connsiteY7" fmla="*/ 1097507 h 1495142"/>
                  <a:gd name="connsiteX8" fmla="*/ 2048097 w 3572898"/>
                  <a:gd name="connsiteY8" fmla="*/ 1151556 h 1495142"/>
                  <a:gd name="connsiteX9" fmla="*/ 1616401 w 3572898"/>
                  <a:gd name="connsiteY9" fmla="*/ 1164192 h 1495142"/>
                  <a:gd name="connsiteX10" fmla="*/ 1546207 w 3572898"/>
                  <a:gd name="connsiteY10" fmla="*/ 1070833 h 1495142"/>
                  <a:gd name="connsiteX11" fmla="*/ 1554630 w 3572898"/>
                  <a:gd name="connsiteY11" fmla="*/ 750746 h 1495142"/>
                  <a:gd name="connsiteX12" fmla="*/ 1516023 w 3572898"/>
                  <a:gd name="connsiteY12" fmla="*/ 707225 h 1495142"/>
                  <a:gd name="connsiteX13" fmla="*/ 840752 w 3572898"/>
                  <a:gd name="connsiteY13" fmla="*/ 569644 h 1495142"/>
                  <a:gd name="connsiteX14" fmla="*/ 782491 w 3572898"/>
                  <a:gd name="connsiteY14" fmla="*/ 609655 h 1495142"/>
                  <a:gd name="connsiteX15" fmla="*/ 694046 w 3572898"/>
                  <a:gd name="connsiteY15" fmla="*/ 896049 h 1495142"/>
                  <a:gd name="connsiteX16" fmla="*/ 425903 w 3572898"/>
                  <a:gd name="connsiteY16" fmla="*/ 785843 h 1495142"/>
                  <a:gd name="connsiteX17" fmla="*/ 478549 w 3572898"/>
                  <a:gd name="connsiteY17" fmla="*/ 488921 h 1495142"/>
                  <a:gd name="connsiteX18" fmla="*/ 442048 w 3572898"/>
                  <a:gd name="connsiteY18" fmla="*/ 412409 h 1495142"/>
                  <a:gd name="connsiteX19" fmla="*/ 83354 w 3572898"/>
                  <a:gd name="connsiteY19" fmla="*/ 53013 h 1495142"/>
                  <a:gd name="connsiteX20" fmla="*/ 39833 w 3572898"/>
                  <a:gd name="connsiteY20" fmla="*/ 5281 h 1495142"/>
                  <a:gd name="connsiteX21" fmla="*/ 5438 w 3572898"/>
                  <a:gd name="connsiteY21" fmla="*/ 40378 h 1495142"/>
                  <a:gd name="connsiteX22" fmla="*/ 8948 w 3572898"/>
                  <a:gd name="connsiteY22" fmla="*/ 199719 h 1495142"/>
                  <a:gd name="connsiteX23" fmla="*/ 366940 w 3572898"/>
                  <a:gd name="connsiteY23" fmla="*/ 1015379 h 1495142"/>
                  <a:gd name="connsiteX24" fmla="*/ 755115 w 3572898"/>
                  <a:gd name="connsiteY24" fmla="*/ 1296157 h 1495142"/>
                  <a:gd name="connsiteX25" fmla="*/ 858301 w 3572898"/>
                  <a:gd name="connsiteY25" fmla="*/ 1289840 h 1495142"/>
                  <a:gd name="connsiteX26" fmla="*/ 971314 w 3572898"/>
                  <a:gd name="connsiteY26" fmla="*/ 961329 h 1495142"/>
                  <a:gd name="connsiteX27" fmla="*/ 1016940 w 3572898"/>
                  <a:gd name="connsiteY27" fmla="*/ 946589 h 1495142"/>
                  <a:gd name="connsiteX28" fmla="*/ 1299122 w 3572898"/>
                  <a:gd name="connsiteY28" fmla="*/ 1013975 h 1495142"/>
                  <a:gd name="connsiteX29" fmla="*/ 1344047 w 3572898"/>
                  <a:gd name="connsiteY29" fmla="*/ 1062410 h 1495142"/>
                  <a:gd name="connsiteX30" fmla="*/ 1326498 w 3572898"/>
                  <a:gd name="connsiteY30" fmla="*/ 1371265 h 1495142"/>
                  <a:gd name="connsiteX31" fmla="*/ 1384058 w 3572898"/>
                  <a:gd name="connsiteY31" fmla="*/ 1444970 h 1495142"/>
                  <a:gd name="connsiteX32" fmla="*/ 2248853 w 3572898"/>
                  <a:gd name="connsiteY32" fmla="*/ 1429527 h 1495142"/>
                  <a:gd name="connsiteX33" fmla="*/ 2290268 w 3572898"/>
                  <a:gd name="connsiteY33" fmla="*/ 1390218 h 1495142"/>
                  <a:gd name="connsiteX34" fmla="*/ 2283951 w 3572898"/>
                  <a:gd name="connsiteY34" fmla="*/ 1004850 h 1495142"/>
                  <a:gd name="connsiteX35" fmla="*/ 2316942 w 3572898"/>
                  <a:gd name="connsiteY35" fmla="*/ 964839 h 1495142"/>
                  <a:gd name="connsiteX36" fmla="*/ 2654577 w 3572898"/>
                  <a:gd name="connsiteY36" fmla="*/ 931146 h 1495142"/>
                  <a:gd name="connsiteX37" fmla="*/ 2691079 w 3572898"/>
                  <a:gd name="connsiteY37" fmla="*/ 962733 h 1495142"/>
                  <a:gd name="connsiteX38" fmla="*/ 2710031 w 3572898"/>
                  <a:gd name="connsiteY38" fmla="*/ 1025908 h 1495142"/>
                  <a:gd name="connsiteX39" fmla="*/ 2764783 w 3572898"/>
                  <a:gd name="connsiteY39" fmla="*/ 1290542 h 1495142"/>
                  <a:gd name="connsiteX40" fmla="*/ 2812515 w 3572898"/>
                  <a:gd name="connsiteY40" fmla="*/ 1320023 h 1495142"/>
                  <a:gd name="connsiteX41" fmla="*/ 3312300 w 3572898"/>
                  <a:gd name="connsiteY41" fmla="*/ 936060 h 1495142"/>
                  <a:gd name="connsiteX42" fmla="*/ 3519373 w 3572898"/>
                  <a:gd name="connsiteY42" fmla="*/ 564731 h 1495142"/>
                  <a:gd name="connsiteX43" fmla="*/ 3571318 w 3572898"/>
                  <a:gd name="connsiteY43" fmla="*/ 122505 h 1495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572898" h="1495142">
                    <a:moveTo>
                      <a:pt x="3571318" y="122505"/>
                    </a:moveTo>
                    <a:cubicBezTo>
                      <a:pt x="3568510" y="90216"/>
                      <a:pt x="3563596" y="57926"/>
                      <a:pt x="3550259" y="27743"/>
                    </a:cubicBezTo>
                    <a:cubicBezTo>
                      <a:pt x="3537624" y="-2441"/>
                      <a:pt x="3510248" y="-12268"/>
                      <a:pt x="3501825" y="20022"/>
                    </a:cubicBezTo>
                    <a:cubicBezTo>
                      <a:pt x="3492700" y="57926"/>
                      <a:pt x="3421803" y="176555"/>
                      <a:pt x="3398639" y="202527"/>
                    </a:cubicBezTo>
                    <a:cubicBezTo>
                      <a:pt x="3235086" y="393456"/>
                      <a:pt x="2980982" y="548586"/>
                      <a:pt x="2780927" y="620184"/>
                    </a:cubicBezTo>
                    <a:cubicBezTo>
                      <a:pt x="2521910" y="692485"/>
                      <a:pt x="2370290" y="718457"/>
                      <a:pt x="2072665" y="729688"/>
                    </a:cubicBezTo>
                    <a:cubicBezTo>
                      <a:pt x="2044588" y="730389"/>
                      <a:pt x="2035462" y="735303"/>
                      <a:pt x="2034058" y="762679"/>
                    </a:cubicBezTo>
                    <a:cubicBezTo>
                      <a:pt x="2033356" y="771804"/>
                      <a:pt x="2062838" y="994321"/>
                      <a:pt x="2062838" y="1097507"/>
                    </a:cubicBezTo>
                    <a:cubicBezTo>
                      <a:pt x="2062838" y="1116459"/>
                      <a:pt x="2063540" y="1136114"/>
                      <a:pt x="2048097" y="1151556"/>
                    </a:cubicBezTo>
                    <a:cubicBezTo>
                      <a:pt x="1998961" y="1165595"/>
                      <a:pt x="1664835" y="1180336"/>
                      <a:pt x="1616401" y="1164192"/>
                    </a:cubicBezTo>
                    <a:cubicBezTo>
                      <a:pt x="1566563" y="1148047"/>
                      <a:pt x="1547611" y="1124181"/>
                      <a:pt x="1546207" y="1070833"/>
                    </a:cubicBezTo>
                    <a:cubicBezTo>
                      <a:pt x="1545505" y="1039245"/>
                      <a:pt x="1547611" y="825854"/>
                      <a:pt x="1554630" y="750746"/>
                    </a:cubicBezTo>
                    <a:cubicBezTo>
                      <a:pt x="1557438" y="719159"/>
                      <a:pt x="1547611" y="710033"/>
                      <a:pt x="1516023" y="707225"/>
                    </a:cubicBezTo>
                    <a:cubicBezTo>
                      <a:pt x="1367211" y="692485"/>
                      <a:pt x="944640" y="610357"/>
                      <a:pt x="840752" y="569644"/>
                    </a:cubicBezTo>
                    <a:cubicBezTo>
                      <a:pt x="812675" y="558413"/>
                      <a:pt x="790914" y="575260"/>
                      <a:pt x="782491" y="609655"/>
                    </a:cubicBezTo>
                    <a:cubicBezTo>
                      <a:pt x="781087" y="611761"/>
                      <a:pt x="707383" y="853230"/>
                      <a:pt x="694046" y="896049"/>
                    </a:cubicBezTo>
                    <a:cubicBezTo>
                      <a:pt x="650525" y="889029"/>
                      <a:pt x="456086" y="806902"/>
                      <a:pt x="425903" y="785843"/>
                    </a:cubicBezTo>
                    <a:cubicBezTo>
                      <a:pt x="427307" y="747236"/>
                      <a:pt x="475741" y="552798"/>
                      <a:pt x="478549" y="488921"/>
                    </a:cubicBezTo>
                    <a:cubicBezTo>
                      <a:pt x="479953" y="455929"/>
                      <a:pt x="470827" y="432063"/>
                      <a:pt x="442048" y="412409"/>
                    </a:cubicBezTo>
                    <a:cubicBezTo>
                      <a:pt x="251820" y="286059"/>
                      <a:pt x="197771" y="247452"/>
                      <a:pt x="83354" y="53013"/>
                    </a:cubicBezTo>
                    <a:cubicBezTo>
                      <a:pt x="75632" y="40378"/>
                      <a:pt x="58084" y="3877"/>
                      <a:pt x="39833" y="5281"/>
                    </a:cubicBezTo>
                    <a:cubicBezTo>
                      <a:pt x="20179" y="5983"/>
                      <a:pt x="8246" y="23531"/>
                      <a:pt x="5438" y="40378"/>
                    </a:cubicBezTo>
                    <a:cubicBezTo>
                      <a:pt x="-4389" y="101447"/>
                      <a:pt x="524" y="146372"/>
                      <a:pt x="8948" y="199719"/>
                    </a:cubicBezTo>
                    <a:cubicBezTo>
                      <a:pt x="37727" y="329579"/>
                      <a:pt x="88267" y="695994"/>
                      <a:pt x="366940" y="1015379"/>
                    </a:cubicBezTo>
                    <a:cubicBezTo>
                      <a:pt x="423095" y="1079256"/>
                      <a:pt x="694748" y="1275801"/>
                      <a:pt x="755115" y="1296157"/>
                    </a:cubicBezTo>
                    <a:cubicBezTo>
                      <a:pt x="806357" y="1313706"/>
                      <a:pt x="847772" y="1333360"/>
                      <a:pt x="858301" y="1289840"/>
                    </a:cubicBezTo>
                    <a:cubicBezTo>
                      <a:pt x="884975" y="1182442"/>
                      <a:pt x="955169" y="981686"/>
                      <a:pt x="971314" y="961329"/>
                    </a:cubicBezTo>
                    <a:cubicBezTo>
                      <a:pt x="979737" y="950099"/>
                      <a:pt x="1003603" y="943781"/>
                      <a:pt x="1016940" y="946589"/>
                    </a:cubicBezTo>
                    <a:cubicBezTo>
                      <a:pt x="1080817" y="959925"/>
                      <a:pt x="1259813" y="1000638"/>
                      <a:pt x="1299122" y="1013975"/>
                    </a:cubicBezTo>
                    <a:cubicBezTo>
                      <a:pt x="1338431" y="1023803"/>
                      <a:pt x="1347556" y="1027312"/>
                      <a:pt x="1344047" y="1062410"/>
                    </a:cubicBezTo>
                    <a:cubicBezTo>
                      <a:pt x="1338431" y="1126286"/>
                      <a:pt x="1326498" y="1371265"/>
                      <a:pt x="1326498" y="1371265"/>
                    </a:cubicBezTo>
                    <a:cubicBezTo>
                      <a:pt x="1325094" y="1403555"/>
                      <a:pt x="1358086" y="1437950"/>
                      <a:pt x="1384058" y="1444970"/>
                    </a:cubicBezTo>
                    <a:cubicBezTo>
                      <a:pt x="1697827" y="1529203"/>
                      <a:pt x="1925959" y="1511654"/>
                      <a:pt x="2248853" y="1429527"/>
                    </a:cubicBezTo>
                    <a:cubicBezTo>
                      <a:pt x="2277633" y="1422507"/>
                      <a:pt x="2287460" y="1418998"/>
                      <a:pt x="2290268" y="1390218"/>
                    </a:cubicBezTo>
                    <a:cubicBezTo>
                      <a:pt x="2292374" y="1369159"/>
                      <a:pt x="2283951" y="1112248"/>
                      <a:pt x="2283951" y="1004850"/>
                    </a:cubicBezTo>
                    <a:cubicBezTo>
                      <a:pt x="2283951" y="980282"/>
                      <a:pt x="2291672" y="967647"/>
                      <a:pt x="2316942" y="964839"/>
                    </a:cubicBezTo>
                    <a:cubicBezTo>
                      <a:pt x="2366780" y="958522"/>
                      <a:pt x="2600528" y="912895"/>
                      <a:pt x="2654577" y="931146"/>
                    </a:cubicBezTo>
                    <a:cubicBezTo>
                      <a:pt x="2676338" y="938867"/>
                      <a:pt x="2682655" y="940271"/>
                      <a:pt x="2691079" y="962733"/>
                    </a:cubicBezTo>
                    <a:cubicBezTo>
                      <a:pt x="2691079" y="962733"/>
                      <a:pt x="2710031" y="1025908"/>
                      <a:pt x="2710031" y="1025908"/>
                    </a:cubicBezTo>
                    <a:cubicBezTo>
                      <a:pt x="2731090" y="1114353"/>
                      <a:pt x="2745128" y="1201395"/>
                      <a:pt x="2764783" y="1290542"/>
                    </a:cubicBezTo>
                    <a:cubicBezTo>
                      <a:pt x="2771101" y="1317917"/>
                      <a:pt x="2785841" y="1327043"/>
                      <a:pt x="2812515" y="1320023"/>
                    </a:cubicBezTo>
                    <a:cubicBezTo>
                      <a:pt x="2864459" y="1306686"/>
                      <a:pt x="3122775" y="1181038"/>
                      <a:pt x="3312300" y="936060"/>
                    </a:cubicBezTo>
                    <a:cubicBezTo>
                      <a:pt x="3400745" y="822344"/>
                      <a:pt x="3477257" y="703716"/>
                      <a:pt x="3519373" y="564731"/>
                    </a:cubicBezTo>
                    <a:cubicBezTo>
                      <a:pt x="3576231" y="392754"/>
                      <a:pt x="3584654" y="273424"/>
                      <a:pt x="3571318" y="1225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1F10E78-4E13-4CAA-9FEB-8741620683E5}"/>
                  </a:ext>
                </a:extLst>
              </p:cNvPr>
              <p:cNvSpPr/>
              <p:nvPr/>
            </p:nvSpPr>
            <p:spPr>
              <a:xfrm>
                <a:off x="5926669" y="4263534"/>
                <a:ext cx="1102053" cy="807236"/>
              </a:xfrm>
              <a:custGeom>
                <a:avLst/>
                <a:gdLst>
                  <a:gd name="connsiteX0" fmla="*/ 42981 w 1102053"/>
                  <a:gd name="connsiteY0" fmla="*/ 551807 h 807236"/>
                  <a:gd name="connsiteX1" fmla="*/ 142658 w 1102053"/>
                  <a:gd name="connsiteY1" fmla="*/ 558124 h 807236"/>
                  <a:gd name="connsiteX2" fmla="*/ 430455 w 1102053"/>
                  <a:gd name="connsiteY2" fmla="*/ 466872 h 807236"/>
                  <a:gd name="connsiteX3" fmla="*/ 582075 w 1102053"/>
                  <a:gd name="connsiteY3" fmla="*/ 506180 h 807236"/>
                  <a:gd name="connsiteX4" fmla="*/ 1033425 w 1102053"/>
                  <a:gd name="connsiteY4" fmla="*/ 812228 h 807236"/>
                  <a:gd name="connsiteX5" fmla="*/ 1095197 w 1102053"/>
                  <a:gd name="connsiteY5" fmla="*/ 727995 h 807236"/>
                  <a:gd name="connsiteX6" fmla="*/ 620682 w 1102053"/>
                  <a:gd name="connsiteY6" fmla="*/ 39387 h 807236"/>
                  <a:gd name="connsiteX7" fmla="*/ 384126 w 1102053"/>
                  <a:gd name="connsiteY7" fmla="*/ 47108 h 807236"/>
                  <a:gd name="connsiteX8" fmla="*/ 31750 w 1102053"/>
                  <a:gd name="connsiteY8" fmla="*/ 384042 h 807236"/>
                  <a:gd name="connsiteX9" fmla="*/ 1566 w 1102053"/>
                  <a:gd name="connsiteY9" fmla="*/ 492141 h 807236"/>
                  <a:gd name="connsiteX10" fmla="*/ 42981 w 1102053"/>
                  <a:gd name="connsiteY10" fmla="*/ 551807 h 80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02053" h="807236">
                    <a:moveTo>
                      <a:pt x="42981" y="551807"/>
                    </a:moveTo>
                    <a:cubicBezTo>
                      <a:pt x="75271" y="567250"/>
                      <a:pt x="108964" y="565144"/>
                      <a:pt x="142658" y="558124"/>
                    </a:cubicBezTo>
                    <a:cubicBezTo>
                      <a:pt x="181966" y="549701"/>
                      <a:pt x="370790" y="478804"/>
                      <a:pt x="430455" y="466872"/>
                    </a:cubicBezTo>
                    <a:cubicBezTo>
                      <a:pt x="487312" y="455640"/>
                      <a:pt x="539256" y="461256"/>
                      <a:pt x="582075" y="506180"/>
                    </a:cubicBezTo>
                    <a:cubicBezTo>
                      <a:pt x="601729" y="526537"/>
                      <a:pt x="907075" y="812228"/>
                      <a:pt x="1033425" y="812228"/>
                    </a:cubicBezTo>
                    <a:cubicBezTo>
                      <a:pt x="1091687" y="810122"/>
                      <a:pt x="1114851" y="782747"/>
                      <a:pt x="1095197" y="727995"/>
                    </a:cubicBezTo>
                    <a:cubicBezTo>
                      <a:pt x="1053080" y="606558"/>
                      <a:pt x="840390" y="181882"/>
                      <a:pt x="620682" y="39387"/>
                    </a:cubicBezTo>
                    <a:cubicBezTo>
                      <a:pt x="551189" y="-5538"/>
                      <a:pt x="496437" y="-23086"/>
                      <a:pt x="384126" y="47108"/>
                    </a:cubicBezTo>
                    <a:cubicBezTo>
                      <a:pt x="308316" y="109582"/>
                      <a:pt x="145465" y="198729"/>
                      <a:pt x="31750" y="384042"/>
                    </a:cubicBezTo>
                    <a:cubicBezTo>
                      <a:pt x="8586" y="421245"/>
                      <a:pt x="-4751" y="449323"/>
                      <a:pt x="1566" y="492141"/>
                    </a:cubicBezTo>
                    <a:cubicBezTo>
                      <a:pt x="6480" y="516008"/>
                      <a:pt x="21221" y="537066"/>
                      <a:pt x="42981" y="551807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9B6F1C2-87E4-4975-A26F-C1325896D370}"/>
                </a:ext>
              </a:extLst>
            </p:cNvPr>
            <p:cNvSpPr/>
            <p:nvPr/>
          </p:nvSpPr>
          <p:spPr>
            <a:xfrm>
              <a:off x="6130919" y="2619845"/>
              <a:ext cx="366702" cy="261581"/>
            </a:xfrm>
            <a:custGeom>
              <a:avLst/>
              <a:gdLst>
                <a:gd name="connsiteX0" fmla="*/ 47801 w 1052917"/>
                <a:gd name="connsiteY0" fmla="*/ 503551 h 751080"/>
                <a:gd name="connsiteX1" fmla="*/ 140458 w 1052917"/>
                <a:gd name="connsiteY1" fmla="*/ 486704 h 751080"/>
                <a:gd name="connsiteX2" fmla="*/ 401581 w 1052917"/>
                <a:gd name="connsiteY2" fmla="*/ 402471 h 751080"/>
                <a:gd name="connsiteX3" fmla="*/ 578472 w 1052917"/>
                <a:gd name="connsiteY3" fmla="*/ 450203 h 751080"/>
                <a:gd name="connsiteX4" fmla="*/ 988407 w 1052917"/>
                <a:gd name="connsiteY4" fmla="*/ 752741 h 751080"/>
                <a:gd name="connsiteX5" fmla="*/ 1048072 w 1052917"/>
                <a:gd name="connsiteY5" fmla="*/ 696586 h 751080"/>
                <a:gd name="connsiteX6" fmla="*/ 594616 w 1052917"/>
                <a:gd name="connsiteY6" fmla="*/ 38161 h 751080"/>
                <a:gd name="connsiteX7" fmla="*/ 368590 w 1052917"/>
                <a:gd name="connsiteY7" fmla="*/ 45181 h 751080"/>
                <a:gd name="connsiteX8" fmla="*/ 31656 w 1052917"/>
                <a:gd name="connsiteY8" fmla="*/ 367374 h 751080"/>
                <a:gd name="connsiteX9" fmla="*/ 1473 w 1052917"/>
                <a:gd name="connsiteY9" fmla="*/ 455819 h 751080"/>
                <a:gd name="connsiteX10" fmla="*/ 47801 w 1052917"/>
                <a:gd name="connsiteY10" fmla="*/ 503551 h 75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2917" h="751080">
                  <a:moveTo>
                    <a:pt x="47801" y="503551"/>
                  </a:moveTo>
                  <a:cubicBezTo>
                    <a:pt x="67456" y="506359"/>
                    <a:pt x="106765" y="502849"/>
                    <a:pt x="140458" y="486704"/>
                  </a:cubicBezTo>
                  <a:cubicBezTo>
                    <a:pt x="174853" y="469858"/>
                    <a:pt x="344724" y="414404"/>
                    <a:pt x="401581" y="402471"/>
                  </a:cubicBezTo>
                  <a:cubicBezTo>
                    <a:pt x="455631" y="391240"/>
                    <a:pt x="537759" y="407385"/>
                    <a:pt x="578472" y="450203"/>
                  </a:cubicBezTo>
                  <a:cubicBezTo>
                    <a:pt x="597424" y="469858"/>
                    <a:pt x="831172" y="693076"/>
                    <a:pt x="988407" y="752741"/>
                  </a:cubicBezTo>
                  <a:cubicBezTo>
                    <a:pt x="1030524" y="759761"/>
                    <a:pt x="1066323" y="749231"/>
                    <a:pt x="1048072" y="696586"/>
                  </a:cubicBezTo>
                  <a:cubicBezTo>
                    <a:pt x="1007360" y="580063"/>
                    <a:pt x="804498" y="174339"/>
                    <a:pt x="594616" y="38161"/>
                  </a:cubicBezTo>
                  <a:cubicBezTo>
                    <a:pt x="527931" y="-5359"/>
                    <a:pt x="475987" y="-22206"/>
                    <a:pt x="368590" y="45181"/>
                  </a:cubicBezTo>
                  <a:cubicBezTo>
                    <a:pt x="296290" y="104846"/>
                    <a:pt x="140458" y="190484"/>
                    <a:pt x="31656" y="367374"/>
                  </a:cubicBezTo>
                  <a:cubicBezTo>
                    <a:pt x="9896" y="403173"/>
                    <a:pt x="-4845" y="415106"/>
                    <a:pt x="1473" y="455819"/>
                  </a:cubicBezTo>
                  <a:cubicBezTo>
                    <a:pt x="4983" y="479685"/>
                    <a:pt x="24637" y="497935"/>
                    <a:pt x="47801" y="50355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E066E56-CF5B-4402-80A9-6A5F70995831}"/>
                </a:ext>
              </a:extLst>
            </p:cNvPr>
            <p:cNvSpPr/>
            <p:nvPr/>
          </p:nvSpPr>
          <p:spPr>
            <a:xfrm>
              <a:off x="5442883" y="2844143"/>
              <a:ext cx="1229674" cy="493825"/>
            </a:xfrm>
            <a:custGeom>
              <a:avLst/>
              <a:gdLst>
                <a:gd name="connsiteX0" fmla="*/ 3533255 w 3530782"/>
                <a:gd name="connsiteY0" fmla="*/ 117834 h 1417928"/>
                <a:gd name="connsiteX1" fmla="*/ 3519217 w 3530782"/>
                <a:gd name="connsiteY1" fmla="*/ 26581 h 1417928"/>
                <a:gd name="connsiteX2" fmla="*/ 3477802 w 3530782"/>
                <a:gd name="connsiteY2" fmla="*/ 19561 h 1417928"/>
                <a:gd name="connsiteX3" fmla="*/ 3375318 w 3530782"/>
                <a:gd name="connsiteY3" fmla="*/ 195749 h 1417928"/>
                <a:gd name="connsiteX4" fmla="*/ 2757606 w 3530782"/>
                <a:gd name="connsiteY4" fmla="*/ 598666 h 1417928"/>
                <a:gd name="connsiteX5" fmla="*/ 2077422 w 3530782"/>
                <a:gd name="connsiteY5" fmla="*/ 703958 h 1417928"/>
                <a:gd name="connsiteX6" fmla="*/ 2038815 w 3530782"/>
                <a:gd name="connsiteY6" fmla="*/ 735545 h 1417928"/>
                <a:gd name="connsiteX7" fmla="*/ 2067595 w 3530782"/>
                <a:gd name="connsiteY7" fmla="*/ 1059142 h 1417928"/>
                <a:gd name="connsiteX8" fmla="*/ 2045834 w 3530782"/>
                <a:gd name="connsiteY8" fmla="*/ 1111086 h 1417928"/>
                <a:gd name="connsiteX9" fmla="*/ 1586060 w 3530782"/>
                <a:gd name="connsiteY9" fmla="*/ 1130740 h 1417928"/>
                <a:gd name="connsiteX10" fmla="*/ 1494808 w 3530782"/>
                <a:gd name="connsiteY10" fmla="*/ 1033872 h 1417928"/>
                <a:gd name="connsiteX11" fmla="*/ 1503231 w 3530782"/>
                <a:gd name="connsiteY11" fmla="*/ 717997 h 1417928"/>
                <a:gd name="connsiteX12" fmla="*/ 1464624 w 3530782"/>
                <a:gd name="connsiteY12" fmla="*/ 675880 h 1417928"/>
                <a:gd name="connsiteX13" fmla="*/ 831470 w 3530782"/>
                <a:gd name="connsiteY13" fmla="*/ 543212 h 1417928"/>
                <a:gd name="connsiteX14" fmla="*/ 773208 w 3530782"/>
                <a:gd name="connsiteY14" fmla="*/ 581819 h 1417928"/>
                <a:gd name="connsiteX15" fmla="*/ 684763 w 3530782"/>
                <a:gd name="connsiteY15" fmla="*/ 865405 h 1417928"/>
                <a:gd name="connsiteX16" fmla="*/ 374504 w 3530782"/>
                <a:gd name="connsiteY16" fmla="*/ 745372 h 1417928"/>
                <a:gd name="connsiteX17" fmla="*/ 427150 w 3530782"/>
                <a:gd name="connsiteY17" fmla="*/ 458979 h 1417928"/>
                <a:gd name="connsiteX18" fmla="*/ 411707 w 3530782"/>
                <a:gd name="connsiteY18" fmla="*/ 378255 h 1417928"/>
                <a:gd name="connsiteX19" fmla="*/ 67052 w 3530782"/>
                <a:gd name="connsiteY19" fmla="*/ 52553 h 1417928"/>
                <a:gd name="connsiteX20" fmla="*/ 16512 w 3530782"/>
                <a:gd name="connsiteY20" fmla="*/ 6224 h 1417928"/>
                <a:gd name="connsiteX21" fmla="*/ 27743 w 3530782"/>
                <a:gd name="connsiteY21" fmla="*/ 193644 h 1417928"/>
                <a:gd name="connsiteX22" fmla="*/ 378715 w 3530782"/>
                <a:gd name="connsiteY22" fmla="*/ 959465 h 1417928"/>
                <a:gd name="connsiteX23" fmla="*/ 731794 w 3530782"/>
                <a:gd name="connsiteY23" fmla="*/ 1209358 h 1417928"/>
                <a:gd name="connsiteX24" fmla="*/ 813921 w 3530782"/>
                <a:gd name="connsiteY24" fmla="*/ 1203742 h 1417928"/>
                <a:gd name="connsiteX25" fmla="*/ 933954 w 3530782"/>
                <a:gd name="connsiteY25" fmla="*/ 879444 h 1417928"/>
                <a:gd name="connsiteX26" fmla="*/ 979580 w 3530782"/>
                <a:gd name="connsiteY26" fmla="*/ 865405 h 1417928"/>
                <a:gd name="connsiteX27" fmla="*/ 1296859 w 3530782"/>
                <a:gd name="connsiteY27" fmla="*/ 937003 h 1417928"/>
                <a:gd name="connsiteX28" fmla="*/ 1341784 w 3530782"/>
                <a:gd name="connsiteY28" fmla="*/ 983332 h 1417928"/>
                <a:gd name="connsiteX29" fmla="*/ 1331255 w 3530782"/>
                <a:gd name="connsiteY29" fmla="*/ 1295697 h 1417928"/>
                <a:gd name="connsiteX30" fmla="*/ 1388814 w 3530782"/>
                <a:gd name="connsiteY30" fmla="*/ 1366593 h 1417928"/>
                <a:gd name="connsiteX31" fmla="*/ 2204474 w 3530782"/>
                <a:gd name="connsiteY31" fmla="*/ 1351853 h 1417928"/>
                <a:gd name="connsiteX32" fmla="*/ 2245889 w 3530782"/>
                <a:gd name="connsiteY32" fmla="*/ 1313947 h 1417928"/>
                <a:gd name="connsiteX33" fmla="*/ 2239571 w 3530782"/>
                <a:gd name="connsiteY33" fmla="*/ 927878 h 1417928"/>
                <a:gd name="connsiteX34" fmla="*/ 2272562 w 3530782"/>
                <a:gd name="connsiteY34" fmla="*/ 889271 h 1417928"/>
                <a:gd name="connsiteX35" fmla="*/ 2638276 w 3530782"/>
                <a:gd name="connsiteY35" fmla="*/ 849962 h 1417928"/>
                <a:gd name="connsiteX36" fmla="*/ 2688816 w 3530782"/>
                <a:gd name="connsiteY36" fmla="*/ 880146 h 1417928"/>
                <a:gd name="connsiteX37" fmla="*/ 2762520 w 3530782"/>
                <a:gd name="connsiteY37" fmla="*/ 1203040 h 1417928"/>
                <a:gd name="connsiteX38" fmla="*/ 2803233 w 3530782"/>
                <a:gd name="connsiteY38" fmla="*/ 1224099 h 1417928"/>
                <a:gd name="connsiteX39" fmla="*/ 3254583 w 3530782"/>
                <a:gd name="connsiteY39" fmla="*/ 858385 h 1417928"/>
                <a:gd name="connsiteX40" fmla="*/ 3453936 w 3530782"/>
                <a:gd name="connsiteY40" fmla="*/ 543914 h 1417928"/>
                <a:gd name="connsiteX41" fmla="*/ 3533255 w 3530782"/>
                <a:gd name="connsiteY41" fmla="*/ 117834 h 1417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30782" h="1417928">
                  <a:moveTo>
                    <a:pt x="3533255" y="117834"/>
                  </a:moveTo>
                  <a:cubicBezTo>
                    <a:pt x="3530448" y="86948"/>
                    <a:pt x="3532553" y="56062"/>
                    <a:pt x="3519217" y="26581"/>
                  </a:cubicBezTo>
                  <a:cubicBezTo>
                    <a:pt x="3506582" y="-2199"/>
                    <a:pt x="3486225" y="-12026"/>
                    <a:pt x="3477802" y="19561"/>
                  </a:cubicBezTo>
                  <a:cubicBezTo>
                    <a:pt x="3468676" y="55360"/>
                    <a:pt x="3398482" y="169777"/>
                    <a:pt x="3375318" y="195749"/>
                  </a:cubicBezTo>
                  <a:cubicBezTo>
                    <a:pt x="3211765" y="379659"/>
                    <a:pt x="2957661" y="529173"/>
                    <a:pt x="2757606" y="598666"/>
                  </a:cubicBezTo>
                  <a:cubicBezTo>
                    <a:pt x="2498589" y="668158"/>
                    <a:pt x="2375047" y="693428"/>
                    <a:pt x="2077422" y="703958"/>
                  </a:cubicBezTo>
                  <a:cubicBezTo>
                    <a:pt x="2049344" y="704659"/>
                    <a:pt x="2040219" y="709573"/>
                    <a:pt x="2038815" y="735545"/>
                  </a:cubicBezTo>
                  <a:cubicBezTo>
                    <a:pt x="2038113" y="744670"/>
                    <a:pt x="2067595" y="958763"/>
                    <a:pt x="2067595" y="1059142"/>
                  </a:cubicBezTo>
                  <a:cubicBezTo>
                    <a:pt x="2067595" y="1077392"/>
                    <a:pt x="2061277" y="1096345"/>
                    <a:pt x="2045834" y="1111086"/>
                  </a:cubicBezTo>
                  <a:cubicBezTo>
                    <a:pt x="1996698" y="1125124"/>
                    <a:pt x="1634495" y="1145481"/>
                    <a:pt x="1586060" y="1130740"/>
                  </a:cubicBezTo>
                  <a:cubicBezTo>
                    <a:pt x="1536223" y="1115297"/>
                    <a:pt x="1496212" y="1085114"/>
                    <a:pt x="1494808" y="1033872"/>
                  </a:cubicBezTo>
                  <a:cubicBezTo>
                    <a:pt x="1494106" y="1003688"/>
                    <a:pt x="1496212" y="790297"/>
                    <a:pt x="1503231" y="717997"/>
                  </a:cubicBezTo>
                  <a:cubicBezTo>
                    <a:pt x="1506039" y="687813"/>
                    <a:pt x="1496212" y="678687"/>
                    <a:pt x="1464624" y="675880"/>
                  </a:cubicBezTo>
                  <a:cubicBezTo>
                    <a:pt x="1315812" y="661841"/>
                    <a:pt x="935358" y="582521"/>
                    <a:pt x="831470" y="543212"/>
                  </a:cubicBezTo>
                  <a:cubicBezTo>
                    <a:pt x="803392" y="532683"/>
                    <a:pt x="781632" y="548828"/>
                    <a:pt x="773208" y="581819"/>
                  </a:cubicBezTo>
                  <a:cubicBezTo>
                    <a:pt x="771804" y="583925"/>
                    <a:pt x="698100" y="823990"/>
                    <a:pt x="684763" y="865405"/>
                  </a:cubicBezTo>
                  <a:cubicBezTo>
                    <a:pt x="641243" y="858385"/>
                    <a:pt x="404687" y="765729"/>
                    <a:pt x="374504" y="745372"/>
                  </a:cubicBezTo>
                  <a:cubicBezTo>
                    <a:pt x="375908" y="708169"/>
                    <a:pt x="424342" y="520750"/>
                    <a:pt x="427150" y="458979"/>
                  </a:cubicBezTo>
                  <a:cubicBezTo>
                    <a:pt x="428554" y="427391"/>
                    <a:pt x="440487" y="396505"/>
                    <a:pt x="411707" y="378255"/>
                  </a:cubicBezTo>
                  <a:cubicBezTo>
                    <a:pt x="221480" y="256117"/>
                    <a:pt x="181469" y="239972"/>
                    <a:pt x="67052" y="52553"/>
                  </a:cubicBezTo>
                  <a:cubicBezTo>
                    <a:pt x="59331" y="40620"/>
                    <a:pt x="34762" y="4820"/>
                    <a:pt x="16512" y="6224"/>
                  </a:cubicBezTo>
                  <a:cubicBezTo>
                    <a:pt x="-22797" y="9734"/>
                    <a:pt x="19320" y="142402"/>
                    <a:pt x="27743" y="193644"/>
                  </a:cubicBezTo>
                  <a:cubicBezTo>
                    <a:pt x="56523" y="318590"/>
                    <a:pt x="100043" y="651312"/>
                    <a:pt x="378715" y="959465"/>
                  </a:cubicBezTo>
                  <a:cubicBezTo>
                    <a:pt x="434871" y="1021236"/>
                    <a:pt x="671426" y="1189703"/>
                    <a:pt x="731794" y="1209358"/>
                  </a:cubicBezTo>
                  <a:cubicBezTo>
                    <a:pt x="783036" y="1226204"/>
                    <a:pt x="803392" y="1245157"/>
                    <a:pt x="813921" y="1203742"/>
                  </a:cubicBezTo>
                  <a:cubicBezTo>
                    <a:pt x="840595" y="1099854"/>
                    <a:pt x="917809" y="899800"/>
                    <a:pt x="933954" y="879444"/>
                  </a:cubicBezTo>
                  <a:cubicBezTo>
                    <a:pt x="942377" y="868915"/>
                    <a:pt x="966243" y="862597"/>
                    <a:pt x="979580" y="865405"/>
                  </a:cubicBezTo>
                  <a:cubicBezTo>
                    <a:pt x="1043457" y="878040"/>
                    <a:pt x="1257550" y="925070"/>
                    <a:pt x="1296859" y="937003"/>
                  </a:cubicBezTo>
                  <a:cubicBezTo>
                    <a:pt x="1336168" y="946129"/>
                    <a:pt x="1345293" y="949638"/>
                    <a:pt x="1341784" y="983332"/>
                  </a:cubicBezTo>
                  <a:cubicBezTo>
                    <a:pt x="1336168" y="1045103"/>
                    <a:pt x="1331255" y="1295697"/>
                    <a:pt x="1331255" y="1295697"/>
                  </a:cubicBezTo>
                  <a:cubicBezTo>
                    <a:pt x="1329851" y="1327284"/>
                    <a:pt x="1362842" y="1360276"/>
                    <a:pt x="1388814" y="1366593"/>
                  </a:cubicBezTo>
                  <a:cubicBezTo>
                    <a:pt x="1702583" y="1448019"/>
                    <a:pt x="1881579" y="1431172"/>
                    <a:pt x="2204474" y="1351853"/>
                  </a:cubicBezTo>
                  <a:cubicBezTo>
                    <a:pt x="2233254" y="1344833"/>
                    <a:pt x="2243081" y="1341323"/>
                    <a:pt x="2245889" y="1313947"/>
                  </a:cubicBezTo>
                  <a:cubicBezTo>
                    <a:pt x="2247994" y="1293591"/>
                    <a:pt x="2239571" y="1031765"/>
                    <a:pt x="2239571" y="927878"/>
                  </a:cubicBezTo>
                  <a:cubicBezTo>
                    <a:pt x="2239571" y="904012"/>
                    <a:pt x="2247293" y="892079"/>
                    <a:pt x="2272562" y="889271"/>
                  </a:cubicBezTo>
                  <a:cubicBezTo>
                    <a:pt x="2322401" y="882954"/>
                    <a:pt x="2584226" y="831711"/>
                    <a:pt x="2638276" y="849962"/>
                  </a:cubicBezTo>
                  <a:cubicBezTo>
                    <a:pt x="2660036" y="856981"/>
                    <a:pt x="2680393" y="859087"/>
                    <a:pt x="2688816" y="880146"/>
                  </a:cubicBezTo>
                  <a:cubicBezTo>
                    <a:pt x="2681797" y="851366"/>
                    <a:pt x="2742164" y="1113893"/>
                    <a:pt x="2762520" y="1203040"/>
                  </a:cubicBezTo>
                  <a:cubicBezTo>
                    <a:pt x="2768837" y="1229714"/>
                    <a:pt x="2776559" y="1231118"/>
                    <a:pt x="2803233" y="1224099"/>
                  </a:cubicBezTo>
                  <a:cubicBezTo>
                    <a:pt x="2855177" y="1211464"/>
                    <a:pt x="3052423" y="1092835"/>
                    <a:pt x="3254583" y="858385"/>
                  </a:cubicBezTo>
                  <a:cubicBezTo>
                    <a:pt x="3346538" y="751690"/>
                    <a:pt x="3411819" y="677986"/>
                    <a:pt x="3453936" y="543914"/>
                  </a:cubicBezTo>
                  <a:cubicBezTo>
                    <a:pt x="3510091" y="378255"/>
                    <a:pt x="3546592" y="263136"/>
                    <a:pt x="3533255" y="11783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2D93AE6-78ED-48D2-9A99-4E96663F6A02}"/>
                </a:ext>
              </a:extLst>
            </p:cNvPr>
            <p:cNvSpPr/>
            <p:nvPr/>
          </p:nvSpPr>
          <p:spPr>
            <a:xfrm>
              <a:off x="5453278" y="2866113"/>
              <a:ext cx="2444" cy="26891"/>
            </a:xfrm>
            <a:custGeom>
              <a:avLst/>
              <a:gdLst>
                <a:gd name="connsiteX0" fmla="*/ 702 w 7019"/>
                <a:gd name="connsiteY0" fmla="*/ 30886 h 77213"/>
                <a:gd name="connsiteX1" fmla="*/ 5616 w 7019"/>
                <a:gd name="connsiteY1" fmla="*/ 80724 h 77213"/>
                <a:gd name="connsiteX2" fmla="*/ 11933 w 7019"/>
                <a:gd name="connsiteY2" fmla="*/ 0 h 77213"/>
                <a:gd name="connsiteX3" fmla="*/ 702 w 7019"/>
                <a:gd name="connsiteY3" fmla="*/ 30886 h 77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19" h="77213">
                  <a:moveTo>
                    <a:pt x="702" y="30886"/>
                  </a:moveTo>
                  <a:cubicBezTo>
                    <a:pt x="1404" y="47733"/>
                    <a:pt x="-3510" y="64579"/>
                    <a:pt x="5616" y="80724"/>
                  </a:cubicBezTo>
                  <a:cubicBezTo>
                    <a:pt x="16847" y="54752"/>
                    <a:pt x="11933" y="27376"/>
                    <a:pt x="11933" y="0"/>
                  </a:cubicBezTo>
                  <a:cubicBezTo>
                    <a:pt x="3510" y="8423"/>
                    <a:pt x="702" y="18953"/>
                    <a:pt x="702" y="30886"/>
                  </a:cubicBezTo>
                  <a:close/>
                </a:path>
              </a:pathLst>
            </a:custGeom>
            <a:solidFill>
              <a:srgbClr val="808080"/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536EC2D-53BF-479B-9C50-74A611A03959}"/>
                </a:ext>
              </a:extLst>
            </p:cNvPr>
            <p:cNvSpPr/>
            <p:nvPr/>
          </p:nvSpPr>
          <p:spPr>
            <a:xfrm>
              <a:off x="5453501" y="2868792"/>
              <a:ext cx="1166112" cy="437598"/>
            </a:xfrm>
            <a:custGeom>
              <a:avLst/>
              <a:gdLst>
                <a:gd name="connsiteX0" fmla="*/ 18312 w 3348276"/>
                <a:gd name="connsiteY0" fmla="*/ 28 h 1256481"/>
                <a:gd name="connsiteX1" fmla="*/ 61131 w 3348276"/>
                <a:gd name="connsiteY1" fmla="*/ 84261 h 1256481"/>
                <a:gd name="connsiteX2" fmla="*/ 318745 w 3348276"/>
                <a:gd name="connsiteY2" fmla="*/ 299758 h 1256481"/>
                <a:gd name="connsiteX3" fmla="*/ 374198 w 3348276"/>
                <a:gd name="connsiteY3" fmla="*/ 402944 h 1256481"/>
                <a:gd name="connsiteX4" fmla="*/ 328572 w 3348276"/>
                <a:gd name="connsiteY4" fmla="*/ 668279 h 1256481"/>
                <a:gd name="connsiteX5" fmla="*/ 348226 w 3348276"/>
                <a:gd name="connsiteY5" fmla="*/ 694953 h 1256481"/>
                <a:gd name="connsiteX6" fmla="*/ 417017 w 3348276"/>
                <a:gd name="connsiteY6" fmla="*/ 725839 h 1256481"/>
                <a:gd name="connsiteX7" fmla="*/ 593205 w 3348276"/>
                <a:gd name="connsiteY7" fmla="*/ 803755 h 1256481"/>
                <a:gd name="connsiteX8" fmla="*/ 658486 w 3348276"/>
                <a:gd name="connsiteY8" fmla="*/ 812178 h 1256481"/>
                <a:gd name="connsiteX9" fmla="*/ 775711 w 3348276"/>
                <a:gd name="connsiteY9" fmla="*/ 798139 h 1256481"/>
                <a:gd name="connsiteX10" fmla="*/ 832568 w 3348276"/>
                <a:gd name="connsiteY10" fmla="*/ 746897 h 1256481"/>
                <a:gd name="connsiteX11" fmla="*/ 864156 w 3348276"/>
                <a:gd name="connsiteY11" fmla="*/ 544035 h 1256481"/>
                <a:gd name="connsiteX12" fmla="*/ 871175 w 3348276"/>
                <a:gd name="connsiteY12" fmla="*/ 515957 h 1256481"/>
                <a:gd name="connsiteX13" fmla="*/ 916100 w 3348276"/>
                <a:gd name="connsiteY13" fmla="*/ 522275 h 1256481"/>
                <a:gd name="connsiteX14" fmla="*/ 1424308 w 3348276"/>
                <a:gd name="connsiteY14" fmla="*/ 617037 h 1256481"/>
                <a:gd name="connsiteX15" fmla="*/ 1455895 w 3348276"/>
                <a:gd name="connsiteY15" fmla="*/ 665471 h 1256481"/>
                <a:gd name="connsiteX16" fmla="*/ 1452386 w 3348276"/>
                <a:gd name="connsiteY16" fmla="*/ 902027 h 1256481"/>
                <a:gd name="connsiteX17" fmla="*/ 1461511 w 3348276"/>
                <a:gd name="connsiteY17" fmla="*/ 1016444 h 1256481"/>
                <a:gd name="connsiteX18" fmla="*/ 1513455 w 3348276"/>
                <a:gd name="connsiteY18" fmla="*/ 1068388 h 1256481"/>
                <a:gd name="connsiteX19" fmla="*/ 1783703 w 3348276"/>
                <a:gd name="connsiteY19" fmla="*/ 1081023 h 1256481"/>
                <a:gd name="connsiteX20" fmla="*/ 2018855 w 3348276"/>
                <a:gd name="connsiteY20" fmla="*/ 1057859 h 1256481"/>
                <a:gd name="connsiteX21" fmla="*/ 2119233 w 3348276"/>
                <a:gd name="connsiteY21" fmla="*/ 977837 h 1256481"/>
                <a:gd name="connsiteX22" fmla="*/ 2164158 w 3348276"/>
                <a:gd name="connsiteY22" fmla="*/ 876757 h 1256481"/>
                <a:gd name="connsiteX23" fmla="*/ 2157840 w 3348276"/>
                <a:gd name="connsiteY23" fmla="*/ 666173 h 1256481"/>
                <a:gd name="connsiteX24" fmla="*/ 2298229 w 3348276"/>
                <a:gd name="connsiteY24" fmla="*/ 640903 h 1256481"/>
                <a:gd name="connsiteX25" fmla="*/ 3091427 w 3348276"/>
                <a:gd name="connsiteY25" fmla="*/ 380482 h 1256481"/>
                <a:gd name="connsiteX26" fmla="*/ 3327982 w 3348276"/>
                <a:gd name="connsiteY26" fmla="*/ 152350 h 1256481"/>
                <a:gd name="connsiteX27" fmla="*/ 3350444 w 3348276"/>
                <a:gd name="connsiteY27" fmla="*/ 179024 h 1256481"/>
                <a:gd name="connsiteX28" fmla="*/ 3168640 w 3348276"/>
                <a:gd name="connsiteY28" fmla="*/ 575623 h 1256481"/>
                <a:gd name="connsiteX29" fmla="*/ 2818370 w 3348276"/>
                <a:gd name="connsiteY29" fmla="*/ 931509 h 1256481"/>
                <a:gd name="connsiteX30" fmla="*/ 2753089 w 3348276"/>
                <a:gd name="connsiteY30" fmla="*/ 907642 h 1256481"/>
                <a:gd name="connsiteX31" fmla="*/ 2710973 w 3348276"/>
                <a:gd name="connsiteY31" fmla="*/ 727243 h 1256481"/>
                <a:gd name="connsiteX32" fmla="*/ 2657625 w 3348276"/>
                <a:gd name="connsiteY32" fmla="*/ 692145 h 1256481"/>
                <a:gd name="connsiteX33" fmla="*/ 2540400 w 3348276"/>
                <a:gd name="connsiteY33" fmla="*/ 708290 h 1256481"/>
                <a:gd name="connsiteX34" fmla="*/ 2421069 w 3348276"/>
                <a:gd name="connsiteY34" fmla="*/ 726541 h 1256481"/>
                <a:gd name="connsiteX35" fmla="*/ 2268748 w 3348276"/>
                <a:gd name="connsiteY35" fmla="*/ 769359 h 1256481"/>
                <a:gd name="connsiteX36" fmla="*/ 2197149 w 3348276"/>
                <a:gd name="connsiteY36" fmla="*/ 831130 h 1256481"/>
                <a:gd name="connsiteX37" fmla="*/ 2185216 w 3348276"/>
                <a:gd name="connsiteY37" fmla="*/ 869035 h 1256481"/>
                <a:gd name="connsiteX38" fmla="*/ 2190130 w 3348276"/>
                <a:gd name="connsiteY38" fmla="*/ 1170872 h 1256481"/>
                <a:gd name="connsiteX39" fmla="*/ 2156436 w 3348276"/>
                <a:gd name="connsiteY39" fmla="*/ 1198248 h 1256481"/>
                <a:gd name="connsiteX40" fmla="*/ 1762645 w 3348276"/>
                <a:gd name="connsiteY40" fmla="*/ 1257913 h 1256481"/>
                <a:gd name="connsiteX41" fmla="*/ 1458703 w 3348276"/>
                <a:gd name="connsiteY41" fmla="*/ 1228431 h 1256481"/>
                <a:gd name="connsiteX42" fmla="*/ 1390614 w 3348276"/>
                <a:gd name="connsiteY42" fmla="*/ 1137178 h 1256481"/>
                <a:gd name="connsiteX43" fmla="*/ 1396932 w 3348276"/>
                <a:gd name="connsiteY43" fmla="*/ 903431 h 1256481"/>
                <a:gd name="connsiteX44" fmla="*/ 1335863 w 3348276"/>
                <a:gd name="connsiteY44" fmla="*/ 824813 h 1256481"/>
                <a:gd name="connsiteX45" fmla="*/ 1043854 w 3348276"/>
                <a:gd name="connsiteY45" fmla="*/ 767955 h 1256481"/>
                <a:gd name="connsiteX46" fmla="*/ 918908 w 3348276"/>
                <a:gd name="connsiteY46" fmla="*/ 781292 h 1256481"/>
                <a:gd name="connsiteX47" fmla="*/ 862752 w 3348276"/>
                <a:gd name="connsiteY47" fmla="*/ 841659 h 1256481"/>
                <a:gd name="connsiteX48" fmla="*/ 784836 w 3348276"/>
                <a:gd name="connsiteY48" fmla="*/ 1042416 h 1256481"/>
                <a:gd name="connsiteX49" fmla="*/ 751845 w 3348276"/>
                <a:gd name="connsiteY49" fmla="*/ 1048031 h 1256481"/>
                <a:gd name="connsiteX50" fmla="*/ 461239 w 3348276"/>
                <a:gd name="connsiteY50" fmla="*/ 923787 h 1256481"/>
                <a:gd name="connsiteX51" fmla="*/ 268205 w 3348276"/>
                <a:gd name="connsiteY51" fmla="*/ 753916 h 1256481"/>
                <a:gd name="connsiteX52" fmla="*/ 34457 w 3348276"/>
                <a:gd name="connsiteY52" fmla="*/ 195870 h 1256481"/>
                <a:gd name="connsiteX53" fmla="*/ 62 w 3348276"/>
                <a:gd name="connsiteY53" fmla="*/ 27404 h 1256481"/>
                <a:gd name="connsiteX54" fmla="*/ 18312 w 3348276"/>
                <a:gd name="connsiteY54" fmla="*/ 28 h 125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48276" h="1256481">
                  <a:moveTo>
                    <a:pt x="18312" y="28"/>
                  </a:moveTo>
                  <a:cubicBezTo>
                    <a:pt x="23928" y="11961"/>
                    <a:pt x="55515" y="75838"/>
                    <a:pt x="61131" y="84261"/>
                  </a:cubicBezTo>
                  <a:cubicBezTo>
                    <a:pt x="125008" y="182534"/>
                    <a:pt x="219771" y="244305"/>
                    <a:pt x="318745" y="299758"/>
                  </a:cubicBezTo>
                  <a:cubicBezTo>
                    <a:pt x="379814" y="334153"/>
                    <a:pt x="381218" y="332749"/>
                    <a:pt x="374198" y="402944"/>
                  </a:cubicBezTo>
                  <a:cubicBezTo>
                    <a:pt x="367179" y="472437"/>
                    <a:pt x="329976" y="647923"/>
                    <a:pt x="328572" y="668279"/>
                  </a:cubicBezTo>
                  <a:cubicBezTo>
                    <a:pt x="327870" y="682318"/>
                    <a:pt x="336293" y="688636"/>
                    <a:pt x="348226" y="694953"/>
                  </a:cubicBezTo>
                  <a:cubicBezTo>
                    <a:pt x="370689" y="706184"/>
                    <a:pt x="393853" y="717416"/>
                    <a:pt x="417017" y="725839"/>
                  </a:cubicBezTo>
                  <a:cubicBezTo>
                    <a:pt x="478086" y="747599"/>
                    <a:pt x="534944" y="777081"/>
                    <a:pt x="593205" y="803755"/>
                  </a:cubicBezTo>
                  <a:cubicBezTo>
                    <a:pt x="614965" y="813582"/>
                    <a:pt x="635322" y="817091"/>
                    <a:pt x="658486" y="812178"/>
                  </a:cubicBezTo>
                  <a:cubicBezTo>
                    <a:pt x="697795" y="807966"/>
                    <a:pt x="736402" y="803052"/>
                    <a:pt x="775711" y="798139"/>
                  </a:cubicBezTo>
                  <a:cubicBezTo>
                    <a:pt x="814318" y="793225"/>
                    <a:pt x="824145" y="785504"/>
                    <a:pt x="832568" y="746897"/>
                  </a:cubicBezTo>
                  <a:cubicBezTo>
                    <a:pt x="846607" y="679510"/>
                    <a:pt x="857838" y="612124"/>
                    <a:pt x="864156" y="544035"/>
                  </a:cubicBezTo>
                  <a:cubicBezTo>
                    <a:pt x="864858" y="534208"/>
                    <a:pt x="861348" y="523679"/>
                    <a:pt x="871175" y="515957"/>
                  </a:cubicBezTo>
                  <a:cubicBezTo>
                    <a:pt x="887320" y="506832"/>
                    <a:pt x="901359" y="518765"/>
                    <a:pt x="916100" y="522275"/>
                  </a:cubicBezTo>
                  <a:cubicBezTo>
                    <a:pt x="1083865" y="562286"/>
                    <a:pt x="1251629" y="600892"/>
                    <a:pt x="1424308" y="617037"/>
                  </a:cubicBezTo>
                  <a:cubicBezTo>
                    <a:pt x="1449578" y="619143"/>
                    <a:pt x="1458703" y="632480"/>
                    <a:pt x="1455895" y="665471"/>
                  </a:cubicBezTo>
                  <a:cubicBezTo>
                    <a:pt x="1449578" y="744089"/>
                    <a:pt x="1451684" y="823409"/>
                    <a:pt x="1452386" y="902027"/>
                  </a:cubicBezTo>
                  <a:cubicBezTo>
                    <a:pt x="1452386" y="939932"/>
                    <a:pt x="1453088" y="978539"/>
                    <a:pt x="1461511" y="1016444"/>
                  </a:cubicBezTo>
                  <a:cubicBezTo>
                    <a:pt x="1468530" y="1047330"/>
                    <a:pt x="1481867" y="1061369"/>
                    <a:pt x="1513455" y="1068388"/>
                  </a:cubicBezTo>
                  <a:cubicBezTo>
                    <a:pt x="1602602" y="1087340"/>
                    <a:pt x="1693153" y="1081023"/>
                    <a:pt x="1783703" y="1081023"/>
                  </a:cubicBezTo>
                  <a:cubicBezTo>
                    <a:pt x="1849686" y="1081023"/>
                    <a:pt x="2007624" y="1065580"/>
                    <a:pt x="2018855" y="1057859"/>
                  </a:cubicBezTo>
                  <a:cubicBezTo>
                    <a:pt x="2031490" y="1056455"/>
                    <a:pt x="2094665" y="996789"/>
                    <a:pt x="2119233" y="977837"/>
                  </a:cubicBezTo>
                  <a:cubicBezTo>
                    <a:pt x="2152225" y="951865"/>
                    <a:pt x="2163456" y="916768"/>
                    <a:pt x="2164158" y="876757"/>
                  </a:cubicBezTo>
                  <a:cubicBezTo>
                    <a:pt x="2166263" y="814284"/>
                    <a:pt x="2151523" y="678809"/>
                    <a:pt x="2157840" y="666173"/>
                  </a:cubicBezTo>
                  <a:cubicBezTo>
                    <a:pt x="2174687" y="647923"/>
                    <a:pt x="2265940" y="643711"/>
                    <a:pt x="2298229" y="640903"/>
                  </a:cubicBezTo>
                  <a:cubicBezTo>
                    <a:pt x="2754493" y="605104"/>
                    <a:pt x="3064753" y="408560"/>
                    <a:pt x="3091427" y="380482"/>
                  </a:cubicBezTo>
                  <a:cubicBezTo>
                    <a:pt x="3161621" y="325730"/>
                    <a:pt x="3265509" y="216227"/>
                    <a:pt x="3327982" y="152350"/>
                  </a:cubicBezTo>
                  <a:cubicBezTo>
                    <a:pt x="3349743" y="151648"/>
                    <a:pt x="3354656" y="155860"/>
                    <a:pt x="3350444" y="179024"/>
                  </a:cubicBezTo>
                  <a:cubicBezTo>
                    <a:pt x="3305520" y="361529"/>
                    <a:pt x="3210757" y="500514"/>
                    <a:pt x="3168640" y="575623"/>
                  </a:cubicBezTo>
                  <a:cubicBezTo>
                    <a:pt x="3050714" y="784802"/>
                    <a:pt x="2826091" y="927297"/>
                    <a:pt x="2818370" y="931509"/>
                  </a:cubicBezTo>
                  <a:cubicBezTo>
                    <a:pt x="2781167" y="953269"/>
                    <a:pt x="2767128" y="948355"/>
                    <a:pt x="2753089" y="907642"/>
                  </a:cubicBezTo>
                  <a:cubicBezTo>
                    <a:pt x="2739051" y="865526"/>
                    <a:pt x="2715886" y="743387"/>
                    <a:pt x="2710973" y="727243"/>
                  </a:cubicBezTo>
                  <a:cubicBezTo>
                    <a:pt x="2701145" y="695655"/>
                    <a:pt x="2689914" y="688636"/>
                    <a:pt x="2657625" y="692145"/>
                  </a:cubicBezTo>
                  <a:cubicBezTo>
                    <a:pt x="2618316" y="696357"/>
                    <a:pt x="2579709" y="704780"/>
                    <a:pt x="2540400" y="708290"/>
                  </a:cubicBezTo>
                  <a:cubicBezTo>
                    <a:pt x="2498985" y="711800"/>
                    <a:pt x="2474417" y="718819"/>
                    <a:pt x="2421069" y="726541"/>
                  </a:cubicBezTo>
                  <a:cubicBezTo>
                    <a:pt x="2348067" y="742685"/>
                    <a:pt x="2312268" y="733560"/>
                    <a:pt x="2268748" y="769359"/>
                  </a:cubicBezTo>
                  <a:cubicBezTo>
                    <a:pt x="2244180" y="789014"/>
                    <a:pt x="2221015" y="801649"/>
                    <a:pt x="2197149" y="831130"/>
                  </a:cubicBezTo>
                  <a:cubicBezTo>
                    <a:pt x="2191534" y="836044"/>
                    <a:pt x="2185216" y="855698"/>
                    <a:pt x="2185216" y="869035"/>
                  </a:cubicBezTo>
                  <a:cubicBezTo>
                    <a:pt x="2186620" y="969413"/>
                    <a:pt x="2188024" y="1069791"/>
                    <a:pt x="2190130" y="1170872"/>
                  </a:cubicBezTo>
                  <a:cubicBezTo>
                    <a:pt x="2185216" y="1187719"/>
                    <a:pt x="2171177" y="1193334"/>
                    <a:pt x="2156436" y="1198248"/>
                  </a:cubicBezTo>
                  <a:cubicBezTo>
                    <a:pt x="2054654" y="1234047"/>
                    <a:pt x="1836349" y="1255807"/>
                    <a:pt x="1762645" y="1257913"/>
                  </a:cubicBezTo>
                  <a:cubicBezTo>
                    <a:pt x="1660863" y="1260721"/>
                    <a:pt x="1558379" y="1259317"/>
                    <a:pt x="1458703" y="1228431"/>
                  </a:cubicBezTo>
                  <a:cubicBezTo>
                    <a:pt x="1401144" y="1210883"/>
                    <a:pt x="1392018" y="1196142"/>
                    <a:pt x="1390614" y="1137178"/>
                  </a:cubicBezTo>
                  <a:cubicBezTo>
                    <a:pt x="1388509" y="1059262"/>
                    <a:pt x="1400442" y="982048"/>
                    <a:pt x="1396932" y="903431"/>
                  </a:cubicBezTo>
                  <a:cubicBezTo>
                    <a:pt x="1394826" y="850083"/>
                    <a:pt x="1387105" y="836746"/>
                    <a:pt x="1335863" y="824813"/>
                  </a:cubicBezTo>
                  <a:cubicBezTo>
                    <a:pt x="1238994" y="803052"/>
                    <a:pt x="1140722" y="788312"/>
                    <a:pt x="1043854" y="767955"/>
                  </a:cubicBezTo>
                  <a:cubicBezTo>
                    <a:pt x="1020690" y="763042"/>
                    <a:pt x="939264" y="767253"/>
                    <a:pt x="918908" y="781292"/>
                  </a:cubicBezTo>
                  <a:cubicBezTo>
                    <a:pt x="890128" y="791822"/>
                    <a:pt x="875387" y="816390"/>
                    <a:pt x="862752" y="841659"/>
                  </a:cubicBezTo>
                  <a:cubicBezTo>
                    <a:pt x="829761" y="905537"/>
                    <a:pt x="806596" y="973625"/>
                    <a:pt x="784836" y="1042416"/>
                  </a:cubicBezTo>
                  <a:cubicBezTo>
                    <a:pt x="775711" y="1054349"/>
                    <a:pt x="763076" y="1052945"/>
                    <a:pt x="751845" y="1048031"/>
                  </a:cubicBezTo>
                  <a:cubicBezTo>
                    <a:pt x="651467" y="1005915"/>
                    <a:pt x="555300" y="972923"/>
                    <a:pt x="461239" y="923787"/>
                  </a:cubicBezTo>
                  <a:cubicBezTo>
                    <a:pt x="385430" y="883776"/>
                    <a:pt x="316639" y="822005"/>
                    <a:pt x="268205" y="753916"/>
                  </a:cubicBezTo>
                  <a:cubicBezTo>
                    <a:pt x="146768" y="584748"/>
                    <a:pt x="90613" y="393117"/>
                    <a:pt x="34457" y="195870"/>
                  </a:cubicBezTo>
                  <a:cubicBezTo>
                    <a:pt x="28140" y="174812"/>
                    <a:pt x="-1342" y="55481"/>
                    <a:pt x="62" y="27404"/>
                  </a:cubicBezTo>
                  <a:cubicBezTo>
                    <a:pt x="62" y="11961"/>
                    <a:pt x="-2044" y="-674"/>
                    <a:pt x="18312" y="2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149D96F-F5B9-4B0A-AEC9-37A5A029468A}"/>
                </a:ext>
              </a:extLst>
            </p:cNvPr>
            <p:cNvSpPr/>
            <p:nvPr/>
          </p:nvSpPr>
          <p:spPr>
            <a:xfrm>
              <a:off x="6151479" y="2685502"/>
              <a:ext cx="300696" cy="185796"/>
            </a:xfrm>
            <a:custGeom>
              <a:avLst/>
              <a:gdLst>
                <a:gd name="connsiteX0" fmla="*/ 867604 w 863392"/>
                <a:gd name="connsiteY0" fmla="*/ 534737 h 533477"/>
                <a:gd name="connsiteX1" fmla="*/ 519439 w 863392"/>
                <a:gd name="connsiteY1" fmla="*/ 261680 h 533477"/>
                <a:gd name="connsiteX2" fmla="*/ 277970 w 863392"/>
                <a:gd name="connsiteY2" fmla="*/ 229391 h 533477"/>
                <a:gd name="connsiteX3" fmla="*/ 0 w 863392"/>
                <a:gd name="connsiteY3" fmla="*/ 316432 h 533477"/>
                <a:gd name="connsiteX4" fmla="*/ 345357 w 863392"/>
                <a:gd name="connsiteY4" fmla="*/ 14596 h 533477"/>
                <a:gd name="connsiteX5" fmla="*/ 482236 w 863392"/>
                <a:gd name="connsiteY5" fmla="*/ 28635 h 533477"/>
                <a:gd name="connsiteX6" fmla="*/ 580508 w 863392"/>
                <a:gd name="connsiteY6" fmla="*/ 128311 h 533477"/>
                <a:gd name="connsiteX7" fmla="*/ 867604 w 863392"/>
                <a:gd name="connsiteY7" fmla="*/ 534737 h 53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3392" h="533477">
                  <a:moveTo>
                    <a:pt x="867604" y="534737"/>
                  </a:moveTo>
                  <a:cubicBezTo>
                    <a:pt x="734936" y="462436"/>
                    <a:pt x="631048" y="361357"/>
                    <a:pt x="519439" y="261680"/>
                  </a:cubicBezTo>
                  <a:cubicBezTo>
                    <a:pt x="475918" y="225179"/>
                    <a:pt x="414849" y="182361"/>
                    <a:pt x="277970" y="229391"/>
                  </a:cubicBezTo>
                  <a:cubicBezTo>
                    <a:pt x="247085" y="237112"/>
                    <a:pt x="86339" y="313624"/>
                    <a:pt x="0" y="316432"/>
                  </a:cubicBezTo>
                  <a:cubicBezTo>
                    <a:pt x="70896" y="248343"/>
                    <a:pt x="296923" y="37760"/>
                    <a:pt x="345357" y="14596"/>
                  </a:cubicBezTo>
                  <a:cubicBezTo>
                    <a:pt x="394493" y="-8568"/>
                    <a:pt x="439417" y="-4357"/>
                    <a:pt x="482236" y="28635"/>
                  </a:cubicBezTo>
                  <a:cubicBezTo>
                    <a:pt x="519439" y="57415"/>
                    <a:pt x="551027" y="91108"/>
                    <a:pt x="580508" y="128311"/>
                  </a:cubicBezTo>
                  <a:cubicBezTo>
                    <a:pt x="673867" y="245536"/>
                    <a:pt x="870412" y="516486"/>
                    <a:pt x="867604" y="534737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70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E24FB81-D2F3-4DB6-B09D-D569A0A24D9E}"/>
              </a:ext>
            </a:extLst>
          </p:cNvPr>
          <p:cNvGrpSpPr/>
          <p:nvPr/>
        </p:nvGrpSpPr>
        <p:grpSpPr>
          <a:xfrm rot="21309799" flipH="1">
            <a:off x="1228743" y="1755125"/>
            <a:ext cx="1047920" cy="1487618"/>
            <a:chOff x="3805328" y="4061908"/>
            <a:chExt cx="310118" cy="440241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CCC294E-2EBB-4AE9-A4A2-3D5E7E57C2F1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626CB17-2AD7-4C99-9188-026CECAB63BC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7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3ECB5BB-B3A1-439D-B86A-B6E9C2D61A3F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24"/>
      </a:accent1>
      <a:accent2>
        <a:srgbClr val="C4BB20"/>
      </a:accent2>
      <a:accent3>
        <a:srgbClr val="E95519"/>
      </a:accent3>
      <a:accent4>
        <a:srgbClr val="D02027"/>
      </a:accent4>
      <a:accent5>
        <a:srgbClr val="740000"/>
      </a:accent5>
      <a:accent6>
        <a:srgbClr val="603912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24"/>
      </a:accent1>
      <a:accent2>
        <a:srgbClr val="C4BB20"/>
      </a:accent2>
      <a:accent3>
        <a:srgbClr val="E95519"/>
      </a:accent3>
      <a:accent4>
        <a:srgbClr val="D02027"/>
      </a:accent4>
      <a:accent5>
        <a:srgbClr val="740000"/>
      </a:accent5>
      <a:accent6>
        <a:srgbClr val="60391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24"/>
      </a:accent1>
      <a:accent2>
        <a:srgbClr val="C4BB20"/>
      </a:accent2>
      <a:accent3>
        <a:srgbClr val="E95519"/>
      </a:accent3>
      <a:accent4>
        <a:srgbClr val="D02027"/>
      </a:accent4>
      <a:accent5>
        <a:srgbClr val="740000"/>
      </a:accent5>
      <a:accent6>
        <a:srgbClr val="60391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2810</TotalTime>
  <Words>5072</Words>
  <Application>Microsoft Office PowerPoint</Application>
  <PresentationFormat>Widescreen</PresentationFormat>
  <Paragraphs>458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Brush Script Std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A9060</cp:lastModifiedBy>
  <cp:revision>66</cp:revision>
  <dcterms:created xsi:type="dcterms:W3CDTF">2020-01-20T05:08:25Z</dcterms:created>
  <dcterms:modified xsi:type="dcterms:W3CDTF">2021-10-14T04:55:03Z</dcterms:modified>
</cp:coreProperties>
</file>